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25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4C663-679E-4B34-93AA-38B8E308ACE1}" type="datetimeFigureOut">
              <a:rPr lang="en-US" smtClean="0"/>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669BF-8D74-4B56-AEED-DB96167C3F47}" type="slidenum">
              <a:rPr lang="en-US" smtClean="0"/>
              <a:t>‹#›</a:t>
            </a:fld>
            <a:endParaRPr lang="en-US"/>
          </a:p>
        </p:txBody>
      </p:sp>
    </p:spTree>
    <p:extLst>
      <p:ext uri="{BB962C8B-B14F-4D97-AF65-F5344CB8AC3E}">
        <p14:creationId xmlns:p14="http://schemas.microsoft.com/office/powerpoint/2010/main" val="320847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99A41-BA69-4CCC-AE92-9CF83542159A}" type="slidenum">
              <a:rPr lang="en-US">
                <a:solidFill>
                  <a:prstClr val="black"/>
                </a:solidFill>
              </a:rPr>
              <a:pPr/>
              <a:t>4</a:t>
            </a:fld>
            <a:endParaRPr lang="en-US">
              <a:solidFill>
                <a:prstClr val="black"/>
              </a:solidFill>
            </a:endParaRPr>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pPr marL="228600" indent="-228600"/>
            <a:r>
              <a:rPr lang="en-US" b="1"/>
              <a:t>Learning Objectives</a:t>
            </a:r>
            <a:endParaRPr lang="en-US"/>
          </a:p>
          <a:p>
            <a:pPr marL="228600" indent="-228600"/>
            <a:r>
              <a:rPr lang="en-US"/>
              <a:t>After studying this chapter, you will be able to:</a:t>
            </a:r>
          </a:p>
          <a:p>
            <a:pPr marL="228600" indent="-228600">
              <a:buFontTx/>
              <a:buAutoNum type="arabicPeriod"/>
            </a:pPr>
            <a:r>
              <a:rPr lang="en-US"/>
              <a:t>Explain the importance of oral presentations in your career success.</a:t>
            </a:r>
          </a:p>
          <a:p>
            <a:pPr marL="228600" indent="-228600">
              <a:buFontTx/>
              <a:buAutoNum type="arabicPeriod"/>
            </a:pPr>
            <a:r>
              <a:rPr lang="en-US"/>
              <a:t>Explain how to adapt the three-step writing process to oral presentations. </a:t>
            </a:r>
          </a:p>
          <a:p>
            <a:pPr marL="228600" indent="-228600">
              <a:buFontTx/>
              <a:buAutoNum type="arabicPeriod"/>
            </a:pPr>
            <a:r>
              <a:rPr lang="en-US"/>
              <a:t>Discuss the three functions of an effective introduction.</a:t>
            </a:r>
          </a:p>
          <a:p>
            <a:pPr marL="228600" indent="-228600">
              <a:buFontTx/>
              <a:buAutoNum type="arabicPeriod"/>
            </a:pPr>
            <a:r>
              <a:rPr lang="en-US"/>
              <a:t>Identify ways to get and keep your audience’s attention during your presentation.</a:t>
            </a:r>
          </a:p>
          <a:p>
            <a:pPr marL="228600" indent="-228600">
              <a:buFontTx/>
              <a:buAutoNum type="arabicPeriod"/>
            </a:pPr>
            <a:r>
              <a:rPr lang="en-US"/>
              <a:t>Explain how visuals enhance oral presentations and list several popular types of visuals.</a:t>
            </a:r>
          </a:p>
          <a:p>
            <a:pPr marL="228600" indent="-228600">
              <a:buFontTx/>
              <a:buAutoNum type="arabicPeriod"/>
            </a:pPr>
            <a:r>
              <a:rPr lang="en-US"/>
              <a:t>Explain the importance of design consistency in electronic slides and other visuals.</a:t>
            </a:r>
          </a:p>
          <a:p>
            <a:pPr marL="228600" indent="-228600">
              <a:buFontTx/>
              <a:buAutoNum type="arabicPeriod"/>
            </a:pPr>
            <a:r>
              <a:rPr lang="en-US"/>
              <a:t>Highlight seven major issues to consider when you’re preparing to give a presentation online.</a:t>
            </a:r>
          </a:p>
          <a:p>
            <a:pPr marL="228600" indent="-228600">
              <a:buFontTx/>
              <a:buAutoNum type="arabicPeriod"/>
            </a:pPr>
            <a:r>
              <a:rPr lang="en-US"/>
              <a:t>Identify six methods that effective speakers use to handle questions responsively.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93338-AA57-4ED3-A06F-01481DB56BF0}" type="slidenum">
              <a:rPr lang="en-US">
                <a:solidFill>
                  <a:prstClr val="black"/>
                </a:solidFill>
              </a:rPr>
              <a:pPr/>
              <a:t>13</a:t>
            </a:fld>
            <a:endParaRPr lang="en-US">
              <a:solidFill>
                <a:prstClr val="black"/>
              </a:solidFill>
            </a:endParaRPr>
          </a:p>
        </p:txBody>
      </p:sp>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p:txBody>
          <a:bodyPr/>
          <a:lstStyle/>
          <a:p>
            <a:r>
              <a:rPr lang="en-US"/>
              <a:t>Many speakers like to prepare both a detailed </a:t>
            </a:r>
            <a:r>
              <a:rPr lang="en-US" i="1"/>
              <a:t>planning outline </a:t>
            </a:r>
            <a:r>
              <a:rPr lang="en-US"/>
              <a:t>and a simpler </a:t>
            </a:r>
            <a:r>
              <a:rPr lang="en-US" i="1"/>
              <a:t>speaking outline </a:t>
            </a:r>
            <a:r>
              <a:rPr lang="en-US"/>
              <a:t>that provides all the cues and reminders they need to present their material. To prepare an effective speaking outline, follow these steps:</a:t>
            </a:r>
          </a:p>
          <a:p>
            <a:pPr>
              <a:buFontTx/>
              <a:buChar char="•"/>
            </a:pPr>
            <a:r>
              <a:rPr lang="en-US"/>
              <a:t>Start with the planning outline, then strip away anything you don’t plan to say to your audience (statement of general purpose, main idea, bibliography, and so on).</a:t>
            </a:r>
          </a:p>
          <a:p>
            <a:pPr>
              <a:buFontTx/>
              <a:buChar char="•"/>
            </a:pPr>
            <a:r>
              <a:rPr lang="en-US"/>
              <a:t>Condense points and transitions to keywords or phrases, choosing words that will prompt you to remember what each point is about.</a:t>
            </a:r>
          </a:p>
          <a:p>
            <a:pPr>
              <a:buFontTx/>
              <a:buChar char="•"/>
            </a:pPr>
            <a:r>
              <a:rPr lang="en-US"/>
              <a:t>Add delivery cues, such as places in your outline where you plan to pause for emphasis or use a visual.</a:t>
            </a:r>
          </a:p>
          <a:p>
            <a:pPr>
              <a:buFontTx/>
              <a:buChar char="•"/>
            </a:pPr>
            <a:r>
              <a:rPr lang="en-US"/>
              <a:t>Arrange your notes on cards (or sheets of paper, if you prefer); number your cards (or sheets of paper) so that you can keep them in order. (If you plan to use PowerPoint or other presentation software, you can also use the “notes” field on each slide for speaking notes.)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B1441-04E0-4D84-BF20-6B1C12702283}" type="slidenum">
              <a:rPr lang="en-US">
                <a:solidFill>
                  <a:prstClr val="black"/>
                </a:solidFill>
              </a:rPr>
              <a:pPr/>
              <a:t>14</a:t>
            </a:fld>
            <a:endParaRPr lang="en-US">
              <a:solidFill>
                <a:prstClr val="black"/>
              </a:solidFill>
            </a:endParaRPr>
          </a:p>
        </p:txBody>
      </p:sp>
      <p:sp>
        <p:nvSpPr>
          <p:cNvPr id="1010690" name="Rectangle 2"/>
          <p:cNvSpPr>
            <a:spLocks noGrp="1" noRot="1" noChangeAspect="1" noChangeArrowheads="1" noTextEdit="1"/>
          </p:cNvSpPr>
          <p:nvPr>
            <p:ph type="sldImg"/>
          </p:nvPr>
        </p:nvSpPr>
        <p:spPr>
          <a:ln/>
        </p:spPr>
      </p:sp>
      <p:sp>
        <p:nvSpPr>
          <p:cNvPr id="1010691" name="Rectangle 3"/>
          <p:cNvSpPr>
            <a:spLocks noGrp="1" noChangeArrowheads="1"/>
          </p:cNvSpPr>
          <p:nvPr>
            <p:ph type="body" idx="1"/>
          </p:nvPr>
        </p:nvSpPr>
        <p:spPr/>
        <p:txBody>
          <a:bodyPr/>
          <a:lstStyle/>
          <a:p>
            <a:r>
              <a:rPr lang="en-US"/>
              <a:t>Although you usually do not write out a presentation word for word, you still engage in the writing process—developing your ideas, structuring support points, phrasing your transitions, and so on. The primary elements of this phase of the three-step process are adapting to your audience and composing your presentation. These elements will be covered in the following slides.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91300-0439-4943-861A-B234660589E9}" type="slidenum">
              <a:rPr lang="en-US">
                <a:solidFill>
                  <a:prstClr val="black"/>
                </a:solidFill>
              </a:rPr>
              <a:pPr/>
              <a:t>15</a:t>
            </a:fld>
            <a:endParaRPr lang="en-US">
              <a:solidFill>
                <a:prstClr val="black"/>
              </a:solidFill>
            </a:endParaRPr>
          </a:p>
        </p:txBody>
      </p:sp>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r>
              <a:rPr lang="en-US"/>
              <a:t>Your audience’s size, your subject, your purpose, your budget, and the time available for preparation all influence the style of your presentation. If you’re speaking to a </a:t>
            </a:r>
            <a:r>
              <a:rPr lang="en-US" i="1"/>
              <a:t>small group</a:t>
            </a:r>
            <a:r>
              <a:rPr lang="en-US"/>
              <a:t>, particularly people you already know, you can use a casual style that encourages audience participation. A small conference room, with your audience seated around a table, may be appropriate. Use simple visuals and invite your audience to interject comments. Deliver your remarks in a conversational tone, using notes to jog your memory if necessary.</a:t>
            </a:r>
          </a:p>
          <a:p>
            <a:r>
              <a:rPr lang="en-US"/>
              <a:t>If you’re addressing a </a:t>
            </a:r>
            <a:r>
              <a:rPr lang="en-US" i="1"/>
              <a:t>large audience</a:t>
            </a:r>
            <a:r>
              <a:rPr lang="en-US"/>
              <a:t> or if the event is important, establish a more formal atmosphere. During formal presentations, speakers are often on a stage or platform, standing behind a lectern and using a microphone so that their remarks can be heard throughout the room or captured for broadcasting or webcasting.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4390B-E0D4-4107-A1E1-0E29ED7DE643}" type="slidenum">
              <a:rPr lang="en-US">
                <a:solidFill>
                  <a:prstClr val="black"/>
                </a:solidFill>
              </a:rPr>
              <a:pPr/>
              <a:t>16</a:t>
            </a:fld>
            <a:endParaRPr lang="en-US">
              <a:solidFill>
                <a:prstClr val="black"/>
              </a:solidFill>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r>
              <a:rPr lang="en-US"/>
              <a:t>Like written documents, oral presentations are composed of distinct elements: the introduction, the body, and the close. A good introduction arouses the audience’s interest in your topic, establishes your credibility, and prepares the audience for what will follow.</a:t>
            </a:r>
          </a:p>
          <a:p>
            <a:pPr>
              <a:buFontTx/>
              <a:buChar char="•"/>
            </a:pPr>
            <a:r>
              <a:rPr lang="en-US" b="1"/>
              <a:t>Arousing Audience Interest</a:t>
            </a:r>
            <a:r>
              <a:rPr lang="en-US"/>
              <a:t>. If your audience members aren’t already interested in your subject, your introduction needs to grab their attention.</a:t>
            </a:r>
          </a:p>
          <a:p>
            <a:pPr>
              <a:buFontTx/>
              <a:buChar char="•"/>
            </a:pPr>
            <a:r>
              <a:rPr lang="en-US" b="1"/>
              <a:t>Building Your Credibility</a:t>
            </a:r>
            <a:r>
              <a:rPr lang="en-US"/>
              <a:t>. Audiences tend to decide within a few minutes whether you’re worth listening to, so establishing your credibility quickly is vital. If you’re not a well-known expert or haven’t already earned your audience’s trust in other situations, you’ll need to build credibility in your introduction. </a:t>
            </a:r>
          </a:p>
          <a:p>
            <a:pPr>
              <a:buFontTx/>
              <a:buChar char="•"/>
            </a:pPr>
            <a:r>
              <a:rPr lang="en-US" b="1"/>
              <a:t>Previewing Your Message</a:t>
            </a:r>
            <a:r>
              <a:rPr lang="en-US"/>
              <a:t>. A good introduction gives your listeners a preview of what’s ahead. Summarize the main idea of your presentation, identify major supporting points, and indicate the order in which you’ll develop those points.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5D2FB-E4A8-40C7-9AB3-ED88DAF4EB91}" type="slidenum">
              <a:rPr lang="en-US">
                <a:solidFill>
                  <a:prstClr val="black"/>
                </a:solidFill>
              </a:rPr>
              <a:pPr/>
              <a:t>17</a:t>
            </a:fld>
            <a:endParaRPr lang="en-US">
              <a:solidFill>
                <a:prstClr val="black"/>
              </a:solidFill>
            </a:endParaRPr>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pPr marL="190500" indent="-190500"/>
            <a:r>
              <a:rPr lang="en-US" sz="1000"/>
              <a:t>The bulk of your speech or presentation is devoted to a discussion of the main points in your outline. </a:t>
            </a:r>
          </a:p>
          <a:p>
            <a:pPr marL="190500" indent="-190500"/>
            <a:r>
              <a:rPr lang="en-US" sz="1000" b="1"/>
              <a:t>Connecting Your Ideas.</a:t>
            </a:r>
            <a:r>
              <a:rPr lang="en-US" sz="1000"/>
              <a:t> In written documents, you can show how ideas are related with a variety of design clues: headings, paragraph indentions, white space, and lists. However, with oral communication—particularly when you aren’t using visuals for support—you have to rely primarily on spoken words to link various parts and ideas. </a:t>
            </a:r>
          </a:p>
          <a:p>
            <a:pPr marL="190500" indent="-190500">
              <a:buFontTx/>
              <a:buChar char="•"/>
            </a:pPr>
            <a:r>
              <a:rPr lang="en-US" sz="1000"/>
              <a:t>For the links between sentences and paragraphs, use one or two transitional words, such as </a:t>
            </a:r>
            <a:r>
              <a:rPr lang="en-US" sz="1000" i="1"/>
              <a:t>therefore, consequently,</a:t>
            </a:r>
            <a:r>
              <a:rPr lang="en-US" sz="1000"/>
              <a:t> and </a:t>
            </a:r>
            <a:r>
              <a:rPr lang="en-US" sz="1000" i="1"/>
              <a:t>finally</a:t>
            </a:r>
            <a:r>
              <a:rPr lang="en-US" sz="1000"/>
              <a:t>. </a:t>
            </a:r>
          </a:p>
          <a:p>
            <a:pPr marL="190500" indent="-190500">
              <a:buFontTx/>
              <a:buChar char="•"/>
            </a:pPr>
            <a:r>
              <a:rPr lang="en-US" sz="1000"/>
              <a:t>To link major sections of a presentation, use sentences or short paragraphs, such as “Now that we’ve reviewed the problem, let’s take a look at some solutions.” </a:t>
            </a:r>
          </a:p>
          <a:p>
            <a:pPr marL="190500" indent="-190500"/>
            <a:r>
              <a:rPr lang="en-US" sz="1000"/>
              <a:t>Every time you shift topics, be sure to stress the connection between ideas by summarizing what’s been said and previewing what’s to come.</a:t>
            </a:r>
          </a:p>
          <a:p>
            <a:pPr marL="190500" indent="-190500"/>
            <a:r>
              <a:rPr lang="en-US" sz="1000" b="1"/>
              <a:t>Holding Your Audience’s Attention.</a:t>
            </a:r>
            <a:r>
              <a:rPr lang="en-US" sz="1000"/>
              <a:t> A successful introduction will have grabbed your audience’s attention; now the body of your presentation needs to hold that attention. Here are a few helpful tips for keeping the audience tuned into your message:</a:t>
            </a:r>
          </a:p>
          <a:p>
            <a:pPr marL="190500" indent="-190500">
              <a:buFontTx/>
              <a:buChar char="•"/>
            </a:pPr>
            <a:r>
              <a:rPr lang="en-US" sz="1000"/>
              <a:t>Keep relating your subject to your audience’s needs.</a:t>
            </a:r>
          </a:p>
          <a:p>
            <a:pPr marL="190500" indent="-190500">
              <a:buFontTx/>
              <a:buChar char="•"/>
            </a:pPr>
            <a:r>
              <a:rPr lang="en-US" sz="1000"/>
              <a:t>Anticipate—and answer—your audience’s questions as you move along. </a:t>
            </a:r>
          </a:p>
          <a:p>
            <a:pPr marL="190500" indent="-190500">
              <a:buFontTx/>
              <a:buChar char="•"/>
            </a:pPr>
            <a:r>
              <a:rPr lang="en-US" sz="1000"/>
              <a:t>Use clear, vivid language and throw in some variety. </a:t>
            </a:r>
          </a:p>
          <a:p>
            <a:pPr marL="190500" indent="-190500">
              <a:buFontTx/>
              <a:buChar char="•"/>
            </a:pPr>
            <a:r>
              <a:rPr lang="en-US" sz="1000"/>
              <a:t>Show how your subject is related to ideas that audience members already understand and give people a way to categorize and remember your points.</a:t>
            </a:r>
          </a:p>
          <a:p>
            <a:pPr marL="190500" indent="-190500">
              <a:buFontTx/>
              <a:buChar char="•"/>
            </a:pPr>
            <a:r>
              <a:rPr lang="en-US" sz="1000"/>
              <a:t>If appropriate, encourage participation by asking for comments or questions.</a:t>
            </a:r>
          </a:p>
          <a:p>
            <a:pPr marL="190500" indent="-190500">
              <a:buFontTx/>
              <a:buChar char="•"/>
            </a:pPr>
            <a:r>
              <a:rPr lang="en-US" sz="1000"/>
              <a:t>Illustrate your ideas with visuals, which enliven your message, help you connect with audience members, and help them remember your message more effectively.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5BAFF-5D6E-403B-896E-ADD5CDFB0E20}" type="slidenum">
              <a:rPr lang="en-US">
                <a:solidFill>
                  <a:prstClr val="black"/>
                </a:solidFill>
              </a:rPr>
              <a:pPr/>
              <a:t>18</a:t>
            </a:fld>
            <a:endParaRPr lang="en-US">
              <a:solidFill>
                <a:prstClr val="black"/>
              </a:solidFill>
            </a:endParaRPr>
          </a:p>
        </p:txBody>
      </p:sp>
      <p:sp>
        <p:nvSpPr>
          <p:cNvPr id="1031170" name="Rectangle 2"/>
          <p:cNvSpPr>
            <a:spLocks noGrp="1" noRot="1" noChangeAspect="1" noChangeArrowheads="1" noTextEdit="1"/>
          </p:cNvSpPr>
          <p:nvPr>
            <p:ph type="sldImg"/>
          </p:nvPr>
        </p:nvSpPr>
        <p:spPr>
          <a:ln/>
        </p:spPr>
      </p:sp>
      <p:sp>
        <p:nvSpPr>
          <p:cNvPr id="1031171" name="Rectangle 3"/>
          <p:cNvSpPr>
            <a:spLocks noGrp="1" noChangeArrowheads="1"/>
          </p:cNvSpPr>
          <p:nvPr>
            <p:ph type="body" idx="1"/>
          </p:nvPr>
        </p:nvSpPr>
        <p:spPr/>
        <p:txBody>
          <a:bodyPr/>
          <a:lstStyle/>
          <a:p>
            <a:r>
              <a:rPr lang="en-US"/>
              <a:t>Plan your close carefully so that your audience leaves with a clear summary of your main ideas.</a:t>
            </a:r>
          </a:p>
          <a:p>
            <a:r>
              <a:rPr lang="en-US" b="1"/>
              <a:t>Restating Your Main Points.</a:t>
            </a:r>
            <a:r>
              <a:rPr lang="en-US"/>
              <a:t> Repeat your main idea, emphasizing what you want your audience to do or to think, and stress the key motivating factor that will encourage them to respond that way. Reinforce your theme by restating your main supporting points. </a:t>
            </a:r>
          </a:p>
          <a:p>
            <a:r>
              <a:rPr lang="en-US" b="1"/>
              <a:t>Describing Next Steps.</a:t>
            </a:r>
            <a:r>
              <a:rPr lang="en-US"/>
              <a:t> Some presentations require the audience to reach a decision or an agreement. If you’re not sure how your audience will respond, prepare two closes—one that acknowledges the agreement reached and one that accommodates the fact that the audience didn’t reach agreement (such as laying out a timetable for reaching a decision). If you expect any action to occur, be sure to explain who is responsible for doing what. </a:t>
            </a:r>
          </a:p>
          <a:p>
            <a:r>
              <a:rPr lang="en-US" b="1"/>
              <a:t>Ending on a Strong Note.</a:t>
            </a:r>
            <a:r>
              <a:rPr lang="en-US"/>
              <a:t> Be sure to spend plenty of time composing your closing remarks so that you can leave on a strong note. Even if the presentation raised tough questions or the audience is in disagreement about some key issues, make sure your final remarks are upbeat and memorable. Conclude with a call to action or some encouraging words. An alternative is to end with a question or a statement that will leave your audience thinking.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0C725-F799-4EBF-B111-255A2B19613B}" type="slidenum">
              <a:rPr lang="en-US">
                <a:solidFill>
                  <a:prstClr val="black"/>
                </a:solidFill>
              </a:rPr>
              <a:pPr/>
              <a:t>19</a:t>
            </a:fld>
            <a:endParaRPr lang="en-US">
              <a:solidFill>
                <a:prstClr val="black"/>
              </a:solidFill>
            </a:endParaRPr>
          </a:p>
        </p:txBody>
      </p:sp>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p:txBody>
          <a:bodyPr/>
          <a:lstStyle/>
          <a:p>
            <a:r>
              <a:rPr lang="en-US"/>
              <a:t>Visual aids can improve the quality and impact of your oral presentation by creating interest, illustrating points that are difficult to explain in words alone, adding variety, and increasing the audience’s ability to absorb and remember information.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4178F-67F7-4BB6-AE70-D86ADE3F71D3}" type="slidenum">
              <a:rPr lang="en-US">
                <a:solidFill>
                  <a:prstClr val="black"/>
                </a:solidFill>
              </a:rPr>
              <a:pPr/>
              <a:t>20</a:t>
            </a:fld>
            <a:endParaRPr lang="en-US">
              <a:solidFill>
                <a:prstClr val="black"/>
              </a:solidFill>
            </a:endParaRPr>
          </a:p>
        </p:txBody>
      </p:sp>
      <p:sp>
        <p:nvSpPr>
          <p:cNvPr id="985090" name="Rectangle 2"/>
          <p:cNvSpPr>
            <a:spLocks noGrp="1" noRot="1" noChangeAspect="1" noChangeArrowheads="1" noTextEdit="1"/>
          </p:cNvSpPr>
          <p:nvPr>
            <p:ph type="sldImg"/>
          </p:nvPr>
        </p:nvSpPr>
        <p:spPr>
          <a:ln/>
        </p:spPr>
      </p:sp>
      <p:sp>
        <p:nvSpPr>
          <p:cNvPr id="985091" name="Rectangle 3"/>
          <p:cNvSpPr>
            <a:spLocks noGrp="1" noChangeArrowheads="1"/>
          </p:cNvSpPr>
          <p:nvPr>
            <p:ph type="body" idx="1"/>
          </p:nvPr>
        </p:nvSpPr>
        <p:spPr/>
        <p:txBody>
          <a:bodyPr/>
          <a:lstStyle/>
          <a:p>
            <a:r>
              <a:rPr lang="en-US" sz="1000"/>
              <a:t>You can select from a variety of visuals to enhance oral presentations, each with unique advantages and disadvantages:</a:t>
            </a:r>
          </a:p>
          <a:p>
            <a:r>
              <a:rPr lang="en-US" sz="1000"/>
              <a:t>An overhead transparency is a piece of clear plastic with writing or some other image on it. Transparencies are placed on an overhead projector that shows the image or writing on a screen. </a:t>
            </a:r>
          </a:p>
          <a:p>
            <a:r>
              <a:rPr lang="en-US" sz="1000"/>
              <a:t>An electronic presentation consists of a series of slides composed with software such as Microsoft PowerPoint. Presentation software allows you to incorporate photos, sound, video, graphics, animation, and other movement into the slides, enabling you to capture and engage your audience like no other visual aid. </a:t>
            </a:r>
          </a:p>
          <a:p>
            <a:r>
              <a:rPr lang="en-US" sz="1000"/>
              <a:t>Chalkboards and whiteboards are effective tools for recording points made during small-group brainstorming sessions. Because these visual aids are produced on the spot, they offer flexibility. </a:t>
            </a:r>
          </a:p>
          <a:p>
            <a:r>
              <a:rPr lang="en-US" sz="1000"/>
              <a:t>Flip charts are large sheets of paper attached at the top like a tablet. These charts can be propped on an easel so that you can flip the pages as you speak, with each chart illustrating or clarifying a point. </a:t>
            </a:r>
          </a:p>
          <a:p>
            <a:r>
              <a:rPr lang="en-US" altLang="ja-JP" sz="1000"/>
              <a:t>Be creative when choosing visuals to support a presentation. For example, a videotape of a focus group talking about your company, can have a lot more impact than a series of slides that summarize what they said. A sample of a product or type of material lets your audience experience your subject directly. You can also use mockups and models to help people envision what a final creation will look like.</a:t>
            </a:r>
          </a:p>
          <a:p>
            <a:r>
              <a:rPr lang="en-US" altLang="ja-JP" sz="1000"/>
              <a:t>Sometimes the best strategy is to use a combination of visuals, such as electronic slides to present your ideas to the audience and a flip chart to record their feedback. </a:t>
            </a:r>
          </a:p>
          <a:p>
            <a:endParaRPr 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79C19-B060-48A5-8F0A-7AC25CF21E25}" type="slidenum">
              <a:rPr lang="en-US">
                <a:solidFill>
                  <a:prstClr val="black"/>
                </a:solidFill>
              </a:rPr>
              <a:pPr/>
              <a:t>21</a:t>
            </a:fld>
            <a:endParaRPr lang="en-US">
              <a:solidFill>
                <a:prstClr val="black"/>
              </a:solidFill>
            </a:endParaRPr>
          </a:p>
        </p:txBody>
      </p:sp>
      <p:sp>
        <p:nvSpPr>
          <p:cNvPr id="912386" name="Rectangle 2"/>
          <p:cNvSpPr>
            <a:spLocks noGrp="1" noRot="1" noChangeAspect="1" noChangeArrowheads="1" noTextEdit="1"/>
          </p:cNvSpPr>
          <p:nvPr>
            <p:ph type="sldImg"/>
          </p:nvPr>
        </p:nvSpPr>
        <p:spPr>
          <a:ln/>
        </p:spPr>
      </p:sp>
      <p:sp>
        <p:nvSpPr>
          <p:cNvPr id="912387" name="Rectangle 3"/>
          <p:cNvSpPr>
            <a:spLocks noGrp="1" noChangeArrowheads="1"/>
          </p:cNvSpPr>
          <p:nvPr>
            <p:ph type="body" idx="1"/>
          </p:nvPr>
        </p:nvSpPr>
        <p:spPr/>
        <p:txBody>
          <a:bodyPr/>
          <a:lstStyle/>
          <a:p>
            <a:r>
              <a:rPr lang="en-US" altLang="ja-JP"/>
              <a:t>When creating slides or other visuals, let accuracy and simplicity guide you. First, it takes less time to create simple materials. Second, simple visuals reduce the chances of distraction and misinterpretation. Third, the more “bells and whistles” you have in your presentation, the more likely it is that something will go wrong.</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17FCD-1A60-45AD-957D-93B4E8469A52}" type="slidenum">
              <a:rPr lang="en-US">
                <a:solidFill>
                  <a:prstClr val="black"/>
                </a:solidFill>
              </a:rPr>
              <a:pPr/>
              <a:t>22</a:t>
            </a:fld>
            <a:endParaRPr lang="en-US">
              <a:solidFill>
                <a:prstClr val="black"/>
              </a:solidFill>
            </a:endParaRPr>
          </a:p>
        </p:txBody>
      </p:sp>
      <p:sp>
        <p:nvSpPr>
          <p:cNvPr id="1032194" name="Rectangle 2"/>
          <p:cNvSpPr>
            <a:spLocks noGrp="1" noRot="1" noChangeAspect="1" noChangeArrowheads="1" noTextEdit="1"/>
          </p:cNvSpPr>
          <p:nvPr>
            <p:ph type="sldImg"/>
          </p:nvPr>
        </p:nvSpPr>
        <p:spPr>
          <a:ln/>
        </p:spPr>
      </p:sp>
      <p:sp>
        <p:nvSpPr>
          <p:cNvPr id="1032195" name="Rectangle 3"/>
          <p:cNvSpPr>
            <a:spLocks noGrp="1" noChangeArrowheads="1"/>
          </p:cNvSpPr>
          <p:nvPr>
            <p:ph type="body" idx="1"/>
          </p:nvPr>
        </p:nvSpPr>
        <p:spPr/>
        <p:txBody>
          <a:bodyPr/>
          <a:lstStyle/>
          <a:p>
            <a:r>
              <a:rPr lang="en-US"/>
              <a:t>Slides that contain too much text are one of the most common complaints voiced by presentation audiences. Use text sparingly and only to support your spoken message, not to replace it. Text-heavy slides exhaust audience members and pull their attention away from your spoken message. Follow these guidelines for effective text slides:</a:t>
            </a:r>
          </a:p>
          <a:p>
            <a:pPr>
              <a:buFontTx/>
              <a:buChar char="•"/>
            </a:pPr>
            <a:r>
              <a:rPr lang="en-US"/>
              <a:t>Limit each slide to one thought, concept, or idea.</a:t>
            </a:r>
          </a:p>
          <a:p>
            <a:pPr>
              <a:buFontTx/>
              <a:buChar char="•"/>
            </a:pPr>
            <a:r>
              <a:rPr lang="en-US"/>
              <a:t>Limit the content of each slide to 20 or 25 words—with no more than five or six lines of text containing about 3 or 4 words per line.</a:t>
            </a:r>
          </a:p>
          <a:p>
            <a:pPr>
              <a:buFontTx/>
              <a:buChar char="•"/>
            </a:pPr>
            <a:r>
              <a:rPr lang="en-US"/>
              <a:t>Avoid full sentences or blocks of text.</a:t>
            </a:r>
          </a:p>
          <a:p>
            <a:pPr>
              <a:buFontTx/>
              <a:buChar char="•"/>
            </a:pPr>
            <a:r>
              <a:rPr lang="en-US"/>
              <a:t>Phrase items in parallel form to simplify reading.</a:t>
            </a:r>
          </a:p>
          <a:p>
            <a:pPr>
              <a:buFontTx/>
              <a:buChar char="•"/>
            </a:pPr>
            <a:r>
              <a:rPr lang="en-US"/>
              <a:t>Use active voice.</a:t>
            </a:r>
          </a:p>
          <a:p>
            <a:pPr>
              <a:buFontTx/>
              <a:buChar char="•"/>
            </a:pPr>
            <a:r>
              <a:rPr lang="en-US"/>
              <a:t>Avoid long sequences of text-only slides; mix in visuals to hold viewer attention.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72DC5-ABC3-4ABB-A45A-930FAC3FC687}" type="slidenum">
              <a:rPr lang="en-US">
                <a:solidFill>
                  <a:prstClr val="black"/>
                </a:solidFill>
              </a:rPr>
              <a:pPr/>
              <a:t>5</a:t>
            </a:fld>
            <a:endParaRPr lang="en-US">
              <a:solidFill>
                <a:prstClr val="black"/>
              </a:solidFill>
            </a:endParaRPr>
          </a:p>
        </p:txBody>
      </p:sp>
      <p:sp>
        <p:nvSpPr>
          <p:cNvPr id="885762" name="Rectangle 2"/>
          <p:cNvSpPr>
            <a:spLocks noGrp="1" noRot="1" noChangeAspect="1" noChangeArrowheads="1" noTextEdit="1"/>
          </p:cNvSpPr>
          <p:nvPr>
            <p:ph type="sldImg"/>
          </p:nvPr>
        </p:nvSpPr>
        <p:spPr>
          <a:ln/>
        </p:spPr>
      </p:sp>
      <p:sp>
        <p:nvSpPr>
          <p:cNvPr id="885763" name="Rectangle 3"/>
          <p:cNvSpPr>
            <a:spLocks noGrp="1" noChangeArrowheads="1"/>
          </p:cNvSpPr>
          <p:nvPr>
            <p:ph type="body" idx="1"/>
          </p:nvPr>
        </p:nvSpPr>
        <p:spPr/>
        <p:txBody>
          <a:bodyPr/>
          <a:lstStyle/>
          <a:p>
            <a:r>
              <a:rPr lang="en-US">
                <a:cs typeface="Times New Roman" pitchFamily="18" charset="0"/>
              </a:rPr>
              <a:t>Oral presentations offer you important opportunities to put all your communication skills on display—not only in research, planning, writing, and visual design, but also in interpersonal and nonverbal communication. Oral presentations can also provide you a chance to demonstrate your ability to think on your feet, grasp complex issues, and handle challenging situations—all attributes that executives look for when searching for talented employees to promote within the organization. Perhaps best of all, oral presentations let your personality shine through in ways that even the best-written reports can't provide.</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B9BB9-82E8-4826-9E91-8F1D5483F65F}" type="slidenum">
              <a:rPr lang="en-US">
                <a:solidFill>
                  <a:prstClr val="black"/>
                </a:solidFill>
              </a:rPr>
              <a:pPr/>
              <a:t>23</a:t>
            </a:fld>
            <a:endParaRPr lang="en-US">
              <a:solidFill>
                <a:prstClr val="black"/>
              </a:solidFill>
            </a:endParaRPr>
          </a:p>
        </p:txBody>
      </p:sp>
      <p:sp>
        <p:nvSpPr>
          <p:cNvPr id="1033218" name="Rectangle 2"/>
          <p:cNvSpPr>
            <a:spLocks noGrp="1" noRot="1" noChangeAspect="1" noChangeArrowheads="1" noTextEdit="1"/>
          </p:cNvSpPr>
          <p:nvPr>
            <p:ph type="sldImg"/>
          </p:nvPr>
        </p:nvSpPr>
        <p:spPr>
          <a:ln/>
        </p:spPr>
      </p:sp>
      <p:sp>
        <p:nvSpPr>
          <p:cNvPr id="1033219" name="Rectangle 3"/>
          <p:cNvSpPr>
            <a:spLocks noGrp="1" noChangeArrowheads="1"/>
          </p:cNvSpPr>
          <p:nvPr>
            <p:ph type="body" idx="1"/>
          </p:nvPr>
        </p:nvSpPr>
        <p:spPr/>
        <p:txBody>
          <a:bodyPr/>
          <a:lstStyle/>
          <a:p>
            <a:r>
              <a:rPr lang="en-US"/>
              <a:t>Like text, graphics also need to be simplified for use on slides. Remember that your audience members will view your visuals from across the room—not from a foot or two away, as you do while you create them. Start by reducing the level of detail, eliminating anything that is not essential. If necessary, break information into more than one illustration. Look for shorter variations of text elements and numeric values. For instance, on a graph, round off a number such as $12,500.72 to $12 or $12.5 and then label the axis to indicate thousands.</a:t>
            </a:r>
          </a:p>
          <a:p>
            <a:r>
              <a:rPr lang="en-US"/>
              <a:t>As much as possible, design visuals in a way that gives the viewer’s eyes a clear path to follow, such as from right to left or from top to bottom. Avoid jumbled layouts that force the eye to traverse all over the screen to assemble the meaning of the visual. With the basic design in place, use design elements such as arrows, contrasting accent colors, and text labels to highlight key points.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D289D-A793-49D6-9E5D-DD63AB508A84}" type="slidenum">
              <a:rPr lang="en-US">
                <a:solidFill>
                  <a:prstClr val="black"/>
                </a:solidFill>
              </a:rPr>
              <a:pPr/>
              <a:t>24</a:t>
            </a:fld>
            <a:endParaRPr lang="en-US">
              <a:solidFill>
                <a:prstClr val="black"/>
              </a:solidFill>
            </a:endParaRPr>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p:txBody>
          <a:bodyPr/>
          <a:lstStyle/>
          <a:p>
            <a:r>
              <a:rPr lang="en-US"/>
              <a:t>Chapter 11 highlights six principles of effective design: consistency, contrast, balance, emphasis, simplicity, and audience experience and expectations. Pay close attention to these principles as you select the color, background and foreground designs, artwork, fonts, and typestyles for your slides:</a:t>
            </a:r>
          </a:p>
          <a:p>
            <a:pPr>
              <a:buFontTx/>
              <a:buChar char="•"/>
            </a:pPr>
            <a:r>
              <a:rPr lang="en-US" b="1"/>
              <a:t>Color.</a:t>
            </a:r>
            <a:r>
              <a:rPr lang="en-US"/>
              <a:t> As a critical design element that can grab attention, color can emphasize important ideas, and create contrast. Remember that colors may have a different meaning in certain cultures. Keep in mind that contrasting colors increase readability, whereas colors closer in hue, such as brown on green or blue on purple, decrease readability.</a:t>
            </a:r>
          </a:p>
          <a:p>
            <a:pPr>
              <a:buFontTx/>
              <a:buChar char="•"/>
            </a:pPr>
            <a:r>
              <a:rPr lang="en-US" b="1"/>
              <a:t>Background designs and artwork.</a:t>
            </a:r>
            <a:r>
              <a:rPr lang="en-US"/>
              <a:t> Electronic slides have two layers or levels of graphic design: the background and foreground. The background is the equivalent of paper in a printed report; generally speaking, the less your background does, the better.</a:t>
            </a:r>
            <a:endParaRPr lang="en-US" b="1"/>
          </a:p>
          <a:p>
            <a:pPr>
              <a:buFontTx/>
              <a:buChar char="•"/>
            </a:pPr>
            <a:r>
              <a:rPr lang="en-US" b="1"/>
              <a:t>Foreground designs and artwork.</a:t>
            </a:r>
            <a:r>
              <a:rPr lang="en-US"/>
              <a:t> The foreground contains the unique text and graphic elements that make up each individual slide. In the foreground, artwork can be either functional or decorative. </a:t>
            </a:r>
            <a:r>
              <a:rPr lang="en-US" i="1"/>
              <a:t>Functional</a:t>
            </a:r>
            <a:r>
              <a:rPr lang="en-US"/>
              <a:t> artwork includes photos, technical drawings, charts, and other visual elements containing information that’s part of your message. In contrast, </a:t>
            </a:r>
            <a:r>
              <a:rPr lang="en-US" i="1"/>
              <a:t>decorative</a:t>
            </a:r>
            <a:r>
              <a:rPr lang="en-US"/>
              <a:t> artwork is there simply to enhance the look of your slides. </a:t>
            </a:r>
          </a:p>
          <a:p>
            <a:pPr>
              <a:buFontTx/>
              <a:buChar char="•"/>
            </a:pPr>
            <a:r>
              <a:rPr lang="en-US" b="1"/>
              <a:t>Fonts and type styles.</a:t>
            </a:r>
            <a:r>
              <a:rPr lang="en-US"/>
              <a:t> Type is harder to read on screen than on the printed page because projectors have lower </a:t>
            </a:r>
            <a:r>
              <a:rPr lang="en-US" i="1"/>
              <a:t>resolution </a:t>
            </a:r>
            <a:r>
              <a:rPr lang="en-US"/>
              <a:t>(the ability to display fine details) than the printers typically available in offices today. Consequently, you need to choose fonts and type styles with care. Choose font sizes that are easy to read from anywhere in the room, usually between 24 and 36 points.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19D93-CC02-4EE2-AA94-955A56B44DDA}" type="slidenum">
              <a:rPr lang="en-US">
                <a:solidFill>
                  <a:prstClr val="black"/>
                </a:solidFill>
              </a:rPr>
              <a:pPr/>
              <a:t>25</a:t>
            </a:fld>
            <a:endParaRPr lang="en-US">
              <a:solidFill>
                <a:prstClr val="black"/>
              </a:solidFill>
            </a:endParaRPr>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r>
              <a:rPr lang="en-US" altLang="ja-JP"/>
              <a:t>Today's presentation software offers a wide array of options for livening up your slides. You can group animation and special effects into four categories: functional animation, transitions and builds, hyperlinks, and multimedia. </a:t>
            </a:r>
          </a:p>
          <a:p>
            <a:r>
              <a:rPr lang="en-US" altLang="ja-JP"/>
              <a:t>Animated elements can be </a:t>
            </a:r>
            <a:r>
              <a:rPr lang="en-US" altLang="ja-JP" i="1"/>
              <a:t>functional</a:t>
            </a:r>
            <a:r>
              <a:rPr lang="en-US" altLang="ja-JP"/>
              <a:t> or </a:t>
            </a:r>
            <a:r>
              <a:rPr lang="en-US" altLang="ja-JP" i="1"/>
              <a:t>decorative</a:t>
            </a:r>
            <a:r>
              <a:rPr lang="en-US" altLang="ja-JP"/>
              <a:t>. For instance, having each bullet point fly in from the left side of the screen doesn't add any functional value to your communication effort. In contrast, a highlighted arrow or color bar that emphasizes specific points in a technical diagram can be an effective use of animation and a welcome alternative to a laser pointer. </a:t>
            </a:r>
          </a:p>
          <a:p>
            <a:r>
              <a:rPr lang="en-US" altLang="ja-JP"/>
              <a:t>In addition to animating specific elements on your slides, PowerPoint also provides options for adding motion between slides. These </a:t>
            </a:r>
            <a:r>
              <a:rPr lang="en-US" altLang="ja-JP" b="1"/>
              <a:t>transitions</a:t>
            </a:r>
            <a:r>
              <a:rPr lang="en-US" altLang="ja-JP"/>
              <a:t> control how one slide replaces another on screen. Similar to transitions, </a:t>
            </a:r>
            <a:r>
              <a:rPr lang="en-US" altLang="ja-JP" b="1"/>
              <a:t>builds</a:t>
            </a:r>
            <a:r>
              <a:rPr lang="en-US" altLang="ja-JP"/>
              <a:t> control the release of text, graphics, and other elements on individual slides. </a:t>
            </a:r>
          </a:p>
          <a:p>
            <a:r>
              <a:rPr lang="en-US" altLang="ja-JP"/>
              <a:t>Hyperlinks and action buttons can build flexibility into your presentations. A </a:t>
            </a:r>
            <a:r>
              <a:rPr lang="en-US" altLang="ja-JP" b="1"/>
              <a:t>hyperlink </a:t>
            </a:r>
            <a:r>
              <a:rPr lang="en-US" altLang="ja-JP"/>
              <a:t>instructs your computer to jump to another slide in your presentation, to a website, or to another program entirely. Hyperlinks can be simple underlined text (like most of the links you see on a website) or they can be assigned to </a:t>
            </a:r>
            <a:r>
              <a:rPr lang="en-US" altLang="ja-JP" b="1"/>
              <a:t>action buttons</a:t>
            </a:r>
            <a:r>
              <a:rPr lang="en-US" altLang="ja-JP"/>
              <a:t>, which are a variety of pre-programmed hyperlink icons available in PowerPoint. Action buttons let you perform such common tasks as jumping forward or backward to a specific slide or opening a Word document or an Excel spreadsheet. Hyperlinks are a great way to customize your presentations in advance. </a:t>
            </a:r>
          </a:p>
          <a:p>
            <a:r>
              <a:rPr lang="en-US" altLang="ja-JP"/>
              <a:t>For the ultimate in active presentations, consider adding video clips. Then all you need to decide is whether you want to activate the clip manually or have it play automatically whenever you show that slide. </a:t>
            </a:r>
            <a:endParaRPr lang="en-US">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0FF80-9F8C-4B6C-9C7B-03081BCC0511}" type="slidenum">
              <a:rPr lang="en-US">
                <a:solidFill>
                  <a:prstClr val="black"/>
                </a:solidFill>
              </a:rPr>
              <a:pPr/>
              <a:t>26</a:t>
            </a:fld>
            <a:endParaRPr lang="en-US">
              <a:solidFill>
                <a:prstClr val="black"/>
              </a:solidFill>
            </a:endParaRPr>
          </a:p>
        </p:txBody>
      </p:sp>
      <p:sp>
        <p:nvSpPr>
          <p:cNvPr id="995330" name="Rectangle 2"/>
          <p:cNvSpPr>
            <a:spLocks noGrp="1" noRot="1" noChangeAspect="1" noChangeArrowheads="1" noTextEdit="1"/>
          </p:cNvSpPr>
          <p:nvPr>
            <p:ph type="sldImg"/>
          </p:nvPr>
        </p:nvSpPr>
        <p:spPr>
          <a:ln/>
        </p:spPr>
      </p:sp>
      <p:sp>
        <p:nvSpPr>
          <p:cNvPr id="995331" name="Rectangle 3"/>
          <p:cNvSpPr>
            <a:spLocks noGrp="1" noChangeArrowheads="1"/>
          </p:cNvSpPr>
          <p:nvPr>
            <p:ph type="body" idx="1"/>
          </p:nvPr>
        </p:nvSpPr>
        <p:spPr/>
        <p:txBody>
          <a:bodyPr/>
          <a:lstStyle/>
          <a:p>
            <a:r>
              <a:rPr lang="en-US"/>
              <a:t>In some companies, online presentations have already become a routine matter. In most cases, you will communicate through some combination of audio, video, and data presentations (for instance, PowerPoint slides). Your audience members will view your presentation either on their individual computer screens or via a projector in a conference room.</a:t>
            </a:r>
          </a:p>
          <a:p>
            <a:r>
              <a:rPr lang="en-US"/>
              <a:t>The benefits of online presentations are considerable, including the opportunity to communicate with a geographically dispersed audience at a fraction of the cost of travel and the ability for a project team or an entire organization to meet at a moment’s notice. However, the challenges for a presenter can be significant, thanks to that layer of technology between you and your audience. Many of those “human moments” that guide and encourage you through an in-person presentation will not travel across the digital divide. For instance, it is often difficult to tell whether audience members are bored or confused because your view of them is usually confined to small video images (and sometimes not even that). Finally, </a:t>
            </a:r>
            <a:r>
              <a:rPr lang="en-US">
                <a:solidFill>
                  <a:srgbClr val="000000"/>
                </a:solidFill>
                <a:ea typeface="ＭＳ Ｐゴシック" charset="-128"/>
              </a:rPr>
              <a:t>do not get lost in the technology. Use the tools whenever they will help, but remember that the most important part of any presentation is getting the audience to receive, understand, and embrace your message. </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16C3A-8F2E-4D7B-8FCE-9C6E0F85E67E}" type="slidenum">
              <a:rPr lang="en-US">
                <a:solidFill>
                  <a:prstClr val="black"/>
                </a:solidFill>
              </a:rPr>
              <a:pPr/>
              <a:t>27</a:t>
            </a:fld>
            <a:endParaRPr lang="en-US">
              <a:solidFill>
                <a:prstClr val="black"/>
              </a:solidFill>
            </a:endParaRPr>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r>
              <a:rPr lang="en-US" altLang="ja-JP">
                <a:solidFill>
                  <a:srgbClr val="000000"/>
                </a:solidFill>
              </a:rPr>
              <a:t>With the global reach of today's business organizations, you can expect that at some point in your career, you’ll be asked to deliver a presentation online. To ensure successful online presentations, regardless of the system you're using, keep the following advice in mind:</a:t>
            </a:r>
          </a:p>
          <a:p>
            <a:pPr>
              <a:buFontTx/>
              <a:buChar char="•"/>
            </a:pPr>
            <a:r>
              <a:rPr lang="en-US" altLang="ja-JP">
                <a:solidFill>
                  <a:srgbClr val="000000"/>
                </a:solidFill>
              </a:rPr>
              <a:t>Consider sending preview study materials ahead of time. </a:t>
            </a:r>
          </a:p>
          <a:p>
            <a:pPr>
              <a:buFontTx/>
              <a:buChar char="•"/>
            </a:pPr>
            <a:r>
              <a:rPr lang="en-US" altLang="ja-JP">
                <a:solidFill>
                  <a:srgbClr val="000000"/>
                </a:solidFill>
              </a:rPr>
              <a:t>Keep your content—and your presentation of it—as simple as possible. </a:t>
            </a:r>
          </a:p>
          <a:p>
            <a:pPr>
              <a:buFontTx/>
              <a:buChar char="•"/>
            </a:pPr>
            <a:r>
              <a:rPr lang="en-US" altLang="ja-JP">
                <a:solidFill>
                  <a:srgbClr val="000000"/>
                </a:solidFill>
              </a:rPr>
              <a:t>Ask for feedback frequently. </a:t>
            </a:r>
          </a:p>
          <a:p>
            <a:pPr>
              <a:buFontTx/>
              <a:buChar char="•"/>
            </a:pPr>
            <a:r>
              <a:rPr lang="en-US" altLang="ja-JP">
                <a:solidFill>
                  <a:srgbClr val="000000"/>
                </a:solidFill>
              </a:rPr>
              <a:t>Consider the viewing experience from the audience's side. </a:t>
            </a:r>
          </a:p>
          <a:p>
            <a:pPr>
              <a:buFontTx/>
              <a:buChar char="•"/>
            </a:pPr>
            <a:r>
              <a:rPr lang="en-US" altLang="ja-JP">
                <a:solidFill>
                  <a:srgbClr val="000000"/>
                </a:solidFill>
              </a:rPr>
              <a:t>Make sure the audience can receive your content.</a:t>
            </a:r>
          </a:p>
          <a:p>
            <a:pPr>
              <a:buFontTx/>
              <a:buChar char="•"/>
            </a:pPr>
            <a:r>
              <a:rPr lang="en-US" altLang="ja-JP">
                <a:solidFill>
                  <a:srgbClr val="000000"/>
                </a:solidFill>
              </a:rPr>
              <a:t>Allow time for everyone to get connected.</a:t>
            </a:r>
          </a:p>
          <a:p>
            <a:pPr>
              <a:buFontTx/>
              <a:buChar char="•"/>
            </a:pPr>
            <a:endParaRPr lang="en-US">
              <a:solidFill>
                <a:srgbClr val="000000"/>
              </a:solidFill>
              <a:cs typeface="Times New Roman" pitchFamily="18" charset="0"/>
            </a:endParaRPr>
          </a:p>
          <a:p>
            <a:endParaRPr lang="en-US">
              <a:solidFill>
                <a:srgbClr val="000000"/>
              </a:solidFill>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570C4-2AA8-4C6E-9701-094C6BDC81A4}" type="slidenum">
              <a:rPr lang="en-US">
                <a:solidFill>
                  <a:prstClr val="black"/>
                </a:solidFill>
              </a:rPr>
              <a:pPr/>
              <a:t>28</a:t>
            </a:fld>
            <a:endParaRPr lang="en-US">
              <a:solidFill>
                <a:prstClr val="black"/>
              </a:solidFill>
            </a:endParaRPr>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p:txBody>
          <a:bodyPr/>
          <a:lstStyle/>
          <a:p>
            <a:r>
              <a:rPr lang="en-US"/>
              <a:t>This step starts with revising your message to ensure appropriate content. Edit the presentation for clarity and conciseness. If you are using electronic slides, make sure they are readable, concise, consistent, and fully operational. The following elements are included in this phase: </a:t>
            </a:r>
          </a:p>
          <a:p>
            <a:pPr>
              <a:buFontTx/>
              <a:buChar char="•"/>
            </a:pPr>
            <a:r>
              <a:rPr lang="en-US"/>
              <a:t>Finalizing slides and support material</a:t>
            </a:r>
          </a:p>
          <a:p>
            <a:pPr>
              <a:buFontTx/>
              <a:buChar char="•"/>
            </a:pPr>
            <a:r>
              <a:rPr lang="en-US"/>
              <a:t>Preparing to speak</a:t>
            </a:r>
          </a:p>
          <a:p>
            <a:pPr>
              <a:buFontTx/>
              <a:buChar char="•"/>
            </a:pPr>
            <a:r>
              <a:rPr lang="en-US"/>
              <a:t>Practicing your delivery</a:t>
            </a:r>
          </a:p>
          <a:p>
            <a:pPr>
              <a:buFontTx/>
              <a:buChar char="•"/>
            </a:pPr>
            <a:r>
              <a:rPr lang="en-US"/>
              <a:t>Overcoming anxiety</a:t>
            </a:r>
          </a:p>
          <a:p>
            <a:pPr>
              <a:buFontTx/>
              <a:buChar char="•"/>
            </a:pPr>
            <a:r>
              <a:rPr lang="en-US"/>
              <a:t>Handling questions responsively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238EC-3965-4778-AA57-B56FF498BA9C}" type="slidenum">
              <a:rPr lang="en-US">
                <a:solidFill>
                  <a:prstClr val="black"/>
                </a:solidFill>
              </a:rPr>
              <a:pPr/>
              <a:t>29</a:t>
            </a:fld>
            <a:endParaRPr lang="en-US">
              <a:solidFill>
                <a:prstClr val="black"/>
              </a:solidFill>
            </a:endParaRPr>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r>
              <a:rPr lang="en-US" altLang="ja-JP"/>
              <a:t>At this point, you’ve created the slides that will deliver the content of your presentation. You can enhance your presentation with a few additional slides that add “finish” to your presentation and provide additional information to benefit your audience:</a:t>
            </a:r>
            <a:endParaRPr lang="en-US" altLang="ja-JP" b="1"/>
          </a:p>
          <a:p>
            <a:pPr>
              <a:buFontTx/>
              <a:buChar char="•"/>
            </a:pPr>
            <a:r>
              <a:rPr lang="en-US" altLang="ja-JP" b="1"/>
              <a:t>Title slides. </a:t>
            </a:r>
            <a:r>
              <a:rPr lang="en-US" altLang="ja-JP"/>
              <a:t>Make a good first impression on your audience with one or two </a:t>
            </a:r>
            <a:r>
              <a:rPr lang="en-US" altLang="ja-JP" i="1"/>
              <a:t>title slides</a:t>
            </a:r>
            <a:r>
              <a:rPr lang="en-US" altLang="ja-JP"/>
              <a:t>, the equivalent of a report’s cover and title page.</a:t>
            </a:r>
          </a:p>
          <a:p>
            <a:pPr>
              <a:buFontTx/>
              <a:buChar char="•"/>
            </a:pPr>
            <a:r>
              <a:rPr lang="en-US" altLang="ja-JP" b="1"/>
              <a:t>Agenda and program details. </a:t>
            </a:r>
            <a:r>
              <a:rPr lang="en-US" altLang="ja-JP"/>
              <a:t>These slides communicate both the agenda for your presentation and any additional information that your audience might need. </a:t>
            </a:r>
          </a:p>
          <a:p>
            <a:pPr>
              <a:buFontTx/>
              <a:buChar char="•"/>
            </a:pPr>
            <a:r>
              <a:rPr lang="en-US" altLang="ja-JP" b="1"/>
              <a:t>Navigation slides. </a:t>
            </a:r>
            <a:r>
              <a:rPr lang="en-US" altLang="ja-JP"/>
              <a:t>To tell your audience where you’re going and where you’ve been, you can use a series of </a:t>
            </a:r>
            <a:r>
              <a:rPr lang="en-US" altLang="ja-JP" i="1"/>
              <a:t>navigation slides</a:t>
            </a:r>
            <a:r>
              <a:rPr lang="en-US" altLang="ja-JP" b="1"/>
              <a:t> </a:t>
            </a:r>
            <a:r>
              <a:rPr lang="en-US" altLang="ja-JP"/>
              <a:t>based on your outline or agenda. This technique is most useful in longer presentations with several major sections. </a:t>
            </a:r>
          </a:p>
          <a:p>
            <a:pPr>
              <a:buFontTx/>
              <a:buChar char="•"/>
            </a:pPr>
            <a:r>
              <a:rPr lang="en-US"/>
              <a:t>In addition, consider whether </a:t>
            </a:r>
            <a:r>
              <a:rPr lang="en-US" b="1"/>
              <a:t>printed handouts</a:t>
            </a:r>
            <a:r>
              <a:rPr lang="en-US"/>
              <a:t> could help your audience during or after the presentation. Possibilities include complex charts and diagrams, articles and technical papers, lists of websites, and printed copies of your slides.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F5D7D-A3CF-4C6D-929E-F5038B87850E}" type="slidenum">
              <a:rPr lang="en-US">
                <a:solidFill>
                  <a:prstClr val="black"/>
                </a:solidFill>
              </a:rPr>
              <a:pPr/>
              <a:t>30</a:t>
            </a:fld>
            <a:endParaRPr lang="en-US">
              <a:solidFill>
                <a:prstClr val="black"/>
              </a:solidFill>
            </a:endParaRPr>
          </a:p>
        </p:txBody>
      </p:sp>
      <p:sp>
        <p:nvSpPr>
          <p:cNvPr id="1007618" name="Rectangle 2"/>
          <p:cNvSpPr>
            <a:spLocks noGrp="1" noRot="1" noChangeAspect="1" noChangeArrowheads="1" noTextEdit="1"/>
          </p:cNvSpPr>
          <p:nvPr>
            <p:ph type="sldImg"/>
          </p:nvPr>
        </p:nvSpPr>
        <p:spPr>
          <a:ln/>
        </p:spPr>
      </p:sp>
      <p:sp>
        <p:nvSpPr>
          <p:cNvPr id="1007619" name="Rectangle 3"/>
          <p:cNvSpPr>
            <a:spLocks noGrp="1" noChangeArrowheads="1"/>
          </p:cNvSpPr>
          <p:nvPr>
            <p:ph type="body" idx="1"/>
          </p:nvPr>
        </p:nvSpPr>
        <p:spPr/>
        <p:txBody>
          <a:bodyPr/>
          <a:lstStyle/>
          <a:p>
            <a:r>
              <a:rPr lang="en-US" sz="1300">
                <a:cs typeface="Times New Roman" pitchFamily="18" charset="0"/>
              </a:rPr>
              <a:t>Once you’ve written your presentation and created the visuals you will use, you’re ready to begin practicing your delivery. You have a variety of delivery methods from which to choose. The best choice will depend on the subject of your talk, the purpose you hope to obtain, your relationship to the audience, and the speaking occasion.  </a:t>
            </a:r>
          </a:p>
          <a:p>
            <a:r>
              <a:rPr lang="en-US" sz="1300" b="1">
                <a:cs typeface="Times New Roman" pitchFamily="18" charset="0"/>
              </a:rPr>
              <a:t>Memorizing.</a:t>
            </a:r>
            <a:r>
              <a:rPr lang="en-US" sz="1300">
                <a:cs typeface="Times New Roman" pitchFamily="18" charset="0"/>
              </a:rPr>
              <a:t> Unless you’re a trained actor, avoid memorizing your speech. In the best of circumstances you'll probably sound stilted; in the worst, you might forget your lines. Besides, you’ll often need to address audience questions during your speech, so you must be flexible enough to adjust your speech as you go. However, memorizing a quotation, an opening paragraph, or a few concluding remarks can bolster your confidence and strengthen your delivery.</a:t>
            </a:r>
          </a:p>
          <a:p>
            <a:r>
              <a:rPr lang="en-US" sz="1300" b="1">
                <a:cs typeface="Times New Roman" pitchFamily="18" charset="0"/>
              </a:rPr>
              <a:t>Reading.</a:t>
            </a:r>
            <a:r>
              <a:rPr lang="en-US" sz="1300">
                <a:cs typeface="Times New Roman" pitchFamily="18" charset="0"/>
              </a:rPr>
              <a:t> If you’re delivering a technical or complex presentation, you may want to read it. But unless you're required or expected to read your presentation verbatim, think twice about doing so. After all, if all you're doing is reading, why not just write a report and let your audience read it themselves? </a:t>
            </a:r>
          </a:p>
          <a:p>
            <a:r>
              <a:rPr lang="en-US" sz="1300" b="1">
                <a:cs typeface="Times New Roman" pitchFamily="18" charset="0"/>
              </a:rPr>
              <a:t>Speaking from notes.</a:t>
            </a:r>
            <a:r>
              <a:rPr lang="en-US" sz="1300">
                <a:cs typeface="Times New Roman" pitchFamily="18" charset="0"/>
              </a:rPr>
              <a:t> Making a presentation with the help of an outline, note cards, or visual aids is usually the most effective and easiest delivery mode. This approach gives you something to refer to and still allows for plenty of eye contact, interaction with the audience, and improvisation in response to audience feedback.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F6C54-836A-4C9B-BB71-547281FD3F09}" type="slidenum">
              <a:rPr lang="en-US">
                <a:solidFill>
                  <a:prstClr val="black"/>
                </a:solidFill>
              </a:rPr>
              <a:pPr/>
              <a:t>31</a:t>
            </a:fld>
            <a:endParaRPr lang="en-US">
              <a:solidFill>
                <a:prstClr val="black"/>
              </a:solidFill>
            </a:endParaRPr>
          </a:p>
        </p:txBody>
      </p:sp>
      <p:sp>
        <p:nvSpPr>
          <p:cNvPr id="1009666" name="Rectangle 2"/>
          <p:cNvSpPr>
            <a:spLocks noGrp="1" noRot="1" noChangeAspect="1" noChangeArrowheads="1" noTextEdit="1"/>
          </p:cNvSpPr>
          <p:nvPr>
            <p:ph type="sldImg"/>
          </p:nvPr>
        </p:nvSpPr>
        <p:spPr>
          <a:ln/>
        </p:spPr>
      </p:sp>
      <p:sp>
        <p:nvSpPr>
          <p:cNvPr id="1009667" name="Rectangle 3"/>
          <p:cNvSpPr>
            <a:spLocks noGrp="1" noChangeArrowheads="1"/>
          </p:cNvSpPr>
          <p:nvPr>
            <p:ph type="body" idx="1"/>
          </p:nvPr>
        </p:nvSpPr>
        <p:spPr/>
        <p:txBody>
          <a:bodyPr/>
          <a:lstStyle/>
          <a:p>
            <a:r>
              <a:rPr lang="en-US" altLang="ja-JP" sz="1000"/>
              <a:t>Many things can go wrong in a major presentation, including equipment glitches, confusing slides, and the unpleasant discovery that you’re out of time but only halfway through your material. That’s why experienced speakers always practice important presentations. A day or two before you’re ready to step on stage for an important talk, make sure you can give a positive response to the following questions:</a:t>
            </a:r>
          </a:p>
          <a:p>
            <a:pPr>
              <a:buFontTx/>
              <a:buChar char="•"/>
            </a:pPr>
            <a:r>
              <a:rPr lang="en-US" altLang="ja-JP" sz="1000" b="1"/>
              <a:t>Can you present your material naturally, without reading your slides word-for-word?</a:t>
            </a:r>
            <a:r>
              <a:rPr lang="en-US" altLang="ja-JP" sz="1000"/>
              <a:t> Reading your slides is one of the worst mistakes a presenter can make. </a:t>
            </a:r>
          </a:p>
          <a:p>
            <a:pPr>
              <a:buFontTx/>
              <a:buChar char="•"/>
            </a:pPr>
            <a:r>
              <a:rPr lang="en-US" altLang="ja-JP" sz="1000" b="1"/>
              <a:t>Is the equipment working—and do you know how to work it?</a:t>
            </a:r>
            <a:r>
              <a:rPr lang="en-US" altLang="ja-JP" sz="1000"/>
              <a:t> Verify that your computer will work with the projector. You don’t want to find yourself struggling to turn on the projector in front of a restless audience. </a:t>
            </a:r>
          </a:p>
          <a:p>
            <a:pPr>
              <a:buFontTx/>
              <a:buChar char="•"/>
            </a:pPr>
            <a:r>
              <a:rPr lang="en-US" altLang="ja-JP" sz="1000" b="1"/>
              <a:t>Is your timing on track?</a:t>
            </a:r>
            <a:r>
              <a:rPr lang="en-US" altLang="ja-JP" sz="1000"/>
              <a:t> Your practice runs, particularly if you can speak in front of a “test audience,” will give you a good idea of how much time you’ll need. </a:t>
            </a:r>
          </a:p>
          <a:p>
            <a:pPr>
              <a:buFontTx/>
              <a:buChar char="•"/>
            </a:pPr>
            <a:r>
              <a:rPr lang="en-US" altLang="ja-JP" sz="1000" b="1"/>
              <a:t>Can you easily pronounce all the words you plan to use?</a:t>
            </a:r>
            <a:r>
              <a:rPr lang="en-US" altLang="ja-JP" sz="1000"/>
              <a:t> Everyone stumbles over certain words, and your tongue is more likely to get tied up when you’re under pressure and your mouth is dry.</a:t>
            </a:r>
          </a:p>
          <a:p>
            <a:pPr>
              <a:buFontTx/>
              <a:buChar char="•"/>
            </a:pPr>
            <a:r>
              <a:rPr lang="en-US" altLang="ja-JP" sz="1000" b="1"/>
              <a:t>Have you decided how you’re going to introduce your slides?</a:t>
            </a:r>
            <a:r>
              <a:rPr lang="en-US" altLang="ja-JP" sz="1000"/>
              <a:t> Effective speakers usually introduce a slide before they show it. Doing so allows them to set the stage before the audience starts reading the slide and jumping to their own conclusions.</a:t>
            </a:r>
          </a:p>
          <a:p>
            <a:pPr>
              <a:buFontTx/>
              <a:buChar char="•"/>
            </a:pPr>
            <a:r>
              <a:rPr lang="en-US" altLang="ja-JP" sz="1000" b="1"/>
              <a:t>Have you anticipated likely questions and objections?</a:t>
            </a:r>
            <a:r>
              <a:rPr lang="en-US" altLang="ja-JP" sz="1000"/>
              <a:t> Put yourself in the audience’s shoes and try to imagine what issues they might have about your content, then think through your answers ahead of time.</a:t>
            </a:r>
            <a:endParaRPr 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30A05E-EE39-4715-AAA8-AEE406E376C3}" type="slidenum">
              <a:rPr lang="en-US">
                <a:solidFill>
                  <a:prstClr val="black"/>
                </a:solidFill>
              </a:rPr>
              <a:pPr/>
              <a:t>32</a:t>
            </a:fld>
            <a:endParaRPr lang="en-US">
              <a:solidFill>
                <a:prstClr val="black"/>
              </a:solidFill>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p:txBody>
          <a:bodyPr/>
          <a:lstStyle/>
          <a:p>
            <a:r>
              <a:rPr lang="en-US">
                <a:cs typeface="Times New Roman" pitchFamily="18" charset="0"/>
              </a:rPr>
              <a:t>Here are some ways to harness your nervous energy to become a more confident speaker</a:t>
            </a:r>
            <a:r>
              <a:rPr lang="en-US"/>
              <a:t>:</a:t>
            </a:r>
          </a:p>
          <a:p>
            <a:pPr>
              <a:buFontTx/>
              <a:buChar char="•"/>
            </a:pPr>
            <a:r>
              <a:rPr lang="en-US">
                <a:cs typeface="Times New Roman" pitchFamily="18" charset="0"/>
              </a:rPr>
              <a:t>Prepare more material than necessary. </a:t>
            </a:r>
          </a:p>
          <a:p>
            <a:pPr>
              <a:buFontTx/>
              <a:buChar char="•"/>
            </a:pPr>
            <a:r>
              <a:rPr lang="en-US">
                <a:cs typeface="Times New Roman" pitchFamily="18" charset="0"/>
              </a:rPr>
              <a:t>Practice. </a:t>
            </a:r>
          </a:p>
          <a:p>
            <a:pPr>
              <a:buFontTx/>
              <a:buChar char="•"/>
            </a:pPr>
            <a:r>
              <a:rPr lang="en-US">
                <a:cs typeface="Times New Roman" pitchFamily="18" charset="0"/>
              </a:rPr>
              <a:t>Think positively. </a:t>
            </a:r>
          </a:p>
          <a:p>
            <a:pPr>
              <a:buFontTx/>
              <a:buChar char="•"/>
            </a:pPr>
            <a:r>
              <a:rPr lang="en-US">
                <a:cs typeface="Times New Roman" pitchFamily="18" charset="0"/>
              </a:rPr>
              <a:t>Visualize your success. </a:t>
            </a:r>
          </a:p>
          <a:p>
            <a:pPr>
              <a:buFontTx/>
              <a:buChar char="•"/>
            </a:pPr>
            <a:r>
              <a:rPr lang="en-US">
                <a:cs typeface="Times New Roman" pitchFamily="18" charset="0"/>
              </a:rPr>
              <a:t>Take a few deep breaths. </a:t>
            </a:r>
          </a:p>
          <a:p>
            <a:pPr>
              <a:buFontTx/>
              <a:buChar char="•"/>
            </a:pPr>
            <a:r>
              <a:rPr lang="en-US">
                <a:cs typeface="Times New Roman" pitchFamily="18" charset="0"/>
              </a:rPr>
              <a:t>Be ready.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083E4-09C0-49F0-A68D-66D0B7A9AB3D}" type="slidenum">
              <a:rPr lang="en-US">
                <a:solidFill>
                  <a:prstClr val="black"/>
                </a:solidFill>
              </a:rPr>
              <a:pPr/>
              <a:t>6</a:t>
            </a:fld>
            <a:endParaRPr lang="en-US">
              <a:solidFill>
                <a:prstClr val="black"/>
              </a:solidFill>
            </a:endParaRPr>
          </a:p>
        </p:txBody>
      </p:sp>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p:txBody>
          <a:bodyPr/>
          <a:lstStyle/>
          <a:p>
            <a:pPr marL="228600" indent="-228600"/>
            <a:r>
              <a:rPr lang="en-US">
                <a:solidFill>
                  <a:srgbClr val="000000"/>
                </a:solidFill>
              </a:rPr>
              <a:t>If the thought of giving a speech or presentation makes you nervous, keep three points in mind:</a:t>
            </a:r>
          </a:p>
          <a:p>
            <a:pPr marL="228600" indent="-228600">
              <a:buFontTx/>
              <a:buChar char="•"/>
            </a:pPr>
            <a:r>
              <a:rPr lang="en-US">
                <a:solidFill>
                  <a:srgbClr val="000000"/>
                </a:solidFill>
              </a:rPr>
              <a:t>Everybody gets nervous when speaking in front of groups.</a:t>
            </a:r>
          </a:p>
          <a:p>
            <a:pPr marL="228600" indent="-228600">
              <a:buFontTx/>
              <a:buChar char="•"/>
            </a:pPr>
            <a:r>
              <a:rPr lang="en-US">
                <a:solidFill>
                  <a:srgbClr val="000000"/>
                </a:solidFill>
              </a:rPr>
              <a:t>Being nervous is a good thing; it means you care about the topic, your audience, and your career success.</a:t>
            </a:r>
          </a:p>
          <a:p>
            <a:pPr marL="228600" indent="-228600">
              <a:buFontTx/>
              <a:buChar char="•"/>
            </a:pPr>
            <a:r>
              <a:rPr lang="en-US">
                <a:solidFill>
                  <a:srgbClr val="000000"/>
                </a:solidFill>
              </a:rPr>
              <a:t>With practice, you can convert those nervous feelings into positive energy that helps you give more compelling presentation. </a:t>
            </a:r>
          </a:p>
          <a:p>
            <a:pPr marL="228600" indent="-228600"/>
            <a:r>
              <a:rPr lang="en-US">
                <a:solidFill>
                  <a:srgbClr val="000000"/>
                </a:solidFill>
              </a:rPr>
              <a:t>You can take control of the situation by using the three-step writing process to prepare for successful presentations. The tasks in the three-step process adapt quite well to the challenge of planning, creating, and delivering oral and online presentations. </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37B30-9D53-43B4-A9CE-DB4886550E16}" type="slidenum">
              <a:rPr lang="en-US">
                <a:solidFill>
                  <a:prstClr val="black"/>
                </a:solidFill>
              </a:rPr>
              <a:pPr/>
              <a:t>33</a:t>
            </a:fld>
            <a:endParaRPr lang="en-US">
              <a:solidFill>
                <a:prstClr val="black"/>
              </a:solidFill>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pPr>
              <a:buFontTx/>
              <a:buChar char="•"/>
            </a:pPr>
            <a:r>
              <a:rPr lang="en-US">
                <a:cs typeface="Times New Roman" pitchFamily="18" charset="0"/>
              </a:rPr>
              <a:t>Be comfortable. </a:t>
            </a:r>
          </a:p>
          <a:p>
            <a:pPr>
              <a:buFontTx/>
              <a:buChar char="•"/>
            </a:pPr>
            <a:r>
              <a:rPr lang="en-US">
                <a:cs typeface="Times New Roman" pitchFamily="18" charset="0"/>
              </a:rPr>
              <a:t>Don’t panic. </a:t>
            </a:r>
          </a:p>
          <a:p>
            <a:pPr>
              <a:buFontTx/>
              <a:buChar char="•"/>
            </a:pPr>
            <a:r>
              <a:rPr lang="en-US">
                <a:cs typeface="Times New Roman" pitchFamily="18" charset="0"/>
              </a:rPr>
              <a:t>Concentrate on your message and your audience, not on yourself. </a:t>
            </a:r>
          </a:p>
          <a:p>
            <a:pPr>
              <a:buFontTx/>
              <a:buChar char="•"/>
            </a:pPr>
            <a:r>
              <a:rPr lang="en-US">
                <a:cs typeface="Times New Roman" pitchFamily="18" charset="0"/>
              </a:rPr>
              <a:t>Maintain eye contact with friendly audience members. </a:t>
            </a:r>
          </a:p>
          <a:p>
            <a:pPr>
              <a:buFontTx/>
              <a:buChar char="•"/>
            </a:pPr>
            <a:r>
              <a:rPr lang="en-US">
                <a:cs typeface="Times New Roman" pitchFamily="18" charset="0"/>
              </a:rPr>
              <a:t>Keep going. </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5B4A6-94C6-4B0C-A1C9-31FF99B88CBB}" type="slidenum">
              <a:rPr lang="en-US">
                <a:solidFill>
                  <a:prstClr val="black"/>
                </a:solidFill>
              </a:rPr>
              <a:pPr/>
              <a:t>34</a:t>
            </a:fld>
            <a:endParaRPr lang="en-US">
              <a:solidFill>
                <a:prstClr val="black"/>
              </a:solidFill>
            </a:endParaRPr>
          </a:p>
        </p:txBody>
      </p:sp>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p:txBody>
          <a:bodyPr/>
          <a:lstStyle/>
          <a:p>
            <a:r>
              <a:rPr lang="en-US">
                <a:cs typeface="Times New Roman" pitchFamily="18" charset="0"/>
              </a:rPr>
              <a:t>The question-and-answer period is one of the most important parts of an oral presentation. In addition to giving you valuable feedback, this period gives you a chance to emphasize the points you made earlier, work in any material that didn’t fit into the formal presentation, and try to identify and overcome audience resistance. Whether or not you can establish some Q&amp;A ground rules will depend on the audience and the situation. Whatever the circumstances may be, remember and apply the following advice:</a:t>
            </a:r>
          </a:p>
          <a:p>
            <a:pPr>
              <a:buFontTx/>
              <a:buChar char="•"/>
            </a:pPr>
            <a:r>
              <a:rPr lang="en-US" b="1"/>
              <a:t>Preparation is essential.</a:t>
            </a:r>
            <a:r>
              <a:rPr lang="en-US"/>
              <a:t> Even if you can’t anticipate every single question, learn enough about your audience to get an idea of their concerns. Think through answers to questions you’re likely to get, even those that you don’t have a complete answer to. Don’t assume you can handle whatever comes up </a:t>
            </a:r>
            <a:endParaRPr lang="en-US">
              <a:cs typeface="Times New Roman" pitchFamily="18" charset="0"/>
            </a:endParaRPr>
          </a:p>
          <a:p>
            <a:pPr>
              <a:buFontTx/>
              <a:buChar char="•"/>
            </a:pPr>
            <a:r>
              <a:rPr lang="en-US" b="1"/>
              <a:t>Focus on the questioner.</a:t>
            </a:r>
            <a:r>
              <a:rPr lang="en-US"/>
              <a:t> </a:t>
            </a:r>
            <a:r>
              <a:rPr lang="en-US">
                <a:cs typeface="Times New Roman" pitchFamily="18" charset="0"/>
              </a:rPr>
              <a:t>When someone poses a question, focus your attention on that individual. </a:t>
            </a:r>
          </a:p>
          <a:p>
            <a:pPr>
              <a:buFontTx/>
              <a:buChar char="•"/>
            </a:pPr>
            <a:r>
              <a:rPr lang="en-US" b="1"/>
              <a:t>Respond appropriately.</a:t>
            </a:r>
            <a:r>
              <a:rPr lang="en-US">
                <a:cs typeface="Times New Roman" pitchFamily="18" charset="0"/>
              </a:rPr>
              <a:t> Answer the question you’re asked. Don’t sidestep it, ignore it, laugh it off, or get so caught up in the situation that you forget to respond. </a:t>
            </a:r>
          </a:p>
          <a:p>
            <a:pPr>
              <a:buFontTx/>
              <a:buChar char="•"/>
            </a:pPr>
            <a:r>
              <a:rPr lang="en-US" b="1"/>
              <a:t>Maintain control.</a:t>
            </a:r>
            <a:r>
              <a:rPr lang="en-US">
                <a:cs typeface="Times New Roman" pitchFamily="18" charset="0"/>
              </a:rPr>
              <a:t> Be on guard for audience members who use questions to make impromptu speeches or to take control of your presentation. Without offending anyone, find a way to stay in control; perhaps by admitting that you and the questioner have differences of opinion, before calling on someone else.  </a:t>
            </a:r>
          </a:p>
          <a:p>
            <a:pPr>
              <a:buFontTx/>
              <a:buChar char="•"/>
            </a:pPr>
            <a:r>
              <a:rPr lang="en-US" b="1"/>
              <a:t>Survive the hot seat.</a:t>
            </a:r>
            <a:r>
              <a:rPr lang="en-US">
                <a:cs typeface="Times New Roman" pitchFamily="18" charset="0"/>
              </a:rPr>
              <a:t> If a question ever puts you on the hot seat, respond honestly, but remember to keep your cool. Look the person in the eye, answer the question as well as you can, and try not to show your feelings. Whatever the situation, avoid getting into a heated argument. </a:t>
            </a:r>
          </a:p>
          <a:p>
            <a:pPr>
              <a:buFontTx/>
              <a:buChar char="•"/>
            </a:pPr>
            <a:r>
              <a:rPr lang="en-US" b="1"/>
              <a:t>Conclude the presentation.</a:t>
            </a:r>
            <a:r>
              <a:rPr lang="en-US">
                <a:cs typeface="Times New Roman" pitchFamily="18" charset="0"/>
              </a:rPr>
              <a:t> When the time allotted for your presentation is up, call a halt to the question-and-answer session, even if more people want to talk. Prepare the audience for the end by saying, “Our time is almost up. Let’s have one more question.” After you’ve made your reply, summarize the main idea of the presentation and thank people for their attention. Conclude the way you opened: by looking around the room and making eye contact. Then gather your notes and leave the podium, maintaining the same confident demeanor you've had from the beginning. </a:t>
            </a:r>
          </a:p>
          <a:p>
            <a:pPr>
              <a:buFontTx/>
              <a:buChar char="•"/>
            </a:pPr>
            <a:endParaRPr lang="en-US">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F78BC-5FBA-4BDD-8660-F159B1817A15}" type="slidenum">
              <a:rPr lang="en-US">
                <a:solidFill>
                  <a:prstClr val="black"/>
                </a:solidFill>
              </a:rPr>
              <a:pPr/>
              <a:t>7</a:t>
            </a:fld>
            <a:endParaRPr lang="en-US">
              <a:solidFill>
                <a:prstClr val="black"/>
              </a:solidFill>
            </a:endParaRPr>
          </a:p>
        </p:txBody>
      </p:sp>
      <p:sp>
        <p:nvSpPr>
          <p:cNvPr id="887810" name="Rectangle 2"/>
          <p:cNvSpPr>
            <a:spLocks noGrp="1" noRot="1" noChangeAspect="1" noChangeArrowheads="1" noTextEdit="1"/>
          </p:cNvSpPr>
          <p:nvPr>
            <p:ph type="sldImg"/>
          </p:nvPr>
        </p:nvSpPr>
        <p:spPr>
          <a:ln/>
        </p:spPr>
      </p:sp>
      <p:sp>
        <p:nvSpPr>
          <p:cNvPr id="887811" name="Rectangle 3"/>
          <p:cNvSpPr>
            <a:spLocks noGrp="1" noChangeArrowheads="1"/>
          </p:cNvSpPr>
          <p:nvPr>
            <p:ph type="body" idx="1"/>
          </p:nvPr>
        </p:nvSpPr>
        <p:spPr/>
        <p:txBody>
          <a:bodyPr/>
          <a:lstStyle/>
          <a:p>
            <a:r>
              <a:rPr lang="en-US">
                <a:cs typeface="Times New Roman" pitchFamily="18" charset="0"/>
              </a:rPr>
              <a:t>Planning oral presentations is much like planning any other business message: you (1) analyze the situation, (2) gather information, (3) select the right medium, and (4) organize the information. Gathering information for oral presentations is essentially the same as for written communication projects. When planning oral presentations, the other three planning tasks have some special applications, which are covered in the following sections.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693A-1544-48A9-A1ED-027CCA5DC925}" type="slidenum">
              <a:rPr lang="en-US">
                <a:solidFill>
                  <a:prstClr val="black"/>
                </a:solidFill>
              </a:rPr>
              <a:pPr/>
              <a:t>8</a:t>
            </a:fld>
            <a:endParaRPr lang="en-US">
              <a:solidFill>
                <a:prstClr val="black"/>
              </a:solidFill>
            </a:endParaRPr>
          </a:p>
        </p:txBody>
      </p:sp>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p:txBody>
          <a:bodyPr/>
          <a:lstStyle/>
          <a:p>
            <a:r>
              <a:rPr lang="en-US">
                <a:cs typeface="Times New Roman" pitchFamily="18" charset="0"/>
              </a:rPr>
              <a:t>As with written communications, analyzing the situation involves defining your purpose and developing an audience profile. The purpose of most of your presentations will be to inform or to persuade, although you may occasionally need to make a collaborative presentation, such as when you're leading a problem-solving or brainstorming session.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E47ED-26D3-455B-B85C-C413FE926583}" type="slidenum">
              <a:rPr lang="en-US">
                <a:solidFill>
                  <a:prstClr val="black"/>
                </a:solidFill>
              </a:rPr>
              <a:pPr/>
              <a:t>9</a:t>
            </a:fld>
            <a:endParaRPr lang="en-US">
              <a:solidFill>
                <a:prstClr val="black"/>
              </a:solidFill>
            </a:endParaRPr>
          </a:p>
        </p:txBody>
      </p:sp>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pPr>
              <a:lnSpc>
                <a:spcPct val="90000"/>
              </a:lnSpc>
            </a:pPr>
            <a:r>
              <a:rPr lang="en-US" sz="1000"/>
              <a:t>Try to anticipate the likely emotional state of your audience members. Here are some tips for dealing with a variety of audience mindsets:</a:t>
            </a:r>
          </a:p>
          <a:p>
            <a:pPr>
              <a:lnSpc>
                <a:spcPct val="90000"/>
              </a:lnSpc>
              <a:buFontTx/>
              <a:buChar char="•"/>
            </a:pPr>
            <a:r>
              <a:rPr lang="en-US" sz="1000" b="1"/>
              <a:t>Supportive.</a:t>
            </a:r>
            <a:r>
              <a:rPr lang="en-US" sz="1000"/>
              <a:t> Whenever you’re fortunate enough to be speaking to people who welcome both you and your message, reward their goodwill with a presentation that is clear, concise, and upbeat. Speak in a relaxed, confident manner and provide just enough information to confirm their belief in you and your message.</a:t>
            </a:r>
          </a:p>
          <a:p>
            <a:pPr>
              <a:lnSpc>
                <a:spcPct val="90000"/>
              </a:lnSpc>
              <a:buFontTx/>
              <a:buChar char="•"/>
            </a:pPr>
            <a:r>
              <a:rPr lang="en-US" sz="1000" b="1"/>
              <a:t>Interested but neutral.</a:t>
            </a:r>
            <a:r>
              <a:rPr lang="en-US" sz="1000"/>
              <a:t> Plan to build your credibility as you present your main idea and key support points. Address possible objections as you move along to show that you’ve considered all sides of the issue. Be confident in what you have to say but remain open to questions and challenges.</a:t>
            </a:r>
          </a:p>
          <a:p>
            <a:pPr>
              <a:lnSpc>
                <a:spcPct val="90000"/>
              </a:lnSpc>
              <a:buFontTx/>
              <a:buChar char="•"/>
            </a:pPr>
            <a:r>
              <a:rPr lang="en-US" sz="1000" b="1"/>
              <a:t>Uninterested.</a:t>
            </a:r>
            <a:r>
              <a:rPr lang="en-US" sz="1000"/>
              <a:t> In some respects, an uninterested audience can be even more challenging than an apprehensive or hostile audience. If people don’t care, it doesn’t matter how good your presentation is. Think creatively to find a way to connect your message with some aspect of their personal or professional lives.</a:t>
            </a:r>
          </a:p>
          <a:p>
            <a:pPr>
              <a:lnSpc>
                <a:spcPct val="90000"/>
              </a:lnSpc>
              <a:buFontTx/>
              <a:buChar char="•"/>
            </a:pPr>
            <a:r>
              <a:rPr lang="en-US" sz="1000" b="1"/>
              <a:t>Apprehensive.</a:t>
            </a:r>
            <a:r>
              <a:rPr lang="en-US" sz="1000"/>
              <a:t> If listeners are worried about your message, treat their emotions with respect. Don’t try to defuse the situation with humor or trivialize their concerns. If your message will calm their fears, use the direct approach to share the good news immediately. If your message will confirm their fears, consider using the indirect approach to build up rational support for the negative message.</a:t>
            </a:r>
          </a:p>
          <a:p>
            <a:pPr>
              <a:lnSpc>
                <a:spcPct val="90000"/>
              </a:lnSpc>
              <a:buFontTx/>
              <a:buChar char="•"/>
            </a:pPr>
            <a:r>
              <a:rPr lang="en-US" sz="1000" b="1"/>
              <a:t>Hostile.</a:t>
            </a:r>
            <a:r>
              <a:rPr lang="en-US" sz="1000"/>
              <a:t> No one looks forward to addressing an angry audience, but with such an audience, you do have one major factor working in your favor: People definitely care about your message. As with an apprehensive audience, treat hostile audience members’ emotions with respect and avoid humor. Prepare thoroughly so you can provide complete information in a calm, rational manner. Consider using the indirect approach to build support for your message while addressing points of concern along the way. Remain calm and don’t engage in emotional exchanges with the audience.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C7A94-498E-4FC4-807D-1947BC8870A9}" type="slidenum">
              <a:rPr lang="en-US">
                <a:solidFill>
                  <a:prstClr val="black"/>
                </a:solidFill>
              </a:rPr>
              <a:pPr/>
              <a:t>10</a:t>
            </a:fld>
            <a:endParaRPr lang="en-US">
              <a:solidFill>
                <a:prstClr val="black"/>
              </a:solidFill>
            </a:endParaRPr>
          </a:p>
        </p:txBody>
      </p:sp>
      <p:sp>
        <p:nvSpPr>
          <p:cNvPr id="891906" name="Rectangle 2"/>
          <p:cNvSpPr>
            <a:spLocks noGrp="1" noRot="1" noChangeAspect="1" noChangeArrowheads="1" noTextEdit="1"/>
          </p:cNvSpPr>
          <p:nvPr>
            <p:ph type="sldImg"/>
          </p:nvPr>
        </p:nvSpPr>
        <p:spPr>
          <a:ln/>
        </p:spPr>
      </p:sp>
      <p:sp>
        <p:nvSpPr>
          <p:cNvPr id="891907" name="Rectangle 3"/>
          <p:cNvSpPr>
            <a:spLocks noGrp="1" noChangeArrowheads="1"/>
          </p:cNvSpPr>
          <p:nvPr>
            <p:ph type="body" idx="1"/>
          </p:nvPr>
        </p:nvSpPr>
        <p:spPr/>
        <p:txBody>
          <a:bodyPr/>
          <a:lstStyle/>
          <a:p>
            <a:r>
              <a:rPr lang="en-US"/>
              <a:t>The task of selecting the right medium might seem obvious – after all, you are speaking, so it’s an oral medium. However, technology offers an array of choices these days, ranging from live in-person presentations to webcasts that people view on a website at a time that fits their schedules. Therefore, planning ahead is the key to media selection.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80133-A4EF-4858-8AC3-95760D60EE9C}" type="slidenum">
              <a:rPr lang="en-US">
                <a:solidFill>
                  <a:prstClr val="black"/>
                </a:solidFill>
              </a:rPr>
              <a:pPr/>
              <a:t>11</a:t>
            </a:fld>
            <a:endParaRPr lang="en-US">
              <a:solidFill>
                <a:prstClr val="black"/>
              </a:solidFill>
            </a:endParaRPr>
          </a:p>
        </p:txBody>
      </p:sp>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r>
              <a:rPr lang="en-US" sz="1000"/>
              <a:t>Organizing a presentation involves the same tasks as organizing a written message: Define your main idea, limit your scope, select a direct or an indirect approach, and outline your content. </a:t>
            </a:r>
          </a:p>
          <a:p>
            <a:r>
              <a:rPr lang="en-US" sz="1000"/>
              <a:t>Figure out the one message you want audience members to walk away with. Then compose a one-sentence summary that links your subject and purpose to your audience’s frame of reference. By focusing on the audience’s needs and using the “you” attitude, you help keep their attention and convince them that your points are relevant. </a:t>
            </a:r>
          </a:p>
          <a:p>
            <a:r>
              <a:rPr lang="en-US" sz="1000"/>
              <a:t>For many business presentations, you will be expected to stay within a fixed time frame, so matching the scope of your material to these length expectations is essential. The only sure way to know how much material you can cover in a given time is to practice your presentation after you complete it. Of course, always be sure to factor in time for introductions, coffee breaks, demonstrations, question-and-answer sessions, and anything else that takes away from your speaking time.</a:t>
            </a:r>
          </a:p>
          <a:p>
            <a:r>
              <a:rPr lang="en-US" sz="1000"/>
              <a:t>With a well-defined main idea to guide you and a clear idea about the scope of your presentation, you can begin to arrange your message. If you have 10 minutes or less to deliver your message, organize your presentation much as you would a letter or a brief memo. Use the direct approach if the subject involves routine information or good news, and use the indirect approach if the subject involves bad news or persuasion. Longer presentations are organized like reports. Use a direct approach if the audience is receptive and indirect if you expect resistance.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DB47D-A80C-4A5C-BD55-DF6DBD667193}" type="slidenum">
              <a:rPr lang="en-US">
                <a:solidFill>
                  <a:prstClr val="black"/>
                </a:solidFill>
              </a:rPr>
              <a:pPr/>
              <a:t>12</a:t>
            </a:fld>
            <a:endParaRPr lang="en-US">
              <a:solidFill>
                <a:prstClr val="black"/>
              </a:solidFill>
            </a:endParaRPr>
          </a:p>
        </p:txBody>
      </p:sp>
      <p:sp>
        <p:nvSpPr>
          <p:cNvPr id="968706" name="Rectangle 2"/>
          <p:cNvSpPr>
            <a:spLocks noGrp="1" noRot="1" noChangeAspect="1" noChangeArrowheads="1" noTextEdit="1"/>
          </p:cNvSpPr>
          <p:nvPr>
            <p:ph type="sldImg"/>
          </p:nvPr>
        </p:nvSpPr>
        <p:spPr>
          <a:ln/>
        </p:spPr>
      </p:sp>
      <p:sp>
        <p:nvSpPr>
          <p:cNvPr id="968707" name="Rectangle 3"/>
          <p:cNvSpPr>
            <a:spLocks noGrp="1" noChangeArrowheads="1"/>
          </p:cNvSpPr>
          <p:nvPr>
            <p:ph type="body" idx="1"/>
          </p:nvPr>
        </p:nvSpPr>
        <p:spPr/>
        <p:txBody>
          <a:bodyPr/>
          <a:lstStyle/>
          <a:p>
            <a:r>
              <a:rPr lang="en-US"/>
              <a:t>A presentation outline performs the same all-important function as an outline for a written report: helping you organize the message in a way that maximizes its impact on your audience. Prepare your outline in several stages:</a:t>
            </a:r>
          </a:p>
          <a:p>
            <a:pPr>
              <a:buFontTx/>
              <a:buChar char="•"/>
            </a:pPr>
            <a:r>
              <a:rPr lang="en-US"/>
              <a:t>State your purpose and main idea, then use these to guide the rest of your planning.</a:t>
            </a:r>
          </a:p>
          <a:p>
            <a:pPr>
              <a:buFontTx/>
              <a:buChar char="•"/>
            </a:pPr>
            <a:r>
              <a:rPr lang="en-US"/>
              <a:t>Organize your major points and sub-points in logical order, expressing each major point as a single, complete sentence.</a:t>
            </a:r>
          </a:p>
          <a:p>
            <a:pPr>
              <a:buFontTx/>
              <a:buChar char="•"/>
            </a:pPr>
            <a:r>
              <a:rPr lang="en-US"/>
              <a:t>Identify major points in the body first, then outline the introduction and close.</a:t>
            </a:r>
          </a:p>
          <a:p>
            <a:pPr>
              <a:buFontTx/>
              <a:buChar char="•"/>
            </a:pPr>
            <a:r>
              <a:rPr lang="en-US"/>
              <a:t>Identify transitions between major points or sections, then write these transitions in full sentence form.</a:t>
            </a:r>
          </a:p>
          <a:p>
            <a:pPr>
              <a:buFontTx/>
              <a:buChar char="•"/>
            </a:pPr>
            <a:r>
              <a:rPr lang="en-US"/>
              <a:t>Prepare your bibliography or source notes; highlight those sources you want to identify by name during your talk.</a:t>
            </a:r>
          </a:p>
          <a:p>
            <a:pPr>
              <a:buFontTx/>
              <a:buChar char="•"/>
            </a:pPr>
            <a:r>
              <a:rPr lang="en-US"/>
              <a:t>Choose a compelling title; even if the title won’t be published, it will help you focus your thoughts around your main idea.</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C5F0D-65D8-4D60-A34F-930EAF172E6D}"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182856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C5F0D-65D8-4D60-A34F-930EAF172E6D}"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5920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C5F0D-65D8-4D60-A34F-930EAF172E6D}"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195249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Chapter 12 - </a:t>
            </a:r>
            <a:fld id="{2D7FB1FA-DDA5-4E09-9DA4-8FE72E549D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353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Chapter 12 - </a:t>
            </a:r>
            <a:fld id="{A58D3D15-94DA-4CD6-8AC8-EAC90055B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8433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Chapter 12 - </a:t>
            </a:r>
            <a:fld id="{9298B322-6EE9-46E0-A96A-68C224B926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8738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Chapter 12 - </a:t>
            </a:r>
            <a:fld id="{5A88E001-C5C0-437E-9226-D53D1EAB09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9912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8" name="Slide Number Placeholder 7"/>
          <p:cNvSpPr>
            <a:spLocks noGrp="1"/>
          </p:cNvSpPr>
          <p:nvPr>
            <p:ph type="sldNum" sz="quarter" idx="11"/>
          </p:nvPr>
        </p:nvSpPr>
        <p:spPr/>
        <p:txBody>
          <a:bodyPr/>
          <a:lstStyle>
            <a:lvl1pPr>
              <a:defRPr/>
            </a:lvl1pPr>
          </a:lstStyle>
          <a:p>
            <a:r>
              <a:rPr lang="en-US">
                <a:solidFill>
                  <a:srgbClr val="000000"/>
                </a:solidFill>
              </a:rPr>
              <a:t>Chapter 12 - </a:t>
            </a:r>
            <a:fld id="{A2ABEECF-8B7C-4D37-9BF0-E60AE9554F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7936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4" name="Slide Number Placeholder 3"/>
          <p:cNvSpPr>
            <a:spLocks noGrp="1"/>
          </p:cNvSpPr>
          <p:nvPr>
            <p:ph type="sldNum" sz="quarter" idx="11"/>
          </p:nvPr>
        </p:nvSpPr>
        <p:spPr/>
        <p:txBody>
          <a:bodyPr/>
          <a:lstStyle>
            <a:lvl1pPr>
              <a:defRPr/>
            </a:lvl1pPr>
          </a:lstStyle>
          <a:p>
            <a:r>
              <a:rPr lang="en-US">
                <a:solidFill>
                  <a:srgbClr val="000000"/>
                </a:solidFill>
              </a:rPr>
              <a:t>Chapter 12 - </a:t>
            </a:r>
            <a:fld id="{330D2878-158D-42B3-8853-7349917073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535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3" name="Slide Number Placeholder 2"/>
          <p:cNvSpPr>
            <a:spLocks noGrp="1"/>
          </p:cNvSpPr>
          <p:nvPr>
            <p:ph type="sldNum" sz="quarter" idx="11"/>
          </p:nvPr>
        </p:nvSpPr>
        <p:spPr/>
        <p:txBody>
          <a:bodyPr/>
          <a:lstStyle>
            <a:lvl1pPr>
              <a:defRPr/>
            </a:lvl1pPr>
          </a:lstStyle>
          <a:p>
            <a:r>
              <a:rPr lang="en-US">
                <a:solidFill>
                  <a:srgbClr val="000000"/>
                </a:solidFill>
              </a:rPr>
              <a:t>Chapter 12 - </a:t>
            </a:r>
            <a:fld id="{69CC1D35-773D-4AA6-B76B-A12D0972B6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5776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Chapter 12 - </a:t>
            </a:r>
            <a:fld id="{34B639A9-80A3-4E90-9761-D5E0E20012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297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C5F0D-65D8-4D60-A34F-930EAF172E6D}"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78951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6" name="Slide Number Placeholder 5"/>
          <p:cNvSpPr>
            <a:spLocks noGrp="1"/>
          </p:cNvSpPr>
          <p:nvPr>
            <p:ph type="sldNum" sz="quarter" idx="11"/>
          </p:nvPr>
        </p:nvSpPr>
        <p:spPr/>
        <p:txBody>
          <a:bodyPr/>
          <a:lstStyle>
            <a:lvl1pPr>
              <a:defRPr/>
            </a:lvl1pPr>
          </a:lstStyle>
          <a:p>
            <a:r>
              <a:rPr lang="en-US">
                <a:solidFill>
                  <a:srgbClr val="000000"/>
                </a:solidFill>
              </a:rPr>
              <a:t>Chapter 12 - </a:t>
            </a:r>
            <a:fld id="{BFE72CD3-89CA-4B9F-96E1-8B9C130B85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6514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Chapter 12 - </a:t>
            </a:r>
            <a:fld id="{8BCFD509-5199-4B7A-BCE3-8643862ED5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8140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000000"/>
                </a:solidFill>
              </a:rPr>
              <a:t>Copyright © 2010 Pearson Education, Inc. publishing as Prentice Hall</a:t>
            </a:r>
          </a:p>
        </p:txBody>
      </p:sp>
      <p:sp>
        <p:nvSpPr>
          <p:cNvPr id="5" name="Slide Number Placeholder 4"/>
          <p:cNvSpPr>
            <a:spLocks noGrp="1"/>
          </p:cNvSpPr>
          <p:nvPr>
            <p:ph type="sldNum" sz="quarter" idx="11"/>
          </p:nvPr>
        </p:nvSpPr>
        <p:spPr/>
        <p:txBody>
          <a:bodyPr/>
          <a:lstStyle>
            <a:lvl1pPr>
              <a:defRPr/>
            </a:lvl1pPr>
          </a:lstStyle>
          <a:p>
            <a:r>
              <a:rPr lang="en-US">
                <a:solidFill>
                  <a:srgbClr val="000000"/>
                </a:solidFill>
              </a:rPr>
              <a:t>Chapter 12 - </a:t>
            </a:r>
            <a:fld id="{E0C81DBE-CA61-4657-9ADB-17F863ED1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630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C5F0D-65D8-4D60-A34F-930EAF172E6D}"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54126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C5F0D-65D8-4D60-A34F-930EAF172E6D}" type="datetimeFigureOut">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370720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C5F0D-65D8-4D60-A34F-930EAF172E6D}" type="datetimeFigureOut">
              <a:rPr lang="en-US" smtClean="0"/>
              <a:t>3/25/2013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387001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C5F0D-65D8-4D60-A34F-930EAF172E6D}" type="datetimeFigureOut">
              <a:rPr lang="en-US" smtClean="0"/>
              <a:t>3/25/2013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334219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C5F0D-65D8-4D60-A34F-930EAF172E6D}" type="datetimeFigureOut">
              <a:rPr lang="en-US" smtClean="0"/>
              <a:t>3/25/2013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146159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C5F0D-65D8-4D60-A34F-930EAF172E6D}" type="datetimeFigureOut">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114483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C5F0D-65D8-4D60-A34F-930EAF172E6D}" type="datetimeFigureOut">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F7AE4-73B1-42F7-A265-B41417CD97B9}" type="slidenum">
              <a:rPr lang="en-US" smtClean="0"/>
              <a:t>‹#›</a:t>
            </a:fld>
            <a:endParaRPr lang="en-US"/>
          </a:p>
        </p:txBody>
      </p:sp>
    </p:spTree>
    <p:extLst>
      <p:ext uri="{BB962C8B-B14F-4D97-AF65-F5344CB8AC3E}">
        <p14:creationId xmlns:p14="http://schemas.microsoft.com/office/powerpoint/2010/main" val="324803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C5F0D-65D8-4D60-A34F-930EAF172E6D}" type="datetimeFigureOut">
              <a:rPr lang="en-US" smtClean="0"/>
              <a:t>3/25/2013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F7AE4-73B1-42F7-A265-B41417CD97B9}" type="slidenum">
              <a:rPr lang="en-US" smtClean="0"/>
              <a:t>‹#›</a:t>
            </a:fld>
            <a:endParaRPr lang="en-US"/>
          </a:p>
        </p:txBody>
      </p:sp>
    </p:spTree>
    <p:extLst>
      <p:ext uri="{BB962C8B-B14F-4D97-AF65-F5344CB8AC3E}">
        <p14:creationId xmlns:p14="http://schemas.microsoft.com/office/powerpoint/2010/main" val="2595907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atin typeface="+mn-lt"/>
              </a:defRPr>
            </a:lvl1pPr>
          </a:lstStyle>
          <a:p>
            <a:pPr eaLnBrk="0" fontAlgn="base" hangingPunct="0">
              <a:spcBef>
                <a:spcPct val="0"/>
              </a:spcBef>
              <a:spcAft>
                <a:spcPct val="0"/>
              </a:spcAft>
            </a:pPr>
            <a:r>
              <a:rPr lang="en-US">
                <a:solidFill>
                  <a:srgbClr val="000000"/>
                </a:solidFill>
              </a:rPr>
              <a:t>Copyright © 2010 Pearson Education, Inc. publishing as Prentice Hall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n-lt"/>
              </a:defRPr>
            </a:lvl1pPr>
          </a:lstStyle>
          <a:p>
            <a:pPr eaLnBrk="0" fontAlgn="base" hangingPunct="0">
              <a:spcBef>
                <a:spcPct val="0"/>
              </a:spcBef>
              <a:spcAft>
                <a:spcPct val="0"/>
              </a:spcAft>
            </a:pPr>
            <a:r>
              <a:rPr lang="en-US">
                <a:solidFill>
                  <a:srgbClr val="000000"/>
                </a:solidFill>
              </a:rPr>
              <a:t>Chapter 12 - </a:t>
            </a:r>
            <a:fld id="{7B7B44B3-C739-4DCA-8F58-A740E337C644}"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9310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b="1">
          <a:solidFill>
            <a:schemeClr val="tx1"/>
          </a:solidFill>
          <a:latin typeface="+mn-lt"/>
        </a:defRPr>
      </a:lvl2pPr>
      <a:lvl3pPr marL="1143000" indent="-228600" algn="l" rtl="0" eaLnBrk="0" fontAlgn="base" hangingPunct="0">
        <a:spcBef>
          <a:spcPct val="20000"/>
        </a:spcBef>
        <a:spcAft>
          <a:spcPct val="0"/>
        </a:spcAft>
        <a:buChar char="•"/>
        <a:defRPr sz="3200" b="1">
          <a:solidFill>
            <a:schemeClr val="tx1"/>
          </a:solidFill>
          <a:latin typeface="+mn-lt"/>
        </a:defRPr>
      </a:lvl3pPr>
      <a:lvl4pPr marL="1600200" indent="-228600" algn="l" rtl="0" eaLnBrk="0" fontAlgn="base" hangingPunct="0">
        <a:spcBef>
          <a:spcPct val="20000"/>
        </a:spcBef>
        <a:spcAft>
          <a:spcPct val="0"/>
        </a:spcAft>
        <a:buChar char="–"/>
        <a:defRPr sz="3200" b="1">
          <a:solidFill>
            <a:schemeClr val="tx1"/>
          </a:solidFill>
          <a:latin typeface="+mn-lt"/>
        </a:defRPr>
      </a:lvl4pPr>
      <a:lvl5pPr marL="2057400" indent="-228600" algn="l" rtl="0" eaLnBrk="0" fontAlgn="base" hangingPunct="0">
        <a:spcBef>
          <a:spcPct val="20000"/>
        </a:spcBef>
        <a:spcAft>
          <a:spcPct val="0"/>
        </a:spcAft>
        <a:buChar char="»"/>
        <a:defRPr sz="3200" b="1">
          <a:solidFill>
            <a:schemeClr val="tx1"/>
          </a:solidFill>
          <a:latin typeface="+mn-lt"/>
        </a:defRPr>
      </a:lvl5pPr>
      <a:lvl6pPr marL="2514600" indent="-228600" algn="l" rtl="0" eaLnBrk="0" fontAlgn="base" hangingPunct="0">
        <a:spcBef>
          <a:spcPct val="20000"/>
        </a:spcBef>
        <a:spcAft>
          <a:spcPct val="0"/>
        </a:spcAft>
        <a:buChar char="»"/>
        <a:defRPr sz="3200" b="1">
          <a:solidFill>
            <a:schemeClr val="tx1"/>
          </a:solidFill>
          <a:latin typeface="+mn-lt"/>
        </a:defRPr>
      </a:lvl6pPr>
      <a:lvl7pPr marL="2971800" indent="-228600" algn="l" rtl="0" eaLnBrk="0" fontAlgn="base" hangingPunct="0">
        <a:spcBef>
          <a:spcPct val="20000"/>
        </a:spcBef>
        <a:spcAft>
          <a:spcPct val="0"/>
        </a:spcAft>
        <a:buChar char="»"/>
        <a:defRPr sz="3200" b="1">
          <a:solidFill>
            <a:schemeClr val="tx1"/>
          </a:solidFill>
          <a:latin typeface="+mn-lt"/>
        </a:defRPr>
      </a:lvl7pPr>
      <a:lvl8pPr marL="3429000" indent="-228600" algn="l" rtl="0" eaLnBrk="0" fontAlgn="base" hangingPunct="0">
        <a:spcBef>
          <a:spcPct val="20000"/>
        </a:spcBef>
        <a:spcAft>
          <a:spcPct val="0"/>
        </a:spcAft>
        <a:buChar char="»"/>
        <a:defRPr sz="3200" b="1">
          <a:solidFill>
            <a:schemeClr val="tx1"/>
          </a:solidFill>
          <a:latin typeface="+mn-lt"/>
        </a:defRPr>
      </a:lvl8pPr>
      <a:lvl9pPr marL="3886200" indent="-228600" algn="l" rtl="0" eaLnBrk="0" fontAlgn="base" hangingPunct="0">
        <a:spcBef>
          <a:spcPct val="20000"/>
        </a:spcBef>
        <a:spcAft>
          <a:spcPct val="0"/>
        </a:spcAft>
        <a:buChar char="»"/>
        <a:defRPr sz="3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Oral and Online Presentations</a:t>
            </a:r>
            <a:r>
              <a:rPr lang="en-US" sz="3200" dirty="0" smtClean="0"/>
              <a:t/>
            </a:r>
            <a:br>
              <a:rPr lang="en-US" sz="3200" dirty="0" smtClean="0"/>
            </a:br>
            <a:r>
              <a:rPr lang="en-US" sz="3200" dirty="0" smtClean="0"/>
              <a:t>(Class 10.1 – March 26, 2013)</a:t>
            </a:r>
            <a:endParaRPr lang="en-US" sz="3200" dirty="0"/>
          </a:p>
        </p:txBody>
      </p:sp>
      <p:sp>
        <p:nvSpPr>
          <p:cNvPr id="3" name="Subtitle 2"/>
          <p:cNvSpPr>
            <a:spLocks noGrp="1"/>
          </p:cNvSpPr>
          <p:nvPr>
            <p:ph type="subTitle" idx="1"/>
          </p:nvPr>
        </p:nvSpPr>
        <p:spPr/>
        <p:txBody>
          <a:bodyPr>
            <a:normAutofit/>
          </a:bodyPr>
          <a:lstStyle/>
          <a:p>
            <a:r>
              <a:rPr lang="en-US" sz="2800" dirty="0" smtClean="0"/>
              <a:t>CSE 3316 – Professional Practices</a:t>
            </a:r>
          </a:p>
          <a:p>
            <a:r>
              <a:rPr lang="en-US" sz="2800" dirty="0" smtClean="0"/>
              <a:t>Spring 2013</a:t>
            </a:r>
          </a:p>
          <a:p>
            <a:r>
              <a:rPr lang="en-US" sz="2800" dirty="0" smtClean="0"/>
              <a:t>Instructor – Bill Carroll, Professor of CSE</a:t>
            </a:r>
            <a:endParaRPr lang="en-US" sz="2800" dirty="0"/>
          </a:p>
        </p:txBody>
      </p:sp>
    </p:spTree>
    <p:extLst>
      <p:ext uri="{BB962C8B-B14F-4D97-AF65-F5344CB8AC3E}">
        <p14:creationId xmlns:p14="http://schemas.microsoft.com/office/powerpoint/2010/main" val="137734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46"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7</a:t>
            </a:r>
            <a:endParaRPr lang="en-US" dirty="0">
              <a:solidFill>
                <a:srgbClr val="000000"/>
              </a:solidFill>
            </a:endParaRPr>
          </a:p>
        </p:txBody>
      </p:sp>
      <p:sp>
        <p:nvSpPr>
          <p:cNvPr id="890882" name="Rectangle 2"/>
          <p:cNvSpPr>
            <a:spLocks noChangeArrowheads="1"/>
          </p:cNvSpPr>
          <p:nvPr/>
        </p:nvSpPr>
        <p:spPr bwMode="auto">
          <a:xfrm>
            <a:off x="457200" y="1752600"/>
            <a:ext cx="4114800" cy="4419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83" name="Rectangle 3"/>
          <p:cNvSpPr>
            <a:spLocks noChangeArrowheads="1"/>
          </p:cNvSpPr>
          <p:nvPr/>
        </p:nvSpPr>
        <p:spPr bwMode="auto">
          <a:xfrm>
            <a:off x="4572000" y="1752600"/>
            <a:ext cx="4114800" cy="44196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86" name="Rectangle 6"/>
          <p:cNvSpPr>
            <a:spLocks noGrp="1" noChangeArrowheads="1"/>
          </p:cNvSpPr>
          <p:nvPr>
            <p:ph type="title"/>
          </p:nvPr>
        </p:nvSpPr>
        <p:spPr>
          <a:solidFill>
            <a:srgbClr val="000066"/>
          </a:solidFill>
          <a:ln w="28575">
            <a:solidFill>
              <a:schemeClr val="tx1"/>
            </a:solidFill>
            <a:miter lim="800000"/>
            <a:headEnd/>
            <a:tailEnd/>
          </a:ln>
        </p:spPr>
        <p:txBody>
          <a:bodyPr/>
          <a:lstStyle/>
          <a:p>
            <a:r>
              <a:rPr lang="en-US">
                <a:solidFill>
                  <a:schemeClr val="bg1"/>
                </a:solidFill>
                <a:effectLst>
                  <a:outerShdw blurRad="38100" dist="38100" dir="2700000" algn="tl">
                    <a:srgbClr val="000000"/>
                  </a:outerShdw>
                </a:effectLst>
              </a:rPr>
              <a:t>Selecting the Right Medium</a:t>
            </a:r>
          </a:p>
        </p:txBody>
      </p:sp>
      <p:grpSp>
        <p:nvGrpSpPr>
          <p:cNvPr id="891160" name="Group 280"/>
          <p:cNvGrpSpPr>
            <a:grpSpLocks/>
          </p:cNvGrpSpPr>
          <p:nvPr/>
        </p:nvGrpSpPr>
        <p:grpSpPr bwMode="auto">
          <a:xfrm>
            <a:off x="4953000" y="1962150"/>
            <a:ext cx="3352800" cy="4000500"/>
            <a:chOff x="528" y="1176"/>
            <a:chExt cx="2112" cy="2520"/>
          </a:xfrm>
        </p:grpSpPr>
        <p:sp>
          <p:nvSpPr>
            <p:cNvPr id="891161" name="Rectangle 281"/>
            <p:cNvSpPr>
              <a:spLocks noChangeArrowheads="1"/>
            </p:cNvSpPr>
            <p:nvPr/>
          </p:nvSpPr>
          <p:spPr bwMode="auto">
            <a:xfrm>
              <a:off x="528" y="1176"/>
              <a:ext cx="2112" cy="672"/>
            </a:xfrm>
            <a:prstGeom prst="rect">
              <a:avLst/>
            </a:prstGeom>
            <a:solidFill>
              <a:schemeClr val="bg1"/>
            </a:solidFill>
            <a:ln w="9525">
              <a:solidFill>
                <a:schemeClr val="tx1"/>
              </a:solidFill>
              <a:miter lim="800000"/>
              <a:headEnd/>
              <a:tailEnd/>
            </a:ln>
            <a:effectLst>
              <a:outerShdw dist="99190" dir="3011666" algn="ctr" rotWithShape="0">
                <a:schemeClr val="bg2"/>
              </a:outerShdw>
            </a:effectLst>
          </p:spPr>
          <p:txBody>
            <a:bodyPr wrap="none" anchor="ctr"/>
            <a:lstStyle/>
            <a:p>
              <a:pPr algn="ctr" eaLnBrk="0" fontAlgn="base" hangingPunct="0">
                <a:spcBef>
                  <a:spcPct val="0"/>
                </a:spcBef>
                <a:spcAft>
                  <a:spcPct val="0"/>
                </a:spcAft>
              </a:pPr>
              <a:r>
                <a:rPr lang="en-US" sz="2400">
                  <a:solidFill>
                    <a:srgbClr val="000000"/>
                  </a:solidFill>
                </a:rPr>
                <a:t>Web-Based</a:t>
              </a:r>
            </a:p>
            <a:p>
              <a:pPr algn="ctr" eaLnBrk="0" fontAlgn="base" hangingPunct="0">
                <a:spcBef>
                  <a:spcPct val="0"/>
                </a:spcBef>
                <a:spcAft>
                  <a:spcPct val="0"/>
                </a:spcAft>
              </a:pPr>
              <a:r>
                <a:rPr lang="en-US" sz="2400">
                  <a:solidFill>
                    <a:srgbClr val="000000"/>
                  </a:solidFill>
                </a:rPr>
                <a:t>Presentations</a:t>
              </a:r>
            </a:p>
          </p:txBody>
        </p:sp>
        <p:sp>
          <p:nvSpPr>
            <p:cNvPr id="891162" name="Rectangle 282"/>
            <p:cNvSpPr>
              <a:spLocks noChangeArrowheads="1"/>
            </p:cNvSpPr>
            <p:nvPr/>
          </p:nvSpPr>
          <p:spPr bwMode="auto">
            <a:xfrm>
              <a:off x="528" y="1824"/>
              <a:ext cx="2112" cy="1872"/>
            </a:xfrm>
            <a:prstGeom prst="rect">
              <a:avLst/>
            </a:prstGeom>
            <a:solidFill>
              <a:schemeClr val="bg1"/>
            </a:solidFill>
            <a:ln w="9525">
              <a:solidFill>
                <a:schemeClr val="tx1"/>
              </a:solidFill>
              <a:miter lim="800000"/>
              <a:headEnd/>
              <a:tailEnd/>
            </a:ln>
            <a:effectLst>
              <a:outerShdw dist="99190" dir="3011666" algn="ctr" rotWithShape="0">
                <a:schemeClr val="bg2"/>
              </a:outerShdw>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nvGrpSpPr>
          <p:cNvPr id="890887" name="Group 7"/>
          <p:cNvGrpSpPr>
            <a:grpSpLocks/>
          </p:cNvGrpSpPr>
          <p:nvPr/>
        </p:nvGrpSpPr>
        <p:grpSpPr bwMode="auto">
          <a:xfrm>
            <a:off x="5273675" y="3051175"/>
            <a:ext cx="2840038" cy="2749550"/>
            <a:chOff x="3772" y="2191"/>
            <a:chExt cx="1672" cy="1619"/>
          </a:xfrm>
        </p:grpSpPr>
        <p:sp>
          <p:nvSpPr>
            <p:cNvPr id="890888" name="Freeform 8"/>
            <p:cNvSpPr>
              <a:spLocks/>
            </p:cNvSpPr>
            <p:nvPr/>
          </p:nvSpPr>
          <p:spPr bwMode="auto">
            <a:xfrm>
              <a:off x="3772" y="2191"/>
              <a:ext cx="1672" cy="1619"/>
            </a:xfrm>
            <a:custGeom>
              <a:avLst/>
              <a:gdLst>
                <a:gd name="T0" fmla="*/ 1510 w 3016"/>
                <a:gd name="T1" fmla="*/ 0 h 2986"/>
                <a:gd name="T2" fmla="*/ 1726 w 3016"/>
                <a:gd name="T3" fmla="*/ 793 h 2986"/>
                <a:gd name="T4" fmla="*/ 2329 w 3016"/>
                <a:gd name="T5" fmla="*/ 243 h 2986"/>
                <a:gd name="T6" fmla="*/ 2083 w 3016"/>
                <a:gd name="T7" fmla="*/ 1027 h 2986"/>
                <a:gd name="T8" fmla="*/ 2894 w 3016"/>
                <a:gd name="T9" fmla="*/ 893 h 2986"/>
                <a:gd name="T10" fmla="*/ 2262 w 3016"/>
                <a:gd name="T11" fmla="*/ 1418 h 2986"/>
                <a:gd name="T12" fmla="*/ 3016 w 3016"/>
                <a:gd name="T13" fmla="*/ 1741 h 2986"/>
                <a:gd name="T14" fmla="*/ 2201 w 3016"/>
                <a:gd name="T15" fmla="*/ 1842 h 2986"/>
                <a:gd name="T16" fmla="*/ 2660 w 3016"/>
                <a:gd name="T17" fmla="*/ 2524 h 2986"/>
                <a:gd name="T18" fmla="*/ 1920 w 3016"/>
                <a:gd name="T19" fmla="*/ 2168 h 2986"/>
                <a:gd name="T20" fmla="*/ 1936 w 3016"/>
                <a:gd name="T21" fmla="*/ 2986 h 2986"/>
                <a:gd name="T22" fmla="*/ 1510 w 3016"/>
                <a:gd name="T23" fmla="*/ 2286 h 2986"/>
                <a:gd name="T24" fmla="*/ 1077 w 3016"/>
                <a:gd name="T25" fmla="*/ 2986 h 2986"/>
                <a:gd name="T26" fmla="*/ 1098 w 3016"/>
                <a:gd name="T27" fmla="*/ 2168 h 2986"/>
                <a:gd name="T28" fmla="*/ 357 w 3016"/>
                <a:gd name="T29" fmla="*/ 2524 h 2986"/>
                <a:gd name="T30" fmla="*/ 815 w 3016"/>
                <a:gd name="T31" fmla="*/ 1842 h 2986"/>
                <a:gd name="T32" fmla="*/ 0 w 3016"/>
                <a:gd name="T33" fmla="*/ 1741 h 2986"/>
                <a:gd name="T34" fmla="*/ 754 w 3016"/>
                <a:gd name="T35" fmla="*/ 1418 h 2986"/>
                <a:gd name="T36" fmla="*/ 122 w 3016"/>
                <a:gd name="T37" fmla="*/ 893 h 2986"/>
                <a:gd name="T38" fmla="*/ 933 w 3016"/>
                <a:gd name="T39" fmla="*/ 1027 h 2986"/>
                <a:gd name="T40" fmla="*/ 684 w 3016"/>
                <a:gd name="T41" fmla="*/ 243 h 2986"/>
                <a:gd name="T42" fmla="*/ 1296 w 3016"/>
                <a:gd name="T43" fmla="*/ 793 h 2986"/>
                <a:gd name="T44" fmla="*/ 1510 w 3016"/>
                <a:gd name="T45" fmla="*/ 0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6" h="2986">
                  <a:moveTo>
                    <a:pt x="1510" y="0"/>
                  </a:moveTo>
                  <a:lnTo>
                    <a:pt x="1726" y="793"/>
                  </a:lnTo>
                  <a:lnTo>
                    <a:pt x="2329" y="243"/>
                  </a:lnTo>
                  <a:lnTo>
                    <a:pt x="2083" y="1027"/>
                  </a:lnTo>
                  <a:lnTo>
                    <a:pt x="2894" y="893"/>
                  </a:lnTo>
                  <a:lnTo>
                    <a:pt x="2262" y="1418"/>
                  </a:lnTo>
                  <a:lnTo>
                    <a:pt x="3016" y="1741"/>
                  </a:lnTo>
                  <a:lnTo>
                    <a:pt x="2201" y="1842"/>
                  </a:lnTo>
                  <a:lnTo>
                    <a:pt x="2660" y="2524"/>
                  </a:lnTo>
                  <a:lnTo>
                    <a:pt x="1920" y="2168"/>
                  </a:lnTo>
                  <a:lnTo>
                    <a:pt x="1936" y="2986"/>
                  </a:lnTo>
                  <a:lnTo>
                    <a:pt x="1510" y="2286"/>
                  </a:lnTo>
                  <a:lnTo>
                    <a:pt x="1077" y="2986"/>
                  </a:lnTo>
                  <a:lnTo>
                    <a:pt x="1098" y="2168"/>
                  </a:lnTo>
                  <a:lnTo>
                    <a:pt x="357" y="2524"/>
                  </a:lnTo>
                  <a:lnTo>
                    <a:pt x="815" y="1842"/>
                  </a:lnTo>
                  <a:lnTo>
                    <a:pt x="0" y="1741"/>
                  </a:lnTo>
                  <a:lnTo>
                    <a:pt x="754" y="1418"/>
                  </a:lnTo>
                  <a:lnTo>
                    <a:pt x="122" y="893"/>
                  </a:lnTo>
                  <a:lnTo>
                    <a:pt x="933" y="1027"/>
                  </a:lnTo>
                  <a:lnTo>
                    <a:pt x="684" y="243"/>
                  </a:lnTo>
                  <a:lnTo>
                    <a:pt x="1296" y="793"/>
                  </a:lnTo>
                  <a:lnTo>
                    <a:pt x="1510" y="0"/>
                  </a:lnTo>
                  <a:close/>
                </a:path>
              </a:pathLst>
            </a:custGeom>
            <a:solidFill>
              <a:srgbClr val="E247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89" name="Freeform 9"/>
            <p:cNvSpPr>
              <a:spLocks/>
            </p:cNvSpPr>
            <p:nvPr/>
          </p:nvSpPr>
          <p:spPr bwMode="auto">
            <a:xfrm>
              <a:off x="3798" y="2215"/>
              <a:ext cx="1619" cy="1569"/>
            </a:xfrm>
            <a:custGeom>
              <a:avLst/>
              <a:gdLst>
                <a:gd name="T0" fmla="*/ 661 w 2921"/>
                <a:gd name="T1" fmla="*/ 236 h 2893"/>
                <a:gd name="T2" fmla="*/ 1255 w 2921"/>
                <a:gd name="T3" fmla="*/ 770 h 2893"/>
                <a:gd name="T4" fmla="*/ 1462 w 2921"/>
                <a:gd name="T5" fmla="*/ 0 h 2893"/>
                <a:gd name="T6" fmla="*/ 1670 w 2921"/>
                <a:gd name="T7" fmla="*/ 770 h 2893"/>
                <a:gd name="T8" fmla="*/ 2256 w 2921"/>
                <a:gd name="T9" fmla="*/ 236 h 2893"/>
                <a:gd name="T10" fmla="*/ 2017 w 2921"/>
                <a:gd name="T11" fmla="*/ 996 h 2893"/>
                <a:gd name="T12" fmla="*/ 2803 w 2921"/>
                <a:gd name="T13" fmla="*/ 866 h 2893"/>
                <a:gd name="T14" fmla="*/ 2191 w 2921"/>
                <a:gd name="T15" fmla="*/ 1374 h 2893"/>
                <a:gd name="T16" fmla="*/ 2921 w 2921"/>
                <a:gd name="T17" fmla="*/ 1689 h 2893"/>
                <a:gd name="T18" fmla="*/ 2131 w 2921"/>
                <a:gd name="T19" fmla="*/ 1785 h 2893"/>
                <a:gd name="T20" fmla="*/ 2575 w 2921"/>
                <a:gd name="T21" fmla="*/ 2447 h 2893"/>
                <a:gd name="T22" fmla="*/ 1858 w 2921"/>
                <a:gd name="T23" fmla="*/ 2102 h 2893"/>
                <a:gd name="T24" fmla="*/ 1874 w 2921"/>
                <a:gd name="T25" fmla="*/ 2893 h 2893"/>
                <a:gd name="T26" fmla="*/ 1462 w 2921"/>
                <a:gd name="T27" fmla="*/ 2217 h 2893"/>
                <a:gd name="T28" fmla="*/ 1043 w 2921"/>
                <a:gd name="T29" fmla="*/ 2893 h 2893"/>
                <a:gd name="T30" fmla="*/ 1061 w 2921"/>
                <a:gd name="T31" fmla="*/ 2102 h 2893"/>
                <a:gd name="T32" fmla="*/ 344 w 2921"/>
                <a:gd name="T33" fmla="*/ 2447 h 2893"/>
                <a:gd name="T34" fmla="*/ 788 w 2921"/>
                <a:gd name="T35" fmla="*/ 1785 h 2893"/>
                <a:gd name="T36" fmla="*/ 0 w 2921"/>
                <a:gd name="T37" fmla="*/ 1689 h 2893"/>
                <a:gd name="T38" fmla="*/ 730 w 2921"/>
                <a:gd name="T39" fmla="*/ 1374 h 2893"/>
                <a:gd name="T40" fmla="*/ 118 w 2921"/>
                <a:gd name="T41" fmla="*/ 866 h 2893"/>
                <a:gd name="T42" fmla="*/ 903 w 2921"/>
                <a:gd name="T43" fmla="*/ 996 h 2893"/>
                <a:gd name="T44" fmla="*/ 661 w 2921"/>
                <a:gd name="T45" fmla="*/ 236 h 2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1" h="2893">
                  <a:moveTo>
                    <a:pt x="661" y="236"/>
                  </a:moveTo>
                  <a:lnTo>
                    <a:pt x="1255" y="770"/>
                  </a:lnTo>
                  <a:lnTo>
                    <a:pt x="1462" y="0"/>
                  </a:lnTo>
                  <a:lnTo>
                    <a:pt x="1670" y="770"/>
                  </a:lnTo>
                  <a:lnTo>
                    <a:pt x="2256" y="236"/>
                  </a:lnTo>
                  <a:lnTo>
                    <a:pt x="2017" y="996"/>
                  </a:lnTo>
                  <a:lnTo>
                    <a:pt x="2803" y="866"/>
                  </a:lnTo>
                  <a:lnTo>
                    <a:pt x="2191" y="1374"/>
                  </a:lnTo>
                  <a:lnTo>
                    <a:pt x="2921" y="1689"/>
                  </a:lnTo>
                  <a:lnTo>
                    <a:pt x="2131" y="1785"/>
                  </a:lnTo>
                  <a:lnTo>
                    <a:pt x="2575" y="2447"/>
                  </a:lnTo>
                  <a:lnTo>
                    <a:pt x="1858" y="2102"/>
                  </a:lnTo>
                  <a:lnTo>
                    <a:pt x="1874" y="2893"/>
                  </a:lnTo>
                  <a:lnTo>
                    <a:pt x="1462" y="2217"/>
                  </a:lnTo>
                  <a:lnTo>
                    <a:pt x="1043" y="2893"/>
                  </a:lnTo>
                  <a:lnTo>
                    <a:pt x="1061" y="2102"/>
                  </a:lnTo>
                  <a:lnTo>
                    <a:pt x="344" y="2447"/>
                  </a:lnTo>
                  <a:lnTo>
                    <a:pt x="788" y="1785"/>
                  </a:lnTo>
                  <a:lnTo>
                    <a:pt x="0" y="1689"/>
                  </a:lnTo>
                  <a:lnTo>
                    <a:pt x="730" y="1374"/>
                  </a:lnTo>
                  <a:lnTo>
                    <a:pt x="118" y="866"/>
                  </a:lnTo>
                  <a:lnTo>
                    <a:pt x="903" y="996"/>
                  </a:lnTo>
                  <a:lnTo>
                    <a:pt x="661" y="236"/>
                  </a:lnTo>
                  <a:close/>
                </a:path>
              </a:pathLst>
            </a:custGeom>
            <a:solidFill>
              <a:srgbClr val="E55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0" name="Freeform 10"/>
            <p:cNvSpPr>
              <a:spLocks/>
            </p:cNvSpPr>
            <p:nvPr/>
          </p:nvSpPr>
          <p:spPr bwMode="auto">
            <a:xfrm>
              <a:off x="3823" y="2241"/>
              <a:ext cx="1568" cy="1517"/>
            </a:xfrm>
            <a:custGeom>
              <a:avLst/>
              <a:gdLst>
                <a:gd name="T0" fmla="*/ 640 w 2828"/>
                <a:gd name="T1" fmla="*/ 229 h 2799"/>
                <a:gd name="T2" fmla="*/ 1214 w 2828"/>
                <a:gd name="T3" fmla="*/ 743 h 2799"/>
                <a:gd name="T4" fmla="*/ 1415 w 2828"/>
                <a:gd name="T5" fmla="*/ 0 h 2799"/>
                <a:gd name="T6" fmla="*/ 1618 w 2828"/>
                <a:gd name="T7" fmla="*/ 743 h 2799"/>
                <a:gd name="T8" fmla="*/ 2183 w 2828"/>
                <a:gd name="T9" fmla="*/ 229 h 2799"/>
                <a:gd name="T10" fmla="*/ 1953 w 2828"/>
                <a:gd name="T11" fmla="*/ 963 h 2799"/>
                <a:gd name="T12" fmla="*/ 2713 w 2828"/>
                <a:gd name="T13" fmla="*/ 836 h 2799"/>
                <a:gd name="T14" fmla="*/ 2121 w 2828"/>
                <a:gd name="T15" fmla="*/ 1329 h 2799"/>
                <a:gd name="T16" fmla="*/ 2828 w 2828"/>
                <a:gd name="T17" fmla="*/ 1633 h 2799"/>
                <a:gd name="T18" fmla="*/ 2064 w 2828"/>
                <a:gd name="T19" fmla="*/ 1727 h 2799"/>
                <a:gd name="T20" fmla="*/ 2494 w 2828"/>
                <a:gd name="T21" fmla="*/ 2366 h 2799"/>
                <a:gd name="T22" fmla="*/ 1799 w 2828"/>
                <a:gd name="T23" fmla="*/ 2033 h 2799"/>
                <a:gd name="T24" fmla="*/ 1815 w 2828"/>
                <a:gd name="T25" fmla="*/ 2799 h 2799"/>
                <a:gd name="T26" fmla="*/ 1415 w 2828"/>
                <a:gd name="T27" fmla="*/ 2145 h 2799"/>
                <a:gd name="T28" fmla="*/ 1010 w 2828"/>
                <a:gd name="T29" fmla="*/ 2799 h 2799"/>
                <a:gd name="T30" fmla="*/ 1028 w 2828"/>
                <a:gd name="T31" fmla="*/ 2033 h 2799"/>
                <a:gd name="T32" fmla="*/ 334 w 2828"/>
                <a:gd name="T33" fmla="*/ 2366 h 2799"/>
                <a:gd name="T34" fmla="*/ 764 w 2828"/>
                <a:gd name="T35" fmla="*/ 1727 h 2799"/>
                <a:gd name="T36" fmla="*/ 0 w 2828"/>
                <a:gd name="T37" fmla="*/ 1633 h 2799"/>
                <a:gd name="T38" fmla="*/ 707 w 2828"/>
                <a:gd name="T39" fmla="*/ 1329 h 2799"/>
                <a:gd name="T40" fmla="*/ 114 w 2828"/>
                <a:gd name="T41" fmla="*/ 836 h 2799"/>
                <a:gd name="T42" fmla="*/ 874 w 2828"/>
                <a:gd name="T43" fmla="*/ 963 h 2799"/>
                <a:gd name="T44" fmla="*/ 640 w 2828"/>
                <a:gd name="T45" fmla="*/ 229 h 2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8" h="2799">
                  <a:moveTo>
                    <a:pt x="640" y="229"/>
                  </a:moveTo>
                  <a:lnTo>
                    <a:pt x="1214" y="743"/>
                  </a:lnTo>
                  <a:lnTo>
                    <a:pt x="1415" y="0"/>
                  </a:lnTo>
                  <a:lnTo>
                    <a:pt x="1618" y="743"/>
                  </a:lnTo>
                  <a:lnTo>
                    <a:pt x="2183" y="229"/>
                  </a:lnTo>
                  <a:lnTo>
                    <a:pt x="1953" y="963"/>
                  </a:lnTo>
                  <a:lnTo>
                    <a:pt x="2713" y="836"/>
                  </a:lnTo>
                  <a:lnTo>
                    <a:pt x="2121" y="1329"/>
                  </a:lnTo>
                  <a:lnTo>
                    <a:pt x="2828" y="1633"/>
                  </a:lnTo>
                  <a:lnTo>
                    <a:pt x="2064" y="1727"/>
                  </a:lnTo>
                  <a:lnTo>
                    <a:pt x="2494" y="2366"/>
                  </a:lnTo>
                  <a:lnTo>
                    <a:pt x="1799" y="2033"/>
                  </a:lnTo>
                  <a:lnTo>
                    <a:pt x="1815" y="2799"/>
                  </a:lnTo>
                  <a:lnTo>
                    <a:pt x="1415" y="2145"/>
                  </a:lnTo>
                  <a:lnTo>
                    <a:pt x="1010" y="2799"/>
                  </a:lnTo>
                  <a:lnTo>
                    <a:pt x="1028" y="2033"/>
                  </a:lnTo>
                  <a:lnTo>
                    <a:pt x="334" y="2366"/>
                  </a:lnTo>
                  <a:lnTo>
                    <a:pt x="764" y="1727"/>
                  </a:lnTo>
                  <a:lnTo>
                    <a:pt x="0" y="1633"/>
                  </a:lnTo>
                  <a:lnTo>
                    <a:pt x="707" y="1329"/>
                  </a:lnTo>
                  <a:lnTo>
                    <a:pt x="114" y="836"/>
                  </a:lnTo>
                  <a:lnTo>
                    <a:pt x="874" y="963"/>
                  </a:lnTo>
                  <a:lnTo>
                    <a:pt x="640" y="229"/>
                  </a:lnTo>
                  <a:close/>
                </a:path>
              </a:pathLst>
            </a:custGeom>
            <a:solidFill>
              <a:srgbClr val="E86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1" name="Freeform 11"/>
            <p:cNvSpPr>
              <a:spLocks/>
            </p:cNvSpPr>
            <p:nvPr/>
          </p:nvSpPr>
          <p:spPr bwMode="auto">
            <a:xfrm>
              <a:off x="3848" y="2265"/>
              <a:ext cx="1516" cy="1469"/>
            </a:xfrm>
            <a:custGeom>
              <a:avLst/>
              <a:gdLst>
                <a:gd name="T0" fmla="*/ 620 w 2735"/>
                <a:gd name="T1" fmla="*/ 221 h 2708"/>
                <a:gd name="T2" fmla="*/ 1175 w 2735"/>
                <a:gd name="T3" fmla="*/ 720 h 2708"/>
                <a:gd name="T4" fmla="*/ 1370 w 2735"/>
                <a:gd name="T5" fmla="*/ 0 h 2708"/>
                <a:gd name="T6" fmla="*/ 1564 w 2735"/>
                <a:gd name="T7" fmla="*/ 720 h 2708"/>
                <a:gd name="T8" fmla="*/ 2112 w 2735"/>
                <a:gd name="T9" fmla="*/ 221 h 2708"/>
                <a:gd name="T10" fmla="*/ 1888 w 2735"/>
                <a:gd name="T11" fmla="*/ 931 h 2708"/>
                <a:gd name="T12" fmla="*/ 2624 w 2735"/>
                <a:gd name="T13" fmla="*/ 810 h 2708"/>
                <a:gd name="T14" fmla="*/ 2051 w 2735"/>
                <a:gd name="T15" fmla="*/ 1285 h 2708"/>
                <a:gd name="T16" fmla="*/ 2735 w 2735"/>
                <a:gd name="T17" fmla="*/ 1580 h 2708"/>
                <a:gd name="T18" fmla="*/ 1996 w 2735"/>
                <a:gd name="T19" fmla="*/ 1670 h 2708"/>
                <a:gd name="T20" fmla="*/ 2411 w 2735"/>
                <a:gd name="T21" fmla="*/ 2289 h 2708"/>
                <a:gd name="T22" fmla="*/ 1741 w 2735"/>
                <a:gd name="T23" fmla="*/ 1966 h 2708"/>
                <a:gd name="T24" fmla="*/ 1755 w 2735"/>
                <a:gd name="T25" fmla="*/ 2708 h 2708"/>
                <a:gd name="T26" fmla="*/ 1370 w 2735"/>
                <a:gd name="T27" fmla="*/ 2074 h 2708"/>
                <a:gd name="T28" fmla="*/ 977 w 2735"/>
                <a:gd name="T29" fmla="*/ 2708 h 2708"/>
                <a:gd name="T30" fmla="*/ 994 w 2735"/>
                <a:gd name="T31" fmla="*/ 1966 h 2708"/>
                <a:gd name="T32" fmla="*/ 324 w 2735"/>
                <a:gd name="T33" fmla="*/ 2289 h 2708"/>
                <a:gd name="T34" fmla="*/ 739 w 2735"/>
                <a:gd name="T35" fmla="*/ 1670 h 2708"/>
                <a:gd name="T36" fmla="*/ 0 w 2735"/>
                <a:gd name="T37" fmla="*/ 1580 h 2708"/>
                <a:gd name="T38" fmla="*/ 684 w 2735"/>
                <a:gd name="T39" fmla="*/ 1285 h 2708"/>
                <a:gd name="T40" fmla="*/ 111 w 2735"/>
                <a:gd name="T41" fmla="*/ 810 h 2708"/>
                <a:gd name="T42" fmla="*/ 847 w 2735"/>
                <a:gd name="T43" fmla="*/ 931 h 2708"/>
                <a:gd name="T44" fmla="*/ 620 w 2735"/>
                <a:gd name="T45" fmla="*/ 22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35" h="2708">
                  <a:moveTo>
                    <a:pt x="620" y="221"/>
                  </a:moveTo>
                  <a:lnTo>
                    <a:pt x="1175" y="720"/>
                  </a:lnTo>
                  <a:lnTo>
                    <a:pt x="1370" y="0"/>
                  </a:lnTo>
                  <a:lnTo>
                    <a:pt x="1564" y="720"/>
                  </a:lnTo>
                  <a:lnTo>
                    <a:pt x="2112" y="221"/>
                  </a:lnTo>
                  <a:lnTo>
                    <a:pt x="1888" y="931"/>
                  </a:lnTo>
                  <a:lnTo>
                    <a:pt x="2624" y="810"/>
                  </a:lnTo>
                  <a:lnTo>
                    <a:pt x="2051" y="1285"/>
                  </a:lnTo>
                  <a:lnTo>
                    <a:pt x="2735" y="1580"/>
                  </a:lnTo>
                  <a:lnTo>
                    <a:pt x="1996" y="1670"/>
                  </a:lnTo>
                  <a:lnTo>
                    <a:pt x="2411" y="2289"/>
                  </a:lnTo>
                  <a:lnTo>
                    <a:pt x="1741" y="1966"/>
                  </a:lnTo>
                  <a:lnTo>
                    <a:pt x="1755" y="2708"/>
                  </a:lnTo>
                  <a:lnTo>
                    <a:pt x="1370" y="2074"/>
                  </a:lnTo>
                  <a:lnTo>
                    <a:pt x="977" y="2708"/>
                  </a:lnTo>
                  <a:lnTo>
                    <a:pt x="994" y="1966"/>
                  </a:lnTo>
                  <a:lnTo>
                    <a:pt x="324" y="2289"/>
                  </a:lnTo>
                  <a:lnTo>
                    <a:pt x="739" y="1670"/>
                  </a:lnTo>
                  <a:lnTo>
                    <a:pt x="0" y="1580"/>
                  </a:lnTo>
                  <a:lnTo>
                    <a:pt x="684" y="1285"/>
                  </a:lnTo>
                  <a:lnTo>
                    <a:pt x="111" y="810"/>
                  </a:lnTo>
                  <a:lnTo>
                    <a:pt x="847" y="931"/>
                  </a:lnTo>
                  <a:lnTo>
                    <a:pt x="620" y="221"/>
                  </a:lnTo>
                  <a:close/>
                </a:path>
              </a:pathLst>
            </a:custGeom>
            <a:solidFill>
              <a:srgbClr val="E87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2" name="Freeform 12"/>
            <p:cNvSpPr>
              <a:spLocks/>
            </p:cNvSpPr>
            <p:nvPr/>
          </p:nvSpPr>
          <p:spPr bwMode="auto">
            <a:xfrm>
              <a:off x="3874" y="2291"/>
              <a:ext cx="1464" cy="1417"/>
            </a:xfrm>
            <a:custGeom>
              <a:avLst/>
              <a:gdLst>
                <a:gd name="T0" fmla="*/ 597 w 2640"/>
                <a:gd name="T1" fmla="*/ 211 h 2613"/>
                <a:gd name="T2" fmla="*/ 1134 w 2640"/>
                <a:gd name="T3" fmla="*/ 693 h 2613"/>
                <a:gd name="T4" fmla="*/ 1322 w 2640"/>
                <a:gd name="T5" fmla="*/ 0 h 2613"/>
                <a:gd name="T6" fmla="*/ 1510 w 2640"/>
                <a:gd name="T7" fmla="*/ 693 h 2613"/>
                <a:gd name="T8" fmla="*/ 2039 w 2640"/>
                <a:gd name="T9" fmla="*/ 211 h 2613"/>
                <a:gd name="T10" fmla="*/ 1822 w 2640"/>
                <a:gd name="T11" fmla="*/ 899 h 2613"/>
                <a:gd name="T12" fmla="*/ 2533 w 2640"/>
                <a:gd name="T13" fmla="*/ 781 h 2613"/>
                <a:gd name="T14" fmla="*/ 1979 w 2640"/>
                <a:gd name="T15" fmla="*/ 1240 h 2613"/>
                <a:gd name="T16" fmla="*/ 2640 w 2640"/>
                <a:gd name="T17" fmla="*/ 1524 h 2613"/>
                <a:gd name="T18" fmla="*/ 1925 w 2640"/>
                <a:gd name="T19" fmla="*/ 1611 h 2613"/>
                <a:gd name="T20" fmla="*/ 2328 w 2640"/>
                <a:gd name="T21" fmla="*/ 2209 h 2613"/>
                <a:gd name="T22" fmla="*/ 1679 w 2640"/>
                <a:gd name="T23" fmla="*/ 1897 h 2613"/>
                <a:gd name="T24" fmla="*/ 1694 w 2640"/>
                <a:gd name="T25" fmla="*/ 2613 h 2613"/>
                <a:gd name="T26" fmla="*/ 1322 w 2640"/>
                <a:gd name="T27" fmla="*/ 2002 h 2613"/>
                <a:gd name="T28" fmla="*/ 943 w 2640"/>
                <a:gd name="T29" fmla="*/ 2613 h 2613"/>
                <a:gd name="T30" fmla="*/ 959 w 2640"/>
                <a:gd name="T31" fmla="*/ 1897 h 2613"/>
                <a:gd name="T32" fmla="*/ 310 w 2640"/>
                <a:gd name="T33" fmla="*/ 2209 h 2613"/>
                <a:gd name="T34" fmla="*/ 712 w 2640"/>
                <a:gd name="T35" fmla="*/ 1611 h 2613"/>
                <a:gd name="T36" fmla="*/ 0 w 2640"/>
                <a:gd name="T37" fmla="*/ 1524 h 2613"/>
                <a:gd name="T38" fmla="*/ 659 w 2640"/>
                <a:gd name="T39" fmla="*/ 1240 h 2613"/>
                <a:gd name="T40" fmla="*/ 106 w 2640"/>
                <a:gd name="T41" fmla="*/ 781 h 2613"/>
                <a:gd name="T42" fmla="*/ 816 w 2640"/>
                <a:gd name="T43" fmla="*/ 899 h 2613"/>
                <a:gd name="T44" fmla="*/ 597 w 2640"/>
                <a:gd name="T45" fmla="*/ 2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0" h="2613">
                  <a:moveTo>
                    <a:pt x="597" y="211"/>
                  </a:moveTo>
                  <a:lnTo>
                    <a:pt x="1134" y="693"/>
                  </a:lnTo>
                  <a:lnTo>
                    <a:pt x="1322" y="0"/>
                  </a:lnTo>
                  <a:lnTo>
                    <a:pt x="1510" y="693"/>
                  </a:lnTo>
                  <a:lnTo>
                    <a:pt x="2039" y="211"/>
                  </a:lnTo>
                  <a:lnTo>
                    <a:pt x="1822" y="899"/>
                  </a:lnTo>
                  <a:lnTo>
                    <a:pt x="2533" y="781"/>
                  </a:lnTo>
                  <a:lnTo>
                    <a:pt x="1979" y="1240"/>
                  </a:lnTo>
                  <a:lnTo>
                    <a:pt x="2640" y="1524"/>
                  </a:lnTo>
                  <a:lnTo>
                    <a:pt x="1925" y="1611"/>
                  </a:lnTo>
                  <a:lnTo>
                    <a:pt x="2328" y="2209"/>
                  </a:lnTo>
                  <a:lnTo>
                    <a:pt x="1679" y="1897"/>
                  </a:lnTo>
                  <a:lnTo>
                    <a:pt x="1694" y="2613"/>
                  </a:lnTo>
                  <a:lnTo>
                    <a:pt x="1322" y="2002"/>
                  </a:lnTo>
                  <a:lnTo>
                    <a:pt x="943" y="2613"/>
                  </a:lnTo>
                  <a:lnTo>
                    <a:pt x="959" y="1897"/>
                  </a:lnTo>
                  <a:lnTo>
                    <a:pt x="310" y="2209"/>
                  </a:lnTo>
                  <a:lnTo>
                    <a:pt x="712" y="1611"/>
                  </a:lnTo>
                  <a:lnTo>
                    <a:pt x="0" y="1524"/>
                  </a:lnTo>
                  <a:lnTo>
                    <a:pt x="659" y="1240"/>
                  </a:lnTo>
                  <a:lnTo>
                    <a:pt x="106" y="781"/>
                  </a:lnTo>
                  <a:lnTo>
                    <a:pt x="816" y="899"/>
                  </a:lnTo>
                  <a:lnTo>
                    <a:pt x="597" y="211"/>
                  </a:lnTo>
                  <a:close/>
                </a:path>
              </a:pathLst>
            </a:custGeom>
            <a:solidFill>
              <a:srgbClr val="ED820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3" name="Freeform 13"/>
            <p:cNvSpPr>
              <a:spLocks/>
            </p:cNvSpPr>
            <p:nvPr/>
          </p:nvSpPr>
          <p:spPr bwMode="auto">
            <a:xfrm>
              <a:off x="3899" y="2315"/>
              <a:ext cx="1411" cy="1367"/>
            </a:xfrm>
            <a:custGeom>
              <a:avLst/>
              <a:gdLst>
                <a:gd name="T0" fmla="*/ 577 w 2546"/>
                <a:gd name="T1" fmla="*/ 204 h 2521"/>
                <a:gd name="T2" fmla="*/ 1093 w 2546"/>
                <a:gd name="T3" fmla="*/ 670 h 2521"/>
                <a:gd name="T4" fmla="*/ 1275 w 2546"/>
                <a:gd name="T5" fmla="*/ 0 h 2521"/>
                <a:gd name="T6" fmla="*/ 1456 w 2546"/>
                <a:gd name="T7" fmla="*/ 670 h 2521"/>
                <a:gd name="T8" fmla="*/ 1966 w 2546"/>
                <a:gd name="T9" fmla="*/ 204 h 2521"/>
                <a:gd name="T10" fmla="*/ 1758 w 2546"/>
                <a:gd name="T11" fmla="*/ 867 h 2521"/>
                <a:gd name="T12" fmla="*/ 2443 w 2546"/>
                <a:gd name="T13" fmla="*/ 753 h 2521"/>
                <a:gd name="T14" fmla="*/ 1909 w 2546"/>
                <a:gd name="T15" fmla="*/ 1196 h 2521"/>
                <a:gd name="T16" fmla="*/ 2546 w 2546"/>
                <a:gd name="T17" fmla="*/ 1470 h 2521"/>
                <a:gd name="T18" fmla="*/ 1858 w 2546"/>
                <a:gd name="T19" fmla="*/ 1555 h 2521"/>
                <a:gd name="T20" fmla="*/ 2245 w 2546"/>
                <a:gd name="T21" fmla="*/ 2132 h 2521"/>
                <a:gd name="T22" fmla="*/ 1619 w 2546"/>
                <a:gd name="T23" fmla="*/ 1830 h 2521"/>
                <a:gd name="T24" fmla="*/ 1634 w 2546"/>
                <a:gd name="T25" fmla="*/ 2521 h 2521"/>
                <a:gd name="T26" fmla="*/ 1275 w 2546"/>
                <a:gd name="T27" fmla="*/ 1932 h 2521"/>
                <a:gd name="T28" fmla="*/ 909 w 2546"/>
                <a:gd name="T29" fmla="*/ 2521 h 2521"/>
                <a:gd name="T30" fmla="*/ 926 w 2546"/>
                <a:gd name="T31" fmla="*/ 1830 h 2521"/>
                <a:gd name="T32" fmla="*/ 300 w 2546"/>
                <a:gd name="T33" fmla="*/ 2132 h 2521"/>
                <a:gd name="T34" fmla="*/ 688 w 2546"/>
                <a:gd name="T35" fmla="*/ 1555 h 2521"/>
                <a:gd name="T36" fmla="*/ 0 w 2546"/>
                <a:gd name="T37" fmla="*/ 1470 h 2521"/>
                <a:gd name="T38" fmla="*/ 637 w 2546"/>
                <a:gd name="T39" fmla="*/ 1196 h 2521"/>
                <a:gd name="T40" fmla="*/ 102 w 2546"/>
                <a:gd name="T41" fmla="*/ 753 h 2521"/>
                <a:gd name="T42" fmla="*/ 787 w 2546"/>
                <a:gd name="T43" fmla="*/ 867 h 2521"/>
                <a:gd name="T44" fmla="*/ 577 w 2546"/>
                <a:gd name="T45" fmla="*/ 204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46" h="2521">
                  <a:moveTo>
                    <a:pt x="577" y="204"/>
                  </a:moveTo>
                  <a:lnTo>
                    <a:pt x="1093" y="670"/>
                  </a:lnTo>
                  <a:lnTo>
                    <a:pt x="1275" y="0"/>
                  </a:lnTo>
                  <a:lnTo>
                    <a:pt x="1456" y="670"/>
                  </a:lnTo>
                  <a:lnTo>
                    <a:pt x="1966" y="204"/>
                  </a:lnTo>
                  <a:lnTo>
                    <a:pt x="1758" y="867"/>
                  </a:lnTo>
                  <a:lnTo>
                    <a:pt x="2443" y="753"/>
                  </a:lnTo>
                  <a:lnTo>
                    <a:pt x="1909" y="1196"/>
                  </a:lnTo>
                  <a:lnTo>
                    <a:pt x="2546" y="1470"/>
                  </a:lnTo>
                  <a:lnTo>
                    <a:pt x="1858" y="1555"/>
                  </a:lnTo>
                  <a:lnTo>
                    <a:pt x="2245" y="2132"/>
                  </a:lnTo>
                  <a:lnTo>
                    <a:pt x="1619" y="1830"/>
                  </a:lnTo>
                  <a:lnTo>
                    <a:pt x="1634" y="2521"/>
                  </a:lnTo>
                  <a:lnTo>
                    <a:pt x="1275" y="1932"/>
                  </a:lnTo>
                  <a:lnTo>
                    <a:pt x="909" y="2521"/>
                  </a:lnTo>
                  <a:lnTo>
                    <a:pt x="926" y="1830"/>
                  </a:lnTo>
                  <a:lnTo>
                    <a:pt x="300" y="2132"/>
                  </a:lnTo>
                  <a:lnTo>
                    <a:pt x="688" y="1555"/>
                  </a:lnTo>
                  <a:lnTo>
                    <a:pt x="0" y="1470"/>
                  </a:lnTo>
                  <a:lnTo>
                    <a:pt x="637" y="1196"/>
                  </a:lnTo>
                  <a:lnTo>
                    <a:pt x="102" y="753"/>
                  </a:lnTo>
                  <a:lnTo>
                    <a:pt x="787" y="867"/>
                  </a:lnTo>
                  <a:lnTo>
                    <a:pt x="577" y="204"/>
                  </a:lnTo>
                  <a:close/>
                </a:path>
              </a:pathLst>
            </a:custGeom>
            <a:solidFill>
              <a:srgbClr val="ED8C0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4" name="Freeform 14"/>
            <p:cNvSpPr>
              <a:spLocks/>
            </p:cNvSpPr>
            <p:nvPr/>
          </p:nvSpPr>
          <p:spPr bwMode="auto">
            <a:xfrm>
              <a:off x="3924" y="2340"/>
              <a:ext cx="1360" cy="1317"/>
            </a:xfrm>
            <a:custGeom>
              <a:avLst/>
              <a:gdLst>
                <a:gd name="T0" fmla="*/ 555 w 2453"/>
                <a:gd name="T1" fmla="*/ 196 h 2428"/>
                <a:gd name="T2" fmla="*/ 1054 w 2453"/>
                <a:gd name="T3" fmla="*/ 645 h 2428"/>
                <a:gd name="T4" fmla="*/ 1229 w 2453"/>
                <a:gd name="T5" fmla="*/ 0 h 2428"/>
                <a:gd name="T6" fmla="*/ 1404 w 2453"/>
                <a:gd name="T7" fmla="*/ 645 h 2428"/>
                <a:gd name="T8" fmla="*/ 1895 w 2453"/>
                <a:gd name="T9" fmla="*/ 196 h 2428"/>
                <a:gd name="T10" fmla="*/ 1694 w 2453"/>
                <a:gd name="T11" fmla="*/ 835 h 2428"/>
                <a:gd name="T12" fmla="*/ 2354 w 2453"/>
                <a:gd name="T13" fmla="*/ 725 h 2428"/>
                <a:gd name="T14" fmla="*/ 1840 w 2453"/>
                <a:gd name="T15" fmla="*/ 1152 h 2428"/>
                <a:gd name="T16" fmla="*/ 2453 w 2453"/>
                <a:gd name="T17" fmla="*/ 1415 h 2428"/>
                <a:gd name="T18" fmla="*/ 1790 w 2453"/>
                <a:gd name="T19" fmla="*/ 1497 h 2428"/>
                <a:gd name="T20" fmla="*/ 2163 w 2453"/>
                <a:gd name="T21" fmla="*/ 2052 h 2428"/>
                <a:gd name="T22" fmla="*/ 1561 w 2453"/>
                <a:gd name="T23" fmla="*/ 1762 h 2428"/>
                <a:gd name="T24" fmla="*/ 1573 w 2453"/>
                <a:gd name="T25" fmla="*/ 2428 h 2428"/>
                <a:gd name="T26" fmla="*/ 1229 w 2453"/>
                <a:gd name="T27" fmla="*/ 1860 h 2428"/>
                <a:gd name="T28" fmla="*/ 878 w 2453"/>
                <a:gd name="T29" fmla="*/ 2428 h 2428"/>
                <a:gd name="T30" fmla="*/ 892 w 2453"/>
                <a:gd name="T31" fmla="*/ 1762 h 2428"/>
                <a:gd name="T32" fmla="*/ 290 w 2453"/>
                <a:gd name="T33" fmla="*/ 2052 h 2428"/>
                <a:gd name="T34" fmla="*/ 662 w 2453"/>
                <a:gd name="T35" fmla="*/ 1497 h 2428"/>
                <a:gd name="T36" fmla="*/ 0 w 2453"/>
                <a:gd name="T37" fmla="*/ 1415 h 2428"/>
                <a:gd name="T38" fmla="*/ 614 w 2453"/>
                <a:gd name="T39" fmla="*/ 1152 h 2428"/>
                <a:gd name="T40" fmla="*/ 99 w 2453"/>
                <a:gd name="T41" fmla="*/ 725 h 2428"/>
                <a:gd name="T42" fmla="*/ 760 w 2453"/>
                <a:gd name="T43" fmla="*/ 835 h 2428"/>
                <a:gd name="T44" fmla="*/ 555 w 2453"/>
                <a:gd name="T45" fmla="*/ 196 h 2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3" h="2428">
                  <a:moveTo>
                    <a:pt x="555" y="196"/>
                  </a:moveTo>
                  <a:lnTo>
                    <a:pt x="1054" y="645"/>
                  </a:lnTo>
                  <a:lnTo>
                    <a:pt x="1229" y="0"/>
                  </a:lnTo>
                  <a:lnTo>
                    <a:pt x="1404" y="645"/>
                  </a:lnTo>
                  <a:lnTo>
                    <a:pt x="1895" y="196"/>
                  </a:lnTo>
                  <a:lnTo>
                    <a:pt x="1694" y="835"/>
                  </a:lnTo>
                  <a:lnTo>
                    <a:pt x="2354" y="725"/>
                  </a:lnTo>
                  <a:lnTo>
                    <a:pt x="1840" y="1152"/>
                  </a:lnTo>
                  <a:lnTo>
                    <a:pt x="2453" y="1415"/>
                  </a:lnTo>
                  <a:lnTo>
                    <a:pt x="1790" y="1497"/>
                  </a:lnTo>
                  <a:lnTo>
                    <a:pt x="2163" y="2052"/>
                  </a:lnTo>
                  <a:lnTo>
                    <a:pt x="1561" y="1762"/>
                  </a:lnTo>
                  <a:lnTo>
                    <a:pt x="1573" y="2428"/>
                  </a:lnTo>
                  <a:lnTo>
                    <a:pt x="1229" y="1860"/>
                  </a:lnTo>
                  <a:lnTo>
                    <a:pt x="878" y="2428"/>
                  </a:lnTo>
                  <a:lnTo>
                    <a:pt x="892" y="1762"/>
                  </a:lnTo>
                  <a:lnTo>
                    <a:pt x="290" y="2052"/>
                  </a:lnTo>
                  <a:lnTo>
                    <a:pt x="662" y="1497"/>
                  </a:lnTo>
                  <a:lnTo>
                    <a:pt x="0" y="1415"/>
                  </a:lnTo>
                  <a:lnTo>
                    <a:pt x="614" y="1152"/>
                  </a:lnTo>
                  <a:lnTo>
                    <a:pt x="99" y="725"/>
                  </a:lnTo>
                  <a:lnTo>
                    <a:pt x="760" y="835"/>
                  </a:lnTo>
                  <a:lnTo>
                    <a:pt x="555" y="196"/>
                  </a:lnTo>
                  <a:close/>
                </a:path>
              </a:pathLst>
            </a:custGeom>
            <a:solidFill>
              <a:srgbClr val="EF9B0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5" name="Freeform 15"/>
            <p:cNvSpPr>
              <a:spLocks/>
            </p:cNvSpPr>
            <p:nvPr/>
          </p:nvSpPr>
          <p:spPr bwMode="auto">
            <a:xfrm>
              <a:off x="3950" y="2365"/>
              <a:ext cx="1307" cy="1266"/>
            </a:xfrm>
            <a:custGeom>
              <a:avLst/>
              <a:gdLst>
                <a:gd name="T0" fmla="*/ 533 w 2358"/>
                <a:gd name="T1" fmla="*/ 189 h 2334"/>
                <a:gd name="T2" fmla="*/ 1013 w 2358"/>
                <a:gd name="T3" fmla="*/ 620 h 2334"/>
                <a:gd name="T4" fmla="*/ 1180 w 2358"/>
                <a:gd name="T5" fmla="*/ 0 h 2334"/>
                <a:gd name="T6" fmla="*/ 1348 w 2358"/>
                <a:gd name="T7" fmla="*/ 620 h 2334"/>
                <a:gd name="T8" fmla="*/ 1820 w 2358"/>
                <a:gd name="T9" fmla="*/ 189 h 2334"/>
                <a:gd name="T10" fmla="*/ 1628 w 2358"/>
                <a:gd name="T11" fmla="*/ 803 h 2334"/>
                <a:gd name="T12" fmla="*/ 2264 w 2358"/>
                <a:gd name="T13" fmla="*/ 698 h 2334"/>
                <a:gd name="T14" fmla="*/ 1768 w 2358"/>
                <a:gd name="T15" fmla="*/ 1107 h 2334"/>
                <a:gd name="T16" fmla="*/ 2358 w 2358"/>
                <a:gd name="T17" fmla="*/ 1362 h 2334"/>
                <a:gd name="T18" fmla="*/ 1720 w 2358"/>
                <a:gd name="T19" fmla="*/ 1439 h 2334"/>
                <a:gd name="T20" fmla="*/ 2080 w 2358"/>
                <a:gd name="T21" fmla="*/ 1974 h 2334"/>
                <a:gd name="T22" fmla="*/ 1500 w 2358"/>
                <a:gd name="T23" fmla="*/ 1694 h 2334"/>
                <a:gd name="T24" fmla="*/ 1511 w 2358"/>
                <a:gd name="T25" fmla="*/ 2334 h 2334"/>
                <a:gd name="T26" fmla="*/ 1180 w 2358"/>
                <a:gd name="T27" fmla="*/ 1789 h 2334"/>
                <a:gd name="T28" fmla="*/ 842 w 2358"/>
                <a:gd name="T29" fmla="*/ 2334 h 2334"/>
                <a:gd name="T30" fmla="*/ 857 w 2358"/>
                <a:gd name="T31" fmla="*/ 1694 h 2334"/>
                <a:gd name="T32" fmla="*/ 278 w 2358"/>
                <a:gd name="T33" fmla="*/ 1974 h 2334"/>
                <a:gd name="T34" fmla="*/ 635 w 2358"/>
                <a:gd name="T35" fmla="*/ 1439 h 2334"/>
                <a:gd name="T36" fmla="*/ 0 w 2358"/>
                <a:gd name="T37" fmla="*/ 1362 h 2334"/>
                <a:gd name="T38" fmla="*/ 589 w 2358"/>
                <a:gd name="T39" fmla="*/ 1107 h 2334"/>
                <a:gd name="T40" fmla="*/ 94 w 2358"/>
                <a:gd name="T41" fmla="*/ 698 h 2334"/>
                <a:gd name="T42" fmla="*/ 729 w 2358"/>
                <a:gd name="T43" fmla="*/ 803 h 2334"/>
                <a:gd name="T44" fmla="*/ 533 w 2358"/>
                <a:gd name="T45" fmla="*/ 18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58" h="2334">
                  <a:moveTo>
                    <a:pt x="533" y="189"/>
                  </a:moveTo>
                  <a:lnTo>
                    <a:pt x="1013" y="620"/>
                  </a:lnTo>
                  <a:lnTo>
                    <a:pt x="1180" y="0"/>
                  </a:lnTo>
                  <a:lnTo>
                    <a:pt x="1348" y="620"/>
                  </a:lnTo>
                  <a:lnTo>
                    <a:pt x="1820" y="189"/>
                  </a:lnTo>
                  <a:lnTo>
                    <a:pt x="1628" y="803"/>
                  </a:lnTo>
                  <a:lnTo>
                    <a:pt x="2264" y="698"/>
                  </a:lnTo>
                  <a:lnTo>
                    <a:pt x="1768" y="1107"/>
                  </a:lnTo>
                  <a:lnTo>
                    <a:pt x="2358" y="1362"/>
                  </a:lnTo>
                  <a:lnTo>
                    <a:pt x="1720" y="1439"/>
                  </a:lnTo>
                  <a:lnTo>
                    <a:pt x="2080" y="1974"/>
                  </a:lnTo>
                  <a:lnTo>
                    <a:pt x="1500" y="1694"/>
                  </a:lnTo>
                  <a:lnTo>
                    <a:pt x="1511" y="2334"/>
                  </a:lnTo>
                  <a:lnTo>
                    <a:pt x="1180" y="1789"/>
                  </a:lnTo>
                  <a:lnTo>
                    <a:pt x="842" y="2334"/>
                  </a:lnTo>
                  <a:lnTo>
                    <a:pt x="857" y="1694"/>
                  </a:lnTo>
                  <a:lnTo>
                    <a:pt x="278" y="1974"/>
                  </a:lnTo>
                  <a:lnTo>
                    <a:pt x="635" y="1439"/>
                  </a:lnTo>
                  <a:lnTo>
                    <a:pt x="0" y="1362"/>
                  </a:lnTo>
                  <a:lnTo>
                    <a:pt x="589" y="1107"/>
                  </a:lnTo>
                  <a:lnTo>
                    <a:pt x="94" y="698"/>
                  </a:lnTo>
                  <a:lnTo>
                    <a:pt x="729" y="803"/>
                  </a:lnTo>
                  <a:lnTo>
                    <a:pt x="533" y="189"/>
                  </a:lnTo>
                  <a:close/>
                </a:path>
              </a:pathLst>
            </a:custGeom>
            <a:solidFill>
              <a:srgbClr val="F2AA1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6" name="Freeform 16"/>
            <p:cNvSpPr>
              <a:spLocks/>
            </p:cNvSpPr>
            <p:nvPr/>
          </p:nvSpPr>
          <p:spPr bwMode="auto">
            <a:xfrm>
              <a:off x="3975" y="2389"/>
              <a:ext cx="1256" cy="1217"/>
            </a:xfrm>
            <a:custGeom>
              <a:avLst/>
              <a:gdLst>
                <a:gd name="T0" fmla="*/ 513 w 2265"/>
                <a:gd name="T1" fmla="*/ 182 h 2243"/>
                <a:gd name="T2" fmla="*/ 974 w 2265"/>
                <a:gd name="T3" fmla="*/ 596 h 2243"/>
                <a:gd name="T4" fmla="*/ 1134 w 2265"/>
                <a:gd name="T5" fmla="*/ 0 h 2243"/>
                <a:gd name="T6" fmla="*/ 1296 w 2265"/>
                <a:gd name="T7" fmla="*/ 596 h 2243"/>
                <a:gd name="T8" fmla="*/ 1749 w 2265"/>
                <a:gd name="T9" fmla="*/ 182 h 2243"/>
                <a:gd name="T10" fmla="*/ 1564 w 2265"/>
                <a:gd name="T11" fmla="*/ 771 h 2243"/>
                <a:gd name="T12" fmla="*/ 2173 w 2265"/>
                <a:gd name="T13" fmla="*/ 670 h 2243"/>
                <a:gd name="T14" fmla="*/ 1698 w 2265"/>
                <a:gd name="T15" fmla="*/ 1064 h 2243"/>
                <a:gd name="T16" fmla="*/ 2265 w 2265"/>
                <a:gd name="T17" fmla="*/ 1308 h 2243"/>
                <a:gd name="T18" fmla="*/ 1651 w 2265"/>
                <a:gd name="T19" fmla="*/ 1384 h 2243"/>
                <a:gd name="T20" fmla="*/ 1997 w 2265"/>
                <a:gd name="T21" fmla="*/ 1896 h 2243"/>
                <a:gd name="T22" fmla="*/ 1442 w 2265"/>
                <a:gd name="T23" fmla="*/ 1628 h 2243"/>
                <a:gd name="T24" fmla="*/ 1452 w 2265"/>
                <a:gd name="T25" fmla="*/ 2243 h 2243"/>
                <a:gd name="T26" fmla="*/ 1134 w 2265"/>
                <a:gd name="T27" fmla="*/ 1718 h 2243"/>
                <a:gd name="T28" fmla="*/ 809 w 2265"/>
                <a:gd name="T29" fmla="*/ 2243 h 2243"/>
                <a:gd name="T30" fmla="*/ 823 w 2265"/>
                <a:gd name="T31" fmla="*/ 1628 h 2243"/>
                <a:gd name="T32" fmla="*/ 267 w 2265"/>
                <a:gd name="T33" fmla="*/ 1896 h 2243"/>
                <a:gd name="T34" fmla="*/ 611 w 2265"/>
                <a:gd name="T35" fmla="*/ 1384 h 2243"/>
                <a:gd name="T36" fmla="*/ 0 w 2265"/>
                <a:gd name="T37" fmla="*/ 1308 h 2243"/>
                <a:gd name="T38" fmla="*/ 567 w 2265"/>
                <a:gd name="T39" fmla="*/ 1064 h 2243"/>
                <a:gd name="T40" fmla="*/ 90 w 2265"/>
                <a:gd name="T41" fmla="*/ 670 h 2243"/>
                <a:gd name="T42" fmla="*/ 701 w 2265"/>
                <a:gd name="T43" fmla="*/ 771 h 2243"/>
                <a:gd name="T44" fmla="*/ 513 w 2265"/>
                <a:gd name="T45" fmla="*/ 182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5" h="2243">
                  <a:moveTo>
                    <a:pt x="513" y="182"/>
                  </a:moveTo>
                  <a:lnTo>
                    <a:pt x="974" y="596"/>
                  </a:lnTo>
                  <a:lnTo>
                    <a:pt x="1134" y="0"/>
                  </a:lnTo>
                  <a:lnTo>
                    <a:pt x="1296" y="596"/>
                  </a:lnTo>
                  <a:lnTo>
                    <a:pt x="1749" y="182"/>
                  </a:lnTo>
                  <a:lnTo>
                    <a:pt x="1564" y="771"/>
                  </a:lnTo>
                  <a:lnTo>
                    <a:pt x="2173" y="670"/>
                  </a:lnTo>
                  <a:lnTo>
                    <a:pt x="1698" y="1064"/>
                  </a:lnTo>
                  <a:lnTo>
                    <a:pt x="2265" y="1308"/>
                  </a:lnTo>
                  <a:lnTo>
                    <a:pt x="1651" y="1384"/>
                  </a:lnTo>
                  <a:lnTo>
                    <a:pt x="1997" y="1896"/>
                  </a:lnTo>
                  <a:lnTo>
                    <a:pt x="1442" y="1628"/>
                  </a:lnTo>
                  <a:lnTo>
                    <a:pt x="1452" y="2243"/>
                  </a:lnTo>
                  <a:lnTo>
                    <a:pt x="1134" y="1718"/>
                  </a:lnTo>
                  <a:lnTo>
                    <a:pt x="809" y="2243"/>
                  </a:lnTo>
                  <a:lnTo>
                    <a:pt x="823" y="1628"/>
                  </a:lnTo>
                  <a:lnTo>
                    <a:pt x="267" y="1896"/>
                  </a:lnTo>
                  <a:lnTo>
                    <a:pt x="611" y="1384"/>
                  </a:lnTo>
                  <a:lnTo>
                    <a:pt x="0" y="1308"/>
                  </a:lnTo>
                  <a:lnTo>
                    <a:pt x="567" y="1064"/>
                  </a:lnTo>
                  <a:lnTo>
                    <a:pt x="90" y="670"/>
                  </a:lnTo>
                  <a:lnTo>
                    <a:pt x="701" y="771"/>
                  </a:lnTo>
                  <a:lnTo>
                    <a:pt x="513" y="182"/>
                  </a:lnTo>
                  <a:close/>
                </a:path>
              </a:pathLst>
            </a:custGeom>
            <a:solidFill>
              <a:srgbClr val="F4B71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7" name="Freeform 17"/>
            <p:cNvSpPr>
              <a:spLocks/>
            </p:cNvSpPr>
            <p:nvPr/>
          </p:nvSpPr>
          <p:spPr bwMode="auto">
            <a:xfrm>
              <a:off x="4000" y="2414"/>
              <a:ext cx="1203" cy="1166"/>
            </a:xfrm>
            <a:custGeom>
              <a:avLst/>
              <a:gdLst>
                <a:gd name="T0" fmla="*/ 491 w 2171"/>
                <a:gd name="T1" fmla="*/ 175 h 2151"/>
                <a:gd name="T2" fmla="*/ 933 w 2171"/>
                <a:gd name="T3" fmla="*/ 573 h 2151"/>
                <a:gd name="T4" fmla="*/ 1088 w 2171"/>
                <a:gd name="T5" fmla="*/ 0 h 2151"/>
                <a:gd name="T6" fmla="*/ 1242 w 2171"/>
                <a:gd name="T7" fmla="*/ 573 h 2151"/>
                <a:gd name="T8" fmla="*/ 1678 w 2171"/>
                <a:gd name="T9" fmla="*/ 175 h 2151"/>
                <a:gd name="T10" fmla="*/ 1500 w 2171"/>
                <a:gd name="T11" fmla="*/ 740 h 2151"/>
                <a:gd name="T12" fmla="*/ 2085 w 2171"/>
                <a:gd name="T13" fmla="*/ 643 h 2151"/>
                <a:gd name="T14" fmla="*/ 1628 w 2171"/>
                <a:gd name="T15" fmla="*/ 1020 h 2151"/>
                <a:gd name="T16" fmla="*/ 2171 w 2171"/>
                <a:gd name="T17" fmla="*/ 1255 h 2151"/>
                <a:gd name="T18" fmla="*/ 1585 w 2171"/>
                <a:gd name="T19" fmla="*/ 1328 h 2151"/>
                <a:gd name="T20" fmla="*/ 1916 w 2171"/>
                <a:gd name="T21" fmla="*/ 1819 h 2151"/>
                <a:gd name="T22" fmla="*/ 1382 w 2171"/>
                <a:gd name="T23" fmla="*/ 1561 h 2151"/>
                <a:gd name="T24" fmla="*/ 1392 w 2171"/>
                <a:gd name="T25" fmla="*/ 2151 h 2151"/>
                <a:gd name="T26" fmla="*/ 1088 w 2171"/>
                <a:gd name="T27" fmla="*/ 1648 h 2151"/>
                <a:gd name="T28" fmla="*/ 777 w 2171"/>
                <a:gd name="T29" fmla="*/ 2151 h 2151"/>
                <a:gd name="T30" fmla="*/ 790 w 2171"/>
                <a:gd name="T31" fmla="*/ 1561 h 2151"/>
                <a:gd name="T32" fmla="*/ 257 w 2171"/>
                <a:gd name="T33" fmla="*/ 1819 h 2151"/>
                <a:gd name="T34" fmla="*/ 586 w 2171"/>
                <a:gd name="T35" fmla="*/ 1328 h 2151"/>
                <a:gd name="T36" fmla="*/ 0 w 2171"/>
                <a:gd name="T37" fmla="*/ 1255 h 2151"/>
                <a:gd name="T38" fmla="*/ 544 w 2171"/>
                <a:gd name="T39" fmla="*/ 1020 h 2151"/>
                <a:gd name="T40" fmla="*/ 88 w 2171"/>
                <a:gd name="T41" fmla="*/ 643 h 2151"/>
                <a:gd name="T42" fmla="*/ 672 w 2171"/>
                <a:gd name="T43" fmla="*/ 740 h 2151"/>
                <a:gd name="T44" fmla="*/ 491 w 2171"/>
                <a:gd name="T45" fmla="*/ 175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1" h="2151">
                  <a:moveTo>
                    <a:pt x="491" y="175"/>
                  </a:moveTo>
                  <a:lnTo>
                    <a:pt x="933" y="573"/>
                  </a:lnTo>
                  <a:lnTo>
                    <a:pt x="1088" y="0"/>
                  </a:lnTo>
                  <a:lnTo>
                    <a:pt x="1242" y="573"/>
                  </a:lnTo>
                  <a:lnTo>
                    <a:pt x="1678" y="175"/>
                  </a:lnTo>
                  <a:lnTo>
                    <a:pt x="1500" y="740"/>
                  </a:lnTo>
                  <a:lnTo>
                    <a:pt x="2085" y="643"/>
                  </a:lnTo>
                  <a:lnTo>
                    <a:pt x="1628" y="1020"/>
                  </a:lnTo>
                  <a:lnTo>
                    <a:pt x="2171" y="1255"/>
                  </a:lnTo>
                  <a:lnTo>
                    <a:pt x="1585" y="1328"/>
                  </a:lnTo>
                  <a:lnTo>
                    <a:pt x="1916" y="1819"/>
                  </a:lnTo>
                  <a:lnTo>
                    <a:pt x="1382" y="1561"/>
                  </a:lnTo>
                  <a:lnTo>
                    <a:pt x="1392" y="2151"/>
                  </a:lnTo>
                  <a:lnTo>
                    <a:pt x="1088" y="1648"/>
                  </a:lnTo>
                  <a:lnTo>
                    <a:pt x="777" y="2151"/>
                  </a:lnTo>
                  <a:lnTo>
                    <a:pt x="790" y="1561"/>
                  </a:lnTo>
                  <a:lnTo>
                    <a:pt x="257" y="1819"/>
                  </a:lnTo>
                  <a:lnTo>
                    <a:pt x="586" y="1328"/>
                  </a:lnTo>
                  <a:lnTo>
                    <a:pt x="0" y="1255"/>
                  </a:lnTo>
                  <a:lnTo>
                    <a:pt x="544" y="1020"/>
                  </a:lnTo>
                  <a:lnTo>
                    <a:pt x="88" y="643"/>
                  </a:lnTo>
                  <a:lnTo>
                    <a:pt x="672" y="740"/>
                  </a:lnTo>
                  <a:lnTo>
                    <a:pt x="491" y="175"/>
                  </a:lnTo>
                  <a:close/>
                </a:path>
              </a:pathLst>
            </a:custGeom>
            <a:solidFill>
              <a:srgbClr val="F4C42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8" name="Freeform 18"/>
            <p:cNvSpPr>
              <a:spLocks/>
            </p:cNvSpPr>
            <p:nvPr/>
          </p:nvSpPr>
          <p:spPr bwMode="auto">
            <a:xfrm>
              <a:off x="4026" y="2438"/>
              <a:ext cx="1150" cy="1117"/>
            </a:xfrm>
            <a:custGeom>
              <a:avLst/>
              <a:gdLst>
                <a:gd name="T0" fmla="*/ 469 w 2075"/>
                <a:gd name="T1" fmla="*/ 168 h 2059"/>
                <a:gd name="T2" fmla="*/ 892 w 2075"/>
                <a:gd name="T3" fmla="*/ 548 h 2059"/>
                <a:gd name="T4" fmla="*/ 1039 w 2075"/>
                <a:gd name="T5" fmla="*/ 0 h 2059"/>
                <a:gd name="T6" fmla="*/ 1188 w 2075"/>
                <a:gd name="T7" fmla="*/ 548 h 2059"/>
                <a:gd name="T8" fmla="*/ 1603 w 2075"/>
                <a:gd name="T9" fmla="*/ 168 h 2059"/>
                <a:gd name="T10" fmla="*/ 1433 w 2075"/>
                <a:gd name="T11" fmla="*/ 708 h 2059"/>
                <a:gd name="T12" fmla="*/ 1994 w 2075"/>
                <a:gd name="T13" fmla="*/ 617 h 2059"/>
                <a:gd name="T14" fmla="*/ 1557 w 2075"/>
                <a:gd name="T15" fmla="*/ 977 h 2059"/>
                <a:gd name="T16" fmla="*/ 2075 w 2075"/>
                <a:gd name="T17" fmla="*/ 1201 h 2059"/>
                <a:gd name="T18" fmla="*/ 1514 w 2075"/>
                <a:gd name="T19" fmla="*/ 1271 h 2059"/>
                <a:gd name="T20" fmla="*/ 1831 w 2075"/>
                <a:gd name="T21" fmla="*/ 1742 h 2059"/>
                <a:gd name="T22" fmla="*/ 1322 w 2075"/>
                <a:gd name="T23" fmla="*/ 1494 h 2059"/>
                <a:gd name="T24" fmla="*/ 1331 w 2075"/>
                <a:gd name="T25" fmla="*/ 2059 h 2059"/>
                <a:gd name="T26" fmla="*/ 1039 w 2075"/>
                <a:gd name="T27" fmla="*/ 1578 h 2059"/>
                <a:gd name="T28" fmla="*/ 742 w 2075"/>
                <a:gd name="T29" fmla="*/ 2059 h 2059"/>
                <a:gd name="T30" fmla="*/ 755 w 2075"/>
                <a:gd name="T31" fmla="*/ 1494 h 2059"/>
                <a:gd name="T32" fmla="*/ 245 w 2075"/>
                <a:gd name="T33" fmla="*/ 1742 h 2059"/>
                <a:gd name="T34" fmla="*/ 559 w 2075"/>
                <a:gd name="T35" fmla="*/ 1271 h 2059"/>
                <a:gd name="T36" fmla="*/ 0 w 2075"/>
                <a:gd name="T37" fmla="*/ 1201 h 2059"/>
                <a:gd name="T38" fmla="*/ 519 w 2075"/>
                <a:gd name="T39" fmla="*/ 977 h 2059"/>
                <a:gd name="T40" fmla="*/ 81 w 2075"/>
                <a:gd name="T41" fmla="*/ 617 h 2059"/>
                <a:gd name="T42" fmla="*/ 643 w 2075"/>
                <a:gd name="T43" fmla="*/ 708 h 2059"/>
                <a:gd name="T44" fmla="*/ 469 w 2075"/>
                <a:gd name="T45" fmla="*/ 168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75" h="2059">
                  <a:moveTo>
                    <a:pt x="469" y="168"/>
                  </a:moveTo>
                  <a:lnTo>
                    <a:pt x="892" y="548"/>
                  </a:lnTo>
                  <a:lnTo>
                    <a:pt x="1039" y="0"/>
                  </a:lnTo>
                  <a:lnTo>
                    <a:pt x="1188" y="548"/>
                  </a:lnTo>
                  <a:lnTo>
                    <a:pt x="1603" y="168"/>
                  </a:lnTo>
                  <a:lnTo>
                    <a:pt x="1433" y="708"/>
                  </a:lnTo>
                  <a:lnTo>
                    <a:pt x="1994" y="617"/>
                  </a:lnTo>
                  <a:lnTo>
                    <a:pt x="1557" y="977"/>
                  </a:lnTo>
                  <a:lnTo>
                    <a:pt x="2075" y="1201"/>
                  </a:lnTo>
                  <a:lnTo>
                    <a:pt x="1514" y="1271"/>
                  </a:lnTo>
                  <a:lnTo>
                    <a:pt x="1831" y="1742"/>
                  </a:lnTo>
                  <a:lnTo>
                    <a:pt x="1322" y="1494"/>
                  </a:lnTo>
                  <a:lnTo>
                    <a:pt x="1331" y="2059"/>
                  </a:lnTo>
                  <a:lnTo>
                    <a:pt x="1039" y="1578"/>
                  </a:lnTo>
                  <a:lnTo>
                    <a:pt x="742" y="2059"/>
                  </a:lnTo>
                  <a:lnTo>
                    <a:pt x="755" y="1494"/>
                  </a:lnTo>
                  <a:lnTo>
                    <a:pt x="245" y="1742"/>
                  </a:lnTo>
                  <a:lnTo>
                    <a:pt x="559" y="1271"/>
                  </a:lnTo>
                  <a:lnTo>
                    <a:pt x="0" y="1201"/>
                  </a:lnTo>
                  <a:lnTo>
                    <a:pt x="519" y="977"/>
                  </a:lnTo>
                  <a:lnTo>
                    <a:pt x="81" y="617"/>
                  </a:lnTo>
                  <a:lnTo>
                    <a:pt x="643" y="708"/>
                  </a:lnTo>
                  <a:lnTo>
                    <a:pt x="469" y="168"/>
                  </a:lnTo>
                  <a:close/>
                </a:path>
              </a:pathLst>
            </a:custGeom>
            <a:solidFill>
              <a:srgbClr val="F9D62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899" name="Freeform 19"/>
            <p:cNvSpPr>
              <a:spLocks/>
            </p:cNvSpPr>
            <p:nvPr/>
          </p:nvSpPr>
          <p:spPr bwMode="auto">
            <a:xfrm>
              <a:off x="4051" y="2464"/>
              <a:ext cx="1099" cy="1065"/>
            </a:xfrm>
            <a:custGeom>
              <a:avLst/>
              <a:gdLst>
                <a:gd name="T0" fmla="*/ 449 w 1982"/>
                <a:gd name="T1" fmla="*/ 160 h 1964"/>
                <a:gd name="T2" fmla="*/ 853 w 1982"/>
                <a:gd name="T3" fmla="*/ 523 h 1964"/>
                <a:gd name="T4" fmla="*/ 993 w 1982"/>
                <a:gd name="T5" fmla="*/ 0 h 1964"/>
                <a:gd name="T6" fmla="*/ 1134 w 1982"/>
                <a:gd name="T7" fmla="*/ 523 h 1964"/>
                <a:gd name="T8" fmla="*/ 1532 w 1982"/>
                <a:gd name="T9" fmla="*/ 160 h 1964"/>
                <a:gd name="T10" fmla="*/ 1369 w 1982"/>
                <a:gd name="T11" fmla="*/ 676 h 1964"/>
                <a:gd name="T12" fmla="*/ 1904 w 1982"/>
                <a:gd name="T13" fmla="*/ 587 h 1964"/>
                <a:gd name="T14" fmla="*/ 1487 w 1982"/>
                <a:gd name="T15" fmla="*/ 931 h 1964"/>
                <a:gd name="T16" fmla="*/ 1982 w 1982"/>
                <a:gd name="T17" fmla="*/ 1145 h 1964"/>
                <a:gd name="T18" fmla="*/ 1446 w 1982"/>
                <a:gd name="T19" fmla="*/ 1212 h 1964"/>
                <a:gd name="T20" fmla="*/ 1749 w 1982"/>
                <a:gd name="T21" fmla="*/ 1661 h 1964"/>
                <a:gd name="T22" fmla="*/ 1264 w 1982"/>
                <a:gd name="T23" fmla="*/ 1425 h 1964"/>
                <a:gd name="T24" fmla="*/ 1272 w 1982"/>
                <a:gd name="T25" fmla="*/ 1964 h 1964"/>
                <a:gd name="T26" fmla="*/ 993 w 1982"/>
                <a:gd name="T27" fmla="*/ 1505 h 1964"/>
                <a:gd name="T28" fmla="*/ 708 w 1982"/>
                <a:gd name="T29" fmla="*/ 1964 h 1964"/>
                <a:gd name="T30" fmla="*/ 721 w 1982"/>
                <a:gd name="T31" fmla="*/ 1425 h 1964"/>
                <a:gd name="T32" fmla="*/ 233 w 1982"/>
                <a:gd name="T33" fmla="*/ 1661 h 1964"/>
                <a:gd name="T34" fmla="*/ 535 w 1982"/>
                <a:gd name="T35" fmla="*/ 1212 h 1964"/>
                <a:gd name="T36" fmla="*/ 0 w 1982"/>
                <a:gd name="T37" fmla="*/ 1145 h 1964"/>
                <a:gd name="T38" fmla="*/ 496 w 1982"/>
                <a:gd name="T39" fmla="*/ 931 h 1964"/>
                <a:gd name="T40" fmla="*/ 79 w 1982"/>
                <a:gd name="T41" fmla="*/ 587 h 1964"/>
                <a:gd name="T42" fmla="*/ 614 w 1982"/>
                <a:gd name="T43" fmla="*/ 676 h 1964"/>
                <a:gd name="T44" fmla="*/ 449 w 1982"/>
                <a:gd name="T45" fmla="*/ 160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2" h="1964">
                  <a:moveTo>
                    <a:pt x="449" y="160"/>
                  </a:moveTo>
                  <a:lnTo>
                    <a:pt x="853" y="523"/>
                  </a:lnTo>
                  <a:lnTo>
                    <a:pt x="993" y="0"/>
                  </a:lnTo>
                  <a:lnTo>
                    <a:pt x="1134" y="523"/>
                  </a:lnTo>
                  <a:lnTo>
                    <a:pt x="1532" y="160"/>
                  </a:lnTo>
                  <a:lnTo>
                    <a:pt x="1369" y="676"/>
                  </a:lnTo>
                  <a:lnTo>
                    <a:pt x="1904" y="587"/>
                  </a:lnTo>
                  <a:lnTo>
                    <a:pt x="1487" y="931"/>
                  </a:lnTo>
                  <a:lnTo>
                    <a:pt x="1982" y="1145"/>
                  </a:lnTo>
                  <a:lnTo>
                    <a:pt x="1446" y="1212"/>
                  </a:lnTo>
                  <a:lnTo>
                    <a:pt x="1749" y="1661"/>
                  </a:lnTo>
                  <a:lnTo>
                    <a:pt x="1264" y="1425"/>
                  </a:lnTo>
                  <a:lnTo>
                    <a:pt x="1272" y="1964"/>
                  </a:lnTo>
                  <a:lnTo>
                    <a:pt x="993" y="1505"/>
                  </a:lnTo>
                  <a:lnTo>
                    <a:pt x="708" y="1964"/>
                  </a:lnTo>
                  <a:lnTo>
                    <a:pt x="721" y="1425"/>
                  </a:lnTo>
                  <a:lnTo>
                    <a:pt x="233" y="1661"/>
                  </a:lnTo>
                  <a:lnTo>
                    <a:pt x="535" y="1212"/>
                  </a:lnTo>
                  <a:lnTo>
                    <a:pt x="0" y="1145"/>
                  </a:lnTo>
                  <a:lnTo>
                    <a:pt x="496" y="931"/>
                  </a:lnTo>
                  <a:lnTo>
                    <a:pt x="79" y="587"/>
                  </a:lnTo>
                  <a:lnTo>
                    <a:pt x="614" y="676"/>
                  </a:lnTo>
                  <a:lnTo>
                    <a:pt x="449" y="160"/>
                  </a:lnTo>
                  <a:close/>
                </a:path>
              </a:pathLst>
            </a:custGeom>
            <a:solidFill>
              <a:srgbClr val="F9E23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900" name="Freeform 20"/>
            <p:cNvSpPr>
              <a:spLocks/>
            </p:cNvSpPr>
            <p:nvPr/>
          </p:nvSpPr>
          <p:spPr bwMode="auto">
            <a:xfrm>
              <a:off x="4076" y="2488"/>
              <a:ext cx="1047" cy="1016"/>
            </a:xfrm>
            <a:custGeom>
              <a:avLst/>
              <a:gdLst>
                <a:gd name="T0" fmla="*/ 429 w 1889"/>
                <a:gd name="T1" fmla="*/ 153 h 1873"/>
                <a:gd name="T2" fmla="*/ 812 w 1889"/>
                <a:gd name="T3" fmla="*/ 498 h 1873"/>
                <a:gd name="T4" fmla="*/ 948 w 1889"/>
                <a:gd name="T5" fmla="*/ 0 h 1873"/>
                <a:gd name="T6" fmla="*/ 1082 w 1889"/>
                <a:gd name="T7" fmla="*/ 498 h 1873"/>
                <a:gd name="T8" fmla="*/ 1459 w 1889"/>
                <a:gd name="T9" fmla="*/ 153 h 1873"/>
                <a:gd name="T10" fmla="*/ 1305 w 1889"/>
                <a:gd name="T11" fmla="*/ 644 h 1873"/>
                <a:gd name="T12" fmla="*/ 1815 w 1889"/>
                <a:gd name="T13" fmla="*/ 560 h 1873"/>
                <a:gd name="T14" fmla="*/ 1417 w 1889"/>
                <a:gd name="T15" fmla="*/ 887 h 1873"/>
                <a:gd name="T16" fmla="*/ 1889 w 1889"/>
                <a:gd name="T17" fmla="*/ 1093 h 1873"/>
                <a:gd name="T18" fmla="*/ 1378 w 1889"/>
                <a:gd name="T19" fmla="*/ 1156 h 1873"/>
                <a:gd name="T20" fmla="*/ 1666 w 1889"/>
                <a:gd name="T21" fmla="*/ 1584 h 1873"/>
                <a:gd name="T22" fmla="*/ 1204 w 1889"/>
                <a:gd name="T23" fmla="*/ 1358 h 1873"/>
                <a:gd name="T24" fmla="*/ 1213 w 1889"/>
                <a:gd name="T25" fmla="*/ 1873 h 1873"/>
                <a:gd name="T26" fmla="*/ 948 w 1889"/>
                <a:gd name="T27" fmla="*/ 1435 h 1873"/>
                <a:gd name="T28" fmla="*/ 676 w 1889"/>
                <a:gd name="T29" fmla="*/ 1873 h 1873"/>
                <a:gd name="T30" fmla="*/ 688 w 1889"/>
                <a:gd name="T31" fmla="*/ 1358 h 1873"/>
                <a:gd name="T32" fmla="*/ 223 w 1889"/>
                <a:gd name="T33" fmla="*/ 1584 h 1873"/>
                <a:gd name="T34" fmla="*/ 510 w 1889"/>
                <a:gd name="T35" fmla="*/ 1156 h 1873"/>
                <a:gd name="T36" fmla="*/ 0 w 1889"/>
                <a:gd name="T37" fmla="*/ 1093 h 1873"/>
                <a:gd name="T38" fmla="*/ 474 w 1889"/>
                <a:gd name="T39" fmla="*/ 887 h 1873"/>
                <a:gd name="T40" fmla="*/ 76 w 1889"/>
                <a:gd name="T41" fmla="*/ 560 h 1873"/>
                <a:gd name="T42" fmla="*/ 585 w 1889"/>
                <a:gd name="T43" fmla="*/ 644 h 1873"/>
                <a:gd name="T44" fmla="*/ 429 w 1889"/>
                <a:gd name="T45" fmla="*/ 153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89" h="1873">
                  <a:moveTo>
                    <a:pt x="429" y="153"/>
                  </a:moveTo>
                  <a:lnTo>
                    <a:pt x="812" y="498"/>
                  </a:lnTo>
                  <a:lnTo>
                    <a:pt x="948" y="0"/>
                  </a:lnTo>
                  <a:lnTo>
                    <a:pt x="1082" y="498"/>
                  </a:lnTo>
                  <a:lnTo>
                    <a:pt x="1459" y="153"/>
                  </a:lnTo>
                  <a:lnTo>
                    <a:pt x="1305" y="644"/>
                  </a:lnTo>
                  <a:lnTo>
                    <a:pt x="1815" y="560"/>
                  </a:lnTo>
                  <a:lnTo>
                    <a:pt x="1417" y="887"/>
                  </a:lnTo>
                  <a:lnTo>
                    <a:pt x="1889" y="1093"/>
                  </a:lnTo>
                  <a:lnTo>
                    <a:pt x="1378" y="1156"/>
                  </a:lnTo>
                  <a:lnTo>
                    <a:pt x="1666" y="1584"/>
                  </a:lnTo>
                  <a:lnTo>
                    <a:pt x="1204" y="1358"/>
                  </a:lnTo>
                  <a:lnTo>
                    <a:pt x="1213" y="1873"/>
                  </a:lnTo>
                  <a:lnTo>
                    <a:pt x="948" y="1435"/>
                  </a:lnTo>
                  <a:lnTo>
                    <a:pt x="676" y="1873"/>
                  </a:lnTo>
                  <a:lnTo>
                    <a:pt x="688" y="1358"/>
                  </a:lnTo>
                  <a:lnTo>
                    <a:pt x="223" y="1584"/>
                  </a:lnTo>
                  <a:lnTo>
                    <a:pt x="510" y="1156"/>
                  </a:lnTo>
                  <a:lnTo>
                    <a:pt x="0" y="1093"/>
                  </a:lnTo>
                  <a:lnTo>
                    <a:pt x="474" y="887"/>
                  </a:lnTo>
                  <a:lnTo>
                    <a:pt x="76" y="560"/>
                  </a:lnTo>
                  <a:lnTo>
                    <a:pt x="585" y="644"/>
                  </a:lnTo>
                  <a:lnTo>
                    <a:pt x="429" y="153"/>
                  </a:lnTo>
                  <a:close/>
                </a:path>
              </a:pathLst>
            </a:custGeom>
            <a:solidFill>
              <a:srgbClr val="FCEF3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901" name="Freeform 21"/>
            <p:cNvSpPr>
              <a:spLocks/>
            </p:cNvSpPr>
            <p:nvPr/>
          </p:nvSpPr>
          <p:spPr bwMode="auto">
            <a:xfrm>
              <a:off x="4101" y="2514"/>
              <a:ext cx="995" cy="964"/>
            </a:xfrm>
            <a:custGeom>
              <a:avLst/>
              <a:gdLst>
                <a:gd name="T0" fmla="*/ 901 w 1796"/>
                <a:gd name="T1" fmla="*/ 0 h 1779"/>
                <a:gd name="T2" fmla="*/ 1028 w 1796"/>
                <a:gd name="T3" fmla="*/ 473 h 1779"/>
                <a:gd name="T4" fmla="*/ 1388 w 1796"/>
                <a:gd name="T5" fmla="*/ 144 h 1779"/>
                <a:gd name="T6" fmla="*/ 1241 w 1796"/>
                <a:gd name="T7" fmla="*/ 610 h 1779"/>
                <a:gd name="T8" fmla="*/ 1725 w 1796"/>
                <a:gd name="T9" fmla="*/ 531 h 1779"/>
                <a:gd name="T10" fmla="*/ 1347 w 1796"/>
                <a:gd name="T11" fmla="*/ 842 h 1779"/>
                <a:gd name="T12" fmla="*/ 1796 w 1796"/>
                <a:gd name="T13" fmla="*/ 1037 h 1779"/>
                <a:gd name="T14" fmla="*/ 1311 w 1796"/>
                <a:gd name="T15" fmla="*/ 1097 h 1779"/>
                <a:gd name="T16" fmla="*/ 1585 w 1796"/>
                <a:gd name="T17" fmla="*/ 1504 h 1779"/>
                <a:gd name="T18" fmla="*/ 1145 w 1796"/>
                <a:gd name="T19" fmla="*/ 1289 h 1779"/>
                <a:gd name="T20" fmla="*/ 1153 w 1796"/>
                <a:gd name="T21" fmla="*/ 1779 h 1779"/>
                <a:gd name="T22" fmla="*/ 901 w 1796"/>
                <a:gd name="T23" fmla="*/ 1364 h 1779"/>
                <a:gd name="T24" fmla="*/ 643 w 1796"/>
                <a:gd name="T25" fmla="*/ 1779 h 1779"/>
                <a:gd name="T26" fmla="*/ 655 w 1796"/>
                <a:gd name="T27" fmla="*/ 1289 h 1779"/>
                <a:gd name="T28" fmla="*/ 213 w 1796"/>
                <a:gd name="T29" fmla="*/ 1504 h 1779"/>
                <a:gd name="T30" fmla="*/ 486 w 1796"/>
                <a:gd name="T31" fmla="*/ 1097 h 1779"/>
                <a:gd name="T32" fmla="*/ 0 w 1796"/>
                <a:gd name="T33" fmla="*/ 1037 h 1779"/>
                <a:gd name="T34" fmla="*/ 451 w 1796"/>
                <a:gd name="T35" fmla="*/ 842 h 1779"/>
                <a:gd name="T36" fmla="*/ 72 w 1796"/>
                <a:gd name="T37" fmla="*/ 531 h 1779"/>
                <a:gd name="T38" fmla="*/ 557 w 1796"/>
                <a:gd name="T39" fmla="*/ 610 h 1779"/>
                <a:gd name="T40" fmla="*/ 407 w 1796"/>
                <a:gd name="T41" fmla="*/ 144 h 1779"/>
                <a:gd name="T42" fmla="*/ 773 w 1796"/>
                <a:gd name="T43" fmla="*/ 473 h 1779"/>
                <a:gd name="T44" fmla="*/ 901 w 1796"/>
                <a:gd name="T45" fmla="*/ 0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6" h="1779">
                  <a:moveTo>
                    <a:pt x="901" y="0"/>
                  </a:moveTo>
                  <a:lnTo>
                    <a:pt x="1028" y="473"/>
                  </a:lnTo>
                  <a:lnTo>
                    <a:pt x="1388" y="144"/>
                  </a:lnTo>
                  <a:lnTo>
                    <a:pt x="1241" y="610"/>
                  </a:lnTo>
                  <a:lnTo>
                    <a:pt x="1725" y="531"/>
                  </a:lnTo>
                  <a:lnTo>
                    <a:pt x="1347" y="842"/>
                  </a:lnTo>
                  <a:lnTo>
                    <a:pt x="1796" y="1037"/>
                  </a:lnTo>
                  <a:lnTo>
                    <a:pt x="1311" y="1097"/>
                  </a:lnTo>
                  <a:lnTo>
                    <a:pt x="1585" y="1504"/>
                  </a:lnTo>
                  <a:lnTo>
                    <a:pt x="1145" y="1289"/>
                  </a:lnTo>
                  <a:lnTo>
                    <a:pt x="1153" y="1779"/>
                  </a:lnTo>
                  <a:lnTo>
                    <a:pt x="901" y="1364"/>
                  </a:lnTo>
                  <a:lnTo>
                    <a:pt x="643" y="1779"/>
                  </a:lnTo>
                  <a:lnTo>
                    <a:pt x="655" y="1289"/>
                  </a:lnTo>
                  <a:lnTo>
                    <a:pt x="213" y="1504"/>
                  </a:lnTo>
                  <a:lnTo>
                    <a:pt x="486" y="1097"/>
                  </a:lnTo>
                  <a:lnTo>
                    <a:pt x="0" y="1037"/>
                  </a:lnTo>
                  <a:lnTo>
                    <a:pt x="451" y="842"/>
                  </a:lnTo>
                  <a:lnTo>
                    <a:pt x="72" y="531"/>
                  </a:lnTo>
                  <a:lnTo>
                    <a:pt x="557" y="610"/>
                  </a:lnTo>
                  <a:lnTo>
                    <a:pt x="407" y="144"/>
                  </a:lnTo>
                  <a:lnTo>
                    <a:pt x="773" y="473"/>
                  </a:lnTo>
                  <a:lnTo>
                    <a:pt x="901" y="0"/>
                  </a:lnTo>
                  <a:close/>
                </a:path>
              </a:pathLst>
            </a:custGeom>
            <a:solidFill>
              <a:srgbClr val="FFFF3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0902" name="Freeform 22"/>
            <p:cNvSpPr>
              <a:spLocks/>
            </p:cNvSpPr>
            <p:nvPr/>
          </p:nvSpPr>
          <p:spPr bwMode="auto">
            <a:xfrm>
              <a:off x="4194" y="3145"/>
              <a:ext cx="2" cy="1"/>
            </a:xfrm>
            <a:custGeom>
              <a:avLst/>
              <a:gdLst>
                <a:gd name="T0" fmla="*/ 4 w 4"/>
                <a:gd name="T1" fmla="*/ 3 w 4"/>
                <a:gd name="T2" fmla="*/ 1 w 4"/>
                <a:gd name="T3" fmla="*/ 0 w 4"/>
                <a:gd name="T4" fmla="*/ 0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3" y="0"/>
                  </a:lnTo>
                  <a:lnTo>
                    <a:pt x="1" y="0"/>
                  </a:lnTo>
                  <a:lnTo>
                    <a:pt x="0" y="0"/>
                  </a:lnTo>
                  <a:lnTo>
                    <a:pt x="0" y="0"/>
                  </a:lnTo>
                  <a:lnTo>
                    <a:pt x="4" y="0"/>
                  </a:lnTo>
                  <a:close/>
                </a:path>
              </a:pathLst>
            </a:custGeom>
            <a:solidFill>
              <a:srgbClr val="E5D1B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890903" name="Picture 23" descr="bs0164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 y="2284"/>
              <a:ext cx="1474" cy="145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91159" name="Group 279"/>
          <p:cNvGrpSpPr>
            <a:grpSpLocks/>
          </p:cNvGrpSpPr>
          <p:nvPr/>
        </p:nvGrpSpPr>
        <p:grpSpPr bwMode="auto">
          <a:xfrm>
            <a:off x="838200" y="1962150"/>
            <a:ext cx="3352800" cy="4000500"/>
            <a:chOff x="528" y="1176"/>
            <a:chExt cx="2112" cy="2520"/>
          </a:xfrm>
        </p:grpSpPr>
        <p:sp>
          <p:nvSpPr>
            <p:cNvPr id="891156" name="Rectangle 276"/>
            <p:cNvSpPr>
              <a:spLocks noChangeArrowheads="1"/>
            </p:cNvSpPr>
            <p:nvPr/>
          </p:nvSpPr>
          <p:spPr bwMode="auto">
            <a:xfrm>
              <a:off x="528" y="1176"/>
              <a:ext cx="2112" cy="672"/>
            </a:xfrm>
            <a:prstGeom prst="rect">
              <a:avLst/>
            </a:prstGeom>
            <a:solidFill>
              <a:schemeClr val="bg1"/>
            </a:solidFill>
            <a:ln w="9525">
              <a:solidFill>
                <a:schemeClr val="tx1"/>
              </a:solidFill>
              <a:miter lim="800000"/>
              <a:headEnd/>
              <a:tailEnd/>
            </a:ln>
            <a:effectLst>
              <a:outerShdw dist="99190" dir="3011666" algn="ctr" rotWithShape="0">
                <a:schemeClr val="bg2"/>
              </a:outerShdw>
            </a:effectLst>
          </p:spPr>
          <p:txBody>
            <a:bodyPr wrap="none" anchor="ctr"/>
            <a:lstStyle/>
            <a:p>
              <a:pPr algn="ctr" eaLnBrk="0" fontAlgn="base" hangingPunct="0">
                <a:spcBef>
                  <a:spcPct val="0"/>
                </a:spcBef>
                <a:spcAft>
                  <a:spcPct val="0"/>
                </a:spcAft>
              </a:pPr>
              <a:r>
                <a:rPr lang="en-US" sz="2400">
                  <a:solidFill>
                    <a:srgbClr val="000000"/>
                  </a:solidFill>
                </a:rPr>
                <a:t>In-Person</a:t>
              </a:r>
            </a:p>
            <a:p>
              <a:pPr algn="ctr" eaLnBrk="0" fontAlgn="base" hangingPunct="0">
                <a:spcBef>
                  <a:spcPct val="0"/>
                </a:spcBef>
                <a:spcAft>
                  <a:spcPct val="0"/>
                </a:spcAft>
              </a:pPr>
              <a:r>
                <a:rPr lang="en-US" sz="2400">
                  <a:solidFill>
                    <a:srgbClr val="000000"/>
                  </a:solidFill>
                </a:rPr>
                <a:t>Presentations</a:t>
              </a:r>
            </a:p>
          </p:txBody>
        </p:sp>
        <p:sp>
          <p:nvSpPr>
            <p:cNvPr id="891157" name="Rectangle 277"/>
            <p:cNvSpPr>
              <a:spLocks noChangeArrowheads="1"/>
            </p:cNvSpPr>
            <p:nvPr/>
          </p:nvSpPr>
          <p:spPr bwMode="auto">
            <a:xfrm>
              <a:off x="528" y="1824"/>
              <a:ext cx="2112" cy="1872"/>
            </a:xfrm>
            <a:prstGeom prst="rect">
              <a:avLst/>
            </a:prstGeom>
            <a:solidFill>
              <a:schemeClr val="bg1"/>
            </a:solidFill>
            <a:ln w="9525">
              <a:solidFill>
                <a:schemeClr val="tx1"/>
              </a:solidFill>
              <a:miter lim="800000"/>
              <a:headEnd/>
              <a:tailEnd/>
            </a:ln>
            <a:effectLst>
              <a:outerShdw dist="99190" dir="3011666" algn="ctr" rotWithShape="0">
                <a:schemeClr val="bg2"/>
              </a:outerShdw>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nvGrpSpPr>
          <p:cNvPr id="891164" name="Group 284"/>
          <p:cNvGrpSpPr>
            <a:grpSpLocks/>
          </p:cNvGrpSpPr>
          <p:nvPr/>
        </p:nvGrpSpPr>
        <p:grpSpPr bwMode="auto">
          <a:xfrm flipH="1">
            <a:off x="1298575" y="3124200"/>
            <a:ext cx="2368550" cy="2808288"/>
            <a:chOff x="818" y="1968"/>
            <a:chExt cx="1492" cy="1769"/>
          </a:xfrm>
        </p:grpSpPr>
        <p:sp>
          <p:nvSpPr>
            <p:cNvPr id="891165" name="AutoShape 285"/>
            <p:cNvSpPr>
              <a:spLocks noChangeAspect="1" noChangeArrowheads="1" noTextEdit="1"/>
            </p:cNvSpPr>
            <p:nvPr/>
          </p:nvSpPr>
          <p:spPr bwMode="auto">
            <a:xfrm>
              <a:off x="818" y="1968"/>
              <a:ext cx="1492"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66" name="Freeform 286"/>
            <p:cNvSpPr>
              <a:spLocks/>
            </p:cNvSpPr>
            <p:nvPr/>
          </p:nvSpPr>
          <p:spPr bwMode="auto">
            <a:xfrm>
              <a:off x="1673" y="2040"/>
              <a:ext cx="286" cy="487"/>
            </a:xfrm>
            <a:custGeom>
              <a:avLst/>
              <a:gdLst>
                <a:gd name="T0" fmla="*/ 180 w 573"/>
                <a:gd name="T1" fmla="*/ 14 h 974"/>
                <a:gd name="T2" fmla="*/ 133 w 573"/>
                <a:gd name="T3" fmla="*/ 36 h 974"/>
                <a:gd name="T4" fmla="*/ 76 w 573"/>
                <a:gd name="T5" fmla="*/ 91 h 974"/>
                <a:gd name="T6" fmla="*/ 48 w 573"/>
                <a:gd name="T7" fmla="*/ 189 h 974"/>
                <a:gd name="T8" fmla="*/ 52 w 573"/>
                <a:gd name="T9" fmla="*/ 264 h 974"/>
                <a:gd name="T10" fmla="*/ 34 w 573"/>
                <a:gd name="T11" fmla="*/ 289 h 974"/>
                <a:gd name="T12" fmla="*/ 12 w 573"/>
                <a:gd name="T13" fmla="*/ 340 h 974"/>
                <a:gd name="T14" fmla="*/ 0 w 573"/>
                <a:gd name="T15" fmla="*/ 419 h 974"/>
                <a:gd name="T16" fmla="*/ 16 w 573"/>
                <a:gd name="T17" fmla="*/ 565 h 974"/>
                <a:gd name="T18" fmla="*/ 34 w 573"/>
                <a:gd name="T19" fmla="*/ 700 h 974"/>
                <a:gd name="T20" fmla="*/ 39 w 573"/>
                <a:gd name="T21" fmla="*/ 721 h 974"/>
                <a:gd name="T22" fmla="*/ 55 w 573"/>
                <a:gd name="T23" fmla="*/ 739 h 974"/>
                <a:gd name="T24" fmla="*/ 82 w 573"/>
                <a:gd name="T25" fmla="*/ 761 h 974"/>
                <a:gd name="T26" fmla="*/ 114 w 573"/>
                <a:gd name="T27" fmla="*/ 775 h 974"/>
                <a:gd name="T28" fmla="*/ 142 w 573"/>
                <a:gd name="T29" fmla="*/ 782 h 974"/>
                <a:gd name="T30" fmla="*/ 162 w 573"/>
                <a:gd name="T31" fmla="*/ 830 h 974"/>
                <a:gd name="T32" fmla="*/ 176 w 573"/>
                <a:gd name="T33" fmla="*/ 898 h 974"/>
                <a:gd name="T34" fmla="*/ 187 w 573"/>
                <a:gd name="T35" fmla="*/ 955 h 974"/>
                <a:gd name="T36" fmla="*/ 194 w 573"/>
                <a:gd name="T37" fmla="*/ 967 h 974"/>
                <a:gd name="T38" fmla="*/ 212 w 573"/>
                <a:gd name="T39" fmla="*/ 971 h 974"/>
                <a:gd name="T40" fmla="*/ 240 w 573"/>
                <a:gd name="T41" fmla="*/ 974 h 974"/>
                <a:gd name="T42" fmla="*/ 281 w 573"/>
                <a:gd name="T43" fmla="*/ 974 h 974"/>
                <a:gd name="T44" fmla="*/ 329 w 573"/>
                <a:gd name="T45" fmla="*/ 965 h 974"/>
                <a:gd name="T46" fmla="*/ 379 w 573"/>
                <a:gd name="T47" fmla="*/ 946 h 974"/>
                <a:gd name="T48" fmla="*/ 431 w 573"/>
                <a:gd name="T49" fmla="*/ 910 h 974"/>
                <a:gd name="T50" fmla="*/ 479 w 573"/>
                <a:gd name="T51" fmla="*/ 858 h 974"/>
                <a:gd name="T52" fmla="*/ 496 w 573"/>
                <a:gd name="T53" fmla="*/ 796 h 974"/>
                <a:gd name="T54" fmla="*/ 486 w 573"/>
                <a:gd name="T55" fmla="*/ 634 h 974"/>
                <a:gd name="T56" fmla="*/ 511 w 573"/>
                <a:gd name="T57" fmla="*/ 533 h 974"/>
                <a:gd name="T58" fmla="*/ 523 w 573"/>
                <a:gd name="T59" fmla="*/ 513 h 974"/>
                <a:gd name="T60" fmla="*/ 541 w 573"/>
                <a:gd name="T61" fmla="*/ 481 h 974"/>
                <a:gd name="T62" fmla="*/ 559 w 573"/>
                <a:gd name="T63" fmla="*/ 451 h 974"/>
                <a:gd name="T64" fmla="*/ 573 w 573"/>
                <a:gd name="T65" fmla="*/ 417 h 974"/>
                <a:gd name="T66" fmla="*/ 553 w 573"/>
                <a:gd name="T67" fmla="*/ 399 h 974"/>
                <a:gd name="T68" fmla="*/ 507 w 573"/>
                <a:gd name="T69" fmla="*/ 449 h 974"/>
                <a:gd name="T70" fmla="*/ 495 w 573"/>
                <a:gd name="T71" fmla="*/ 426 h 974"/>
                <a:gd name="T72" fmla="*/ 495 w 573"/>
                <a:gd name="T73" fmla="*/ 379 h 974"/>
                <a:gd name="T74" fmla="*/ 479 w 573"/>
                <a:gd name="T75" fmla="*/ 333 h 974"/>
                <a:gd name="T76" fmla="*/ 450 w 573"/>
                <a:gd name="T77" fmla="*/ 280 h 974"/>
                <a:gd name="T78" fmla="*/ 422 w 573"/>
                <a:gd name="T79" fmla="*/ 226 h 974"/>
                <a:gd name="T80" fmla="*/ 399 w 573"/>
                <a:gd name="T81" fmla="*/ 182 h 974"/>
                <a:gd name="T82" fmla="*/ 367 w 573"/>
                <a:gd name="T83" fmla="*/ 157 h 974"/>
                <a:gd name="T84" fmla="*/ 331 w 573"/>
                <a:gd name="T85" fmla="*/ 137 h 974"/>
                <a:gd name="T86" fmla="*/ 301 w 573"/>
                <a:gd name="T87" fmla="*/ 107 h 974"/>
                <a:gd name="T88" fmla="*/ 281 w 573"/>
                <a:gd name="T89" fmla="*/ 57 h 974"/>
                <a:gd name="T90" fmla="*/ 256 w 573"/>
                <a:gd name="T91" fmla="*/ 20 h 974"/>
                <a:gd name="T92" fmla="*/ 228 w 573"/>
                <a:gd name="T93" fmla="*/ 2 h 974"/>
                <a:gd name="T94" fmla="*/ 199 w 573"/>
                <a:gd name="T95" fmla="*/ 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3" h="974">
                  <a:moveTo>
                    <a:pt x="187" y="13"/>
                  </a:moveTo>
                  <a:lnTo>
                    <a:pt x="180" y="14"/>
                  </a:lnTo>
                  <a:lnTo>
                    <a:pt x="160" y="22"/>
                  </a:lnTo>
                  <a:lnTo>
                    <a:pt x="133" y="36"/>
                  </a:lnTo>
                  <a:lnTo>
                    <a:pt x="103" y="59"/>
                  </a:lnTo>
                  <a:lnTo>
                    <a:pt x="76" y="91"/>
                  </a:lnTo>
                  <a:lnTo>
                    <a:pt x="57" y="134"/>
                  </a:lnTo>
                  <a:lnTo>
                    <a:pt x="48" y="189"/>
                  </a:lnTo>
                  <a:lnTo>
                    <a:pt x="55" y="260"/>
                  </a:lnTo>
                  <a:lnTo>
                    <a:pt x="52" y="264"/>
                  </a:lnTo>
                  <a:lnTo>
                    <a:pt x="44" y="273"/>
                  </a:lnTo>
                  <a:lnTo>
                    <a:pt x="34" y="289"/>
                  </a:lnTo>
                  <a:lnTo>
                    <a:pt x="23" y="312"/>
                  </a:lnTo>
                  <a:lnTo>
                    <a:pt x="12" y="340"/>
                  </a:lnTo>
                  <a:lnTo>
                    <a:pt x="4" y="376"/>
                  </a:lnTo>
                  <a:lnTo>
                    <a:pt x="0" y="419"/>
                  </a:lnTo>
                  <a:lnTo>
                    <a:pt x="4" y="467"/>
                  </a:lnTo>
                  <a:lnTo>
                    <a:pt x="16" y="565"/>
                  </a:lnTo>
                  <a:lnTo>
                    <a:pt x="27" y="645"/>
                  </a:lnTo>
                  <a:lnTo>
                    <a:pt x="34" y="700"/>
                  </a:lnTo>
                  <a:lnTo>
                    <a:pt x="37" y="720"/>
                  </a:lnTo>
                  <a:lnTo>
                    <a:pt x="39" y="721"/>
                  </a:lnTo>
                  <a:lnTo>
                    <a:pt x="46" y="728"/>
                  </a:lnTo>
                  <a:lnTo>
                    <a:pt x="55" y="739"/>
                  </a:lnTo>
                  <a:lnTo>
                    <a:pt x="68" y="750"/>
                  </a:lnTo>
                  <a:lnTo>
                    <a:pt x="82" y="761"/>
                  </a:lnTo>
                  <a:lnTo>
                    <a:pt x="98" y="769"/>
                  </a:lnTo>
                  <a:lnTo>
                    <a:pt x="114" y="775"/>
                  </a:lnTo>
                  <a:lnTo>
                    <a:pt x="130" y="777"/>
                  </a:lnTo>
                  <a:lnTo>
                    <a:pt x="142" y="782"/>
                  </a:lnTo>
                  <a:lnTo>
                    <a:pt x="153" y="801"/>
                  </a:lnTo>
                  <a:lnTo>
                    <a:pt x="162" y="830"/>
                  </a:lnTo>
                  <a:lnTo>
                    <a:pt x="169" y="864"/>
                  </a:lnTo>
                  <a:lnTo>
                    <a:pt x="176" y="898"/>
                  </a:lnTo>
                  <a:lnTo>
                    <a:pt x="181" y="930"/>
                  </a:lnTo>
                  <a:lnTo>
                    <a:pt x="187" y="955"/>
                  </a:lnTo>
                  <a:lnTo>
                    <a:pt x="192" y="967"/>
                  </a:lnTo>
                  <a:lnTo>
                    <a:pt x="194" y="967"/>
                  </a:lnTo>
                  <a:lnTo>
                    <a:pt x="201" y="969"/>
                  </a:lnTo>
                  <a:lnTo>
                    <a:pt x="212" y="971"/>
                  </a:lnTo>
                  <a:lnTo>
                    <a:pt x="224" y="972"/>
                  </a:lnTo>
                  <a:lnTo>
                    <a:pt x="240" y="974"/>
                  </a:lnTo>
                  <a:lnTo>
                    <a:pt x="260" y="974"/>
                  </a:lnTo>
                  <a:lnTo>
                    <a:pt x="281" y="974"/>
                  </a:lnTo>
                  <a:lnTo>
                    <a:pt x="304" y="971"/>
                  </a:lnTo>
                  <a:lnTo>
                    <a:pt x="329" y="965"/>
                  </a:lnTo>
                  <a:lnTo>
                    <a:pt x="354" y="956"/>
                  </a:lnTo>
                  <a:lnTo>
                    <a:pt x="379" y="946"/>
                  </a:lnTo>
                  <a:lnTo>
                    <a:pt x="406" y="930"/>
                  </a:lnTo>
                  <a:lnTo>
                    <a:pt x="431" y="910"/>
                  </a:lnTo>
                  <a:lnTo>
                    <a:pt x="455" y="887"/>
                  </a:lnTo>
                  <a:lnTo>
                    <a:pt x="479" y="858"/>
                  </a:lnTo>
                  <a:lnTo>
                    <a:pt x="502" y="823"/>
                  </a:lnTo>
                  <a:lnTo>
                    <a:pt x="496" y="796"/>
                  </a:lnTo>
                  <a:lnTo>
                    <a:pt x="486" y="727"/>
                  </a:lnTo>
                  <a:lnTo>
                    <a:pt x="486" y="634"/>
                  </a:lnTo>
                  <a:lnTo>
                    <a:pt x="509" y="536"/>
                  </a:lnTo>
                  <a:lnTo>
                    <a:pt x="511" y="533"/>
                  </a:lnTo>
                  <a:lnTo>
                    <a:pt x="516" y="525"/>
                  </a:lnTo>
                  <a:lnTo>
                    <a:pt x="523" y="513"/>
                  </a:lnTo>
                  <a:lnTo>
                    <a:pt x="532" y="497"/>
                  </a:lnTo>
                  <a:lnTo>
                    <a:pt x="541" y="481"/>
                  </a:lnTo>
                  <a:lnTo>
                    <a:pt x="550" y="465"/>
                  </a:lnTo>
                  <a:lnTo>
                    <a:pt x="559" y="451"/>
                  </a:lnTo>
                  <a:lnTo>
                    <a:pt x="566" y="438"/>
                  </a:lnTo>
                  <a:lnTo>
                    <a:pt x="573" y="417"/>
                  </a:lnTo>
                  <a:lnTo>
                    <a:pt x="568" y="401"/>
                  </a:lnTo>
                  <a:lnTo>
                    <a:pt x="553" y="399"/>
                  </a:lnTo>
                  <a:lnTo>
                    <a:pt x="530" y="424"/>
                  </a:lnTo>
                  <a:lnTo>
                    <a:pt x="507" y="449"/>
                  </a:lnTo>
                  <a:lnTo>
                    <a:pt x="496" y="445"/>
                  </a:lnTo>
                  <a:lnTo>
                    <a:pt x="495" y="426"/>
                  </a:lnTo>
                  <a:lnTo>
                    <a:pt x="496" y="397"/>
                  </a:lnTo>
                  <a:lnTo>
                    <a:pt x="495" y="379"/>
                  </a:lnTo>
                  <a:lnTo>
                    <a:pt x="489" y="358"/>
                  </a:lnTo>
                  <a:lnTo>
                    <a:pt x="479" y="333"/>
                  </a:lnTo>
                  <a:lnTo>
                    <a:pt x="464" y="306"/>
                  </a:lnTo>
                  <a:lnTo>
                    <a:pt x="450" y="280"/>
                  </a:lnTo>
                  <a:lnTo>
                    <a:pt x="436" y="251"/>
                  </a:lnTo>
                  <a:lnTo>
                    <a:pt x="422" y="226"/>
                  </a:lnTo>
                  <a:lnTo>
                    <a:pt x="411" y="201"/>
                  </a:lnTo>
                  <a:lnTo>
                    <a:pt x="399" y="182"/>
                  </a:lnTo>
                  <a:lnTo>
                    <a:pt x="384" y="168"/>
                  </a:lnTo>
                  <a:lnTo>
                    <a:pt x="367" y="157"/>
                  </a:lnTo>
                  <a:lnTo>
                    <a:pt x="349" y="146"/>
                  </a:lnTo>
                  <a:lnTo>
                    <a:pt x="331" y="137"/>
                  </a:lnTo>
                  <a:lnTo>
                    <a:pt x="315" y="123"/>
                  </a:lnTo>
                  <a:lnTo>
                    <a:pt x="301" y="107"/>
                  </a:lnTo>
                  <a:lnTo>
                    <a:pt x="290" y="82"/>
                  </a:lnTo>
                  <a:lnTo>
                    <a:pt x="281" y="57"/>
                  </a:lnTo>
                  <a:lnTo>
                    <a:pt x="269" y="36"/>
                  </a:lnTo>
                  <a:lnTo>
                    <a:pt x="256" y="20"/>
                  </a:lnTo>
                  <a:lnTo>
                    <a:pt x="242" y="9"/>
                  </a:lnTo>
                  <a:lnTo>
                    <a:pt x="228" y="2"/>
                  </a:lnTo>
                  <a:lnTo>
                    <a:pt x="213" y="0"/>
                  </a:lnTo>
                  <a:lnTo>
                    <a:pt x="199" y="4"/>
                  </a:lnTo>
                  <a:lnTo>
                    <a:pt x="187" y="13"/>
                  </a:lnTo>
                  <a:close/>
                </a:path>
              </a:pathLst>
            </a:custGeom>
            <a:solidFill>
              <a:srgbClr val="FC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67" name="Freeform 287"/>
            <p:cNvSpPr>
              <a:spLocks/>
            </p:cNvSpPr>
            <p:nvPr/>
          </p:nvSpPr>
          <p:spPr bwMode="auto">
            <a:xfrm>
              <a:off x="971" y="2533"/>
              <a:ext cx="736" cy="1151"/>
            </a:xfrm>
            <a:custGeom>
              <a:avLst/>
              <a:gdLst>
                <a:gd name="T0" fmla="*/ 109 w 1472"/>
                <a:gd name="T1" fmla="*/ 286 h 2300"/>
                <a:gd name="T2" fmla="*/ 4 w 1472"/>
                <a:gd name="T3" fmla="*/ 397 h 2300"/>
                <a:gd name="T4" fmla="*/ 98 w 1472"/>
                <a:gd name="T5" fmla="*/ 520 h 2300"/>
                <a:gd name="T6" fmla="*/ 324 w 1472"/>
                <a:gd name="T7" fmla="*/ 744 h 2300"/>
                <a:gd name="T8" fmla="*/ 673 w 1472"/>
                <a:gd name="T9" fmla="*/ 972 h 2300"/>
                <a:gd name="T10" fmla="*/ 719 w 1472"/>
                <a:gd name="T11" fmla="*/ 958 h 2300"/>
                <a:gd name="T12" fmla="*/ 840 w 1472"/>
                <a:gd name="T13" fmla="*/ 906 h 2300"/>
                <a:gd name="T14" fmla="*/ 1013 w 1472"/>
                <a:gd name="T15" fmla="*/ 799 h 2300"/>
                <a:gd name="T16" fmla="*/ 998 w 1472"/>
                <a:gd name="T17" fmla="*/ 696 h 2300"/>
                <a:gd name="T18" fmla="*/ 970 w 1472"/>
                <a:gd name="T19" fmla="*/ 505 h 2300"/>
                <a:gd name="T20" fmla="*/ 943 w 1472"/>
                <a:gd name="T21" fmla="*/ 290 h 2300"/>
                <a:gd name="T22" fmla="*/ 995 w 1472"/>
                <a:gd name="T23" fmla="*/ 196 h 2300"/>
                <a:gd name="T24" fmla="*/ 1050 w 1472"/>
                <a:gd name="T25" fmla="*/ 261 h 2300"/>
                <a:gd name="T26" fmla="*/ 1014 w 1472"/>
                <a:gd name="T27" fmla="*/ 516 h 2300"/>
                <a:gd name="T28" fmla="*/ 1045 w 1472"/>
                <a:gd name="T29" fmla="*/ 632 h 2300"/>
                <a:gd name="T30" fmla="*/ 1082 w 1472"/>
                <a:gd name="T31" fmla="*/ 265 h 2300"/>
                <a:gd name="T32" fmla="*/ 1119 w 1472"/>
                <a:gd name="T33" fmla="*/ 238 h 2300"/>
                <a:gd name="T34" fmla="*/ 1091 w 1472"/>
                <a:gd name="T35" fmla="*/ 685 h 2300"/>
                <a:gd name="T36" fmla="*/ 1221 w 1472"/>
                <a:gd name="T37" fmla="*/ 1250 h 2300"/>
                <a:gd name="T38" fmla="*/ 1246 w 1472"/>
                <a:gd name="T39" fmla="*/ 1474 h 2300"/>
                <a:gd name="T40" fmla="*/ 1196 w 1472"/>
                <a:gd name="T41" fmla="*/ 1672 h 2300"/>
                <a:gd name="T42" fmla="*/ 1169 w 1472"/>
                <a:gd name="T43" fmla="*/ 2040 h 2300"/>
                <a:gd name="T44" fmla="*/ 1329 w 1472"/>
                <a:gd name="T45" fmla="*/ 2257 h 2300"/>
                <a:gd name="T46" fmla="*/ 1461 w 1472"/>
                <a:gd name="T47" fmla="*/ 2297 h 2300"/>
                <a:gd name="T48" fmla="*/ 1459 w 1472"/>
                <a:gd name="T49" fmla="*/ 2202 h 2300"/>
                <a:gd name="T50" fmla="*/ 1393 w 1472"/>
                <a:gd name="T51" fmla="*/ 1857 h 2300"/>
                <a:gd name="T52" fmla="*/ 1406 w 1472"/>
                <a:gd name="T53" fmla="*/ 1328 h 2300"/>
                <a:gd name="T54" fmla="*/ 1313 w 1472"/>
                <a:gd name="T55" fmla="*/ 931 h 2300"/>
                <a:gd name="T56" fmla="*/ 1160 w 1472"/>
                <a:gd name="T57" fmla="*/ 411 h 2300"/>
                <a:gd name="T58" fmla="*/ 1203 w 1472"/>
                <a:gd name="T59" fmla="*/ 343 h 2300"/>
                <a:gd name="T60" fmla="*/ 1265 w 1472"/>
                <a:gd name="T61" fmla="*/ 286 h 2300"/>
                <a:gd name="T62" fmla="*/ 1206 w 1472"/>
                <a:gd name="T63" fmla="*/ 190 h 2300"/>
                <a:gd name="T64" fmla="*/ 1150 w 1472"/>
                <a:gd name="T65" fmla="*/ 146 h 2300"/>
                <a:gd name="T66" fmla="*/ 1130 w 1472"/>
                <a:gd name="T67" fmla="*/ 89 h 2300"/>
                <a:gd name="T68" fmla="*/ 1100 w 1472"/>
                <a:gd name="T69" fmla="*/ 5 h 2300"/>
                <a:gd name="T70" fmla="*/ 1053 w 1472"/>
                <a:gd name="T71" fmla="*/ 25 h 2300"/>
                <a:gd name="T72" fmla="*/ 916 w 1472"/>
                <a:gd name="T73" fmla="*/ 149 h 2300"/>
                <a:gd name="T74" fmla="*/ 819 w 1472"/>
                <a:gd name="T75" fmla="*/ 352 h 2300"/>
                <a:gd name="T76" fmla="*/ 731 w 1472"/>
                <a:gd name="T77" fmla="*/ 488 h 2300"/>
                <a:gd name="T78" fmla="*/ 722 w 1472"/>
                <a:gd name="T79" fmla="*/ 534 h 2300"/>
                <a:gd name="T80" fmla="*/ 737 w 1472"/>
                <a:gd name="T81" fmla="*/ 696 h 2300"/>
                <a:gd name="T82" fmla="*/ 648 w 1472"/>
                <a:gd name="T83" fmla="*/ 792 h 2300"/>
                <a:gd name="T84" fmla="*/ 573 w 1472"/>
                <a:gd name="T85" fmla="*/ 683 h 2300"/>
                <a:gd name="T86" fmla="*/ 625 w 1472"/>
                <a:gd name="T87" fmla="*/ 696 h 2300"/>
                <a:gd name="T88" fmla="*/ 667 w 1472"/>
                <a:gd name="T89" fmla="*/ 708 h 2300"/>
                <a:gd name="T90" fmla="*/ 694 w 1472"/>
                <a:gd name="T91" fmla="*/ 628 h 2300"/>
                <a:gd name="T92" fmla="*/ 617 w 1472"/>
                <a:gd name="T93" fmla="*/ 500 h 2300"/>
                <a:gd name="T94" fmla="*/ 516 w 1472"/>
                <a:gd name="T95" fmla="*/ 429 h 2300"/>
                <a:gd name="T96" fmla="*/ 409 w 1472"/>
                <a:gd name="T97" fmla="*/ 381 h 2300"/>
                <a:gd name="T98" fmla="*/ 319 w 1472"/>
                <a:gd name="T99" fmla="*/ 342 h 2300"/>
                <a:gd name="T100" fmla="*/ 167 w 1472"/>
                <a:gd name="T101" fmla="*/ 245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2" h="2300">
                  <a:moveTo>
                    <a:pt x="134" y="210"/>
                  </a:moveTo>
                  <a:lnTo>
                    <a:pt x="132" y="217"/>
                  </a:lnTo>
                  <a:lnTo>
                    <a:pt x="128" y="233"/>
                  </a:lnTo>
                  <a:lnTo>
                    <a:pt x="121" y="258"/>
                  </a:lnTo>
                  <a:lnTo>
                    <a:pt x="109" y="286"/>
                  </a:lnTo>
                  <a:lnTo>
                    <a:pt x="91" y="318"/>
                  </a:lnTo>
                  <a:lnTo>
                    <a:pt x="68" y="349"/>
                  </a:lnTo>
                  <a:lnTo>
                    <a:pt x="37" y="374"/>
                  </a:lnTo>
                  <a:lnTo>
                    <a:pt x="0" y="393"/>
                  </a:lnTo>
                  <a:lnTo>
                    <a:pt x="4" y="397"/>
                  </a:lnTo>
                  <a:lnTo>
                    <a:pt x="11" y="409"/>
                  </a:lnTo>
                  <a:lnTo>
                    <a:pt x="25" y="429"/>
                  </a:lnTo>
                  <a:lnTo>
                    <a:pt x="45" y="454"/>
                  </a:lnTo>
                  <a:lnTo>
                    <a:pt x="68" y="484"/>
                  </a:lnTo>
                  <a:lnTo>
                    <a:pt x="98" y="520"/>
                  </a:lnTo>
                  <a:lnTo>
                    <a:pt x="134" y="561"/>
                  </a:lnTo>
                  <a:lnTo>
                    <a:pt x="173" y="603"/>
                  </a:lnTo>
                  <a:lnTo>
                    <a:pt x="219" y="648"/>
                  </a:lnTo>
                  <a:lnTo>
                    <a:pt x="269" y="696"/>
                  </a:lnTo>
                  <a:lnTo>
                    <a:pt x="324" y="744"/>
                  </a:lnTo>
                  <a:lnTo>
                    <a:pt x="384" y="792"/>
                  </a:lnTo>
                  <a:lnTo>
                    <a:pt x="448" y="840"/>
                  </a:lnTo>
                  <a:lnTo>
                    <a:pt x="518" y="886"/>
                  </a:lnTo>
                  <a:lnTo>
                    <a:pt x="593" y="931"/>
                  </a:lnTo>
                  <a:lnTo>
                    <a:pt x="673" y="972"/>
                  </a:lnTo>
                  <a:lnTo>
                    <a:pt x="674" y="972"/>
                  </a:lnTo>
                  <a:lnTo>
                    <a:pt x="680" y="970"/>
                  </a:lnTo>
                  <a:lnTo>
                    <a:pt x="690" y="967"/>
                  </a:lnTo>
                  <a:lnTo>
                    <a:pt x="703" y="963"/>
                  </a:lnTo>
                  <a:lnTo>
                    <a:pt x="719" y="958"/>
                  </a:lnTo>
                  <a:lnTo>
                    <a:pt x="738" y="950"/>
                  </a:lnTo>
                  <a:lnTo>
                    <a:pt x="760" y="942"/>
                  </a:lnTo>
                  <a:lnTo>
                    <a:pt x="785" y="933"/>
                  </a:lnTo>
                  <a:lnTo>
                    <a:pt x="811" y="920"/>
                  </a:lnTo>
                  <a:lnTo>
                    <a:pt x="840" y="906"/>
                  </a:lnTo>
                  <a:lnTo>
                    <a:pt x="872" y="890"/>
                  </a:lnTo>
                  <a:lnTo>
                    <a:pt x="904" y="870"/>
                  </a:lnTo>
                  <a:lnTo>
                    <a:pt x="940" y="849"/>
                  </a:lnTo>
                  <a:lnTo>
                    <a:pt x="975" y="826"/>
                  </a:lnTo>
                  <a:lnTo>
                    <a:pt x="1013" y="799"/>
                  </a:lnTo>
                  <a:lnTo>
                    <a:pt x="1050" y="771"/>
                  </a:lnTo>
                  <a:lnTo>
                    <a:pt x="1045" y="765"/>
                  </a:lnTo>
                  <a:lnTo>
                    <a:pt x="1032" y="751"/>
                  </a:lnTo>
                  <a:lnTo>
                    <a:pt x="1016" y="728"/>
                  </a:lnTo>
                  <a:lnTo>
                    <a:pt x="998" y="696"/>
                  </a:lnTo>
                  <a:lnTo>
                    <a:pt x="980" y="658"/>
                  </a:lnTo>
                  <a:lnTo>
                    <a:pt x="968" y="614"/>
                  </a:lnTo>
                  <a:lnTo>
                    <a:pt x="961" y="566"/>
                  </a:lnTo>
                  <a:lnTo>
                    <a:pt x="966" y="514"/>
                  </a:lnTo>
                  <a:lnTo>
                    <a:pt x="970" y="505"/>
                  </a:lnTo>
                  <a:lnTo>
                    <a:pt x="975" y="479"/>
                  </a:lnTo>
                  <a:lnTo>
                    <a:pt x="975" y="439"/>
                  </a:lnTo>
                  <a:lnTo>
                    <a:pt x="966" y="388"/>
                  </a:lnTo>
                  <a:lnTo>
                    <a:pt x="952" y="336"/>
                  </a:lnTo>
                  <a:lnTo>
                    <a:pt x="943" y="290"/>
                  </a:lnTo>
                  <a:lnTo>
                    <a:pt x="943" y="251"/>
                  </a:lnTo>
                  <a:lnTo>
                    <a:pt x="954" y="215"/>
                  </a:lnTo>
                  <a:lnTo>
                    <a:pt x="964" y="201"/>
                  </a:lnTo>
                  <a:lnTo>
                    <a:pt x="979" y="196"/>
                  </a:lnTo>
                  <a:lnTo>
                    <a:pt x="995" y="196"/>
                  </a:lnTo>
                  <a:lnTo>
                    <a:pt x="1011" y="201"/>
                  </a:lnTo>
                  <a:lnTo>
                    <a:pt x="1025" y="212"/>
                  </a:lnTo>
                  <a:lnTo>
                    <a:pt x="1037" y="226"/>
                  </a:lnTo>
                  <a:lnTo>
                    <a:pt x="1046" y="242"/>
                  </a:lnTo>
                  <a:lnTo>
                    <a:pt x="1050" y="261"/>
                  </a:lnTo>
                  <a:lnTo>
                    <a:pt x="1046" y="290"/>
                  </a:lnTo>
                  <a:lnTo>
                    <a:pt x="1039" y="334"/>
                  </a:lnTo>
                  <a:lnTo>
                    <a:pt x="1029" y="390"/>
                  </a:lnTo>
                  <a:lnTo>
                    <a:pt x="1020" y="452"/>
                  </a:lnTo>
                  <a:lnTo>
                    <a:pt x="1014" y="516"/>
                  </a:lnTo>
                  <a:lnTo>
                    <a:pt x="1016" y="578"/>
                  </a:lnTo>
                  <a:lnTo>
                    <a:pt x="1025" y="634"/>
                  </a:lnTo>
                  <a:lnTo>
                    <a:pt x="1046" y="680"/>
                  </a:lnTo>
                  <a:lnTo>
                    <a:pt x="1046" y="667"/>
                  </a:lnTo>
                  <a:lnTo>
                    <a:pt x="1045" y="632"/>
                  </a:lnTo>
                  <a:lnTo>
                    <a:pt x="1043" y="577"/>
                  </a:lnTo>
                  <a:lnTo>
                    <a:pt x="1046" y="509"/>
                  </a:lnTo>
                  <a:lnTo>
                    <a:pt x="1052" y="431"/>
                  </a:lnTo>
                  <a:lnTo>
                    <a:pt x="1062" y="349"/>
                  </a:lnTo>
                  <a:lnTo>
                    <a:pt x="1082" y="265"/>
                  </a:lnTo>
                  <a:lnTo>
                    <a:pt x="1109" y="187"/>
                  </a:lnTo>
                  <a:lnTo>
                    <a:pt x="1112" y="187"/>
                  </a:lnTo>
                  <a:lnTo>
                    <a:pt x="1121" y="188"/>
                  </a:lnTo>
                  <a:lnTo>
                    <a:pt x="1125" y="204"/>
                  </a:lnTo>
                  <a:lnTo>
                    <a:pt x="1119" y="238"/>
                  </a:lnTo>
                  <a:lnTo>
                    <a:pt x="1110" y="276"/>
                  </a:lnTo>
                  <a:lnTo>
                    <a:pt x="1098" y="342"/>
                  </a:lnTo>
                  <a:lnTo>
                    <a:pt x="1089" y="432"/>
                  </a:lnTo>
                  <a:lnTo>
                    <a:pt x="1084" y="546"/>
                  </a:lnTo>
                  <a:lnTo>
                    <a:pt x="1091" y="685"/>
                  </a:lnTo>
                  <a:lnTo>
                    <a:pt x="1110" y="844"/>
                  </a:lnTo>
                  <a:lnTo>
                    <a:pt x="1150" y="1025"/>
                  </a:lnTo>
                  <a:lnTo>
                    <a:pt x="1212" y="1225"/>
                  </a:lnTo>
                  <a:lnTo>
                    <a:pt x="1214" y="1232"/>
                  </a:lnTo>
                  <a:lnTo>
                    <a:pt x="1221" y="1250"/>
                  </a:lnTo>
                  <a:lnTo>
                    <a:pt x="1230" y="1280"/>
                  </a:lnTo>
                  <a:lnTo>
                    <a:pt x="1238" y="1317"/>
                  </a:lnTo>
                  <a:lnTo>
                    <a:pt x="1246" y="1364"/>
                  </a:lnTo>
                  <a:lnTo>
                    <a:pt x="1247" y="1417"/>
                  </a:lnTo>
                  <a:lnTo>
                    <a:pt x="1246" y="1474"/>
                  </a:lnTo>
                  <a:lnTo>
                    <a:pt x="1235" y="1536"/>
                  </a:lnTo>
                  <a:lnTo>
                    <a:pt x="1231" y="1545"/>
                  </a:lnTo>
                  <a:lnTo>
                    <a:pt x="1222" y="1574"/>
                  </a:lnTo>
                  <a:lnTo>
                    <a:pt x="1210" y="1616"/>
                  </a:lnTo>
                  <a:lnTo>
                    <a:pt x="1196" y="1672"/>
                  </a:lnTo>
                  <a:lnTo>
                    <a:pt x="1182" y="1738"/>
                  </a:lnTo>
                  <a:lnTo>
                    <a:pt x="1169" y="1811"/>
                  </a:lnTo>
                  <a:lnTo>
                    <a:pt x="1162" y="1887"/>
                  </a:lnTo>
                  <a:lnTo>
                    <a:pt x="1160" y="1967"/>
                  </a:lnTo>
                  <a:lnTo>
                    <a:pt x="1169" y="2040"/>
                  </a:lnTo>
                  <a:lnTo>
                    <a:pt x="1189" y="2103"/>
                  </a:lnTo>
                  <a:lnTo>
                    <a:pt x="1217" y="2154"/>
                  </a:lnTo>
                  <a:lnTo>
                    <a:pt x="1253" y="2197"/>
                  </a:lnTo>
                  <a:lnTo>
                    <a:pt x="1290" y="2231"/>
                  </a:lnTo>
                  <a:lnTo>
                    <a:pt x="1329" y="2257"/>
                  </a:lnTo>
                  <a:lnTo>
                    <a:pt x="1367" y="2277"/>
                  </a:lnTo>
                  <a:lnTo>
                    <a:pt x="1400" y="2289"/>
                  </a:lnTo>
                  <a:lnTo>
                    <a:pt x="1427" y="2297"/>
                  </a:lnTo>
                  <a:lnTo>
                    <a:pt x="1447" y="2300"/>
                  </a:lnTo>
                  <a:lnTo>
                    <a:pt x="1461" y="2297"/>
                  </a:lnTo>
                  <a:lnTo>
                    <a:pt x="1470" y="2288"/>
                  </a:lnTo>
                  <a:lnTo>
                    <a:pt x="1472" y="2273"/>
                  </a:lnTo>
                  <a:lnTo>
                    <a:pt x="1472" y="2254"/>
                  </a:lnTo>
                  <a:lnTo>
                    <a:pt x="1466" y="2231"/>
                  </a:lnTo>
                  <a:lnTo>
                    <a:pt x="1459" y="2202"/>
                  </a:lnTo>
                  <a:lnTo>
                    <a:pt x="1448" y="2163"/>
                  </a:lnTo>
                  <a:lnTo>
                    <a:pt x="1434" y="2110"/>
                  </a:lnTo>
                  <a:lnTo>
                    <a:pt x="1418" y="2040"/>
                  </a:lnTo>
                  <a:lnTo>
                    <a:pt x="1404" y="1955"/>
                  </a:lnTo>
                  <a:lnTo>
                    <a:pt x="1393" y="1857"/>
                  </a:lnTo>
                  <a:lnTo>
                    <a:pt x="1386" y="1745"/>
                  </a:lnTo>
                  <a:lnTo>
                    <a:pt x="1388" y="1622"/>
                  </a:lnTo>
                  <a:lnTo>
                    <a:pt x="1400" y="1485"/>
                  </a:lnTo>
                  <a:lnTo>
                    <a:pt x="1402" y="1438"/>
                  </a:lnTo>
                  <a:lnTo>
                    <a:pt x="1406" y="1328"/>
                  </a:lnTo>
                  <a:lnTo>
                    <a:pt x="1406" y="1205"/>
                  </a:lnTo>
                  <a:lnTo>
                    <a:pt x="1395" y="1116"/>
                  </a:lnTo>
                  <a:lnTo>
                    <a:pt x="1379" y="1075"/>
                  </a:lnTo>
                  <a:lnTo>
                    <a:pt x="1351" y="1011"/>
                  </a:lnTo>
                  <a:lnTo>
                    <a:pt x="1313" y="931"/>
                  </a:lnTo>
                  <a:lnTo>
                    <a:pt x="1272" y="835"/>
                  </a:lnTo>
                  <a:lnTo>
                    <a:pt x="1233" y="731"/>
                  </a:lnTo>
                  <a:lnTo>
                    <a:pt x="1198" y="623"/>
                  </a:lnTo>
                  <a:lnTo>
                    <a:pt x="1173" y="514"/>
                  </a:lnTo>
                  <a:lnTo>
                    <a:pt x="1160" y="411"/>
                  </a:lnTo>
                  <a:lnTo>
                    <a:pt x="1162" y="407"/>
                  </a:lnTo>
                  <a:lnTo>
                    <a:pt x="1167" y="397"/>
                  </a:lnTo>
                  <a:lnTo>
                    <a:pt x="1174" y="381"/>
                  </a:lnTo>
                  <a:lnTo>
                    <a:pt x="1187" y="363"/>
                  </a:lnTo>
                  <a:lnTo>
                    <a:pt x="1203" y="343"/>
                  </a:lnTo>
                  <a:lnTo>
                    <a:pt x="1222" y="326"/>
                  </a:lnTo>
                  <a:lnTo>
                    <a:pt x="1246" y="311"/>
                  </a:lnTo>
                  <a:lnTo>
                    <a:pt x="1274" y="302"/>
                  </a:lnTo>
                  <a:lnTo>
                    <a:pt x="1272" y="299"/>
                  </a:lnTo>
                  <a:lnTo>
                    <a:pt x="1265" y="286"/>
                  </a:lnTo>
                  <a:lnTo>
                    <a:pt x="1256" y="270"/>
                  </a:lnTo>
                  <a:lnTo>
                    <a:pt x="1246" y="249"/>
                  </a:lnTo>
                  <a:lnTo>
                    <a:pt x="1231" y="228"/>
                  </a:lnTo>
                  <a:lnTo>
                    <a:pt x="1219" y="208"/>
                  </a:lnTo>
                  <a:lnTo>
                    <a:pt x="1206" y="190"/>
                  </a:lnTo>
                  <a:lnTo>
                    <a:pt x="1194" y="176"/>
                  </a:lnTo>
                  <a:lnTo>
                    <a:pt x="1183" y="165"/>
                  </a:lnTo>
                  <a:lnTo>
                    <a:pt x="1171" y="158"/>
                  </a:lnTo>
                  <a:lnTo>
                    <a:pt x="1160" y="151"/>
                  </a:lnTo>
                  <a:lnTo>
                    <a:pt x="1150" y="146"/>
                  </a:lnTo>
                  <a:lnTo>
                    <a:pt x="1139" y="139"/>
                  </a:lnTo>
                  <a:lnTo>
                    <a:pt x="1132" y="131"/>
                  </a:lnTo>
                  <a:lnTo>
                    <a:pt x="1126" y="123"/>
                  </a:lnTo>
                  <a:lnTo>
                    <a:pt x="1125" y="112"/>
                  </a:lnTo>
                  <a:lnTo>
                    <a:pt x="1130" y="89"/>
                  </a:lnTo>
                  <a:lnTo>
                    <a:pt x="1137" y="69"/>
                  </a:lnTo>
                  <a:lnTo>
                    <a:pt x="1137" y="50"/>
                  </a:lnTo>
                  <a:lnTo>
                    <a:pt x="1119" y="26"/>
                  </a:lnTo>
                  <a:lnTo>
                    <a:pt x="1107" y="14"/>
                  </a:lnTo>
                  <a:lnTo>
                    <a:pt x="1100" y="5"/>
                  </a:lnTo>
                  <a:lnTo>
                    <a:pt x="1094" y="1"/>
                  </a:lnTo>
                  <a:lnTo>
                    <a:pt x="1089" y="0"/>
                  </a:lnTo>
                  <a:lnTo>
                    <a:pt x="1082" y="3"/>
                  </a:lnTo>
                  <a:lnTo>
                    <a:pt x="1071" y="10"/>
                  </a:lnTo>
                  <a:lnTo>
                    <a:pt x="1053" y="25"/>
                  </a:lnTo>
                  <a:lnTo>
                    <a:pt x="1029" y="42"/>
                  </a:lnTo>
                  <a:lnTo>
                    <a:pt x="998" y="66"/>
                  </a:lnTo>
                  <a:lnTo>
                    <a:pt x="970" y="90"/>
                  </a:lnTo>
                  <a:lnTo>
                    <a:pt x="943" y="119"/>
                  </a:lnTo>
                  <a:lnTo>
                    <a:pt x="916" y="149"/>
                  </a:lnTo>
                  <a:lnTo>
                    <a:pt x="892" y="183"/>
                  </a:lnTo>
                  <a:lnTo>
                    <a:pt x="870" y="220"/>
                  </a:lnTo>
                  <a:lnTo>
                    <a:pt x="851" y="263"/>
                  </a:lnTo>
                  <a:lnTo>
                    <a:pt x="835" y="308"/>
                  </a:lnTo>
                  <a:lnTo>
                    <a:pt x="819" y="352"/>
                  </a:lnTo>
                  <a:lnTo>
                    <a:pt x="803" y="391"/>
                  </a:lnTo>
                  <a:lnTo>
                    <a:pt x="785" y="423"/>
                  </a:lnTo>
                  <a:lnTo>
                    <a:pt x="767" y="450"/>
                  </a:lnTo>
                  <a:lnTo>
                    <a:pt x="749" y="472"/>
                  </a:lnTo>
                  <a:lnTo>
                    <a:pt x="731" y="488"/>
                  </a:lnTo>
                  <a:lnTo>
                    <a:pt x="714" y="498"/>
                  </a:lnTo>
                  <a:lnTo>
                    <a:pt x="696" y="504"/>
                  </a:lnTo>
                  <a:lnTo>
                    <a:pt x="699" y="507"/>
                  </a:lnTo>
                  <a:lnTo>
                    <a:pt x="710" y="518"/>
                  </a:lnTo>
                  <a:lnTo>
                    <a:pt x="722" y="534"/>
                  </a:lnTo>
                  <a:lnTo>
                    <a:pt x="735" y="557"/>
                  </a:lnTo>
                  <a:lnTo>
                    <a:pt x="746" y="585"/>
                  </a:lnTo>
                  <a:lnTo>
                    <a:pt x="753" y="618"/>
                  </a:lnTo>
                  <a:lnTo>
                    <a:pt x="749" y="655"/>
                  </a:lnTo>
                  <a:lnTo>
                    <a:pt x="737" y="696"/>
                  </a:lnTo>
                  <a:lnTo>
                    <a:pt x="717" y="733"/>
                  </a:lnTo>
                  <a:lnTo>
                    <a:pt x="699" y="762"/>
                  </a:lnTo>
                  <a:lnTo>
                    <a:pt x="682" y="780"/>
                  </a:lnTo>
                  <a:lnTo>
                    <a:pt x="664" y="788"/>
                  </a:lnTo>
                  <a:lnTo>
                    <a:pt x="648" y="792"/>
                  </a:lnTo>
                  <a:lnTo>
                    <a:pt x="634" y="788"/>
                  </a:lnTo>
                  <a:lnTo>
                    <a:pt x="617" y="780"/>
                  </a:lnTo>
                  <a:lnTo>
                    <a:pt x="605" y="765"/>
                  </a:lnTo>
                  <a:lnTo>
                    <a:pt x="584" y="726"/>
                  </a:lnTo>
                  <a:lnTo>
                    <a:pt x="573" y="683"/>
                  </a:lnTo>
                  <a:lnTo>
                    <a:pt x="575" y="653"/>
                  </a:lnTo>
                  <a:lnTo>
                    <a:pt x="593" y="657"/>
                  </a:lnTo>
                  <a:lnTo>
                    <a:pt x="605" y="669"/>
                  </a:lnTo>
                  <a:lnTo>
                    <a:pt x="616" y="683"/>
                  </a:lnTo>
                  <a:lnTo>
                    <a:pt x="625" y="696"/>
                  </a:lnTo>
                  <a:lnTo>
                    <a:pt x="634" y="707"/>
                  </a:lnTo>
                  <a:lnTo>
                    <a:pt x="642" y="714"/>
                  </a:lnTo>
                  <a:lnTo>
                    <a:pt x="651" y="717"/>
                  </a:lnTo>
                  <a:lnTo>
                    <a:pt x="658" y="715"/>
                  </a:lnTo>
                  <a:lnTo>
                    <a:pt x="667" y="708"/>
                  </a:lnTo>
                  <a:lnTo>
                    <a:pt x="676" y="698"/>
                  </a:lnTo>
                  <a:lnTo>
                    <a:pt x="685" y="683"/>
                  </a:lnTo>
                  <a:lnTo>
                    <a:pt x="692" y="669"/>
                  </a:lnTo>
                  <a:lnTo>
                    <a:pt x="696" y="650"/>
                  </a:lnTo>
                  <a:lnTo>
                    <a:pt x="694" y="628"/>
                  </a:lnTo>
                  <a:lnTo>
                    <a:pt x="687" y="601"/>
                  </a:lnTo>
                  <a:lnTo>
                    <a:pt x="673" y="571"/>
                  </a:lnTo>
                  <a:lnTo>
                    <a:pt x="650" y="536"/>
                  </a:lnTo>
                  <a:lnTo>
                    <a:pt x="635" y="518"/>
                  </a:lnTo>
                  <a:lnTo>
                    <a:pt x="617" y="500"/>
                  </a:lnTo>
                  <a:lnTo>
                    <a:pt x="600" y="484"/>
                  </a:lnTo>
                  <a:lnTo>
                    <a:pt x="580" y="468"/>
                  </a:lnTo>
                  <a:lnTo>
                    <a:pt x="559" y="454"/>
                  </a:lnTo>
                  <a:lnTo>
                    <a:pt x="537" y="441"/>
                  </a:lnTo>
                  <a:lnTo>
                    <a:pt x="516" y="429"/>
                  </a:lnTo>
                  <a:lnTo>
                    <a:pt x="493" y="418"/>
                  </a:lnTo>
                  <a:lnTo>
                    <a:pt x="472" y="407"/>
                  </a:lnTo>
                  <a:lnTo>
                    <a:pt x="450" y="397"/>
                  </a:lnTo>
                  <a:lnTo>
                    <a:pt x="429" y="388"/>
                  </a:lnTo>
                  <a:lnTo>
                    <a:pt x="409" y="381"/>
                  </a:lnTo>
                  <a:lnTo>
                    <a:pt x="392" y="372"/>
                  </a:lnTo>
                  <a:lnTo>
                    <a:pt x="374" y="366"/>
                  </a:lnTo>
                  <a:lnTo>
                    <a:pt x="358" y="359"/>
                  </a:lnTo>
                  <a:lnTo>
                    <a:pt x="345" y="354"/>
                  </a:lnTo>
                  <a:lnTo>
                    <a:pt x="319" y="342"/>
                  </a:lnTo>
                  <a:lnTo>
                    <a:pt x="288" y="326"/>
                  </a:lnTo>
                  <a:lnTo>
                    <a:pt x="256" y="306"/>
                  </a:lnTo>
                  <a:lnTo>
                    <a:pt x="224" y="286"/>
                  </a:lnTo>
                  <a:lnTo>
                    <a:pt x="194" y="267"/>
                  </a:lnTo>
                  <a:lnTo>
                    <a:pt x="167" y="245"/>
                  </a:lnTo>
                  <a:lnTo>
                    <a:pt x="146" y="226"/>
                  </a:lnTo>
                  <a:lnTo>
                    <a:pt x="134" y="210"/>
                  </a:lnTo>
                  <a:close/>
                </a:path>
              </a:pathLst>
            </a:custGeom>
            <a:solidFill>
              <a:srgbClr val="002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68" name="Freeform 288"/>
            <p:cNvSpPr>
              <a:spLocks/>
            </p:cNvSpPr>
            <p:nvPr/>
          </p:nvSpPr>
          <p:spPr bwMode="auto">
            <a:xfrm>
              <a:off x="1838" y="2500"/>
              <a:ext cx="373" cy="367"/>
            </a:xfrm>
            <a:custGeom>
              <a:avLst/>
              <a:gdLst>
                <a:gd name="T0" fmla="*/ 333 w 745"/>
                <a:gd name="T1" fmla="*/ 0 h 733"/>
                <a:gd name="T2" fmla="*/ 334 w 745"/>
                <a:gd name="T3" fmla="*/ 7 h 733"/>
                <a:gd name="T4" fmla="*/ 336 w 745"/>
                <a:gd name="T5" fmla="*/ 30 h 733"/>
                <a:gd name="T6" fmla="*/ 336 w 745"/>
                <a:gd name="T7" fmla="*/ 66 h 733"/>
                <a:gd name="T8" fmla="*/ 334 w 745"/>
                <a:gd name="T9" fmla="*/ 112 h 733"/>
                <a:gd name="T10" fmla="*/ 327 w 745"/>
                <a:gd name="T11" fmla="*/ 167 h 733"/>
                <a:gd name="T12" fmla="*/ 313 w 745"/>
                <a:gd name="T13" fmla="*/ 231 h 733"/>
                <a:gd name="T14" fmla="*/ 290 w 745"/>
                <a:gd name="T15" fmla="*/ 301 h 733"/>
                <a:gd name="T16" fmla="*/ 258 w 745"/>
                <a:gd name="T17" fmla="*/ 374 h 733"/>
                <a:gd name="T18" fmla="*/ 0 w 745"/>
                <a:gd name="T19" fmla="*/ 420 h 733"/>
                <a:gd name="T20" fmla="*/ 3 w 745"/>
                <a:gd name="T21" fmla="*/ 422 h 733"/>
                <a:gd name="T22" fmla="*/ 11 w 745"/>
                <a:gd name="T23" fmla="*/ 425 h 733"/>
                <a:gd name="T24" fmla="*/ 21 w 745"/>
                <a:gd name="T25" fmla="*/ 431 h 733"/>
                <a:gd name="T26" fmla="*/ 37 w 745"/>
                <a:gd name="T27" fmla="*/ 441 h 733"/>
                <a:gd name="T28" fmla="*/ 53 w 745"/>
                <a:gd name="T29" fmla="*/ 456 h 733"/>
                <a:gd name="T30" fmla="*/ 69 w 745"/>
                <a:gd name="T31" fmla="*/ 473 h 733"/>
                <a:gd name="T32" fmla="*/ 87 w 745"/>
                <a:gd name="T33" fmla="*/ 498 h 733"/>
                <a:gd name="T34" fmla="*/ 101 w 745"/>
                <a:gd name="T35" fmla="*/ 527 h 733"/>
                <a:gd name="T36" fmla="*/ 2 w 745"/>
                <a:gd name="T37" fmla="*/ 641 h 733"/>
                <a:gd name="T38" fmla="*/ 126 w 745"/>
                <a:gd name="T39" fmla="*/ 733 h 733"/>
                <a:gd name="T40" fmla="*/ 124 w 745"/>
                <a:gd name="T41" fmla="*/ 726 h 733"/>
                <a:gd name="T42" fmla="*/ 123 w 745"/>
                <a:gd name="T43" fmla="*/ 708 h 733"/>
                <a:gd name="T44" fmla="*/ 121 w 745"/>
                <a:gd name="T45" fmla="*/ 680 h 733"/>
                <a:gd name="T46" fmla="*/ 123 w 745"/>
                <a:gd name="T47" fmla="*/ 644 h 733"/>
                <a:gd name="T48" fmla="*/ 132 w 745"/>
                <a:gd name="T49" fmla="*/ 602 h 733"/>
                <a:gd name="T50" fmla="*/ 149 w 745"/>
                <a:gd name="T51" fmla="*/ 554 h 733"/>
                <a:gd name="T52" fmla="*/ 180 w 745"/>
                <a:gd name="T53" fmla="*/ 502 h 733"/>
                <a:gd name="T54" fmla="*/ 222 w 745"/>
                <a:gd name="T55" fmla="*/ 448 h 733"/>
                <a:gd name="T56" fmla="*/ 249 w 745"/>
                <a:gd name="T57" fmla="*/ 422 h 733"/>
                <a:gd name="T58" fmla="*/ 276 w 745"/>
                <a:gd name="T59" fmla="*/ 395 h 733"/>
                <a:gd name="T60" fmla="*/ 304 w 745"/>
                <a:gd name="T61" fmla="*/ 370 h 733"/>
                <a:gd name="T62" fmla="*/ 333 w 745"/>
                <a:gd name="T63" fmla="*/ 345 h 733"/>
                <a:gd name="T64" fmla="*/ 361 w 745"/>
                <a:gd name="T65" fmla="*/ 320 h 733"/>
                <a:gd name="T66" fmla="*/ 391 w 745"/>
                <a:gd name="T67" fmla="*/ 299 h 733"/>
                <a:gd name="T68" fmla="*/ 423 w 745"/>
                <a:gd name="T69" fmla="*/ 279 h 733"/>
                <a:gd name="T70" fmla="*/ 455 w 745"/>
                <a:gd name="T71" fmla="*/ 260 h 733"/>
                <a:gd name="T72" fmla="*/ 487 w 745"/>
                <a:gd name="T73" fmla="*/ 244 h 733"/>
                <a:gd name="T74" fmla="*/ 521 w 745"/>
                <a:gd name="T75" fmla="*/ 231 h 733"/>
                <a:gd name="T76" fmla="*/ 555 w 745"/>
                <a:gd name="T77" fmla="*/ 221 h 733"/>
                <a:gd name="T78" fmla="*/ 592 w 745"/>
                <a:gd name="T79" fmla="*/ 213 h 733"/>
                <a:gd name="T80" fmla="*/ 628 w 745"/>
                <a:gd name="T81" fmla="*/ 208 h 733"/>
                <a:gd name="T82" fmla="*/ 667 w 745"/>
                <a:gd name="T83" fmla="*/ 208 h 733"/>
                <a:gd name="T84" fmla="*/ 705 w 745"/>
                <a:gd name="T85" fmla="*/ 212 h 733"/>
                <a:gd name="T86" fmla="*/ 745 w 745"/>
                <a:gd name="T87" fmla="*/ 219 h 733"/>
                <a:gd name="T88" fmla="*/ 742 w 745"/>
                <a:gd name="T89" fmla="*/ 217 h 733"/>
                <a:gd name="T90" fmla="*/ 735 w 745"/>
                <a:gd name="T91" fmla="*/ 210 h 733"/>
                <a:gd name="T92" fmla="*/ 719 w 745"/>
                <a:gd name="T93" fmla="*/ 199 h 733"/>
                <a:gd name="T94" fmla="*/ 697 w 745"/>
                <a:gd name="T95" fmla="*/ 185 h 733"/>
                <a:gd name="T96" fmla="*/ 669 w 745"/>
                <a:gd name="T97" fmla="*/ 167 h 733"/>
                <a:gd name="T98" fmla="*/ 632 w 745"/>
                <a:gd name="T99" fmla="*/ 146 h 733"/>
                <a:gd name="T100" fmla="*/ 587 w 745"/>
                <a:gd name="T101" fmla="*/ 123 h 733"/>
                <a:gd name="T102" fmla="*/ 534 w 745"/>
                <a:gd name="T103" fmla="*/ 98 h 733"/>
                <a:gd name="T104" fmla="*/ 480 w 745"/>
                <a:gd name="T105" fmla="*/ 73 h 733"/>
                <a:gd name="T106" fmla="*/ 438 w 745"/>
                <a:gd name="T107" fmla="*/ 53 h 733"/>
                <a:gd name="T108" fmla="*/ 402 w 745"/>
                <a:gd name="T109" fmla="*/ 35 h 733"/>
                <a:gd name="T110" fmla="*/ 375 w 745"/>
                <a:gd name="T111" fmla="*/ 23 h 733"/>
                <a:gd name="T112" fmla="*/ 356 w 745"/>
                <a:gd name="T113" fmla="*/ 12 h 733"/>
                <a:gd name="T114" fmla="*/ 342 w 745"/>
                <a:gd name="T115" fmla="*/ 5 h 733"/>
                <a:gd name="T116" fmla="*/ 334 w 745"/>
                <a:gd name="T117" fmla="*/ 2 h 733"/>
                <a:gd name="T118" fmla="*/ 333 w 745"/>
                <a:gd name="T119"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5" h="733">
                  <a:moveTo>
                    <a:pt x="333" y="0"/>
                  </a:moveTo>
                  <a:lnTo>
                    <a:pt x="334" y="7"/>
                  </a:lnTo>
                  <a:lnTo>
                    <a:pt x="336" y="30"/>
                  </a:lnTo>
                  <a:lnTo>
                    <a:pt x="336" y="66"/>
                  </a:lnTo>
                  <a:lnTo>
                    <a:pt x="334" y="112"/>
                  </a:lnTo>
                  <a:lnTo>
                    <a:pt x="327" y="167"/>
                  </a:lnTo>
                  <a:lnTo>
                    <a:pt x="313" y="231"/>
                  </a:lnTo>
                  <a:lnTo>
                    <a:pt x="290" y="301"/>
                  </a:lnTo>
                  <a:lnTo>
                    <a:pt x="258" y="374"/>
                  </a:lnTo>
                  <a:lnTo>
                    <a:pt x="0" y="420"/>
                  </a:lnTo>
                  <a:lnTo>
                    <a:pt x="3" y="422"/>
                  </a:lnTo>
                  <a:lnTo>
                    <a:pt x="11" y="425"/>
                  </a:lnTo>
                  <a:lnTo>
                    <a:pt x="21" y="431"/>
                  </a:lnTo>
                  <a:lnTo>
                    <a:pt x="37" y="441"/>
                  </a:lnTo>
                  <a:lnTo>
                    <a:pt x="53" y="456"/>
                  </a:lnTo>
                  <a:lnTo>
                    <a:pt x="69" y="473"/>
                  </a:lnTo>
                  <a:lnTo>
                    <a:pt x="87" y="498"/>
                  </a:lnTo>
                  <a:lnTo>
                    <a:pt x="101" y="527"/>
                  </a:lnTo>
                  <a:lnTo>
                    <a:pt x="2" y="641"/>
                  </a:lnTo>
                  <a:lnTo>
                    <a:pt x="126" y="733"/>
                  </a:lnTo>
                  <a:lnTo>
                    <a:pt x="124" y="726"/>
                  </a:lnTo>
                  <a:lnTo>
                    <a:pt x="123" y="708"/>
                  </a:lnTo>
                  <a:lnTo>
                    <a:pt x="121" y="680"/>
                  </a:lnTo>
                  <a:lnTo>
                    <a:pt x="123" y="644"/>
                  </a:lnTo>
                  <a:lnTo>
                    <a:pt x="132" y="602"/>
                  </a:lnTo>
                  <a:lnTo>
                    <a:pt x="149" y="554"/>
                  </a:lnTo>
                  <a:lnTo>
                    <a:pt x="180" y="502"/>
                  </a:lnTo>
                  <a:lnTo>
                    <a:pt x="222" y="448"/>
                  </a:lnTo>
                  <a:lnTo>
                    <a:pt x="249" y="422"/>
                  </a:lnTo>
                  <a:lnTo>
                    <a:pt x="276" y="395"/>
                  </a:lnTo>
                  <a:lnTo>
                    <a:pt x="304" y="370"/>
                  </a:lnTo>
                  <a:lnTo>
                    <a:pt x="333" y="345"/>
                  </a:lnTo>
                  <a:lnTo>
                    <a:pt x="361" y="320"/>
                  </a:lnTo>
                  <a:lnTo>
                    <a:pt x="391" y="299"/>
                  </a:lnTo>
                  <a:lnTo>
                    <a:pt x="423" y="279"/>
                  </a:lnTo>
                  <a:lnTo>
                    <a:pt x="455" y="260"/>
                  </a:lnTo>
                  <a:lnTo>
                    <a:pt x="487" y="244"/>
                  </a:lnTo>
                  <a:lnTo>
                    <a:pt x="521" y="231"/>
                  </a:lnTo>
                  <a:lnTo>
                    <a:pt x="555" y="221"/>
                  </a:lnTo>
                  <a:lnTo>
                    <a:pt x="592" y="213"/>
                  </a:lnTo>
                  <a:lnTo>
                    <a:pt x="628" y="208"/>
                  </a:lnTo>
                  <a:lnTo>
                    <a:pt x="667" y="208"/>
                  </a:lnTo>
                  <a:lnTo>
                    <a:pt x="705" y="212"/>
                  </a:lnTo>
                  <a:lnTo>
                    <a:pt x="745" y="219"/>
                  </a:lnTo>
                  <a:lnTo>
                    <a:pt x="742" y="217"/>
                  </a:lnTo>
                  <a:lnTo>
                    <a:pt x="735" y="210"/>
                  </a:lnTo>
                  <a:lnTo>
                    <a:pt x="719" y="199"/>
                  </a:lnTo>
                  <a:lnTo>
                    <a:pt x="697" y="185"/>
                  </a:lnTo>
                  <a:lnTo>
                    <a:pt x="669" y="167"/>
                  </a:lnTo>
                  <a:lnTo>
                    <a:pt x="632" y="146"/>
                  </a:lnTo>
                  <a:lnTo>
                    <a:pt x="587" y="123"/>
                  </a:lnTo>
                  <a:lnTo>
                    <a:pt x="534" y="98"/>
                  </a:lnTo>
                  <a:lnTo>
                    <a:pt x="480" y="73"/>
                  </a:lnTo>
                  <a:lnTo>
                    <a:pt x="438" y="53"/>
                  </a:lnTo>
                  <a:lnTo>
                    <a:pt x="402" y="35"/>
                  </a:lnTo>
                  <a:lnTo>
                    <a:pt x="375" y="23"/>
                  </a:lnTo>
                  <a:lnTo>
                    <a:pt x="356" y="12"/>
                  </a:lnTo>
                  <a:lnTo>
                    <a:pt x="342" y="5"/>
                  </a:lnTo>
                  <a:lnTo>
                    <a:pt x="334" y="2"/>
                  </a:lnTo>
                  <a:lnTo>
                    <a:pt x="333" y="0"/>
                  </a:lnTo>
                  <a:close/>
                </a:path>
              </a:pathLst>
            </a:custGeom>
            <a:solidFill>
              <a:srgbClr val="002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69" name="Freeform 289"/>
            <p:cNvSpPr>
              <a:spLocks/>
            </p:cNvSpPr>
            <p:nvPr/>
          </p:nvSpPr>
          <p:spPr bwMode="auto">
            <a:xfrm>
              <a:off x="1697" y="2620"/>
              <a:ext cx="575" cy="656"/>
            </a:xfrm>
            <a:custGeom>
              <a:avLst/>
              <a:gdLst>
                <a:gd name="T0" fmla="*/ 1139 w 1149"/>
                <a:gd name="T1" fmla="*/ 75 h 1313"/>
                <a:gd name="T2" fmla="*/ 1071 w 1149"/>
                <a:gd name="T3" fmla="*/ 18 h 1313"/>
                <a:gd name="T4" fmla="*/ 931 w 1149"/>
                <a:gd name="T5" fmla="*/ 9 h 1313"/>
                <a:gd name="T6" fmla="*/ 840 w 1149"/>
                <a:gd name="T7" fmla="*/ 38 h 1313"/>
                <a:gd name="T8" fmla="*/ 751 w 1149"/>
                <a:gd name="T9" fmla="*/ 77 h 1313"/>
                <a:gd name="T10" fmla="*/ 665 w 1149"/>
                <a:gd name="T11" fmla="*/ 129 h 1313"/>
                <a:gd name="T12" fmla="*/ 589 w 1149"/>
                <a:gd name="T13" fmla="*/ 191 h 1313"/>
                <a:gd name="T14" fmla="*/ 523 w 1149"/>
                <a:gd name="T15" fmla="*/ 264 h 1313"/>
                <a:gd name="T16" fmla="*/ 456 w 1149"/>
                <a:gd name="T17" fmla="*/ 385 h 1313"/>
                <a:gd name="T18" fmla="*/ 452 w 1149"/>
                <a:gd name="T19" fmla="*/ 481 h 1313"/>
                <a:gd name="T20" fmla="*/ 541 w 1149"/>
                <a:gd name="T21" fmla="*/ 524 h 1313"/>
                <a:gd name="T22" fmla="*/ 641 w 1149"/>
                <a:gd name="T23" fmla="*/ 538 h 1313"/>
                <a:gd name="T24" fmla="*/ 692 w 1149"/>
                <a:gd name="T25" fmla="*/ 551 h 1313"/>
                <a:gd name="T26" fmla="*/ 722 w 1149"/>
                <a:gd name="T27" fmla="*/ 584 h 1313"/>
                <a:gd name="T28" fmla="*/ 728 w 1149"/>
                <a:gd name="T29" fmla="*/ 627 h 1313"/>
                <a:gd name="T30" fmla="*/ 694 w 1149"/>
                <a:gd name="T31" fmla="*/ 659 h 1313"/>
                <a:gd name="T32" fmla="*/ 635 w 1149"/>
                <a:gd name="T33" fmla="*/ 668 h 1313"/>
                <a:gd name="T34" fmla="*/ 612 w 1149"/>
                <a:gd name="T35" fmla="*/ 684 h 1313"/>
                <a:gd name="T36" fmla="*/ 626 w 1149"/>
                <a:gd name="T37" fmla="*/ 714 h 1313"/>
                <a:gd name="T38" fmla="*/ 669 w 1149"/>
                <a:gd name="T39" fmla="*/ 791 h 1313"/>
                <a:gd name="T40" fmla="*/ 694 w 1149"/>
                <a:gd name="T41" fmla="*/ 910 h 1313"/>
                <a:gd name="T42" fmla="*/ 653 w 1149"/>
                <a:gd name="T43" fmla="*/ 1021 h 1313"/>
                <a:gd name="T44" fmla="*/ 603 w 1149"/>
                <a:gd name="T45" fmla="*/ 1047 h 1313"/>
                <a:gd name="T46" fmla="*/ 571 w 1149"/>
                <a:gd name="T47" fmla="*/ 1014 h 1313"/>
                <a:gd name="T48" fmla="*/ 548 w 1149"/>
                <a:gd name="T49" fmla="*/ 917 h 1313"/>
                <a:gd name="T50" fmla="*/ 578 w 1149"/>
                <a:gd name="T51" fmla="*/ 882 h 1313"/>
                <a:gd name="T52" fmla="*/ 587 w 1149"/>
                <a:gd name="T53" fmla="*/ 939 h 1313"/>
                <a:gd name="T54" fmla="*/ 601 w 1149"/>
                <a:gd name="T55" fmla="*/ 985 h 1313"/>
                <a:gd name="T56" fmla="*/ 637 w 1149"/>
                <a:gd name="T57" fmla="*/ 928 h 1313"/>
                <a:gd name="T58" fmla="*/ 630 w 1149"/>
                <a:gd name="T59" fmla="*/ 816 h 1313"/>
                <a:gd name="T60" fmla="*/ 587 w 1149"/>
                <a:gd name="T61" fmla="*/ 709 h 1313"/>
                <a:gd name="T62" fmla="*/ 525 w 1149"/>
                <a:gd name="T63" fmla="*/ 634 h 1313"/>
                <a:gd name="T64" fmla="*/ 456 w 1149"/>
                <a:gd name="T65" fmla="*/ 577 h 1313"/>
                <a:gd name="T66" fmla="*/ 381 w 1149"/>
                <a:gd name="T67" fmla="*/ 531 h 1313"/>
                <a:gd name="T68" fmla="*/ 263 w 1149"/>
                <a:gd name="T69" fmla="*/ 449 h 1313"/>
                <a:gd name="T70" fmla="*/ 158 w 1149"/>
                <a:gd name="T71" fmla="*/ 314 h 1313"/>
                <a:gd name="T72" fmla="*/ 121 w 1149"/>
                <a:gd name="T73" fmla="*/ 262 h 1313"/>
                <a:gd name="T74" fmla="*/ 57 w 1149"/>
                <a:gd name="T75" fmla="*/ 301 h 1313"/>
                <a:gd name="T76" fmla="*/ 0 w 1149"/>
                <a:gd name="T77" fmla="*/ 387 h 1313"/>
                <a:gd name="T78" fmla="*/ 11 w 1149"/>
                <a:gd name="T79" fmla="*/ 442 h 1313"/>
                <a:gd name="T80" fmla="*/ 53 w 1149"/>
                <a:gd name="T81" fmla="*/ 584 h 1313"/>
                <a:gd name="T82" fmla="*/ 137 w 1149"/>
                <a:gd name="T83" fmla="*/ 786 h 1313"/>
                <a:gd name="T84" fmla="*/ 274 w 1149"/>
                <a:gd name="T85" fmla="*/ 1015 h 1313"/>
                <a:gd name="T86" fmla="*/ 479 w 1149"/>
                <a:gd name="T87" fmla="*/ 1243 h 1313"/>
                <a:gd name="T88" fmla="*/ 573 w 1149"/>
                <a:gd name="T89" fmla="*/ 1306 h 1313"/>
                <a:gd name="T90" fmla="*/ 610 w 1149"/>
                <a:gd name="T91" fmla="*/ 1259 h 1313"/>
                <a:gd name="T92" fmla="*/ 667 w 1149"/>
                <a:gd name="T93" fmla="*/ 1158 h 1313"/>
                <a:gd name="T94" fmla="*/ 733 w 1149"/>
                <a:gd name="T95" fmla="*/ 1047 h 1313"/>
                <a:gd name="T96" fmla="*/ 797 w 1149"/>
                <a:gd name="T97" fmla="*/ 971 h 1313"/>
                <a:gd name="T98" fmla="*/ 845 w 1149"/>
                <a:gd name="T99" fmla="*/ 916 h 1313"/>
                <a:gd name="T100" fmla="*/ 890 w 1149"/>
                <a:gd name="T101" fmla="*/ 868 h 1313"/>
                <a:gd name="T102" fmla="*/ 952 w 1149"/>
                <a:gd name="T103" fmla="*/ 784 h 1313"/>
                <a:gd name="T104" fmla="*/ 1021 w 1149"/>
                <a:gd name="T105" fmla="*/ 643 h 1313"/>
                <a:gd name="T106" fmla="*/ 1089 w 1149"/>
                <a:gd name="T107" fmla="*/ 421 h 1313"/>
                <a:gd name="T108" fmla="*/ 1149 w 1149"/>
                <a:gd name="T109" fmla="*/ 95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9" h="1313">
                  <a:moveTo>
                    <a:pt x="1149" y="95"/>
                  </a:moveTo>
                  <a:lnTo>
                    <a:pt x="1146" y="89"/>
                  </a:lnTo>
                  <a:lnTo>
                    <a:pt x="1139" y="75"/>
                  </a:lnTo>
                  <a:lnTo>
                    <a:pt x="1123" y="57"/>
                  </a:lnTo>
                  <a:lnTo>
                    <a:pt x="1101" y="36"/>
                  </a:lnTo>
                  <a:lnTo>
                    <a:pt x="1071" y="18"/>
                  </a:lnTo>
                  <a:lnTo>
                    <a:pt x="1034" y="6"/>
                  </a:lnTo>
                  <a:lnTo>
                    <a:pt x="986" y="0"/>
                  </a:lnTo>
                  <a:lnTo>
                    <a:pt x="931" y="9"/>
                  </a:lnTo>
                  <a:lnTo>
                    <a:pt x="900" y="18"/>
                  </a:lnTo>
                  <a:lnTo>
                    <a:pt x="870" y="27"/>
                  </a:lnTo>
                  <a:lnTo>
                    <a:pt x="840" y="38"/>
                  </a:lnTo>
                  <a:lnTo>
                    <a:pt x="810" y="50"/>
                  </a:lnTo>
                  <a:lnTo>
                    <a:pt x="779" y="63"/>
                  </a:lnTo>
                  <a:lnTo>
                    <a:pt x="751" y="77"/>
                  </a:lnTo>
                  <a:lnTo>
                    <a:pt x="721" y="93"/>
                  </a:lnTo>
                  <a:lnTo>
                    <a:pt x="692" y="111"/>
                  </a:lnTo>
                  <a:lnTo>
                    <a:pt x="665" y="129"/>
                  </a:lnTo>
                  <a:lnTo>
                    <a:pt x="639" y="148"/>
                  </a:lnTo>
                  <a:lnTo>
                    <a:pt x="612" y="170"/>
                  </a:lnTo>
                  <a:lnTo>
                    <a:pt x="589" y="191"/>
                  </a:lnTo>
                  <a:lnTo>
                    <a:pt x="566" y="214"/>
                  </a:lnTo>
                  <a:lnTo>
                    <a:pt x="545" y="239"/>
                  </a:lnTo>
                  <a:lnTo>
                    <a:pt x="523" y="264"/>
                  </a:lnTo>
                  <a:lnTo>
                    <a:pt x="505" y="291"/>
                  </a:lnTo>
                  <a:lnTo>
                    <a:pt x="475" y="340"/>
                  </a:lnTo>
                  <a:lnTo>
                    <a:pt x="456" y="385"/>
                  </a:lnTo>
                  <a:lnTo>
                    <a:pt x="445" y="422"/>
                  </a:lnTo>
                  <a:lnTo>
                    <a:pt x="443" y="454"/>
                  </a:lnTo>
                  <a:lnTo>
                    <a:pt x="452" y="481"/>
                  </a:lnTo>
                  <a:lnTo>
                    <a:pt x="472" y="501"/>
                  </a:lnTo>
                  <a:lnTo>
                    <a:pt x="502" y="515"/>
                  </a:lnTo>
                  <a:lnTo>
                    <a:pt x="541" y="524"/>
                  </a:lnTo>
                  <a:lnTo>
                    <a:pt x="582" y="529"/>
                  </a:lnTo>
                  <a:lnTo>
                    <a:pt x="616" y="535"/>
                  </a:lnTo>
                  <a:lnTo>
                    <a:pt x="641" y="538"/>
                  </a:lnTo>
                  <a:lnTo>
                    <a:pt x="662" y="542"/>
                  </a:lnTo>
                  <a:lnTo>
                    <a:pt x="678" y="545"/>
                  </a:lnTo>
                  <a:lnTo>
                    <a:pt x="692" y="551"/>
                  </a:lnTo>
                  <a:lnTo>
                    <a:pt x="703" y="559"/>
                  </a:lnTo>
                  <a:lnTo>
                    <a:pt x="714" y="570"/>
                  </a:lnTo>
                  <a:lnTo>
                    <a:pt x="722" y="584"/>
                  </a:lnTo>
                  <a:lnTo>
                    <a:pt x="728" y="599"/>
                  </a:lnTo>
                  <a:lnTo>
                    <a:pt x="730" y="613"/>
                  </a:lnTo>
                  <a:lnTo>
                    <a:pt x="728" y="627"/>
                  </a:lnTo>
                  <a:lnTo>
                    <a:pt x="721" y="641"/>
                  </a:lnTo>
                  <a:lnTo>
                    <a:pt x="710" y="650"/>
                  </a:lnTo>
                  <a:lnTo>
                    <a:pt x="694" y="659"/>
                  </a:lnTo>
                  <a:lnTo>
                    <a:pt x="673" y="663"/>
                  </a:lnTo>
                  <a:lnTo>
                    <a:pt x="651" y="665"/>
                  </a:lnTo>
                  <a:lnTo>
                    <a:pt x="635" y="668"/>
                  </a:lnTo>
                  <a:lnTo>
                    <a:pt x="623" y="672"/>
                  </a:lnTo>
                  <a:lnTo>
                    <a:pt x="616" y="677"/>
                  </a:lnTo>
                  <a:lnTo>
                    <a:pt x="612" y="684"/>
                  </a:lnTo>
                  <a:lnTo>
                    <a:pt x="612" y="693"/>
                  </a:lnTo>
                  <a:lnTo>
                    <a:pt x="617" y="702"/>
                  </a:lnTo>
                  <a:lnTo>
                    <a:pt x="626" y="714"/>
                  </a:lnTo>
                  <a:lnTo>
                    <a:pt x="639" y="732"/>
                  </a:lnTo>
                  <a:lnTo>
                    <a:pt x="653" y="757"/>
                  </a:lnTo>
                  <a:lnTo>
                    <a:pt x="669" y="791"/>
                  </a:lnTo>
                  <a:lnTo>
                    <a:pt x="682" y="828"/>
                  </a:lnTo>
                  <a:lnTo>
                    <a:pt x="690" y="869"/>
                  </a:lnTo>
                  <a:lnTo>
                    <a:pt x="694" y="910"/>
                  </a:lnTo>
                  <a:lnTo>
                    <a:pt x="689" y="951"/>
                  </a:lnTo>
                  <a:lnTo>
                    <a:pt x="673" y="990"/>
                  </a:lnTo>
                  <a:lnTo>
                    <a:pt x="653" y="1021"/>
                  </a:lnTo>
                  <a:lnTo>
                    <a:pt x="633" y="1038"/>
                  </a:lnTo>
                  <a:lnTo>
                    <a:pt x="617" y="1047"/>
                  </a:lnTo>
                  <a:lnTo>
                    <a:pt x="603" y="1047"/>
                  </a:lnTo>
                  <a:lnTo>
                    <a:pt x="591" y="1040"/>
                  </a:lnTo>
                  <a:lnTo>
                    <a:pt x="580" y="1028"/>
                  </a:lnTo>
                  <a:lnTo>
                    <a:pt x="571" y="1014"/>
                  </a:lnTo>
                  <a:lnTo>
                    <a:pt x="564" y="996"/>
                  </a:lnTo>
                  <a:lnTo>
                    <a:pt x="553" y="957"/>
                  </a:lnTo>
                  <a:lnTo>
                    <a:pt x="548" y="917"/>
                  </a:lnTo>
                  <a:lnTo>
                    <a:pt x="552" y="887"/>
                  </a:lnTo>
                  <a:lnTo>
                    <a:pt x="564" y="875"/>
                  </a:lnTo>
                  <a:lnTo>
                    <a:pt x="578" y="882"/>
                  </a:lnTo>
                  <a:lnTo>
                    <a:pt x="584" y="898"/>
                  </a:lnTo>
                  <a:lnTo>
                    <a:pt x="587" y="919"/>
                  </a:lnTo>
                  <a:lnTo>
                    <a:pt x="587" y="939"/>
                  </a:lnTo>
                  <a:lnTo>
                    <a:pt x="587" y="958"/>
                  </a:lnTo>
                  <a:lnTo>
                    <a:pt x="591" y="978"/>
                  </a:lnTo>
                  <a:lnTo>
                    <a:pt x="601" y="985"/>
                  </a:lnTo>
                  <a:lnTo>
                    <a:pt x="621" y="973"/>
                  </a:lnTo>
                  <a:lnTo>
                    <a:pt x="632" y="955"/>
                  </a:lnTo>
                  <a:lnTo>
                    <a:pt x="637" y="928"/>
                  </a:lnTo>
                  <a:lnTo>
                    <a:pt x="639" y="894"/>
                  </a:lnTo>
                  <a:lnTo>
                    <a:pt x="637" y="857"/>
                  </a:lnTo>
                  <a:lnTo>
                    <a:pt x="630" y="816"/>
                  </a:lnTo>
                  <a:lnTo>
                    <a:pt x="619" y="777"/>
                  </a:lnTo>
                  <a:lnTo>
                    <a:pt x="605" y="741"/>
                  </a:lnTo>
                  <a:lnTo>
                    <a:pt x="587" y="709"/>
                  </a:lnTo>
                  <a:lnTo>
                    <a:pt x="568" y="682"/>
                  </a:lnTo>
                  <a:lnTo>
                    <a:pt x="546" y="657"/>
                  </a:lnTo>
                  <a:lnTo>
                    <a:pt x="525" y="634"/>
                  </a:lnTo>
                  <a:lnTo>
                    <a:pt x="502" y="613"/>
                  </a:lnTo>
                  <a:lnTo>
                    <a:pt x="479" y="595"/>
                  </a:lnTo>
                  <a:lnTo>
                    <a:pt x="456" y="577"/>
                  </a:lnTo>
                  <a:lnTo>
                    <a:pt x="432" y="561"/>
                  </a:lnTo>
                  <a:lnTo>
                    <a:pt x="409" y="547"/>
                  </a:lnTo>
                  <a:lnTo>
                    <a:pt x="381" y="531"/>
                  </a:lnTo>
                  <a:lnTo>
                    <a:pt x="345" y="510"/>
                  </a:lnTo>
                  <a:lnTo>
                    <a:pt x="304" y="483"/>
                  </a:lnTo>
                  <a:lnTo>
                    <a:pt x="263" y="449"/>
                  </a:lnTo>
                  <a:lnTo>
                    <a:pt x="222" y="410"/>
                  </a:lnTo>
                  <a:lnTo>
                    <a:pt x="187" y="364"/>
                  </a:lnTo>
                  <a:lnTo>
                    <a:pt x="158" y="314"/>
                  </a:lnTo>
                  <a:lnTo>
                    <a:pt x="139" y="257"/>
                  </a:lnTo>
                  <a:lnTo>
                    <a:pt x="133" y="259"/>
                  </a:lnTo>
                  <a:lnTo>
                    <a:pt x="121" y="262"/>
                  </a:lnTo>
                  <a:lnTo>
                    <a:pt x="103" y="271"/>
                  </a:lnTo>
                  <a:lnTo>
                    <a:pt x="80" y="283"/>
                  </a:lnTo>
                  <a:lnTo>
                    <a:pt x="57" y="301"/>
                  </a:lnTo>
                  <a:lnTo>
                    <a:pt x="34" y="324"/>
                  </a:lnTo>
                  <a:lnTo>
                    <a:pt x="14" y="351"/>
                  </a:lnTo>
                  <a:lnTo>
                    <a:pt x="0" y="387"/>
                  </a:lnTo>
                  <a:lnTo>
                    <a:pt x="2" y="394"/>
                  </a:lnTo>
                  <a:lnTo>
                    <a:pt x="5" y="412"/>
                  </a:lnTo>
                  <a:lnTo>
                    <a:pt x="11" y="442"/>
                  </a:lnTo>
                  <a:lnTo>
                    <a:pt x="21" y="481"/>
                  </a:lnTo>
                  <a:lnTo>
                    <a:pt x="36" y="529"/>
                  </a:lnTo>
                  <a:lnTo>
                    <a:pt x="53" y="584"/>
                  </a:lnTo>
                  <a:lnTo>
                    <a:pt x="75" y="647"/>
                  </a:lnTo>
                  <a:lnTo>
                    <a:pt x="103" y="713"/>
                  </a:lnTo>
                  <a:lnTo>
                    <a:pt x="137" y="786"/>
                  </a:lnTo>
                  <a:lnTo>
                    <a:pt x="176" y="860"/>
                  </a:lnTo>
                  <a:lnTo>
                    <a:pt x="222" y="937"/>
                  </a:lnTo>
                  <a:lnTo>
                    <a:pt x="274" y="1015"/>
                  </a:lnTo>
                  <a:lnTo>
                    <a:pt x="335" y="1092"/>
                  </a:lnTo>
                  <a:lnTo>
                    <a:pt x="402" y="1168"/>
                  </a:lnTo>
                  <a:lnTo>
                    <a:pt x="479" y="1243"/>
                  </a:lnTo>
                  <a:lnTo>
                    <a:pt x="564" y="1313"/>
                  </a:lnTo>
                  <a:lnTo>
                    <a:pt x="566" y="1311"/>
                  </a:lnTo>
                  <a:lnTo>
                    <a:pt x="573" y="1306"/>
                  </a:lnTo>
                  <a:lnTo>
                    <a:pt x="582" y="1295"/>
                  </a:lnTo>
                  <a:lnTo>
                    <a:pt x="594" y="1281"/>
                  </a:lnTo>
                  <a:lnTo>
                    <a:pt x="610" y="1259"/>
                  </a:lnTo>
                  <a:lnTo>
                    <a:pt x="626" y="1233"/>
                  </a:lnTo>
                  <a:lnTo>
                    <a:pt x="646" y="1199"/>
                  </a:lnTo>
                  <a:lnTo>
                    <a:pt x="667" y="1158"/>
                  </a:lnTo>
                  <a:lnTo>
                    <a:pt x="689" y="1115"/>
                  </a:lnTo>
                  <a:lnTo>
                    <a:pt x="712" y="1079"/>
                  </a:lnTo>
                  <a:lnTo>
                    <a:pt x="733" y="1047"/>
                  </a:lnTo>
                  <a:lnTo>
                    <a:pt x="754" y="1019"/>
                  </a:lnTo>
                  <a:lnTo>
                    <a:pt x="776" y="994"/>
                  </a:lnTo>
                  <a:lnTo>
                    <a:pt x="797" y="971"/>
                  </a:lnTo>
                  <a:lnTo>
                    <a:pt x="817" y="948"/>
                  </a:lnTo>
                  <a:lnTo>
                    <a:pt x="835" y="926"/>
                  </a:lnTo>
                  <a:lnTo>
                    <a:pt x="845" y="916"/>
                  </a:lnTo>
                  <a:lnTo>
                    <a:pt x="858" y="901"/>
                  </a:lnTo>
                  <a:lnTo>
                    <a:pt x="872" y="887"/>
                  </a:lnTo>
                  <a:lnTo>
                    <a:pt x="890" y="868"/>
                  </a:lnTo>
                  <a:lnTo>
                    <a:pt x="909" y="846"/>
                  </a:lnTo>
                  <a:lnTo>
                    <a:pt x="929" y="818"/>
                  </a:lnTo>
                  <a:lnTo>
                    <a:pt x="952" y="784"/>
                  </a:lnTo>
                  <a:lnTo>
                    <a:pt x="973" y="745"/>
                  </a:lnTo>
                  <a:lnTo>
                    <a:pt x="996" y="698"/>
                  </a:lnTo>
                  <a:lnTo>
                    <a:pt x="1021" y="643"/>
                  </a:lnTo>
                  <a:lnTo>
                    <a:pt x="1045" y="579"/>
                  </a:lnTo>
                  <a:lnTo>
                    <a:pt x="1068" y="504"/>
                  </a:lnTo>
                  <a:lnTo>
                    <a:pt x="1089" y="421"/>
                  </a:lnTo>
                  <a:lnTo>
                    <a:pt x="1110" y="324"/>
                  </a:lnTo>
                  <a:lnTo>
                    <a:pt x="1132" y="216"/>
                  </a:lnTo>
                  <a:lnTo>
                    <a:pt x="1149" y="95"/>
                  </a:lnTo>
                  <a:close/>
                </a:path>
              </a:pathLst>
            </a:custGeom>
            <a:solidFill>
              <a:srgbClr val="002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0" name="Freeform 290"/>
            <p:cNvSpPr>
              <a:spLocks/>
            </p:cNvSpPr>
            <p:nvPr/>
          </p:nvSpPr>
          <p:spPr bwMode="auto">
            <a:xfrm>
              <a:off x="1690" y="3049"/>
              <a:ext cx="355" cy="632"/>
            </a:xfrm>
            <a:custGeom>
              <a:avLst/>
              <a:gdLst>
                <a:gd name="T0" fmla="*/ 114 w 710"/>
                <a:gd name="T1" fmla="*/ 9 h 1264"/>
                <a:gd name="T2" fmla="*/ 94 w 710"/>
                <a:gd name="T3" fmla="*/ 73 h 1264"/>
                <a:gd name="T4" fmla="*/ 60 w 710"/>
                <a:gd name="T5" fmla="*/ 206 h 1264"/>
                <a:gd name="T6" fmla="*/ 25 w 710"/>
                <a:gd name="T7" fmla="*/ 411 h 1264"/>
                <a:gd name="T8" fmla="*/ 0 w 710"/>
                <a:gd name="T9" fmla="*/ 667 h 1264"/>
                <a:gd name="T10" fmla="*/ 7 w 710"/>
                <a:gd name="T11" fmla="*/ 874 h 1264"/>
                <a:gd name="T12" fmla="*/ 35 w 710"/>
                <a:gd name="T13" fmla="*/ 1029 h 1264"/>
                <a:gd name="T14" fmla="*/ 73 w 710"/>
                <a:gd name="T15" fmla="*/ 1152 h 1264"/>
                <a:gd name="T16" fmla="*/ 98 w 710"/>
                <a:gd name="T17" fmla="*/ 1230 h 1264"/>
                <a:gd name="T18" fmla="*/ 128 w 710"/>
                <a:gd name="T19" fmla="*/ 1258 h 1264"/>
                <a:gd name="T20" fmla="*/ 167 w 710"/>
                <a:gd name="T21" fmla="*/ 1264 h 1264"/>
                <a:gd name="T22" fmla="*/ 213 w 710"/>
                <a:gd name="T23" fmla="*/ 1253 h 1264"/>
                <a:gd name="T24" fmla="*/ 261 w 710"/>
                <a:gd name="T25" fmla="*/ 1230 h 1264"/>
                <a:gd name="T26" fmla="*/ 308 w 710"/>
                <a:gd name="T27" fmla="*/ 1202 h 1264"/>
                <a:gd name="T28" fmla="*/ 349 w 710"/>
                <a:gd name="T29" fmla="*/ 1168 h 1264"/>
                <a:gd name="T30" fmla="*/ 382 w 710"/>
                <a:gd name="T31" fmla="*/ 1137 h 1264"/>
                <a:gd name="T32" fmla="*/ 418 w 710"/>
                <a:gd name="T33" fmla="*/ 1104 h 1264"/>
                <a:gd name="T34" fmla="*/ 486 w 710"/>
                <a:gd name="T35" fmla="*/ 1075 h 1264"/>
                <a:gd name="T36" fmla="*/ 560 w 710"/>
                <a:gd name="T37" fmla="*/ 1059 h 1264"/>
                <a:gd name="T38" fmla="*/ 626 w 710"/>
                <a:gd name="T39" fmla="*/ 1052 h 1264"/>
                <a:gd name="T40" fmla="*/ 663 w 710"/>
                <a:gd name="T41" fmla="*/ 1047 h 1264"/>
                <a:gd name="T42" fmla="*/ 687 w 710"/>
                <a:gd name="T43" fmla="*/ 1002 h 1264"/>
                <a:gd name="T44" fmla="*/ 703 w 710"/>
                <a:gd name="T45" fmla="*/ 931 h 1264"/>
                <a:gd name="T46" fmla="*/ 710 w 710"/>
                <a:gd name="T47" fmla="*/ 845 h 1264"/>
                <a:gd name="T48" fmla="*/ 703 w 710"/>
                <a:gd name="T49" fmla="*/ 707 h 1264"/>
                <a:gd name="T50" fmla="*/ 672 w 710"/>
                <a:gd name="T51" fmla="*/ 504 h 1264"/>
                <a:gd name="T52" fmla="*/ 658 w 710"/>
                <a:gd name="T53" fmla="*/ 457 h 1264"/>
                <a:gd name="T54" fmla="*/ 623 w 710"/>
                <a:gd name="T55" fmla="*/ 484 h 1264"/>
                <a:gd name="T56" fmla="*/ 567 w 710"/>
                <a:gd name="T57" fmla="*/ 518 h 1264"/>
                <a:gd name="T58" fmla="*/ 509 w 710"/>
                <a:gd name="T59" fmla="*/ 539 h 1264"/>
                <a:gd name="T60" fmla="*/ 466 w 710"/>
                <a:gd name="T61" fmla="*/ 532 h 1264"/>
                <a:gd name="T62" fmla="*/ 438 w 710"/>
                <a:gd name="T63" fmla="*/ 509 h 1264"/>
                <a:gd name="T64" fmla="*/ 421 w 710"/>
                <a:gd name="T65" fmla="*/ 473 h 1264"/>
                <a:gd name="T66" fmla="*/ 416 w 710"/>
                <a:gd name="T67" fmla="*/ 436 h 1264"/>
                <a:gd name="T68" fmla="*/ 418 w 710"/>
                <a:gd name="T69" fmla="*/ 402 h 1264"/>
                <a:gd name="T70" fmla="*/ 413 w 710"/>
                <a:gd name="T71" fmla="*/ 374 h 1264"/>
                <a:gd name="T72" fmla="*/ 400 w 710"/>
                <a:gd name="T73" fmla="*/ 349 h 1264"/>
                <a:gd name="T74" fmla="*/ 375 w 710"/>
                <a:gd name="T75" fmla="*/ 320 h 1264"/>
                <a:gd name="T76" fmla="*/ 336 w 710"/>
                <a:gd name="T77" fmla="*/ 281 h 1264"/>
                <a:gd name="T78" fmla="*/ 268 w 710"/>
                <a:gd name="T79" fmla="*/ 213 h 1264"/>
                <a:gd name="T80" fmla="*/ 192 w 710"/>
                <a:gd name="T81" fmla="*/ 126 h 1264"/>
                <a:gd name="T82" fmla="*/ 133 w 710"/>
                <a:gd name="T83" fmla="*/ 39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0" h="1264">
                  <a:moveTo>
                    <a:pt x="117" y="0"/>
                  </a:moveTo>
                  <a:lnTo>
                    <a:pt x="114" y="9"/>
                  </a:lnTo>
                  <a:lnTo>
                    <a:pt x="107" y="32"/>
                  </a:lnTo>
                  <a:lnTo>
                    <a:pt x="94" y="73"/>
                  </a:lnTo>
                  <a:lnTo>
                    <a:pt x="78" y="131"/>
                  </a:lnTo>
                  <a:lnTo>
                    <a:pt x="60" y="206"/>
                  </a:lnTo>
                  <a:lnTo>
                    <a:pt x="42" y="299"/>
                  </a:lnTo>
                  <a:lnTo>
                    <a:pt x="25" y="411"/>
                  </a:lnTo>
                  <a:lnTo>
                    <a:pt x="9" y="539"/>
                  </a:lnTo>
                  <a:lnTo>
                    <a:pt x="0" y="667"/>
                  </a:lnTo>
                  <a:lnTo>
                    <a:pt x="0" y="780"/>
                  </a:lnTo>
                  <a:lnTo>
                    <a:pt x="7" y="874"/>
                  </a:lnTo>
                  <a:lnTo>
                    <a:pt x="19" y="958"/>
                  </a:lnTo>
                  <a:lnTo>
                    <a:pt x="35" y="1029"/>
                  </a:lnTo>
                  <a:lnTo>
                    <a:pt x="55" y="1093"/>
                  </a:lnTo>
                  <a:lnTo>
                    <a:pt x="73" y="1152"/>
                  </a:lnTo>
                  <a:lnTo>
                    <a:pt x="89" y="1207"/>
                  </a:lnTo>
                  <a:lnTo>
                    <a:pt x="98" y="1230"/>
                  </a:lnTo>
                  <a:lnTo>
                    <a:pt x="112" y="1246"/>
                  </a:lnTo>
                  <a:lnTo>
                    <a:pt x="128" y="1258"/>
                  </a:lnTo>
                  <a:lnTo>
                    <a:pt x="146" y="1264"/>
                  </a:lnTo>
                  <a:lnTo>
                    <a:pt x="167" y="1264"/>
                  </a:lnTo>
                  <a:lnTo>
                    <a:pt x="190" y="1260"/>
                  </a:lnTo>
                  <a:lnTo>
                    <a:pt x="213" y="1253"/>
                  </a:lnTo>
                  <a:lnTo>
                    <a:pt x="236" y="1242"/>
                  </a:lnTo>
                  <a:lnTo>
                    <a:pt x="261" y="1230"/>
                  </a:lnTo>
                  <a:lnTo>
                    <a:pt x="284" y="1216"/>
                  </a:lnTo>
                  <a:lnTo>
                    <a:pt x="308" y="1202"/>
                  </a:lnTo>
                  <a:lnTo>
                    <a:pt x="329" y="1185"/>
                  </a:lnTo>
                  <a:lnTo>
                    <a:pt x="349" y="1168"/>
                  </a:lnTo>
                  <a:lnTo>
                    <a:pt x="366" y="1153"/>
                  </a:lnTo>
                  <a:lnTo>
                    <a:pt x="382" y="1137"/>
                  </a:lnTo>
                  <a:lnTo>
                    <a:pt x="393" y="1125"/>
                  </a:lnTo>
                  <a:lnTo>
                    <a:pt x="418" y="1104"/>
                  </a:lnTo>
                  <a:lnTo>
                    <a:pt x="448" y="1088"/>
                  </a:lnTo>
                  <a:lnTo>
                    <a:pt x="486" y="1075"/>
                  </a:lnTo>
                  <a:lnTo>
                    <a:pt x="523" y="1064"/>
                  </a:lnTo>
                  <a:lnTo>
                    <a:pt x="560" y="1059"/>
                  </a:lnTo>
                  <a:lnTo>
                    <a:pt x="596" y="1054"/>
                  </a:lnTo>
                  <a:lnTo>
                    <a:pt x="626" y="1052"/>
                  </a:lnTo>
                  <a:lnTo>
                    <a:pt x="647" y="1052"/>
                  </a:lnTo>
                  <a:lnTo>
                    <a:pt x="663" y="1047"/>
                  </a:lnTo>
                  <a:lnTo>
                    <a:pt x="676" y="1029"/>
                  </a:lnTo>
                  <a:lnTo>
                    <a:pt x="687" y="1002"/>
                  </a:lnTo>
                  <a:lnTo>
                    <a:pt x="696" y="968"/>
                  </a:lnTo>
                  <a:lnTo>
                    <a:pt x="703" y="931"/>
                  </a:lnTo>
                  <a:lnTo>
                    <a:pt x="706" y="888"/>
                  </a:lnTo>
                  <a:lnTo>
                    <a:pt x="710" y="845"/>
                  </a:lnTo>
                  <a:lnTo>
                    <a:pt x="710" y="804"/>
                  </a:lnTo>
                  <a:lnTo>
                    <a:pt x="703" y="707"/>
                  </a:lnTo>
                  <a:lnTo>
                    <a:pt x="688" y="596"/>
                  </a:lnTo>
                  <a:lnTo>
                    <a:pt x="672" y="504"/>
                  </a:lnTo>
                  <a:lnTo>
                    <a:pt x="663" y="454"/>
                  </a:lnTo>
                  <a:lnTo>
                    <a:pt x="658" y="457"/>
                  </a:lnTo>
                  <a:lnTo>
                    <a:pt x="644" y="468"/>
                  </a:lnTo>
                  <a:lnTo>
                    <a:pt x="623" y="484"/>
                  </a:lnTo>
                  <a:lnTo>
                    <a:pt x="596" y="502"/>
                  </a:lnTo>
                  <a:lnTo>
                    <a:pt x="567" y="518"/>
                  </a:lnTo>
                  <a:lnTo>
                    <a:pt x="537" y="530"/>
                  </a:lnTo>
                  <a:lnTo>
                    <a:pt x="509" y="539"/>
                  </a:lnTo>
                  <a:lnTo>
                    <a:pt x="486" y="539"/>
                  </a:lnTo>
                  <a:lnTo>
                    <a:pt x="466" y="532"/>
                  </a:lnTo>
                  <a:lnTo>
                    <a:pt x="450" y="521"/>
                  </a:lnTo>
                  <a:lnTo>
                    <a:pt x="438" y="509"/>
                  </a:lnTo>
                  <a:lnTo>
                    <a:pt x="427" y="491"/>
                  </a:lnTo>
                  <a:lnTo>
                    <a:pt x="421" y="473"/>
                  </a:lnTo>
                  <a:lnTo>
                    <a:pt x="416" y="455"/>
                  </a:lnTo>
                  <a:lnTo>
                    <a:pt x="416" y="436"/>
                  </a:lnTo>
                  <a:lnTo>
                    <a:pt x="416" y="418"/>
                  </a:lnTo>
                  <a:lnTo>
                    <a:pt x="418" y="402"/>
                  </a:lnTo>
                  <a:lnTo>
                    <a:pt x="416" y="388"/>
                  </a:lnTo>
                  <a:lnTo>
                    <a:pt x="413" y="374"/>
                  </a:lnTo>
                  <a:lnTo>
                    <a:pt x="407" y="361"/>
                  </a:lnTo>
                  <a:lnTo>
                    <a:pt x="400" y="349"/>
                  </a:lnTo>
                  <a:lnTo>
                    <a:pt x="389" y="334"/>
                  </a:lnTo>
                  <a:lnTo>
                    <a:pt x="375" y="320"/>
                  </a:lnTo>
                  <a:lnTo>
                    <a:pt x="359" y="304"/>
                  </a:lnTo>
                  <a:lnTo>
                    <a:pt x="336" y="281"/>
                  </a:lnTo>
                  <a:lnTo>
                    <a:pt x="306" y="251"/>
                  </a:lnTo>
                  <a:lnTo>
                    <a:pt x="268" y="213"/>
                  </a:lnTo>
                  <a:lnTo>
                    <a:pt x="229" y="171"/>
                  </a:lnTo>
                  <a:lnTo>
                    <a:pt x="192" y="126"/>
                  </a:lnTo>
                  <a:lnTo>
                    <a:pt x="158" y="82"/>
                  </a:lnTo>
                  <a:lnTo>
                    <a:pt x="133" y="39"/>
                  </a:lnTo>
                  <a:lnTo>
                    <a:pt x="117" y="0"/>
                  </a:lnTo>
                  <a:close/>
                </a:path>
              </a:pathLst>
            </a:custGeom>
            <a:solidFill>
              <a:srgbClr val="002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1" name="Freeform 291"/>
            <p:cNvSpPr>
              <a:spLocks/>
            </p:cNvSpPr>
            <p:nvPr/>
          </p:nvSpPr>
          <p:spPr bwMode="auto">
            <a:xfrm>
              <a:off x="1571" y="2699"/>
              <a:ext cx="118" cy="352"/>
            </a:xfrm>
            <a:custGeom>
              <a:avLst/>
              <a:gdLst>
                <a:gd name="T0" fmla="*/ 104 w 237"/>
                <a:gd name="T1" fmla="*/ 0 h 705"/>
                <a:gd name="T2" fmla="*/ 100 w 237"/>
                <a:gd name="T3" fmla="*/ 2 h 705"/>
                <a:gd name="T4" fmla="*/ 88 w 237"/>
                <a:gd name="T5" fmla="*/ 9 h 705"/>
                <a:gd name="T6" fmla="*/ 72 w 237"/>
                <a:gd name="T7" fmla="*/ 18 h 705"/>
                <a:gd name="T8" fmla="*/ 52 w 237"/>
                <a:gd name="T9" fmla="*/ 30 h 705"/>
                <a:gd name="T10" fmla="*/ 32 w 237"/>
                <a:gd name="T11" fmla="*/ 46 h 705"/>
                <a:gd name="T12" fmla="*/ 16 w 237"/>
                <a:gd name="T13" fmla="*/ 62 h 705"/>
                <a:gd name="T14" fmla="*/ 4 w 237"/>
                <a:gd name="T15" fmla="*/ 82 h 705"/>
                <a:gd name="T16" fmla="*/ 0 w 237"/>
                <a:gd name="T17" fmla="*/ 103 h 705"/>
                <a:gd name="T18" fmla="*/ 6 w 237"/>
                <a:gd name="T19" fmla="*/ 139 h 705"/>
                <a:gd name="T20" fmla="*/ 22 w 237"/>
                <a:gd name="T21" fmla="*/ 196 h 705"/>
                <a:gd name="T22" fmla="*/ 47 w 237"/>
                <a:gd name="T23" fmla="*/ 272 h 705"/>
                <a:gd name="T24" fmla="*/ 77 w 237"/>
                <a:gd name="T25" fmla="*/ 358 h 705"/>
                <a:gd name="T26" fmla="*/ 112 w 237"/>
                <a:gd name="T27" fmla="*/ 452 h 705"/>
                <a:gd name="T28" fmla="*/ 150 w 237"/>
                <a:gd name="T29" fmla="*/ 543 h 705"/>
                <a:gd name="T30" fmla="*/ 191 w 237"/>
                <a:gd name="T31" fmla="*/ 630 h 705"/>
                <a:gd name="T32" fmla="*/ 230 w 237"/>
                <a:gd name="T33" fmla="*/ 705 h 705"/>
                <a:gd name="T34" fmla="*/ 237 w 237"/>
                <a:gd name="T35" fmla="*/ 653 h 705"/>
                <a:gd name="T36" fmla="*/ 230 w 237"/>
                <a:gd name="T37" fmla="*/ 634 h 705"/>
                <a:gd name="T38" fmla="*/ 212 w 237"/>
                <a:gd name="T39" fmla="*/ 580 h 705"/>
                <a:gd name="T40" fmla="*/ 189 w 237"/>
                <a:gd name="T41" fmla="*/ 502 h 705"/>
                <a:gd name="T42" fmla="*/ 162 w 237"/>
                <a:gd name="T43" fmla="*/ 406 h 705"/>
                <a:gd name="T44" fmla="*/ 136 w 237"/>
                <a:gd name="T45" fmla="*/ 299 h 705"/>
                <a:gd name="T46" fmla="*/ 114 w 237"/>
                <a:gd name="T47" fmla="*/ 190 h 705"/>
                <a:gd name="T48" fmla="*/ 102 w 237"/>
                <a:gd name="T49" fmla="*/ 89 h 705"/>
                <a:gd name="T50" fmla="*/ 104 w 237"/>
                <a:gd name="T51"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7" h="705">
                  <a:moveTo>
                    <a:pt x="104" y="0"/>
                  </a:moveTo>
                  <a:lnTo>
                    <a:pt x="100" y="2"/>
                  </a:lnTo>
                  <a:lnTo>
                    <a:pt x="88" y="9"/>
                  </a:lnTo>
                  <a:lnTo>
                    <a:pt x="72" y="18"/>
                  </a:lnTo>
                  <a:lnTo>
                    <a:pt x="52" y="30"/>
                  </a:lnTo>
                  <a:lnTo>
                    <a:pt x="32" y="46"/>
                  </a:lnTo>
                  <a:lnTo>
                    <a:pt x="16" y="62"/>
                  </a:lnTo>
                  <a:lnTo>
                    <a:pt x="4" y="82"/>
                  </a:lnTo>
                  <a:lnTo>
                    <a:pt x="0" y="103"/>
                  </a:lnTo>
                  <a:lnTo>
                    <a:pt x="6" y="139"/>
                  </a:lnTo>
                  <a:lnTo>
                    <a:pt x="22" y="196"/>
                  </a:lnTo>
                  <a:lnTo>
                    <a:pt x="47" y="272"/>
                  </a:lnTo>
                  <a:lnTo>
                    <a:pt x="77" y="358"/>
                  </a:lnTo>
                  <a:lnTo>
                    <a:pt x="112" y="452"/>
                  </a:lnTo>
                  <a:lnTo>
                    <a:pt x="150" y="543"/>
                  </a:lnTo>
                  <a:lnTo>
                    <a:pt x="191" y="630"/>
                  </a:lnTo>
                  <a:lnTo>
                    <a:pt x="230" y="705"/>
                  </a:lnTo>
                  <a:lnTo>
                    <a:pt x="237" y="653"/>
                  </a:lnTo>
                  <a:lnTo>
                    <a:pt x="230" y="634"/>
                  </a:lnTo>
                  <a:lnTo>
                    <a:pt x="212" y="580"/>
                  </a:lnTo>
                  <a:lnTo>
                    <a:pt x="189" y="502"/>
                  </a:lnTo>
                  <a:lnTo>
                    <a:pt x="162" y="406"/>
                  </a:lnTo>
                  <a:lnTo>
                    <a:pt x="136" y="299"/>
                  </a:lnTo>
                  <a:lnTo>
                    <a:pt x="114" y="190"/>
                  </a:lnTo>
                  <a:lnTo>
                    <a:pt x="102" y="89"/>
                  </a:lnTo>
                  <a:lnTo>
                    <a:pt x="104" y="0"/>
                  </a:lnTo>
                  <a:close/>
                </a:path>
              </a:pathLst>
            </a:custGeom>
            <a:solidFill>
              <a:srgbClr val="002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2" name="Freeform 292"/>
            <p:cNvSpPr>
              <a:spLocks/>
            </p:cNvSpPr>
            <p:nvPr/>
          </p:nvSpPr>
          <p:spPr bwMode="auto">
            <a:xfrm>
              <a:off x="1696" y="2965"/>
              <a:ext cx="38" cy="146"/>
            </a:xfrm>
            <a:custGeom>
              <a:avLst/>
              <a:gdLst>
                <a:gd name="T0" fmla="*/ 48 w 77"/>
                <a:gd name="T1" fmla="*/ 0 h 292"/>
                <a:gd name="T2" fmla="*/ 0 w 77"/>
                <a:gd name="T3" fmla="*/ 292 h 292"/>
                <a:gd name="T4" fmla="*/ 77 w 77"/>
                <a:gd name="T5" fmla="*/ 70 h 292"/>
                <a:gd name="T6" fmla="*/ 48 w 77"/>
                <a:gd name="T7" fmla="*/ 0 h 292"/>
              </a:gdLst>
              <a:ahLst/>
              <a:cxnLst>
                <a:cxn ang="0">
                  <a:pos x="T0" y="T1"/>
                </a:cxn>
                <a:cxn ang="0">
                  <a:pos x="T2" y="T3"/>
                </a:cxn>
                <a:cxn ang="0">
                  <a:pos x="T4" y="T5"/>
                </a:cxn>
                <a:cxn ang="0">
                  <a:pos x="T6" y="T7"/>
                </a:cxn>
              </a:cxnLst>
              <a:rect l="0" t="0" r="r" b="b"/>
              <a:pathLst>
                <a:path w="77" h="292">
                  <a:moveTo>
                    <a:pt x="48" y="0"/>
                  </a:moveTo>
                  <a:lnTo>
                    <a:pt x="0" y="292"/>
                  </a:lnTo>
                  <a:lnTo>
                    <a:pt x="77" y="70"/>
                  </a:lnTo>
                  <a:lnTo>
                    <a:pt x="48" y="0"/>
                  </a:lnTo>
                  <a:close/>
                </a:path>
              </a:pathLst>
            </a:custGeom>
            <a:solidFill>
              <a:srgbClr val="002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3" name="Freeform 293"/>
            <p:cNvSpPr>
              <a:spLocks/>
            </p:cNvSpPr>
            <p:nvPr/>
          </p:nvSpPr>
          <p:spPr bwMode="auto">
            <a:xfrm>
              <a:off x="1789" y="2440"/>
              <a:ext cx="192" cy="367"/>
            </a:xfrm>
            <a:custGeom>
              <a:avLst/>
              <a:gdLst>
                <a:gd name="T0" fmla="*/ 2 w 385"/>
                <a:gd name="T1" fmla="*/ 569 h 733"/>
                <a:gd name="T2" fmla="*/ 6 w 385"/>
                <a:gd name="T3" fmla="*/ 562 h 733"/>
                <a:gd name="T4" fmla="*/ 15 w 385"/>
                <a:gd name="T5" fmla="*/ 543 h 733"/>
                <a:gd name="T6" fmla="*/ 31 w 385"/>
                <a:gd name="T7" fmla="*/ 514 h 733"/>
                <a:gd name="T8" fmla="*/ 52 w 385"/>
                <a:gd name="T9" fmla="*/ 477 h 733"/>
                <a:gd name="T10" fmla="*/ 79 w 385"/>
                <a:gd name="T11" fmla="*/ 436 h 733"/>
                <a:gd name="T12" fmla="*/ 111 w 385"/>
                <a:gd name="T13" fmla="*/ 390 h 733"/>
                <a:gd name="T14" fmla="*/ 148 w 385"/>
                <a:gd name="T15" fmla="*/ 343 h 733"/>
                <a:gd name="T16" fmla="*/ 191 w 385"/>
                <a:gd name="T17" fmla="*/ 299 h 733"/>
                <a:gd name="T18" fmla="*/ 232 w 385"/>
                <a:gd name="T19" fmla="*/ 256 h 733"/>
                <a:gd name="T20" fmla="*/ 264 w 385"/>
                <a:gd name="T21" fmla="*/ 217 h 733"/>
                <a:gd name="T22" fmla="*/ 289 w 385"/>
                <a:gd name="T23" fmla="*/ 180 h 733"/>
                <a:gd name="T24" fmla="*/ 306 w 385"/>
                <a:gd name="T25" fmla="*/ 142 h 733"/>
                <a:gd name="T26" fmla="*/ 317 w 385"/>
                <a:gd name="T27" fmla="*/ 107 h 733"/>
                <a:gd name="T28" fmla="*/ 322 w 385"/>
                <a:gd name="T29" fmla="*/ 71 h 733"/>
                <a:gd name="T30" fmla="*/ 322 w 385"/>
                <a:gd name="T31" fmla="*/ 35 h 733"/>
                <a:gd name="T32" fmla="*/ 317 w 385"/>
                <a:gd name="T33" fmla="*/ 0 h 733"/>
                <a:gd name="T34" fmla="*/ 381 w 385"/>
                <a:gd name="T35" fmla="*/ 87 h 733"/>
                <a:gd name="T36" fmla="*/ 383 w 385"/>
                <a:gd name="T37" fmla="*/ 98 h 733"/>
                <a:gd name="T38" fmla="*/ 385 w 385"/>
                <a:gd name="T39" fmla="*/ 124 h 733"/>
                <a:gd name="T40" fmla="*/ 385 w 385"/>
                <a:gd name="T41" fmla="*/ 165 h 733"/>
                <a:gd name="T42" fmla="*/ 385 w 385"/>
                <a:gd name="T43" fmla="*/ 219 h 733"/>
                <a:gd name="T44" fmla="*/ 378 w 385"/>
                <a:gd name="T45" fmla="*/ 277 h 733"/>
                <a:gd name="T46" fmla="*/ 367 w 385"/>
                <a:gd name="T47" fmla="*/ 342 h 733"/>
                <a:gd name="T48" fmla="*/ 345 w 385"/>
                <a:gd name="T49" fmla="*/ 406 h 733"/>
                <a:gd name="T50" fmla="*/ 317 w 385"/>
                <a:gd name="T51" fmla="*/ 466 h 733"/>
                <a:gd name="T52" fmla="*/ 308 w 385"/>
                <a:gd name="T53" fmla="*/ 468 h 733"/>
                <a:gd name="T54" fmla="*/ 281 w 385"/>
                <a:gd name="T55" fmla="*/ 472 h 733"/>
                <a:gd name="T56" fmla="*/ 242 w 385"/>
                <a:gd name="T57" fmla="*/ 479 h 733"/>
                <a:gd name="T58" fmla="*/ 198 w 385"/>
                <a:gd name="T59" fmla="*/ 488 h 733"/>
                <a:gd name="T60" fmla="*/ 150 w 385"/>
                <a:gd name="T61" fmla="*/ 500 h 733"/>
                <a:gd name="T62" fmla="*/ 103 w 385"/>
                <a:gd name="T63" fmla="*/ 513 h 733"/>
                <a:gd name="T64" fmla="*/ 64 w 385"/>
                <a:gd name="T65" fmla="*/ 527 h 733"/>
                <a:gd name="T66" fmla="*/ 36 w 385"/>
                <a:gd name="T67" fmla="*/ 541 h 733"/>
                <a:gd name="T68" fmla="*/ 162 w 385"/>
                <a:gd name="T69" fmla="*/ 655 h 733"/>
                <a:gd name="T70" fmla="*/ 87 w 385"/>
                <a:gd name="T71" fmla="*/ 733 h 733"/>
                <a:gd name="T72" fmla="*/ 84 w 385"/>
                <a:gd name="T73" fmla="*/ 728 h 733"/>
                <a:gd name="T74" fmla="*/ 71 w 385"/>
                <a:gd name="T75" fmla="*/ 712 h 733"/>
                <a:gd name="T76" fmla="*/ 55 w 385"/>
                <a:gd name="T77" fmla="*/ 689 h 733"/>
                <a:gd name="T78" fmla="*/ 38 w 385"/>
                <a:gd name="T79" fmla="*/ 662 h 733"/>
                <a:gd name="T80" fmla="*/ 22 w 385"/>
                <a:gd name="T81" fmla="*/ 634 h 733"/>
                <a:gd name="T82" fmla="*/ 7 w 385"/>
                <a:gd name="T83" fmla="*/ 607 h 733"/>
                <a:gd name="T84" fmla="*/ 0 w 385"/>
                <a:gd name="T85" fmla="*/ 586 h 733"/>
                <a:gd name="T86" fmla="*/ 2 w 385"/>
                <a:gd name="T87" fmla="*/ 569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5" h="733">
                  <a:moveTo>
                    <a:pt x="2" y="569"/>
                  </a:moveTo>
                  <a:lnTo>
                    <a:pt x="6" y="562"/>
                  </a:lnTo>
                  <a:lnTo>
                    <a:pt x="15" y="543"/>
                  </a:lnTo>
                  <a:lnTo>
                    <a:pt x="31" y="514"/>
                  </a:lnTo>
                  <a:lnTo>
                    <a:pt x="52" y="477"/>
                  </a:lnTo>
                  <a:lnTo>
                    <a:pt x="79" y="436"/>
                  </a:lnTo>
                  <a:lnTo>
                    <a:pt x="111" y="390"/>
                  </a:lnTo>
                  <a:lnTo>
                    <a:pt x="148" y="343"/>
                  </a:lnTo>
                  <a:lnTo>
                    <a:pt x="191" y="299"/>
                  </a:lnTo>
                  <a:lnTo>
                    <a:pt x="232" y="256"/>
                  </a:lnTo>
                  <a:lnTo>
                    <a:pt x="264" y="217"/>
                  </a:lnTo>
                  <a:lnTo>
                    <a:pt x="289" y="180"/>
                  </a:lnTo>
                  <a:lnTo>
                    <a:pt x="306" y="142"/>
                  </a:lnTo>
                  <a:lnTo>
                    <a:pt x="317" y="107"/>
                  </a:lnTo>
                  <a:lnTo>
                    <a:pt x="322" y="71"/>
                  </a:lnTo>
                  <a:lnTo>
                    <a:pt x="322" y="35"/>
                  </a:lnTo>
                  <a:lnTo>
                    <a:pt x="317" y="0"/>
                  </a:lnTo>
                  <a:lnTo>
                    <a:pt x="381" y="87"/>
                  </a:lnTo>
                  <a:lnTo>
                    <a:pt x="383" y="98"/>
                  </a:lnTo>
                  <a:lnTo>
                    <a:pt x="385" y="124"/>
                  </a:lnTo>
                  <a:lnTo>
                    <a:pt x="385" y="165"/>
                  </a:lnTo>
                  <a:lnTo>
                    <a:pt x="385" y="219"/>
                  </a:lnTo>
                  <a:lnTo>
                    <a:pt x="378" y="277"/>
                  </a:lnTo>
                  <a:lnTo>
                    <a:pt x="367" y="342"/>
                  </a:lnTo>
                  <a:lnTo>
                    <a:pt x="345" y="406"/>
                  </a:lnTo>
                  <a:lnTo>
                    <a:pt x="317" y="466"/>
                  </a:lnTo>
                  <a:lnTo>
                    <a:pt x="308" y="468"/>
                  </a:lnTo>
                  <a:lnTo>
                    <a:pt x="281" y="472"/>
                  </a:lnTo>
                  <a:lnTo>
                    <a:pt x="242" y="479"/>
                  </a:lnTo>
                  <a:lnTo>
                    <a:pt x="198" y="488"/>
                  </a:lnTo>
                  <a:lnTo>
                    <a:pt x="150" y="500"/>
                  </a:lnTo>
                  <a:lnTo>
                    <a:pt x="103" y="513"/>
                  </a:lnTo>
                  <a:lnTo>
                    <a:pt x="64" y="527"/>
                  </a:lnTo>
                  <a:lnTo>
                    <a:pt x="36" y="541"/>
                  </a:lnTo>
                  <a:lnTo>
                    <a:pt x="162" y="655"/>
                  </a:lnTo>
                  <a:lnTo>
                    <a:pt x="87" y="733"/>
                  </a:lnTo>
                  <a:lnTo>
                    <a:pt x="84" y="728"/>
                  </a:lnTo>
                  <a:lnTo>
                    <a:pt x="71" y="712"/>
                  </a:lnTo>
                  <a:lnTo>
                    <a:pt x="55" y="689"/>
                  </a:lnTo>
                  <a:lnTo>
                    <a:pt x="38" y="662"/>
                  </a:lnTo>
                  <a:lnTo>
                    <a:pt x="22" y="634"/>
                  </a:lnTo>
                  <a:lnTo>
                    <a:pt x="7" y="607"/>
                  </a:lnTo>
                  <a:lnTo>
                    <a:pt x="0" y="586"/>
                  </a:lnTo>
                  <a:lnTo>
                    <a:pt x="2" y="569"/>
                  </a:lnTo>
                  <a:close/>
                </a:path>
              </a:pathLst>
            </a:custGeom>
            <a:solidFill>
              <a:srgbClr val="002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4" name="Freeform 294"/>
            <p:cNvSpPr>
              <a:spLocks/>
            </p:cNvSpPr>
            <p:nvPr/>
          </p:nvSpPr>
          <p:spPr bwMode="auto">
            <a:xfrm>
              <a:off x="1953" y="2911"/>
              <a:ext cx="85" cy="29"/>
            </a:xfrm>
            <a:custGeom>
              <a:avLst/>
              <a:gdLst>
                <a:gd name="T0" fmla="*/ 0 w 170"/>
                <a:gd name="T1" fmla="*/ 0 h 58"/>
                <a:gd name="T2" fmla="*/ 68 w 170"/>
                <a:gd name="T3" fmla="*/ 57 h 58"/>
                <a:gd name="T4" fmla="*/ 72 w 170"/>
                <a:gd name="T5" fmla="*/ 57 h 58"/>
                <a:gd name="T6" fmla="*/ 82 w 170"/>
                <a:gd name="T7" fmla="*/ 58 h 58"/>
                <a:gd name="T8" fmla="*/ 97 w 170"/>
                <a:gd name="T9" fmla="*/ 58 h 58"/>
                <a:gd name="T10" fmla="*/ 114 w 170"/>
                <a:gd name="T11" fmla="*/ 58 h 58"/>
                <a:gd name="T12" fmla="*/ 132 w 170"/>
                <a:gd name="T13" fmla="*/ 57 h 58"/>
                <a:gd name="T14" fmla="*/ 148 w 170"/>
                <a:gd name="T15" fmla="*/ 53 h 58"/>
                <a:gd name="T16" fmla="*/ 162 w 170"/>
                <a:gd name="T17" fmla="*/ 46 h 58"/>
                <a:gd name="T18" fmla="*/ 170 w 170"/>
                <a:gd name="T19" fmla="*/ 37 h 58"/>
                <a:gd name="T20" fmla="*/ 168 w 170"/>
                <a:gd name="T21" fmla="*/ 26 h 58"/>
                <a:gd name="T22" fmla="*/ 157 w 170"/>
                <a:gd name="T23" fmla="*/ 19 h 58"/>
                <a:gd name="T24" fmla="*/ 136 w 170"/>
                <a:gd name="T25" fmla="*/ 12 h 58"/>
                <a:gd name="T26" fmla="*/ 109 w 170"/>
                <a:gd name="T27" fmla="*/ 9 h 58"/>
                <a:gd name="T28" fmla="*/ 81 w 170"/>
                <a:gd name="T29" fmla="*/ 5 h 58"/>
                <a:gd name="T30" fmla="*/ 50 w 170"/>
                <a:gd name="T31" fmla="*/ 3 h 58"/>
                <a:gd name="T32" fmla="*/ 24 w 170"/>
                <a:gd name="T33" fmla="*/ 1 h 58"/>
                <a:gd name="T34" fmla="*/ 0 w 170"/>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58">
                  <a:moveTo>
                    <a:pt x="0" y="0"/>
                  </a:moveTo>
                  <a:lnTo>
                    <a:pt x="68" y="57"/>
                  </a:lnTo>
                  <a:lnTo>
                    <a:pt x="72" y="57"/>
                  </a:lnTo>
                  <a:lnTo>
                    <a:pt x="82" y="58"/>
                  </a:lnTo>
                  <a:lnTo>
                    <a:pt x="97" y="58"/>
                  </a:lnTo>
                  <a:lnTo>
                    <a:pt x="114" y="58"/>
                  </a:lnTo>
                  <a:lnTo>
                    <a:pt x="132" y="57"/>
                  </a:lnTo>
                  <a:lnTo>
                    <a:pt x="148" y="53"/>
                  </a:lnTo>
                  <a:lnTo>
                    <a:pt x="162" y="46"/>
                  </a:lnTo>
                  <a:lnTo>
                    <a:pt x="170" y="37"/>
                  </a:lnTo>
                  <a:lnTo>
                    <a:pt x="168" y="26"/>
                  </a:lnTo>
                  <a:lnTo>
                    <a:pt x="157" y="19"/>
                  </a:lnTo>
                  <a:lnTo>
                    <a:pt x="136" y="12"/>
                  </a:lnTo>
                  <a:lnTo>
                    <a:pt x="109" y="9"/>
                  </a:lnTo>
                  <a:lnTo>
                    <a:pt x="81" y="5"/>
                  </a:lnTo>
                  <a:lnTo>
                    <a:pt x="50" y="3"/>
                  </a:lnTo>
                  <a:lnTo>
                    <a:pt x="24" y="1"/>
                  </a:lnTo>
                  <a:lnTo>
                    <a:pt x="0" y="0"/>
                  </a:lnTo>
                  <a:close/>
                </a:path>
              </a:pathLst>
            </a:custGeom>
            <a:solidFill>
              <a:srgbClr val="0026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5" name="Freeform 295"/>
            <p:cNvSpPr>
              <a:spLocks/>
            </p:cNvSpPr>
            <p:nvPr/>
          </p:nvSpPr>
          <p:spPr bwMode="auto">
            <a:xfrm>
              <a:off x="1720" y="2561"/>
              <a:ext cx="84" cy="141"/>
            </a:xfrm>
            <a:custGeom>
              <a:avLst/>
              <a:gdLst>
                <a:gd name="T0" fmla="*/ 87 w 168"/>
                <a:gd name="T1" fmla="*/ 0 h 281"/>
                <a:gd name="T2" fmla="*/ 89 w 168"/>
                <a:gd name="T3" fmla="*/ 5 h 281"/>
                <a:gd name="T4" fmla="*/ 93 w 168"/>
                <a:gd name="T5" fmla="*/ 18 h 281"/>
                <a:gd name="T6" fmla="*/ 100 w 168"/>
                <a:gd name="T7" fmla="*/ 37 h 281"/>
                <a:gd name="T8" fmla="*/ 109 w 168"/>
                <a:gd name="T9" fmla="*/ 60 h 281"/>
                <a:gd name="T10" fmla="*/ 119 w 168"/>
                <a:gd name="T11" fmla="*/ 87 h 281"/>
                <a:gd name="T12" fmla="*/ 134 w 168"/>
                <a:gd name="T13" fmla="*/ 114 h 281"/>
                <a:gd name="T14" fmla="*/ 150 w 168"/>
                <a:gd name="T15" fmla="*/ 139 h 281"/>
                <a:gd name="T16" fmla="*/ 168 w 168"/>
                <a:gd name="T17" fmla="*/ 160 h 281"/>
                <a:gd name="T18" fmla="*/ 98 w 168"/>
                <a:gd name="T19" fmla="*/ 281 h 281"/>
                <a:gd name="T20" fmla="*/ 75 w 168"/>
                <a:gd name="T21" fmla="*/ 206 h 281"/>
                <a:gd name="T22" fmla="*/ 47 w 168"/>
                <a:gd name="T23" fmla="*/ 201 h 281"/>
                <a:gd name="T24" fmla="*/ 39 w 168"/>
                <a:gd name="T25" fmla="*/ 187 h 281"/>
                <a:gd name="T26" fmla="*/ 23 w 168"/>
                <a:gd name="T27" fmla="*/ 153 h 281"/>
                <a:gd name="T28" fmla="*/ 7 w 168"/>
                <a:gd name="T29" fmla="*/ 110 h 281"/>
                <a:gd name="T30" fmla="*/ 0 w 168"/>
                <a:gd name="T31" fmla="*/ 75 h 281"/>
                <a:gd name="T32" fmla="*/ 2 w 168"/>
                <a:gd name="T33" fmla="*/ 71 h 281"/>
                <a:gd name="T34" fmla="*/ 9 w 168"/>
                <a:gd name="T35" fmla="*/ 64 h 281"/>
                <a:gd name="T36" fmla="*/ 18 w 168"/>
                <a:gd name="T37" fmla="*/ 53 h 281"/>
                <a:gd name="T38" fmla="*/ 31 w 168"/>
                <a:gd name="T39" fmla="*/ 41 h 281"/>
                <a:gd name="T40" fmla="*/ 45 w 168"/>
                <a:gd name="T41" fmla="*/ 28 h 281"/>
                <a:gd name="T42" fmla="*/ 59 w 168"/>
                <a:gd name="T43" fmla="*/ 16 h 281"/>
                <a:gd name="T44" fmla="*/ 73 w 168"/>
                <a:gd name="T45" fmla="*/ 7 h 281"/>
                <a:gd name="T46" fmla="*/ 87 w 168"/>
                <a:gd name="T4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281">
                  <a:moveTo>
                    <a:pt x="87" y="0"/>
                  </a:moveTo>
                  <a:lnTo>
                    <a:pt x="89" y="5"/>
                  </a:lnTo>
                  <a:lnTo>
                    <a:pt x="93" y="18"/>
                  </a:lnTo>
                  <a:lnTo>
                    <a:pt x="100" y="37"/>
                  </a:lnTo>
                  <a:lnTo>
                    <a:pt x="109" y="60"/>
                  </a:lnTo>
                  <a:lnTo>
                    <a:pt x="119" y="87"/>
                  </a:lnTo>
                  <a:lnTo>
                    <a:pt x="134" y="114"/>
                  </a:lnTo>
                  <a:lnTo>
                    <a:pt x="150" y="139"/>
                  </a:lnTo>
                  <a:lnTo>
                    <a:pt x="168" y="160"/>
                  </a:lnTo>
                  <a:lnTo>
                    <a:pt x="98" y="281"/>
                  </a:lnTo>
                  <a:lnTo>
                    <a:pt x="75" y="206"/>
                  </a:lnTo>
                  <a:lnTo>
                    <a:pt x="47" y="201"/>
                  </a:lnTo>
                  <a:lnTo>
                    <a:pt x="39" y="187"/>
                  </a:lnTo>
                  <a:lnTo>
                    <a:pt x="23" y="153"/>
                  </a:lnTo>
                  <a:lnTo>
                    <a:pt x="7" y="110"/>
                  </a:lnTo>
                  <a:lnTo>
                    <a:pt x="0" y="75"/>
                  </a:lnTo>
                  <a:lnTo>
                    <a:pt x="2" y="71"/>
                  </a:lnTo>
                  <a:lnTo>
                    <a:pt x="9" y="64"/>
                  </a:lnTo>
                  <a:lnTo>
                    <a:pt x="18" y="53"/>
                  </a:lnTo>
                  <a:lnTo>
                    <a:pt x="31" y="41"/>
                  </a:lnTo>
                  <a:lnTo>
                    <a:pt x="45" y="28"/>
                  </a:lnTo>
                  <a:lnTo>
                    <a:pt x="59" y="16"/>
                  </a:lnTo>
                  <a:lnTo>
                    <a:pt x="73" y="7"/>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6" name="Freeform 296"/>
            <p:cNvSpPr>
              <a:spLocks/>
            </p:cNvSpPr>
            <p:nvPr/>
          </p:nvSpPr>
          <p:spPr bwMode="auto">
            <a:xfrm>
              <a:off x="1783" y="2463"/>
              <a:ext cx="152" cy="158"/>
            </a:xfrm>
            <a:custGeom>
              <a:avLst/>
              <a:gdLst>
                <a:gd name="T0" fmla="*/ 0 w 304"/>
                <a:gd name="T1" fmla="*/ 160 h 317"/>
                <a:gd name="T2" fmla="*/ 1 w 304"/>
                <a:gd name="T3" fmla="*/ 166 h 317"/>
                <a:gd name="T4" fmla="*/ 7 w 304"/>
                <a:gd name="T5" fmla="*/ 180 h 317"/>
                <a:gd name="T6" fmla="*/ 14 w 304"/>
                <a:gd name="T7" fmla="*/ 201 h 317"/>
                <a:gd name="T8" fmla="*/ 25 w 304"/>
                <a:gd name="T9" fmla="*/ 228 h 317"/>
                <a:gd name="T10" fmla="*/ 35 w 304"/>
                <a:gd name="T11" fmla="*/ 255 h 317"/>
                <a:gd name="T12" fmla="*/ 46 w 304"/>
                <a:gd name="T13" fmla="*/ 280 h 317"/>
                <a:gd name="T14" fmla="*/ 58 w 304"/>
                <a:gd name="T15" fmla="*/ 301 h 317"/>
                <a:gd name="T16" fmla="*/ 69 w 304"/>
                <a:gd name="T17" fmla="*/ 317 h 317"/>
                <a:gd name="T18" fmla="*/ 78 w 304"/>
                <a:gd name="T19" fmla="*/ 310 h 317"/>
                <a:gd name="T20" fmla="*/ 101 w 304"/>
                <a:gd name="T21" fmla="*/ 288 h 317"/>
                <a:gd name="T22" fmla="*/ 135 w 304"/>
                <a:gd name="T23" fmla="*/ 255 h 317"/>
                <a:gd name="T24" fmla="*/ 174 w 304"/>
                <a:gd name="T25" fmla="*/ 212 h 317"/>
                <a:gd name="T26" fmla="*/ 215 w 304"/>
                <a:gd name="T27" fmla="*/ 164 h 317"/>
                <a:gd name="T28" fmla="*/ 252 w 304"/>
                <a:gd name="T29" fmla="*/ 110 h 317"/>
                <a:gd name="T30" fmla="*/ 284 w 304"/>
                <a:gd name="T31" fmla="*/ 55 h 317"/>
                <a:gd name="T32" fmla="*/ 304 w 304"/>
                <a:gd name="T33" fmla="*/ 0 h 317"/>
                <a:gd name="T34" fmla="*/ 304 w 304"/>
                <a:gd name="T35" fmla="*/ 2 h 317"/>
                <a:gd name="T36" fmla="*/ 300 w 304"/>
                <a:gd name="T37" fmla="*/ 7 h 317"/>
                <a:gd name="T38" fmla="*/ 297 w 304"/>
                <a:gd name="T39" fmla="*/ 16 h 317"/>
                <a:gd name="T40" fmla="*/ 290 w 304"/>
                <a:gd name="T41" fmla="*/ 28 h 317"/>
                <a:gd name="T42" fmla="*/ 283 w 304"/>
                <a:gd name="T43" fmla="*/ 41 h 317"/>
                <a:gd name="T44" fmla="*/ 272 w 304"/>
                <a:gd name="T45" fmla="*/ 57 h 317"/>
                <a:gd name="T46" fmla="*/ 258 w 304"/>
                <a:gd name="T47" fmla="*/ 73 h 317"/>
                <a:gd name="T48" fmla="*/ 243 w 304"/>
                <a:gd name="T49" fmla="*/ 89 h 317"/>
                <a:gd name="T50" fmla="*/ 224 w 304"/>
                <a:gd name="T51" fmla="*/ 105 h 317"/>
                <a:gd name="T52" fmla="*/ 202 w 304"/>
                <a:gd name="T53" fmla="*/ 119 h 317"/>
                <a:gd name="T54" fmla="*/ 178 w 304"/>
                <a:gd name="T55" fmla="*/ 134 h 317"/>
                <a:gd name="T56" fmla="*/ 149 w 304"/>
                <a:gd name="T57" fmla="*/ 144 h 317"/>
                <a:gd name="T58" fmla="*/ 117 w 304"/>
                <a:gd name="T59" fmla="*/ 155 h 317"/>
                <a:gd name="T60" fmla="*/ 81 w 304"/>
                <a:gd name="T61" fmla="*/ 160 h 317"/>
                <a:gd name="T62" fmla="*/ 42 w 304"/>
                <a:gd name="T63" fmla="*/ 162 h 317"/>
                <a:gd name="T64" fmla="*/ 0 w 304"/>
                <a:gd name="T65" fmla="*/ 16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 h="317">
                  <a:moveTo>
                    <a:pt x="0" y="160"/>
                  </a:moveTo>
                  <a:lnTo>
                    <a:pt x="1" y="166"/>
                  </a:lnTo>
                  <a:lnTo>
                    <a:pt x="7" y="180"/>
                  </a:lnTo>
                  <a:lnTo>
                    <a:pt x="14" y="201"/>
                  </a:lnTo>
                  <a:lnTo>
                    <a:pt x="25" y="228"/>
                  </a:lnTo>
                  <a:lnTo>
                    <a:pt x="35" y="255"/>
                  </a:lnTo>
                  <a:lnTo>
                    <a:pt x="46" y="280"/>
                  </a:lnTo>
                  <a:lnTo>
                    <a:pt x="58" y="301"/>
                  </a:lnTo>
                  <a:lnTo>
                    <a:pt x="69" y="317"/>
                  </a:lnTo>
                  <a:lnTo>
                    <a:pt x="78" y="310"/>
                  </a:lnTo>
                  <a:lnTo>
                    <a:pt x="101" y="288"/>
                  </a:lnTo>
                  <a:lnTo>
                    <a:pt x="135" y="255"/>
                  </a:lnTo>
                  <a:lnTo>
                    <a:pt x="174" y="212"/>
                  </a:lnTo>
                  <a:lnTo>
                    <a:pt x="215" y="164"/>
                  </a:lnTo>
                  <a:lnTo>
                    <a:pt x="252" y="110"/>
                  </a:lnTo>
                  <a:lnTo>
                    <a:pt x="284" y="55"/>
                  </a:lnTo>
                  <a:lnTo>
                    <a:pt x="304" y="0"/>
                  </a:lnTo>
                  <a:lnTo>
                    <a:pt x="304" y="2"/>
                  </a:lnTo>
                  <a:lnTo>
                    <a:pt x="300" y="7"/>
                  </a:lnTo>
                  <a:lnTo>
                    <a:pt x="297" y="16"/>
                  </a:lnTo>
                  <a:lnTo>
                    <a:pt x="290" y="28"/>
                  </a:lnTo>
                  <a:lnTo>
                    <a:pt x="283" y="41"/>
                  </a:lnTo>
                  <a:lnTo>
                    <a:pt x="272" y="57"/>
                  </a:lnTo>
                  <a:lnTo>
                    <a:pt x="258" y="73"/>
                  </a:lnTo>
                  <a:lnTo>
                    <a:pt x="243" y="89"/>
                  </a:lnTo>
                  <a:lnTo>
                    <a:pt x="224" y="105"/>
                  </a:lnTo>
                  <a:lnTo>
                    <a:pt x="202" y="119"/>
                  </a:lnTo>
                  <a:lnTo>
                    <a:pt x="178" y="134"/>
                  </a:lnTo>
                  <a:lnTo>
                    <a:pt x="149" y="144"/>
                  </a:lnTo>
                  <a:lnTo>
                    <a:pt x="117" y="155"/>
                  </a:lnTo>
                  <a:lnTo>
                    <a:pt x="81" y="160"/>
                  </a:lnTo>
                  <a:lnTo>
                    <a:pt x="42" y="162"/>
                  </a:lnTo>
                  <a:lnTo>
                    <a:pt x="0"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7" name="Freeform 297"/>
            <p:cNvSpPr>
              <a:spLocks/>
            </p:cNvSpPr>
            <p:nvPr/>
          </p:nvSpPr>
          <p:spPr bwMode="auto">
            <a:xfrm>
              <a:off x="1711" y="2483"/>
              <a:ext cx="47" cy="86"/>
            </a:xfrm>
            <a:custGeom>
              <a:avLst/>
              <a:gdLst>
                <a:gd name="T0" fmla="*/ 54 w 93"/>
                <a:gd name="T1" fmla="*/ 0 h 171"/>
                <a:gd name="T2" fmla="*/ 52 w 93"/>
                <a:gd name="T3" fmla="*/ 12 h 171"/>
                <a:gd name="T4" fmla="*/ 54 w 93"/>
                <a:gd name="T5" fmla="*/ 39 h 171"/>
                <a:gd name="T6" fmla="*/ 65 w 93"/>
                <a:gd name="T7" fmla="*/ 71 h 171"/>
                <a:gd name="T8" fmla="*/ 93 w 93"/>
                <a:gd name="T9" fmla="*/ 96 h 171"/>
                <a:gd name="T10" fmla="*/ 2 w 93"/>
                <a:gd name="T11" fmla="*/ 171 h 171"/>
                <a:gd name="T12" fmla="*/ 2 w 93"/>
                <a:gd name="T13" fmla="*/ 167 h 171"/>
                <a:gd name="T14" fmla="*/ 0 w 93"/>
                <a:gd name="T15" fmla="*/ 157 h 171"/>
                <a:gd name="T16" fmla="*/ 0 w 93"/>
                <a:gd name="T17" fmla="*/ 141 h 171"/>
                <a:gd name="T18" fmla="*/ 2 w 93"/>
                <a:gd name="T19" fmla="*/ 119 h 171"/>
                <a:gd name="T20" fmla="*/ 8 w 93"/>
                <a:gd name="T21" fmla="*/ 94 h 171"/>
                <a:gd name="T22" fmla="*/ 16 w 93"/>
                <a:gd name="T23" fmla="*/ 66 h 171"/>
                <a:gd name="T24" fmla="*/ 33 w 93"/>
                <a:gd name="T25" fmla="*/ 34 h 171"/>
                <a:gd name="T26" fmla="*/ 54 w 9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71">
                  <a:moveTo>
                    <a:pt x="54" y="0"/>
                  </a:moveTo>
                  <a:lnTo>
                    <a:pt x="52" y="12"/>
                  </a:lnTo>
                  <a:lnTo>
                    <a:pt x="54" y="39"/>
                  </a:lnTo>
                  <a:lnTo>
                    <a:pt x="65" y="71"/>
                  </a:lnTo>
                  <a:lnTo>
                    <a:pt x="93" y="96"/>
                  </a:lnTo>
                  <a:lnTo>
                    <a:pt x="2" y="171"/>
                  </a:lnTo>
                  <a:lnTo>
                    <a:pt x="2" y="167"/>
                  </a:lnTo>
                  <a:lnTo>
                    <a:pt x="0" y="157"/>
                  </a:lnTo>
                  <a:lnTo>
                    <a:pt x="0" y="141"/>
                  </a:lnTo>
                  <a:lnTo>
                    <a:pt x="2" y="119"/>
                  </a:lnTo>
                  <a:lnTo>
                    <a:pt x="8" y="94"/>
                  </a:lnTo>
                  <a:lnTo>
                    <a:pt x="16" y="66"/>
                  </a:lnTo>
                  <a:lnTo>
                    <a:pt x="33" y="34"/>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8" name="Freeform 298"/>
            <p:cNvSpPr>
              <a:spLocks/>
            </p:cNvSpPr>
            <p:nvPr/>
          </p:nvSpPr>
          <p:spPr bwMode="auto">
            <a:xfrm>
              <a:off x="1654" y="2784"/>
              <a:ext cx="52" cy="202"/>
            </a:xfrm>
            <a:custGeom>
              <a:avLst/>
              <a:gdLst>
                <a:gd name="T0" fmla="*/ 0 w 103"/>
                <a:gd name="T1" fmla="*/ 4 h 404"/>
                <a:gd name="T2" fmla="*/ 1 w 103"/>
                <a:gd name="T3" fmla="*/ 16 h 404"/>
                <a:gd name="T4" fmla="*/ 9 w 103"/>
                <a:gd name="T5" fmla="*/ 52 h 404"/>
                <a:gd name="T6" fmla="*/ 17 w 103"/>
                <a:gd name="T7" fmla="*/ 105 h 404"/>
                <a:gd name="T8" fmla="*/ 30 w 103"/>
                <a:gd name="T9" fmla="*/ 167 h 404"/>
                <a:gd name="T10" fmla="*/ 42 w 103"/>
                <a:gd name="T11" fmla="*/ 235 h 404"/>
                <a:gd name="T12" fmla="*/ 55 w 103"/>
                <a:gd name="T13" fmla="*/ 301 h 404"/>
                <a:gd name="T14" fmla="*/ 67 w 103"/>
                <a:gd name="T15" fmla="*/ 360 h 404"/>
                <a:gd name="T16" fmla="*/ 80 w 103"/>
                <a:gd name="T17" fmla="*/ 404 h 404"/>
                <a:gd name="T18" fmla="*/ 103 w 103"/>
                <a:gd name="T19" fmla="*/ 248 h 404"/>
                <a:gd name="T20" fmla="*/ 99 w 103"/>
                <a:gd name="T21" fmla="*/ 235 h 404"/>
                <a:gd name="T22" fmla="*/ 89 w 103"/>
                <a:gd name="T23" fmla="*/ 203 h 404"/>
                <a:gd name="T24" fmla="*/ 73 w 103"/>
                <a:gd name="T25" fmla="*/ 157 h 404"/>
                <a:gd name="T26" fmla="*/ 55 w 103"/>
                <a:gd name="T27" fmla="*/ 107 h 404"/>
                <a:gd name="T28" fmla="*/ 37 w 103"/>
                <a:gd name="T29" fmla="*/ 59 h 404"/>
                <a:gd name="T30" fmla="*/ 21 w 103"/>
                <a:gd name="T31" fmla="*/ 20 h 404"/>
                <a:gd name="T32" fmla="*/ 7 w 103"/>
                <a:gd name="T33" fmla="*/ 0 h 404"/>
                <a:gd name="T34" fmla="*/ 0 w 103"/>
                <a:gd name="T35"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04">
                  <a:moveTo>
                    <a:pt x="0" y="4"/>
                  </a:moveTo>
                  <a:lnTo>
                    <a:pt x="1" y="16"/>
                  </a:lnTo>
                  <a:lnTo>
                    <a:pt x="9" y="52"/>
                  </a:lnTo>
                  <a:lnTo>
                    <a:pt x="17" y="105"/>
                  </a:lnTo>
                  <a:lnTo>
                    <a:pt x="30" y="167"/>
                  </a:lnTo>
                  <a:lnTo>
                    <a:pt x="42" y="235"/>
                  </a:lnTo>
                  <a:lnTo>
                    <a:pt x="55" y="301"/>
                  </a:lnTo>
                  <a:lnTo>
                    <a:pt x="67" y="360"/>
                  </a:lnTo>
                  <a:lnTo>
                    <a:pt x="80" y="404"/>
                  </a:lnTo>
                  <a:lnTo>
                    <a:pt x="103" y="248"/>
                  </a:lnTo>
                  <a:lnTo>
                    <a:pt x="99" y="235"/>
                  </a:lnTo>
                  <a:lnTo>
                    <a:pt x="89" y="203"/>
                  </a:lnTo>
                  <a:lnTo>
                    <a:pt x="73" y="157"/>
                  </a:lnTo>
                  <a:lnTo>
                    <a:pt x="55" y="107"/>
                  </a:lnTo>
                  <a:lnTo>
                    <a:pt x="37" y="59"/>
                  </a:lnTo>
                  <a:lnTo>
                    <a:pt x="21" y="20"/>
                  </a:lnTo>
                  <a:lnTo>
                    <a:pt x="7"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79" name="Freeform 299"/>
            <p:cNvSpPr>
              <a:spLocks/>
            </p:cNvSpPr>
            <p:nvPr/>
          </p:nvSpPr>
          <p:spPr bwMode="auto">
            <a:xfrm>
              <a:off x="1666" y="2685"/>
              <a:ext cx="92" cy="103"/>
            </a:xfrm>
            <a:custGeom>
              <a:avLst/>
              <a:gdLst>
                <a:gd name="T0" fmla="*/ 160 w 183"/>
                <a:gd name="T1" fmla="*/ 0 h 207"/>
                <a:gd name="T2" fmla="*/ 156 w 183"/>
                <a:gd name="T3" fmla="*/ 2 h 207"/>
                <a:gd name="T4" fmla="*/ 144 w 183"/>
                <a:gd name="T5" fmla="*/ 7 h 207"/>
                <a:gd name="T6" fmla="*/ 126 w 183"/>
                <a:gd name="T7" fmla="*/ 16 h 207"/>
                <a:gd name="T8" fmla="*/ 103 w 183"/>
                <a:gd name="T9" fmla="*/ 31 h 207"/>
                <a:gd name="T10" fmla="*/ 78 w 183"/>
                <a:gd name="T11" fmla="*/ 50 h 207"/>
                <a:gd name="T12" fmla="*/ 51 w 183"/>
                <a:gd name="T13" fmla="*/ 75 h 207"/>
                <a:gd name="T14" fmla="*/ 25 w 183"/>
                <a:gd name="T15" fmla="*/ 105 h 207"/>
                <a:gd name="T16" fmla="*/ 0 w 183"/>
                <a:gd name="T17" fmla="*/ 143 h 207"/>
                <a:gd name="T18" fmla="*/ 39 w 183"/>
                <a:gd name="T19" fmla="*/ 207 h 207"/>
                <a:gd name="T20" fmla="*/ 42 w 183"/>
                <a:gd name="T21" fmla="*/ 202 h 207"/>
                <a:gd name="T22" fmla="*/ 53 w 183"/>
                <a:gd name="T23" fmla="*/ 191 h 207"/>
                <a:gd name="T24" fmla="*/ 67 w 183"/>
                <a:gd name="T25" fmla="*/ 173 h 207"/>
                <a:gd name="T26" fmla="*/ 87 w 183"/>
                <a:gd name="T27" fmla="*/ 153 h 207"/>
                <a:gd name="T28" fmla="*/ 110 w 183"/>
                <a:gd name="T29" fmla="*/ 134 h 207"/>
                <a:gd name="T30" fmla="*/ 135 w 183"/>
                <a:gd name="T31" fmla="*/ 114 h 207"/>
                <a:gd name="T32" fmla="*/ 158 w 183"/>
                <a:gd name="T33" fmla="*/ 100 h 207"/>
                <a:gd name="T34" fmla="*/ 183 w 183"/>
                <a:gd name="T35" fmla="*/ 91 h 207"/>
                <a:gd name="T36" fmla="*/ 160 w 183"/>
                <a:gd name="T3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207">
                  <a:moveTo>
                    <a:pt x="160" y="0"/>
                  </a:moveTo>
                  <a:lnTo>
                    <a:pt x="156" y="2"/>
                  </a:lnTo>
                  <a:lnTo>
                    <a:pt x="144" y="7"/>
                  </a:lnTo>
                  <a:lnTo>
                    <a:pt x="126" y="16"/>
                  </a:lnTo>
                  <a:lnTo>
                    <a:pt x="103" y="31"/>
                  </a:lnTo>
                  <a:lnTo>
                    <a:pt x="78" y="50"/>
                  </a:lnTo>
                  <a:lnTo>
                    <a:pt x="51" y="75"/>
                  </a:lnTo>
                  <a:lnTo>
                    <a:pt x="25" y="105"/>
                  </a:lnTo>
                  <a:lnTo>
                    <a:pt x="0" y="143"/>
                  </a:lnTo>
                  <a:lnTo>
                    <a:pt x="39" y="207"/>
                  </a:lnTo>
                  <a:lnTo>
                    <a:pt x="42" y="202"/>
                  </a:lnTo>
                  <a:lnTo>
                    <a:pt x="53" y="191"/>
                  </a:lnTo>
                  <a:lnTo>
                    <a:pt x="67" y="173"/>
                  </a:lnTo>
                  <a:lnTo>
                    <a:pt x="87" y="153"/>
                  </a:lnTo>
                  <a:lnTo>
                    <a:pt x="110" y="134"/>
                  </a:lnTo>
                  <a:lnTo>
                    <a:pt x="135" y="114"/>
                  </a:lnTo>
                  <a:lnTo>
                    <a:pt x="158" y="100"/>
                  </a:lnTo>
                  <a:lnTo>
                    <a:pt x="183" y="91"/>
                  </a:lnTo>
                  <a:lnTo>
                    <a:pt x="1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0" name="Freeform 300"/>
            <p:cNvSpPr>
              <a:spLocks/>
            </p:cNvSpPr>
            <p:nvPr/>
          </p:nvSpPr>
          <p:spPr bwMode="auto">
            <a:xfrm>
              <a:off x="923" y="2587"/>
              <a:ext cx="90" cy="123"/>
            </a:xfrm>
            <a:custGeom>
              <a:avLst/>
              <a:gdLst>
                <a:gd name="T0" fmla="*/ 142 w 180"/>
                <a:gd name="T1" fmla="*/ 0 h 248"/>
                <a:gd name="T2" fmla="*/ 139 w 180"/>
                <a:gd name="T3" fmla="*/ 6 h 248"/>
                <a:gd name="T4" fmla="*/ 128 w 180"/>
                <a:gd name="T5" fmla="*/ 22 h 248"/>
                <a:gd name="T6" fmla="*/ 114 w 180"/>
                <a:gd name="T7" fmla="*/ 45 h 248"/>
                <a:gd name="T8" fmla="*/ 94 w 180"/>
                <a:gd name="T9" fmla="*/ 72 h 248"/>
                <a:gd name="T10" fmla="*/ 73 w 180"/>
                <a:gd name="T11" fmla="*/ 100 h 248"/>
                <a:gd name="T12" fmla="*/ 48 w 180"/>
                <a:gd name="T13" fmla="*/ 125 h 248"/>
                <a:gd name="T14" fmla="*/ 23 w 180"/>
                <a:gd name="T15" fmla="*/ 147 h 248"/>
                <a:gd name="T16" fmla="*/ 0 w 180"/>
                <a:gd name="T17" fmla="*/ 161 h 248"/>
                <a:gd name="T18" fmla="*/ 75 w 180"/>
                <a:gd name="T19" fmla="*/ 248 h 248"/>
                <a:gd name="T20" fmla="*/ 82 w 180"/>
                <a:gd name="T21" fmla="*/ 241 h 248"/>
                <a:gd name="T22" fmla="*/ 101 w 180"/>
                <a:gd name="T23" fmla="*/ 223 h 248"/>
                <a:gd name="T24" fmla="*/ 126 w 180"/>
                <a:gd name="T25" fmla="*/ 196 h 248"/>
                <a:gd name="T26" fmla="*/ 151 w 180"/>
                <a:gd name="T27" fmla="*/ 161 h 248"/>
                <a:gd name="T28" fmla="*/ 173 w 180"/>
                <a:gd name="T29" fmla="*/ 122 h 248"/>
                <a:gd name="T30" fmla="*/ 180 w 180"/>
                <a:gd name="T31" fmla="*/ 81 h 248"/>
                <a:gd name="T32" fmla="*/ 173 w 180"/>
                <a:gd name="T33" fmla="*/ 40 h 248"/>
                <a:gd name="T34" fmla="*/ 142 w 180"/>
                <a:gd name="T3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248">
                  <a:moveTo>
                    <a:pt x="142" y="0"/>
                  </a:moveTo>
                  <a:lnTo>
                    <a:pt x="139" y="6"/>
                  </a:lnTo>
                  <a:lnTo>
                    <a:pt x="128" y="22"/>
                  </a:lnTo>
                  <a:lnTo>
                    <a:pt x="114" y="45"/>
                  </a:lnTo>
                  <a:lnTo>
                    <a:pt x="94" y="72"/>
                  </a:lnTo>
                  <a:lnTo>
                    <a:pt x="73" y="100"/>
                  </a:lnTo>
                  <a:lnTo>
                    <a:pt x="48" y="125"/>
                  </a:lnTo>
                  <a:lnTo>
                    <a:pt x="23" y="147"/>
                  </a:lnTo>
                  <a:lnTo>
                    <a:pt x="0" y="161"/>
                  </a:lnTo>
                  <a:lnTo>
                    <a:pt x="75" y="248"/>
                  </a:lnTo>
                  <a:lnTo>
                    <a:pt x="82" y="241"/>
                  </a:lnTo>
                  <a:lnTo>
                    <a:pt x="101" y="223"/>
                  </a:lnTo>
                  <a:lnTo>
                    <a:pt x="126" y="196"/>
                  </a:lnTo>
                  <a:lnTo>
                    <a:pt x="151" y="161"/>
                  </a:lnTo>
                  <a:lnTo>
                    <a:pt x="173" y="122"/>
                  </a:lnTo>
                  <a:lnTo>
                    <a:pt x="180" y="81"/>
                  </a:lnTo>
                  <a:lnTo>
                    <a:pt x="173" y="40"/>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1" name="Freeform 301"/>
            <p:cNvSpPr>
              <a:spLocks/>
            </p:cNvSpPr>
            <p:nvPr/>
          </p:nvSpPr>
          <p:spPr bwMode="auto">
            <a:xfrm>
              <a:off x="1539" y="2348"/>
              <a:ext cx="185" cy="365"/>
            </a:xfrm>
            <a:custGeom>
              <a:avLst/>
              <a:gdLst>
                <a:gd name="T0" fmla="*/ 168 w 370"/>
                <a:gd name="T1" fmla="*/ 4 h 730"/>
                <a:gd name="T2" fmla="*/ 200 w 370"/>
                <a:gd name="T3" fmla="*/ 31 h 730"/>
                <a:gd name="T4" fmla="*/ 244 w 370"/>
                <a:gd name="T5" fmla="*/ 86 h 730"/>
                <a:gd name="T6" fmla="*/ 283 w 370"/>
                <a:gd name="T7" fmla="*/ 171 h 730"/>
                <a:gd name="T8" fmla="*/ 301 w 370"/>
                <a:gd name="T9" fmla="*/ 283 h 730"/>
                <a:gd name="T10" fmla="*/ 308 w 370"/>
                <a:gd name="T11" fmla="*/ 406 h 730"/>
                <a:gd name="T12" fmla="*/ 319 w 370"/>
                <a:gd name="T13" fmla="*/ 524 h 730"/>
                <a:gd name="T14" fmla="*/ 345 w 370"/>
                <a:gd name="T15" fmla="*/ 622 h 730"/>
                <a:gd name="T16" fmla="*/ 367 w 370"/>
                <a:gd name="T17" fmla="*/ 661 h 730"/>
                <a:gd name="T18" fmla="*/ 342 w 370"/>
                <a:gd name="T19" fmla="*/ 670 h 730"/>
                <a:gd name="T20" fmla="*/ 306 w 370"/>
                <a:gd name="T21" fmla="*/ 686 h 730"/>
                <a:gd name="T22" fmla="*/ 280 w 370"/>
                <a:gd name="T23" fmla="*/ 713 h 730"/>
                <a:gd name="T24" fmla="*/ 273 w 370"/>
                <a:gd name="T25" fmla="*/ 729 h 730"/>
                <a:gd name="T26" fmla="*/ 265 w 370"/>
                <a:gd name="T27" fmla="*/ 716 h 730"/>
                <a:gd name="T28" fmla="*/ 251 w 370"/>
                <a:gd name="T29" fmla="*/ 697 h 730"/>
                <a:gd name="T30" fmla="*/ 232 w 370"/>
                <a:gd name="T31" fmla="*/ 675 h 730"/>
                <a:gd name="T32" fmla="*/ 207 w 370"/>
                <a:gd name="T33" fmla="*/ 656 h 730"/>
                <a:gd name="T34" fmla="*/ 185 w 370"/>
                <a:gd name="T35" fmla="*/ 624 h 730"/>
                <a:gd name="T36" fmla="*/ 162 w 370"/>
                <a:gd name="T37" fmla="*/ 577 h 730"/>
                <a:gd name="T38" fmla="*/ 141 w 370"/>
                <a:gd name="T39" fmla="*/ 524 h 730"/>
                <a:gd name="T40" fmla="*/ 109 w 370"/>
                <a:gd name="T41" fmla="*/ 447 h 730"/>
                <a:gd name="T42" fmla="*/ 89 w 370"/>
                <a:gd name="T43" fmla="*/ 403 h 730"/>
                <a:gd name="T44" fmla="*/ 68 w 370"/>
                <a:gd name="T45" fmla="*/ 385 h 730"/>
                <a:gd name="T46" fmla="*/ 45 w 370"/>
                <a:gd name="T47" fmla="*/ 380 h 730"/>
                <a:gd name="T48" fmla="*/ 22 w 370"/>
                <a:gd name="T49" fmla="*/ 372 h 730"/>
                <a:gd name="T50" fmla="*/ 6 w 370"/>
                <a:gd name="T51" fmla="*/ 358 h 730"/>
                <a:gd name="T52" fmla="*/ 0 w 370"/>
                <a:gd name="T53" fmla="*/ 317 h 730"/>
                <a:gd name="T54" fmla="*/ 11 w 370"/>
                <a:gd name="T55" fmla="*/ 276 h 730"/>
                <a:gd name="T56" fmla="*/ 39 w 370"/>
                <a:gd name="T57" fmla="*/ 246 h 730"/>
                <a:gd name="T58" fmla="*/ 48 w 370"/>
                <a:gd name="T59" fmla="*/ 223 h 730"/>
                <a:gd name="T60" fmla="*/ 48 w 370"/>
                <a:gd name="T61" fmla="*/ 187 h 730"/>
                <a:gd name="T62" fmla="*/ 52 w 370"/>
                <a:gd name="T63" fmla="*/ 168 h 730"/>
                <a:gd name="T64" fmla="*/ 64 w 370"/>
                <a:gd name="T65" fmla="*/ 157 h 730"/>
                <a:gd name="T66" fmla="*/ 91 w 370"/>
                <a:gd name="T67" fmla="*/ 157 h 730"/>
                <a:gd name="T68" fmla="*/ 137 w 370"/>
                <a:gd name="T69" fmla="*/ 169 h 730"/>
                <a:gd name="T70" fmla="*/ 185 w 370"/>
                <a:gd name="T71" fmla="*/ 194 h 730"/>
                <a:gd name="T72" fmla="*/ 226 w 370"/>
                <a:gd name="T73" fmla="*/ 226 h 730"/>
                <a:gd name="T74" fmla="*/ 253 w 370"/>
                <a:gd name="T75" fmla="*/ 253 h 730"/>
                <a:gd name="T76" fmla="*/ 264 w 370"/>
                <a:gd name="T77" fmla="*/ 266 h 730"/>
                <a:gd name="T78" fmla="*/ 260 w 370"/>
                <a:gd name="T79" fmla="*/ 237 h 730"/>
                <a:gd name="T80" fmla="*/ 249 w 370"/>
                <a:gd name="T81" fmla="*/ 185 h 730"/>
                <a:gd name="T82" fmla="*/ 230 w 370"/>
                <a:gd name="T83" fmla="*/ 132 h 730"/>
                <a:gd name="T84" fmla="*/ 208 w 370"/>
                <a:gd name="T85" fmla="*/ 89 h 730"/>
                <a:gd name="T86" fmla="*/ 184 w 370"/>
                <a:gd name="T87" fmla="*/ 54 h 730"/>
                <a:gd name="T88" fmla="*/ 166 w 370"/>
                <a:gd name="T89" fmla="*/ 23 h 730"/>
                <a:gd name="T90" fmla="*/ 159 w 370"/>
                <a:gd name="T91" fmla="*/ 4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730">
                  <a:moveTo>
                    <a:pt x="162" y="0"/>
                  </a:moveTo>
                  <a:lnTo>
                    <a:pt x="168" y="4"/>
                  </a:lnTo>
                  <a:lnTo>
                    <a:pt x="180" y="13"/>
                  </a:lnTo>
                  <a:lnTo>
                    <a:pt x="200" y="31"/>
                  </a:lnTo>
                  <a:lnTo>
                    <a:pt x="221" y="54"/>
                  </a:lnTo>
                  <a:lnTo>
                    <a:pt x="244" y="86"/>
                  </a:lnTo>
                  <a:lnTo>
                    <a:pt x="265" y="125"/>
                  </a:lnTo>
                  <a:lnTo>
                    <a:pt x="283" y="171"/>
                  </a:lnTo>
                  <a:lnTo>
                    <a:pt x="294" y="225"/>
                  </a:lnTo>
                  <a:lnTo>
                    <a:pt x="301" y="283"/>
                  </a:lnTo>
                  <a:lnTo>
                    <a:pt x="305" y="346"/>
                  </a:lnTo>
                  <a:lnTo>
                    <a:pt x="308" y="406"/>
                  </a:lnTo>
                  <a:lnTo>
                    <a:pt x="312" y="467"/>
                  </a:lnTo>
                  <a:lnTo>
                    <a:pt x="319" y="524"/>
                  </a:lnTo>
                  <a:lnTo>
                    <a:pt x="329" y="575"/>
                  </a:lnTo>
                  <a:lnTo>
                    <a:pt x="345" y="622"/>
                  </a:lnTo>
                  <a:lnTo>
                    <a:pt x="370" y="661"/>
                  </a:lnTo>
                  <a:lnTo>
                    <a:pt x="367" y="661"/>
                  </a:lnTo>
                  <a:lnTo>
                    <a:pt x="356" y="664"/>
                  </a:lnTo>
                  <a:lnTo>
                    <a:pt x="342" y="670"/>
                  </a:lnTo>
                  <a:lnTo>
                    <a:pt x="324" y="677"/>
                  </a:lnTo>
                  <a:lnTo>
                    <a:pt x="306" y="686"/>
                  </a:lnTo>
                  <a:lnTo>
                    <a:pt x="290" y="698"/>
                  </a:lnTo>
                  <a:lnTo>
                    <a:pt x="280" y="713"/>
                  </a:lnTo>
                  <a:lnTo>
                    <a:pt x="273" y="730"/>
                  </a:lnTo>
                  <a:lnTo>
                    <a:pt x="273" y="729"/>
                  </a:lnTo>
                  <a:lnTo>
                    <a:pt x="269" y="723"/>
                  </a:lnTo>
                  <a:lnTo>
                    <a:pt x="265" y="716"/>
                  </a:lnTo>
                  <a:lnTo>
                    <a:pt x="260" y="707"/>
                  </a:lnTo>
                  <a:lnTo>
                    <a:pt x="251" y="697"/>
                  </a:lnTo>
                  <a:lnTo>
                    <a:pt x="242" y="686"/>
                  </a:lnTo>
                  <a:lnTo>
                    <a:pt x="232" y="675"/>
                  </a:lnTo>
                  <a:lnTo>
                    <a:pt x="219" y="666"/>
                  </a:lnTo>
                  <a:lnTo>
                    <a:pt x="207" y="656"/>
                  </a:lnTo>
                  <a:lnTo>
                    <a:pt x="196" y="641"/>
                  </a:lnTo>
                  <a:lnTo>
                    <a:pt x="185" y="624"/>
                  </a:lnTo>
                  <a:lnTo>
                    <a:pt x="175" y="602"/>
                  </a:lnTo>
                  <a:lnTo>
                    <a:pt x="162" y="577"/>
                  </a:lnTo>
                  <a:lnTo>
                    <a:pt x="152" y="552"/>
                  </a:lnTo>
                  <a:lnTo>
                    <a:pt x="141" y="524"/>
                  </a:lnTo>
                  <a:lnTo>
                    <a:pt x="128" y="495"/>
                  </a:lnTo>
                  <a:lnTo>
                    <a:pt x="109" y="447"/>
                  </a:lnTo>
                  <a:lnTo>
                    <a:pt x="98" y="419"/>
                  </a:lnTo>
                  <a:lnTo>
                    <a:pt x="89" y="403"/>
                  </a:lnTo>
                  <a:lnTo>
                    <a:pt x="77" y="390"/>
                  </a:lnTo>
                  <a:lnTo>
                    <a:pt x="68" y="385"/>
                  </a:lnTo>
                  <a:lnTo>
                    <a:pt x="55" y="381"/>
                  </a:lnTo>
                  <a:lnTo>
                    <a:pt x="45" y="380"/>
                  </a:lnTo>
                  <a:lnTo>
                    <a:pt x="32" y="376"/>
                  </a:lnTo>
                  <a:lnTo>
                    <a:pt x="22" y="372"/>
                  </a:lnTo>
                  <a:lnTo>
                    <a:pt x="13" y="367"/>
                  </a:lnTo>
                  <a:lnTo>
                    <a:pt x="6" y="358"/>
                  </a:lnTo>
                  <a:lnTo>
                    <a:pt x="2" y="346"/>
                  </a:lnTo>
                  <a:lnTo>
                    <a:pt x="0" y="317"/>
                  </a:lnTo>
                  <a:lnTo>
                    <a:pt x="4" y="296"/>
                  </a:lnTo>
                  <a:lnTo>
                    <a:pt x="11" y="276"/>
                  </a:lnTo>
                  <a:lnTo>
                    <a:pt x="25" y="258"/>
                  </a:lnTo>
                  <a:lnTo>
                    <a:pt x="39" y="246"/>
                  </a:lnTo>
                  <a:lnTo>
                    <a:pt x="45" y="235"/>
                  </a:lnTo>
                  <a:lnTo>
                    <a:pt x="48" y="223"/>
                  </a:lnTo>
                  <a:lnTo>
                    <a:pt x="48" y="202"/>
                  </a:lnTo>
                  <a:lnTo>
                    <a:pt x="48" y="187"/>
                  </a:lnTo>
                  <a:lnTo>
                    <a:pt x="50" y="177"/>
                  </a:lnTo>
                  <a:lnTo>
                    <a:pt x="52" y="168"/>
                  </a:lnTo>
                  <a:lnTo>
                    <a:pt x="57" y="161"/>
                  </a:lnTo>
                  <a:lnTo>
                    <a:pt x="64" y="157"/>
                  </a:lnTo>
                  <a:lnTo>
                    <a:pt x="75" y="155"/>
                  </a:lnTo>
                  <a:lnTo>
                    <a:pt x="91" y="157"/>
                  </a:lnTo>
                  <a:lnTo>
                    <a:pt x="111" y="161"/>
                  </a:lnTo>
                  <a:lnTo>
                    <a:pt x="137" y="169"/>
                  </a:lnTo>
                  <a:lnTo>
                    <a:pt x="162" y="180"/>
                  </a:lnTo>
                  <a:lnTo>
                    <a:pt x="185" y="194"/>
                  </a:lnTo>
                  <a:lnTo>
                    <a:pt x="207" y="210"/>
                  </a:lnTo>
                  <a:lnTo>
                    <a:pt x="226" y="226"/>
                  </a:lnTo>
                  <a:lnTo>
                    <a:pt x="242" y="241"/>
                  </a:lnTo>
                  <a:lnTo>
                    <a:pt x="253" y="253"/>
                  </a:lnTo>
                  <a:lnTo>
                    <a:pt x="260" y="264"/>
                  </a:lnTo>
                  <a:lnTo>
                    <a:pt x="264" y="266"/>
                  </a:lnTo>
                  <a:lnTo>
                    <a:pt x="264" y="257"/>
                  </a:lnTo>
                  <a:lnTo>
                    <a:pt x="260" y="237"/>
                  </a:lnTo>
                  <a:lnTo>
                    <a:pt x="257" y="214"/>
                  </a:lnTo>
                  <a:lnTo>
                    <a:pt x="249" y="185"/>
                  </a:lnTo>
                  <a:lnTo>
                    <a:pt x="241" y="159"/>
                  </a:lnTo>
                  <a:lnTo>
                    <a:pt x="230" y="132"/>
                  </a:lnTo>
                  <a:lnTo>
                    <a:pt x="219" y="109"/>
                  </a:lnTo>
                  <a:lnTo>
                    <a:pt x="208" y="89"/>
                  </a:lnTo>
                  <a:lnTo>
                    <a:pt x="196" y="72"/>
                  </a:lnTo>
                  <a:lnTo>
                    <a:pt x="184" y="54"/>
                  </a:lnTo>
                  <a:lnTo>
                    <a:pt x="173" y="38"/>
                  </a:lnTo>
                  <a:lnTo>
                    <a:pt x="166" y="23"/>
                  </a:lnTo>
                  <a:lnTo>
                    <a:pt x="160" y="13"/>
                  </a:lnTo>
                  <a:lnTo>
                    <a:pt x="159" y="4"/>
                  </a:lnTo>
                  <a:lnTo>
                    <a:pt x="162" y="0"/>
                  </a:lnTo>
                  <a:close/>
                </a:path>
              </a:pathLst>
            </a:custGeom>
            <a:solidFill>
              <a:srgbClr val="FC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2" name="Freeform 302"/>
            <p:cNvSpPr>
              <a:spLocks/>
            </p:cNvSpPr>
            <p:nvPr/>
          </p:nvSpPr>
          <p:spPr bwMode="auto">
            <a:xfrm>
              <a:off x="1605" y="2301"/>
              <a:ext cx="62" cy="23"/>
            </a:xfrm>
            <a:custGeom>
              <a:avLst/>
              <a:gdLst>
                <a:gd name="T0" fmla="*/ 0 w 123"/>
                <a:gd name="T1" fmla="*/ 21 h 46"/>
                <a:gd name="T2" fmla="*/ 3 w 123"/>
                <a:gd name="T3" fmla="*/ 20 h 46"/>
                <a:gd name="T4" fmla="*/ 12 w 123"/>
                <a:gd name="T5" fmla="*/ 16 h 46"/>
                <a:gd name="T6" fmla="*/ 25 w 123"/>
                <a:gd name="T7" fmla="*/ 11 h 46"/>
                <a:gd name="T8" fmla="*/ 41 w 123"/>
                <a:gd name="T9" fmla="*/ 9 h 46"/>
                <a:gd name="T10" fmla="*/ 60 w 123"/>
                <a:gd name="T11" fmla="*/ 9 h 46"/>
                <a:gd name="T12" fmla="*/ 80 w 123"/>
                <a:gd name="T13" fmla="*/ 14 h 46"/>
                <a:gd name="T14" fmla="*/ 99 w 123"/>
                <a:gd name="T15" fmla="*/ 25 h 46"/>
                <a:gd name="T16" fmla="*/ 117 w 123"/>
                <a:gd name="T17" fmla="*/ 46 h 46"/>
                <a:gd name="T18" fmla="*/ 119 w 123"/>
                <a:gd name="T19" fmla="*/ 46 h 46"/>
                <a:gd name="T20" fmla="*/ 123 w 123"/>
                <a:gd name="T21" fmla="*/ 46 h 46"/>
                <a:gd name="T22" fmla="*/ 123 w 123"/>
                <a:gd name="T23" fmla="*/ 41 h 46"/>
                <a:gd name="T24" fmla="*/ 112 w 123"/>
                <a:gd name="T25" fmla="*/ 30 h 46"/>
                <a:gd name="T26" fmla="*/ 103 w 123"/>
                <a:gd name="T27" fmla="*/ 21 h 46"/>
                <a:gd name="T28" fmla="*/ 92 w 123"/>
                <a:gd name="T29" fmla="*/ 14 h 46"/>
                <a:gd name="T30" fmla="*/ 78 w 123"/>
                <a:gd name="T31" fmla="*/ 7 h 46"/>
                <a:gd name="T32" fmla="*/ 64 w 123"/>
                <a:gd name="T33" fmla="*/ 2 h 46"/>
                <a:gd name="T34" fmla="*/ 48 w 123"/>
                <a:gd name="T35" fmla="*/ 0 h 46"/>
                <a:gd name="T36" fmla="*/ 32 w 123"/>
                <a:gd name="T37" fmla="*/ 2 h 46"/>
                <a:gd name="T38" fmla="*/ 16 w 123"/>
                <a:gd name="T39" fmla="*/ 9 h 46"/>
                <a:gd name="T40" fmla="*/ 0 w 123"/>
                <a:gd name="T41"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46">
                  <a:moveTo>
                    <a:pt x="0" y="21"/>
                  </a:moveTo>
                  <a:lnTo>
                    <a:pt x="3" y="20"/>
                  </a:lnTo>
                  <a:lnTo>
                    <a:pt x="12" y="16"/>
                  </a:lnTo>
                  <a:lnTo>
                    <a:pt x="25" y="11"/>
                  </a:lnTo>
                  <a:lnTo>
                    <a:pt x="41" y="9"/>
                  </a:lnTo>
                  <a:lnTo>
                    <a:pt x="60" y="9"/>
                  </a:lnTo>
                  <a:lnTo>
                    <a:pt x="80" y="14"/>
                  </a:lnTo>
                  <a:lnTo>
                    <a:pt x="99" y="25"/>
                  </a:lnTo>
                  <a:lnTo>
                    <a:pt x="117" y="46"/>
                  </a:lnTo>
                  <a:lnTo>
                    <a:pt x="119" y="46"/>
                  </a:lnTo>
                  <a:lnTo>
                    <a:pt x="123" y="46"/>
                  </a:lnTo>
                  <a:lnTo>
                    <a:pt x="123" y="41"/>
                  </a:lnTo>
                  <a:lnTo>
                    <a:pt x="112" y="30"/>
                  </a:lnTo>
                  <a:lnTo>
                    <a:pt x="103" y="21"/>
                  </a:lnTo>
                  <a:lnTo>
                    <a:pt x="92" y="14"/>
                  </a:lnTo>
                  <a:lnTo>
                    <a:pt x="78" y="7"/>
                  </a:lnTo>
                  <a:lnTo>
                    <a:pt x="64" y="2"/>
                  </a:lnTo>
                  <a:lnTo>
                    <a:pt x="48" y="0"/>
                  </a:lnTo>
                  <a:lnTo>
                    <a:pt x="32" y="2"/>
                  </a:lnTo>
                  <a:lnTo>
                    <a:pt x="16" y="9"/>
                  </a:lnTo>
                  <a:lnTo>
                    <a:pt x="0" y="21"/>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3" name="Freeform 303"/>
            <p:cNvSpPr>
              <a:spLocks/>
            </p:cNvSpPr>
            <p:nvPr/>
          </p:nvSpPr>
          <p:spPr bwMode="auto">
            <a:xfrm>
              <a:off x="1613" y="2318"/>
              <a:ext cx="42" cy="35"/>
            </a:xfrm>
            <a:custGeom>
              <a:avLst/>
              <a:gdLst>
                <a:gd name="T0" fmla="*/ 0 w 83"/>
                <a:gd name="T1" fmla="*/ 9 h 71"/>
                <a:gd name="T2" fmla="*/ 2 w 83"/>
                <a:gd name="T3" fmla="*/ 7 h 71"/>
                <a:gd name="T4" fmla="*/ 9 w 83"/>
                <a:gd name="T5" fmla="*/ 5 h 71"/>
                <a:gd name="T6" fmla="*/ 19 w 83"/>
                <a:gd name="T7" fmla="*/ 2 h 71"/>
                <a:gd name="T8" fmla="*/ 32 w 83"/>
                <a:gd name="T9" fmla="*/ 0 h 71"/>
                <a:gd name="T10" fmla="*/ 44 w 83"/>
                <a:gd name="T11" fmla="*/ 2 h 71"/>
                <a:gd name="T12" fmla="*/ 58 w 83"/>
                <a:gd name="T13" fmla="*/ 9 h 71"/>
                <a:gd name="T14" fmla="*/ 71 w 83"/>
                <a:gd name="T15" fmla="*/ 21 h 71"/>
                <a:gd name="T16" fmla="*/ 83 w 83"/>
                <a:gd name="T17" fmla="*/ 41 h 71"/>
                <a:gd name="T18" fmla="*/ 73 w 83"/>
                <a:gd name="T19" fmla="*/ 71 h 71"/>
                <a:gd name="T20" fmla="*/ 0 w 83"/>
                <a:gd name="T21" fmla="*/ 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71">
                  <a:moveTo>
                    <a:pt x="0" y="9"/>
                  </a:moveTo>
                  <a:lnTo>
                    <a:pt x="2" y="7"/>
                  </a:lnTo>
                  <a:lnTo>
                    <a:pt x="9" y="5"/>
                  </a:lnTo>
                  <a:lnTo>
                    <a:pt x="19" y="2"/>
                  </a:lnTo>
                  <a:lnTo>
                    <a:pt x="32" y="0"/>
                  </a:lnTo>
                  <a:lnTo>
                    <a:pt x="44" y="2"/>
                  </a:lnTo>
                  <a:lnTo>
                    <a:pt x="58" y="9"/>
                  </a:lnTo>
                  <a:lnTo>
                    <a:pt x="71" y="21"/>
                  </a:lnTo>
                  <a:lnTo>
                    <a:pt x="83" y="41"/>
                  </a:lnTo>
                  <a:lnTo>
                    <a:pt x="73" y="71"/>
                  </a:lnTo>
                  <a:lnTo>
                    <a:pt x="0" y="9"/>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4" name="Freeform 304"/>
            <p:cNvSpPr>
              <a:spLocks/>
            </p:cNvSpPr>
            <p:nvPr/>
          </p:nvSpPr>
          <p:spPr bwMode="auto">
            <a:xfrm>
              <a:off x="1599" y="2377"/>
              <a:ext cx="28" cy="42"/>
            </a:xfrm>
            <a:custGeom>
              <a:avLst/>
              <a:gdLst>
                <a:gd name="T0" fmla="*/ 23 w 55"/>
                <a:gd name="T1" fmla="*/ 0 h 86"/>
                <a:gd name="T2" fmla="*/ 0 w 55"/>
                <a:gd name="T3" fmla="*/ 73 h 86"/>
                <a:gd name="T4" fmla="*/ 29 w 55"/>
                <a:gd name="T5" fmla="*/ 86 h 86"/>
                <a:gd name="T6" fmla="*/ 55 w 55"/>
                <a:gd name="T7" fmla="*/ 36 h 86"/>
                <a:gd name="T8" fmla="*/ 52 w 55"/>
                <a:gd name="T9" fmla="*/ 29 h 86"/>
                <a:gd name="T10" fmla="*/ 43 w 55"/>
                <a:gd name="T11" fmla="*/ 15 h 86"/>
                <a:gd name="T12" fmla="*/ 32 w 55"/>
                <a:gd name="T13" fmla="*/ 2 h 86"/>
                <a:gd name="T14" fmla="*/ 23 w 55"/>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86">
                  <a:moveTo>
                    <a:pt x="23" y="0"/>
                  </a:moveTo>
                  <a:lnTo>
                    <a:pt x="0" y="73"/>
                  </a:lnTo>
                  <a:lnTo>
                    <a:pt x="29" y="86"/>
                  </a:lnTo>
                  <a:lnTo>
                    <a:pt x="55" y="36"/>
                  </a:lnTo>
                  <a:lnTo>
                    <a:pt x="52" y="29"/>
                  </a:lnTo>
                  <a:lnTo>
                    <a:pt x="43" y="15"/>
                  </a:lnTo>
                  <a:lnTo>
                    <a:pt x="32" y="2"/>
                  </a:lnTo>
                  <a:lnTo>
                    <a:pt x="23"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5" name="Freeform 305"/>
            <p:cNvSpPr>
              <a:spLocks/>
            </p:cNvSpPr>
            <p:nvPr/>
          </p:nvSpPr>
          <p:spPr bwMode="auto">
            <a:xfrm>
              <a:off x="1698" y="2318"/>
              <a:ext cx="43" cy="27"/>
            </a:xfrm>
            <a:custGeom>
              <a:avLst/>
              <a:gdLst>
                <a:gd name="T0" fmla="*/ 0 w 85"/>
                <a:gd name="T1" fmla="*/ 0 h 55"/>
                <a:gd name="T2" fmla="*/ 0 w 85"/>
                <a:gd name="T3" fmla="*/ 9 h 55"/>
                <a:gd name="T4" fmla="*/ 2 w 85"/>
                <a:gd name="T5" fmla="*/ 26 h 55"/>
                <a:gd name="T6" fmla="*/ 12 w 85"/>
                <a:gd name="T7" fmla="*/ 46 h 55"/>
                <a:gd name="T8" fmla="*/ 34 w 85"/>
                <a:gd name="T9" fmla="*/ 55 h 55"/>
                <a:gd name="T10" fmla="*/ 59 w 85"/>
                <a:gd name="T11" fmla="*/ 53 h 55"/>
                <a:gd name="T12" fmla="*/ 75 w 85"/>
                <a:gd name="T13" fmla="*/ 51 h 55"/>
                <a:gd name="T14" fmla="*/ 83 w 85"/>
                <a:gd name="T15" fmla="*/ 50 h 55"/>
                <a:gd name="T16" fmla="*/ 85 w 85"/>
                <a:gd name="T17" fmla="*/ 48 h 55"/>
                <a:gd name="T18" fmla="*/ 64 w 85"/>
                <a:gd name="T19" fmla="*/ 21 h 55"/>
                <a:gd name="T20" fmla="*/ 62 w 85"/>
                <a:gd name="T21" fmla="*/ 21 h 55"/>
                <a:gd name="T22" fmla="*/ 57 w 85"/>
                <a:gd name="T23" fmla="*/ 19 h 55"/>
                <a:gd name="T24" fmla="*/ 48 w 85"/>
                <a:gd name="T25" fmla="*/ 18 h 55"/>
                <a:gd name="T26" fmla="*/ 37 w 85"/>
                <a:gd name="T27" fmla="*/ 14 h 55"/>
                <a:gd name="T28" fmla="*/ 26 w 85"/>
                <a:gd name="T29" fmla="*/ 10 h 55"/>
                <a:gd name="T30" fmla="*/ 16 w 85"/>
                <a:gd name="T31" fmla="*/ 7 h 55"/>
                <a:gd name="T32" fmla="*/ 7 w 85"/>
                <a:gd name="T33" fmla="*/ 3 h 55"/>
                <a:gd name="T34" fmla="*/ 0 w 85"/>
                <a:gd name="T3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55">
                  <a:moveTo>
                    <a:pt x="0" y="0"/>
                  </a:moveTo>
                  <a:lnTo>
                    <a:pt x="0" y="9"/>
                  </a:lnTo>
                  <a:lnTo>
                    <a:pt x="2" y="26"/>
                  </a:lnTo>
                  <a:lnTo>
                    <a:pt x="12" y="46"/>
                  </a:lnTo>
                  <a:lnTo>
                    <a:pt x="34" y="55"/>
                  </a:lnTo>
                  <a:lnTo>
                    <a:pt x="59" y="53"/>
                  </a:lnTo>
                  <a:lnTo>
                    <a:pt x="75" y="51"/>
                  </a:lnTo>
                  <a:lnTo>
                    <a:pt x="83" y="50"/>
                  </a:lnTo>
                  <a:lnTo>
                    <a:pt x="85" y="48"/>
                  </a:lnTo>
                  <a:lnTo>
                    <a:pt x="64" y="21"/>
                  </a:lnTo>
                  <a:lnTo>
                    <a:pt x="62" y="21"/>
                  </a:lnTo>
                  <a:lnTo>
                    <a:pt x="57" y="19"/>
                  </a:lnTo>
                  <a:lnTo>
                    <a:pt x="48" y="18"/>
                  </a:lnTo>
                  <a:lnTo>
                    <a:pt x="37" y="14"/>
                  </a:lnTo>
                  <a:lnTo>
                    <a:pt x="26" y="10"/>
                  </a:lnTo>
                  <a:lnTo>
                    <a:pt x="16" y="7"/>
                  </a:lnTo>
                  <a:lnTo>
                    <a:pt x="7" y="3"/>
                  </a:lnTo>
                  <a:lnTo>
                    <a:pt x="0" y="0"/>
                  </a:lnTo>
                  <a:close/>
                </a:path>
              </a:pathLst>
            </a:custGeom>
            <a:solidFill>
              <a:srgbClr val="BC2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6" name="Freeform 306"/>
            <p:cNvSpPr>
              <a:spLocks/>
            </p:cNvSpPr>
            <p:nvPr/>
          </p:nvSpPr>
          <p:spPr bwMode="auto">
            <a:xfrm>
              <a:off x="1689" y="2305"/>
              <a:ext cx="41" cy="24"/>
            </a:xfrm>
            <a:custGeom>
              <a:avLst/>
              <a:gdLst>
                <a:gd name="T0" fmla="*/ 0 w 82"/>
                <a:gd name="T1" fmla="*/ 0 h 48"/>
                <a:gd name="T2" fmla="*/ 0 w 82"/>
                <a:gd name="T3" fmla="*/ 2 h 48"/>
                <a:gd name="T4" fmla="*/ 2 w 82"/>
                <a:gd name="T5" fmla="*/ 5 h 48"/>
                <a:gd name="T6" fmla="*/ 5 w 82"/>
                <a:gd name="T7" fmla="*/ 11 h 48"/>
                <a:gd name="T8" fmla="*/ 11 w 82"/>
                <a:gd name="T9" fmla="*/ 16 h 48"/>
                <a:gd name="T10" fmla="*/ 21 w 82"/>
                <a:gd name="T11" fmla="*/ 25 h 48"/>
                <a:gd name="T12" fmla="*/ 36 w 82"/>
                <a:gd name="T13" fmla="*/ 32 h 48"/>
                <a:gd name="T14" fmla="*/ 55 w 82"/>
                <a:gd name="T15" fmla="*/ 41 h 48"/>
                <a:gd name="T16" fmla="*/ 82 w 82"/>
                <a:gd name="T17" fmla="*/ 48 h 48"/>
                <a:gd name="T18" fmla="*/ 78 w 82"/>
                <a:gd name="T19" fmla="*/ 43 h 48"/>
                <a:gd name="T20" fmla="*/ 69 w 82"/>
                <a:gd name="T21" fmla="*/ 32 h 48"/>
                <a:gd name="T22" fmla="*/ 57 w 82"/>
                <a:gd name="T23" fmla="*/ 20 h 48"/>
                <a:gd name="T24" fmla="*/ 44 w 82"/>
                <a:gd name="T25" fmla="*/ 13 h 48"/>
                <a:gd name="T26" fmla="*/ 32 w 82"/>
                <a:gd name="T27" fmla="*/ 9 h 48"/>
                <a:gd name="T28" fmla="*/ 18 w 82"/>
                <a:gd name="T29" fmla="*/ 5 h 48"/>
                <a:gd name="T30" fmla="*/ 5 w 82"/>
                <a:gd name="T31" fmla="*/ 2 h 48"/>
                <a:gd name="T32" fmla="*/ 0 w 82"/>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48">
                  <a:moveTo>
                    <a:pt x="0" y="0"/>
                  </a:moveTo>
                  <a:lnTo>
                    <a:pt x="0" y="2"/>
                  </a:lnTo>
                  <a:lnTo>
                    <a:pt x="2" y="5"/>
                  </a:lnTo>
                  <a:lnTo>
                    <a:pt x="5" y="11"/>
                  </a:lnTo>
                  <a:lnTo>
                    <a:pt x="11" y="16"/>
                  </a:lnTo>
                  <a:lnTo>
                    <a:pt x="21" y="25"/>
                  </a:lnTo>
                  <a:lnTo>
                    <a:pt x="36" y="32"/>
                  </a:lnTo>
                  <a:lnTo>
                    <a:pt x="55" y="41"/>
                  </a:lnTo>
                  <a:lnTo>
                    <a:pt x="82" y="48"/>
                  </a:lnTo>
                  <a:lnTo>
                    <a:pt x="78" y="43"/>
                  </a:lnTo>
                  <a:lnTo>
                    <a:pt x="69" y="32"/>
                  </a:lnTo>
                  <a:lnTo>
                    <a:pt x="57" y="20"/>
                  </a:lnTo>
                  <a:lnTo>
                    <a:pt x="44" y="13"/>
                  </a:lnTo>
                  <a:lnTo>
                    <a:pt x="32" y="9"/>
                  </a:lnTo>
                  <a:lnTo>
                    <a:pt x="18" y="5"/>
                  </a:lnTo>
                  <a:lnTo>
                    <a:pt x="5"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7" name="Freeform 307"/>
            <p:cNvSpPr>
              <a:spLocks/>
            </p:cNvSpPr>
            <p:nvPr/>
          </p:nvSpPr>
          <p:spPr bwMode="auto">
            <a:xfrm>
              <a:off x="830" y="2303"/>
              <a:ext cx="165" cy="328"/>
            </a:xfrm>
            <a:custGeom>
              <a:avLst/>
              <a:gdLst>
                <a:gd name="T0" fmla="*/ 82 w 329"/>
                <a:gd name="T1" fmla="*/ 6 h 658"/>
                <a:gd name="T2" fmla="*/ 101 w 329"/>
                <a:gd name="T3" fmla="*/ 43 h 658"/>
                <a:gd name="T4" fmla="*/ 132 w 329"/>
                <a:gd name="T5" fmla="*/ 97 h 658"/>
                <a:gd name="T6" fmla="*/ 158 w 329"/>
                <a:gd name="T7" fmla="*/ 147 h 658"/>
                <a:gd name="T8" fmla="*/ 173 w 329"/>
                <a:gd name="T9" fmla="*/ 177 h 658"/>
                <a:gd name="T10" fmla="*/ 192 w 329"/>
                <a:gd name="T11" fmla="*/ 209 h 658"/>
                <a:gd name="T12" fmla="*/ 215 w 329"/>
                <a:gd name="T13" fmla="*/ 243 h 658"/>
                <a:gd name="T14" fmla="*/ 233 w 329"/>
                <a:gd name="T15" fmla="*/ 271 h 658"/>
                <a:gd name="T16" fmla="*/ 245 w 329"/>
                <a:gd name="T17" fmla="*/ 296 h 658"/>
                <a:gd name="T18" fmla="*/ 258 w 329"/>
                <a:gd name="T19" fmla="*/ 310 h 658"/>
                <a:gd name="T20" fmla="*/ 269 w 329"/>
                <a:gd name="T21" fmla="*/ 298 h 658"/>
                <a:gd name="T22" fmla="*/ 276 w 329"/>
                <a:gd name="T23" fmla="*/ 282 h 658"/>
                <a:gd name="T24" fmla="*/ 288 w 329"/>
                <a:gd name="T25" fmla="*/ 268 h 658"/>
                <a:gd name="T26" fmla="*/ 311 w 329"/>
                <a:gd name="T27" fmla="*/ 260 h 658"/>
                <a:gd name="T28" fmla="*/ 322 w 329"/>
                <a:gd name="T29" fmla="*/ 275 h 658"/>
                <a:gd name="T30" fmla="*/ 294 w 329"/>
                <a:gd name="T31" fmla="*/ 332 h 658"/>
                <a:gd name="T32" fmla="*/ 301 w 329"/>
                <a:gd name="T33" fmla="*/ 403 h 658"/>
                <a:gd name="T34" fmla="*/ 299 w 329"/>
                <a:gd name="T35" fmla="*/ 481 h 658"/>
                <a:gd name="T36" fmla="*/ 272 w 329"/>
                <a:gd name="T37" fmla="*/ 540 h 658"/>
                <a:gd name="T38" fmla="*/ 261 w 329"/>
                <a:gd name="T39" fmla="*/ 586 h 658"/>
                <a:gd name="T40" fmla="*/ 231 w 329"/>
                <a:gd name="T41" fmla="*/ 625 h 658"/>
                <a:gd name="T42" fmla="*/ 210 w 329"/>
                <a:gd name="T43" fmla="*/ 647 h 658"/>
                <a:gd name="T44" fmla="*/ 196 w 329"/>
                <a:gd name="T45" fmla="*/ 656 h 658"/>
                <a:gd name="T46" fmla="*/ 185 w 329"/>
                <a:gd name="T47" fmla="*/ 656 h 658"/>
                <a:gd name="T48" fmla="*/ 174 w 329"/>
                <a:gd name="T49" fmla="*/ 636 h 658"/>
                <a:gd name="T50" fmla="*/ 144 w 329"/>
                <a:gd name="T51" fmla="*/ 606 h 658"/>
                <a:gd name="T52" fmla="*/ 119 w 329"/>
                <a:gd name="T53" fmla="*/ 579 h 658"/>
                <a:gd name="T54" fmla="*/ 94 w 329"/>
                <a:gd name="T55" fmla="*/ 540 h 658"/>
                <a:gd name="T56" fmla="*/ 89 w 329"/>
                <a:gd name="T57" fmla="*/ 479 h 658"/>
                <a:gd name="T58" fmla="*/ 76 w 329"/>
                <a:gd name="T59" fmla="*/ 453 h 658"/>
                <a:gd name="T60" fmla="*/ 53 w 329"/>
                <a:gd name="T61" fmla="*/ 439 h 658"/>
                <a:gd name="T62" fmla="*/ 30 w 329"/>
                <a:gd name="T63" fmla="*/ 421 h 658"/>
                <a:gd name="T64" fmla="*/ 11 w 329"/>
                <a:gd name="T65" fmla="*/ 401 h 658"/>
                <a:gd name="T66" fmla="*/ 0 w 329"/>
                <a:gd name="T67" fmla="*/ 380 h 658"/>
                <a:gd name="T68" fmla="*/ 3 w 329"/>
                <a:gd name="T69" fmla="*/ 349 h 658"/>
                <a:gd name="T70" fmla="*/ 5 w 329"/>
                <a:gd name="T71" fmla="*/ 319 h 658"/>
                <a:gd name="T72" fmla="*/ 21 w 329"/>
                <a:gd name="T73" fmla="*/ 291 h 658"/>
                <a:gd name="T74" fmla="*/ 37 w 329"/>
                <a:gd name="T75" fmla="*/ 260 h 658"/>
                <a:gd name="T76" fmla="*/ 57 w 329"/>
                <a:gd name="T77" fmla="*/ 246 h 658"/>
                <a:gd name="T78" fmla="*/ 75 w 329"/>
                <a:gd name="T79" fmla="*/ 237 h 658"/>
                <a:gd name="T80" fmla="*/ 98 w 329"/>
                <a:gd name="T81" fmla="*/ 232 h 658"/>
                <a:gd name="T82" fmla="*/ 130 w 329"/>
                <a:gd name="T83" fmla="*/ 236 h 658"/>
                <a:gd name="T84" fmla="*/ 148 w 329"/>
                <a:gd name="T85" fmla="*/ 236 h 658"/>
                <a:gd name="T86" fmla="*/ 132 w 329"/>
                <a:gd name="T87" fmla="*/ 196 h 658"/>
                <a:gd name="T88" fmla="*/ 110 w 329"/>
                <a:gd name="T89" fmla="*/ 139 h 658"/>
                <a:gd name="T90" fmla="*/ 91 w 329"/>
                <a:gd name="T91" fmla="*/ 91 h 658"/>
                <a:gd name="T92" fmla="*/ 73 w 329"/>
                <a:gd name="T93" fmla="*/ 56 h 658"/>
                <a:gd name="T94" fmla="*/ 64 w 329"/>
                <a:gd name="T95" fmla="*/ 1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658">
                  <a:moveTo>
                    <a:pt x="78" y="0"/>
                  </a:moveTo>
                  <a:lnTo>
                    <a:pt x="82" y="6"/>
                  </a:lnTo>
                  <a:lnTo>
                    <a:pt x="91" y="22"/>
                  </a:lnTo>
                  <a:lnTo>
                    <a:pt x="101" y="43"/>
                  </a:lnTo>
                  <a:lnTo>
                    <a:pt x="117" y="70"/>
                  </a:lnTo>
                  <a:lnTo>
                    <a:pt x="132" y="97"/>
                  </a:lnTo>
                  <a:lnTo>
                    <a:pt x="146" y="123"/>
                  </a:lnTo>
                  <a:lnTo>
                    <a:pt x="158" y="147"/>
                  </a:lnTo>
                  <a:lnTo>
                    <a:pt x="165" y="163"/>
                  </a:lnTo>
                  <a:lnTo>
                    <a:pt x="173" y="177"/>
                  </a:lnTo>
                  <a:lnTo>
                    <a:pt x="181" y="191"/>
                  </a:lnTo>
                  <a:lnTo>
                    <a:pt x="192" y="209"/>
                  </a:lnTo>
                  <a:lnTo>
                    <a:pt x="205" y="227"/>
                  </a:lnTo>
                  <a:lnTo>
                    <a:pt x="215" y="243"/>
                  </a:lnTo>
                  <a:lnTo>
                    <a:pt x="226" y="259"/>
                  </a:lnTo>
                  <a:lnTo>
                    <a:pt x="233" y="271"/>
                  </a:lnTo>
                  <a:lnTo>
                    <a:pt x="238" y="282"/>
                  </a:lnTo>
                  <a:lnTo>
                    <a:pt x="245" y="296"/>
                  </a:lnTo>
                  <a:lnTo>
                    <a:pt x="253" y="307"/>
                  </a:lnTo>
                  <a:lnTo>
                    <a:pt x="258" y="310"/>
                  </a:lnTo>
                  <a:lnTo>
                    <a:pt x="265" y="305"/>
                  </a:lnTo>
                  <a:lnTo>
                    <a:pt x="269" y="298"/>
                  </a:lnTo>
                  <a:lnTo>
                    <a:pt x="272" y="291"/>
                  </a:lnTo>
                  <a:lnTo>
                    <a:pt x="276" y="282"/>
                  </a:lnTo>
                  <a:lnTo>
                    <a:pt x="281" y="273"/>
                  </a:lnTo>
                  <a:lnTo>
                    <a:pt x="288" y="268"/>
                  </a:lnTo>
                  <a:lnTo>
                    <a:pt x="297" y="262"/>
                  </a:lnTo>
                  <a:lnTo>
                    <a:pt x="311" y="260"/>
                  </a:lnTo>
                  <a:lnTo>
                    <a:pt x="329" y="264"/>
                  </a:lnTo>
                  <a:lnTo>
                    <a:pt x="322" y="275"/>
                  </a:lnTo>
                  <a:lnTo>
                    <a:pt x="306" y="298"/>
                  </a:lnTo>
                  <a:lnTo>
                    <a:pt x="294" y="332"/>
                  </a:lnTo>
                  <a:lnTo>
                    <a:pt x="294" y="366"/>
                  </a:lnTo>
                  <a:lnTo>
                    <a:pt x="301" y="403"/>
                  </a:lnTo>
                  <a:lnTo>
                    <a:pt x="302" y="442"/>
                  </a:lnTo>
                  <a:lnTo>
                    <a:pt x="299" y="481"/>
                  </a:lnTo>
                  <a:lnTo>
                    <a:pt x="285" y="513"/>
                  </a:lnTo>
                  <a:lnTo>
                    <a:pt x="272" y="540"/>
                  </a:lnTo>
                  <a:lnTo>
                    <a:pt x="269" y="563"/>
                  </a:lnTo>
                  <a:lnTo>
                    <a:pt x="261" y="586"/>
                  </a:lnTo>
                  <a:lnTo>
                    <a:pt x="244" y="613"/>
                  </a:lnTo>
                  <a:lnTo>
                    <a:pt x="231" y="625"/>
                  </a:lnTo>
                  <a:lnTo>
                    <a:pt x="219" y="638"/>
                  </a:lnTo>
                  <a:lnTo>
                    <a:pt x="210" y="647"/>
                  </a:lnTo>
                  <a:lnTo>
                    <a:pt x="201" y="652"/>
                  </a:lnTo>
                  <a:lnTo>
                    <a:pt x="196" y="656"/>
                  </a:lnTo>
                  <a:lnTo>
                    <a:pt x="190" y="658"/>
                  </a:lnTo>
                  <a:lnTo>
                    <a:pt x="185" y="656"/>
                  </a:lnTo>
                  <a:lnTo>
                    <a:pt x="183" y="650"/>
                  </a:lnTo>
                  <a:lnTo>
                    <a:pt x="174" y="636"/>
                  </a:lnTo>
                  <a:lnTo>
                    <a:pt x="160" y="620"/>
                  </a:lnTo>
                  <a:lnTo>
                    <a:pt x="144" y="606"/>
                  </a:lnTo>
                  <a:lnTo>
                    <a:pt x="132" y="593"/>
                  </a:lnTo>
                  <a:lnTo>
                    <a:pt x="119" y="579"/>
                  </a:lnTo>
                  <a:lnTo>
                    <a:pt x="105" y="563"/>
                  </a:lnTo>
                  <a:lnTo>
                    <a:pt x="94" y="540"/>
                  </a:lnTo>
                  <a:lnTo>
                    <a:pt x="91" y="508"/>
                  </a:lnTo>
                  <a:lnTo>
                    <a:pt x="89" y="479"/>
                  </a:lnTo>
                  <a:lnTo>
                    <a:pt x="85" y="462"/>
                  </a:lnTo>
                  <a:lnTo>
                    <a:pt x="76" y="453"/>
                  </a:lnTo>
                  <a:lnTo>
                    <a:pt x="62" y="444"/>
                  </a:lnTo>
                  <a:lnTo>
                    <a:pt x="53" y="439"/>
                  </a:lnTo>
                  <a:lnTo>
                    <a:pt x="43" y="430"/>
                  </a:lnTo>
                  <a:lnTo>
                    <a:pt x="30" y="421"/>
                  </a:lnTo>
                  <a:lnTo>
                    <a:pt x="19" y="412"/>
                  </a:lnTo>
                  <a:lnTo>
                    <a:pt x="11" y="401"/>
                  </a:lnTo>
                  <a:lnTo>
                    <a:pt x="3" y="390"/>
                  </a:lnTo>
                  <a:lnTo>
                    <a:pt x="0" y="380"/>
                  </a:lnTo>
                  <a:lnTo>
                    <a:pt x="0" y="369"/>
                  </a:lnTo>
                  <a:lnTo>
                    <a:pt x="3" y="349"/>
                  </a:lnTo>
                  <a:lnTo>
                    <a:pt x="3" y="333"/>
                  </a:lnTo>
                  <a:lnTo>
                    <a:pt x="5" y="319"/>
                  </a:lnTo>
                  <a:lnTo>
                    <a:pt x="12" y="305"/>
                  </a:lnTo>
                  <a:lnTo>
                    <a:pt x="21" y="291"/>
                  </a:lnTo>
                  <a:lnTo>
                    <a:pt x="28" y="275"/>
                  </a:lnTo>
                  <a:lnTo>
                    <a:pt x="37" y="260"/>
                  </a:lnTo>
                  <a:lnTo>
                    <a:pt x="50" y="250"/>
                  </a:lnTo>
                  <a:lnTo>
                    <a:pt x="57" y="246"/>
                  </a:lnTo>
                  <a:lnTo>
                    <a:pt x="66" y="241"/>
                  </a:lnTo>
                  <a:lnTo>
                    <a:pt x="75" y="237"/>
                  </a:lnTo>
                  <a:lnTo>
                    <a:pt x="85" y="234"/>
                  </a:lnTo>
                  <a:lnTo>
                    <a:pt x="98" y="232"/>
                  </a:lnTo>
                  <a:lnTo>
                    <a:pt x="112" y="232"/>
                  </a:lnTo>
                  <a:lnTo>
                    <a:pt x="130" y="236"/>
                  </a:lnTo>
                  <a:lnTo>
                    <a:pt x="149" y="241"/>
                  </a:lnTo>
                  <a:lnTo>
                    <a:pt x="148" y="236"/>
                  </a:lnTo>
                  <a:lnTo>
                    <a:pt x="140" y="220"/>
                  </a:lnTo>
                  <a:lnTo>
                    <a:pt x="132" y="196"/>
                  </a:lnTo>
                  <a:lnTo>
                    <a:pt x="121" y="168"/>
                  </a:lnTo>
                  <a:lnTo>
                    <a:pt x="110" y="139"/>
                  </a:lnTo>
                  <a:lnTo>
                    <a:pt x="100" y="113"/>
                  </a:lnTo>
                  <a:lnTo>
                    <a:pt x="91" y="91"/>
                  </a:lnTo>
                  <a:lnTo>
                    <a:pt x="84" y="75"/>
                  </a:lnTo>
                  <a:lnTo>
                    <a:pt x="73" y="56"/>
                  </a:lnTo>
                  <a:lnTo>
                    <a:pt x="64" y="36"/>
                  </a:lnTo>
                  <a:lnTo>
                    <a:pt x="64" y="18"/>
                  </a:lnTo>
                  <a:lnTo>
                    <a:pt x="78" y="0"/>
                  </a:lnTo>
                  <a:close/>
                </a:path>
              </a:pathLst>
            </a:custGeom>
            <a:solidFill>
              <a:srgbClr val="FC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8" name="Freeform 308"/>
            <p:cNvSpPr>
              <a:spLocks/>
            </p:cNvSpPr>
            <p:nvPr/>
          </p:nvSpPr>
          <p:spPr bwMode="auto">
            <a:xfrm>
              <a:off x="1722" y="2532"/>
              <a:ext cx="55" cy="184"/>
            </a:xfrm>
            <a:custGeom>
              <a:avLst/>
              <a:gdLst>
                <a:gd name="T0" fmla="*/ 110 w 110"/>
                <a:gd name="T1" fmla="*/ 0 h 369"/>
                <a:gd name="T2" fmla="*/ 107 w 110"/>
                <a:gd name="T3" fmla="*/ 48 h 369"/>
                <a:gd name="T4" fmla="*/ 98 w 110"/>
                <a:gd name="T5" fmla="*/ 159 h 369"/>
                <a:gd name="T6" fmla="*/ 92 w 110"/>
                <a:gd name="T7" fmla="*/ 283 h 369"/>
                <a:gd name="T8" fmla="*/ 96 w 110"/>
                <a:gd name="T9" fmla="*/ 369 h 369"/>
                <a:gd name="T10" fmla="*/ 62 w 110"/>
                <a:gd name="T11" fmla="*/ 287 h 369"/>
                <a:gd name="T12" fmla="*/ 30 w 110"/>
                <a:gd name="T13" fmla="*/ 283 h 369"/>
                <a:gd name="T14" fmla="*/ 0 w 110"/>
                <a:gd name="T15" fmla="*/ 198 h 369"/>
                <a:gd name="T16" fmla="*/ 110 w 110"/>
                <a:gd name="T17"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69">
                  <a:moveTo>
                    <a:pt x="110" y="0"/>
                  </a:moveTo>
                  <a:lnTo>
                    <a:pt x="107" y="48"/>
                  </a:lnTo>
                  <a:lnTo>
                    <a:pt x="98" y="159"/>
                  </a:lnTo>
                  <a:lnTo>
                    <a:pt x="92" y="283"/>
                  </a:lnTo>
                  <a:lnTo>
                    <a:pt x="96" y="369"/>
                  </a:lnTo>
                  <a:lnTo>
                    <a:pt x="62" y="287"/>
                  </a:lnTo>
                  <a:lnTo>
                    <a:pt x="30" y="283"/>
                  </a:lnTo>
                  <a:lnTo>
                    <a:pt x="0" y="198"/>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89" name="Freeform 309"/>
            <p:cNvSpPr>
              <a:spLocks/>
            </p:cNvSpPr>
            <p:nvPr/>
          </p:nvSpPr>
          <p:spPr bwMode="auto">
            <a:xfrm>
              <a:off x="1656" y="2798"/>
              <a:ext cx="59" cy="216"/>
            </a:xfrm>
            <a:custGeom>
              <a:avLst/>
              <a:gdLst>
                <a:gd name="T0" fmla="*/ 36 w 118"/>
                <a:gd name="T1" fmla="*/ 0 h 433"/>
                <a:gd name="T2" fmla="*/ 0 w 118"/>
                <a:gd name="T3" fmla="*/ 104 h 433"/>
                <a:gd name="T4" fmla="*/ 0 w 118"/>
                <a:gd name="T5" fmla="*/ 114 h 433"/>
                <a:gd name="T6" fmla="*/ 4 w 118"/>
                <a:gd name="T7" fmla="*/ 141 h 433"/>
                <a:gd name="T8" fmla="*/ 9 w 118"/>
                <a:gd name="T9" fmla="*/ 182 h 433"/>
                <a:gd name="T10" fmla="*/ 18 w 118"/>
                <a:gd name="T11" fmla="*/ 232 h 433"/>
                <a:gd name="T12" fmla="*/ 30 w 118"/>
                <a:gd name="T13" fmla="*/ 285 h 433"/>
                <a:gd name="T14" fmla="*/ 46 w 118"/>
                <a:gd name="T15" fmla="*/ 341 h 433"/>
                <a:gd name="T16" fmla="*/ 68 w 118"/>
                <a:gd name="T17" fmla="*/ 390 h 433"/>
                <a:gd name="T18" fmla="*/ 94 w 118"/>
                <a:gd name="T19" fmla="*/ 433 h 433"/>
                <a:gd name="T20" fmla="*/ 118 w 118"/>
                <a:gd name="T21" fmla="*/ 236 h 433"/>
                <a:gd name="T22" fmla="*/ 114 w 118"/>
                <a:gd name="T23" fmla="*/ 225 h 433"/>
                <a:gd name="T24" fmla="*/ 107 w 118"/>
                <a:gd name="T25" fmla="*/ 195 h 433"/>
                <a:gd name="T26" fmla="*/ 96 w 118"/>
                <a:gd name="T27" fmla="*/ 155 h 433"/>
                <a:gd name="T28" fmla="*/ 84 w 118"/>
                <a:gd name="T29" fmla="*/ 109 h 433"/>
                <a:gd name="T30" fmla="*/ 70 w 118"/>
                <a:gd name="T31" fmla="*/ 65 h 433"/>
                <a:gd name="T32" fmla="*/ 57 w 118"/>
                <a:gd name="T33" fmla="*/ 27 h 433"/>
                <a:gd name="T34" fmla="*/ 45 w 118"/>
                <a:gd name="T35" fmla="*/ 4 h 433"/>
                <a:gd name="T36" fmla="*/ 36 w 118"/>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433">
                  <a:moveTo>
                    <a:pt x="36" y="0"/>
                  </a:moveTo>
                  <a:lnTo>
                    <a:pt x="0" y="104"/>
                  </a:lnTo>
                  <a:lnTo>
                    <a:pt x="0" y="114"/>
                  </a:lnTo>
                  <a:lnTo>
                    <a:pt x="4" y="141"/>
                  </a:lnTo>
                  <a:lnTo>
                    <a:pt x="9" y="182"/>
                  </a:lnTo>
                  <a:lnTo>
                    <a:pt x="18" y="232"/>
                  </a:lnTo>
                  <a:lnTo>
                    <a:pt x="30" y="285"/>
                  </a:lnTo>
                  <a:lnTo>
                    <a:pt x="46" y="341"/>
                  </a:lnTo>
                  <a:lnTo>
                    <a:pt x="68" y="390"/>
                  </a:lnTo>
                  <a:lnTo>
                    <a:pt x="94" y="433"/>
                  </a:lnTo>
                  <a:lnTo>
                    <a:pt x="118" y="236"/>
                  </a:lnTo>
                  <a:lnTo>
                    <a:pt x="114" y="225"/>
                  </a:lnTo>
                  <a:lnTo>
                    <a:pt x="107" y="195"/>
                  </a:lnTo>
                  <a:lnTo>
                    <a:pt x="96" y="155"/>
                  </a:lnTo>
                  <a:lnTo>
                    <a:pt x="84" y="109"/>
                  </a:lnTo>
                  <a:lnTo>
                    <a:pt x="70" y="65"/>
                  </a:lnTo>
                  <a:lnTo>
                    <a:pt x="57" y="27"/>
                  </a:lnTo>
                  <a:lnTo>
                    <a:pt x="45" y="4"/>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0" name="Freeform 310"/>
            <p:cNvSpPr>
              <a:spLocks/>
            </p:cNvSpPr>
            <p:nvPr/>
          </p:nvSpPr>
          <p:spPr bwMode="auto">
            <a:xfrm>
              <a:off x="1798" y="1991"/>
              <a:ext cx="224" cy="277"/>
            </a:xfrm>
            <a:custGeom>
              <a:avLst/>
              <a:gdLst>
                <a:gd name="T0" fmla="*/ 2 w 446"/>
                <a:gd name="T1" fmla="*/ 11 h 554"/>
                <a:gd name="T2" fmla="*/ 18 w 446"/>
                <a:gd name="T3" fmla="*/ 18 h 554"/>
                <a:gd name="T4" fmla="*/ 37 w 446"/>
                <a:gd name="T5" fmla="*/ 34 h 554"/>
                <a:gd name="T6" fmla="*/ 53 w 446"/>
                <a:gd name="T7" fmla="*/ 59 h 554"/>
                <a:gd name="T8" fmla="*/ 60 w 446"/>
                <a:gd name="T9" fmla="*/ 95 h 554"/>
                <a:gd name="T10" fmla="*/ 75 w 446"/>
                <a:gd name="T11" fmla="*/ 145 h 554"/>
                <a:gd name="T12" fmla="*/ 103 w 446"/>
                <a:gd name="T13" fmla="*/ 194 h 554"/>
                <a:gd name="T14" fmla="*/ 142 w 446"/>
                <a:gd name="T15" fmla="*/ 234 h 554"/>
                <a:gd name="T16" fmla="*/ 164 w 446"/>
                <a:gd name="T17" fmla="*/ 239 h 554"/>
                <a:gd name="T18" fmla="*/ 148 w 446"/>
                <a:gd name="T19" fmla="*/ 201 h 554"/>
                <a:gd name="T20" fmla="*/ 126 w 446"/>
                <a:gd name="T21" fmla="*/ 143 h 554"/>
                <a:gd name="T22" fmla="*/ 114 w 446"/>
                <a:gd name="T23" fmla="*/ 84 h 554"/>
                <a:gd name="T24" fmla="*/ 123 w 446"/>
                <a:gd name="T25" fmla="*/ 34 h 554"/>
                <a:gd name="T26" fmla="*/ 144 w 446"/>
                <a:gd name="T27" fmla="*/ 43 h 554"/>
                <a:gd name="T28" fmla="*/ 149 w 446"/>
                <a:gd name="T29" fmla="*/ 75 h 554"/>
                <a:gd name="T30" fmla="*/ 164 w 446"/>
                <a:gd name="T31" fmla="*/ 130 h 554"/>
                <a:gd name="T32" fmla="*/ 194 w 446"/>
                <a:gd name="T33" fmla="*/ 198 h 554"/>
                <a:gd name="T34" fmla="*/ 237 w 446"/>
                <a:gd name="T35" fmla="*/ 255 h 554"/>
                <a:gd name="T36" fmla="*/ 286 w 446"/>
                <a:gd name="T37" fmla="*/ 282 h 554"/>
                <a:gd name="T38" fmla="*/ 327 w 446"/>
                <a:gd name="T39" fmla="*/ 287 h 554"/>
                <a:gd name="T40" fmla="*/ 358 w 446"/>
                <a:gd name="T41" fmla="*/ 282 h 554"/>
                <a:gd name="T42" fmla="*/ 375 w 446"/>
                <a:gd name="T43" fmla="*/ 275 h 554"/>
                <a:gd name="T44" fmla="*/ 377 w 446"/>
                <a:gd name="T45" fmla="*/ 275 h 554"/>
                <a:gd name="T46" fmla="*/ 370 w 446"/>
                <a:gd name="T47" fmla="*/ 287 h 554"/>
                <a:gd name="T48" fmla="*/ 352 w 446"/>
                <a:gd name="T49" fmla="*/ 305 h 554"/>
                <a:gd name="T50" fmla="*/ 322 w 446"/>
                <a:gd name="T51" fmla="*/ 321 h 554"/>
                <a:gd name="T52" fmla="*/ 277 w 446"/>
                <a:gd name="T53" fmla="*/ 326 h 554"/>
                <a:gd name="T54" fmla="*/ 233 w 446"/>
                <a:gd name="T55" fmla="*/ 315 h 554"/>
                <a:gd name="T56" fmla="*/ 199 w 446"/>
                <a:gd name="T57" fmla="*/ 296 h 554"/>
                <a:gd name="T58" fmla="*/ 180 w 446"/>
                <a:gd name="T59" fmla="*/ 282 h 554"/>
                <a:gd name="T60" fmla="*/ 178 w 446"/>
                <a:gd name="T61" fmla="*/ 283 h 554"/>
                <a:gd name="T62" fmla="*/ 194 w 446"/>
                <a:gd name="T63" fmla="*/ 312 h 554"/>
                <a:gd name="T64" fmla="*/ 217 w 446"/>
                <a:gd name="T65" fmla="*/ 353 h 554"/>
                <a:gd name="T66" fmla="*/ 240 w 446"/>
                <a:gd name="T67" fmla="*/ 392 h 554"/>
                <a:gd name="T68" fmla="*/ 258 w 446"/>
                <a:gd name="T69" fmla="*/ 431 h 554"/>
                <a:gd name="T70" fmla="*/ 272 w 446"/>
                <a:gd name="T71" fmla="*/ 474 h 554"/>
                <a:gd name="T72" fmla="*/ 276 w 446"/>
                <a:gd name="T73" fmla="*/ 479 h 554"/>
                <a:gd name="T74" fmla="*/ 285 w 446"/>
                <a:gd name="T75" fmla="*/ 469 h 554"/>
                <a:gd name="T76" fmla="*/ 299 w 446"/>
                <a:gd name="T77" fmla="*/ 454 h 554"/>
                <a:gd name="T78" fmla="*/ 318 w 446"/>
                <a:gd name="T79" fmla="*/ 444 h 554"/>
                <a:gd name="T80" fmla="*/ 342 w 446"/>
                <a:gd name="T81" fmla="*/ 451 h 554"/>
                <a:gd name="T82" fmla="*/ 350 w 446"/>
                <a:gd name="T83" fmla="*/ 517 h 554"/>
                <a:gd name="T84" fmla="*/ 342 w 446"/>
                <a:gd name="T85" fmla="*/ 552 h 554"/>
                <a:gd name="T86" fmla="*/ 350 w 446"/>
                <a:gd name="T87" fmla="*/ 540 h 554"/>
                <a:gd name="T88" fmla="*/ 365 w 446"/>
                <a:gd name="T89" fmla="*/ 515 h 554"/>
                <a:gd name="T90" fmla="*/ 382 w 446"/>
                <a:gd name="T91" fmla="*/ 481 h 554"/>
                <a:gd name="T92" fmla="*/ 406 w 446"/>
                <a:gd name="T93" fmla="*/ 431 h 554"/>
                <a:gd name="T94" fmla="*/ 438 w 446"/>
                <a:gd name="T95" fmla="*/ 344 h 554"/>
                <a:gd name="T96" fmla="*/ 445 w 446"/>
                <a:gd name="T97" fmla="*/ 230 h 554"/>
                <a:gd name="T98" fmla="*/ 395 w 446"/>
                <a:gd name="T99" fmla="*/ 114 h 554"/>
                <a:gd name="T100" fmla="*/ 333 w 446"/>
                <a:gd name="T101" fmla="*/ 59 h 554"/>
                <a:gd name="T102" fmla="*/ 322 w 446"/>
                <a:gd name="T103" fmla="*/ 54 h 554"/>
                <a:gd name="T104" fmla="*/ 299 w 446"/>
                <a:gd name="T105" fmla="*/ 41 h 554"/>
                <a:gd name="T106" fmla="*/ 267 w 446"/>
                <a:gd name="T107" fmla="*/ 29 h 554"/>
                <a:gd name="T108" fmla="*/ 222 w 446"/>
                <a:gd name="T109" fmla="*/ 15 h 554"/>
                <a:gd name="T110" fmla="*/ 171 w 446"/>
                <a:gd name="T111" fmla="*/ 6 h 554"/>
                <a:gd name="T112" fmla="*/ 108 w 446"/>
                <a:gd name="T113" fmla="*/ 0 h 554"/>
                <a:gd name="T114" fmla="*/ 39 w 446"/>
                <a:gd name="T115" fmla="*/ 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554">
                  <a:moveTo>
                    <a:pt x="0" y="11"/>
                  </a:moveTo>
                  <a:lnTo>
                    <a:pt x="2" y="11"/>
                  </a:lnTo>
                  <a:lnTo>
                    <a:pt x="9" y="15"/>
                  </a:lnTo>
                  <a:lnTo>
                    <a:pt x="18" y="18"/>
                  </a:lnTo>
                  <a:lnTo>
                    <a:pt x="28" y="25"/>
                  </a:lnTo>
                  <a:lnTo>
                    <a:pt x="37" y="34"/>
                  </a:lnTo>
                  <a:lnTo>
                    <a:pt x="48" y="45"/>
                  </a:lnTo>
                  <a:lnTo>
                    <a:pt x="53" y="59"/>
                  </a:lnTo>
                  <a:lnTo>
                    <a:pt x="57" y="75"/>
                  </a:lnTo>
                  <a:lnTo>
                    <a:pt x="60" y="95"/>
                  </a:lnTo>
                  <a:lnTo>
                    <a:pt x="66" y="118"/>
                  </a:lnTo>
                  <a:lnTo>
                    <a:pt x="75" y="145"/>
                  </a:lnTo>
                  <a:lnTo>
                    <a:pt x="87" y="169"/>
                  </a:lnTo>
                  <a:lnTo>
                    <a:pt x="103" y="194"/>
                  </a:lnTo>
                  <a:lnTo>
                    <a:pt x="121" y="216"/>
                  </a:lnTo>
                  <a:lnTo>
                    <a:pt x="142" y="234"/>
                  </a:lnTo>
                  <a:lnTo>
                    <a:pt x="165" y="244"/>
                  </a:lnTo>
                  <a:lnTo>
                    <a:pt x="164" y="239"/>
                  </a:lnTo>
                  <a:lnTo>
                    <a:pt x="156" y="223"/>
                  </a:lnTo>
                  <a:lnTo>
                    <a:pt x="148" y="201"/>
                  </a:lnTo>
                  <a:lnTo>
                    <a:pt x="137" y="173"/>
                  </a:lnTo>
                  <a:lnTo>
                    <a:pt x="126" y="143"/>
                  </a:lnTo>
                  <a:lnTo>
                    <a:pt x="117" y="112"/>
                  </a:lnTo>
                  <a:lnTo>
                    <a:pt x="114" y="84"/>
                  </a:lnTo>
                  <a:lnTo>
                    <a:pt x="114" y="61"/>
                  </a:lnTo>
                  <a:lnTo>
                    <a:pt x="123" y="34"/>
                  </a:lnTo>
                  <a:lnTo>
                    <a:pt x="133" y="31"/>
                  </a:lnTo>
                  <a:lnTo>
                    <a:pt x="144" y="43"/>
                  </a:lnTo>
                  <a:lnTo>
                    <a:pt x="148" y="61"/>
                  </a:lnTo>
                  <a:lnTo>
                    <a:pt x="149" y="75"/>
                  </a:lnTo>
                  <a:lnTo>
                    <a:pt x="155" y="100"/>
                  </a:lnTo>
                  <a:lnTo>
                    <a:pt x="164" y="130"/>
                  </a:lnTo>
                  <a:lnTo>
                    <a:pt x="178" y="164"/>
                  </a:lnTo>
                  <a:lnTo>
                    <a:pt x="194" y="198"/>
                  </a:lnTo>
                  <a:lnTo>
                    <a:pt x="213" y="230"/>
                  </a:lnTo>
                  <a:lnTo>
                    <a:pt x="237" y="255"/>
                  </a:lnTo>
                  <a:lnTo>
                    <a:pt x="261" y="273"/>
                  </a:lnTo>
                  <a:lnTo>
                    <a:pt x="286" y="282"/>
                  </a:lnTo>
                  <a:lnTo>
                    <a:pt x="308" y="287"/>
                  </a:lnTo>
                  <a:lnTo>
                    <a:pt x="327" y="287"/>
                  </a:lnTo>
                  <a:lnTo>
                    <a:pt x="345" y="285"/>
                  </a:lnTo>
                  <a:lnTo>
                    <a:pt x="358" y="282"/>
                  </a:lnTo>
                  <a:lnTo>
                    <a:pt x="368" y="278"/>
                  </a:lnTo>
                  <a:lnTo>
                    <a:pt x="375" y="275"/>
                  </a:lnTo>
                  <a:lnTo>
                    <a:pt x="377" y="273"/>
                  </a:lnTo>
                  <a:lnTo>
                    <a:pt x="377" y="275"/>
                  </a:lnTo>
                  <a:lnTo>
                    <a:pt x="374" y="280"/>
                  </a:lnTo>
                  <a:lnTo>
                    <a:pt x="370" y="287"/>
                  </a:lnTo>
                  <a:lnTo>
                    <a:pt x="363" y="296"/>
                  </a:lnTo>
                  <a:lnTo>
                    <a:pt x="352" y="305"/>
                  </a:lnTo>
                  <a:lnTo>
                    <a:pt x="338" y="314"/>
                  </a:lnTo>
                  <a:lnTo>
                    <a:pt x="322" y="321"/>
                  </a:lnTo>
                  <a:lnTo>
                    <a:pt x="301" y="326"/>
                  </a:lnTo>
                  <a:lnTo>
                    <a:pt x="277" y="326"/>
                  </a:lnTo>
                  <a:lnTo>
                    <a:pt x="254" y="323"/>
                  </a:lnTo>
                  <a:lnTo>
                    <a:pt x="233" y="315"/>
                  </a:lnTo>
                  <a:lnTo>
                    <a:pt x="215" y="305"/>
                  </a:lnTo>
                  <a:lnTo>
                    <a:pt x="199" y="296"/>
                  </a:lnTo>
                  <a:lnTo>
                    <a:pt x="187" y="289"/>
                  </a:lnTo>
                  <a:lnTo>
                    <a:pt x="180" y="282"/>
                  </a:lnTo>
                  <a:lnTo>
                    <a:pt x="176" y="280"/>
                  </a:lnTo>
                  <a:lnTo>
                    <a:pt x="178" y="283"/>
                  </a:lnTo>
                  <a:lnTo>
                    <a:pt x="185" y="296"/>
                  </a:lnTo>
                  <a:lnTo>
                    <a:pt x="194" y="312"/>
                  </a:lnTo>
                  <a:lnTo>
                    <a:pt x="206" y="331"/>
                  </a:lnTo>
                  <a:lnTo>
                    <a:pt x="217" y="353"/>
                  </a:lnTo>
                  <a:lnTo>
                    <a:pt x="229" y="374"/>
                  </a:lnTo>
                  <a:lnTo>
                    <a:pt x="240" y="392"/>
                  </a:lnTo>
                  <a:lnTo>
                    <a:pt x="247" y="406"/>
                  </a:lnTo>
                  <a:lnTo>
                    <a:pt x="258" y="431"/>
                  </a:lnTo>
                  <a:lnTo>
                    <a:pt x="267" y="456"/>
                  </a:lnTo>
                  <a:lnTo>
                    <a:pt x="272" y="474"/>
                  </a:lnTo>
                  <a:lnTo>
                    <a:pt x="274" y="481"/>
                  </a:lnTo>
                  <a:lnTo>
                    <a:pt x="276" y="479"/>
                  </a:lnTo>
                  <a:lnTo>
                    <a:pt x="279" y="476"/>
                  </a:lnTo>
                  <a:lnTo>
                    <a:pt x="285" y="469"/>
                  </a:lnTo>
                  <a:lnTo>
                    <a:pt x="292" y="461"/>
                  </a:lnTo>
                  <a:lnTo>
                    <a:pt x="299" y="454"/>
                  </a:lnTo>
                  <a:lnTo>
                    <a:pt x="308" y="449"/>
                  </a:lnTo>
                  <a:lnTo>
                    <a:pt x="318" y="444"/>
                  </a:lnTo>
                  <a:lnTo>
                    <a:pt x="327" y="442"/>
                  </a:lnTo>
                  <a:lnTo>
                    <a:pt x="342" y="451"/>
                  </a:lnTo>
                  <a:lnTo>
                    <a:pt x="350" y="479"/>
                  </a:lnTo>
                  <a:lnTo>
                    <a:pt x="350" y="517"/>
                  </a:lnTo>
                  <a:lnTo>
                    <a:pt x="340" y="554"/>
                  </a:lnTo>
                  <a:lnTo>
                    <a:pt x="342" y="552"/>
                  </a:lnTo>
                  <a:lnTo>
                    <a:pt x="345" y="547"/>
                  </a:lnTo>
                  <a:lnTo>
                    <a:pt x="350" y="540"/>
                  </a:lnTo>
                  <a:lnTo>
                    <a:pt x="356" y="529"/>
                  </a:lnTo>
                  <a:lnTo>
                    <a:pt x="365" y="515"/>
                  </a:lnTo>
                  <a:lnTo>
                    <a:pt x="374" y="499"/>
                  </a:lnTo>
                  <a:lnTo>
                    <a:pt x="382" y="481"/>
                  </a:lnTo>
                  <a:lnTo>
                    <a:pt x="393" y="460"/>
                  </a:lnTo>
                  <a:lnTo>
                    <a:pt x="406" y="431"/>
                  </a:lnTo>
                  <a:lnTo>
                    <a:pt x="422" y="392"/>
                  </a:lnTo>
                  <a:lnTo>
                    <a:pt x="438" y="344"/>
                  </a:lnTo>
                  <a:lnTo>
                    <a:pt x="446" y="289"/>
                  </a:lnTo>
                  <a:lnTo>
                    <a:pt x="445" y="230"/>
                  </a:lnTo>
                  <a:lnTo>
                    <a:pt x="430" y="171"/>
                  </a:lnTo>
                  <a:lnTo>
                    <a:pt x="395" y="114"/>
                  </a:lnTo>
                  <a:lnTo>
                    <a:pt x="334" y="61"/>
                  </a:lnTo>
                  <a:lnTo>
                    <a:pt x="333" y="59"/>
                  </a:lnTo>
                  <a:lnTo>
                    <a:pt x="329" y="57"/>
                  </a:lnTo>
                  <a:lnTo>
                    <a:pt x="322" y="54"/>
                  </a:lnTo>
                  <a:lnTo>
                    <a:pt x="311" y="48"/>
                  </a:lnTo>
                  <a:lnTo>
                    <a:pt x="299" y="41"/>
                  </a:lnTo>
                  <a:lnTo>
                    <a:pt x="285" y="34"/>
                  </a:lnTo>
                  <a:lnTo>
                    <a:pt x="267" y="29"/>
                  </a:lnTo>
                  <a:lnTo>
                    <a:pt x="245" y="22"/>
                  </a:lnTo>
                  <a:lnTo>
                    <a:pt x="222" y="15"/>
                  </a:lnTo>
                  <a:lnTo>
                    <a:pt x="197" y="9"/>
                  </a:lnTo>
                  <a:lnTo>
                    <a:pt x="171" y="6"/>
                  </a:lnTo>
                  <a:lnTo>
                    <a:pt x="140" y="2"/>
                  </a:lnTo>
                  <a:lnTo>
                    <a:pt x="108" y="0"/>
                  </a:lnTo>
                  <a:lnTo>
                    <a:pt x="75" y="2"/>
                  </a:lnTo>
                  <a:lnTo>
                    <a:pt x="39" y="6"/>
                  </a:lnTo>
                  <a:lnTo>
                    <a:pt x="0" y="11"/>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1" name="Freeform 311"/>
            <p:cNvSpPr>
              <a:spLocks/>
            </p:cNvSpPr>
            <p:nvPr/>
          </p:nvSpPr>
          <p:spPr bwMode="auto">
            <a:xfrm>
              <a:off x="1709" y="2003"/>
              <a:ext cx="40" cy="57"/>
            </a:xfrm>
            <a:custGeom>
              <a:avLst/>
              <a:gdLst>
                <a:gd name="T0" fmla="*/ 2 w 80"/>
                <a:gd name="T1" fmla="*/ 114 h 114"/>
                <a:gd name="T2" fmla="*/ 0 w 80"/>
                <a:gd name="T3" fmla="*/ 100 h 114"/>
                <a:gd name="T4" fmla="*/ 0 w 80"/>
                <a:gd name="T5" fmla="*/ 68 h 114"/>
                <a:gd name="T6" fmla="*/ 5 w 80"/>
                <a:gd name="T7" fmla="*/ 32 h 114"/>
                <a:gd name="T8" fmla="*/ 19 w 80"/>
                <a:gd name="T9" fmla="*/ 8 h 114"/>
                <a:gd name="T10" fmla="*/ 28 w 80"/>
                <a:gd name="T11" fmla="*/ 2 h 114"/>
                <a:gd name="T12" fmla="*/ 39 w 80"/>
                <a:gd name="T13" fmla="*/ 0 h 114"/>
                <a:gd name="T14" fmla="*/ 48 w 80"/>
                <a:gd name="T15" fmla="*/ 2 h 114"/>
                <a:gd name="T16" fmla="*/ 55 w 80"/>
                <a:gd name="T17" fmla="*/ 6 h 114"/>
                <a:gd name="T18" fmla="*/ 62 w 80"/>
                <a:gd name="T19" fmla="*/ 13 h 114"/>
                <a:gd name="T20" fmla="*/ 69 w 80"/>
                <a:gd name="T21" fmla="*/ 22 h 114"/>
                <a:gd name="T22" fmla="*/ 75 w 80"/>
                <a:gd name="T23" fmla="*/ 31 h 114"/>
                <a:gd name="T24" fmla="*/ 80 w 80"/>
                <a:gd name="T25" fmla="*/ 41 h 114"/>
                <a:gd name="T26" fmla="*/ 76 w 80"/>
                <a:gd name="T27" fmla="*/ 43 h 114"/>
                <a:gd name="T28" fmla="*/ 69 w 80"/>
                <a:gd name="T29" fmla="*/ 50 h 114"/>
                <a:gd name="T30" fmla="*/ 59 w 80"/>
                <a:gd name="T31" fmla="*/ 61 h 114"/>
                <a:gd name="T32" fmla="*/ 46 w 80"/>
                <a:gd name="T33" fmla="*/ 73 h 114"/>
                <a:gd name="T34" fmla="*/ 32 w 80"/>
                <a:gd name="T35" fmla="*/ 86 h 114"/>
                <a:gd name="T36" fmla="*/ 19 w 80"/>
                <a:gd name="T37" fmla="*/ 98 h 114"/>
                <a:gd name="T38" fmla="*/ 9 w 80"/>
                <a:gd name="T39" fmla="*/ 107 h 114"/>
                <a:gd name="T40" fmla="*/ 2 w 80"/>
                <a:gd name="T4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14">
                  <a:moveTo>
                    <a:pt x="2" y="114"/>
                  </a:moveTo>
                  <a:lnTo>
                    <a:pt x="0" y="100"/>
                  </a:lnTo>
                  <a:lnTo>
                    <a:pt x="0" y="68"/>
                  </a:lnTo>
                  <a:lnTo>
                    <a:pt x="5" y="32"/>
                  </a:lnTo>
                  <a:lnTo>
                    <a:pt x="19" y="8"/>
                  </a:lnTo>
                  <a:lnTo>
                    <a:pt x="28" y="2"/>
                  </a:lnTo>
                  <a:lnTo>
                    <a:pt x="39" y="0"/>
                  </a:lnTo>
                  <a:lnTo>
                    <a:pt x="48" y="2"/>
                  </a:lnTo>
                  <a:lnTo>
                    <a:pt x="55" y="6"/>
                  </a:lnTo>
                  <a:lnTo>
                    <a:pt x="62" y="13"/>
                  </a:lnTo>
                  <a:lnTo>
                    <a:pt x="69" y="22"/>
                  </a:lnTo>
                  <a:lnTo>
                    <a:pt x="75" y="31"/>
                  </a:lnTo>
                  <a:lnTo>
                    <a:pt x="80" y="41"/>
                  </a:lnTo>
                  <a:lnTo>
                    <a:pt x="76" y="43"/>
                  </a:lnTo>
                  <a:lnTo>
                    <a:pt x="69" y="50"/>
                  </a:lnTo>
                  <a:lnTo>
                    <a:pt x="59" y="61"/>
                  </a:lnTo>
                  <a:lnTo>
                    <a:pt x="46" y="73"/>
                  </a:lnTo>
                  <a:lnTo>
                    <a:pt x="32" y="86"/>
                  </a:lnTo>
                  <a:lnTo>
                    <a:pt x="19" y="98"/>
                  </a:lnTo>
                  <a:lnTo>
                    <a:pt x="9" y="107"/>
                  </a:lnTo>
                  <a:lnTo>
                    <a:pt x="2" y="114"/>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2" name="Freeform 312"/>
            <p:cNvSpPr>
              <a:spLocks/>
            </p:cNvSpPr>
            <p:nvPr/>
          </p:nvSpPr>
          <p:spPr bwMode="auto">
            <a:xfrm>
              <a:off x="1906" y="2222"/>
              <a:ext cx="64" cy="88"/>
            </a:xfrm>
            <a:custGeom>
              <a:avLst/>
              <a:gdLst>
                <a:gd name="T0" fmla="*/ 91 w 128"/>
                <a:gd name="T1" fmla="*/ 57 h 177"/>
                <a:gd name="T2" fmla="*/ 84 w 128"/>
                <a:gd name="T3" fmla="*/ 77 h 177"/>
                <a:gd name="T4" fmla="*/ 70 w 128"/>
                <a:gd name="T5" fmla="*/ 82 h 177"/>
                <a:gd name="T6" fmla="*/ 59 w 128"/>
                <a:gd name="T7" fmla="*/ 77 h 177"/>
                <a:gd name="T8" fmla="*/ 55 w 128"/>
                <a:gd name="T9" fmla="*/ 61 h 177"/>
                <a:gd name="T10" fmla="*/ 59 w 128"/>
                <a:gd name="T11" fmla="*/ 36 h 177"/>
                <a:gd name="T12" fmla="*/ 71 w 128"/>
                <a:gd name="T13" fmla="*/ 15 h 177"/>
                <a:gd name="T14" fmla="*/ 91 w 128"/>
                <a:gd name="T15" fmla="*/ 2 h 177"/>
                <a:gd name="T16" fmla="*/ 121 w 128"/>
                <a:gd name="T17" fmla="*/ 11 h 177"/>
                <a:gd name="T18" fmla="*/ 127 w 128"/>
                <a:gd name="T19" fmla="*/ 59 h 177"/>
                <a:gd name="T20" fmla="*/ 114 w 128"/>
                <a:gd name="T21" fmla="*/ 98 h 177"/>
                <a:gd name="T22" fmla="*/ 89 w 128"/>
                <a:gd name="T23" fmla="*/ 130 h 177"/>
                <a:gd name="T24" fmla="*/ 57 w 128"/>
                <a:gd name="T25" fmla="*/ 157 h 177"/>
                <a:gd name="T26" fmla="*/ 22 w 128"/>
                <a:gd name="T27" fmla="*/ 173 h 177"/>
                <a:gd name="T28" fmla="*/ 2 w 128"/>
                <a:gd name="T29" fmla="*/ 177 h 177"/>
                <a:gd name="T30" fmla="*/ 0 w 128"/>
                <a:gd name="T31" fmla="*/ 175 h 177"/>
                <a:gd name="T32" fmla="*/ 22 w 128"/>
                <a:gd name="T33" fmla="*/ 166 h 177"/>
                <a:gd name="T34" fmla="*/ 61 w 128"/>
                <a:gd name="T35" fmla="*/ 143 h 177"/>
                <a:gd name="T36" fmla="*/ 91 w 128"/>
                <a:gd name="T37" fmla="*/ 111 h 177"/>
                <a:gd name="T38" fmla="*/ 110 w 128"/>
                <a:gd name="T39" fmla="*/ 72 h 177"/>
                <a:gd name="T40" fmla="*/ 116 w 128"/>
                <a:gd name="T41" fmla="*/ 41 h 177"/>
                <a:gd name="T42" fmla="*/ 116 w 128"/>
                <a:gd name="T43" fmla="*/ 31 h 177"/>
                <a:gd name="T44" fmla="*/ 109 w 128"/>
                <a:gd name="T45" fmla="*/ 8 h 177"/>
                <a:gd name="T46" fmla="*/ 82 w 128"/>
                <a:gd name="T47" fmla="*/ 18 h 177"/>
                <a:gd name="T48" fmla="*/ 70 w 128"/>
                <a:gd name="T49" fmla="*/ 38 h 177"/>
                <a:gd name="T50" fmla="*/ 64 w 128"/>
                <a:gd name="T51" fmla="*/ 54 h 177"/>
                <a:gd name="T52" fmla="*/ 64 w 128"/>
                <a:gd name="T53" fmla="*/ 66 h 177"/>
                <a:gd name="T54" fmla="*/ 73 w 128"/>
                <a:gd name="T55" fmla="*/ 72 h 177"/>
                <a:gd name="T56" fmla="*/ 86 w 128"/>
                <a:gd name="T57" fmla="*/ 66 h 177"/>
                <a:gd name="T58" fmla="*/ 89 w 128"/>
                <a:gd name="T59" fmla="*/ 52 h 177"/>
                <a:gd name="T60" fmla="*/ 93 w 128"/>
                <a:gd name="T61" fmla="*/ 45 h 177"/>
                <a:gd name="T62" fmla="*/ 93 w 128"/>
                <a:gd name="T63" fmla="*/ 45 h 177"/>
                <a:gd name="T64" fmla="*/ 93 w 128"/>
                <a:gd name="T65" fmla="*/ 4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77">
                  <a:moveTo>
                    <a:pt x="93" y="47"/>
                  </a:moveTo>
                  <a:lnTo>
                    <a:pt x="91" y="57"/>
                  </a:lnTo>
                  <a:lnTo>
                    <a:pt x="89" y="68"/>
                  </a:lnTo>
                  <a:lnTo>
                    <a:pt x="84" y="77"/>
                  </a:lnTo>
                  <a:lnTo>
                    <a:pt x="75" y="82"/>
                  </a:lnTo>
                  <a:lnTo>
                    <a:pt x="70" y="82"/>
                  </a:lnTo>
                  <a:lnTo>
                    <a:pt x="64" y="81"/>
                  </a:lnTo>
                  <a:lnTo>
                    <a:pt x="59" y="77"/>
                  </a:lnTo>
                  <a:lnTo>
                    <a:pt x="57" y="72"/>
                  </a:lnTo>
                  <a:lnTo>
                    <a:pt x="55" y="61"/>
                  </a:lnTo>
                  <a:lnTo>
                    <a:pt x="55" y="49"/>
                  </a:lnTo>
                  <a:lnTo>
                    <a:pt x="59" y="36"/>
                  </a:lnTo>
                  <a:lnTo>
                    <a:pt x="64" y="25"/>
                  </a:lnTo>
                  <a:lnTo>
                    <a:pt x="71" y="15"/>
                  </a:lnTo>
                  <a:lnTo>
                    <a:pt x="82" y="8"/>
                  </a:lnTo>
                  <a:lnTo>
                    <a:pt x="91" y="2"/>
                  </a:lnTo>
                  <a:lnTo>
                    <a:pt x="102" y="0"/>
                  </a:lnTo>
                  <a:lnTo>
                    <a:pt x="121" y="11"/>
                  </a:lnTo>
                  <a:lnTo>
                    <a:pt x="128" y="33"/>
                  </a:lnTo>
                  <a:lnTo>
                    <a:pt x="127" y="59"/>
                  </a:lnTo>
                  <a:lnTo>
                    <a:pt x="121" y="81"/>
                  </a:lnTo>
                  <a:lnTo>
                    <a:pt x="114" y="98"/>
                  </a:lnTo>
                  <a:lnTo>
                    <a:pt x="103" y="116"/>
                  </a:lnTo>
                  <a:lnTo>
                    <a:pt x="89" y="130"/>
                  </a:lnTo>
                  <a:lnTo>
                    <a:pt x="75" y="145"/>
                  </a:lnTo>
                  <a:lnTo>
                    <a:pt x="57" y="157"/>
                  </a:lnTo>
                  <a:lnTo>
                    <a:pt x="39" y="168"/>
                  </a:lnTo>
                  <a:lnTo>
                    <a:pt x="22" y="173"/>
                  </a:lnTo>
                  <a:lnTo>
                    <a:pt x="4" y="177"/>
                  </a:lnTo>
                  <a:lnTo>
                    <a:pt x="2" y="177"/>
                  </a:lnTo>
                  <a:lnTo>
                    <a:pt x="0" y="177"/>
                  </a:lnTo>
                  <a:lnTo>
                    <a:pt x="0" y="175"/>
                  </a:lnTo>
                  <a:lnTo>
                    <a:pt x="2" y="173"/>
                  </a:lnTo>
                  <a:lnTo>
                    <a:pt x="22" y="166"/>
                  </a:lnTo>
                  <a:lnTo>
                    <a:pt x="43" y="155"/>
                  </a:lnTo>
                  <a:lnTo>
                    <a:pt x="61" y="143"/>
                  </a:lnTo>
                  <a:lnTo>
                    <a:pt x="77" y="129"/>
                  </a:lnTo>
                  <a:lnTo>
                    <a:pt x="91" y="111"/>
                  </a:lnTo>
                  <a:lnTo>
                    <a:pt x="103" y="91"/>
                  </a:lnTo>
                  <a:lnTo>
                    <a:pt x="110" y="72"/>
                  </a:lnTo>
                  <a:lnTo>
                    <a:pt x="116" y="49"/>
                  </a:lnTo>
                  <a:lnTo>
                    <a:pt x="116" y="41"/>
                  </a:lnTo>
                  <a:lnTo>
                    <a:pt x="116" y="36"/>
                  </a:lnTo>
                  <a:lnTo>
                    <a:pt x="116" y="31"/>
                  </a:lnTo>
                  <a:lnTo>
                    <a:pt x="116" y="24"/>
                  </a:lnTo>
                  <a:lnTo>
                    <a:pt x="109" y="8"/>
                  </a:lnTo>
                  <a:lnTo>
                    <a:pt x="96" y="9"/>
                  </a:lnTo>
                  <a:lnTo>
                    <a:pt x="82" y="18"/>
                  </a:lnTo>
                  <a:lnTo>
                    <a:pt x="73" y="31"/>
                  </a:lnTo>
                  <a:lnTo>
                    <a:pt x="70" y="38"/>
                  </a:lnTo>
                  <a:lnTo>
                    <a:pt x="66" y="45"/>
                  </a:lnTo>
                  <a:lnTo>
                    <a:pt x="64" y="54"/>
                  </a:lnTo>
                  <a:lnTo>
                    <a:pt x="64" y="61"/>
                  </a:lnTo>
                  <a:lnTo>
                    <a:pt x="64" y="66"/>
                  </a:lnTo>
                  <a:lnTo>
                    <a:pt x="68" y="70"/>
                  </a:lnTo>
                  <a:lnTo>
                    <a:pt x="73" y="72"/>
                  </a:lnTo>
                  <a:lnTo>
                    <a:pt x="82" y="72"/>
                  </a:lnTo>
                  <a:lnTo>
                    <a:pt x="86" y="66"/>
                  </a:lnTo>
                  <a:lnTo>
                    <a:pt x="87" y="59"/>
                  </a:lnTo>
                  <a:lnTo>
                    <a:pt x="89" y="52"/>
                  </a:lnTo>
                  <a:lnTo>
                    <a:pt x="91" y="47"/>
                  </a:lnTo>
                  <a:lnTo>
                    <a:pt x="93" y="45"/>
                  </a:lnTo>
                  <a:lnTo>
                    <a:pt x="93" y="45"/>
                  </a:lnTo>
                  <a:lnTo>
                    <a:pt x="93" y="45"/>
                  </a:lnTo>
                  <a:lnTo>
                    <a:pt x="93" y="47"/>
                  </a:lnTo>
                  <a:lnTo>
                    <a:pt x="9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3" name="Freeform 313"/>
            <p:cNvSpPr>
              <a:spLocks/>
            </p:cNvSpPr>
            <p:nvPr/>
          </p:nvSpPr>
          <p:spPr bwMode="auto">
            <a:xfrm>
              <a:off x="1926" y="2274"/>
              <a:ext cx="23" cy="175"/>
            </a:xfrm>
            <a:custGeom>
              <a:avLst/>
              <a:gdLst>
                <a:gd name="T0" fmla="*/ 13 w 47"/>
                <a:gd name="T1" fmla="*/ 343 h 349"/>
                <a:gd name="T2" fmla="*/ 0 w 47"/>
                <a:gd name="T3" fmla="*/ 259 h 349"/>
                <a:gd name="T4" fmla="*/ 2 w 47"/>
                <a:gd name="T5" fmla="*/ 172 h 349"/>
                <a:gd name="T6" fmla="*/ 15 w 47"/>
                <a:gd name="T7" fmla="*/ 83 h 349"/>
                <a:gd name="T8" fmla="*/ 38 w 47"/>
                <a:gd name="T9" fmla="*/ 1 h 349"/>
                <a:gd name="T10" fmla="*/ 39 w 47"/>
                <a:gd name="T11" fmla="*/ 0 h 349"/>
                <a:gd name="T12" fmla="*/ 43 w 47"/>
                <a:gd name="T13" fmla="*/ 1 h 349"/>
                <a:gd name="T14" fmla="*/ 45 w 47"/>
                <a:gd name="T15" fmla="*/ 7 h 349"/>
                <a:gd name="T16" fmla="*/ 47 w 47"/>
                <a:gd name="T17" fmla="*/ 10 h 349"/>
                <a:gd name="T18" fmla="*/ 38 w 47"/>
                <a:gd name="T19" fmla="*/ 51 h 349"/>
                <a:gd name="T20" fmla="*/ 29 w 47"/>
                <a:gd name="T21" fmla="*/ 94 h 349"/>
                <a:gd name="T22" fmla="*/ 22 w 47"/>
                <a:gd name="T23" fmla="*/ 135 h 349"/>
                <a:gd name="T24" fmla="*/ 15 w 47"/>
                <a:gd name="T25" fmla="*/ 178 h 349"/>
                <a:gd name="T26" fmla="*/ 11 w 47"/>
                <a:gd name="T27" fmla="*/ 219 h 349"/>
                <a:gd name="T28" fmla="*/ 9 w 47"/>
                <a:gd name="T29" fmla="*/ 261 h 349"/>
                <a:gd name="T30" fmla="*/ 13 w 47"/>
                <a:gd name="T31" fmla="*/ 302 h 349"/>
                <a:gd name="T32" fmla="*/ 20 w 47"/>
                <a:gd name="T33" fmla="*/ 345 h 349"/>
                <a:gd name="T34" fmla="*/ 20 w 47"/>
                <a:gd name="T35" fmla="*/ 349 h 349"/>
                <a:gd name="T36" fmla="*/ 16 w 47"/>
                <a:gd name="T37" fmla="*/ 349 h 349"/>
                <a:gd name="T38" fmla="*/ 15 w 47"/>
                <a:gd name="T39" fmla="*/ 347 h 349"/>
                <a:gd name="T40" fmla="*/ 13 w 47"/>
                <a:gd name="T41" fmla="*/ 343 h 349"/>
                <a:gd name="T42" fmla="*/ 13 w 47"/>
                <a:gd name="T43" fmla="*/ 34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49">
                  <a:moveTo>
                    <a:pt x="13" y="343"/>
                  </a:moveTo>
                  <a:lnTo>
                    <a:pt x="0" y="259"/>
                  </a:lnTo>
                  <a:lnTo>
                    <a:pt x="2" y="172"/>
                  </a:lnTo>
                  <a:lnTo>
                    <a:pt x="15" y="83"/>
                  </a:lnTo>
                  <a:lnTo>
                    <a:pt x="38" y="1"/>
                  </a:lnTo>
                  <a:lnTo>
                    <a:pt x="39" y="0"/>
                  </a:lnTo>
                  <a:lnTo>
                    <a:pt x="43" y="1"/>
                  </a:lnTo>
                  <a:lnTo>
                    <a:pt x="45" y="7"/>
                  </a:lnTo>
                  <a:lnTo>
                    <a:pt x="47" y="10"/>
                  </a:lnTo>
                  <a:lnTo>
                    <a:pt x="38" y="51"/>
                  </a:lnTo>
                  <a:lnTo>
                    <a:pt x="29" y="94"/>
                  </a:lnTo>
                  <a:lnTo>
                    <a:pt x="22" y="135"/>
                  </a:lnTo>
                  <a:lnTo>
                    <a:pt x="15" y="178"/>
                  </a:lnTo>
                  <a:lnTo>
                    <a:pt x="11" y="219"/>
                  </a:lnTo>
                  <a:lnTo>
                    <a:pt x="9" y="261"/>
                  </a:lnTo>
                  <a:lnTo>
                    <a:pt x="13" y="302"/>
                  </a:lnTo>
                  <a:lnTo>
                    <a:pt x="20" y="345"/>
                  </a:lnTo>
                  <a:lnTo>
                    <a:pt x="20" y="349"/>
                  </a:lnTo>
                  <a:lnTo>
                    <a:pt x="16" y="349"/>
                  </a:lnTo>
                  <a:lnTo>
                    <a:pt x="15" y="347"/>
                  </a:lnTo>
                  <a:lnTo>
                    <a:pt x="13" y="343"/>
                  </a:lnTo>
                  <a:lnTo>
                    <a:pt x="13" y="3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4" name="Freeform 314"/>
            <p:cNvSpPr>
              <a:spLocks/>
            </p:cNvSpPr>
            <p:nvPr/>
          </p:nvSpPr>
          <p:spPr bwMode="auto">
            <a:xfrm>
              <a:off x="1954" y="2420"/>
              <a:ext cx="352" cy="258"/>
            </a:xfrm>
            <a:custGeom>
              <a:avLst/>
              <a:gdLst>
                <a:gd name="T0" fmla="*/ 11 w 705"/>
                <a:gd name="T1" fmla="*/ 23 h 516"/>
                <a:gd name="T2" fmla="*/ 34 w 705"/>
                <a:gd name="T3" fmla="*/ 62 h 516"/>
                <a:gd name="T4" fmla="*/ 64 w 705"/>
                <a:gd name="T5" fmla="*/ 96 h 516"/>
                <a:gd name="T6" fmla="*/ 102 w 705"/>
                <a:gd name="T7" fmla="*/ 126 h 516"/>
                <a:gd name="T8" fmla="*/ 148 w 705"/>
                <a:gd name="T9" fmla="*/ 154 h 516"/>
                <a:gd name="T10" fmla="*/ 205 w 705"/>
                <a:gd name="T11" fmla="*/ 181 h 516"/>
                <a:gd name="T12" fmla="*/ 262 w 705"/>
                <a:gd name="T13" fmla="*/ 204 h 516"/>
                <a:gd name="T14" fmla="*/ 321 w 705"/>
                <a:gd name="T15" fmla="*/ 224 h 516"/>
                <a:gd name="T16" fmla="*/ 376 w 705"/>
                <a:gd name="T17" fmla="*/ 243 h 516"/>
                <a:gd name="T18" fmla="*/ 424 w 705"/>
                <a:gd name="T19" fmla="*/ 267 h 516"/>
                <a:gd name="T20" fmla="*/ 474 w 705"/>
                <a:gd name="T21" fmla="*/ 295 h 516"/>
                <a:gd name="T22" fmla="*/ 520 w 705"/>
                <a:gd name="T23" fmla="*/ 325 h 516"/>
                <a:gd name="T24" fmla="*/ 566 w 705"/>
                <a:gd name="T25" fmla="*/ 361 h 516"/>
                <a:gd name="T26" fmla="*/ 609 w 705"/>
                <a:gd name="T27" fmla="*/ 400 h 516"/>
                <a:gd name="T28" fmla="*/ 650 w 705"/>
                <a:gd name="T29" fmla="*/ 441 h 516"/>
                <a:gd name="T30" fmla="*/ 687 w 705"/>
                <a:gd name="T31" fmla="*/ 486 h 516"/>
                <a:gd name="T32" fmla="*/ 705 w 705"/>
                <a:gd name="T33" fmla="*/ 512 h 516"/>
                <a:gd name="T34" fmla="*/ 692 w 705"/>
                <a:gd name="T35" fmla="*/ 516 h 516"/>
                <a:gd name="T36" fmla="*/ 664 w 705"/>
                <a:gd name="T37" fmla="*/ 495 h 516"/>
                <a:gd name="T38" fmla="*/ 623 w 705"/>
                <a:gd name="T39" fmla="*/ 446 h 516"/>
                <a:gd name="T40" fmla="*/ 580 w 705"/>
                <a:gd name="T41" fmla="*/ 397 h 516"/>
                <a:gd name="T42" fmla="*/ 536 w 705"/>
                <a:gd name="T43" fmla="*/ 354 h 516"/>
                <a:gd name="T44" fmla="*/ 484 w 705"/>
                <a:gd name="T45" fmla="*/ 322 h 516"/>
                <a:gd name="T46" fmla="*/ 431 w 705"/>
                <a:gd name="T47" fmla="*/ 293 h 516"/>
                <a:gd name="T48" fmla="*/ 377 w 705"/>
                <a:gd name="T49" fmla="*/ 267 h 516"/>
                <a:gd name="T50" fmla="*/ 322 w 705"/>
                <a:gd name="T51" fmla="*/ 242 h 516"/>
                <a:gd name="T52" fmla="*/ 272 w 705"/>
                <a:gd name="T53" fmla="*/ 222 h 516"/>
                <a:gd name="T54" fmla="*/ 230 w 705"/>
                <a:gd name="T55" fmla="*/ 204 h 516"/>
                <a:gd name="T56" fmla="*/ 185 w 705"/>
                <a:gd name="T57" fmla="*/ 185 h 516"/>
                <a:gd name="T58" fmla="*/ 141 w 705"/>
                <a:gd name="T59" fmla="*/ 162 h 516"/>
                <a:gd name="T60" fmla="*/ 100 w 705"/>
                <a:gd name="T61" fmla="*/ 135 h 516"/>
                <a:gd name="T62" fmla="*/ 63 w 705"/>
                <a:gd name="T63" fmla="*/ 103 h 516"/>
                <a:gd name="T64" fmla="*/ 31 w 705"/>
                <a:gd name="T65" fmla="*/ 65 h 516"/>
                <a:gd name="T66" fmla="*/ 7 w 705"/>
                <a:gd name="T67" fmla="*/ 23 h 516"/>
                <a:gd name="T68" fmla="*/ 0 w 705"/>
                <a:gd name="T69" fmla="*/ 0 h 516"/>
                <a:gd name="T70" fmla="*/ 2 w 705"/>
                <a:gd name="T71" fmla="*/ 0 h 516"/>
                <a:gd name="T72" fmla="*/ 2 w 705"/>
                <a:gd name="T73"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5" h="516">
                  <a:moveTo>
                    <a:pt x="2" y="0"/>
                  </a:moveTo>
                  <a:lnTo>
                    <a:pt x="11" y="23"/>
                  </a:lnTo>
                  <a:lnTo>
                    <a:pt x="20" y="44"/>
                  </a:lnTo>
                  <a:lnTo>
                    <a:pt x="34" y="62"/>
                  </a:lnTo>
                  <a:lnTo>
                    <a:pt x="48" y="80"/>
                  </a:lnTo>
                  <a:lnTo>
                    <a:pt x="64" y="96"/>
                  </a:lnTo>
                  <a:lnTo>
                    <a:pt x="82" y="112"/>
                  </a:lnTo>
                  <a:lnTo>
                    <a:pt x="102" y="126"/>
                  </a:lnTo>
                  <a:lnTo>
                    <a:pt x="121" y="138"/>
                  </a:lnTo>
                  <a:lnTo>
                    <a:pt x="148" y="154"/>
                  </a:lnTo>
                  <a:lnTo>
                    <a:pt x="176" y="167"/>
                  </a:lnTo>
                  <a:lnTo>
                    <a:pt x="205" y="181"/>
                  </a:lnTo>
                  <a:lnTo>
                    <a:pt x="233" y="192"/>
                  </a:lnTo>
                  <a:lnTo>
                    <a:pt x="262" y="204"/>
                  </a:lnTo>
                  <a:lnTo>
                    <a:pt x="292" y="215"/>
                  </a:lnTo>
                  <a:lnTo>
                    <a:pt x="321" y="224"/>
                  </a:lnTo>
                  <a:lnTo>
                    <a:pt x="351" y="235"/>
                  </a:lnTo>
                  <a:lnTo>
                    <a:pt x="376" y="243"/>
                  </a:lnTo>
                  <a:lnTo>
                    <a:pt x="401" y="254"/>
                  </a:lnTo>
                  <a:lnTo>
                    <a:pt x="424" y="267"/>
                  </a:lnTo>
                  <a:lnTo>
                    <a:pt x="449" y="279"/>
                  </a:lnTo>
                  <a:lnTo>
                    <a:pt x="474" y="295"/>
                  </a:lnTo>
                  <a:lnTo>
                    <a:pt x="497" y="309"/>
                  </a:lnTo>
                  <a:lnTo>
                    <a:pt x="520" y="325"/>
                  </a:lnTo>
                  <a:lnTo>
                    <a:pt x="543" y="343"/>
                  </a:lnTo>
                  <a:lnTo>
                    <a:pt x="566" y="361"/>
                  </a:lnTo>
                  <a:lnTo>
                    <a:pt x="587" y="381"/>
                  </a:lnTo>
                  <a:lnTo>
                    <a:pt x="609" y="400"/>
                  </a:lnTo>
                  <a:lnTo>
                    <a:pt x="630" y="420"/>
                  </a:lnTo>
                  <a:lnTo>
                    <a:pt x="650" y="441"/>
                  </a:lnTo>
                  <a:lnTo>
                    <a:pt x="669" y="462"/>
                  </a:lnTo>
                  <a:lnTo>
                    <a:pt x="687" y="486"/>
                  </a:lnTo>
                  <a:lnTo>
                    <a:pt x="705" y="507"/>
                  </a:lnTo>
                  <a:lnTo>
                    <a:pt x="705" y="512"/>
                  </a:lnTo>
                  <a:lnTo>
                    <a:pt x="700" y="516"/>
                  </a:lnTo>
                  <a:lnTo>
                    <a:pt x="692" y="516"/>
                  </a:lnTo>
                  <a:lnTo>
                    <a:pt x="685" y="514"/>
                  </a:lnTo>
                  <a:lnTo>
                    <a:pt x="664" y="495"/>
                  </a:lnTo>
                  <a:lnTo>
                    <a:pt x="644" y="471"/>
                  </a:lnTo>
                  <a:lnTo>
                    <a:pt x="623" y="446"/>
                  </a:lnTo>
                  <a:lnTo>
                    <a:pt x="602" y="422"/>
                  </a:lnTo>
                  <a:lnTo>
                    <a:pt x="580" y="397"/>
                  </a:lnTo>
                  <a:lnTo>
                    <a:pt x="559" y="373"/>
                  </a:lnTo>
                  <a:lnTo>
                    <a:pt x="536" y="354"/>
                  </a:lnTo>
                  <a:lnTo>
                    <a:pt x="511" y="338"/>
                  </a:lnTo>
                  <a:lnTo>
                    <a:pt x="484" y="322"/>
                  </a:lnTo>
                  <a:lnTo>
                    <a:pt x="458" y="308"/>
                  </a:lnTo>
                  <a:lnTo>
                    <a:pt x="431" y="293"/>
                  </a:lnTo>
                  <a:lnTo>
                    <a:pt x="404" y="279"/>
                  </a:lnTo>
                  <a:lnTo>
                    <a:pt x="377" y="267"/>
                  </a:lnTo>
                  <a:lnTo>
                    <a:pt x="351" y="252"/>
                  </a:lnTo>
                  <a:lnTo>
                    <a:pt x="322" y="242"/>
                  </a:lnTo>
                  <a:lnTo>
                    <a:pt x="294" y="229"/>
                  </a:lnTo>
                  <a:lnTo>
                    <a:pt x="272" y="222"/>
                  </a:lnTo>
                  <a:lnTo>
                    <a:pt x="251" y="213"/>
                  </a:lnTo>
                  <a:lnTo>
                    <a:pt x="230" y="204"/>
                  </a:lnTo>
                  <a:lnTo>
                    <a:pt x="208" y="195"/>
                  </a:lnTo>
                  <a:lnTo>
                    <a:pt x="185" y="185"/>
                  </a:lnTo>
                  <a:lnTo>
                    <a:pt x="162" y="174"/>
                  </a:lnTo>
                  <a:lnTo>
                    <a:pt x="141" y="162"/>
                  </a:lnTo>
                  <a:lnTo>
                    <a:pt x="119" y="149"/>
                  </a:lnTo>
                  <a:lnTo>
                    <a:pt x="100" y="135"/>
                  </a:lnTo>
                  <a:lnTo>
                    <a:pt x="80" y="119"/>
                  </a:lnTo>
                  <a:lnTo>
                    <a:pt x="63" y="103"/>
                  </a:lnTo>
                  <a:lnTo>
                    <a:pt x="45" y="85"/>
                  </a:lnTo>
                  <a:lnTo>
                    <a:pt x="31" y="65"/>
                  </a:lnTo>
                  <a:lnTo>
                    <a:pt x="18" y="46"/>
                  </a:lnTo>
                  <a:lnTo>
                    <a:pt x="7" y="23"/>
                  </a:lnTo>
                  <a:lnTo>
                    <a:pt x="0" y="0"/>
                  </a:lnTo>
                  <a:lnTo>
                    <a:pt x="0" y="0"/>
                  </a:lnTo>
                  <a:lnTo>
                    <a:pt x="2" y="0"/>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5" name="Freeform 315"/>
            <p:cNvSpPr>
              <a:spLocks/>
            </p:cNvSpPr>
            <p:nvPr/>
          </p:nvSpPr>
          <p:spPr bwMode="auto">
            <a:xfrm>
              <a:off x="1744" y="2451"/>
              <a:ext cx="27" cy="82"/>
            </a:xfrm>
            <a:custGeom>
              <a:avLst/>
              <a:gdLst>
                <a:gd name="T0" fmla="*/ 54 w 54"/>
                <a:gd name="T1" fmla="*/ 164 h 164"/>
                <a:gd name="T2" fmla="*/ 41 w 54"/>
                <a:gd name="T3" fmla="*/ 148 h 164"/>
                <a:gd name="T4" fmla="*/ 31 w 54"/>
                <a:gd name="T5" fmla="*/ 130 h 164"/>
                <a:gd name="T6" fmla="*/ 22 w 54"/>
                <a:gd name="T7" fmla="*/ 110 h 164"/>
                <a:gd name="T8" fmla="*/ 15 w 54"/>
                <a:gd name="T9" fmla="*/ 89 h 164"/>
                <a:gd name="T10" fmla="*/ 7 w 54"/>
                <a:gd name="T11" fmla="*/ 68 h 164"/>
                <a:gd name="T12" fmla="*/ 4 w 54"/>
                <a:gd name="T13" fmla="*/ 46 h 164"/>
                <a:gd name="T14" fmla="*/ 2 w 54"/>
                <a:gd name="T15" fmla="*/ 25 h 164"/>
                <a:gd name="T16" fmla="*/ 0 w 54"/>
                <a:gd name="T17" fmla="*/ 3 h 164"/>
                <a:gd name="T18" fmla="*/ 0 w 54"/>
                <a:gd name="T19" fmla="*/ 0 h 164"/>
                <a:gd name="T20" fmla="*/ 2 w 54"/>
                <a:gd name="T21" fmla="*/ 2 h 164"/>
                <a:gd name="T22" fmla="*/ 6 w 54"/>
                <a:gd name="T23" fmla="*/ 5 h 164"/>
                <a:gd name="T24" fmla="*/ 7 w 54"/>
                <a:gd name="T25" fmla="*/ 7 h 164"/>
                <a:gd name="T26" fmla="*/ 16 w 54"/>
                <a:gd name="T27" fmla="*/ 48 h 164"/>
                <a:gd name="T28" fmla="*/ 22 w 54"/>
                <a:gd name="T29" fmla="*/ 89 h 164"/>
                <a:gd name="T30" fmla="*/ 32 w 54"/>
                <a:gd name="T31" fmla="*/ 128 h 164"/>
                <a:gd name="T32" fmla="*/ 54 w 54"/>
                <a:gd name="T33" fmla="*/ 164 h 164"/>
                <a:gd name="T34" fmla="*/ 54 w 54"/>
                <a:gd name="T35" fmla="*/ 164 h 164"/>
                <a:gd name="T36" fmla="*/ 54 w 54"/>
                <a:gd name="T37" fmla="*/ 164 h 164"/>
                <a:gd name="T38" fmla="*/ 54 w 54"/>
                <a:gd name="T39" fmla="*/ 164 h 164"/>
                <a:gd name="T40" fmla="*/ 54 w 54"/>
                <a:gd name="T41" fmla="*/ 164 h 164"/>
                <a:gd name="T42" fmla="*/ 54 w 54"/>
                <a:gd name="T4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164">
                  <a:moveTo>
                    <a:pt x="54" y="164"/>
                  </a:moveTo>
                  <a:lnTo>
                    <a:pt x="41" y="148"/>
                  </a:lnTo>
                  <a:lnTo>
                    <a:pt x="31" y="130"/>
                  </a:lnTo>
                  <a:lnTo>
                    <a:pt x="22" y="110"/>
                  </a:lnTo>
                  <a:lnTo>
                    <a:pt x="15" y="89"/>
                  </a:lnTo>
                  <a:lnTo>
                    <a:pt x="7" y="68"/>
                  </a:lnTo>
                  <a:lnTo>
                    <a:pt x="4" y="46"/>
                  </a:lnTo>
                  <a:lnTo>
                    <a:pt x="2" y="25"/>
                  </a:lnTo>
                  <a:lnTo>
                    <a:pt x="0" y="3"/>
                  </a:lnTo>
                  <a:lnTo>
                    <a:pt x="0" y="0"/>
                  </a:lnTo>
                  <a:lnTo>
                    <a:pt x="2" y="2"/>
                  </a:lnTo>
                  <a:lnTo>
                    <a:pt x="6" y="5"/>
                  </a:lnTo>
                  <a:lnTo>
                    <a:pt x="7" y="7"/>
                  </a:lnTo>
                  <a:lnTo>
                    <a:pt x="16" y="48"/>
                  </a:lnTo>
                  <a:lnTo>
                    <a:pt x="22" y="89"/>
                  </a:lnTo>
                  <a:lnTo>
                    <a:pt x="32" y="128"/>
                  </a:lnTo>
                  <a:lnTo>
                    <a:pt x="54" y="164"/>
                  </a:lnTo>
                  <a:lnTo>
                    <a:pt x="54" y="164"/>
                  </a:lnTo>
                  <a:lnTo>
                    <a:pt x="54" y="164"/>
                  </a:lnTo>
                  <a:lnTo>
                    <a:pt x="54" y="164"/>
                  </a:lnTo>
                  <a:lnTo>
                    <a:pt x="54" y="164"/>
                  </a:lnTo>
                  <a:lnTo>
                    <a:pt x="54"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6" name="Freeform 316"/>
            <p:cNvSpPr>
              <a:spLocks/>
            </p:cNvSpPr>
            <p:nvPr/>
          </p:nvSpPr>
          <p:spPr bwMode="auto">
            <a:xfrm>
              <a:off x="1651" y="2666"/>
              <a:ext cx="116" cy="97"/>
            </a:xfrm>
            <a:custGeom>
              <a:avLst/>
              <a:gdLst>
                <a:gd name="T0" fmla="*/ 234 w 234"/>
                <a:gd name="T1" fmla="*/ 0 h 194"/>
                <a:gd name="T2" fmla="*/ 200 w 234"/>
                <a:gd name="T3" fmla="*/ 16 h 194"/>
                <a:gd name="T4" fmla="*/ 164 w 234"/>
                <a:gd name="T5" fmla="*/ 32 h 194"/>
                <a:gd name="T6" fmla="*/ 129 w 234"/>
                <a:gd name="T7" fmla="*/ 50 h 194"/>
                <a:gd name="T8" fmla="*/ 97 w 234"/>
                <a:gd name="T9" fmla="*/ 71 h 194"/>
                <a:gd name="T10" fmla="*/ 65 w 234"/>
                <a:gd name="T11" fmla="*/ 96 h 194"/>
                <a:gd name="T12" fmla="*/ 38 w 234"/>
                <a:gd name="T13" fmla="*/ 123 h 194"/>
                <a:gd name="T14" fmla="*/ 17 w 234"/>
                <a:gd name="T15" fmla="*/ 155 h 194"/>
                <a:gd name="T16" fmla="*/ 0 w 234"/>
                <a:gd name="T17" fmla="*/ 192 h 194"/>
                <a:gd name="T18" fmla="*/ 2 w 234"/>
                <a:gd name="T19" fmla="*/ 194 h 194"/>
                <a:gd name="T20" fmla="*/ 6 w 234"/>
                <a:gd name="T21" fmla="*/ 194 h 194"/>
                <a:gd name="T22" fmla="*/ 8 w 234"/>
                <a:gd name="T23" fmla="*/ 192 h 194"/>
                <a:gd name="T24" fmla="*/ 9 w 234"/>
                <a:gd name="T25" fmla="*/ 190 h 194"/>
                <a:gd name="T26" fmla="*/ 29 w 234"/>
                <a:gd name="T27" fmla="*/ 157 h 194"/>
                <a:gd name="T28" fmla="*/ 50 w 234"/>
                <a:gd name="T29" fmla="*/ 125 h 194"/>
                <a:gd name="T30" fmla="*/ 75 w 234"/>
                <a:gd name="T31" fmla="*/ 98 h 194"/>
                <a:gd name="T32" fmla="*/ 104 w 234"/>
                <a:gd name="T33" fmla="*/ 75 h 194"/>
                <a:gd name="T34" fmla="*/ 134 w 234"/>
                <a:gd name="T35" fmla="*/ 53 h 194"/>
                <a:gd name="T36" fmla="*/ 166 w 234"/>
                <a:gd name="T37" fmla="*/ 34 h 194"/>
                <a:gd name="T38" fmla="*/ 198 w 234"/>
                <a:gd name="T39" fmla="*/ 18 h 194"/>
                <a:gd name="T40" fmla="*/ 234 w 234"/>
                <a:gd name="T41" fmla="*/ 2 h 194"/>
                <a:gd name="T42" fmla="*/ 234 w 234"/>
                <a:gd name="T43" fmla="*/ 0 h 194"/>
                <a:gd name="T44" fmla="*/ 234 w 234"/>
                <a:gd name="T45" fmla="*/ 0 h 194"/>
                <a:gd name="T46" fmla="*/ 234 w 234"/>
                <a:gd name="T47" fmla="*/ 0 h 194"/>
                <a:gd name="T48" fmla="*/ 234 w 234"/>
                <a:gd name="T49" fmla="*/ 0 h 194"/>
                <a:gd name="T50" fmla="*/ 234 w 234"/>
                <a:gd name="T5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4" h="194">
                  <a:moveTo>
                    <a:pt x="234" y="0"/>
                  </a:moveTo>
                  <a:lnTo>
                    <a:pt x="200" y="16"/>
                  </a:lnTo>
                  <a:lnTo>
                    <a:pt x="164" y="32"/>
                  </a:lnTo>
                  <a:lnTo>
                    <a:pt x="129" y="50"/>
                  </a:lnTo>
                  <a:lnTo>
                    <a:pt x="97" y="71"/>
                  </a:lnTo>
                  <a:lnTo>
                    <a:pt x="65" y="96"/>
                  </a:lnTo>
                  <a:lnTo>
                    <a:pt x="38" y="123"/>
                  </a:lnTo>
                  <a:lnTo>
                    <a:pt x="17" y="155"/>
                  </a:lnTo>
                  <a:lnTo>
                    <a:pt x="0" y="192"/>
                  </a:lnTo>
                  <a:lnTo>
                    <a:pt x="2" y="194"/>
                  </a:lnTo>
                  <a:lnTo>
                    <a:pt x="6" y="194"/>
                  </a:lnTo>
                  <a:lnTo>
                    <a:pt x="8" y="192"/>
                  </a:lnTo>
                  <a:lnTo>
                    <a:pt x="9" y="190"/>
                  </a:lnTo>
                  <a:lnTo>
                    <a:pt x="29" y="157"/>
                  </a:lnTo>
                  <a:lnTo>
                    <a:pt x="50" y="125"/>
                  </a:lnTo>
                  <a:lnTo>
                    <a:pt x="75" y="98"/>
                  </a:lnTo>
                  <a:lnTo>
                    <a:pt x="104" y="75"/>
                  </a:lnTo>
                  <a:lnTo>
                    <a:pt x="134" y="53"/>
                  </a:lnTo>
                  <a:lnTo>
                    <a:pt x="166" y="34"/>
                  </a:lnTo>
                  <a:lnTo>
                    <a:pt x="198" y="18"/>
                  </a:lnTo>
                  <a:lnTo>
                    <a:pt x="234" y="2"/>
                  </a:lnTo>
                  <a:lnTo>
                    <a:pt x="234" y="0"/>
                  </a:lnTo>
                  <a:lnTo>
                    <a:pt x="234" y="0"/>
                  </a:lnTo>
                  <a:lnTo>
                    <a:pt x="234" y="0"/>
                  </a:lnTo>
                  <a:lnTo>
                    <a:pt x="234" y="0"/>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7" name="Freeform 317"/>
            <p:cNvSpPr>
              <a:spLocks/>
            </p:cNvSpPr>
            <p:nvPr/>
          </p:nvSpPr>
          <p:spPr bwMode="auto">
            <a:xfrm>
              <a:off x="1677" y="2733"/>
              <a:ext cx="95" cy="84"/>
            </a:xfrm>
            <a:custGeom>
              <a:avLst/>
              <a:gdLst>
                <a:gd name="T0" fmla="*/ 189 w 190"/>
                <a:gd name="T1" fmla="*/ 0 h 169"/>
                <a:gd name="T2" fmla="*/ 158 w 190"/>
                <a:gd name="T3" fmla="*/ 10 h 169"/>
                <a:gd name="T4" fmla="*/ 130 w 190"/>
                <a:gd name="T5" fmla="*/ 26 h 169"/>
                <a:gd name="T6" fmla="*/ 103 w 190"/>
                <a:gd name="T7" fmla="*/ 42 h 169"/>
                <a:gd name="T8" fmla="*/ 78 w 190"/>
                <a:gd name="T9" fmla="*/ 62 h 169"/>
                <a:gd name="T10" fmla="*/ 55 w 190"/>
                <a:gd name="T11" fmla="*/ 85 h 169"/>
                <a:gd name="T12" fmla="*/ 34 w 190"/>
                <a:gd name="T13" fmla="*/ 108 h 169"/>
                <a:gd name="T14" fmla="*/ 16 w 190"/>
                <a:gd name="T15" fmla="*/ 135 h 169"/>
                <a:gd name="T16" fmla="*/ 0 w 190"/>
                <a:gd name="T17" fmla="*/ 162 h 169"/>
                <a:gd name="T18" fmla="*/ 0 w 190"/>
                <a:gd name="T19" fmla="*/ 165 h 169"/>
                <a:gd name="T20" fmla="*/ 2 w 190"/>
                <a:gd name="T21" fmla="*/ 167 h 169"/>
                <a:gd name="T22" fmla="*/ 5 w 190"/>
                <a:gd name="T23" fmla="*/ 169 h 169"/>
                <a:gd name="T24" fmla="*/ 7 w 190"/>
                <a:gd name="T25" fmla="*/ 169 h 169"/>
                <a:gd name="T26" fmla="*/ 25 w 190"/>
                <a:gd name="T27" fmla="*/ 144 h 169"/>
                <a:gd name="T28" fmla="*/ 45 w 190"/>
                <a:gd name="T29" fmla="*/ 117 h 169"/>
                <a:gd name="T30" fmla="*/ 64 w 190"/>
                <a:gd name="T31" fmla="*/ 94 h 169"/>
                <a:gd name="T32" fmla="*/ 85 w 190"/>
                <a:gd name="T33" fmla="*/ 69 h 169"/>
                <a:gd name="T34" fmla="*/ 109 w 190"/>
                <a:gd name="T35" fmla="*/ 48 h 169"/>
                <a:gd name="T36" fmla="*/ 134 w 190"/>
                <a:gd name="T37" fmla="*/ 30 h 169"/>
                <a:gd name="T38" fmla="*/ 160 w 190"/>
                <a:gd name="T39" fmla="*/ 14 h 169"/>
                <a:gd name="T40" fmla="*/ 190 w 190"/>
                <a:gd name="T41" fmla="*/ 1 h 169"/>
                <a:gd name="T42" fmla="*/ 190 w 190"/>
                <a:gd name="T43" fmla="*/ 0 h 169"/>
                <a:gd name="T44" fmla="*/ 190 w 190"/>
                <a:gd name="T45" fmla="*/ 0 h 169"/>
                <a:gd name="T46" fmla="*/ 189 w 190"/>
                <a:gd name="T47" fmla="*/ 0 h 169"/>
                <a:gd name="T48" fmla="*/ 189 w 190"/>
                <a:gd name="T49" fmla="*/ 0 h 169"/>
                <a:gd name="T50" fmla="*/ 189 w 190"/>
                <a:gd name="T5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0" h="169">
                  <a:moveTo>
                    <a:pt x="189" y="0"/>
                  </a:moveTo>
                  <a:lnTo>
                    <a:pt x="158" y="10"/>
                  </a:lnTo>
                  <a:lnTo>
                    <a:pt x="130" y="26"/>
                  </a:lnTo>
                  <a:lnTo>
                    <a:pt x="103" y="42"/>
                  </a:lnTo>
                  <a:lnTo>
                    <a:pt x="78" y="62"/>
                  </a:lnTo>
                  <a:lnTo>
                    <a:pt x="55" y="85"/>
                  </a:lnTo>
                  <a:lnTo>
                    <a:pt x="34" y="108"/>
                  </a:lnTo>
                  <a:lnTo>
                    <a:pt x="16" y="135"/>
                  </a:lnTo>
                  <a:lnTo>
                    <a:pt x="0" y="162"/>
                  </a:lnTo>
                  <a:lnTo>
                    <a:pt x="0" y="165"/>
                  </a:lnTo>
                  <a:lnTo>
                    <a:pt x="2" y="167"/>
                  </a:lnTo>
                  <a:lnTo>
                    <a:pt x="5" y="169"/>
                  </a:lnTo>
                  <a:lnTo>
                    <a:pt x="7" y="169"/>
                  </a:lnTo>
                  <a:lnTo>
                    <a:pt x="25" y="144"/>
                  </a:lnTo>
                  <a:lnTo>
                    <a:pt x="45" y="117"/>
                  </a:lnTo>
                  <a:lnTo>
                    <a:pt x="64" y="94"/>
                  </a:lnTo>
                  <a:lnTo>
                    <a:pt x="85" y="69"/>
                  </a:lnTo>
                  <a:lnTo>
                    <a:pt x="109" y="48"/>
                  </a:lnTo>
                  <a:lnTo>
                    <a:pt x="134" y="30"/>
                  </a:lnTo>
                  <a:lnTo>
                    <a:pt x="160" y="14"/>
                  </a:lnTo>
                  <a:lnTo>
                    <a:pt x="190" y="1"/>
                  </a:lnTo>
                  <a:lnTo>
                    <a:pt x="190" y="0"/>
                  </a:lnTo>
                  <a:lnTo>
                    <a:pt x="190" y="0"/>
                  </a:lnTo>
                  <a:lnTo>
                    <a:pt x="189" y="0"/>
                  </a:lnTo>
                  <a:lnTo>
                    <a:pt x="189" y="0"/>
                  </a:lnTo>
                  <a:lnTo>
                    <a:pt x="1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8" name="Freeform 318"/>
            <p:cNvSpPr>
              <a:spLocks/>
            </p:cNvSpPr>
            <p:nvPr/>
          </p:nvSpPr>
          <p:spPr bwMode="auto">
            <a:xfrm>
              <a:off x="1749" y="2667"/>
              <a:ext cx="283" cy="461"/>
            </a:xfrm>
            <a:custGeom>
              <a:avLst/>
              <a:gdLst>
                <a:gd name="T0" fmla="*/ 11 w 566"/>
                <a:gd name="T1" fmla="*/ 41 h 922"/>
                <a:gd name="T2" fmla="*/ 37 w 566"/>
                <a:gd name="T3" fmla="*/ 121 h 922"/>
                <a:gd name="T4" fmla="*/ 73 w 566"/>
                <a:gd name="T5" fmla="*/ 199 h 922"/>
                <a:gd name="T6" fmla="*/ 116 w 566"/>
                <a:gd name="T7" fmla="*/ 270 h 922"/>
                <a:gd name="T8" fmla="*/ 165 w 566"/>
                <a:gd name="T9" fmla="*/ 329 h 922"/>
                <a:gd name="T10" fmla="*/ 221 w 566"/>
                <a:gd name="T11" fmla="*/ 375 h 922"/>
                <a:gd name="T12" fmla="*/ 279 w 566"/>
                <a:gd name="T13" fmla="*/ 416 h 922"/>
                <a:gd name="T14" fmla="*/ 342 w 566"/>
                <a:gd name="T15" fmla="*/ 454 h 922"/>
                <a:gd name="T16" fmla="*/ 404 w 566"/>
                <a:gd name="T17" fmla="*/ 497 h 922"/>
                <a:gd name="T18" fmla="*/ 461 w 566"/>
                <a:gd name="T19" fmla="*/ 555 h 922"/>
                <a:gd name="T20" fmla="*/ 505 w 566"/>
                <a:gd name="T21" fmla="*/ 625 h 922"/>
                <a:gd name="T22" fmla="*/ 536 w 566"/>
                <a:gd name="T23" fmla="*/ 701 h 922"/>
                <a:gd name="T24" fmla="*/ 550 w 566"/>
                <a:gd name="T25" fmla="*/ 773 h 922"/>
                <a:gd name="T26" fmla="*/ 550 w 566"/>
                <a:gd name="T27" fmla="*/ 835 h 922"/>
                <a:gd name="T28" fmla="*/ 544 w 566"/>
                <a:gd name="T29" fmla="*/ 878 h 922"/>
                <a:gd name="T30" fmla="*/ 536 w 566"/>
                <a:gd name="T31" fmla="*/ 901 h 922"/>
                <a:gd name="T32" fmla="*/ 520 w 566"/>
                <a:gd name="T33" fmla="*/ 913 h 922"/>
                <a:gd name="T34" fmla="*/ 498 w 566"/>
                <a:gd name="T35" fmla="*/ 904 h 922"/>
                <a:gd name="T36" fmla="*/ 477 w 566"/>
                <a:gd name="T37" fmla="*/ 867 h 922"/>
                <a:gd name="T38" fmla="*/ 468 w 566"/>
                <a:gd name="T39" fmla="*/ 824 h 922"/>
                <a:gd name="T40" fmla="*/ 464 w 566"/>
                <a:gd name="T41" fmla="*/ 799 h 922"/>
                <a:gd name="T42" fmla="*/ 457 w 566"/>
                <a:gd name="T43" fmla="*/ 797 h 922"/>
                <a:gd name="T44" fmla="*/ 456 w 566"/>
                <a:gd name="T45" fmla="*/ 831 h 922"/>
                <a:gd name="T46" fmla="*/ 473 w 566"/>
                <a:gd name="T47" fmla="*/ 890 h 922"/>
                <a:gd name="T48" fmla="*/ 500 w 566"/>
                <a:gd name="T49" fmla="*/ 919 h 922"/>
                <a:gd name="T50" fmla="*/ 516 w 566"/>
                <a:gd name="T51" fmla="*/ 922 h 922"/>
                <a:gd name="T52" fmla="*/ 532 w 566"/>
                <a:gd name="T53" fmla="*/ 920 h 922"/>
                <a:gd name="T54" fmla="*/ 546 w 566"/>
                <a:gd name="T55" fmla="*/ 913 h 922"/>
                <a:gd name="T56" fmla="*/ 560 w 566"/>
                <a:gd name="T57" fmla="*/ 885 h 922"/>
                <a:gd name="T58" fmla="*/ 566 w 566"/>
                <a:gd name="T59" fmla="*/ 833 h 922"/>
                <a:gd name="T60" fmla="*/ 562 w 566"/>
                <a:gd name="T61" fmla="*/ 764 h 922"/>
                <a:gd name="T62" fmla="*/ 537 w 566"/>
                <a:gd name="T63" fmla="*/ 676 h 922"/>
                <a:gd name="T64" fmla="*/ 496 w 566"/>
                <a:gd name="T65" fmla="*/ 594 h 922"/>
                <a:gd name="T66" fmla="*/ 441 w 566"/>
                <a:gd name="T67" fmla="*/ 530 h 922"/>
                <a:gd name="T68" fmla="*/ 375 w 566"/>
                <a:gd name="T69" fmla="*/ 475 h 922"/>
                <a:gd name="T70" fmla="*/ 304 w 566"/>
                <a:gd name="T71" fmla="*/ 425 h 922"/>
                <a:gd name="T72" fmla="*/ 244 w 566"/>
                <a:gd name="T73" fmla="*/ 388 h 922"/>
                <a:gd name="T74" fmla="*/ 201 w 566"/>
                <a:gd name="T75" fmla="*/ 354 h 922"/>
                <a:gd name="T76" fmla="*/ 162 w 566"/>
                <a:gd name="T77" fmla="*/ 317 h 922"/>
                <a:gd name="T78" fmla="*/ 126 w 566"/>
                <a:gd name="T79" fmla="*/ 276 h 922"/>
                <a:gd name="T80" fmla="*/ 93 w 566"/>
                <a:gd name="T81" fmla="*/ 224 h 922"/>
                <a:gd name="T82" fmla="*/ 62 w 566"/>
                <a:gd name="T83" fmla="*/ 164 h 922"/>
                <a:gd name="T84" fmla="*/ 36 w 566"/>
                <a:gd name="T85" fmla="*/ 99 h 922"/>
                <a:gd name="T86" fmla="*/ 11 w 566"/>
                <a:gd name="T87" fmla="*/ 34 h 922"/>
                <a:gd name="T88" fmla="*/ 0 w 566"/>
                <a:gd name="T89" fmla="*/ 0 h 922"/>
                <a:gd name="T90" fmla="*/ 0 w 566"/>
                <a:gd name="T91" fmla="*/ 0 h 922"/>
                <a:gd name="T92" fmla="*/ 0 w 566"/>
                <a:gd name="T93"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6" h="922">
                  <a:moveTo>
                    <a:pt x="0" y="0"/>
                  </a:moveTo>
                  <a:lnTo>
                    <a:pt x="11" y="41"/>
                  </a:lnTo>
                  <a:lnTo>
                    <a:pt x="23" y="82"/>
                  </a:lnTo>
                  <a:lnTo>
                    <a:pt x="37" y="121"/>
                  </a:lnTo>
                  <a:lnTo>
                    <a:pt x="55" y="162"/>
                  </a:lnTo>
                  <a:lnTo>
                    <a:pt x="73" y="199"/>
                  </a:lnTo>
                  <a:lnTo>
                    <a:pt x="93" y="237"/>
                  </a:lnTo>
                  <a:lnTo>
                    <a:pt x="116" y="270"/>
                  </a:lnTo>
                  <a:lnTo>
                    <a:pt x="141" y="302"/>
                  </a:lnTo>
                  <a:lnTo>
                    <a:pt x="165" y="329"/>
                  </a:lnTo>
                  <a:lnTo>
                    <a:pt x="192" y="354"/>
                  </a:lnTo>
                  <a:lnTo>
                    <a:pt x="221" y="375"/>
                  </a:lnTo>
                  <a:lnTo>
                    <a:pt x="249" y="397"/>
                  </a:lnTo>
                  <a:lnTo>
                    <a:pt x="279" y="416"/>
                  </a:lnTo>
                  <a:lnTo>
                    <a:pt x="311" y="436"/>
                  </a:lnTo>
                  <a:lnTo>
                    <a:pt x="342" y="454"/>
                  </a:lnTo>
                  <a:lnTo>
                    <a:pt x="372" y="473"/>
                  </a:lnTo>
                  <a:lnTo>
                    <a:pt x="404" y="497"/>
                  </a:lnTo>
                  <a:lnTo>
                    <a:pt x="434" y="525"/>
                  </a:lnTo>
                  <a:lnTo>
                    <a:pt x="461" y="555"/>
                  </a:lnTo>
                  <a:lnTo>
                    <a:pt x="484" y="589"/>
                  </a:lnTo>
                  <a:lnTo>
                    <a:pt x="505" y="625"/>
                  </a:lnTo>
                  <a:lnTo>
                    <a:pt x="523" y="662"/>
                  </a:lnTo>
                  <a:lnTo>
                    <a:pt x="536" y="701"/>
                  </a:lnTo>
                  <a:lnTo>
                    <a:pt x="546" y="740"/>
                  </a:lnTo>
                  <a:lnTo>
                    <a:pt x="550" y="773"/>
                  </a:lnTo>
                  <a:lnTo>
                    <a:pt x="552" y="803"/>
                  </a:lnTo>
                  <a:lnTo>
                    <a:pt x="550" y="835"/>
                  </a:lnTo>
                  <a:lnTo>
                    <a:pt x="546" y="867"/>
                  </a:lnTo>
                  <a:lnTo>
                    <a:pt x="544" y="878"/>
                  </a:lnTo>
                  <a:lnTo>
                    <a:pt x="541" y="890"/>
                  </a:lnTo>
                  <a:lnTo>
                    <a:pt x="536" y="901"/>
                  </a:lnTo>
                  <a:lnTo>
                    <a:pt x="528" y="908"/>
                  </a:lnTo>
                  <a:lnTo>
                    <a:pt x="520" y="913"/>
                  </a:lnTo>
                  <a:lnTo>
                    <a:pt x="509" y="911"/>
                  </a:lnTo>
                  <a:lnTo>
                    <a:pt x="498" y="904"/>
                  </a:lnTo>
                  <a:lnTo>
                    <a:pt x="486" y="886"/>
                  </a:lnTo>
                  <a:lnTo>
                    <a:pt x="477" y="867"/>
                  </a:lnTo>
                  <a:lnTo>
                    <a:pt x="472" y="846"/>
                  </a:lnTo>
                  <a:lnTo>
                    <a:pt x="468" y="824"/>
                  </a:lnTo>
                  <a:lnTo>
                    <a:pt x="466" y="803"/>
                  </a:lnTo>
                  <a:lnTo>
                    <a:pt x="464" y="799"/>
                  </a:lnTo>
                  <a:lnTo>
                    <a:pt x="461" y="797"/>
                  </a:lnTo>
                  <a:lnTo>
                    <a:pt x="457" y="797"/>
                  </a:lnTo>
                  <a:lnTo>
                    <a:pt x="456" y="799"/>
                  </a:lnTo>
                  <a:lnTo>
                    <a:pt x="456" y="831"/>
                  </a:lnTo>
                  <a:lnTo>
                    <a:pt x="461" y="862"/>
                  </a:lnTo>
                  <a:lnTo>
                    <a:pt x="473" y="890"/>
                  </a:lnTo>
                  <a:lnTo>
                    <a:pt x="493" y="913"/>
                  </a:lnTo>
                  <a:lnTo>
                    <a:pt x="500" y="919"/>
                  </a:lnTo>
                  <a:lnTo>
                    <a:pt x="509" y="920"/>
                  </a:lnTo>
                  <a:lnTo>
                    <a:pt x="516" y="922"/>
                  </a:lnTo>
                  <a:lnTo>
                    <a:pt x="525" y="922"/>
                  </a:lnTo>
                  <a:lnTo>
                    <a:pt x="532" y="920"/>
                  </a:lnTo>
                  <a:lnTo>
                    <a:pt x="539" y="917"/>
                  </a:lnTo>
                  <a:lnTo>
                    <a:pt x="546" y="913"/>
                  </a:lnTo>
                  <a:lnTo>
                    <a:pt x="552" y="906"/>
                  </a:lnTo>
                  <a:lnTo>
                    <a:pt x="560" y="885"/>
                  </a:lnTo>
                  <a:lnTo>
                    <a:pt x="566" y="860"/>
                  </a:lnTo>
                  <a:lnTo>
                    <a:pt x="566" y="833"/>
                  </a:lnTo>
                  <a:lnTo>
                    <a:pt x="566" y="810"/>
                  </a:lnTo>
                  <a:lnTo>
                    <a:pt x="562" y="764"/>
                  </a:lnTo>
                  <a:lnTo>
                    <a:pt x="552" y="719"/>
                  </a:lnTo>
                  <a:lnTo>
                    <a:pt x="537" y="676"/>
                  </a:lnTo>
                  <a:lnTo>
                    <a:pt x="520" y="634"/>
                  </a:lnTo>
                  <a:lnTo>
                    <a:pt x="496" y="594"/>
                  </a:lnTo>
                  <a:lnTo>
                    <a:pt x="470" y="561"/>
                  </a:lnTo>
                  <a:lnTo>
                    <a:pt x="441" y="530"/>
                  </a:lnTo>
                  <a:lnTo>
                    <a:pt x="409" y="502"/>
                  </a:lnTo>
                  <a:lnTo>
                    <a:pt x="375" y="475"/>
                  </a:lnTo>
                  <a:lnTo>
                    <a:pt x="340" y="450"/>
                  </a:lnTo>
                  <a:lnTo>
                    <a:pt x="304" y="425"/>
                  </a:lnTo>
                  <a:lnTo>
                    <a:pt x="267" y="402"/>
                  </a:lnTo>
                  <a:lnTo>
                    <a:pt x="244" y="388"/>
                  </a:lnTo>
                  <a:lnTo>
                    <a:pt x="222" y="372"/>
                  </a:lnTo>
                  <a:lnTo>
                    <a:pt x="201" y="354"/>
                  </a:lnTo>
                  <a:lnTo>
                    <a:pt x="181" y="336"/>
                  </a:lnTo>
                  <a:lnTo>
                    <a:pt x="162" y="317"/>
                  </a:lnTo>
                  <a:lnTo>
                    <a:pt x="144" y="297"/>
                  </a:lnTo>
                  <a:lnTo>
                    <a:pt x="126" y="276"/>
                  </a:lnTo>
                  <a:lnTo>
                    <a:pt x="110" y="253"/>
                  </a:lnTo>
                  <a:lnTo>
                    <a:pt x="93" y="224"/>
                  </a:lnTo>
                  <a:lnTo>
                    <a:pt x="77" y="194"/>
                  </a:lnTo>
                  <a:lnTo>
                    <a:pt x="62" y="164"/>
                  </a:lnTo>
                  <a:lnTo>
                    <a:pt x="48" y="132"/>
                  </a:lnTo>
                  <a:lnTo>
                    <a:pt x="36" y="99"/>
                  </a:lnTo>
                  <a:lnTo>
                    <a:pt x="23" y="66"/>
                  </a:lnTo>
                  <a:lnTo>
                    <a:pt x="11" y="34"/>
                  </a:lnTo>
                  <a:lnTo>
                    <a:pt x="0" y="2"/>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199" name="Freeform 319"/>
            <p:cNvSpPr>
              <a:spLocks/>
            </p:cNvSpPr>
            <p:nvPr/>
          </p:nvSpPr>
          <p:spPr bwMode="auto">
            <a:xfrm>
              <a:off x="1637" y="2728"/>
              <a:ext cx="354" cy="590"/>
            </a:xfrm>
            <a:custGeom>
              <a:avLst/>
              <a:gdLst>
                <a:gd name="T0" fmla="*/ 26 w 706"/>
                <a:gd name="T1" fmla="*/ 37 h 1178"/>
                <a:gd name="T2" fmla="*/ 69 w 706"/>
                <a:gd name="T3" fmla="*/ 117 h 1178"/>
                <a:gd name="T4" fmla="*/ 101 w 706"/>
                <a:gd name="T5" fmla="*/ 203 h 1178"/>
                <a:gd name="T6" fmla="*/ 128 w 706"/>
                <a:gd name="T7" fmla="*/ 290 h 1178"/>
                <a:gd name="T8" fmla="*/ 155 w 706"/>
                <a:gd name="T9" fmla="*/ 375 h 1178"/>
                <a:gd name="T10" fmla="*/ 183 w 706"/>
                <a:gd name="T11" fmla="*/ 461 h 1178"/>
                <a:gd name="T12" fmla="*/ 215 w 706"/>
                <a:gd name="T13" fmla="*/ 546 h 1178"/>
                <a:gd name="T14" fmla="*/ 251 w 706"/>
                <a:gd name="T15" fmla="*/ 628 h 1178"/>
                <a:gd name="T16" fmla="*/ 290 w 706"/>
                <a:gd name="T17" fmla="*/ 705 h 1178"/>
                <a:gd name="T18" fmla="*/ 336 w 706"/>
                <a:gd name="T19" fmla="*/ 776 h 1178"/>
                <a:gd name="T20" fmla="*/ 386 w 706"/>
                <a:gd name="T21" fmla="*/ 842 h 1178"/>
                <a:gd name="T22" fmla="*/ 439 w 706"/>
                <a:gd name="T23" fmla="*/ 906 h 1178"/>
                <a:gd name="T24" fmla="*/ 496 w 706"/>
                <a:gd name="T25" fmla="*/ 966 h 1178"/>
                <a:gd name="T26" fmla="*/ 553 w 706"/>
                <a:gd name="T27" fmla="*/ 1025 h 1178"/>
                <a:gd name="T28" fmla="*/ 610 w 706"/>
                <a:gd name="T29" fmla="*/ 1084 h 1178"/>
                <a:gd name="T30" fmla="*/ 667 w 706"/>
                <a:gd name="T31" fmla="*/ 1145 h 1178"/>
                <a:gd name="T32" fmla="*/ 699 w 706"/>
                <a:gd name="T33" fmla="*/ 1178 h 1178"/>
                <a:gd name="T34" fmla="*/ 706 w 706"/>
                <a:gd name="T35" fmla="*/ 1173 h 1178"/>
                <a:gd name="T36" fmla="*/ 685 w 706"/>
                <a:gd name="T37" fmla="*/ 1134 h 1178"/>
                <a:gd name="T38" fmla="*/ 635 w 706"/>
                <a:gd name="T39" fmla="*/ 1073 h 1178"/>
                <a:gd name="T40" fmla="*/ 576 w 706"/>
                <a:gd name="T41" fmla="*/ 1020 h 1178"/>
                <a:gd name="T42" fmla="*/ 519 w 706"/>
                <a:gd name="T43" fmla="*/ 965 h 1178"/>
                <a:gd name="T44" fmla="*/ 477 w 706"/>
                <a:gd name="T45" fmla="*/ 922 h 1178"/>
                <a:gd name="T46" fmla="*/ 446 w 706"/>
                <a:gd name="T47" fmla="*/ 890 h 1178"/>
                <a:gd name="T48" fmla="*/ 416 w 706"/>
                <a:gd name="T49" fmla="*/ 858 h 1178"/>
                <a:gd name="T50" fmla="*/ 388 w 706"/>
                <a:gd name="T51" fmla="*/ 826 h 1178"/>
                <a:gd name="T52" fmla="*/ 356 w 706"/>
                <a:gd name="T53" fmla="*/ 788 h 1178"/>
                <a:gd name="T54" fmla="*/ 324 w 706"/>
                <a:gd name="T55" fmla="*/ 742 h 1178"/>
                <a:gd name="T56" fmla="*/ 293 w 706"/>
                <a:gd name="T57" fmla="*/ 692 h 1178"/>
                <a:gd name="T58" fmla="*/ 267 w 706"/>
                <a:gd name="T59" fmla="*/ 642 h 1178"/>
                <a:gd name="T60" fmla="*/ 235 w 706"/>
                <a:gd name="T61" fmla="*/ 571 h 1178"/>
                <a:gd name="T62" fmla="*/ 199 w 706"/>
                <a:gd name="T63" fmla="*/ 482 h 1178"/>
                <a:gd name="T64" fmla="*/ 167 w 706"/>
                <a:gd name="T65" fmla="*/ 390 h 1178"/>
                <a:gd name="T66" fmla="*/ 139 w 706"/>
                <a:gd name="T67" fmla="*/ 297 h 1178"/>
                <a:gd name="T68" fmla="*/ 114 w 706"/>
                <a:gd name="T69" fmla="*/ 217 h 1178"/>
                <a:gd name="T70" fmla="*/ 89 w 706"/>
                <a:gd name="T71" fmla="*/ 149 h 1178"/>
                <a:gd name="T72" fmla="*/ 60 w 706"/>
                <a:gd name="T73" fmla="*/ 85 h 1178"/>
                <a:gd name="T74" fmla="*/ 23 w 706"/>
                <a:gd name="T75" fmla="*/ 26 h 1178"/>
                <a:gd name="T76" fmla="*/ 0 w 706"/>
                <a:gd name="T77" fmla="*/ 0 h 1178"/>
                <a:gd name="T78" fmla="*/ 0 w 706"/>
                <a:gd name="T79" fmla="*/ 0 h 1178"/>
                <a:gd name="T80" fmla="*/ 0 w 706"/>
                <a:gd name="T81" fmla="*/ 1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6" h="1178">
                  <a:moveTo>
                    <a:pt x="0" y="1"/>
                  </a:moveTo>
                  <a:lnTo>
                    <a:pt x="26" y="37"/>
                  </a:lnTo>
                  <a:lnTo>
                    <a:pt x="50" y="76"/>
                  </a:lnTo>
                  <a:lnTo>
                    <a:pt x="69" y="117"/>
                  </a:lnTo>
                  <a:lnTo>
                    <a:pt x="87" y="158"/>
                  </a:lnTo>
                  <a:lnTo>
                    <a:pt x="101" y="203"/>
                  </a:lnTo>
                  <a:lnTo>
                    <a:pt x="115" y="245"/>
                  </a:lnTo>
                  <a:lnTo>
                    <a:pt x="128" y="290"/>
                  </a:lnTo>
                  <a:lnTo>
                    <a:pt x="140" y="333"/>
                  </a:lnTo>
                  <a:lnTo>
                    <a:pt x="155" y="375"/>
                  </a:lnTo>
                  <a:lnTo>
                    <a:pt x="167" y="418"/>
                  </a:lnTo>
                  <a:lnTo>
                    <a:pt x="183" y="461"/>
                  </a:lnTo>
                  <a:lnTo>
                    <a:pt x="197" y="504"/>
                  </a:lnTo>
                  <a:lnTo>
                    <a:pt x="215" y="546"/>
                  </a:lnTo>
                  <a:lnTo>
                    <a:pt x="231" y="587"/>
                  </a:lnTo>
                  <a:lnTo>
                    <a:pt x="251" y="628"/>
                  </a:lnTo>
                  <a:lnTo>
                    <a:pt x="270" y="667"/>
                  </a:lnTo>
                  <a:lnTo>
                    <a:pt x="290" y="705"/>
                  </a:lnTo>
                  <a:lnTo>
                    <a:pt x="313" y="740"/>
                  </a:lnTo>
                  <a:lnTo>
                    <a:pt x="336" y="776"/>
                  </a:lnTo>
                  <a:lnTo>
                    <a:pt x="359" y="810"/>
                  </a:lnTo>
                  <a:lnTo>
                    <a:pt x="386" y="842"/>
                  </a:lnTo>
                  <a:lnTo>
                    <a:pt x="413" y="874"/>
                  </a:lnTo>
                  <a:lnTo>
                    <a:pt x="439" y="906"/>
                  </a:lnTo>
                  <a:lnTo>
                    <a:pt x="468" y="936"/>
                  </a:lnTo>
                  <a:lnTo>
                    <a:pt x="496" y="966"/>
                  </a:lnTo>
                  <a:lnTo>
                    <a:pt x="525" y="995"/>
                  </a:lnTo>
                  <a:lnTo>
                    <a:pt x="553" y="1025"/>
                  </a:lnTo>
                  <a:lnTo>
                    <a:pt x="582" y="1055"/>
                  </a:lnTo>
                  <a:lnTo>
                    <a:pt x="610" y="1084"/>
                  </a:lnTo>
                  <a:lnTo>
                    <a:pt x="639" y="1114"/>
                  </a:lnTo>
                  <a:lnTo>
                    <a:pt x="667" y="1145"/>
                  </a:lnTo>
                  <a:lnTo>
                    <a:pt x="694" y="1175"/>
                  </a:lnTo>
                  <a:lnTo>
                    <a:pt x="699" y="1178"/>
                  </a:lnTo>
                  <a:lnTo>
                    <a:pt x="704" y="1178"/>
                  </a:lnTo>
                  <a:lnTo>
                    <a:pt x="706" y="1173"/>
                  </a:lnTo>
                  <a:lnTo>
                    <a:pt x="704" y="1168"/>
                  </a:lnTo>
                  <a:lnTo>
                    <a:pt x="685" y="1134"/>
                  </a:lnTo>
                  <a:lnTo>
                    <a:pt x="660" y="1104"/>
                  </a:lnTo>
                  <a:lnTo>
                    <a:pt x="635" y="1073"/>
                  </a:lnTo>
                  <a:lnTo>
                    <a:pt x="607" y="1047"/>
                  </a:lnTo>
                  <a:lnTo>
                    <a:pt x="576" y="1020"/>
                  </a:lnTo>
                  <a:lnTo>
                    <a:pt x="548" y="993"/>
                  </a:lnTo>
                  <a:lnTo>
                    <a:pt x="519" y="965"/>
                  </a:lnTo>
                  <a:lnTo>
                    <a:pt x="493" y="938"/>
                  </a:lnTo>
                  <a:lnTo>
                    <a:pt x="477" y="922"/>
                  </a:lnTo>
                  <a:lnTo>
                    <a:pt x="462" y="906"/>
                  </a:lnTo>
                  <a:lnTo>
                    <a:pt x="446" y="890"/>
                  </a:lnTo>
                  <a:lnTo>
                    <a:pt x="432" y="874"/>
                  </a:lnTo>
                  <a:lnTo>
                    <a:pt x="416" y="858"/>
                  </a:lnTo>
                  <a:lnTo>
                    <a:pt x="402" y="842"/>
                  </a:lnTo>
                  <a:lnTo>
                    <a:pt x="388" y="826"/>
                  </a:lnTo>
                  <a:lnTo>
                    <a:pt x="373" y="810"/>
                  </a:lnTo>
                  <a:lnTo>
                    <a:pt x="356" y="788"/>
                  </a:lnTo>
                  <a:lnTo>
                    <a:pt x="338" y="765"/>
                  </a:lnTo>
                  <a:lnTo>
                    <a:pt x="324" y="742"/>
                  </a:lnTo>
                  <a:lnTo>
                    <a:pt x="308" y="717"/>
                  </a:lnTo>
                  <a:lnTo>
                    <a:pt x="293" y="692"/>
                  </a:lnTo>
                  <a:lnTo>
                    <a:pt x="281" y="667"/>
                  </a:lnTo>
                  <a:lnTo>
                    <a:pt x="267" y="642"/>
                  </a:lnTo>
                  <a:lnTo>
                    <a:pt x="254" y="616"/>
                  </a:lnTo>
                  <a:lnTo>
                    <a:pt x="235" y="571"/>
                  </a:lnTo>
                  <a:lnTo>
                    <a:pt x="215" y="527"/>
                  </a:lnTo>
                  <a:lnTo>
                    <a:pt x="199" y="482"/>
                  </a:lnTo>
                  <a:lnTo>
                    <a:pt x="183" y="436"/>
                  </a:lnTo>
                  <a:lnTo>
                    <a:pt x="167" y="390"/>
                  </a:lnTo>
                  <a:lnTo>
                    <a:pt x="153" y="343"/>
                  </a:lnTo>
                  <a:lnTo>
                    <a:pt x="139" y="297"/>
                  </a:lnTo>
                  <a:lnTo>
                    <a:pt x="124" y="251"/>
                  </a:lnTo>
                  <a:lnTo>
                    <a:pt x="114" y="217"/>
                  </a:lnTo>
                  <a:lnTo>
                    <a:pt x="101" y="183"/>
                  </a:lnTo>
                  <a:lnTo>
                    <a:pt x="89" y="149"/>
                  </a:lnTo>
                  <a:lnTo>
                    <a:pt x="76" y="117"/>
                  </a:lnTo>
                  <a:lnTo>
                    <a:pt x="60" y="85"/>
                  </a:lnTo>
                  <a:lnTo>
                    <a:pt x="43" y="55"/>
                  </a:lnTo>
                  <a:lnTo>
                    <a:pt x="23" y="26"/>
                  </a:lnTo>
                  <a:lnTo>
                    <a:pt x="2"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0" name="Freeform 320"/>
            <p:cNvSpPr>
              <a:spLocks/>
            </p:cNvSpPr>
            <p:nvPr/>
          </p:nvSpPr>
          <p:spPr bwMode="auto">
            <a:xfrm>
              <a:off x="1903" y="2611"/>
              <a:ext cx="357" cy="377"/>
            </a:xfrm>
            <a:custGeom>
              <a:avLst/>
              <a:gdLst>
                <a:gd name="T0" fmla="*/ 683 w 713"/>
                <a:gd name="T1" fmla="*/ 28 h 755"/>
                <a:gd name="T2" fmla="*/ 626 w 713"/>
                <a:gd name="T3" fmla="*/ 5 h 755"/>
                <a:gd name="T4" fmla="*/ 560 w 713"/>
                <a:gd name="T5" fmla="*/ 0 h 755"/>
                <a:gd name="T6" fmla="*/ 470 w 713"/>
                <a:gd name="T7" fmla="*/ 14 h 755"/>
                <a:gd name="T8" fmla="*/ 384 w 713"/>
                <a:gd name="T9" fmla="*/ 48 h 755"/>
                <a:gd name="T10" fmla="*/ 302 w 713"/>
                <a:gd name="T11" fmla="*/ 85 h 755"/>
                <a:gd name="T12" fmla="*/ 229 w 713"/>
                <a:gd name="T13" fmla="*/ 128 h 755"/>
                <a:gd name="T14" fmla="*/ 158 w 713"/>
                <a:gd name="T15" fmla="*/ 181 h 755"/>
                <a:gd name="T16" fmla="*/ 96 w 713"/>
                <a:gd name="T17" fmla="*/ 244 h 755"/>
                <a:gd name="T18" fmla="*/ 44 w 713"/>
                <a:gd name="T19" fmla="*/ 313 h 755"/>
                <a:gd name="T20" fmla="*/ 9 w 713"/>
                <a:gd name="T21" fmla="*/ 390 h 755"/>
                <a:gd name="T22" fmla="*/ 11 w 713"/>
                <a:gd name="T23" fmla="*/ 518 h 755"/>
                <a:gd name="T24" fmla="*/ 76 w 713"/>
                <a:gd name="T25" fmla="*/ 573 h 755"/>
                <a:gd name="T26" fmla="*/ 140 w 713"/>
                <a:gd name="T27" fmla="*/ 587 h 755"/>
                <a:gd name="T28" fmla="*/ 208 w 713"/>
                <a:gd name="T29" fmla="*/ 591 h 755"/>
                <a:gd name="T30" fmla="*/ 247 w 713"/>
                <a:gd name="T31" fmla="*/ 596 h 755"/>
                <a:gd name="T32" fmla="*/ 281 w 713"/>
                <a:gd name="T33" fmla="*/ 614 h 755"/>
                <a:gd name="T34" fmla="*/ 261 w 713"/>
                <a:gd name="T35" fmla="*/ 642 h 755"/>
                <a:gd name="T36" fmla="*/ 235 w 713"/>
                <a:gd name="T37" fmla="*/ 653 h 755"/>
                <a:gd name="T38" fmla="*/ 208 w 713"/>
                <a:gd name="T39" fmla="*/ 660 h 755"/>
                <a:gd name="T40" fmla="*/ 162 w 713"/>
                <a:gd name="T41" fmla="*/ 674 h 755"/>
                <a:gd name="T42" fmla="*/ 117 w 713"/>
                <a:gd name="T43" fmla="*/ 703 h 755"/>
                <a:gd name="T44" fmla="*/ 85 w 713"/>
                <a:gd name="T45" fmla="*/ 749 h 755"/>
                <a:gd name="T46" fmla="*/ 87 w 713"/>
                <a:gd name="T47" fmla="*/ 755 h 755"/>
                <a:gd name="T48" fmla="*/ 117 w 713"/>
                <a:gd name="T49" fmla="*/ 715 h 755"/>
                <a:gd name="T50" fmla="*/ 171 w 713"/>
                <a:gd name="T51" fmla="*/ 685 h 755"/>
                <a:gd name="T52" fmla="*/ 235 w 713"/>
                <a:gd name="T53" fmla="*/ 667 h 755"/>
                <a:gd name="T54" fmla="*/ 263 w 713"/>
                <a:gd name="T55" fmla="*/ 657 h 755"/>
                <a:gd name="T56" fmla="*/ 286 w 713"/>
                <a:gd name="T57" fmla="*/ 637 h 755"/>
                <a:gd name="T58" fmla="*/ 293 w 713"/>
                <a:gd name="T59" fmla="*/ 607 h 755"/>
                <a:gd name="T60" fmla="*/ 277 w 713"/>
                <a:gd name="T61" fmla="*/ 584 h 755"/>
                <a:gd name="T62" fmla="*/ 251 w 713"/>
                <a:gd name="T63" fmla="*/ 575 h 755"/>
                <a:gd name="T64" fmla="*/ 197 w 713"/>
                <a:gd name="T65" fmla="*/ 568 h 755"/>
                <a:gd name="T66" fmla="*/ 133 w 713"/>
                <a:gd name="T67" fmla="*/ 562 h 755"/>
                <a:gd name="T68" fmla="*/ 69 w 713"/>
                <a:gd name="T69" fmla="*/ 544 h 755"/>
                <a:gd name="T70" fmla="*/ 12 w 713"/>
                <a:gd name="T71" fmla="*/ 459 h 755"/>
                <a:gd name="T72" fmla="*/ 41 w 713"/>
                <a:gd name="T73" fmla="*/ 349 h 755"/>
                <a:gd name="T74" fmla="*/ 99 w 713"/>
                <a:gd name="T75" fmla="*/ 260 h 755"/>
                <a:gd name="T76" fmla="*/ 169 w 713"/>
                <a:gd name="T77" fmla="*/ 190 h 755"/>
                <a:gd name="T78" fmla="*/ 247 w 713"/>
                <a:gd name="T79" fmla="*/ 130 h 755"/>
                <a:gd name="T80" fmla="*/ 327 w 713"/>
                <a:gd name="T81" fmla="*/ 83 h 755"/>
                <a:gd name="T82" fmla="*/ 409 w 713"/>
                <a:gd name="T83" fmla="*/ 46 h 755"/>
                <a:gd name="T84" fmla="*/ 494 w 713"/>
                <a:gd name="T85" fmla="*/ 17 h 755"/>
                <a:gd name="T86" fmla="*/ 583 w 713"/>
                <a:gd name="T87" fmla="*/ 5 h 755"/>
                <a:gd name="T88" fmla="*/ 671 w 713"/>
                <a:gd name="T89" fmla="*/ 23 h 755"/>
                <a:gd name="T90" fmla="*/ 713 w 713"/>
                <a:gd name="T91" fmla="*/ 62 h 755"/>
                <a:gd name="T92" fmla="*/ 713 w 713"/>
                <a:gd name="T93" fmla="*/ 6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755">
                  <a:moveTo>
                    <a:pt x="713" y="62"/>
                  </a:moveTo>
                  <a:lnTo>
                    <a:pt x="699" y="44"/>
                  </a:lnTo>
                  <a:lnTo>
                    <a:pt x="683" y="28"/>
                  </a:lnTo>
                  <a:lnTo>
                    <a:pt x="665" y="17"/>
                  </a:lnTo>
                  <a:lnTo>
                    <a:pt x="646" y="10"/>
                  </a:lnTo>
                  <a:lnTo>
                    <a:pt x="626" y="5"/>
                  </a:lnTo>
                  <a:lnTo>
                    <a:pt x="603" y="1"/>
                  </a:lnTo>
                  <a:lnTo>
                    <a:pt x="582" y="0"/>
                  </a:lnTo>
                  <a:lnTo>
                    <a:pt x="560" y="0"/>
                  </a:lnTo>
                  <a:lnTo>
                    <a:pt x="530" y="1"/>
                  </a:lnTo>
                  <a:lnTo>
                    <a:pt x="500" y="7"/>
                  </a:lnTo>
                  <a:lnTo>
                    <a:pt x="470" y="14"/>
                  </a:lnTo>
                  <a:lnTo>
                    <a:pt x="441" y="25"/>
                  </a:lnTo>
                  <a:lnTo>
                    <a:pt x="413" y="35"/>
                  </a:lnTo>
                  <a:lnTo>
                    <a:pt x="384" y="48"/>
                  </a:lnTo>
                  <a:lnTo>
                    <a:pt x="356" y="60"/>
                  </a:lnTo>
                  <a:lnTo>
                    <a:pt x="327" y="73"/>
                  </a:lnTo>
                  <a:lnTo>
                    <a:pt x="302" y="85"/>
                  </a:lnTo>
                  <a:lnTo>
                    <a:pt x="277" y="98"/>
                  </a:lnTo>
                  <a:lnTo>
                    <a:pt x="252" y="112"/>
                  </a:lnTo>
                  <a:lnTo>
                    <a:pt x="229" y="128"/>
                  </a:lnTo>
                  <a:lnTo>
                    <a:pt x="204" y="144"/>
                  </a:lnTo>
                  <a:lnTo>
                    <a:pt x="181" y="162"/>
                  </a:lnTo>
                  <a:lnTo>
                    <a:pt x="158" y="181"/>
                  </a:lnTo>
                  <a:lnTo>
                    <a:pt x="137" y="201"/>
                  </a:lnTo>
                  <a:lnTo>
                    <a:pt x="115" y="220"/>
                  </a:lnTo>
                  <a:lnTo>
                    <a:pt x="96" y="244"/>
                  </a:lnTo>
                  <a:lnTo>
                    <a:pt x="78" y="265"/>
                  </a:lnTo>
                  <a:lnTo>
                    <a:pt x="60" y="288"/>
                  </a:lnTo>
                  <a:lnTo>
                    <a:pt x="44" y="313"/>
                  </a:lnTo>
                  <a:lnTo>
                    <a:pt x="30" y="338"/>
                  </a:lnTo>
                  <a:lnTo>
                    <a:pt x="19" y="363"/>
                  </a:lnTo>
                  <a:lnTo>
                    <a:pt x="9" y="390"/>
                  </a:lnTo>
                  <a:lnTo>
                    <a:pt x="0" y="432"/>
                  </a:lnTo>
                  <a:lnTo>
                    <a:pt x="0" y="477"/>
                  </a:lnTo>
                  <a:lnTo>
                    <a:pt x="11" y="518"/>
                  </a:lnTo>
                  <a:lnTo>
                    <a:pt x="37" y="550"/>
                  </a:lnTo>
                  <a:lnTo>
                    <a:pt x="57" y="562"/>
                  </a:lnTo>
                  <a:lnTo>
                    <a:pt x="76" y="573"/>
                  </a:lnTo>
                  <a:lnTo>
                    <a:pt x="98" y="580"/>
                  </a:lnTo>
                  <a:lnTo>
                    <a:pt x="119" y="584"/>
                  </a:lnTo>
                  <a:lnTo>
                    <a:pt x="140" y="587"/>
                  </a:lnTo>
                  <a:lnTo>
                    <a:pt x="164" y="589"/>
                  </a:lnTo>
                  <a:lnTo>
                    <a:pt x="185" y="591"/>
                  </a:lnTo>
                  <a:lnTo>
                    <a:pt x="208" y="591"/>
                  </a:lnTo>
                  <a:lnTo>
                    <a:pt x="217" y="591"/>
                  </a:lnTo>
                  <a:lnTo>
                    <a:pt x="231" y="593"/>
                  </a:lnTo>
                  <a:lnTo>
                    <a:pt x="247" y="596"/>
                  </a:lnTo>
                  <a:lnTo>
                    <a:pt x="263" y="600"/>
                  </a:lnTo>
                  <a:lnTo>
                    <a:pt x="274" y="607"/>
                  </a:lnTo>
                  <a:lnTo>
                    <a:pt x="281" y="614"/>
                  </a:lnTo>
                  <a:lnTo>
                    <a:pt x="281" y="625"/>
                  </a:lnTo>
                  <a:lnTo>
                    <a:pt x="269" y="637"/>
                  </a:lnTo>
                  <a:lnTo>
                    <a:pt x="261" y="642"/>
                  </a:lnTo>
                  <a:lnTo>
                    <a:pt x="252" y="646"/>
                  </a:lnTo>
                  <a:lnTo>
                    <a:pt x="244" y="649"/>
                  </a:lnTo>
                  <a:lnTo>
                    <a:pt x="235" y="653"/>
                  </a:lnTo>
                  <a:lnTo>
                    <a:pt x="226" y="655"/>
                  </a:lnTo>
                  <a:lnTo>
                    <a:pt x="217" y="658"/>
                  </a:lnTo>
                  <a:lnTo>
                    <a:pt x="208" y="660"/>
                  </a:lnTo>
                  <a:lnTo>
                    <a:pt x="199" y="662"/>
                  </a:lnTo>
                  <a:lnTo>
                    <a:pt x="180" y="667"/>
                  </a:lnTo>
                  <a:lnTo>
                    <a:pt x="162" y="674"/>
                  </a:lnTo>
                  <a:lnTo>
                    <a:pt x="146" y="683"/>
                  </a:lnTo>
                  <a:lnTo>
                    <a:pt x="132" y="692"/>
                  </a:lnTo>
                  <a:lnTo>
                    <a:pt x="117" y="703"/>
                  </a:lnTo>
                  <a:lnTo>
                    <a:pt x="107" y="715"/>
                  </a:lnTo>
                  <a:lnTo>
                    <a:pt x="96" y="731"/>
                  </a:lnTo>
                  <a:lnTo>
                    <a:pt x="85" y="749"/>
                  </a:lnTo>
                  <a:lnTo>
                    <a:pt x="85" y="753"/>
                  </a:lnTo>
                  <a:lnTo>
                    <a:pt x="85" y="755"/>
                  </a:lnTo>
                  <a:lnTo>
                    <a:pt x="87" y="755"/>
                  </a:lnTo>
                  <a:lnTo>
                    <a:pt x="89" y="753"/>
                  </a:lnTo>
                  <a:lnTo>
                    <a:pt x="103" y="731"/>
                  </a:lnTo>
                  <a:lnTo>
                    <a:pt x="117" y="715"/>
                  </a:lnTo>
                  <a:lnTo>
                    <a:pt x="135" y="703"/>
                  </a:lnTo>
                  <a:lnTo>
                    <a:pt x="153" y="694"/>
                  </a:lnTo>
                  <a:lnTo>
                    <a:pt x="171" y="685"/>
                  </a:lnTo>
                  <a:lnTo>
                    <a:pt x="192" y="680"/>
                  </a:lnTo>
                  <a:lnTo>
                    <a:pt x="213" y="673"/>
                  </a:lnTo>
                  <a:lnTo>
                    <a:pt x="235" y="667"/>
                  </a:lnTo>
                  <a:lnTo>
                    <a:pt x="244" y="664"/>
                  </a:lnTo>
                  <a:lnTo>
                    <a:pt x="252" y="660"/>
                  </a:lnTo>
                  <a:lnTo>
                    <a:pt x="263" y="657"/>
                  </a:lnTo>
                  <a:lnTo>
                    <a:pt x="272" y="649"/>
                  </a:lnTo>
                  <a:lnTo>
                    <a:pt x="279" y="644"/>
                  </a:lnTo>
                  <a:lnTo>
                    <a:pt x="286" y="637"/>
                  </a:lnTo>
                  <a:lnTo>
                    <a:pt x="292" y="628"/>
                  </a:lnTo>
                  <a:lnTo>
                    <a:pt x="293" y="617"/>
                  </a:lnTo>
                  <a:lnTo>
                    <a:pt x="293" y="607"/>
                  </a:lnTo>
                  <a:lnTo>
                    <a:pt x="290" y="596"/>
                  </a:lnTo>
                  <a:lnTo>
                    <a:pt x="285" y="589"/>
                  </a:lnTo>
                  <a:lnTo>
                    <a:pt x="277" y="584"/>
                  </a:lnTo>
                  <a:lnTo>
                    <a:pt x="270" y="580"/>
                  </a:lnTo>
                  <a:lnTo>
                    <a:pt x="260" y="576"/>
                  </a:lnTo>
                  <a:lnTo>
                    <a:pt x="251" y="575"/>
                  </a:lnTo>
                  <a:lnTo>
                    <a:pt x="240" y="573"/>
                  </a:lnTo>
                  <a:lnTo>
                    <a:pt x="219" y="569"/>
                  </a:lnTo>
                  <a:lnTo>
                    <a:pt x="197" y="568"/>
                  </a:lnTo>
                  <a:lnTo>
                    <a:pt x="176" y="568"/>
                  </a:lnTo>
                  <a:lnTo>
                    <a:pt x="155" y="566"/>
                  </a:lnTo>
                  <a:lnTo>
                    <a:pt x="133" y="562"/>
                  </a:lnTo>
                  <a:lnTo>
                    <a:pt x="112" y="559"/>
                  </a:lnTo>
                  <a:lnTo>
                    <a:pt x="91" y="553"/>
                  </a:lnTo>
                  <a:lnTo>
                    <a:pt x="69" y="544"/>
                  </a:lnTo>
                  <a:lnTo>
                    <a:pt x="37" y="521"/>
                  </a:lnTo>
                  <a:lnTo>
                    <a:pt x="19" y="493"/>
                  </a:lnTo>
                  <a:lnTo>
                    <a:pt x="12" y="459"/>
                  </a:lnTo>
                  <a:lnTo>
                    <a:pt x="16" y="422"/>
                  </a:lnTo>
                  <a:lnTo>
                    <a:pt x="25" y="384"/>
                  </a:lnTo>
                  <a:lnTo>
                    <a:pt x="41" y="349"/>
                  </a:lnTo>
                  <a:lnTo>
                    <a:pt x="59" y="315"/>
                  </a:lnTo>
                  <a:lnTo>
                    <a:pt x="78" y="286"/>
                  </a:lnTo>
                  <a:lnTo>
                    <a:pt x="99" y="260"/>
                  </a:lnTo>
                  <a:lnTo>
                    <a:pt x="121" y="235"/>
                  </a:lnTo>
                  <a:lnTo>
                    <a:pt x="144" y="211"/>
                  </a:lnTo>
                  <a:lnTo>
                    <a:pt x="169" y="190"/>
                  </a:lnTo>
                  <a:lnTo>
                    <a:pt x="194" y="169"/>
                  </a:lnTo>
                  <a:lnTo>
                    <a:pt x="220" y="149"/>
                  </a:lnTo>
                  <a:lnTo>
                    <a:pt x="247" y="130"/>
                  </a:lnTo>
                  <a:lnTo>
                    <a:pt x="276" y="112"/>
                  </a:lnTo>
                  <a:lnTo>
                    <a:pt x="301" y="98"/>
                  </a:lnTo>
                  <a:lnTo>
                    <a:pt x="327" y="83"/>
                  </a:lnTo>
                  <a:lnTo>
                    <a:pt x="354" y="69"/>
                  </a:lnTo>
                  <a:lnTo>
                    <a:pt x="382" y="57"/>
                  </a:lnTo>
                  <a:lnTo>
                    <a:pt x="409" y="46"/>
                  </a:lnTo>
                  <a:lnTo>
                    <a:pt x="438" y="35"/>
                  </a:lnTo>
                  <a:lnTo>
                    <a:pt x="466" y="25"/>
                  </a:lnTo>
                  <a:lnTo>
                    <a:pt x="494" y="17"/>
                  </a:lnTo>
                  <a:lnTo>
                    <a:pt x="523" y="12"/>
                  </a:lnTo>
                  <a:lnTo>
                    <a:pt x="553" y="7"/>
                  </a:lnTo>
                  <a:lnTo>
                    <a:pt x="583" y="5"/>
                  </a:lnTo>
                  <a:lnTo>
                    <a:pt x="614" y="7"/>
                  </a:lnTo>
                  <a:lnTo>
                    <a:pt x="644" y="12"/>
                  </a:lnTo>
                  <a:lnTo>
                    <a:pt x="671" y="23"/>
                  </a:lnTo>
                  <a:lnTo>
                    <a:pt x="694" y="39"/>
                  </a:lnTo>
                  <a:lnTo>
                    <a:pt x="713" y="62"/>
                  </a:lnTo>
                  <a:lnTo>
                    <a:pt x="713" y="62"/>
                  </a:lnTo>
                  <a:lnTo>
                    <a:pt x="713" y="62"/>
                  </a:lnTo>
                  <a:lnTo>
                    <a:pt x="713" y="62"/>
                  </a:lnTo>
                  <a:lnTo>
                    <a:pt x="713" y="62"/>
                  </a:lnTo>
                  <a:lnTo>
                    <a:pt x="71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1" name="Freeform 321"/>
            <p:cNvSpPr>
              <a:spLocks/>
            </p:cNvSpPr>
            <p:nvPr/>
          </p:nvSpPr>
          <p:spPr bwMode="auto">
            <a:xfrm>
              <a:off x="1768" y="2435"/>
              <a:ext cx="175" cy="302"/>
            </a:xfrm>
            <a:custGeom>
              <a:avLst/>
              <a:gdLst>
                <a:gd name="T0" fmla="*/ 344 w 351"/>
                <a:gd name="T1" fmla="*/ 2 h 603"/>
                <a:gd name="T2" fmla="*/ 349 w 351"/>
                <a:gd name="T3" fmla="*/ 35 h 603"/>
                <a:gd name="T4" fmla="*/ 347 w 351"/>
                <a:gd name="T5" fmla="*/ 67 h 603"/>
                <a:gd name="T6" fmla="*/ 338 w 351"/>
                <a:gd name="T7" fmla="*/ 98 h 603"/>
                <a:gd name="T8" fmla="*/ 326 w 351"/>
                <a:gd name="T9" fmla="*/ 128 h 603"/>
                <a:gd name="T10" fmla="*/ 310 w 351"/>
                <a:gd name="T11" fmla="*/ 156 h 603"/>
                <a:gd name="T12" fmla="*/ 292 w 351"/>
                <a:gd name="T13" fmla="*/ 183 h 603"/>
                <a:gd name="T14" fmla="*/ 271 w 351"/>
                <a:gd name="T15" fmla="*/ 208 h 603"/>
                <a:gd name="T16" fmla="*/ 251 w 351"/>
                <a:gd name="T17" fmla="*/ 233 h 603"/>
                <a:gd name="T18" fmla="*/ 237 w 351"/>
                <a:gd name="T19" fmla="*/ 251 h 603"/>
                <a:gd name="T20" fmla="*/ 225 w 351"/>
                <a:gd name="T21" fmla="*/ 267 h 603"/>
                <a:gd name="T22" fmla="*/ 209 w 351"/>
                <a:gd name="T23" fmla="*/ 283 h 603"/>
                <a:gd name="T24" fmla="*/ 194 w 351"/>
                <a:gd name="T25" fmla="*/ 299 h 603"/>
                <a:gd name="T26" fmla="*/ 180 w 351"/>
                <a:gd name="T27" fmla="*/ 315 h 603"/>
                <a:gd name="T28" fmla="*/ 166 w 351"/>
                <a:gd name="T29" fmla="*/ 333 h 603"/>
                <a:gd name="T30" fmla="*/ 152 w 351"/>
                <a:gd name="T31" fmla="*/ 349 h 603"/>
                <a:gd name="T32" fmla="*/ 137 w 351"/>
                <a:gd name="T33" fmla="*/ 365 h 603"/>
                <a:gd name="T34" fmla="*/ 114 w 351"/>
                <a:gd name="T35" fmla="*/ 390 h 603"/>
                <a:gd name="T36" fmla="*/ 93 w 351"/>
                <a:gd name="T37" fmla="*/ 416 h 603"/>
                <a:gd name="T38" fmla="*/ 72 w 351"/>
                <a:gd name="T39" fmla="*/ 445 h 603"/>
                <a:gd name="T40" fmla="*/ 54 w 351"/>
                <a:gd name="T41" fmla="*/ 473 h 603"/>
                <a:gd name="T42" fmla="*/ 36 w 351"/>
                <a:gd name="T43" fmla="*/ 504 h 603"/>
                <a:gd name="T44" fmla="*/ 20 w 351"/>
                <a:gd name="T45" fmla="*/ 534 h 603"/>
                <a:gd name="T46" fmla="*/ 9 w 351"/>
                <a:gd name="T47" fmla="*/ 566 h 603"/>
                <a:gd name="T48" fmla="*/ 0 w 351"/>
                <a:gd name="T49" fmla="*/ 600 h 603"/>
                <a:gd name="T50" fmla="*/ 0 w 351"/>
                <a:gd name="T51" fmla="*/ 603 h 603"/>
                <a:gd name="T52" fmla="*/ 2 w 351"/>
                <a:gd name="T53" fmla="*/ 603 h 603"/>
                <a:gd name="T54" fmla="*/ 6 w 351"/>
                <a:gd name="T55" fmla="*/ 602 h 603"/>
                <a:gd name="T56" fmla="*/ 7 w 351"/>
                <a:gd name="T57" fmla="*/ 598 h 603"/>
                <a:gd name="T58" fmla="*/ 27 w 351"/>
                <a:gd name="T59" fmla="*/ 548 h 603"/>
                <a:gd name="T60" fmla="*/ 50 w 351"/>
                <a:gd name="T61" fmla="*/ 504 h 603"/>
                <a:gd name="T62" fmla="*/ 77 w 351"/>
                <a:gd name="T63" fmla="*/ 459 h 603"/>
                <a:gd name="T64" fmla="*/ 105 w 351"/>
                <a:gd name="T65" fmla="*/ 420 h 603"/>
                <a:gd name="T66" fmla="*/ 136 w 351"/>
                <a:gd name="T67" fmla="*/ 381 h 603"/>
                <a:gd name="T68" fmla="*/ 169 w 351"/>
                <a:gd name="T69" fmla="*/ 342 h 603"/>
                <a:gd name="T70" fmla="*/ 201 w 351"/>
                <a:gd name="T71" fmla="*/ 302 h 603"/>
                <a:gd name="T72" fmla="*/ 235 w 351"/>
                <a:gd name="T73" fmla="*/ 263 h 603"/>
                <a:gd name="T74" fmla="*/ 258 w 351"/>
                <a:gd name="T75" fmla="*/ 235 h 603"/>
                <a:gd name="T76" fmla="*/ 282 w 351"/>
                <a:gd name="T77" fmla="*/ 206 h 603"/>
                <a:gd name="T78" fmla="*/ 305 w 351"/>
                <a:gd name="T79" fmla="*/ 174 h 603"/>
                <a:gd name="T80" fmla="*/ 324 w 351"/>
                <a:gd name="T81" fmla="*/ 142 h 603"/>
                <a:gd name="T82" fmla="*/ 338 w 351"/>
                <a:gd name="T83" fmla="*/ 110 h 603"/>
                <a:gd name="T84" fmla="*/ 347 w 351"/>
                <a:gd name="T85" fmla="*/ 75 h 603"/>
                <a:gd name="T86" fmla="*/ 351 w 351"/>
                <a:gd name="T87" fmla="*/ 37 h 603"/>
                <a:gd name="T88" fmla="*/ 344 w 351"/>
                <a:gd name="T89" fmla="*/ 0 h 603"/>
                <a:gd name="T90" fmla="*/ 344 w 351"/>
                <a:gd name="T91" fmla="*/ 0 h 603"/>
                <a:gd name="T92" fmla="*/ 344 w 351"/>
                <a:gd name="T93" fmla="*/ 0 h 603"/>
                <a:gd name="T94" fmla="*/ 344 w 351"/>
                <a:gd name="T95" fmla="*/ 2 h 603"/>
                <a:gd name="T96" fmla="*/ 344 w 351"/>
                <a:gd name="T97" fmla="*/ 2 h 603"/>
                <a:gd name="T98" fmla="*/ 344 w 351"/>
                <a:gd name="T99" fmla="*/ 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1" h="603">
                  <a:moveTo>
                    <a:pt x="344" y="2"/>
                  </a:moveTo>
                  <a:lnTo>
                    <a:pt x="349" y="35"/>
                  </a:lnTo>
                  <a:lnTo>
                    <a:pt x="347" y="67"/>
                  </a:lnTo>
                  <a:lnTo>
                    <a:pt x="338" y="98"/>
                  </a:lnTo>
                  <a:lnTo>
                    <a:pt x="326" y="128"/>
                  </a:lnTo>
                  <a:lnTo>
                    <a:pt x="310" y="156"/>
                  </a:lnTo>
                  <a:lnTo>
                    <a:pt x="292" y="183"/>
                  </a:lnTo>
                  <a:lnTo>
                    <a:pt x="271" y="208"/>
                  </a:lnTo>
                  <a:lnTo>
                    <a:pt x="251" y="233"/>
                  </a:lnTo>
                  <a:lnTo>
                    <a:pt x="237" y="251"/>
                  </a:lnTo>
                  <a:lnTo>
                    <a:pt x="225" y="267"/>
                  </a:lnTo>
                  <a:lnTo>
                    <a:pt x="209" y="283"/>
                  </a:lnTo>
                  <a:lnTo>
                    <a:pt x="194" y="299"/>
                  </a:lnTo>
                  <a:lnTo>
                    <a:pt x="180" y="315"/>
                  </a:lnTo>
                  <a:lnTo>
                    <a:pt x="166" y="333"/>
                  </a:lnTo>
                  <a:lnTo>
                    <a:pt x="152" y="349"/>
                  </a:lnTo>
                  <a:lnTo>
                    <a:pt x="137" y="365"/>
                  </a:lnTo>
                  <a:lnTo>
                    <a:pt x="114" y="390"/>
                  </a:lnTo>
                  <a:lnTo>
                    <a:pt x="93" y="416"/>
                  </a:lnTo>
                  <a:lnTo>
                    <a:pt x="72" y="445"/>
                  </a:lnTo>
                  <a:lnTo>
                    <a:pt x="54" y="473"/>
                  </a:lnTo>
                  <a:lnTo>
                    <a:pt x="36" y="504"/>
                  </a:lnTo>
                  <a:lnTo>
                    <a:pt x="20" y="534"/>
                  </a:lnTo>
                  <a:lnTo>
                    <a:pt x="9" y="566"/>
                  </a:lnTo>
                  <a:lnTo>
                    <a:pt x="0" y="600"/>
                  </a:lnTo>
                  <a:lnTo>
                    <a:pt x="0" y="603"/>
                  </a:lnTo>
                  <a:lnTo>
                    <a:pt x="2" y="603"/>
                  </a:lnTo>
                  <a:lnTo>
                    <a:pt x="6" y="602"/>
                  </a:lnTo>
                  <a:lnTo>
                    <a:pt x="7" y="598"/>
                  </a:lnTo>
                  <a:lnTo>
                    <a:pt x="27" y="548"/>
                  </a:lnTo>
                  <a:lnTo>
                    <a:pt x="50" y="504"/>
                  </a:lnTo>
                  <a:lnTo>
                    <a:pt x="77" y="459"/>
                  </a:lnTo>
                  <a:lnTo>
                    <a:pt x="105" y="420"/>
                  </a:lnTo>
                  <a:lnTo>
                    <a:pt x="136" y="381"/>
                  </a:lnTo>
                  <a:lnTo>
                    <a:pt x="169" y="342"/>
                  </a:lnTo>
                  <a:lnTo>
                    <a:pt x="201" y="302"/>
                  </a:lnTo>
                  <a:lnTo>
                    <a:pt x="235" y="263"/>
                  </a:lnTo>
                  <a:lnTo>
                    <a:pt x="258" y="235"/>
                  </a:lnTo>
                  <a:lnTo>
                    <a:pt x="282" y="206"/>
                  </a:lnTo>
                  <a:lnTo>
                    <a:pt x="305" y="174"/>
                  </a:lnTo>
                  <a:lnTo>
                    <a:pt x="324" y="142"/>
                  </a:lnTo>
                  <a:lnTo>
                    <a:pt x="338" y="110"/>
                  </a:lnTo>
                  <a:lnTo>
                    <a:pt x="347" y="75"/>
                  </a:lnTo>
                  <a:lnTo>
                    <a:pt x="351" y="37"/>
                  </a:lnTo>
                  <a:lnTo>
                    <a:pt x="344" y="0"/>
                  </a:lnTo>
                  <a:lnTo>
                    <a:pt x="344" y="0"/>
                  </a:lnTo>
                  <a:lnTo>
                    <a:pt x="344" y="0"/>
                  </a:lnTo>
                  <a:lnTo>
                    <a:pt x="344" y="2"/>
                  </a:lnTo>
                  <a:lnTo>
                    <a:pt x="344" y="2"/>
                  </a:lnTo>
                  <a:lnTo>
                    <a:pt x="34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2" name="Freeform 322"/>
            <p:cNvSpPr>
              <a:spLocks/>
            </p:cNvSpPr>
            <p:nvPr/>
          </p:nvSpPr>
          <p:spPr bwMode="auto">
            <a:xfrm>
              <a:off x="1950" y="2469"/>
              <a:ext cx="47" cy="233"/>
            </a:xfrm>
            <a:custGeom>
              <a:avLst/>
              <a:gdLst>
                <a:gd name="T0" fmla="*/ 66 w 95"/>
                <a:gd name="T1" fmla="*/ 0 h 467"/>
                <a:gd name="T2" fmla="*/ 86 w 95"/>
                <a:gd name="T3" fmla="*/ 52 h 467"/>
                <a:gd name="T4" fmla="*/ 88 w 95"/>
                <a:gd name="T5" fmla="*/ 109 h 467"/>
                <a:gd name="T6" fmla="*/ 79 w 95"/>
                <a:gd name="T7" fmla="*/ 168 h 467"/>
                <a:gd name="T8" fmla="*/ 68 w 95"/>
                <a:gd name="T9" fmla="*/ 223 h 467"/>
                <a:gd name="T10" fmla="*/ 63 w 95"/>
                <a:gd name="T11" fmla="*/ 253 h 467"/>
                <a:gd name="T12" fmla="*/ 56 w 95"/>
                <a:gd name="T13" fmla="*/ 284 h 467"/>
                <a:gd name="T14" fmla="*/ 48 w 95"/>
                <a:gd name="T15" fmla="*/ 314 h 467"/>
                <a:gd name="T16" fmla="*/ 40 w 95"/>
                <a:gd name="T17" fmla="*/ 344 h 467"/>
                <a:gd name="T18" fmla="*/ 31 w 95"/>
                <a:gd name="T19" fmla="*/ 373 h 467"/>
                <a:gd name="T20" fmla="*/ 22 w 95"/>
                <a:gd name="T21" fmla="*/ 403 h 467"/>
                <a:gd name="T22" fmla="*/ 11 w 95"/>
                <a:gd name="T23" fmla="*/ 431 h 467"/>
                <a:gd name="T24" fmla="*/ 0 w 95"/>
                <a:gd name="T25" fmla="*/ 460 h 467"/>
                <a:gd name="T26" fmla="*/ 2 w 95"/>
                <a:gd name="T27" fmla="*/ 462 h 467"/>
                <a:gd name="T28" fmla="*/ 4 w 95"/>
                <a:gd name="T29" fmla="*/ 465 h 467"/>
                <a:gd name="T30" fmla="*/ 7 w 95"/>
                <a:gd name="T31" fmla="*/ 467 h 467"/>
                <a:gd name="T32" fmla="*/ 9 w 95"/>
                <a:gd name="T33" fmla="*/ 465 h 467"/>
                <a:gd name="T34" fmla="*/ 22 w 95"/>
                <a:gd name="T35" fmla="*/ 435 h 467"/>
                <a:gd name="T36" fmla="*/ 34 w 95"/>
                <a:gd name="T37" fmla="*/ 405 h 467"/>
                <a:gd name="T38" fmla="*/ 45 w 95"/>
                <a:gd name="T39" fmla="*/ 374 h 467"/>
                <a:gd name="T40" fmla="*/ 54 w 95"/>
                <a:gd name="T41" fmla="*/ 342 h 467"/>
                <a:gd name="T42" fmla="*/ 63 w 95"/>
                <a:gd name="T43" fmla="*/ 310 h 467"/>
                <a:gd name="T44" fmla="*/ 70 w 95"/>
                <a:gd name="T45" fmla="*/ 278 h 467"/>
                <a:gd name="T46" fmla="*/ 77 w 95"/>
                <a:gd name="T47" fmla="*/ 244 h 467"/>
                <a:gd name="T48" fmla="*/ 82 w 95"/>
                <a:gd name="T49" fmla="*/ 212 h 467"/>
                <a:gd name="T50" fmla="*/ 91 w 95"/>
                <a:gd name="T51" fmla="*/ 159 h 467"/>
                <a:gd name="T52" fmla="*/ 95 w 95"/>
                <a:gd name="T53" fmla="*/ 104 h 467"/>
                <a:gd name="T54" fmla="*/ 89 w 95"/>
                <a:gd name="T55" fmla="*/ 49 h 467"/>
                <a:gd name="T56" fmla="*/ 68 w 95"/>
                <a:gd name="T57" fmla="*/ 0 h 467"/>
                <a:gd name="T58" fmla="*/ 68 w 95"/>
                <a:gd name="T59" fmla="*/ 0 h 467"/>
                <a:gd name="T60" fmla="*/ 68 w 95"/>
                <a:gd name="T61" fmla="*/ 0 h 467"/>
                <a:gd name="T62" fmla="*/ 66 w 95"/>
                <a:gd name="T63" fmla="*/ 0 h 467"/>
                <a:gd name="T64" fmla="*/ 66 w 95"/>
                <a:gd name="T65" fmla="*/ 0 h 467"/>
                <a:gd name="T66" fmla="*/ 66 w 95"/>
                <a:gd name="T6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467">
                  <a:moveTo>
                    <a:pt x="66" y="0"/>
                  </a:moveTo>
                  <a:lnTo>
                    <a:pt x="86" y="52"/>
                  </a:lnTo>
                  <a:lnTo>
                    <a:pt x="88" y="109"/>
                  </a:lnTo>
                  <a:lnTo>
                    <a:pt x="79" y="168"/>
                  </a:lnTo>
                  <a:lnTo>
                    <a:pt x="68" y="223"/>
                  </a:lnTo>
                  <a:lnTo>
                    <a:pt x="63" y="253"/>
                  </a:lnTo>
                  <a:lnTo>
                    <a:pt x="56" y="284"/>
                  </a:lnTo>
                  <a:lnTo>
                    <a:pt x="48" y="314"/>
                  </a:lnTo>
                  <a:lnTo>
                    <a:pt x="40" y="344"/>
                  </a:lnTo>
                  <a:lnTo>
                    <a:pt x="31" y="373"/>
                  </a:lnTo>
                  <a:lnTo>
                    <a:pt x="22" y="403"/>
                  </a:lnTo>
                  <a:lnTo>
                    <a:pt x="11" y="431"/>
                  </a:lnTo>
                  <a:lnTo>
                    <a:pt x="0" y="460"/>
                  </a:lnTo>
                  <a:lnTo>
                    <a:pt x="2" y="462"/>
                  </a:lnTo>
                  <a:lnTo>
                    <a:pt x="4" y="465"/>
                  </a:lnTo>
                  <a:lnTo>
                    <a:pt x="7" y="467"/>
                  </a:lnTo>
                  <a:lnTo>
                    <a:pt x="9" y="465"/>
                  </a:lnTo>
                  <a:lnTo>
                    <a:pt x="22" y="435"/>
                  </a:lnTo>
                  <a:lnTo>
                    <a:pt x="34" y="405"/>
                  </a:lnTo>
                  <a:lnTo>
                    <a:pt x="45" y="374"/>
                  </a:lnTo>
                  <a:lnTo>
                    <a:pt x="54" y="342"/>
                  </a:lnTo>
                  <a:lnTo>
                    <a:pt x="63" y="310"/>
                  </a:lnTo>
                  <a:lnTo>
                    <a:pt x="70" y="278"/>
                  </a:lnTo>
                  <a:lnTo>
                    <a:pt x="77" y="244"/>
                  </a:lnTo>
                  <a:lnTo>
                    <a:pt x="82" y="212"/>
                  </a:lnTo>
                  <a:lnTo>
                    <a:pt x="91" y="159"/>
                  </a:lnTo>
                  <a:lnTo>
                    <a:pt x="95" y="104"/>
                  </a:lnTo>
                  <a:lnTo>
                    <a:pt x="89" y="49"/>
                  </a:lnTo>
                  <a:lnTo>
                    <a:pt x="68" y="0"/>
                  </a:lnTo>
                  <a:lnTo>
                    <a:pt x="68" y="0"/>
                  </a:lnTo>
                  <a:lnTo>
                    <a:pt x="68" y="0"/>
                  </a:lnTo>
                  <a:lnTo>
                    <a:pt x="66" y="0"/>
                  </a:lnTo>
                  <a:lnTo>
                    <a:pt x="66"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3" name="Freeform 323"/>
            <p:cNvSpPr>
              <a:spLocks/>
            </p:cNvSpPr>
            <p:nvPr/>
          </p:nvSpPr>
          <p:spPr bwMode="auto">
            <a:xfrm>
              <a:off x="1813" y="2682"/>
              <a:ext cx="148" cy="28"/>
            </a:xfrm>
            <a:custGeom>
              <a:avLst/>
              <a:gdLst>
                <a:gd name="T0" fmla="*/ 0 w 297"/>
                <a:gd name="T1" fmla="*/ 57 h 57"/>
                <a:gd name="T2" fmla="*/ 20 w 297"/>
                <a:gd name="T3" fmla="*/ 52 h 57"/>
                <a:gd name="T4" fmla="*/ 41 w 297"/>
                <a:gd name="T5" fmla="*/ 46 h 57"/>
                <a:gd name="T6" fmla="*/ 61 w 297"/>
                <a:gd name="T7" fmla="*/ 41 h 57"/>
                <a:gd name="T8" fmla="*/ 82 w 297"/>
                <a:gd name="T9" fmla="*/ 37 h 57"/>
                <a:gd name="T10" fmla="*/ 102 w 297"/>
                <a:gd name="T11" fmla="*/ 34 h 57"/>
                <a:gd name="T12" fmla="*/ 123 w 297"/>
                <a:gd name="T13" fmla="*/ 32 h 57"/>
                <a:gd name="T14" fmla="*/ 143 w 297"/>
                <a:gd name="T15" fmla="*/ 29 h 57"/>
                <a:gd name="T16" fmla="*/ 164 w 297"/>
                <a:gd name="T17" fmla="*/ 25 h 57"/>
                <a:gd name="T18" fmla="*/ 180 w 297"/>
                <a:gd name="T19" fmla="*/ 21 h 57"/>
                <a:gd name="T20" fmla="*/ 196 w 297"/>
                <a:gd name="T21" fmla="*/ 20 h 57"/>
                <a:gd name="T22" fmla="*/ 212 w 297"/>
                <a:gd name="T23" fmla="*/ 16 h 57"/>
                <a:gd name="T24" fmla="*/ 230 w 297"/>
                <a:gd name="T25" fmla="*/ 14 h 57"/>
                <a:gd name="T26" fmla="*/ 246 w 297"/>
                <a:gd name="T27" fmla="*/ 14 h 57"/>
                <a:gd name="T28" fmla="*/ 262 w 297"/>
                <a:gd name="T29" fmla="*/ 12 h 57"/>
                <a:gd name="T30" fmla="*/ 278 w 297"/>
                <a:gd name="T31" fmla="*/ 12 h 57"/>
                <a:gd name="T32" fmla="*/ 294 w 297"/>
                <a:gd name="T33" fmla="*/ 14 h 57"/>
                <a:gd name="T34" fmla="*/ 296 w 297"/>
                <a:gd name="T35" fmla="*/ 12 h 57"/>
                <a:gd name="T36" fmla="*/ 297 w 297"/>
                <a:gd name="T37" fmla="*/ 9 h 57"/>
                <a:gd name="T38" fmla="*/ 297 w 297"/>
                <a:gd name="T39" fmla="*/ 7 h 57"/>
                <a:gd name="T40" fmla="*/ 296 w 297"/>
                <a:gd name="T41" fmla="*/ 5 h 57"/>
                <a:gd name="T42" fmla="*/ 281 w 297"/>
                <a:gd name="T43" fmla="*/ 2 h 57"/>
                <a:gd name="T44" fmla="*/ 267 w 297"/>
                <a:gd name="T45" fmla="*/ 0 h 57"/>
                <a:gd name="T46" fmla="*/ 253 w 297"/>
                <a:gd name="T47" fmla="*/ 0 h 57"/>
                <a:gd name="T48" fmla="*/ 237 w 297"/>
                <a:gd name="T49" fmla="*/ 0 h 57"/>
                <a:gd name="T50" fmla="*/ 223 w 297"/>
                <a:gd name="T51" fmla="*/ 4 h 57"/>
                <a:gd name="T52" fmla="*/ 207 w 297"/>
                <a:gd name="T53" fmla="*/ 7 h 57"/>
                <a:gd name="T54" fmla="*/ 193 w 297"/>
                <a:gd name="T55" fmla="*/ 9 h 57"/>
                <a:gd name="T56" fmla="*/ 178 w 297"/>
                <a:gd name="T57" fmla="*/ 12 h 57"/>
                <a:gd name="T58" fmla="*/ 155 w 297"/>
                <a:gd name="T59" fmla="*/ 18 h 57"/>
                <a:gd name="T60" fmla="*/ 134 w 297"/>
                <a:gd name="T61" fmla="*/ 21 h 57"/>
                <a:gd name="T62" fmla="*/ 111 w 297"/>
                <a:gd name="T63" fmla="*/ 25 h 57"/>
                <a:gd name="T64" fmla="*/ 89 w 297"/>
                <a:gd name="T65" fmla="*/ 30 h 57"/>
                <a:gd name="T66" fmla="*/ 66 w 297"/>
                <a:gd name="T67" fmla="*/ 36 h 57"/>
                <a:gd name="T68" fmla="*/ 45 w 297"/>
                <a:gd name="T69" fmla="*/ 41 h 57"/>
                <a:gd name="T70" fmla="*/ 23 w 297"/>
                <a:gd name="T71" fmla="*/ 48 h 57"/>
                <a:gd name="T72" fmla="*/ 2 w 297"/>
                <a:gd name="T73" fmla="*/ 57 h 57"/>
                <a:gd name="T74" fmla="*/ 0 w 297"/>
                <a:gd name="T75" fmla="*/ 57 h 57"/>
                <a:gd name="T76" fmla="*/ 0 w 297"/>
                <a:gd name="T77" fmla="*/ 57 h 57"/>
                <a:gd name="T78" fmla="*/ 0 w 297"/>
                <a:gd name="T79" fmla="*/ 57 h 57"/>
                <a:gd name="T80" fmla="*/ 0 w 297"/>
                <a:gd name="T81" fmla="*/ 57 h 57"/>
                <a:gd name="T82" fmla="*/ 0 w 297"/>
                <a:gd name="T8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7" h="57">
                  <a:moveTo>
                    <a:pt x="0" y="57"/>
                  </a:moveTo>
                  <a:lnTo>
                    <a:pt x="20" y="52"/>
                  </a:lnTo>
                  <a:lnTo>
                    <a:pt x="41" y="46"/>
                  </a:lnTo>
                  <a:lnTo>
                    <a:pt x="61" y="41"/>
                  </a:lnTo>
                  <a:lnTo>
                    <a:pt x="82" y="37"/>
                  </a:lnTo>
                  <a:lnTo>
                    <a:pt x="102" y="34"/>
                  </a:lnTo>
                  <a:lnTo>
                    <a:pt x="123" y="32"/>
                  </a:lnTo>
                  <a:lnTo>
                    <a:pt x="143" y="29"/>
                  </a:lnTo>
                  <a:lnTo>
                    <a:pt x="164" y="25"/>
                  </a:lnTo>
                  <a:lnTo>
                    <a:pt x="180" y="21"/>
                  </a:lnTo>
                  <a:lnTo>
                    <a:pt x="196" y="20"/>
                  </a:lnTo>
                  <a:lnTo>
                    <a:pt x="212" y="16"/>
                  </a:lnTo>
                  <a:lnTo>
                    <a:pt x="230" y="14"/>
                  </a:lnTo>
                  <a:lnTo>
                    <a:pt x="246" y="14"/>
                  </a:lnTo>
                  <a:lnTo>
                    <a:pt x="262" y="12"/>
                  </a:lnTo>
                  <a:lnTo>
                    <a:pt x="278" y="12"/>
                  </a:lnTo>
                  <a:lnTo>
                    <a:pt x="294" y="14"/>
                  </a:lnTo>
                  <a:lnTo>
                    <a:pt x="296" y="12"/>
                  </a:lnTo>
                  <a:lnTo>
                    <a:pt x="297" y="9"/>
                  </a:lnTo>
                  <a:lnTo>
                    <a:pt x="297" y="7"/>
                  </a:lnTo>
                  <a:lnTo>
                    <a:pt x="296" y="5"/>
                  </a:lnTo>
                  <a:lnTo>
                    <a:pt x="281" y="2"/>
                  </a:lnTo>
                  <a:lnTo>
                    <a:pt x="267" y="0"/>
                  </a:lnTo>
                  <a:lnTo>
                    <a:pt x="253" y="0"/>
                  </a:lnTo>
                  <a:lnTo>
                    <a:pt x="237" y="0"/>
                  </a:lnTo>
                  <a:lnTo>
                    <a:pt x="223" y="4"/>
                  </a:lnTo>
                  <a:lnTo>
                    <a:pt x="207" y="7"/>
                  </a:lnTo>
                  <a:lnTo>
                    <a:pt x="193" y="9"/>
                  </a:lnTo>
                  <a:lnTo>
                    <a:pt x="178" y="12"/>
                  </a:lnTo>
                  <a:lnTo>
                    <a:pt x="155" y="18"/>
                  </a:lnTo>
                  <a:lnTo>
                    <a:pt x="134" y="21"/>
                  </a:lnTo>
                  <a:lnTo>
                    <a:pt x="111" y="25"/>
                  </a:lnTo>
                  <a:lnTo>
                    <a:pt x="89" y="30"/>
                  </a:lnTo>
                  <a:lnTo>
                    <a:pt x="66" y="36"/>
                  </a:lnTo>
                  <a:lnTo>
                    <a:pt x="45" y="41"/>
                  </a:lnTo>
                  <a:lnTo>
                    <a:pt x="23" y="48"/>
                  </a:lnTo>
                  <a:lnTo>
                    <a:pt x="2" y="57"/>
                  </a:lnTo>
                  <a:lnTo>
                    <a:pt x="0" y="57"/>
                  </a:lnTo>
                  <a:lnTo>
                    <a:pt x="0" y="57"/>
                  </a:lnTo>
                  <a:lnTo>
                    <a:pt x="0" y="57"/>
                  </a:lnTo>
                  <a:lnTo>
                    <a:pt x="0" y="57"/>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4" name="Freeform 324"/>
            <p:cNvSpPr>
              <a:spLocks/>
            </p:cNvSpPr>
            <p:nvPr/>
          </p:nvSpPr>
          <p:spPr bwMode="auto">
            <a:xfrm>
              <a:off x="1808" y="2702"/>
              <a:ext cx="80" cy="73"/>
            </a:xfrm>
            <a:custGeom>
              <a:avLst/>
              <a:gdLst>
                <a:gd name="T0" fmla="*/ 0 w 161"/>
                <a:gd name="T1" fmla="*/ 0 h 144"/>
                <a:gd name="T2" fmla="*/ 22 w 161"/>
                <a:gd name="T3" fmla="*/ 16 h 144"/>
                <a:gd name="T4" fmla="*/ 43 w 161"/>
                <a:gd name="T5" fmla="*/ 32 h 144"/>
                <a:gd name="T6" fmla="*/ 63 w 161"/>
                <a:gd name="T7" fmla="*/ 50 h 144"/>
                <a:gd name="T8" fmla="*/ 84 w 161"/>
                <a:gd name="T9" fmla="*/ 66 h 144"/>
                <a:gd name="T10" fmla="*/ 102 w 161"/>
                <a:gd name="T11" fmla="*/ 85 h 144"/>
                <a:gd name="T12" fmla="*/ 121 w 161"/>
                <a:gd name="T13" fmla="*/ 103 h 144"/>
                <a:gd name="T14" fmla="*/ 139 w 161"/>
                <a:gd name="T15" fmla="*/ 123 h 144"/>
                <a:gd name="T16" fmla="*/ 157 w 161"/>
                <a:gd name="T17" fmla="*/ 144 h 144"/>
                <a:gd name="T18" fmla="*/ 159 w 161"/>
                <a:gd name="T19" fmla="*/ 144 h 144"/>
                <a:gd name="T20" fmla="*/ 161 w 161"/>
                <a:gd name="T21" fmla="*/ 142 h 144"/>
                <a:gd name="T22" fmla="*/ 161 w 161"/>
                <a:gd name="T23" fmla="*/ 139 h 144"/>
                <a:gd name="T24" fmla="*/ 159 w 161"/>
                <a:gd name="T25" fmla="*/ 137 h 144"/>
                <a:gd name="T26" fmla="*/ 145 w 161"/>
                <a:gd name="T27" fmla="*/ 116 h 144"/>
                <a:gd name="T28" fmla="*/ 127 w 161"/>
                <a:gd name="T29" fmla="*/ 94 h 144"/>
                <a:gd name="T30" fmla="*/ 107 w 161"/>
                <a:gd name="T31" fmla="*/ 77 h 144"/>
                <a:gd name="T32" fmla="*/ 88 w 161"/>
                <a:gd name="T33" fmla="*/ 59 h 144"/>
                <a:gd name="T34" fmla="*/ 66 w 161"/>
                <a:gd name="T35" fmla="*/ 43 h 144"/>
                <a:gd name="T36" fmla="*/ 45 w 161"/>
                <a:gd name="T37" fmla="*/ 28 h 144"/>
                <a:gd name="T38" fmla="*/ 22 w 161"/>
                <a:gd name="T39" fmla="*/ 14 h 144"/>
                <a:gd name="T40" fmla="*/ 0 w 161"/>
                <a:gd name="T41" fmla="*/ 0 h 144"/>
                <a:gd name="T42" fmla="*/ 0 w 161"/>
                <a:gd name="T43" fmla="*/ 0 h 144"/>
                <a:gd name="T44" fmla="*/ 0 w 161"/>
                <a:gd name="T45" fmla="*/ 0 h 144"/>
                <a:gd name="T46" fmla="*/ 0 w 161"/>
                <a:gd name="T47" fmla="*/ 0 h 144"/>
                <a:gd name="T48" fmla="*/ 0 w 161"/>
                <a:gd name="T49" fmla="*/ 0 h 144"/>
                <a:gd name="T50" fmla="*/ 0 w 161"/>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144">
                  <a:moveTo>
                    <a:pt x="0" y="0"/>
                  </a:moveTo>
                  <a:lnTo>
                    <a:pt x="22" y="16"/>
                  </a:lnTo>
                  <a:lnTo>
                    <a:pt x="43" y="32"/>
                  </a:lnTo>
                  <a:lnTo>
                    <a:pt x="63" y="50"/>
                  </a:lnTo>
                  <a:lnTo>
                    <a:pt x="84" y="66"/>
                  </a:lnTo>
                  <a:lnTo>
                    <a:pt x="102" y="85"/>
                  </a:lnTo>
                  <a:lnTo>
                    <a:pt x="121" y="103"/>
                  </a:lnTo>
                  <a:lnTo>
                    <a:pt x="139" y="123"/>
                  </a:lnTo>
                  <a:lnTo>
                    <a:pt x="157" y="144"/>
                  </a:lnTo>
                  <a:lnTo>
                    <a:pt x="159" y="144"/>
                  </a:lnTo>
                  <a:lnTo>
                    <a:pt x="161" y="142"/>
                  </a:lnTo>
                  <a:lnTo>
                    <a:pt x="161" y="139"/>
                  </a:lnTo>
                  <a:lnTo>
                    <a:pt x="159" y="137"/>
                  </a:lnTo>
                  <a:lnTo>
                    <a:pt x="145" y="116"/>
                  </a:lnTo>
                  <a:lnTo>
                    <a:pt x="127" y="94"/>
                  </a:lnTo>
                  <a:lnTo>
                    <a:pt x="107" y="77"/>
                  </a:lnTo>
                  <a:lnTo>
                    <a:pt x="88" y="59"/>
                  </a:lnTo>
                  <a:lnTo>
                    <a:pt x="66" y="43"/>
                  </a:lnTo>
                  <a:lnTo>
                    <a:pt x="45" y="28"/>
                  </a:lnTo>
                  <a:lnTo>
                    <a:pt x="22" y="14"/>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5" name="Freeform 325"/>
            <p:cNvSpPr>
              <a:spLocks/>
            </p:cNvSpPr>
            <p:nvPr/>
          </p:nvSpPr>
          <p:spPr bwMode="auto">
            <a:xfrm>
              <a:off x="1839" y="2764"/>
              <a:ext cx="51" cy="60"/>
            </a:xfrm>
            <a:custGeom>
              <a:avLst/>
              <a:gdLst>
                <a:gd name="T0" fmla="*/ 99 w 101"/>
                <a:gd name="T1" fmla="*/ 0 h 119"/>
                <a:gd name="T2" fmla="*/ 85 w 101"/>
                <a:gd name="T3" fmla="*/ 12 h 119"/>
                <a:gd name="T4" fmla="*/ 71 w 101"/>
                <a:gd name="T5" fmla="*/ 25 h 119"/>
                <a:gd name="T6" fmla="*/ 57 w 101"/>
                <a:gd name="T7" fmla="*/ 39 h 119"/>
                <a:gd name="T8" fmla="*/ 44 w 101"/>
                <a:gd name="T9" fmla="*/ 51 h 119"/>
                <a:gd name="T10" fmla="*/ 32 w 101"/>
                <a:gd name="T11" fmla="*/ 67 h 119"/>
                <a:gd name="T12" fmla="*/ 19 w 101"/>
                <a:gd name="T13" fmla="*/ 82 h 119"/>
                <a:gd name="T14" fmla="*/ 9 w 101"/>
                <a:gd name="T15" fmla="*/ 98 h 119"/>
                <a:gd name="T16" fmla="*/ 0 w 101"/>
                <a:gd name="T17" fmla="*/ 114 h 119"/>
                <a:gd name="T18" fmla="*/ 0 w 101"/>
                <a:gd name="T19" fmla="*/ 116 h 119"/>
                <a:gd name="T20" fmla="*/ 1 w 101"/>
                <a:gd name="T21" fmla="*/ 117 h 119"/>
                <a:gd name="T22" fmla="*/ 3 w 101"/>
                <a:gd name="T23" fmla="*/ 119 h 119"/>
                <a:gd name="T24" fmla="*/ 5 w 101"/>
                <a:gd name="T25" fmla="*/ 119 h 119"/>
                <a:gd name="T26" fmla="*/ 18 w 101"/>
                <a:gd name="T27" fmla="*/ 103 h 119"/>
                <a:gd name="T28" fmla="*/ 28 w 101"/>
                <a:gd name="T29" fmla="*/ 87 h 119"/>
                <a:gd name="T30" fmla="*/ 41 w 101"/>
                <a:gd name="T31" fmla="*/ 73 h 119"/>
                <a:gd name="T32" fmla="*/ 53 w 101"/>
                <a:gd name="T33" fmla="*/ 57 h 119"/>
                <a:gd name="T34" fmla="*/ 64 w 101"/>
                <a:gd name="T35" fmla="*/ 43 h 119"/>
                <a:gd name="T36" fmla="*/ 76 w 101"/>
                <a:gd name="T37" fmla="*/ 30 h 119"/>
                <a:gd name="T38" fmla="*/ 89 w 101"/>
                <a:gd name="T39" fmla="*/ 16 h 119"/>
                <a:gd name="T40" fmla="*/ 101 w 101"/>
                <a:gd name="T41" fmla="*/ 2 h 119"/>
                <a:gd name="T42" fmla="*/ 101 w 101"/>
                <a:gd name="T43" fmla="*/ 2 h 119"/>
                <a:gd name="T44" fmla="*/ 101 w 101"/>
                <a:gd name="T45" fmla="*/ 0 h 119"/>
                <a:gd name="T46" fmla="*/ 99 w 101"/>
                <a:gd name="T47" fmla="*/ 0 h 119"/>
                <a:gd name="T48" fmla="*/ 99 w 101"/>
                <a:gd name="T49" fmla="*/ 0 h 119"/>
                <a:gd name="T50" fmla="*/ 99 w 101"/>
                <a:gd name="T5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119">
                  <a:moveTo>
                    <a:pt x="99" y="0"/>
                  </a:moveTo>
                  <a:lnTo>
                    <a:pt x="85" y="12"/>
                  </a:lnTo>
                  <a:lnTo>
                    <a:pt x="71" y="25"/>
                  </a:lnTo>
                  <a:lnTo>
                    <a:pt x="57" y="39"/>
                  </a:lnTo>
                  <a:lnTo>
                    <a:pt x="44" y="51"/>
                  </a:lnTo>
                  <a:lnTo>
                    <a:pt x="32" y="67"/>
                  </a:lnTo>
                  <a:lnTo>
                    <a:pt x="19" y="82"/>
                  </a:lnTo>
                  <a:lnTo>
                    <a:pt x="9" y="98"/>
                  </a:lnTo>
                  <a:lnTo>
                    <a:pt x="0" y="114"/>
                  </a:lnTo>
                  <a:lnTo>
                    <a:pt x="0" y="116"/>
                  </a:lnTo>
                  <a:lnTo>
                    <a:pt x="1" y="117"/>
                  </a:lnTo>
                  <a:lnTo>
                    <a:pt x="3" y="119"/>
                  </a:lnTo>
                  <a:lnTo>
                    <a:pt x="5" y="119"/>
                  </a:lnTo>
                  <a:lnTo>
                    <a:pt x="18" y="103"/>
                  </a:lnTo>
                  <a:lnTo>
                    <a:pt x="28" y="87"/>
                  </a:lnTo>
                  <a:lnTo>
                    <a:pt x="41" y="73"/>
                  </a:lnTo>
                  <a:lnTo>
                    <a:pt x="53" y="57"/>
                  </a:lnTo>
                  <a:lnTo>
                    <a:pt x="64" y="43"/>
                  </a:lnTo>
                  <a:lnTo>
                    <a:pt x="76" y="30"/>
                  </a:lnTo>
                  <a:lnTo>
                    <a:pt x="89" y="16"/>
                  </a:lnTo>
                  <a:lnTo>
                    <a:pt x="101" y="2"/>
                  </a:lnTo>
                  <a:lnTo>
                    <a:pt x="101" y="2"/>
                  </a:lnTo>
                  <a:lnTo>
                    <a:pt x="101" y="0"/>
                  </a:lnTo>
                  <a:lnTo>
                    <a:pt x="99" y="0"/>
                  </a:lnTo>
                  <a:lnTo>
                    <a:pt x="99" y="0"/>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6" name="Freeform 326"/>
            <p:cNvSpPr>
              <a:spLocks/>
            </p:cNvSpPr>
            <p:nvPr/>
          </p:nvSpPr>
          <p:spPr bwMode="auto">
            <a:xfrm>
              <a:off x="1681" y="2889"/>
              <a:ext cx="36" cy="387"/>
            </a:xfrm>
            <a:custGeom>
              <a:avLst/>
              <a:gdLst>
                <a:gd name="T0" fmla="*/ 73 w 73"/>
                <a:gd name="T1" fmla="*/ 0 h 775"/>
                <a:gd name="T2" fmla="*/ 57 w 73"/>
                <a:gd name="T3" fmla="*/ 96 h 775"/>
                <a:gd name="T4" fmla="*/ 43 w 73"/>
                <a:gd name="T5" fmla="*/ 192 h 775"/>
                <a:gd name="T6" fmla="*/ 30 w 73"/>
                <a:gd name="T7" fmla="*/ 289 h 775"/>
                <a:gd name="T8" fmla="*/ 20 w 73"/>
                <a:gd name="T9" fmla="*/ 385 h 775"/>
                <a:gd name="T10" fmla="*/ 11 w 73"/>
                <a:gd name="T11" fmla="*/ 481 h 775"/>
                <a:gd name="T12" fmla="*/ 5 w 73"/>
                <a:gd name="T13" fmla="*/ 577 h 775"/>
                <a:gd name="T14" fmla="*/ 0 w 73"/>
                <a:gd name="T15" fmla="*/ 673 h 775"/>
                <a:gd name="T16" fmla="*/ 0 w 73"/>
                <a:gd name="T17" fmla="*/ 769 h 775"/>
                <a:gd name="T18" fmla="*/ 0 w 73"/>
                <a:gd name="T19" fmla="*/ 771 h 775"/>
                <a:gd name="T20" fmla="*/ 4 w 73"/>
                <a:gd name="T21" fmla="*/ 773 h 775"/>
                <a:gd name="T22" fmla="*/ 5 w 73"/>
                <a:gd name="T23" fmla="*/ 775 h 775"/>
                <a:gd name="T24" fmla="*/ 5 w 73"/>
                <a:gd name="T25" fmla="*/ 773 h 775"/>
                <a:gd name="T26" fmla="*/ 12 w 73"/>
                <a:gd name="T27" fmla="*/ 643 h 775"/>
                <a:gd name="T28" fmla="*/ 20 w 73"/>
                <a:gd name="T29" fmla="*/ 513 h 775"/>
                <a:gd name="T30" fmla="*/ 30 w 73"/>
                <a:gd name="T31" fmla="*/ 381 h 775"/>
                <a:gd name="T32" fmla="*/ 44 w 73"/>
                <a:gd name="T33" fmla="*/ 251 h 775"/>
                <a:gd name="T34" fmla="*/ 52 w 73"/>
                <a:gd name="T35" fmla="*/ 189 h 775"/>
                <a:gd name="T36" fmla="*/ 60 w 73"/>
                <a:gd name="T37" fmla="*/ 125 h 775"/>
                <a:gd name="T38" fmla="*/ 68 w 73"/>
                <a:gd name="T39" fmla="*/ 62 h 775"/>
                <a:gd name="T40" fmla="*/ 73 w 73"/>
                <a:gd name="T41" fmla="*/ 0 h 775"/>
                <a:gd name="T42" fmla="*/ 73 w 73"/>
                <a:gd name="T43" fmla="*/ 0 h 775"/>
                <a:gd name="T44" fmla="*/ 73 w 73"/>
                <a:gd name="T45" fmla="*/ 0 h 775"/>
                <a:gd name="T46" fmla="*/ 73 w 73"/>
                <a:gd name="T47" fmla="*/ 0 h 775"/>
                <a:gd name="T48" fmla="*/ 73 w 73"/>
                <a:gd name="T49" fmla="*/ 0 h 775"/>
                <a:gd name="T50" fmla="*/ 73 w 73"/>
                <a:gd name="T51" fmla="*/ 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775">
                  <a:moveTo>
                    <a:pt x="73" y="0"/>
                  </a:moveTo>
                  <a:lnTo>
                    <a:pt x="57" y="96"/>
                  </a:lnTo>
                  <a:lnTo>
                    <a:pt x="43" y="192"/>
                  </a:lnTo>
                  <a:lnTo>
                    <a:pt x="30" y="289"/>
                  </a:lnTo>
                  <a:lnTo>
                    <a:pt x="20" y="385"/>
                  </a:lnTo>
                  <a:lnTo>
                    <a:pt x="11" y="481"/>
                  </a:lnTo>
                  <a:lnTo>
                    <a:pt x="5" y="577"/>
                  </a:lnTo>
                  <a:lnTo>
                    <a:pt x="0" y="673"/>
                  </a:lnTo>
                  <a:lnTo>
                    <a:pt x="0" y="769"/>
                  </a:lnTo>
                  <a:lnTo>
                    <a:pt x="0" y="771"/>
                  </a:lnTo>
                  <a:lnTo>
                    <a:pt x="4" y="773"/>
                  </a:lnTo>
                  <a:lnTo>
                    <a:pt x="5" y="775"/>
                  </a:lnTo>
                  <a:lnTo>
                    <a:pt x="5" y="773"/>
                  </a:lnTo>
                  <a:lnTo>
                    <a:pt x="12" y="643"/>
                  </a:lnTo>
                  <a:lnTo>
                    <a:pt x="20" y="513"/>
                  </a:lnTo>
                  <a:lnTo>
                    <a:pt x="30" y="381"/>
                  </a:lnTo>
                  <a:lnTo>
                    <a:pt x="44" y="251"/>
                  </a:lnTo>
                  <a:lnTo>
                    <a:pt x="52" y="189"/>
                  </a:lnTo>
                  <a:lnTo>
                    <a:pt x="60" y="125"/>
                  </a:lnTo>
                  <a:lnTo>
                    <a:pt x="68" y="62"/>
                  </a:lnTo>
                  <a:lnTo>
                    <a:pt x="73" y="0"/>
                  </a:lnTo>
                  <a:lnTo>
                    <a:pt x="73" y="0"/>
                  </a:lnTo>
                  <a:lnTo>
                    <a:pt x="73" y="0"/>
                  </a:lnTo>
                  <a:lnTo>
                    <a:pt x="73" y="0"/>
                  </a:lnTo>
                  <a:lnTo>
                    <a:pt x="7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7" name="Freeform 327"/>
            <p:cNvSpPr>
              <a:spLocks/>
            </p:cNvSpPr>
            <p:nvPr/>
          </p:nvSpPr>
          <p:spPr bwMode="auto">
            <a:xfrm>
              <a:off x="1638" y="2701"/>
              <a:ext cx="70" cy="349"/>
            </a:xfrm>
            <a:custGeom>
              <a:avLst/>
              <a:gdLst>
                <a:gd name="T0" fmla="*/ 0 w 138"/>
                <a:gd name="T1" fmla="*/ 0 h 698"/>
                <a:gd name="T2" fmla="*/ 12 w 138"/>
                <a:gd name="T3" fmla="*/ 88 h 698"/>
                <a:gd name="T4" fmla="*/ 21 w 138"/>
                <a:gd name="T5" fmla="*/ 173 h 698"/>
                <a:gd name="T6" fmla="*/ 30 w 138"/>
                <a:gd name="T7" fmla="*/ 260 h 698"/>
                <a:gd name="T8" fmla="*/ 41 w 138"/>
                <a:gd name="T9" fmla="*/ 348 h 698"/>
                <a:gd name="T10" fmla="*/ 48 w 138"/>
                <a:gd name="T11" fmla="*/ 392 h 698"/>
                <a:gd name="T12" fmla="*/ 57 w 138"/>
                <a:gd name="T13" fmla="*/ 435 h 698"/>
                <a:gd name="T14" fmla="*/ 67 w 138"/>
                <a:gd name="T15" fmla="*/ 479 h 698"/>
                <a:gd name="T16" fmla="*/ 80 w 138"/>
                <a:gd name="T17" fmla="*/ 524 h 698"/>
                <a:gd name="T18" fmla="*/ 92 w 138"/>
                <a:gd name="T19" fmla="*/ 567 h 698"/>
                <a:gd name="T20" fmla="*/ 106 w 138"/>
                <a:gd name="T21" fmla="*/ 609 h 698"/>
                <a:gd name="T22" fmla="*/ 121 w 138"/>
                <a:gd name="T23" fmla="*/ 652 h 698"/>
                <a:gd name="T24" fmla="*/ 135 w 138"/>
                <a:gd name="T25" fmla="*/ 695 h 698"/>
                <a:gd name="T26" fmla="*/ 137 w 138"/>
                <a:gd name="T27" fmla="*/ 697 h 698"/>
                <a:gd name="T28" fmla="*/ 138 w 138"/>
                <a:gd name="T29" fmla="*/ 698 h 698"/>
                <a:gd name="T30" fmla="*/ 138 w 138"/>
                <a:gd name="T31" fmla="*/ 698 h 698"/>
                <a:gd name="T32" fmla="*/ 138 w 138"/>
                <a:gd name="T33" fmla="*/ 695 h 698"/>
                <a:gd name="T34" fmla="*/ 126 w 138"/>
                <a:gd name="T35" fmla="*/ 650 h 698"/>
                <a:gd name="T36" fmla="*/ 112 w 138"/>
                <a:gd name="T37" fmla="*/ 604 h 698"/>
                <a:gd name="T38" fmla="*/ 97 w 138"/>
                <a:gd name="T39" fmla="*/ 560 h 698"/>
                <a:gd name="T40" fmla="*/ 85 w 138"/>
                <a:gd name="T41" fmla="*/ 515 h 698"/>
                <a:gd name="T42" fmla="*/ 73 w 138"/>
                <a:gd name="T43" fmla="*/ 469 h 698"/>
                <a:gd name="T44" fmla="*/ 60 w 138"/>
                <a:gd name="T45" fmla="*/ 422 h 698"/>
                <a:gd name="T46" fmla="*/ 51 w 138"/>
                <a:gd name="T47" fmla="*/ 376 h 698"/>
                <a:gd name="T48" fmla="*/ 42 w 138"/>
                <a:gd name="T49" fmla="*/ 330 h 698"/>
                <a:gd name="T50" fmla="*/ 32 w 138"/>
                <a:gd name="T51" fmla="*/ 248 h 698"/>
                <a:gd name="T52" fmla="*/ 21 w 138"/>
                <a:gd name="T53" fmla="*/ 164 h 698"/>
                <a:gd name="T54" fmla="*/ 12 w 138"/>
                <a:gd name="T55" fmla="*/ 82 h 698"/>
                <a:gd name="T56" fmla="*/ 0 w 138"/>
                <a:gd name="T57" fmla="*/ 0 h 698"/>
                <a:gd name="T58" fmla="*/ 0 w 138"/>
                <a:gd name="T59" fmla="*/ 0 h 698"/>
                <a:gd name="T60" fmla="*/ 0 w 138"/>
                <a:gd name="T61" fmla="*/ 0 h 698"/>
                <a:gd name="T62" fmla="*/ 0 w 138"/>
                <a:gd name="T63" fmla="*/ 0 h 698"/>
                <a:gd name="T64" fmla="*/ 0 w 138"/>
                <a:gd name="T65" fmla="*/ 0 h 698"/>
                <a:gd name="T66" fmla="*/ 0 w 138"/>
                <a:gd name="T67"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698">
                  <a:moveTo>
                    <a:pt x="0" y="0"/>
                  </a:moveTo>
                  <a:lnTo>
                    <a:pt x="12" y="88"/>
                  </a:lnTo>
                  <a:lnTo>
                    <a:pt x="21" y="173"/>
                  </a:lnTo>
                  <a:lnTo>
                    <a:pt x="30" y="260"/>
                  </a:lnTo>
                  <a:lnTo>
                    <a:pt x="41" y="348"/>
                  </a:lnTo>
                  <a:lnTo>
                    <a:pt x="48" y="392"/>
                  </a:lnTo>
                  <a:lnTo>
                    <a:pt x="57" y="435"/>
                  </a:lnTo>
                  <a:lnTo>
                    <a:pt x="67" y="479"/>
                  </a:lnTo>
                  <a:lnTo>
                    <a:pt x="80" y="524"/>
                  </a:lnTo>
                  <a:lnTo>
                    <a:pt x="92" y="567"/>
                  </a:lnTo>
                  <a:lnTo>
                    <a:pt x="106" y="609"/>
                  </a:lnTo>
                  <a:lnTo>
                    <a:pt x="121" y="652"/>
                  </a:lnTo>
                  <a:lnTo>
                    <a:pt x="135" y="695"/>
                  </a:lnTo>
                  <a:lnTo>
                    <a:pt x="137" y="697"/>
                  </a:lnTo>
                  <a:lnTo>
                    <a:pt x="138" y="698"/>
                  </a:lnTo>
                  <a:lnTo>
                    <a:pt x="138" y="698"/>
                  </a:lnTo>
                  <a:lnTo>
                    <a:pt x="138" y="695"/>
                  </a:lnTo>
                  <a:lnTo>
                    <a:pt x="126" y="650"/>
                  </a:lnTo>
                  <a:lnTo>
                    <a:pt x="112" y="604"/>
                  </a:lnTo>
                  <a:lnTo>
                    <a:pt x="97" y="560"/>
                  </a:lnTo>
                  <a:lnTo>
                    <a:pt x="85" y="515"/>
                  </a:lnTo>
                  <a:lnTo>
                    <a:pt x="73" y="469"/>
                  </a:lnTo>
                  <a:lnTo>
                    <a:pt x="60" y="422"/>
                  </a:lnTo>
                  <a:lnTo>
                    <a:pt x="51" y="376"/>
                  </a:lnTo>
                  <a:lnTo>
                    <a:pt x="42" y="330"/>
                  </a:lnTo>
                  <a:lnTo>
                    <a:pt x="32" y="248"/>
                  </a:lnTo>
                  <a:lnTo>
                    <a:pt x="21" y="164"/>
                  </a:lnTo>
                  <a:lnTo>
                    <a:pt x="12" y="82"/>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8" name="Freeform 328"/>
            <p:cNvSpPr>
              <a:spLocks/>
            </p:cNvSpPr>
            <p:nvPr/>
          </p:nvSpPr>
          <p:spPr bwMode="auto">
            <a:xfrm>
              <a:off x="1563" y="2723"/>
              <a:ext cx="137" cy="390"/>
            </a:xfrm>
            <a:custGeom>
              <a:avLst/>
              <a:gdLst>
                <a:gd name="T0" fmla="*/ 0 w 274"/>
                <a:gd name="T1" fmla="*/ 0 h 780"/>
                <a:gd name="T2" fmla="*/ 7 w 274"/>
                <a:gd name="T3" fmla="*/ 105 h 780"/>
                <a:gd name="T4" fmla="*/ 29 w 274"/>
                <a:gd name="T5" fmla="*/ 206 h 780"/>
                <a:gd name="T6" fmla="*/ 59 w 274"/>
                <a:gd name="T7" fmla="*/ 304 h 780"/>
                <a:gd name="T8" fmla="*/ 96 w 274"/>
                <a:gd name="T9" fmla="*/ 401 h 780"/>
                <a:gd name="T10" fmla="*/ 139 w 274"/>
                <a:gd name="T11" fmla="*/ 495 h 780"/>
                <a:gd name="T12" fmla="*/ 184 w 274"/>
                <a:gd name="T13" fmla="*/ 588 h 780"/>
                <a:gd name="T14" fmla="*/ 228 w 274"/>
                <a:gd name="T15" fmla="*/ 682 h 780"/>
                <a:gd name="T16" fmla="*/ 267 w 274"/>
                <a:gd name="T17" fmla="*/ 776 h 780"/>
                <a:gd name="T18" fmla="*/ 269 w 274"/>
                <a:gd name="T19" fmla="*/ 778 h 780"/>
                <a:gd name="T20" fmla="*/ 273 w 274"/>
                <a:gd name="T21" fmla="*/ 780 h 780"/>
                <a:gd name="T22" fmla="*/ 274 w 274"/>
                <a:gd name="T23" fmla="*/ 780 h 780"/>
                <a:gd name="T24" fmla="*/ 273 w 274"/>
                <a:gd name="T25" fmla="*/ 778 h 780"/>
                <a:gd name="T26" fmla="*/ 237 w 274"/>
                <a:gd name="T27" fmla="*/ 682 h 780"/>
                <a:gd name="T28" fmla="*/ 196 w 274"/>
                <a:gd name="T29" fmla="*/ 588 h 780"/>
                <a:gd name="T30" fmla="*/ 150 w 274"/>
                <a:gd name="T31" fmla="*/ 495 h 780"/>
                <a:gd name="T32" fmla="*/ 104 w 274"/>
                <a:gd name="T33" fmla="*/ 401 h 780"/>
                <a:gd name="T34" fmla="*/ 63 w 274"/>
                <a:gd name="T35" fmla="*/ 306 h 780"/>
                <a:gd name="T36" fmla="*/ 29 w 274"/>
                <a:gd name="T37" fmla="*/ 208 h 780"/>
                <a:gd name="T38" fmla="*/ 7 w 274"/>
                <a:gd name="T39" fmla="*/ 107 h 780"/>
                <a:gd name="T40" fmla="*/ 2 w 274"/>
                <a:gd name="T41" fmla="*/ 2 h 780"/>
                <a:gd name="T42" fmla="*/ 2 w 274"/>
                <a:gd name="T43" fmla="*/ 2 h 780"/>
                <a:gd name="T44" fmla="*/ 2 w 274"/>
                <a:gd name="T45" fmla="*/ 0 h 780"/>
                <a:gd name="T46" fmla="*/ 0 w 274"/>
                <a:gd name="T47" fmla="*/ 0 h 780"/>
                <a:gd name="T48" fmla="*/ 0 w 274"/>
                <a:gd name="T49" fmla="*/ 0 h 780"/>
                <a:gd name="T50" fmla="*/ 0 w 274"/>
                <a:gd name="T5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4" h="780">
                  <a:moveTo>
                    <a:pt x="0" y="0"/>
                  </a:moveTo>
                  <a:lnTo>
                    <a:pt x="7" y="105"/>
                  </a:lnTo>
                  <a:lnTo>
                    <a:pt x="29" y="206"/>
                  </a:lnTo>
                  <a:lnTo>
                    <a:pt x="59" y="304"/>
                  </a:lnTo>
                  <a:lnTo>
                    <a:pt x="96" y="401"/>
                  </a:lnTo>
                  <a:lnTo>
                    <a:pt x="139" y="495"/>
                  </a:lnTo>
                  <a:lnTo>
                    <a:pt x="184" y="588"/>
                  </a:lnTo>
                  <a:lnTo>
                    <a:pt x="228" y="682"/>
                  </a:lnTo>
                  <a:lnTo>
                    <a:pt x="267" y="776"/>
                  </a:lnTo>
                  <a:lnTo>
                    <a:pt x="269" y="778"/>
                  </a:lnTo>
                  <a:lnTo>
                    <a:pt x="273" y="780"/>
                  </a:lnTo>
                  <a:lnTo>
                    <a:pt x="274" y="780"/>
                  </a:lnTo>
                  <a:lnTo>
                    <a:pt x="273" y="778"/>
                  </a:lnTo>
                  <a:lnTo>
                    <a:pt x="237" y="682"/>
                  </a:lnTo>
                  <a:lnTo>
                    <a:pt x="196" y="588"/>
                  </a:lnTo>
                  <a:lnTo>
                    <a:pt x="150" y="495"/>
                  </a:lnTo>
                  <a:lnTo>
                    <a:pt x="104" y="401"/>
                  </a:lnTo>
                  <a:lnTo>
                    <a:pt x="63" y="306"/>
                  </a:lnTo>
                  <a:lnTo>
                    <a:pt x="29" y="208"/>
                  </a:lnTo>
                  <a:lnTo>
                    <a:pt x="7" y="107"/>
                  </a:lnTo>
                  <a:lnTo>
                    <a:pt x="2" y="2"/>
                  </a:lnTo>
                  <a:lnTo>
                    <a:pt x="2" y="2"/>
                  </a:lnTo>
                  <a:lnTo>
                    <a:pt x="2"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09" name="Freeform 329"/>
            <p:cNvSpPr>
              <a:spLocks/>
            </p:cNvSpPr>
            <p:nvPr/>
          </p:nvSpPr>
          <p:spPr bwMode="auto">
            <a:xfrm>
              <a:off x="1560" y="2684"/>
              <a:ext cx="65" cy="61"/>
            </a:xfrm>
            <a:custGeom>
              <a:avLst/>
              <a:gdLst>
                <a:gd name="T0" fmla="*/ 0 w 130"/>
                <a:gd name="T1" fmla="*/ 122 h 122"/>
                <a:gd name="T2" fmla="*/ 14 w 130"/>
                <a:gd name="T3" fmla="*/ 105 h 122"/>
                <a:gd name="T4" fmla="*/ 28 w 130"/>
                <a:gd name="T5" fmla="*/ 89 h 122"/>
                <a:gd name="T6" fmla="*/ 44 w 130"/>
                <a:gd name="T7" fmla="*/ 71 h 122"/>
                <a:gd name="T8" fmla="*/ 59 w 130"/>
                <a:gd name="T9" fmla="*/ 55 h 122"/>
                <a:gd name="T10" fmla="*/ 73 w 130"/>
                <a:gd name="T11" fmla="*/ 39 h 122"/>
                <a:gd name="T12" fmla="*/ 91 w 130"/>
                <a:gd name="T13" fmla="*/ 26 h 122"/>
                <a:gd name="T14" fmla="*/ 109 w 130"/>
                <a:gd name="T15" fmla="*/ 14 h 122"/>
                <a:gd name="T16" fmla="*/ 130 w 130"/>
                <a:gd name="T17" fmla="*/ 3 h 122"/>
                <a:gd name="T18" fmla="*/ 130 w 130"/>
                <a:gd name="T19" fmla="*/ 1 h 122"/>
                <a:gd name="T20" fmla="*/ 128 w 130"/>
                <a:gd name="T21" fmla="*/ 1 h 122"/>
                <a:gd name="T22" fmla="*/ 125 w 130"/>
                <a:gd name="T23" fmla="*/ 0 h 122"/>
                <a:gd name="T24" fmla="*/ 123 w 130"/>
                <a:gd name="T25" fmla="*/ 0 h 122"/>
                <a:gd name="T26" fmla="*/ 103 w 130"/>
                <a:gd name="T27" fmla="*/ 8 h 122"/>
                <a:gd name="T28" fmla="*/ 84 w 130"/>
                <a:gd name="T29" fmla="*/ 21 h 122"/>
                <a:gd name="T30" fmla="*/ 68 w 130"/>
                <a:gd name="T31" fmla="*/ 35 h 122"/>
                <a:gd name="T32" fmla="*/ 52 w 130"/>
                <a:gd name="T33" fmla="*/ 49 h 122"/>
                <a:gd name="T34" fmla="*/ 37 w 130"/>
                <a:gd name="T35" fmla="*/ 67 h 122"/>
                <a:gd name="T36" fmla="*/ 25 w 130"/>
                <a:gd name="T37" fmla="*/ 85 h 122"/>
                <a:gd name="T38" fmla="*/ 12 w 130"/>
                <a:gd name="T39" fmla="*/ 105 h 122"/>
                <a:gd name="T40" fmla="*/ 0 w 130"/>
                <a:gd name="T41" fmla="*/ 122 h 122"/>
                <a:gd name="T42" fmla="*/ 0 w 130"/>
                <a:gd name="T43" fmla="*/ 122 h 122"/>
                <a:gd name="T44" fmla="*/ 0 w 130"/>
                <a:gd name="T45" fmla="*/ 122 h 122"/>
                <a:gd name="T46" fmla="*/ 0 w 130"/>
                <a:gd name="T47" fmla="*/ 122 h 122"/>
                <a:gd name="T48" fmla="*/ 0 w 130"/>
                <a:gd name="T49" fmla="*/ 122 h 122"/>
                <a:gd name="T50" fmla="*/ 0 w 130"/>
                <a:gd name="T5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22">
                  <a:moveTo>
                    <a:pt x="0" y="122"/>
                  </a:moveTo>
                  <a:lnTo>
                    <a:pt x="14" y="105"/>
                  </a:lnTo>
                  <a:lnTo>
                    <a:pt x="28" y="89"/>
                  </a:lnTo>
                  <a:lnTo>
                    <a:pt x="44" y="71"/>
                  </a:lnTo>
                  <a:lnTo>
                    <a:pt x="59" y="55"/>
                  </a:lnTo>
                  <a:lnTo>
                    <a:pt x="73" y="39"/>
                  </a:lnTo>
                  <a:lnTo>
                    <a:pt x="91" y="26"/>
                  </a:lnTo>
                  <a:lnTo>
                    <a:pt x="109" y="14"/>
                  </a:lnTo>
                  <a:lnTo>
                    <a:pt x="130" y="3"/>
                  </a:lnTo>
                  <a:lnTo>
                    <a:pt x="130" y="1"/>
                  </a:lnTo>
                  <a:lnTo>
                    <a:pt x="128" y="1"/>
                  </a:lnTo>
                  <a:lnTo>
                    <a:pt x="125" y="0"/>
                  </a:lnTo>
                  <a:lnTo>
                    <a:pt x="123" y="0"/>
                  </a:lnTo>
                  <a:lnTo>
                    <a:pt x="103" y="8"/>
                  </a:lnTo>
                  <a:lnTo>
                    <a:pt x="84" y="21"/>
                  </a:lnTo>
                  <a:lnTo>
                    <a:pt x="68" y="35"/>
                  </a:lnTo>
                  <a:lnTo>
                    <a:pt x="52" y="49"/>
                  </a:lnTo>
                  <a:lnTo>
                    <a:pt x="37" y="67"/>
                  </a:lnTo>
                  <a:lnTo>
                    <a:pt x="25" y="85"/>
                  </a:lnTo>
                  <a:lnTo>
                    <a:pt x="12" y="105"/>
                  </a:lnTo>
                  <a:lnTo>
                    <a:pt x="0" y="122"/>
                  </a:lnTo>
                  <a:lnTo>
                    <a:pt x="0" y="122"/>
                  </a:lnTo>
                  <a:lnTo>
                    <a:pt x="0" y="122"/>
                  </a:lnTo>
                  <a:lnTo>
                    <a:pt x="0" y="122"/>
                  </a:lnTo>
                  <a:lnTo>
                    <a:pt x="0" y="122"/>
                  </a:lnTo>
                  <a:lnTo>
                    <a:pt x="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0" name="Freeform 330"/>
            <p:cNvSpPr>
              <a:spLocks/>
            </p:cNvSpPr>
            <p:nvPr/>
          </p:nvSpPr>
          <p:spPr bwMode="auto">
            <a:xfrm>
              <a:off x="1682" y="3003"/>
              <a:ext cx="68" cy="309"/>
            </a:xfrm>
            <a:custGeom>
              <a:avLst/>
              <a:gdLst>
                <a:gd name="T0" fmla="*/ 0 w 137"/>
                <a:gd name="T1" fmla="*/ 618 h 618"/>
                <a:gd name="T2" fmla="*/ 3 w 137"/>
                <a:gd name="T3" fmla="*/ 541 h 618"/>
                <a:gd name="T4" fmla="*/ 10 w 137"/>
                <a:gd name="T5" fmla="*/ 466 h 618"/>
                <a:gd name="T6" fmla="*/ 23 w 137"/>
                <a:gd name="T7" fmla="*/ 392 h 618"/>
                <a:gd name="T8" fmla="*/ 37 w 137"/>
                <a:gd name="T9" fmla="*/ 319 h 618"/>
                <a:gd name="T10" fmla="*/ 46 w 137"/>
                <a:gd name="T11" fmla="*/ 279 h 618"/>
                <a:gd name="T12" fmla="*/ 58 w 137"/>
                <a:gd name="T13" fmla="*/ 240 h 618"/>
                <a:gd name="T14" fmla="*/ 69 w 137"/>
                <a:gd name="T15" fmla="*/ 201 h 618"/>
                <a:gd name="T16" fmla="*/ 83 w 137"/>
                <a:gd name="T17" fmla="*/ 164 h 618"/>
                <a:gd name="T18" fmla="*/ 96 w 137"/>
                <a:gd name="T19" fmla="*/ 124 h 618"/>
                <a:gd name="T20" fmla="*/ 110 w 137"/>
                <a:gd name="T21" fmla="*/ 87 h 618"/>
                <a:gd name="T22" fmla="*/ 124 w 137"/>
                <a:gd name="T23" fmla="*/ 50 h 618"/>
                <a:gd name="T24" fmla="*/ 137 w 137"/>
                <a:gd name="T25" fmla="*/ 10 h 618"/>
                <a:gd name="T26" fmla="*/ 137 w 137"/>
                <a:gd name="T27" fmla="*/ 7 h 618"/>
                <a:gd name="T28" fmla="*/ 133 w 137"/>
                <a:gd name="T29" fmla="*/ 2 h 618"/>
                <a:gd name="T30" fmla="*/ 128 w 137"/>
                <a:gd name="T31" fmla="*/ 0 h 618"/>
                <a:gd name="T32" fmla="*/ 124 w 137"/>
                <a:gd name="T33" fmla="*/ 2 h 618"/>
                <a:gd name="T34" fmla="*/ 108 w 137"/>
                <a:gd name="T35" fmla="*/ 35 h 618"/>
                <a:gd name="T36" fmla="*/ 94 w 137"/>
                <a:gd name="T37" fmla="*/ 71 h 618"/>
                <a:gd name="T38" fmla="*/ 80 w 137"/>
                <a:gd name="T39" fmla="*/ 108 h 618"/>
                <a:gd name="T40" fmla="*/ 69 w 137"/>
                <a:gd name="T41" fmla="*/ 146 h 618"/>
                <a:gd name="T42" fmla="*/ 58 w 137"/>
                <a:gd name="T43" fmla="*/ 183 h 618"/>
                <a:gd name="T44" fmla="*/ 50 w 137"/>
                <a:gd name="T45" fmla="*/ 221 h 618"/>
                <a:gd name="T46" fmla="*/ 41 w 137"/>
                <a:gd name="T47" fmla="*/ 258 h 618"/>
                <a:gd name="T48" fmla="*/ 32 w 137"/>
                <a:gd name="T49" fmla="*/ 295 h 618"/>
                <a:gd name="T50" fmla="*/ 18 w 137"/>
                <a:gd name="T51" fmla="*/ 376 h 618"/>
                <a:gd name="T52" fmla="*/ 7 w 137"/>
                <a:gd name="T53" fmla="*/ 456 h 618"/>
                <a:gd name="T54" fmla="*/ 2 w 137"/>
                <a:gd name="T55" fmla="*/ 536 h 618"/>
                <a:gd name="T56" fmla="*/ 0 w 137"/>
                <a:gd name="T57" fmla="*/ 618 h 618"/>
                <a:gd name="T58" fmla="*/ 0 w 137"/>
                <a:gd name="T59" fmla="*/ 618 h 618"/>
                <a:gd name="T60" fmla="*/ 0 w 137"/>
                <a:gd name="T61" fmla="*/ 618 h 618"/>
                <a:gd name="T62" fmla="*/ 0 w 137"/>
                <a:gd name="T63" fmla="*/ 618 h 618"/>
                <a:gd name="T64" fmla="*/ 0 w 137"/>
                <a:gd name="T65" fmla="*/ 618 h 618"/>
                <a:gd name="T66" fmla="*/ 0 w 137"/>
                <a:gd name="T67"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618">
                  <a:moveTo>
                    <a:pt x="0" y="618"/>
                  </a:moveTo>
                  <a:lnTo>
                    <a:pt x="3" y="541"/>
                  </a:lnTo>
                  <a:lnTo>
                    <a:pt x="10" y="466"/>
                  </a:lnTo>
                  <a:lnTo>
                    <a:pt x="23" y="392"/>
                  </a:lnTo>
                  <a:lnTo>
                    <a:pt x="37" y="319"/>
                  </a:lnTo>
                  <a:lnTo>
                    <a:pt x="46" y="279"/>
                  </a:lnTo>
                  <a:lnTo>
                    <a:pt x="58" y="240"/>
                  </a:lnTo>
                  <a:lnTo>
                    <a:pt x="69" y="201"/>
                  </a:lnTo>
                  <a:lnTo>
                    <a:pt x="83" y="164"/>
                  </a:lnTo>
                  <a:lnTo>
                    <a:pt x="96" y="124"/>
                  </a:lnTo>
                  <a:lnTo>
                    <a:pt x="110" y="87"/>
                  </a:lnTo>
                  <a:lnTo>
                    <a:pt x="124" y="50"/>
                  </a:lnTo>
                  <a:lnTo>
                    <a:pt x="137" y="10"/>
                  </a:lnTo>
                  <a:lnTo>
                    <a:pt x="137" y="7"/>
                  </a:lnTo>
                  <a:lnTo>
                    <a:pt x="133" y="2"/>
                  </a:lnTo>
                  <a:lnTo>
                    <a:pt x="128" y="0"/>
                  </a:lnTo>
                  <a:lnTo>
                    <a:pt x="124" y="2"/>
                  </a:lnTo>
                  <a:lnTo>
                    <a:pt x="108" y="35"/>
                  </a:lnTo>
                  <a:lnTo>
                    <a:pt x="94" y="71"/>
                  </a:lnTo>
                  <a:lnTo>
                    <a:pt x="80" y="108"/>
                  </a:lnTo>
                  <a:lnTo>
                    <a:pt x="69" y="146"/>
                  </a:lnTo>
                  <a:lnTo>
                    <a:pt x="58" y="183"/>
                  </a:lnTo>
                  <a:lnTo>
                    <a:pt x="50" y="221"/>
                  </a:lnTo>
                  <a:lnTo>
                    <a:pt x="41" y="258"/>
                  </a:lnTo>
                  <a:lnTo>
                    <a:pt x="32" y="295"/>
                  </a:lnTo>
                  <a:lnTo>
                    <a:pt x="18" y="376"/>
                  </a:lnTo>
                  <a:lnTo>
                    <a:pt x="7" y="456"/>
                  </a:lnTo>
                  <a:lnTo>
                    <a:pt x="2" y="536"/>
                  </a:lnTo>
                  <a:lnTo>
                    <a:pt x="0" y="618"/>
                  </a:lnTo>
                  <a:lnTo>
                    <a:pt x="0" y="618"/>
                  </a:lnTo>
                  <a:lnTo>
                    <a:pt x="0" y="618"/>
                  </a:lnTo>
                  <a:lnTo>
                    <a:pt x="0" y="618"/>
                  </a:lnTo>
                  <a:lnTo>
                    <a:pt x="0" y="618"/>
                  </a:lnTo>
                  <a:lnTo>
                    <a:pt x="0" y="6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1" name="Freeform 331"/>
            <p:cNvSpPr>
              <a:spLocks/>
            </p:cNvSpPr>
            <p:nvPr/>
          </p:nvSpPr>
          <p:spPr bwMode="auto">
            <a:xfrm>
              <a:off x="1456" y="2642"/>
              <a:ext cx="65" cy="289"/>
            </a:xfrm>
            <a:custGeom>
              <a:avLst/>
              <a:gdLst>
                <a:gd name="T0" fmla="*/ 18 w 130"/>
                <a:gd name="T1" fmla="*/ 167 h 579"/>
                <a:gd name="T2" fmla="*/ 14 w 130"/>
                <a:gd name="T3" fmla="*/ 144 h 579"/>
                <a:gd name="T4" fmla="*/ 9 w 130"/>
                <a:gd name="T5" fmla="*/ 119 h 579"/>
                <a:gd name="T6" fmla="*/ 5 w 130"/>
                <a:gd name="T7" fmla="*/ 96 h 579"/>
                <a:gd name="T8" fmla="*/ 2 w 130"/>
                <a:gd name="T9" fmla="*/ 73 h 579"/>
                <a:gd name="T10" fmla="*/ 3 w 130"/>
                <a:gd name="T11" fmla="*/ 57 h 579"/>
                <a:gd name="T12" fmla="*/ 5 w 130"/>
                <a:gd name="T13" fmla="*/ 41 h 579"/>
                <a:gd name="T14" fmla="*/ 10 w 130"/>
                <a:gd name="T15" fmla="*/ 25 h 579"/>
                <a:gd name="T16" fmla="*/ 16 w 130"/>
                <a:gd name="T17" fmla="*/ 11 h 579"/>
                <a:gd name="T18" fmla="*/ 25 w 130"/>
                <a:gd name="T19" fmla="*/ 5 h 579"/>
                <a:gd name="T20" fmla="*/ 35 w 130"/>
                <a:gd name="T21" fmla="*/ 18 h 579"/>
                <a:gd name="T22" fmla="*/ 41 w 130"/>
                <a:gd name="T23" fmla="*/ 36 h 579"/>
                <a:gd name="T24" fmla="*/ 44 w 130"/>
                <a:gd name="T25" fmla="*/ 44 h 579"/>
                <a:gd name="T26" fmla="*/ 51 w 130"/>
                <a:gd name="T27" fmla="*/ 96 h 579"/>
                <a:gd name="T28" fmla="*/ 48 w 130"/>
                <a:gd name="T29" fmla="*/ 149 h 579"/>
                <a:gd name="T30" fmla="*/ 41 w 130"/>
                <a:gd name="T31" fmla="*/ 201 h 579"/>
                <a:gd name="T32" fmla="*/ 30 w 130"/>
                <a:gd name="T33" fmla="*/ 251 h 579"/>
                <a:gd name="T34" fmla="*/ 23 w 130"/>
                <a:gd name="T35" fmla="*/ 297 h 579"/>
                <a:gd name="T36" fmla="*/ 23 w 130"/>
                <a:gd name="T37" fmla="*/ 342 h 579"/>
                <a:gd name="T38" fmla="*/ 28 w 130"/>
                <a:gd name="T39" fmla="*/ 384 h 579"/>
                <a:gd name="T40" fmla="*/ 39 w 130"/>
                <a:gd name="T41" fmla="*/ 425 h 579"/>
                <a:gd name="T42" fmla="*/ 53 w 130"/>
                <a:gd name="T43" fmla="*/ 465 h 579"/>
                <a:gd name="T44" fmla="*/ 73 w 130"/>
                <a:gd name="T45" fmla="*/ 504 h 579"/>
                <a:gd name="T46" fmla="*/ 96 w 130"/>
                <a:gd name="T47" fmla="*/ 541 h 579"/>
                <a:gd name="T48" fmla="*/ 123 w 130"/>
                <a:gd name="T49" fmla="*/ 577 h 579"/>
                <a:gd name="T50" fmla="*/ 124 w 130"/>
                <a:gd name="T51" fmla="*/ 579 h 579"/>
                <a:gd name="T52" fmla="*/ 128 w 130"/>
                <a:gd name="T53" fmla="*/ 579 h 579"/>
                <a:gd name="T54" fmla="*/ 130 w 130"/>
                <a:gd name="T55" fmla="*/ 579 h 579"/>
                <a:gd name="T56" fmla="*/ 128 w 130"/>
                <a:gd name="T57" fmla="*/ 579 h 579"/>
                <a:gd name="T58" fmla="*/ 108 w 130"/>
                <a:gd name="T59" fmla="*/ 552 h 579"/>
                <a:gd name="T60" fmla="*/ 91 w 130"/>
                <a:gd name="T61" fmla="*/ 523 h 579"/>
                <a:gd name="T62" fmla="*/ 75 w 130"/>
                <a:gd name="T63" fmla="*/ 495 h 579"/>
                <a:gd name="T64" fmla="*/ 60 w 130"/>
                <a:gd name="T65" fmla="*/ 465 h 579"/>
                <a:gd name="T66" fmla="*/ 50 w 130"/>
                <a:gd name="T67" fmla="*/ 434 h 579"/>
                <a:gd name="T68" fmla="*/ 41 w 130"/>
                <a:gd name="T69" fmla="*/ 402 h 579"/>
                <a:gd name="T70" fmla="*/ 34 w 130"/>
                <a:gd name="T71" fmla="*/ 370 h 579"/>
                <a:gd name="T72" fmla="*/ 30 w 130"/>
                <a:gd name="T73" fmla="*/ 336 h 579"/>
                <a:gd name="T74" fmla="*/ 34 w 130"/>
                <a:gd name="T75" fmla="*/ 272 h 579"/>
                <a:gd name="T76" fmla="*/ 46 w 130"/>
                <a:gd name="T77" fmla="*/ 206 h 579"/>
                <a:gd name="T78" fmla="*/ 57 w 130"/>
                <a:gd name="T79" fmla="*/ 142 h 579"/>
                <a:gd name="T80" fmla="*/ 57 w 130"/>
                <a:gd name="T81" fmla="*/ 75 h 579"/>
                <a:gd name="T82" fmla="*/ 55 w 130"/>
                <a:gd name="T83" fmla="*/ 55 h 579"/>
                <a:gd name="T84" fmla="*/ 48 w 130"/>
                <a:gd name="T85" fmla="*/ 32 h 579"/>
                <a:gd name="T86" fmla="*/ 39 w 130"/>
                <a:gd name="T87" fmla="*/ 11 h 579"/>
                <a:gd name="T88" fmla="*/ 23 w 130"/>
                <a:gd name="T89" fmla="*/ 0 h 579"/>
                <a:gd name="T90" fmla="*/ 2 w 130"/>
                <a:gd name="T91" fmla="*/ 19 h 579"/>
                <a:gd name="T92" fmla="*/ 0 w 130"/>
                <a:gd name="T93" fmla="*/ 73 h 579"/>
                <a:gd name="T94" fmla="*/ 9 w 130"/>
                <a:gd name="T95" fmla="*/ 132 h 579"/>
                <a:gd name="T96" fmla="*/ 14 w 130"/>
                <a:gd name="T97" fmla="*/ 165 h 579"/>
                <a:gd name="T98" fmla="*/ 14 w 130"/>
                <a:gd name="T99" fmla="*/ 167 h 579"/>
                <a:gd name="T100" fmla="*/ 16 w 130"/>
                <a:gd name="T101" fmla="*/ 167 h 579"/>
                <a:gd name="T102" fmla="*/ 18 w 130"/>
                <a:gd name="T103" fmla="*/ 167 h 579"/>
                <a:gd name="T104" fmla="*/ 18 w 130"/>
                <a:gd name="T105" fmla="*/ 167 h 579"/>
                <a:gd name="T106" fmla="*/ 18 w 130"/>
                <a:gd name="T107" fmla="*/ 16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579">
                  <a:moveTo>
                    <a:pt x="18" y="167"/>
                  </a:moveTo>
                  <a:lnTo>
                    <a:pt x="14" y="144"/>
                  </a:lnTo>
                  <a:lnTo>
                    <a:pt x="9" y="119"/>
                  </a:lnTo>
                  <a:lnTo>
                    <a:pt x="5" y="96"/>
                  </a:lnTo>
                  <a:lnTo>
                    <a:pt x="2" y="73"/>
                  </a:lnTo>
                  <a:lnTo>
                    <a:pt x="3" y="57"/>
                  </a:lnTo>
                  <a:lnTo>
                    <a:pt x="5" y="41"/>
                  </a:lnTo>
                  <a:lnTo>
                    <a:pt x="10" y="25"/>
                  </a:lnTo>
                  <a:lnTo>
                    <a:pt x="16" y="11"/>
                  </a:lnTo>
                  <a:lnTo>
                    <a:pt x="25" y="5"/>
                  </a:lnTo>
                  <a:lnTo>
                    <a:pt x="35" y="18"/>
                  </a:lnTo>
                  <a:lnTo>
                    <a:pt x="41" y="36"/>
                  </a:lnTo>
                  <a:lnTo>
                    <a:pt x="44" y="44"/>
                  </a:lnTo>
                  <a:lnTo>
                    <a:pt x="51" y="96"/>
                  </a:lnTo>
                  <a:lnTo>
                    <a:pt x="48" y="149"/>
                  </a:lnTo>
                  <a:lnTo>
                    <a:pt x="41" y="201"/>
                  </a:lnTo>
                  <a:lnTo>
                    <a:pt x="30" y="251"/>
                  </a:lnTo>
                  <a:lnTo>
                    <a:pt x="23" y="297"/>
                  </a:lnTo>
                  <a:lnTo>
                    <a:pt x="23" y="342"/>
                  </a:lnTo>
                  <a:lnTo>
                    <a:pt x="28" y="384"/>
                  </a:lnTo>
                  <a:lnTo>
                    <a:pt x="39" y="425"/>
                  </a:lnTo>
                  <a:lnTo>
                    <a:pt x="53" y="465"/>
                  </a:lnTo>
                  <a:lnTo>
                    <a:pt x="73" y="504"/>
                  </a:lnTo>
                  <a:lnTo>
                    <a:pt x="96" y="541"/>
                  </a:lnTo>
                  <a:lnTo>
                    <a:pt x="123" y="577"/>
                  </a:lnTo>
                  <a:lnTo>
                    <a:pt x="124" y="579"/>
                  </a:lnTo>
                  <a:lnTo>
                    <a:pt x="128" y="579"/>
                  </a:lnTo>
                  <a:lnTo>
                    <a:pt x="130" y="579"/>
                  </a:lnTo>
                  <a:lnTo>
                    <a:pt x="128" y="579"/>
                  </a:lnTo>
                  <a:lnTo>
                    <a:pt x="108" y="552"/>
                  </a:lnTo>
                  <a:lnTo>
                    <a:pt x="91" y="523"/>
                  </a:lnTo>
                  <a:lnTo>
                    <a:pt x="75" y="495"/>
                  </a:lnTo>
                  <a:lnTo>
                    <a:pt x="60" y="465"/>
                  </a:lnTo>
                  <a:lnTo>
                    <a:pt x="50" y="434"/>
                  </a:lnTo>
                  <a:lnTo>
                    <a:pt x="41" y="402"/>
                  </a:lnTo>
                  <a:lnTo>
                    <a:pt x="34" y="370"/>
                  </a:lnTo>
                  <a:lnTo>
                    <a:pt x="30" y="336"/>
                  </a:lnTo>
                  <a:lnTo>
                    <a:pt x="34" y="272"/>
                  </a:lnTo>
                  <a:lnTo>
                    <a:pt x="46" y="206"/>
                  </a:lnTo>
                  <a:lnTo>
                    <a:pt x="57" y="142"/>
                  </a:lnTo>
                  <a:lnTo>
                    <a:pt x="57" y="75"/>
                  </a:lnTo>
                  <a:lnTo>
                    <a:pt x="55" y="55"/>
                  </a:lnTo>
                  <a:lnTo>
                    <a:pt x="48" y="32"/>
                  </a:lnTo>
                  <a:lnTo>
                    <a:pt x="39" y="11"/>
                  </a:lnTo>
                  <a:lnTo>
                    <a:pt x="23" y="0"/>
                  </a:lnTo>
                  <a:lnTo>
                    <a:pt x="2" y="19"/>
                  </a:lnTo>
                  <a:lnTo>
                    <a:pt x="0" y="73"/>
                  </a:lnTo>
                  <a:lnTo>
                    <a:pt x="9" y="132"/>
                  </a:lnTo>
                  <a:lnTo>
                    <a:pt x="14" y="165"/>
                  </a:lnTo>
                  <a:lnTo>
                    <a:pt x="14" y="167"/>
                  </a:lnTo>
                  <a:lnTo>
                    <a:pt x="16" y="167"/>
                  </a:lnTo>
                  <a:lnTo>
                    <a:pt x="18" y="167"/>
                  </a:lnTo>
                  <a:lnTo>
                    <a:pt x="18" y="167"/>
                  </a:lnTo>
                  <a:lnTo>
                    <a:pt x="18"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2" name="Freeform 332"/>
            <p:cNvSpPr>
              <a:spLocks/>
            </p:cNvSpPr>
            <p:nvPr/>
          </p:nvSpPr>
          <p:spPr bwMode="auto">
            <a:xfrm>
              <a:off x="1500" y="2616"/>
              <a:ext cx="75" cy="558"/>
            </a:xfrm>
            <a:custGeom>
              <a:avLst/>
              <a:gdLst>
                <a:gd name="T0" fmla="*/ 64 w 149"/>
                <a:gd name="T1" fmla="*/ 0 h 1117"/>
                <a:gd name="T2" fmla="*/ 25 w 149"/>
                <a:gd name="T3" fmla="*/ 139 h 1117"/>
                <a:gd name="T4" fmla="*/ 5 w 149"/>
                <a:gd name="T5" fmla="*/ 280 h 1117"/>
                <a:gd name="T6" fmla="*/ 0 w 149"/>
                <a:gd name="T7" fmla="*/ 420 h 1117"/>
                <a:gd name="T8" fmla="*/ 9 w 149"/>
                <a:gd name="T9" fmla="*/ 561 h 1117"/>
                <a:gd name="T10" fmla="*/ 28 w 149"/>
                <a:gd name="T11" fmla="*/ 702 h 1117"/>
                <a:gd name="T12" fmla="*/ 58 w 149"/>
                <a:gd name="T13" fmla="*/ 839 h 1117"/>
                <a:gd name="T14" fmla="*/ 96 w 149"/>
                <a:gd name="T15" fmla="*/ 976 h 1117"/>
                <a:gd name="T16" fmla="*/ 139 w 149"/>
                <a:gd name="T17" fmla="*/ 1110 h 1117"/>
                <a:gd name="T18" fmla="*/ 140 w 149"/>
                <a:gd name="T19" fmla="*/ 1113 h 1117"/>
                <a:gd name="T20" fmla="*/ 144 w 149"/>
                <a:gd name="T21" fmla="*/ 1115 h 1117"/>
                <a:gd name="T22" fmla="*/ 147 w 149"/>
                <a:gd name="T23" fmla="*/ 1117 h 1117"/>
                <a:gd name="T24" fmla="*/ 149 w 149"/>
                <a:gd name="T25" fmla="*/ 1115 h 1117"/>
                <a:gd name="T26" fmla="*/ 131 w 149"/>
                <a:gd name="T27" fmla="*/ 1045 h 1117"/>
                <a:gd name="T28" fmla="*/ 114 w 149"/>
                <a:gd name="T29" fmla="*/ 978 h 1117"/>
                <a:gd name="T30" fmla="*/ 94 w 149"/>
                <a:gd name="T31" fmla="*/ 908 h 1117"/>
                <a:gd name="T32" fmla="*/ 75 w 149"/>
                <a:gd name="T33" fmla="*/ 839 h 1117"/>
                <a:gd name="T34" fmla="*/ 57 w 149"/>
                <a:gd name="T35" fmla="*/ 771 h 1117"/>
                <a:gd name="T36" fmla="*/ 41 w 149"/>
                <a:gd name="T37" fmla="*/ 702 h 1117"/>
                <a:gd name="T38" fmla="*/ 26 w 149"/>
                <a:gd name="T39" fmla="*/ 631 h 1117"/>
                <a:gd name="T40" fmla="*/ 16 w 149"/>
                <a:gd name="T41" fmla="*/ 559 h 1117"/>
                <a:gd name="T42" fmla="*/ 9 w 149"/>
                <a:gd name="T43" fmla="*/ 490 h 1117"/>
                <a:gd name="T44" fmla="*/ 5 w 149"/>
                <a:gd name="T45" fmla="*/ 419 h 1117"/>
                <a:gd name="T46" fmla="*/ 5 w 149"/>
                <a:gd name="T47" fmla="*/ 349 h 1117"/>
                <a:gd name="T48" fmla="*/ 10 w 149"/>
                <a:gd name="T49" fmla="*/ 278 h 1117"/>
                <a:gd name="T50" fmla="*/ 18 w 149"/>
                <a:gd name="T51" fmla="*/ 207 h 1117"/>
                <a:gd name="T52" fmla="*/ 28 w 149"/>
                <a:gd name="T53" fmla="*/ 137 h 1117"/>
                <a:gd name="T54" fmla="*/ 44 w 149"/>
                <a:gd name="T55" fmla="*/ 68 h 1117"/>
                <a:gd name="T56" fmla="*/ 64 w 149"/>
                <a:gd name="T57" fmla="*/ 0 h 1117"/>
                <a:gd name="T58" fmla="*/ 64 w 149"/>
                <a:gd name="T59" fmla="*/ 0 h 1117"/>
                <a:gd name="T60" fmla="*/ 64 w 149"/>
                <a:gd name="T61" fmla="*/ 0 h 1117"/>
                <a:gd name="T62" fmla="*/ 64 w 149"/>
                <a:gd name="T63" fmla="*/ 0 h 1117"/>
                <a:gd name="T64" fmla="*/ 64 w 149"/>
                <a:gd name="T65" fmla="*/ 0 h 1117"/>
                <a:gd name="T66" fmla="*/ 64 w 149"/>
                <a:gd name="T67" fmla="*/ 0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117">
                  <a:moveTo>
                    <a:pt x="64" y="0"/>
                  </a:moveTo>
                  <a:lnTo>
                    <a:pt x="25" y="139"/>
                  </a:lnTo>
                  <a:lnTo>
                    <a:pt x="5" y="280"/>
                  </a:lnTo>
                  <a:lnTo>
                    <a:pt x="0" y="420"/>
                  </a:lnTo>
                  <a:lnTo>
                    <a:pt x="9" y="561"/>
                  </a:lnTo>
                  <a:lnTo>
                    <a:pt x="28" y="702"/>
                  </a:lnTo>
                  <a:lnTo>
                    <a:pt x="58" y="839"/>
                  </a:lnTo>
                  <a:lnTo>
                    <a:pt x="96" y="976"/>
                  </a:lnTo>
                  <a:lnTo>
                    <a:pt x="139" y="1110"/>
                  </a:lnTo>
                  <a:lnTo>
                    <a:pt x="140" y="1113"/>
                  </a:lnTo>
                  <a:lnTo>
                    <a:pt x="144" y="1115"/>
                  </a:lnTo>
                  <a:lnTo>
                    <a:pt x="147" y="1117"/>
                  </a:lnTo>
                  <a:lnTo>
                    <a:pt x="149" y="1115"/>
                  </a:lnTo>
                  <a:lnTo>
                    <a:pt x="131" y="1045"/>
                  </a:lnTo>
                  <a:lnTo>
                    <a:pt x="114" y="978"/>
                  </a:lnTo>
                  <a:lnTo>
                    <a:pt x="94" y="908"/>
                  </a:lnTo>
                  <a:lnTo>
                    <a:pt x="75" y="839"/>
                  </a:lnTo>
                  <a:lnTo>
                    <a:pt x="57" y="771"/>
                  </a:lnTo>
                  <a:lnTo>
                    <a:pt x="41" y="702"/>
                  </a:lnTo>
                  <a:lnTo>
                    <a:pt x="26" y="631"/>
                  </a:lnTo>
                  <a:lnTo>
                    <a:pt x="16" y="559"/>
                  </a:lnTo>
                  <a:lnTo>
                    <a:pt x="9" y="490"/>
                  </a:lnTo>
                  <a:lnTo>
                    <a:pt x="5" y="419"/>
                  </a:lnTo>
                  <a:lnTo>
                    <a:pt x="5" y="349"/>
                  </a:lnTo>
                  <a:lnTo>
                    <a:pt x="10" y="278"/>
                  </a:lnTo>
                  <a:lnTo>
                    <a:pt x="18" y="207"/>
                  </a:lnTo>
                  <a:lnTo>
                    <a:pt x="28" y="137"/>
                  </a:lnTo>
                  <a:lnTo>
                    <a:pt x="44" y="68"/>
                  </a:lnTo>
                  <a:lnTo>
                    <a:pt x="64" y="0"/>
                  </a:lnTo>
                  <a:lnTo>
                    <a:pt x="64" y="0"/>
                  </a:lnTo>
                  <a:lnTo>
                    <a:pt x="64" y="0"/>
                  </a:lnTo>
                  <a:lnTo>
                    <a:pt x="64" y="0"/>
                  </a:lnTo>
                  <a:lnTo>
                    <a:pt x="64"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3" name="Freeform 333"/>
            <p:cNvSpPr>
              <a:spLocks/>
            </p:cNvSpPr>
            <p:nvPr/>
          </p:nvSpPr>
          <p:spPr bwMode="auto">
            <a:xfrm>
              <a:off x="1775" y="2532"/>
              <a:ext cx="53" cy="125"/>
            </a:xfrm>
            <a:custGeom>
              <a:avLst/>
              <a:gdLst>
                <a:gd name="T0" fmla="*/ 3 w 105"/>
                <a:gd name="T1" fmla="*/ 0 h 251"/>
                <a:gd name="T2" fmla="*/ 0 w 105"/>
                <a:gd name="T3" fmla="*/ 34 h 251"/>
                <a:gd name="T4" fmla="*/ 7 w 105"/>
                <a:gd name="T5" fmla="*/ 66 h 251"/>
                <a:gd name="T6" fmla="*/ 19 w 105"/>
                <a:gd name="T7" fmla="*/ 96 h 251"/>
                <a:gd name="T8" fmla="*/ 32 w 105"/>
                <a:gd name="T9" fmla="*/ 127 h 251"/>
                <a:gd name="T10" fmla="*/ 39 w 105"/>
                <a:gd name="T11" fmla="*/ 143 h 251"/>
                <a:gd name="T12" fmla="*/ 46 w 105"/>
                <a:gd name="T13" fmla="*/ 159 h 251"/>
                <a:gd name="T14" fmla="*/ 53 w 105"/>
                <a:gd name="T15" fmla="*/ 175 h 251"/>
                <a:gd name="T16" fmla="*/ 62 w 105"/>
                <a:gd name="T17" fmla="*/ 189 h 251"/>
                <a:gd name="T18" fmla="*/ 69 w 105"/>
                <a:gd name="T19" fmla="*/ 205 h 251"/>
                <a:gd name="T20" fmla="*/ 78 w 105"/>
                <a:gd name="T21" fmla="*/ 219 h 251"/>
                <a:gd name="T22" fmla="*/ 89 w 105"/>
                <a:gd name="T23" fmla="*/ 233 h 251"/>
                <a:gd name="T24" fmla="*/ 97 w 105"/>
                <a:gd name="T25" fmla="*/ 248 h 251"/>
                <a:gd name="T26" fmla="*/ 99 w 105"/>
                <a:gd name="T27" fmla="*/ 249 h 251"/>
                <a:gd name="T28" fmla="*/ 103 w 105"/>
                <a:gd name="T29" fmla="*/ 251 h 251"/>
                <a:gd name="T30" fmla="*/ 105 w 105"/>
                <a:gd name="T31" fmla="*/ 249 h 251"/>
                <a:gd name="T32" fmla="*/ 105 w 105"/>
                <a:gd name="T33" fmla="*/ 246 h 251"/>
                <a:gd name="T34" fmla="*/ 89 w 105"/>
                <a:gd name="T35" fmla="*/ 219 h 251"/>
                <a:gd name="T36" fmla="*/ 71 w 105"/>
                <a:gd name="T37" fmla="*/ 189 h 251"/>
                <a:gd name="T38" fmla="*/ 53 w 105"/>
                <a:gd name="T39" fmla="*/ 160 h 251"/>
                <a:gd name="T40" fmla="*/ 37 w 105"/>
                <a:gd name="T41" fmla="*/ 128 h 251"/>
                <a:gd name="T42" fmla="*/ 23 w 105"/>
                <a:gd name="T43" fmla="*/ 98 h 251"/>
                <a:gd name="T44" fmla="*/ 12 w 105"/>
                <a:gd name="T45" fmla="*/ 66 h 251"/>
                <a:gd name="T46" fmla="*/ 5 w 105"/>
                <a:gd name="T47" fmla="*/ 32 h 251"/>
                <a:gd name="T48" fmla="*/ 5 w 105"/>
                <a:gd name="T49" fmla="*/ 0 h 251"/>
                <a:gd name="T50" fmla="*/ 5 w 105"/>
                <a:gd name="T51" fmla="*/ 0 h 251"/>
                <a:gd name="T52" fmla="*/ 5 w 105"/>
                <a:gd name="T53" fmla="*/ 0 h 251"/>
                <a:gd name="T54" fmla="*/ 3 w 105"/>
                <a:gd name="T55" fmla="*/ 0 h 251"/>
                <a:gd name="T56" fmla="*/ 3 w 105"/>
                <a:gd name="T57" fmla="*/ 0 h 251"/>
                <a:gd name="T58" fmla="*/ 3 w 105"/>
                <a:gd name="T5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251">
                  <a:moveTo>
                    <a:pt x="3" y="0"/>
                  </a:moveTo>
                  <a:lnTo>
                    <a:pt x="0" y="34"/>
                  </a:lnTo>
                  <a:lnTo>
                    <a:pt x="7" y="66"/>
                  </a:lnTo>
                  <a:lnTo>
                    <a:pt x="19" y="96"/>
                  </a:lnTo>
                  <a:lnTo>
                    <a:pt x="32" y="127"/>
                  </a:lnTo>
                  <a:lnTo>
                    <a:pt x="39" y="143"/>
                  </a:lnTo>
                  <a:lnTo>
                    <a:pt x="46" y="159"/>
                  </a:lnTo>
                  <a:lnTo>
                    <a:pt x="53" y="175"/>
                  </a:lnTo>
                  <a:lnTo>
                    <a:pt x="62" y="189"/>
                  </a:lnTo>
                  <a:lnTo>
                    <a:pt x="69" y="205"/>
                  </a:lnTo>
                  <a:lnTo>
                    <a:pt x="78" y="219"/>
                  </a:lnTo>
                  <a:lnTo>
                    <a:pt x="89" y="233"/>
                  </a:lnTo>
                  <a:lnTo>
                    <a:pt x="97" y="248"/>
                  </a:lnTo>
                  <a:lnTo>
                    <a:pt x="99" y="249"/>
                  </a:lnTo>
                  <a:lnTo>
                    <a:pt x="103" y="251"/>
                  </a:lnTo>
                  <a:lnTo>
                    <a:pt x="105" y="249"/>
                  </a:lnTo>
                  <a:lnTo>
                    <a:pt x="105" y="246"/>
                  </a:lnTo>
                  <a:lnTo>
                    <a:pt x="89" y="219"/>
                  </a:lnTo>
                  <a:lnTo>
                    <a:pt x="71" y="189"/>
                  </a:lnTo>
                  <a:lnTo>
                    <a:pt x="53" y="160"/>
                  </a:lnTo>
                  <a:lnTo>
                    <a:pt x="37" y="128"/>
                  </a:lnTo>
                  <a:lnTo>
                    <a:pt x="23" y="98"/>
                  </a:lnTo>
                  <a:lnTo>
                    <a:pt x="12" y="66"/>
                  </a:lnTo>
                  <a:lnTo>
                    <a:pt x="5" y="32"/>
                  </a:lnTo>
                  <a:lnTo>
                    <a:pt x="5" y="0"/>
                  </a:lnTo>
                  <a:lnTo>
                    <a:pt x="5" y="0"/>
                  </a:lnTo>
                  <a:lnTo>
                    <a:pt x="5" y="0"/>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4" name="Freeform 334"/>
            <p:cNvSpPr>
              <a:spLocks/>
            </p:cNvSpPr>
            <p:nvPr/>
          </p:nvSpPr>
          <p:spPr bwMode="auto">
            <a:xfrm>
              <a:off x="1606" y="2325"/>
              <a:ext cx="84" cy="126"/>
            </a:xfrm>
            <a:custGeom>
              <a:avLst/>
              <a:gdLst>
                <a:gd name="T0" fmla="*/ 1 w 167"/>
                <a:gd name="T1" fmla="*/ 0 h 253"/>
                <a:gd name="T2" fmla="*/ 16 w 167"/>
                <a:gd name="T3" fmla="*/ 12 h 253"/>
                <a:gd name="T4" fmla="*/ 32 w 167"/>
                <a:gd name="T5" fmla="*/ 23 h 253"/>
                <a:gd name="T6" fmla="*/ 46 w 167"/>
                <a:gd name="T7" fmla="*/ 36 h 253"/>
                <a:gd name="T8" fmla="*/ 60 w 167"/>
                <a:gd name="T9" fmla="*/ 46 h 253"/>
                <a:gd name="T10" fmla="*/ 74 w 167"/>
                <a:gd name="T11" fmla="*/ 59 h 253"/>
                <a:gd name="T12" fmla="*/ 87 w 167"/>
                <a:gd name="T13" fmla="*/ 71 h 253"/>
                <a:gd name="T14" fmla="*/ 99 w 167"/>
                <a:gd name="T15" fmla="*/ 84 h 253"/>
                <a:gd name="T16" fmla="*/ 112 w 167"/>
                <a:gd name="T17" fmla="*/ 98 h 253"/>
                <a:gd name="T18" fmla="*/ 122 w 167"/>
                <a:gd name="T19" fmla="*/ 114 h 253"/>
                <a:gd name="T20" fmla="*/ 133 w 167"/>
                <a:gd name="T21" fmla="*/ 130 h 253"/>
                <a:gd name="T22" fmla="*/ 142 w 167"/>
                <a:gd name="T23" fmla="*/ 150 h 253"/>
                <a:gd name="T24" fmla="*/ 151 w 167"/>
                <a:gd name="T25" fmla="*/ 169 h 253"/>
                <a:gd name="T26" fmla="*/ 156 w 167"/>
                <a:gd name="T27" fmla="*/ 189 h 253"/>
                <a:gd name="T28" fmla="*/ 161 w 167"/>
                <a:gd name="T29" fmla="*/ 208 h 253"/>
                <a:gd name="T30" fmla="*/ 165 w 167"/>
                <a:gd name="T31" fmla="*/ 228 h 253"/>
                <a:gd name="T32" fmla="*/ 167 w 167"/>
                <a:gd name="T33" fmla="*/ 246 h 253"/>
                <a:gd name="T34" fmla="*/ 165 w 167"/>
                <a:gd name="T35" fmla="*/ 249 h 253"/>
                <a:gd name="T36" fmla="*/ 163 w 167"/>
                <a:gd name="T37" fmla="*/ 251 h 253"/>
                <a:gd name="T38" fmla="*/ 160 w 167"/>
                <a:gd name="T39" fmla="*/ 253 h 253"/>
                <a:gd name="T40" fmla="*/ 158 w 167"/>
                <a:gd name="T41" fmla="*/ 251 h 253"/>
                <a:gd name="T42" fmla="*/ 153 w 167"/>
                <a:gd name="T43" fmla="*/ 231 h 253"/>
                <a:gd name="T44" fmla="*/ 149 w 167"/>
                <a:gd name="T45" fmla="*/ 212 h 253"/>
                <a:gd name="T46" fmla="*/ 144 w 167"/>
                <a:gd name="T47" fmla="*/ 194 h 253"/>
                <a:gd name="T48" fmla="*/ 137 w 167"/>
                <a:gd name="T49" fmla="*/ 175 h 253"/>
                <a:gd name="T50" fmla="*/ 131 w 167"/>
                <a:gd name="T51" fmla="*/ 157 h 253"/>
                <a:gd name="T52" fmla="*/ 122 w 167"/>
                <a:gd name="T53" fmla="*/ 137 h 253"/>
                <a:gd name="T54" fmla="*/ 115 w 167"/>
                <a:gd name="T55" fmla="*/ 121 h 253"/>
                <a:gd name="T56" fmla="*/ 105 w 167"/>
                <a:gd name="T57" fmla="*/ 103 h 253"/>
                <a:gd name="T58" fmla="*/ 94 w 167"/>
                <a:gd name="T59" fmla="*/ 89 h 253"/>
                <a:gd name="T60" fmla="*/ 81 w 167"/>
                <a:gd name="T61" fmla="*/ 75 h 253"/>
                <a:gd name="T62" fmla="*/ 69 w 167"/>
                <a:gd name="T63" fmla="*/ 62 h 253"/>
                <a:gd name="T64" fmla="*/ 55 w 167"/>
                <a:gd name="T65" fmla="*/ 50 h 253"/>
                <a:gd name="T66" fmla="*/ 40 w 167"/>
                <a:gd name="T67" fmla="*/ 37 h 253"/>
                <a:gd name="T68" fmla="*/ 26 w 167"/>
                <a:gd name="T69" fmla="*/ 27 h 253"/>
                <a:gd name="T70" fmla="*/ 12 w 167"/>
                <a:gd name="T71" fmla="*/ 14 h 253"/>
                <a:gd name="T72" fmla="*/ 0 w 167"/>
                <a:gd name="T73" fmla="*/ 2 h 253"/>
                <a:gd name="T74" fmla="*/ 0 w 167"/>
                <a:gd name="T75" fmla="*/ 2 h 253"/>
                <a:gd name="T76" fmla="*/ 0 w 167"/>
                <a:gd name="T77" fmla="*/ 0 h 253"/>
                <a:gd name="T78" fmla="*/ 1 w 167"/>
                <a:gd name="T79" fmla="*/ 0 h 253"/>
                <a:gd name="T80" fmla="*/ 1 w 167"/>
                <a:gd name="T81" fmla="*/ 0 h 253"/>
                <a:gd name="T82" fmla="*/ 1 w 167"/>
                <a:gd name="T8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253">
                  <a:moveTo>
                    <a:pt x="1" y="0"/>
                  </a:moveTo>
                  <a:lnTo>
                    <a:pt x="16" y="12"/>
                  </a:lnTo>
                  <a:lnTo>
                    <a:pt x="32" y="23"/>
                  </a:lnTo>
                  <a:lnTo>
                    <a:pt x="46" y="36"/>
                  </a:lnTo>
                  <a:lnTo>
                    <a:pt x="60" y="46"/>
                  </a:lnTo>
                  <a:lnTo>
                    <a:pt x="74" y="59"/>
                  </a:lnTo>
                  <a:lnTo>
                    <a:pt x="87" y="71"/>
                  </a:lnTo>
                  <a:lnTo>
                    <a:pt x="99" y="84"/>
                  </a:lnTo>
                  <a:lnTo>
                    <a:pt x="112" y="98"/>
                  </a:lnTo>
                  <a:lnTo>
                    <a:pt x="122" y="114"/>
                  </a:lnTo>
                  <a:lnTo>
                    <a:pt x="133" y="130"/>
                  </a:lnTo>
                  <a:lnTo>
                    <a:pt x="142" y="150"/>
                  </a:lnTo>
                  <a:lnTo>
                    <a:pt x="151" y="169"/>
                  </a:lnTo>
                  <a:lnTo>
                    <a:pt x="156" y="189"/>
                  </a:lnTo>
                  <a:lnTo>
                    <a:pt x="161" y="208"/>
                  </a:lnTo>
                  <a:lnTo>
                    <a:pt x="165" y="228"/>
                  </a:lnTo>
                  <a:lnTo>
                    <a:pt x="167" y="246"/>
                  </a:lnTo>
                  <a:lnTo>
                    <a:pt x="165" y="249"/>
                  </a:lnTo>
                  <a:lnTo>
                    <a:pt x="163" y="251"/>
                  </a:lnTo>
                  <a:lnTo>
                    <a:pt x="160" y="253"/>
                  </a:lnTo>
                  <a:lnTo>
                    <a:pt x="158" y="251"/>
                  </a:lnTo>
                  <a:lnTo>
                    <a:pt x="153" y="231"/>
                  </a:lnTo>
                  <a:lnTo>
                    <a:pt x="149" y="212"/>
                  </a:lnTo>
                  <a:lnTo>
                    <a:pt x="144" y="194"/>
                  </a:lnTo>
                  <a:lnTo>
                    <a:pt x="137" y="175"/>
                  </a:lnTo>
                  <a:lnTo>
                    <a:pt x="131" y="157"/>
                  </a:lnTo>
                  <a:lnTo>
                    <a:pt x="122" y="137"/>
                  </a:lnTo>
                  <a:lnTo>
                    <a:pt x="115" y="121"/>
                  </a:lnTo>
                  <a:lnTo>
                    <a:pt x="105" y="103"/>
                  </a:lnTo>
                  <a:lnTo>
                    <a:pt x="94" y="89"/>
                  </a:lnTo>
                  <a:lnTo>
                    <a:pt x="81" y="75"/>
                  </a:lnTo>
                  <a:lnTo>
                    <a:pt x="69" y="62"/>
                  </a:lnTo>
                  <a:lnTo>
                    <a:pt x="55" y="50"/>
                  </a:lnTo>
                  <a:lnTo>
                    <a:pt x="40" y="37"/>
                  </a:lnTo>
                  <a:lnTo>
                    <a:pt x="26" y="27"/>
                  </a:lnTo>
                  <a:lnTo>
                    <a:pt x="12" y="14"/>
                  </a:lnTo>
                  <a:lnTo>
                    <a:pt x="0" y="2"/>
                  </a:lnTo>
                  <a:lnTo>
                    <a:pt x="0" y="2"/>
                  </a:lnTo>
                  <a:lnTo>
                    <a:pt x="0"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5" name="Freeform 335"/>
            <p:cNvSpPr>
              <a:spLocks/>
            </p:cNvSpPr>
            <p:nvPr/>
          </p:nvSpPr>
          <p:spPr bwMode="auto">
            <a:xfrm>
              <a:off x="1599" y="2326"/>
              <a:ext cx="68" cy="147"/>
            </a:xfrm>
            <a:custGeom>
              <a:avLst/>
              <a:gdLst>
                <a:gd name="T0" fmla="*/ 22 w 136"/>
                <a:gd name="T1" fmla="*/ 0 h 294"/>
                <a:gd name="T2" fmla="*/ 7 w 136"/>
                <a:gd name="T3" fmla="*/ 10 h 294"/>
                <a:gd name="T4" fmla="*/ 4 w 136"/>
                <a:gd name="T5" fmla="*/ 25 h 294"/>
                <a:gd name="T6" fmla="*/ 9 w 136"/>
                <a:gd name="T7" fmla="*/ 41 h 294"/>
                <a:gd name="T8" fmla="*/ 20 w 136"/>
                <a:gd name="T9" fmla="*/ 59 h 294"/>
                <a:gd name="T10" fmla="*/ 34 w 136"/>
                <a:gd name="T11" fmla="*/ 76 h 294"/>
                <a:gd name="T12" fmla="*/ 50 w 136"/>
                <a:gd name="T13" fmla="*/ 94 h 294"/>
                <a:gd name="T14" fmla="*/ 63 w 136"/>
                <a:gd name="T15" fmla="*/ 107 h 294"/>
                <a:gd name="T16" fmla="*/ 71 w 136"/>
                <a:gd name="T17" fmla="*/ 117 h 294"/>
                <a:gd name="T18" fmla="*/ 86 w 136"/>
                <a:gd name="T19" fmla="*/ 135 h 294"/>
                <a:gd name="T20" fmla="*/ 98 w 136"/>
                <a:gd name="T21" fmla="*/ 155 h 294"/>
                <a:gd name="T22" fmla="*/ 109 w 136"/>
                <a:gd name="T23" fmla="*/ 174 h 294"/>
                <a:gd name="T24" fmla="*/ 118 w 136"/>
                <a:gd name="T25" fmla="*/ 196 h 294"/>
                <a:gd name="T26" fmla="*/ 125 w 136"/>
                <a:gd name="T27" fmla="*/ 217 h 294"/>
                <a:gd name="T28" fmla="*/ 130 w 136"/>
                <a:gd name="T29" fmla="*/ 240 h 294"/>
                <a:gd name="T30" fmla="*/ 134 w 136"/>
                <a:gd name="T31" fmla="*/ 263 h 294"/>
                <a:gd name="T32" fmla="*/ 136 w 136"/>
                <a:gd name="T33" fmla="*/ 286 h 294"/>
                <a:gd name="T34" fmla="*/ 134 w 136"/>
                <a:gd name="T35" fmla="*/ 288 h 294"/>
                <a:gd name="T36" fmla="*/ 132 w 136"/>
                <a:gd name="T37" fmla="*/ 292 h 294"/>
                <a:gd name="T38" fmla="*/ 130 w 136"/>
                <a:gd name="T39" fmla="*/ 294 h 294"/>
                <a:gd name="T40" fmla="*/ 128 w 136"/>
                <a:gd name="T41" fmla="*/ 294 h 294"/>
                <a:gd name="T42" fmla="*/ 125 w 136"/>
                <a:gd name="T43" fmla="*/ 274 h 294"/>
                <a:gd name="T44" fmla="*/ 120 w 136"/>
                <a:gd name="T45" fmla="*/ 253 h 294"/>
                <a:gd name="T46" fmla="*/ 114 w 136"/>
                <a:gd name="T47" fmla="*/ 233 h 294"/>
                <a:gd name="T48" fmla="*/ 109 w 136"/>
                <a:gd name="T49" fmla="*/ 215 h 294"/>
                <a:gd name="T50" fmla="*/ 102 w 136"/>
                <a:gd name="T51" fmla="*/ 196 h 294"/>
                <a:gd name="T52" fmla="*/ 95 w 136"/>
                <a:gd name="T53" fmla="*/ 178 h 294"/>
                <a:gd name="T54" fmla="*/ 84 w 136"/>
                <a:gd name="T55" fmla="*/ 160 h 294"/>
                <a:gd name="T56" fmla="*/ 73 w 136"/>
                <a:gd name="T57" fmla="*/ 142 h 294"/>
                <a:gd name="T58" fmla="*/ 66 w 136"/>
                <a:gd name="T59" fmla="*/ 133 h 294"/>
                <a:gd name="T60" fmla="*/ 59 w 136"/>
                <a:gd name="T61" fmla="*/ 123 h 294"/>
                <a:gd name="T62" fmla="*/ 50 w 136"/>
                <a:gd name="T63" fmla="*/ 114 h 294"/>
                <a:gd name="T64" fmla="*/ 43 w 136"/>
                <a:gd name="T65" fmla="*/ 105 h 294"/>
                <a:gd name="T66" fmla="*/ 36 w 136"/>
                <a:gd name="T67" fmla="*/ 96 h 294"/>
                <a:gd name="T68" fmla="*/ 27 w 136"/>
                <a:gd name="T69" fmla="*/ 85 h 294"/>
                <a:gd name="T70" fmla="*/ 20 w 136"/>
                <a:gd name="T71" fmla="*/ 76 h 294"/>
                <a:gd name="T72" fmla="*/ 13 w 136"/>
                <a:gd name="T73" fmla="*/ 66 h 294"/>
                <a:gd name="T74" fmla="*/ 4 w 136"/>
                <a:gd name="T75" fmla="*/ 48 h 294"/>
                <a:gd name="T76" fmla="*/ 0 w 136"/>
                <a:gd name="T77" fmla="*/ 28 h 294"/>
                <a:gd name="T78" fmla="*/ 4 w 136"/>
                <a:gd name="T79" fmla="*/ 10 h 294"/>
                <a:gd name="T80" fmla="*/ 22 w 136"/>
                <a:gd name="T81" fmla="*/ 0 h 294"/>
                <a:gd name="T82" fmla="*/ 22 w 136"/>
                <a:gd name="T83" fmla="*/ 0 h 294"/>
                <a:gd name="T84" fmla="*/ 22 w 136"/>
                <a:gd name="T85" fmla="*/ 0 h 294"/>
                <a:gd name="T86" fmla="*/ 22 w 136"/>
                <a:gd name="T87" fmla="*/ 0 h 294"/>
                <a:gd name="T88" fmla="*/ 22 w 136"/>
                <a:gd name="T89" fmla="*/ 0 h 294"/>
                <a:gd name="T90" fmla="*/ 22 w 136"/>
                <a:gd name="T9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294">
                  <a:moveTo>
                    <a:pt x="22" y="0"/>
                  </a:moveTo>
                  <a:lnTo>
                    <a:pt x="7" y="10"/>
                  </a:lnTo>
                  <a:lnTo>
                    <a:pt x="4" y="25"/>
                  </a:lnTo>
                  <a:lnTo>
                    <a:pt x="9" y="41"/>
                  </a:lnTo>
                  <a:lnTo>
                    <a:pt x="20" y="59"/>
                  </a:lnTo>
                  <a:lnTo>
                    <a:pt x="34" y="76"/>
                  </a:lnTo>
                  <a:lnTo>
                    <a:pt x="50" y="94"/>
                  </a:lnTo>
                  <a:lnTo>
                    <a:pt x="63" y="107"/>
                  </a:lnTo>
                  <a:lnTo>
                    <a:pt x="71" y="117"/>
                  </a:lnTo>
                  <a:lnTo>
                    <a:pt x="86" y="135"/>
                  </a:lnTo>
                  <a:lnTo>
                    <a:pt x="98" y="155"/>
                  </a:lnTo>
                  <a:lnTo>
                    <a:pt x="109" y="174"/>
                  </a:lnTo>
                  <a:lnTo>
                    <a:pt x="118" y="196"/>
                  </a:lnTo>
                  <a:lnTo>
                    <a:pt x="125" y="217"/>
                  </a:lnTo>
                  <a:lnTo>
                    <a:pt x="130" y="240"/>
                  </a:lnTo>
                  <a:lnTo>
                    <a:pt x="134" y="263"/>
                  </a:lnTo>
                  <a:lnTo>
                    <a:pt x="136" y="286"/>
                  </a:lnTo>
                  <a:lnTo>
                    <a:pt x="134" y="288"/>
                  </a:lnTo>
                  <a:lnTo>
                    <a:pt x="132" y="292"/>
                  </a:lnTo>
                  <a:lnTo>
                    <a:pt x="130" y="294"/>
                  </a:lnTo>
                  <a:lnTo>
                    <a:pt x="128" y="294"/>
                  </a:lnTo>
                  <a:lnTo>
                    <a:pt x="125" y="274"/>
                  </a:lnTo>
                  <a:lnTo>
                    <a:pt x="120" y="253"/>
                  </a:lnTo>
                  <a:lnTo>
                    <a:pt x="114" y="233"/>
                  </a:lnTo>
                  <a:lnTo>
                    <a:pt x="109" y="215"/>
                  </a:lnTo>
                  <a:lnTo>
                    <a:pt x="102" y="196"/>
                  </a:lnTo>
                  <a:lnTo>
                    <a:pt x="95" y="178"/>
                  </a:lnTo>
                  <a:lnTo>
                    <a:pt x="84" y="160"/>
                  </a:lnTo>
                  <a:lnTo>
                    <a:pt x="73" y="142"/>
                  </a:lnTo>
                  <a:lnTo>
                    <a:pt x="66" y="133"/>
                  </a:lnTo>
                  <a:lnTo>
                    <a:pt x="59" y="123"/>
                  </a:lnTo>
                  <a:lnTo>
                    <a:pt x="50" y="114"/>
                  </a:lnTo>
                  <a:lnTo>
                    <a:pt x="43" y="105"/>
                  </a:lnTo>
                  <a:lnTo>
                    <a:pt x="36" y="96"/>
                  </a:lnTo>
                  <a:lnTo>
                    <a:pt x="27" y="85"/>
                  </a:lnTo>
                  <a:lnTo>
                    <a:pt x="20" y="76"/>
                  </a:lnTo>
                  <a:lnTo>
                    <a:pt x="13" y="66"/>
                  </a:lnTo>
                  <a:lnTo>
                    <a:pt x="4" y="48"/>
                  </a:lnTo>
                  <a:lnTo>
                    <a:pt x="0" y="28"/>
                  </a:lnTo>
                  <a:lnTo>
                    <a:pt x="4" y="10"/>
                  </a:lnTo>
                  <a:lnTo>
                    <a:pt x="22" y="0"/>
                  </a:lnTo>
                  <a:lnTo>
                    <a:pt x="22" y="0"/>
                  </a:lnTo>
                  <a:lnTo>
                    <a:pt x="22" y="0"/>
                  </a:lnTo>
                  <a:lnTo>
                    <a:pt x="22" y="0"/>
                  </a:lnTo>
                  <a:lnTo>
                    <a:pt x="22"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6" name="Freeform 336"/>
            <p:cNvSpPr>
              <a:spLocks/>
            </p:cNvSpPr>
            <p:nvPr/>
          </p:nvSpPr>
          <p:spPr bwMode="auto">
            <a:xfrm>
              <a:off x="1578" y="2523"/>
              <a:ext cx="81" cy="185"/>
            </a:xfrm>
            <a:custGeom>
              <a:avLst/>
              <a:gdLst>
                <a:gd name="T0" fmla="*/ 0 w 162"/>
                <a:gd name="T1" fmla="*/ 0 h 371"/>
                <a:gd name="T2" fmla="*/ 10 w 162"/>
                <a:gd name="T3" fmla="*/ 48 h 371"/>
                <a:gd name="T4" fmla="*/ 21 w 162"/>
                <a:gd name="T5" fmla="*/ 98 h 371"/>
                <a:gd name="T6" fmla="*/ 32 w 162"/>
                <a:gd name="T7" fmla="*/ 148 h 371"/>
                <a:gd name="T8" fmla="*/ 44 w 162"/>
                <a:gd name="T9" fmla="*/ 198 h 371"/>
                <a:gd name="T10" fmla="*/ 62 w 162"/>
                <a:gd name="T11" fmla="*/ 244 h 371"/>
                <a:gd name="T12" fmla="*/ 85 w 162"/>
                <a:gd name="T13" fmla="*/ 289 h 371"/>
                <a:gd name="T14" fmla="*/ 115 w 162"/>
                <a:gd name="T15" fmla="*/ 326 h 371"/>
                <a:gd name="T16" fmla="*/ 156 w 162"/>
                <a:gd name="T17" fmla="*/ 358 h 371"/>
                <a:gd name="T18" fmla="*/ 158 w 162"/>
                <a:gd name="T19" fmla="*/ 362 h 371"/>
                <a:gd name="T20" fmla="*/ 160 w 162"/>
                <a:gd name="T21" fmla="*/ 365 h 371"/>
                <a:gd name="T22" fmla="*/ 162 w 162"/>
                <a:gd name="T23" fmla="*/ 369 h 371"/>
                <a:gd name="T24" fmla="*/ 158 w 162"/>
                <a:gd name="T25" fmla="*/ 371 h 371"/>
                <a:gd name="T26" fmla="*/ 112 w 162"/>
                <a:gd name="T27" fmla="*/ 344 h 371"/>
                <a:gd name="T28" fmla="*/ 78 w 162"/>
                <a:gd name="T29" fmla="*/ 308 h 371"/>
                <a:gd name="T30" fmla="*/ 53 w 162"/>
                <a:gd name="T31" fmla="*/ 262 h 371"/>
                <a:gd name="T32" fmla="*/ 37 w 162"/>
                <a:gd name="T33" fmla="*/ 210 h 371"/>
                <a:gd name="T34" fmla="*/ 24 w 162"/>
                <a:gd name="T35" fmla="*/ 155 h 371"/>
                <a:gd name="T36" fmla="*/ 16 w 162"/>
                <a:gd name="T37" fmla="*/ 100 h 371"/>
                <a:gd name="T38" fmla="*/ 8 w 162"/>
                <a:gd name="T39" fmla="*/ 48 h 371"/>
                <a:gd name="T40" fmla="*/ 0 w 162"/>
                <a:gd name="T41" fmla="*/ 0 h 371"/>
                <a:gd name="T42" fmla="*/ 0 w 162"/>
                <a:gd name="T43" fmla="*/ 0 h 371"/>
                <a:gd name="T44" fmla="*/ 0 w 162"/>
                <a:gd name="T45" fmla="*/ 0 h 371"/>
                <a:gd name="T46" fmla="*/ 0 w 162"/>
                <a:gd name="T47" fmla="*/ 0 h 371"/>
                <a:gd name="T48" fmla="*/ 0 w 162"/>
                <a:gd name="T49" fmla="*/ 0 h 371"/>
                <a:gd name="T50" fmla="*/ 0 w 162"/>
                <a:gd name="T5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371">
                  <a:moveTo>
                    <a:pt x="0" y="0"/>
                  </a:moveTo>
                  <a:lnTo>
                    <a:pt x="10" y="48"/>
                  </a:lnTo>
                  <a:lnTo>
                    <a:pt x="21" y="98"/>
                  </a:lnTo>
                  <a:lnTo>
                    <a:pt x="32" y="148"/>
                  </a:lnTo>
                  <a:lnTo>
                    <a:pt x="44" y="198"/>
                  </a:lnTo>
                  <a:lnTo>
                    <a:pt x="62" y="244"/>
                  </a:lnTo>
                  <a:lnTo>
                    <a:pt x="85" y="289"/>
                  </a:lnTo>
                  <a:lnTo>
                    <a:pt x="115" y="326"/>
                  </a:lnTo>
                  <a:lnTo>
                    <a:pt x="156" y="358"/>
                  </a:lnTo>
                  <a:lnTo>
                    <a:pt x="158" y="362"/>
                  </a:lnTo>
                  <a:lnTo>
                    <a:pt x="160" y="365"/>
                  </a:lnTo>
                  <a:lnTo>
                    <a:pt x="162" y="369"/>
                  </a:lnTo>
                  <a:lnTo>
                    <a:pt x="158" y="371"/>
                  </a:lnTo>
                  <a:lnTo>
                    <a:pt x="112" y="344"/>
                  </a:lnTo>
                  <a:lnTo>
                    <a:pt x="78" y="308"/>
                  </a:lnTo>
                  <a:lnTo>
                    <a:pt x="53" y="262"/>
                  </a:lnTo>
                  <a:lnTo>
                    <a:pt x="37" y="210"/>
                  </a:lnTo>
                  <a:lnTo>
                    <a:pt x="24" y="155"/>
                  </a:lnTo>
                  <a:lnTo>
                    <a:pt x="16" y="100"/>
                  </a:lnTo>
                  <a:lnTo>
                    <a:pt x="8" y="48"/>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7" name="Freeform 337"/>
            <p:cNvSpPr>
              <a:spLocks/>
            </p:cNvSpPr>
            <p:nvPr/>
          </p:nvSpPr>
          <p:spPr bwMode="auto">
            <a:xfrm>
              <a:off x="1692" y="2452"/>
              <a:ext cx="45" cy="225"/>
            </a:xfrm>
            <a:custGeom>
              <a:avLst/>
              <a:gdLst>
                <a:gd name="T0" fmla="*/ 6 w 91"/>
                <a:gd name="T1" fmla="*/ 0 h 448"/>
                <a:gd name="T2" fmla="*/ 7 w 91"/>
                <a:gd name="T3" fmla="*/ 26 h 448"/>
                <a:gd name="T4" fmla="*/ 11 w 91"/>
                <a:gd name="T5" fmla="*/ 55 h 448"/>
                <a:gd name="T6" fmla="*/ 16 w 91"/>
                <a:gd name="T7" fmla="*/ 83 h 448"/>
                <a:gd name="T8" fmla="*/ 20 w 91"/>
                <a:gd name="T9" fmla="*/ 110 h 448"/>
                <a:gd name="T10" fmla="*/ 22 w 91"/>
                <a:gd name="T11" fmla="*/ 133 h 448"/>
                <a:gd name="T12" fmla="*/ 25 w 91"/>
                <a:gd name="T13" fmla="*/ 158 h 448"/>
                <a:gd name="T14" fmla="*/ 27 w 91"/>
                <a:gd name="T15" fmla="*/ 181 h 448"/>
                <a:gd name="T16" fmla="*/ 29 w 91"/>
                <a:gd name="T17" fmla="*/ 206 h 448"/>
                <a:gd name="T18" fmla="*/ 32 w 91"/>
                <a:gd name="T19" fmla="*/ 236 h 448"/>
                <a:gd name="T20" fmla="*/ 38 w 91"/>
                <a:gd name="T21" fmla="*/ 267 h 448"/>
                <a:gd name="T22" fmla="*/ 45 w 91"/>
                <a:gd name="T23" fmla="*/ 297 h 448"/>
                <a:gd name="T24" fmla="*/ 52 w 91"/>
                <a:gd name="T25" fmla="*/ 325 h 448"/>
                <a:gd name="T26" fmla="*/ 59 w 91"/>
                <a:gd name="T27" fmla="*/ 354 h 448"/>
                <a:gd name="T28" fmla="*/ 70 w 91"/>
                <a:gd name="T29" fmla="*/ 384 h 448"/>
                <a:gd name="T30" fmla="*/ 80 w 91"/>
                <a:gd name="T31" fmla="*/ 413 h 448"/>
                <a:gd name="T32" fmla="*/ 91 w 91"/>
                <a:gd name="T33" fmla="*/ 441 h 448"/>
                <a:gd name="T34" fmla="*/ 89 w 91"/>
                <a:gd name="T35" fmla="*/ 445 h 448"/>
                <a:gd name="T36" fmla="*/ 86 w 91"/>
                <a:gd name="T37" fmla="*/ 447 h 448"/>
                <a:gd name="T38" fmla="*/ 80 w 91"/>
                <a:gd name="T39" fmla="*/ 448 h 448"/>
                <a:gd name="T40" fmla="*/ 77 w 91"/>
                <a:gd name="T41" fmla="*/ 447 h 448"/>
                <a:gd name="T42" fmla="*/ 64 w 91"/>
                <a:gd name="T43" fmla="*/ 422 h 448"/>
                <a:gd name="T44" fmla="*/ 52 w 91"/>
                <a:gd name="T45" fmla="*/ 397 h 448"/>
                <a:gd name="T46" fmla="*/ 43 w 91"/>
                <a:gd name="T47" fmla="*/ 370 h 448"/>
                <a:gd name="T48" fmla="*/ 34 w 91"/>
                <a:gd name="T49" fmla="*/ 343 h 448"/>
                <a:gd name="T50" fmla="*/ 27 w 91"/>
                <a:gd name="T51" fmla="*/ 317 h 448"/>
                <a:gd name="T52" fmla="*/ 22 w 91"/>
                <a:gd name="T53" fmla="*/ 290 h 448"/>
                <a:gd name="T54" fmla="*/ 18 w 91"/>
                <a:gd name="T55" fmla="*/ 263 h 448"/>
                <a:gd name="T56" fmla="*/ 15 w 91"/>
                <a:gd name="T57" fmla="*/ 235 h 448"/>
                <a:gd name="T58" fmla="*/ 13 w 91"/>
                <a:gd name="T59" fmla="*/ 215 h 448"/>
                <a:gd name="T60" fmla="*/ 11 w 91"/>
                <a:gd name="T61" fmla="*/ 194 h 448"/>
                <a:gd name="T62" fmla="*/ 9 w 91"/>
                <a:gd name="T63" fmla="*/ 174 h 448"/>
                <a:gd name="T64" fmla="*/ 9 w 91"/>
                <a:gd name="T65" fmla="*/ 155 h 448"/>
                <a:gd name="T66" fmla="*/ 7 w 91"/>
                <a:gd name="T67" fmla="*/ 117 h 448"/>
                <a:gd name="T68" fmla="*/ 2 w 91"/>
                <a:gd name="T69" fmla="*/ 76 h 448"/>
                <a:gd name="T70" fmla="*/ 0 w 91"/>
                <a:gd name="T71" fmla="*/ 37 h 448"/>
                <a:gd name="T72" fmla="*/ 4 w 91"/>
                <a:gd name="T73" fmla="*/ 0 h 448"/>
                <a:gd name="T74" fmla="*/ 4 w 91"/>
                <a:gd name="T75" fmla="*/ 0 h 448"/>
                <a:gd name="T76" fmla="*/ 6 w 91"/>
                <a:gd name="T77" fmla="*/ 0 h 448"/>
                <a:gd name="T78" fmla="*/ 6 w 91"/>
                <a:gd name="T79" fmla="*/ 0 h 448"/>
                <a:gd name="T80" fmla="*/ 6 w 91"/>
                <a:gd name="T81" fmla="*/ 0 h 448"/>
                <a:gd name="T82" fmla="*/ 6 w 91"/>
                <a:gd name="T83"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448">
                  <a:moveTo>
                    <a:pt x="6" y="0"/>
                  </a:moveTo>
                  <a:lnTo>
                    <a:pt x="7" y="26"/>
                  </a:lnTo>
                  <a:lnTo>
                    <a:pt x="11" y="55"/>
                  </a:lnTo>
                  <a:lnTo>
                    <a:pt x="16" y="83"/>
                  </a:lnTo>
                  <a:lnTo>
                    <a:pt x="20" y="110"/>
                  </a:lnTo>
                  <a:lnTo>
                    <a:pt x="22" y="133"/>
                  </a:lnTo>
                  <a:lnTo>
                    <a:pt x="25" y="158"/>
                  </a:lnTo>
                  <a:lnTo>
                    <a:pt x="27" y="181"/>
                  </a:lnTo>
                  <a:lnTo>
                    <a:pt x="29" y="206"/>
                  </a:lnTo>
                  <a:lnTo>
                    <a:pt x="32" y="236"/>
                  </a:lnTo>
                  <a:lnTo>
                    <a:pt x="38" y="267"/>
                  </a:lnTo>
                  <a:lnTo>
                    <a:pt x="45" y="297"/>
                  </a:lnTo>
                  <a:lnTo>
                    <a:pt x="52" y="325"/>
                  </a:lnTo>
                  <a:lnTo>
                    <a:pt x="59" y="354"/>
                  </a:lnTo>
                  <a:lnTo>
                    <a:pt x="70" y="384"/>
                  </a:lnTo>
                  <a:lnTo>
                    <a:pt x="80" y="413"/>
                  </a:lnTo>
                  <a:lnTo>
                    <a:pt x="91" y="441"/>
                  </a:lnTo>
                  <a:lnTo>
                    <a:pt x="89" y="445"/>
                  </a:lnTo>
                  <a:lnTo>
                    <a:pt x="86" y="447"/>
                  </a:lnTo>
                  <a:lnTo>
                    <a:pt x="80" y="448"/>
                  </a:lnTo>
                  <a:lnTo>
                    <a:pt x="77" y="447"/>
                  </a:lnTo>
                  <a:lnTo>
                    <a:pt x="64" y="422"/>
                  </a:lnTo>
                  <a:lnTo>
                    <a:pt x="52" y="397"/>
                  </a:lnTo>
                  <a:lnTo>
                    <a:pt x="43" y="370"/>
                  </a:lnTo>
                  <a:lnTo>
                    <a:pt x="34" y="343"/>
                  </a:lnTo>
                  <a:lnTo>
                    <a:pt x="27" y="317"/>
                  </a:lnTo>
                  <a:lnTo>
                    <a:pt x="22" y="290"/>
                  </a:lnTo>
                  <a:lnTo>
                    <a:pt x="18" y="263"/>
                  </a:lnTo>
                  <a:lnTo>
                    <a:pt x="15" y="235"/>
                  </a:lnTo>
                  <a:lnTo>
                    <a:pt x="13" y="215"/>
                  </a:lnTo>
                  <a:lnTo>
                    <a:pt x="11" y="194"/>
                  </a:lnTo>
                  <a:lnTo>
                    <a:pt x="9" y="174"/>
                  </a:lnTo>
                  <a:lnTo>
                    <a:pt x="9" y="155"/>
                  </a:lnTo>
                  <a:lnTo>
                    <a:pt x="7" y="117"/>
                  </a:lnTo>
                  <a:lnTo>
                    <a:pt x="2" y="76"/>
                  </a:lnTo>
                  <a:lnTo>
                    <a:pt x="0" y="37"/>
                  </a:lnTo>
                  <a:lnTo>
                    <a:pt x="4" y="0"/>
                  </a:lnTo>
                  <a:lnTo>
                    <a:pt x="4" y="0"/>
                  </a:lnTo>
                  <a:lnTo>
                    <a:pt x="6" y="0"/>
                  </a:lnTo>
                  <a:lnTo>
                    <a:pt x="6"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8" name="Freeform 338"/>
            <p:cNvSpPr>
              <a:spLocks/>
            </p:cNvSpPr>
            <p:nvPr/>
          </p:nvSpPr>
          <p:spPr bwMode="auto">
            <a:xfrm>
              <a:off x="1567" y="2596"/>
              <a:ext cx="50" cy="66"/>
            </a:xfrm>
            <a:custGeom>
              <a:avLst/>
              <a:gdLst>
                <a:gd name="T0" fmla="*/ 2 w 100"/>
                <a:gd name="T1" fmla="*/ 0 h 132"/>
                <a:gd name="T2" fmla="*/ 11 w 100"/>
                <a:gd name="T3" fmla="*/ 18 h 132"/>
                <a:gd name="T4" fmla="*/ 22 w 100"/>
                <a:gd name="T5" fmla="*/ 36 h 132"/>
                <a:gd name="T6" fmla="*/ 34 w 100"/>
                <a:gd name="T7" fmla="*/ 50 h 132"/>
                <a:gd name="T8" fmla="*/ 46 w 100"/>
                <a:gd name="T9" fmla="*/ 66 h 132"/>
                <a:gd name="T10" fmla="*/ 61 w 100"/>
                <a:gd name="T11" fmla="*/ 80 h 132"/>
                <a:gd name="T12" fmla="*/ 73 w 100"/>
                <a:gd name="T13" fmla="*/ 95 h 132"/>
                <a:gd name="T14" fmla="*/ 87 w 100"/>
                <a:gd name="T15" fmla="*/ 111 h 132"/>
                <a:gd name="T16" fmla="*/ 100 w 100"/>
                <a:gd name="T17" fmla="*/ 125 h 132"/>
                <a:gd name="T18" fmla="*/ 100 w 100"/>
                <a:gd name="T19" fmla="*/ 127 h 132"/>
                <a:gd name="T20" fmla="*/ 98 w 100"/>
                <a:gd name="T21" fmla="*/ 130 h 132"/>
                <a:gd name="T22" fmla="*/ 96 w 100"/>
                <a:gd name="T23" fmla="*/ 132 h 132"/>
                <a:gd name="T24" fmla="*/ 95 w 100"/>
                <a:gd name="T25" fmla="*/ 132 h 132"/>
                <a:gd name="T26" fmla="*/ 80 w 100"/>
                <a:gd name="T27" fmla="*/ 120 h 132"/>
                <a:gd name="T28" fmla="*/ 64 w 100"/>
                <a:gd name="T29" fmla="*/ 104 h 132"/>
                <a:gd name="T30" fmla="*/ 52 w 100"/>
                <a:gd name="T31" fmla="*/ 89 h 132"/>
                <a:gd name="T32" fmla="*/ 39 w 100"/>
                <a:gd name="T33" fmla="*/ 72 h 132"/>
                <a:gd name="T34" fmla="*/ 27 w 100"/>
                <a:gd name="T35" fmla="*/ 56 h 132"/>
                <a:gd name="T36" fmla="*/ 16 w 100"/>
                <a:gd name="T37" fmla="*/ 38 h 132"/>
                <a:gd name="T38" fmla="*/ 7 w 100"/>
                <a:gd name="T39" fmla="*/ 18 h 132"/>
                <a:gd name="T40" fmla="*/ 0 w 100"/>
                <a:gd name="T41" fmla="*/ 0 h 132"/>
                <a:gd name="T42" fmla="*/ 0 w 100"/>
                <a:gd name="T43" fmla="*/ 0 h 132"/>
                <a:gd name="T44" fmla="*/ 2 w 100"/>
                <a:gd name="T45" fmla="*/ 0 h 132"/>
                <a:gd name="T46" fmla="*/ 2 w 100"/>
                <a:gd name="T47" fmla="*/ 0 h 132"/>
                <a:gd name="T48" fmla="*/ 2 w 100"/>
                <a:gd name="T49" fmla="*/ 0 h 132"/>
                <a:gd name="T50" fmla="*/ 2 w 100"/>
                <a:gd name="T5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32">
                  <a:moveTo>
                    <a:pt x="2" y="0"/>
                  </a:moveTo>
                  <a:lnTo>
                    <a:pt x="11" y="18"/>
                  </a:lnTo>
                  <a:lnTo>
                    <a:pt x="22" y="36"/>
                  </a:lnTo>
                  <a:lnTo>
                    <a:pt x="34" y="50"/>
                  </a:lnTo>
                  <a:lnTo>
                    <a:pt x="46" y="66"/>
                  </a:lnTo>
                  <a:lnTo>
                    <a:pt x="61" y="80"/>
                  </a:lnTo>
                  <a:lnTo>
                    <a:pt x="73" y="95"/>
                  </a:lnTo>
                  <a:lnTo>
                    <a:pt x="87" y="111"/>
                  </a:lnTo>
                  <a:lnTo>
                    <a:pt x="100" y="125"/>
                  </a:lnTo>
                  <a:lnTo>
                    <a:pt x="100" y="127"/>
                  </a:lnTo>
                  <a:lnTo>
                    <a:pt x="98" y="130"/>
                  </a:lnTo>
                  <a:lnTo>
                    <a:pt x="96" y="132"/>
                  </a:lnTo>
                  <a:lnTo>
                    <a:pt x="95" y="132"/>
                  </a:lnTo>
                  <a:lnTo>
                    <a:pt x="80" y="120"/>
                  </a:lnTo>
                  <a:lnTo>
                    <a:pt x="64" y="104"/>
                  </a:lnTo>
                  <a:lnTo>
                    <a:pt x="52" y="89"/>
                  </a:lnTo>
                  <a:lnTo>
                    <a:pt x="39" y="72"/>
                  </a:lnTo>
                  <a:lnTo>
                    <a:pt x="27" y="56"/>
                  </a:lnTo>
                  <a:lnTo>
                    <a:pt x="16" y="38"/>
                  </a:lnTo>
                  <a:lnTo>
                    <a:pt x="7" y="18"/>
                  </a:lnTo>
                  <a:lnTo>
                    <a:pt x="0" y="0"/>
                  </a:lnTo>
                  <a:lnTo>
                    <a:pt x="0" y="0"/>
                  </a:lnTo>
                  <a:lnTo>
                    <a:pt x="2" y="0"/>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19" name="Freeform 339"/>
            <p:cNvSpPr>
              <a:spLocks/>
            </p:cNvSpPr>
            <p:nvPr/>
          </p:nvSpPr>
          <p:spPr bwMode="auto">
            <a:xfrm>
              <a:off x="1690" y="2463"/>
              <a:ext cx="49" cy="77"/>
            </a:xfrm>
            <a:custGeom>
              <a:avLst/>
              <a:gdLst>
                <a:gd name="T0" fmla="*/ 98 w 98"/>
                <a:gd name="T1" fmla="*/ 2 h 153"/>
                <a:gd name="T2" fmla="*/ 83 w 98"/>
                <a:gd name="T3" fmla="*/ 18 h 153"/>
                <a:gd name="T4" fmla="*/ 71 w 98"/>
                <a:gd name="T5" fmla="*/ 36 h 153"/>
                <a:gd name="T6" fmla="*/ 60 w 98"/>
                <a:gd name="T7" fmla="*/ 53 h 153"/>
                <a:gd name="T8" fmla="*/ 50 w 98"/>
                <a:gd name="T9" fmla="*/ 71 h 153"/>
                <a:gd name="T10" fmla="*/ 41 w 98"/>
                <a:gd name="T11" fmla="*/ 91 h 153"/>
                <a:gd name="T12" fmla="*/ 30 w 98"/>
                <a:gd name="T13" fmla="*/ 110 h 153"/>
                <a:gd name="T14" fmla="*/ 21 w 98"/>
                <a:gd name="T15" fmla="*/ 130 h 153"/>
                <a:gd name="T16" fmla="*/ 12 w 98"/>
                <a:gd name="T17" fmla="*/ 150 h 153"/>
                <a:gd name="T18" fmla="*/ 9 w 98"/>
                <a:gd name="T19" fmla="*/ 151 h 153"/>
                <a:gd name="T20" fmla="*/ 5 w 98"/>
                <a:gd name="T21" fmla="*/ 153 h 153"/>
                <a:gd name="T22" fmla="*/ 2 w 98"/>
                <a:gd name="T23" fmla="*/ 153 h 153"/>
                <a:gd name="T24" fmla="*/ 0 w 98"/>
                <a:gd name="T25" fmla="*/ 151 h 153"/>
                <a:gd name="T26" fmla="*/ 5 w 98"/>
                <a:gd name="T27" fmla="*/ 130 h 153"/>
                <a:gd name="T28" fmla="*/ 14 w 98"/>
                <a:gd name="T29" fmla="*/ 109 h 153"/>
                <a:gd name="T30" fmla="*/ 26 w 98"/>
                <a:gd name="T31" fmla="*/ 89 h 153"/>
                <a:gd name="T32" fmla="*/ 37 w 98"/>
                <a:gd name="T33" fmla="*/ 71 h 153"/>
                <a:gd name="T34" fmla="*/ 42 w 98"/>
                <a:gd name="T35" fmla="*/ 62 h 153"/>
                <a:gd name="T36" fmla="*/ 50 w 98"/>
                <a:gd name="T37" fmla="*/ 53 h 153"/>
                <a:gd name="T38" fmla="*/ 57 w 98"/>
                <a:gd name="T39" fmla="*/ 45 h 153"/>
                <a:gd name="T40" fmla="*/ 64 w 98"/>
                <a:gd name="T41" fmla="*/ 36 h 153"/>
                <a:gd name="T42" fmla="*/ 71 w 98"/>
                <a:gd name="T43" fmla="*/ 27 h 153"/>
                <a:gd name="T44" fmla="*/ 78 w 98"/>
                <a:gd name="T45" fmla="*/ 18 h 153"/>
                <a:gd name="T46" fmla="*/ 87 w 98"/>
                <a:gd name="T47" fmla="*/ 11 h 153"/>
                <a:gd name="T48" fmla="*/ 94 w 98"/>
                <a:gd name="T49" fmla="*/ 2 h 153"/>
                <a:gd name="T50" fmla="*/ 94 w 98"/>
                <a:gd name="T51" fmla="*/ 0 h 153"/>
                <a:gd name="T52" fmla="*/ 96 w 98"/>
                <a:gd name="T53" fmla="*/ 0 h 153"/>
                <a:gd name="T54" fmla="*/ 98 w 98"/>
                <a:gd name="T55" fmla="*/ 0 h 153"/>
                <a:gd name="T56" fmla="*/ 98 w 98"/>
                <a:gd name="T57" fmla="*/ 2 h 153"/>
                <a:gd name="T58" fmla="*/ 98 w 98"/>
                <a:gd name="T59"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153">
                  <a:moveTo>
                    <a:pt x="98" y="2"/>
                  </a:moveTo>
                  <a:lnTo>
                    <a:pt x="83" y="18"/>
                  </a:lnTo>
                  <a:lnTo>
                    <a:pt x="71" y="36"/>
                  </a:lnTo>
                  <a:lnTo>
                    <a:pt x="60" y="53"/>
                  </a:lnTo>
                  <a:lnTo>
                    <a:pt x="50" y="71"/>
                  </a:lnTo>
                  <a:lnTo>
                    <a:pt x="41" y="91"/>
                  </a:lnTo>
                  <a:lnTo>
                    <a:pt x="30" y="110"/>
                  </a:lnTo>
                  <a:lnTo>
                    <a:pt x="21" y="130"/>
                  </a:lnTo>
                  <a:lnTo>
                    <a:pt x="12" y="150"/>
                  </a:lnTo>
                  <a:lnTo>
                    <a:pt x="9" y="151"/>
                  </a:lnTo>
                  <a:lnTo>
                    <a:pt x="5" y="153"/>
                  </a:lnTo>
                  <a:lnTo>
                    <a:pt x="2" y="153"/>
                  </a:lnTo>
                  <a:lnTo>
                    <a:pt x="0" y="151"/>
                  </a:lnTo>
                  <a:lnTo>
                    <a:pt x="5" y="130"/>
                  </a:lnTo>
                  <a:lnTo>
                    <a:pt x="14" y="109"/>
                  </a:lnTo>
                  <a:lnTo>
                    <a:pt x="26" y="89"/>
                  </a:lnTo>
                  <a:lnTo>
                    <a:pt x="37" y="71"/>
                  </a:lnTo>
                  <a:lnTo>
                    <a:pt x="42" y="62"/>
                  </a:lnTo>
                  <a:lnTo>
                    <a:pt x="50" y="53"/>
                  </a:lnTo>
                  <a:lnTo>
                    <a:pt x="57" y="45"/>
                  </a:lnTo>
                  <a:lnTo>
                    <a:pt x="64" y="36"/>
                  </a:lnTo>
                  <a:lnTo>
                    <a:pt x="71" y="27"/>
                  </a:lnTo>
                  <a:lnTo>
                    <a:pt x="78" y="18"/>
                  </a:lnTo>
                  <a:lnTo>
                    <a:pt x="87" y="11"/>
                  </a:lnTo>
                  <a:lnTo>
                    <a:pt x="94" y="2"/>
                  </a:lnTo>
                  <a:lnTo>
                    <a:pt x="94" y="0"/>
                  </a:lnTo>
                  <a:lnTo>
                    <a:pt x="96" y="0"/>
                  </a:lnTo>
                  <a:lnTo>
                    <a:pt x="98" y="0"/>
                  </a:lnTo>
                  <a:lnTo>
                    <a:pt x="98" y="2"/>
                  </a:lnTo>
                  <a:lnTo>
                    <a:pt x="9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0" name="Freeform 340"/>
            <p:cNvSpPr>
              <a:spLocks/>
            </p:cNvSpPr>
            <p:nvPr/>
          </p:nvSpPr>
          <p:spPr bwMode="auto">
            <a:xfrm>
              <a:off x="1749" y="2437"/>
              <a:ext cx="192" cy="99"/>
            </a:xfrm>
            <a:custGeom>
              <a:avLst/>
              <a:gdLst>
                <a:gd name="T0" fmla="*/ 381 w 385"/>
                <a:gd name="T1" fmla="*/ 2 h 198"/>
                <a:gd name="T2" fmla="*/ 369 w 385"/>
                <a:gd name="T3" fmla="*/ 27 h 198"/>
                <a:gd name="T4" fmla="*/ 353 w 385"/>
                <a:gd name="T5" fmla="*/ 52 h 198"/>
                <a:gd name="T6" fmla="*/ 335 w 385"/>
                <a:gd name="T7" fmla="*/ 75 h 198"/>
                <a:gd name="T8" fmla="*/ 315 w 385"/>
                <a:gd name="T9" fmla="*/ 97 h 198"/>
                <a:gd name="T10" fmla="*/ 294 w 385"/>
                <a:gd name="T11" fmla="*/ 116 h 198"/>
                <a:gd name="T12" fmla="*/ 271 w 385"/>
                <a:gd name="T13" fmla="*/ 132 h 198"/>
                <a:gd name="T14" fmla="*/ 246 w 385"/>
                <a:gd name="T15" fmla="*/ 148 h 198"/>
                <a:gd name="T16" fmla="*/ 221 w 385"/>
                <a:gd name="T17" fmla="*/ 161 h 198"/>
                <a:gd name="T18" fmla="*/ 194 w 385"/>
                <a:gd name="T19" fmla="*/ 171 h 198"/>
                <a:gd name="T20" fmla="*/ 167 w 385"/>
                <a:gd name="T21" fmla="*/ 178 h 198"/>
                <a:gd name="T22" fmla="*/ 139 w 385"/>
                <a:gd name="T23" fmla="*/ 182 h 198"/>
                <a:gd name="T24" fmla="*/ 112 w 385"/>
                <a:gd name="T25" fmla="*/ 184 h 198"/>
                <a:gd name="T26" fmla="*/ 84 w 385"/>
                <a:gd name="T27" fmla="*/ 180 h 198"/>
                <a:gd name="T28" fmla="*/ 55 w 385"/>
                <a:gd name="T29" fmla="*/ 175 h 198"/>
                <a:gd name="T30" fmla="*/ 29 w 385"/>
                <a:gd name="T31" fmla="*/ 164 h 198"/>
                <a:gd name="T32" fmla="*/ 2 w 385"/>
                <a:gd name="T33" fmla="*/ 150 h 198"/>
                <a:gd name="T34" fmla="*/ 0 w 385"/>
                <a:gd name="T35" fmla="*/ 150 h 198"/>
                <a:gd name="T36" fmla="*/ 0 w 385"/>
                <a:gd name="T37" fmla="*/ 153 h 198"/>
                <a:gd name="T38" fmla="*/ 0 w 385"/>
                <a:gd name="T39" fmla="*/ 155 h 198"/>
                <a:gd name="T40" fmla="*/ 2 w 385"/>
                <a:gd name="T41" fmla="*/ 157 h 198"/>
                <a:gd name="T42" fmla="*/ 29 w 385"/>
                <a:gd name="T43" fmla="*/ 175 h 198"/>
                <a:gd name="T44" fmla="*/ 55 w 385"/>
                <a:gd name="T45" fmla="*/ 187 h 198"/>
                <a:gd name="T46" fmla="*/ 82 w 385"/>
                <a:gd name="T47" fmla="*/ 194 h 198"/>
                <a:gd name="T48" fmla="*/ 111 w 385"/>
                <a:gd name="T49" fmla="*/ 198 h 198"/>
                <a:gd name="T50" fmla="*/ 139 w 385"/>
                <a:gd name="T51" fmla="*/ 196 h 198"/>
                <a:gd name="T52" fmla="*/ 167 w 385"/>
                <a:gd name="T53" fmla="*/ 193 h 198"/>
                <a:gd name="T54" fmla="*/ 196 w 385"/>
                <a:gd name="T55" fmla="*/ 184 h 198"/>
                <a:gd name="T56" fmla="*/ 223 w 385"/>
                <a:gd name="T57" fmla="*/ 171 h 198"/>
                <a:gd name="T58" fmla="*/ 249 w 385"/>
                <a:gd name="T59" fmla="*/ 157 h 198"/>
                <a:gd name="T60" fmla="*/ 274 w 385"/>
                <a:gd name="T61" fmla="*/ 141 h 198"/>
                <a:gd name="T62" fmla="*/ 297 w 385"/>
                <a:gd name="T63" fmla="*/ 121 h 198"/>
                <a:gd name="T64" fmla="*/ 321 w 385"/>
                <a:gd name="T65" fmla="*/ 100 h 198"/>
                <a:gd name="T66" fmla="*/ 340 w 385"/>
                <a:gd name="T67" fmla="*/ 79 h 198"/>
                <a:gd name="T68" fmla="*/ 358 w 385"/>
                <a:gd name="T69" fmla="*/ 56 h 198"/>
                <a:gd name="T70" fmla="*/ 372 w 385"/>
                <a:gd name="T71" fmla="*/ 31 h 198"/>
                <a:gd name="T72" fmla="*/ 385 w 385"/>
                <a:gd name="T73" fmla="*/ 6 h 198"/>
                <a:gd name="T74" fmla="*/ 385 w 385"/>
                <a:gd name="T75" fmla="*/ 4 h 198"/>
                <a:gd name="T76" fmla="*/ 383 w 385"/>
                <a:gd name="T77" fmla="*/ 2 h 198"/>
                <a:gd name="T78" fmla="*/ 383 w 385"/>
                <a:gd name="T79" fmla="*/ 0 h 198"/>
                <a:gd name="T80" fmla="*/ 381 w 385"/>
                <a:gd name="T81" fmla="*/ 2 h 198"/>
                <a:gd name="T82" fmla="*/ 381 w 385"/>
                <a:gd name="T83"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5" h="198">
                  <a:moveTo>
                    <a:pt x="381" y="2"/>
                  </a:moveTo>
                  <a:lnTo>
                    <a:pt x="369" y="27"/>
                  </a:lnTo>
                  <a:lnTo>
                    <a:pt x="353" y="52"/>
                  </a:lnTo>
                  <a:lnTo>
                    <a:pt x="335" y="75"/>
                  </a:lnTo>
                  <a:lnTo>
                    <a:pt x="315" y="97"/>
                  </a:lnTo>
                  <a:lnTo>
                    <a:pt x="294" y="116"/>
                  </a:lnTo>
                  <a:lnTo>
                    <a:pt x="271" y="132"/>
                  </a:lnTo>
                  <a:lnTo>
                    <a:pt x="246" y="148"/>
                  </a:lnTo>
                  <a:lnTo>
                    <a:pt x="221" y="161"/>
                  </a:lnTo>
                  <a:lnTo>
                    <a:pt x="194" y="171"/>
                  </a:lnTo>
                  <a:lnTo>
                    <a:pt x="167" y="178"/>
                  </a:lnTo>
                  <a:lnTo>
                    <a:pt x="139" y="182"/>
                  </a:lnTo>
                  <a:lnTo>
                    <a:pt x="112" y="184"/>
                  </a:lnTo>
                  <a:lnTo>
                    <a:pt x="84" y="180"/>
                  </a:lnTo>
                  <a:lnTo>
                    <a:pt x="55" y="175"/>
                  </a:lnTo>
                  <a:lnTo>
                    <a:pt x="29" y="164"/>
                  </a:lnTo>
                  <a:lnTo>
                    <a:pt x="2" y="150"/>
                  </a:lnTo>
                  <a:lnTo>
                    <a:pt x="0" y="150"/>
                  </a:lnTo>
                  <a:lnTo>
                    <a:pt x="0" y="153"/>
                  </a:lnTo>
                  <a:lnTo>
                    <a:pt x="0" y="155"/>
                  </a:lnTo>
                  <a:lnTo>
                    <a:pt x="2" y="157"/>
                  </a:lnTo>
                  <a:lnTo>
                    <a:pt x="29" y="175"/>
                  </a:lnTo>
                  <a:lnTo>
                    <a:pt x="55" y="187"/>
                  </a:lnTo>
                  <a:lnTo>
                    <a:pt x="82" y="194"/>
                  </a:lnTo>
                  <a:lnTo>
                    <a:pt x="111" y="198"/>
                  </a:lnTo>
                  <a:lnTo>
                    <a:pt x="139" y="196"/>
                  </a:lnTo>
                  <a:lnTo>
                    <a:pt x="167" y="193"/>
                  </a:lnTo>
                  <a:lnTo>
                    <a:pt x="196" y="184"/>
                  </a:lnTo>
                  <a:lnTo>
                    <a:pt x="223" y="171"/>
                  </a:lnTo>
                  <a:lnTo>
                    <a:pt x="249" y="157"/>
                  </a:lnTo>
                  <a:lnTo>
                    <a:pt x="274" y="141"/>
                  </a:lnTo>
                  <a:lnTo>
                    <a:pt x="297" y="121"/>
                  </a:lnTo>
                  <a:lnTo>
                    <a:pt x="321" y="100"/>
                  </a:lnTo>
                  <a:lnTo>
                    <a:pt x="340" y="79"/>
                  </a:lnTo>
                  <a:lnTo>
                    <a:pt x="358" y="56"/>
                  </a:lnTo>
                  <a:lnTo>
                    <a:pt x="372" y="31"/>
                  </a:lnTo>
                  <a:lnTo>
                    <a:pt x="385" y="6"/>
                  </a:lnTo>
                  <a:lnTo>
                    <a:pt x="385" y="4"/>
                  </a:lnTo>
                  <a:lnTo>
                    <a:pt x="383" y="2"/>
                  </a:lnTo>
                  <a:lnTo>
                    <a:pt x="383" y="0"/>
                  </a:lnTo>
                  <a:lnTo>
                    <a:pt x="381" y="2"/>
                  </a:lnTo>
                  <a:lnTo>
                    <a:pt x="38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1" name="Freeform 341"/>
            <p:cNvSpPr>
              <a:spLocks/>
            </p:cNvSpPr>
            <p:nvPr/>
          </p:nvSpPr>
          <p:spPr bwMode="auto">
            <a:xfrm>
              <a:off x="1653" y="2699"/>
              <a:ext cx="21" cy="39"/>
            </a:xfrm>
            <a:custGeom>
              <a:avLst/>
              <a:gdLst>
                <a:gd name="T0" fmla="*/ 0 w 41"/>
                <a:gd name="T1" fmla="*/ 0 h 78"/>
                <a:gd name="T2" fmla="*/ 5 w 41"/>
                <a:gd name="T3" fmla="*/ 9 h 78"/>
                <a:gd name="T4" fmla="*/ 11 w 41"/>
                <a:gd name="T5" fmla="*/ 19 h 78"/>
                <a:gd name="T6" fmla="*/ 14 w 41"/>
                <a:gd name="T7" fmla="*/ 30 h 78"/>
                <a:gd name="T8" fmla="*/ 19 w 41"/>
                <a:gd name="T9" fmla="*/ 41 h 78"/>
                <a:gd name="T10" fmla="*/ 23 w 41"/>
                <a:gd name="T11" fmla="*/ 50 h 78"/>
                <a:gd name="T12" fmla="*/ 27 w 41"/>
                <a:gd name="T13" fmla="*/ 60 h 78"/>
                <a:gd name="T14" fmla="*/ 28 w 41"/>
                <a:gd name="T15" fmla="*/ 69 h 78"/>
                <a:gd name="T16" fmla="*/ 34 w 41"/>
                <a:gd name="T17" fmla="*/ 78 h 78"/>
                <a:gd name="T18" fmla="*/ 37 w 41"/>
                <a:gd name="T19" fmla="*/ 78 h 78"/>
                <a:gd name="T20" fmla="*/ 39 w 41"/>
                <a:gd name="T21" fmla="*/ 73 h 78"/>
                <a:gd name="T22" fmla="*/ 41 w 41"/>
                <a:gd name="T23" fmla="*/ 68 h 78"/>
                <a:gd name="T24" fmla="*/ 41 w 41"/>
                <a:gd name="T25" fmla="*/ 64 h 78"/>
                <a:gd name="T26" fmla="*/ 35 w 41"/>
                <a:gd name="T27" fmla="*/ 46 h 78"/>
                <a:gd name="T28" fmla="*/ 25 w 41"/>
                <a:gd name="T29" fmla="*/ 28 h 78"/>
                <a:gd name="T30" fmla="*/ 12 w 41"/>
                <a:gd name="T31" fmla="*/ 12 h 78"/>
                <a:gd name="T32" fmla="*/ 0 w 41"/>
                <a:gd name="T33" fmla="*/ 0 h 78"/>
                <a:gd name="T34" fmla="*/ 0 w 41"/>
                <a:gd name="T35" fmla="*/ 0 h 78"/>
                <a:gd name="T36" fmla="*/ 0 w 41"/>
                <a:gd name="T37" fmla="*/ 0 h 78"/>
                <a:gd name="T38" fmla="*/ 0 w 41"/>
                <a:gd name="T39" fmla="*/ 0 h 78"/>
                <a:gd name="T40" fmla="*/ 0 w 41"/>
                <a:gd name="T41" fmla="*/ 0 h 78"/>
                <a:gd name="T42" fmla="*/ 0 w 41"/>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78">
                  <a:moveTo>
                    <a:pt x="0" y="0"/>
                  </a:moveTo>
                  <a:lnTo>
                    <a:pt x="5" y="9"/>
                  </a:lnTo>
                  <a:lnTo>
                    <a:pt x="11" y="19"/>
                  </a:lnTo>
                  <a:lnTo>
                    <a:pt x="14" y="30"/>
                  </a:lnTo>
                  <a:lnTo>
                    <a:pt x="19" y="41"/>
                  </a:lnTo>
                  <a:lnTo>
                    <a:pt x="23" y="50"/>
                  </a:lnTo>
                  <a:lnTo>
                    <a:pt x="27" y="60"/>
                  </a:lnTo>
                  <a:lnTo>
                    <a:pt x="28" y="69"/>
                  </a:lnTo>
                  <a:lnTo>
                    <a:pt x="34" y="78"/>
                  </a:lnTo>
                  <a:lnTo>
                    <a:pt x="37" y="78"/>
                  </a:lnTo>
                  <a:lnTo>
                    <a:pt x="39" y="73"/>
                  </a:lnTo>
                  <a:lnTo>
                    <a:pt x="41" y="68"/>
                  </a:lnTo>
                  <a:lnTo>
                    <a:pt x="41" y="64"/>
                  </a:lnTo>
                  <a:lnTo>
                    <a:pt x="35" y="46"/>
                  </a:lnTo>
                  <a:lnTo>
                    <a:pt x="25" y="28"/>
                  </a:lnTo>
                  <a:lnTo>
                    <a:pt x="12" y="12"/>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2" name="Freeform 342"/>
            <p:cNvSpPr>
              <a:spLocks/>
            </p:cNvSpPr>
            <p:nvPr/>
          </p:nvSpPr>
          <p:spPr bwMode="auto">
            <a:xfrm>
              <a:off x="1778" y="2196"/>
              <a:ext cx="84" cy="22"/>
            </a:xfrm>
            <a:custGeom>
              <a:avLst/>
              <a:gdLst>
                <a:gd name="T0" fmla="*/ 167 w 167"/>
                <a:gd name="T1" fmla="*/ 34 h 44"/>
                <a:gd name="T2" fmla="*/ 158 w 167"/>
                <a:gd name="T3" fmla="*/ 35 h 44"/>
                <a:gd name="T4" fmla="*/ 149 w 167"/>
                <a:gd name="T5" fmla="*/ 35 h 44"/>
                <a:gd name="T6" fmla="*/ 141 w 167"/>
                <a:gd name="T7" fmla="*/ 37 h 44"/>
                <a:gd name="T8" fmla="*/ 133 w 167"/>
                <a:gd name="T9" fmla="*/ 39 h 44"/>
                <a:gd name="T10" fmla="*/ 124 w 167"/>
                <a:gd name="T11" fmla="*/ 39 h 44"/>
                <a:gd name="T12" fmla="*/ 116 w 167"/>
                <a:gd name="T13" fmla="*/ 39 h 44"/>
                <a:gd name="T14" fmla="*/ 107 w 167"/>
                <a:gd name="T15" fmla="*/ 39 h 44"/>
                <a:gd name="T16" fmla="*/ 98 w 167"/>
                <a:gd name="T17" fmla="*/ 39 h 44"/>
                <a:gd name="T18" fmla="*/ 85 w 167"/>
                <a:gd name="T19" fmla="*/ 39 h 44"/>
                <a:gd name="T20" fmla="*/ 75 w 167"/>
                <a:gd name="T21" fmla="*/ 35 h 44"/>
                <a:gd name="T22" fmla="*/ 62 w 167"/>
                <a:gd name="T23" fmla="*/ 34 h 44"/>
                <a:gd name="T24" fmla="*/ 53 w 167"/>
                <a:gd name="T25" fmla="*/ 28 h 44"/>
                <a:gd name="T26" fmla="*/ 43 w 167"/>
                <a:gd name="T27" fmla="*/ 23 h 44"/>
                <a:gd name="T28" fmla="*/ 32 w 167"/>
                <a:gd name="T29" fmla="*/ 18 h 44"/>
                <a:gd name="T30" fmla="*/ 23 w 167"/>
                <a:gd name="T31" fmla="*/ 11 h 44"/>
                <a:gd name="T32" fmla="*/ 12 w 167"/>
                <a:gd name="T33" fmla="*/ 3 h 44"/>
                <a:gd name="T34" fmla="*/ 9 w 167"/>
                <a:gd name="T35" fmla="*/ 2 h 44"/>
                <a:gd name="T36" fmla="*/ 3 w 167"/>
                <a:gd name="T37" fmla="*/ 0 h 44"/>
                <a:gd name="T38" fmla="*/ 0 w 167"/>
                <a:gd name="T39" fmla="*/ 2 h 44"/>
                <a:gd name="T40" fmla="*/ 0 w 167"/>
                <a:gd name="T41" fmla="*/ 3 h 44"/>
                <a:gd name="T42" fmla="*/ 18 w 167"/>
                <a:gd name="T43" fmla="*/ 19 h 44"/>
                <a:gd name="T44" fmla="*/ 37 w 167"/>
                <a:gd name="T45" fmla="*/ 30 h 44"/>
                <a:gd name="T46" fmla="*/ 57 w 167"/>
                <a:gd name="T47" fmla="*/ 39 h 44"/>
                <a:gd name="T48" fmla="*/ 78 w 167"/>
                <a:gd name="T49" fmla="*/ 43 h 44"/>
                <a:gd name="T50" fmla="*/ 101 w 167"/>
                <a:gd name="T51" fmla="*/ 44 h 44"/>
                <a:gd name="T52" fmla="*/ 123 w 167"/>
                <a:gd name="T53" fmla="*/ 44 h 44"/>
                <a:gd name="T54" fmla="*/ 146 w 167"/>
                <a:gd name="T55" fmla="*/ 39 h 44"/>
                <a:gd name="T56" fmla="*/ 167 w 167"/>
                <a:gd name="T57" fmla="*/ 34 h 44"/>
                <a:gd name="T58" fmla="*/ 167 w 167"/>
                <a:gd name="T59" fmla="*/ 34 h 44"/>
                <a:gd name="T60" fmla="*/ 167 w 167"/>
                <a:gd name="T61" fmla="*/ 34 h 44"/>
                <a:gd name="T62" fmla="*/ 167 w 167"/>
                <a:gd name="T63" fmla="*/ 34 h 44"/>
                <a:gd name="T64" fmla="*/ 167 w 167"/>
                <a:gd name="T65" fmla="*/ 34 h 44"/>
                <a:gd name="T66" fmla="*/ 167 w 167"/>
                <a:gd name="T6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44">
                  <a:moveTo>
                    <a:pt x="167" y="34"/>
                  </a:moveTo>
                  <a:lnTo>
                    <a:pt x="158" y="35"/>
                  </a:lnTo>
                  <a:lnTo>
                    <a:pt x="149" y="35"/>
                  </a:lnTo>
                  <a:lnTo>
                    <a:pt x="141" y="37"/>
                  </a:lnTo>
                  <a:lnTo>
                    <a:pt x="133" y="39"/>
                  </a:lnTo>
                  <a:lnTo>
                    <a:pt x="124" y="39"/>
                  </a:lnTo>
                  <a:lnTo>
                    <a:pt x="116" y="39"/>
                  </a:lnTo>
                  <a:lnTo>
                    <a:pt x="107" y="39"/>
                  </a:lnTo>
                  <a:lnTo>
                    <a:pt x="98" y="39"/>
                  </a:lnTo>
                  <a:lnTo>
                    <a:pt x="85" y="39"/>
                  </a:lnTo>
                  <a:lnTo>
                    <a:pt x="75" y="35"/>
                  </a:lnTo>
                  <a:lnTo>
                    <a:pt x="62" y="34"/>
                  </a:lnTo>
                  <a:lnTo>
                    <a:pt x="53" y="28"/>
                  </a:lnTo>
                  <a:lnTo>
                    <a:pt x="43" y="23"/>
                  </a:lnTo>
                  <a:lnTo>
                    <a:pt x="32" y="18"/>
                  </a:lnTo>
                  <a:lnTo>
                    <a:pt x="23" y="11"/>
                  </a:lnTo>
                  <a:lnTo>
                    <a:pt x="12" y="3"/>
                  </a:lnTo>
                  <a:lnTo>
                    <a:pt x="9" y="2"/>
                  </a:lnTo>
                  <a:lnTo>
                    <a:pt x="3" y="0"/>
                  </a:lnTo>
                  <a:lnTo>
                    <a:pt x="0" y="2"/>
                  </a:lnTo>
                  <a:lnTo>
                    <a:pt x="0" y="3"/>
                  </a:lnTo>
                  <a:lnTo>
                    <a:pt x="18" y="19"/>
                  </a:lnTo>
                  <a:lnTo>
                    <a:pt x="37" y="30"/>
                  </a:lnTo>
                  <a:lnTo>
                    <a:pt x="57" y="39"/>
                  </a:lnTo>
                  <a:lnTo>
                    <a:pt x="78" y="43"/>
                  </a:lnTo>
                  <a:lnTo>
                    <a:pt x="101" y="44"/>
                  </a:lnTo>
                  <a:lnTo>
                    <a:pt x="123" y="44"/>
                  </a:lnTo>
                  <a:lnTo>
                    <a:pt x="146" y="39"/>
                  </a:lnTo>
                  <a:lnTo>
                    <a:pt x="167" y="34"/>
                  </a:lnTo>
                  <a:lnTo>
                    <a:pt x="167" y="34"/>
                  </a:lnTo>
                  <a:lnTo>
                    <a:pt x="167" y="34"/>
                  </a:lnTo>
                  <a:lnTo>
                    <a:pt x="167" y="34"/>
                  </a:lnTo>
                  <a:lnTo>
                    <a:pt x="167" y="34"/>
                  </a:lnTo>
                  <a:lnTo>
                    <a:pt x="16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3" name="Freeform 343"/>
            <p:cNvSpPr>
              <a:spLocks/>
            </p:cNvSpPr>
            <p:nvPr/>
          </p:nvSpPr>
          <p:spPr bwMode="auto">
            <a:xfrm>
              <a:off x="1784" y="2007"/>
              <a:ext cx="113" cy="120"/>
            </a:xfrm>
            <a:custGeom>
              <a:avLst/>
              <a:gdLst>
                <a:gd name="T0" fmla="*/ 0 w 226"/>
                <a:gd name="T1" fmla="*/ 23 h 241"/>
                <a:gd name="T2" fmla="*/ 6 w 226"/>
                <a:gd name="T3" fmla="*/ 15 h 241"/>
                <a:gd name="T4" fmla="*/ 13 w 226"/>
                <a:gd name="T5" fmla="*/ 9 h 241"/>
                <a:gd name="T6" fmla="*/ 22 w 226"/>
                <a:gd name="T7" fmla="*/ 9 h 241"/>
                <a:gd name="T8" fmla="*/ 32 w 226"/>
                <a:gd name="T9" fmla="*/ 11 h 241"/>
                <a:gd name="T10" fmla="*/ 41 w 226"/>
                <a:gd name="T11" fmla="*/ 16 h 241"/>
                <a:gd name="T12" fmla="*/ 50 w 226"/>
                <a:gd name="T13" fmla="*/ 25 h 241"/>
                <a:gd name="T14" fmla="*/ 57 w 226"/>
                <a:gd name="T15" fmla="*/ 34 h 241"/>
                <a:gd name="T16" fmla="*/ 61 w 226"/>
                <a:gd name="T17" fmla="*/ 43 h 241"/>
                <a:gd name="T18" fmla="*/ 63 w 226"/>
                <a:gd name="T19" fmla="*/ 54 h 241"/>
                <a:gd name="T20" fmla="*/ 64 w 226"/>
                <a:gd name="T21" fmla="*/ 66 h 241"/>
                <a:gd name="T22" fmla="*/ 66 w 226"/>
                <a:gd name="T23" fmla="*/ 77 h 241"/>
                <a:gd name="T24" fmla="*/ 68 w 226"/>
                <a:gd name="T25" fmla="*/ 89 h 241"/>
                <a:gd name="T26" fmla="*/ 73 w 226"/>
                <a:gd name="T27" fmla="*/ 109 h 241"/>
                <a:gd name="T28" fmla="*/ 80 w 226"/>
                <a:gd name="T29" fmla="*/ 127 h 241"/>
                <a:gd name="T30" fmla="*/ 91 w 226"/>
                <a:gd name="T31" fmla="*/ 145 h 241"/>
                <a:gd name="T32" fmla="*/ 102 w 226"/>
                <a:gd name="T33" fmla="*/ 161 h 241"/>
                <a:gd name="T34" fmla="*/ 114 w 226"/>
                <a:gd name="T35" fmla="*/ 175 h 241"/>
                <a:gd name="T36" fmla="*/ 127 w 226"/>
                <a:gd name="T37" fmla="*/ 189 h 241"/>
                <a:gd name="T38" fmla="*/ 141 w 226"/>
                <a:gd name="T39" fmla="*/ 202 h 241"/>
                <a:gd name="T40" fmla="*/ 157 w 226"/>
                <a:gd name="T41" fmla="*/ 212 h 241"/>
                <a:gd name="T42" fmla="*/ 173 w 226"/>
                <a:gd name="T43" fmla="*/ 221 h 241"/>
                <a:gd name="T44" fmla="*/ 189 w 226"/>
                <a:gd name="T45" fmla="*/ 230 h 241"/>
                <a:gd name="T46" fmla="*/ 207 w 226"/>
                <a:gd name="T47" fmla="*/ 235 h 241"/>
                <a:gd name="T48" fmla="*/ 225 w 226"/>
                <a:gd name="T49" fmla="*/ 241 h 241"/>
                <a:gd name="T50" fmla="*/ 226 w 226"/>
                <a:gd name="T51" fmla="*/ 241 h 241"/>
                <a:gd name="T52" fmla="*/ 226 w 226"/>
                <a:gd name="T53" fmla="*/ 239 h 241"/>
                <a:gd name="T54" fmla="*/ 225 w 226"/>
                <a:gd name="T55" fmla="*/ 237 h 241"/>
                <a:gd name="T56" fmla="*/ 223 w 226"/>
                <a:gd name="T57" fmla="*/ 237 h 241"/>
                <a:gd name="T58" fmla="*/ 201 w 226"/>
                <a:gd name="T59" fmla="*/ 230 h 241"/>
                <a:gd name="T60" fmla="*/ 180 w 226"/>
                <a:gd name="T61" fmla="*/ 221 h 241"/>
                <a:gd name="T62" fmla="*/ 162 w 226"/>
                <a:gd name="T63" fmla="*/ 210 h 241"/>
                <a:gd name="T64" fmla="*/ 145 w 226"/>
                <a:gd name="T65" fmla="*/ 198 h 241"/>
                <a:gd name="T66" fmla="*/ 129 w 226"/>
                <a:gd name="T67" fmla="*/ 184 h 241"/>
                <a:gd name="T68" fmla="*/ 116 w 226"/>
                <a:gd name="T69" fmla="*/ 166 h 241"/>
                <a:gd name="T70" fmla="*/ 102 w 226"/>
                <a:gd name="T71" fmla="*/ 148 h 241"/>
                <a:gd name="T72" fmla="*/ 91 w 226"/>
                <a:gd name="T73" fmla="*/ 129 h 241"/>
                <a:gd name="T74" fmla="*/ 80 w 226"/>
                <a:gd name="T75" fmla="*/ 104 h 241"/>
                <a:gd name="T76" fmla="*/ 75 w 226"/>
                <a:gd name="T77" fmla="*/ 77 h 241"/>
                <a:gd name="T78" fmla="*/ 72 w 226"/>
                <a:gd name="T79" fmla="*/ 50 h 241"/>
                <a:gd name="T80" fmla="*/ 64 w 226"/>
                <a:gd name="T81" fmla="*/ 25 h 241"/>
                <a:gd name="T82" fmla="*/ 59 w 226"/>
                <a:gd name="T83" fmla="*/ 16 h 241"/>
                <a:gd name="T84" fmla="*/ 50 w 226"/>
                <a:gd name="T85" fmla="*/ 7 h 241"/>
                <a:gd name="T86" fmla="*/ 41 w 226"/>
                <a:gd name="T87" fmla="*/ 2 h 241"/>
                <a:gd name="T88" fmla="*/ 31 w 226"/>
                <a:gd name="T89" fmla="*/ 0 h 241"/>
                <a:gd name="T90" fmla="*/ 20 w 226"/>
                <a:gd name="T91" fmla="*/ 0 h 241"/>
                <a:gd name="T92" fmla="*/ 11 w 226"/>
                <a:gd name="T93" fmla="*/ 4 h 241"/>
                <a:gd name="T94" fmla="*/ 4 w 226"/>
                <a:gd name="T95" fmla="*/ 13 h 241"/>
                <a:gd name="T96" fmla="*/ 0 w 226"/>
                <a:gd name="T97" fmla="*/ 23 h 241"/>
                <a:gd name="T98" fmla="*/ 0 w 226"/>
                <a:gd name="T99" fmla="*/ 23 h 241"/>
                <a:gd name="T100" fmla="*/ 0 w 226"/>
                <a:gd name="T101" fmla="*/ 23 h 241"/>
                <a:gd name="T102" fmla="*/ 0 w 226"/>
                <a:gd name="T103" fmla="*/ 23 h 241"/>
                <a:gd name="T104" fmla="*/ 0 w 226"/>
                <a:gd name="T105" fmla="*/ 23 h 241"/>
                <a:gd name="T106" fmla="*/ 0 w 226"/>
                <a:gd name="T107" fmla="*/ 2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241">
                  <a:moveTo>
                    <a:pt x="0" y="23"/>
                  </a:moveTo>
                  <a:lnTo>
                    <a:pt x="6" y="15"/>
                  </a:lnTo>
                  <a:lnTo>
                    <a:pt x="13" y="9"/>
                  </a:lnTo>
                  <a:lnTo>
                    <a:pt x="22" y="9"/>
                  </a:lnTo>
                  <a:lnTo>
                    <a:pt x="32" y="11"/>
                  </a:lnTo>
                  <a:lnTo>
                    <a:pt x="41" y="16"/>
                  </a:lnTo>
                  <a:lnTo>
                    <a:pt x="50" y="25"/>
                  </a:lnTo>
                  <a:lnTo>
                    <a:pt x="57" y="34"/>
                  </a:lnTo>
                  <a:lnTo>
                    <a:pt x="61" y="43"/>
                  </a:lnTo>
                  <a:lnTo>
                    <a:pt x="63" y="54"/>
                  </a:lnTo>
                  <a:lnTo>
                    <a:pt x="64" y="66"/>
                  </a:lnTo>
                  <a:lnTo>
                    <a:pt x="66" y="77"/>
                  </a:lnTo>
                  <a:lnTo>
                    <a:pt x="68" y="89"/>
                  </a:lnTo>
                  <a:lnTo>
                    <a:pt x="73" y="109"/>
                  </a:lnTo>
                  <a:lnTo>
                    <a:pt x="80" y="127"/>
                  </a:lnTo>
                  <a:lnTo>
                    <a:pt x="91" y="145"/>
                  </a:lnTo>
                  <a:lnTo>
                    <a:pt x="102" y="161"/>
                  </a:lnTo>
                  <a:lnTo>
                    <a:pt x="114" y="175"/>
                  </a:lnTo>
                  <a:lnTo>
                    <a:pt x="127" y="189"/>
                  </a:lnTo>
                  <a:lnTo>
                    <a:pt x="141" y="202"/>
                  </a:lnTo>
                  <a:lnTo>
                    <a:pt x="157" y="212"/>
                  </a:lnTo>
                  <a:lnTo>
                    <a:pt x="173" y="221"/>
                  </a:lnTo>
                  <a:lnTo>
                    <a:pt x="189" y="230"/>
                  </a:lnTo>
                  <a:lnTo>
                    <a:pt x="207" y="235"/>
                  </a:lnTo>
                  <a:lnTo>
                    <a:pt x="225" y="241"/>
                  </a:lnTo>
                  <a:lnTo>
                    <a:pt x="226" y="241"/>
                  </a:lnTo>
                  <a:lnTo>
                    <a:pt x="226" y="239"/>
                  </a:lnTo>
                  <a:lnTo>
                    <a:pt x="225" y="237"/>
                  </a:lnTo>
                  <a:lnTo>
                    <a:pt x="223" y="237"/>
                  </a:lnTo>
                  <a:lnTo>
                    <a:pt x="201" y="230"/>
                  </a:lnTo>
                  <a:lnTo>
                    <a:pt x="180" y="221"/>
                  </a:lnTo>
                  <a:lnTo>
                    <a:pt x="162" y="210"/>
                  </a:lnTo>
                  <a:lnTo>
                    <a:pt x="145" y="198"/>
                  </a:lnTo>
                  <a:lnTo>
                    <a:pt x="129" y="184"/>
                  </a:lnTo>
                  <a:lnTo>
                    <a:pt x="116" y="166"/>
                  </a:lnTo>
                  <a:lnTo>
                    <a:pt x="102" y="148"/>
                  </a:lnTo>
                  <a:lnTo>
                    <a:pt x="91" y="129"/>
                  </a:lnTo>
                  <a:lnTo>
                    <a:pt x="80" y="104"/>
                  </a:lnTo>
                  <a:lnTo>
                    <a:pt x="75" y="77"/>
                  </a:lnTo>
                  <a:lnTo>
                    <a:pt x="72" y="50"/>
                  </a:lnTo>
                  <a:lnTo>
                    <a:pt x="64" y="25"/>
                  </a:lnTo>
                  <a:lnTo>
                    <a:pt x="59" y="16"/>
                  </a:lnTo>
                  <a:lnTo>
                    <a:pt x="50" y="7"/>
                  </a:lnTo>
                  <a:lnTo>
                    <a:pt x="41" y="2"/>
                  </a:lnTo>
                  <a:lnTo>
                    <a:pt x="31" y="0"/>
                  </a:lnTo>
                  <a:lnTo>
                    <a:pt x="20" y="0"/>
                  </a:lnTo>
                  <a:lnTo>
                    <a:pt x="11" y="4"/>
                  </a:lnTo>
                  <a:lnTo>
                    <a:pt x="4" y="13"/>
                  </a:lnTo>
                  <a:lnTo>
                    <a:pt x="0" y="23"/>
                  </a:lnTo>
                  <a:lnTo>
                    <a:pt x="0" y="23"/>
                  </a:lnTo>
                  <a:lnTo>
                    <a:pt x="0" y="23"/>
                  </a:lnTo>
                  <a:lnTo>
                    <a:pt x="0" y="23"/>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4" name="Freeform 344"/>
            <p:cNvSpPr>
              <a:spLocks/>
            </p:cNvSpPr>
            <p:nvPr/>
          </p:nvSpPr>
          <p:spPr bwMode="auto">
            <a:xfrm>
              <a:off x="1865" y="2110"/>
              <a:ext cx="68" cy="187"/>
            </a:xfrm>
            <a:custGeom>
              <a:avLst/>
              <a:gdLst>
                <a:gd name="T0" fmla="*/ 0 w 136"/>
                <a:gd name="T1" fmla="*/ 0 h 372"/>
                <a:gd name="T2" fmla="*/ 22 w 136"/>
                <a:gd name="T3" fmla="*/ 43 h 372"/>
                <a:gd name="T4" fmla="*/ 47 w 136"/>
                <a:gd name="T5" fmla="*/ 85 h 372"/>
                <a:gd name="T6" fmla="*/ 71 w 136"/>
                <a:gd name="T7" fmla="*/ 130 h 372"/>
                <a:gd name="T8" fmla="*/ 93 w 136"/>
                <a:gd name="T9" fmla="*/ 173 h 372"/>
                <a:gd name="T10" fmla="*/ 105 w 136"/>
                <a:gd name="T11" fmla="*/ 215 h 372"/>
                <a:gd name="T12" fmla="*/ 109 w 136"/>
                <a:gd name="T13" fmla="*/ 260 h 372"/>
                <a:gd name="T14" fmla="*/ 100 w 136"/>
                <a:gd name="T15" fmla="*/ 304 h 372"/>
                <a:gd name="T16" fmla="*/ 71 w 136"/>
                <a:gd name="T17" fmla="*/ 351 h 372"/>
                <a:gd name="T18" fmla="*/ 71 w 136"/>
                <a:gd name="T19" fmla="*/ 358 h 372"/>
                <a:gd name="T20" fmla="*/ 77 w 136"/>
                <a:gd name="T21" fmla="*/ 367 h 372"/>
                <a:gd name="T22" fmla="*/ 86 w 136"/>
                <a:gd name="T23" fmla="*/ 372 h 372"/>
                <a:gd name="T24" fmla="*/ 93 w 136"/>
                <a:gd name="T25" fmla="*/ 372 h 372"/>
                <a:gd name="T26" fmla="*/ 125 w 136"/>
                <a:gd name="T27" fmla="*/ 333 h 372"/>
                <a:gd name="T28" fmla="*/ 136 w 136"/>
                <a:gd name="T29" fmla="*/ 287 h 372"/>
                <a:gd name="T30" fmla="*/ 128 w 136"/>
                <a:gd name="T31" fmla="*/ 237 h 372"/>
                <a:gd name="T32" fmla="*/ 109 w 136"/>
                <a:gd name="T33" fmla="*/ 183 h 372"/>
                <a:gd name="T34" fmla="*/ 82 w 136"/>
                <a:gd name="T35" fmla="*/ 132 h 372"/>
                <a:gd name="T36" fmla="*/ 52 w 136"/>
                <a:gd name="T37" fmla="*/ 82 h 372"/>
                <a:gd name="T38" fmla="*/ 25 w 136"/>
                <a:gd name="T39" fmla="*/ 39 h 372"/>
                <a:gd name="T40" fmla="*/ 4 w 136"/>
                <a:gd name="T41" fmla="*/ 2 h 372"/>
                <a:gd name="T42" fmla="*/ 4 w 136"/>
                <a:gd name="T43" fmla="*/ 2 h 372"/>
                <a:gd name="T44" fmla="*/ 2 w 136"/>
                <a:gd name="T45" fmla="*/ 0 h 372"/>
                <a:gd name="T46" fmla="*/ 0 w 136"/>
                <a:gd name="T47" fmla="*/ 0 h 372"/>
                <a:gd name="T48" fmla="*/ 0 w 136"/>
                <a:gd name="T49" fmla="*/ 0 h 372"/>
                <a:gd name="T50" fmla="*/ 0 w 136"/>
                <a:gd name="T51"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372">
                  <a:moveTo>
                    <a:pt x="0" y="0"/>
                  </a:moveTo>
                  <a:lnTo>
                    <a:pt x="22" y="43"/>
                  </a:lnTo>
                  <a:lnTo>
                    <a:pt x="47" y="85"/>
                  </a:lnTo>
                  <a:lnTo>
                    <a:pt x="71" y="130"/>
                  </a:lnTo>
                  <a:lnTo>
                    <a:pt x="93" y="173"/>
                  </a:lnTo>
                  <a:lnTo>
                    <a:pt x="105" y="215"/>
                  </a:lnTo>
                  <a:lnTo>
                    <a:pt x="109" y="260"/>
                  </a:lnTo>
                  <a:lnTo>
                    <a:pt x="100" y="304"/>
                  </a:lnTo>
                  <a:lnTo>
                    <a:pt x="71" y="351"/>
                  </a:lnTo>
                  <a:lnTo>
                    <a:pt x="71" y="358"/>
                  </a:lnTo>
                  <a:lnTo>
                    <a:pt x="77" y="367"/>
                  </a:lnTo>
                  <a:lnTo>
                    <a:pt x="86" y="372"/>
                  </a:lnTo>
                  <a:lnTo>
                    <a:pt x="93" y="372"/>
                  </a:lnTo>
                  <a:lnTo>
                    <a:pt x="125" y="333"/>
                  </a:lnTo>
                  <a:lnTo>
                    <a:pt x="136" y="287"/>
                  </a:lnTo>
                  <a:lnTo>
                    <a:pt x="128" y="237"/>
                  </a:lnTo>
                  <a:lnTo>
                    <a:pt x="109" y="183"/>
                  </a:lnTo>
                  <a:lnTo>
                    <a:pt x="82" y="132"/>
                  </a:lnTo>
                  <a:lnTo>
                    <a:pt x="52" y="82"/>
                  </a:lnTo>
                  <a:lnTo>
                    <a:pt x="25" y="39"/>
                  </a:lnTo>
                  <a:lnTo>
                    <a:pt x="4" y="2"/>
                  </a:lnTo>
                  <a:lnTo>
                    <a:pt x="4" y="2"/>
                  </a:lnTo>
                  <a:lnTo>
                    <a:pt x="2"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5" name="Freeform 345"/>
            <p:cNvSpPr>
              <a:spLocks/>
            </p:cNvSpPr>
            <p:nvPr/>
          </p:nvSpPr>
          <p:spPr bwMode="auto">
            <a:xfrm>
              <a:off x="1724" y="1984"/>
              <a:ext cx="318" cy="247"/>
            </a:xfrm>
            <a:custGeom>
              <a:avLst/>
              <a:gdLst>
                <a:gd name="T0" fmla="*/ 0 w 637"/>
                <a:gd name="T1" fmla="*/ 80 h 493"/>
                <a:gd name="T2" fmla="*/ 31 w 637"/>
                <a:gd name="T3" fmla="*/ 62 h 493"/>
                <a:gd name="T4" fmla="*/ 64 w 637"/>
                <a:gd name="T5" fmla="*/ 46 h 493"/>
                <a:gd name="T6" fmla="*/ 100 w 637"/>
                <a:gd name="T7" fmla="*/ 32 h 493"/>
                <a:gd name="T8" fmla="*/ 137 w 637"/>
                <a:gd name="T9" fmla="*/ 21 h 493"/>
                <a:gd name="T10" fmla="*/ 177 w 637"/>
                <a:gd name="T11" fmla="*/ 14 h 493"/>
                <a:gd name="T12" fmla="*/ 217 w 637"/>
                <a:gd name="T13" fmla="*/ 9 h 493"/>
                <a:gd name="T14" fmla="*/ 258 w 637"/>
                <a:gd name="T15" fmla="*/ 5 h 493"/>
                <a:gd name="T16" fmla="*/ 298 w 637"/>
                <a:gd name="T17" fmla="*/ 7 h 493"/>
                <a:gd name="T18" fmla="*/ 338 w 637"/>
                <a:gd name="T19" fmla="*/ 11 h 493"/>
                <a:gd name="T20" fmla="*/ 378 w 637"/>
                <a:gd name="T21" fmla="*/ 18 h 493"/>
                <a:gd name="T22" fmla="*/ 415 w 637"/>
                <a:gd name="T23" fmla="*/ 29 h 493"/>
                <a:gd name="T24" fmla="*/ 452 w 637"/>
                <a:gd name="T25" fmla="*/ 43 h 493"/>
                <a:gd name="T26" fmla="*/ 486 w 637"/>
                <a:gd name="T27" fmla="*/ 61 h 493"/>
                <a:gd name="T28" fmla="*/ 516 w 637"/>
                <a:gd name="T29" fmla="*/ 82 h 493"/>
                <a:gd name="T30" fmla="*/ 543 w 637"/>
                <a:gd name="T31" fmla="*/ 107 h 493"/>
                <a:gd name="T32" fmla="*/ 568 w 637"/>
                <a:gd name="T33" fmla="*/ 137 h 493"/>
                <a:gd name="T34" fmla="*/ 591 w 637"/>
                <a:gd name="T35" fmla="*/ 180 h 493"/>
                <a:gd name="T36" fmla="*/ 607 w 637"/>
                <a:gd name="T37" fmla="*/ 224 h 493"/>
                <a:gd name="T38" fmla="*/ 616 w 637"/>
                <a:gd name="T39" fmla="*/ 271 h 493"/>
                <a:gd name="T40" fmla="*/ 616 w 637"/>
                <a:gd name="T41" fmla="*/ 317 h 493"/>
                <a:gd name="T42" fmla="*/ 611 w 637"/>
                <a:gd name="T43" fmla="*/ 363 h 493"/>
                <a:gd name="T44" fmla="*/ 596 w 637"/>
                <a:gd name="T45" fmla="*/ 408 h 493"/>
                <a:gd name="T46" fmla="*/ 577 w 637"/>
                <a:gd name="T47" fmla="*/ 451 h 493"/>
                <a:gd name="T48" fmla="*/ 550 w 637"/>
                <a:gd name="T49" fmla="*/ 490 h 493"/>
                <a:gd name="T50" fmla="*/ 552 w 637"/>
                <a:gd name="T51" fmla="*/ 491 h 493"/>
                <a:gd name="T52" fmla="*/ 557 w 637"/>
                <a:gd name="T53" fmla="*/ 493 h 493"/>
                <a:gd name="T54" fmla="*/ 564 w 637"/>
                <a:gd name="T55" fmla="*/ 493 h 493"/>
                <a:gd name="T56" fmla="*/ 570 w 637"/>
                <a:gd name="T57" fmla="*/ 491 h 493"/>
                <a:gd name="T58" fmla="*/ 609 w 637"/>
                <a:gd name="T59" fmla="*/ 440 h 493"/>
                <a:gd name="T60" fmla="*/ 630 w 637"/>
                <a:gd name="T61" fmla="*/ 381 h 493"/>
                <a:gd name="T62" fmla="*/ 637 w 637"/>
                <a:gd name="T63" fmla="*/ 319 h 493"/>
                <a:gd name="T64" fmla="*/ 629 w 637"/>
                <a:gd name="T65" fmla="*/ 255 h 493"/>
                <a:gd name="T66" fmla="*/ 607 w 637"/>
                <a:gd name="T67" fmla="*/ 192 h 493"/>
                <a:gd name="T68" fmla="*/ 575 w 637"/>
                <a:gd name="T69" fmla="*/ 137 h 493"/>
                <a:gd name="T70" fmla="*/ 534 w 637"/>
                <a:gd name="T71" fmla="*/ 89 h 493"/>
                <a:gd name="T72" fmla="*/ 484 w 637"/>
                <a:gd name="T73" fmla="*/ 52 h 493"/>
                <a:gd name="T74" fmla="*/ 458 w 637"/>
                <a:gd name="T75" fmla="*/ 37 h 493"/>
                <a:gd name="T76" fmla="*/ 427 w 637"/>
                <a:gd name="T77" fmla="*/ 25 h 493"/>
                <a:gd name="T78" fmla="*/ 399 w 637"/>
                <a:gd name="T79" fmla="*/ 16 h 493"/>
                <a:gd name="T80" fmla="*/ 367 w 637"/>
                <a:gd name="T81" fmla="*/ 9 h 493"/>
                <a:gd name="T82" fmla="*/ 335 w 637"/>
                <a:gd name="T83" fmla="*/ 4 h 493"/>
                <a:gd name="T84" fmla="*/ 303 w 637"/>
                <a:gd name="T85" fmla="*/ 0 h 493"/>
                <a:gd name="T86" fmla="*/ 271 w 637"/>
                <a:gd name="T87" fmla="*/ 0 h 493"/>
                <a:gd name="T88" fmla="*/ 239 w 637"/>
                <a:gd name="T89" fmla="*/ 2 h 493"/>
                <a:gd name="T90" fmla="*/ 207 w 637"/>
                <a:gd name="T91" fmla="*/ 4 h 493"/>
                <a:gd name="T92" fmla="*/ 173 w 637"/>
                <a:gd name="T93" fmla="*/ 9 h 493"/>
                <a:gd name="T94" fmla="*/ 143 w 637"/>
                <a:gd name="T95" fmla="*/ 16 h 493"/>
                <a:gd name="T96" fmla="*/ 111 w 637"/>
                <a:gd name="T97" fmla="*/ 27 h 493"/>
                <a:gd name="T98" fmla="*/ 82 w 637"/>
                <a:gd name="T99" fmla="*/ 37 h 493"/>
                <a:gd name="T100" fmla="*/ 54 w 637"/>
                <a:gd name="T101" fmla="*/ 50 h 493"/>
                <a:gd name="T102" fmla="*/ 25 w 637"/>
                <a:gd name="T103" fmla="*/ 64 h 493"/>
                <a:gd name="T104" fmla="*/ 0 w 637"/>
                <a:gd name="T105" fmla="*/ 80 h 493"/>
                <a:gd name="T106" fmla="*/ 0 w 637"/>
                <a:gd name="T107" fmla="*/ 80 h 493"/>
                <a:gd name="T108" fmla="*/ 0 w 637"/>
                <a:gd name="T109" fmla="*/ 80 h 493"/>
                <a:gd name="T110" fmla="*/ 0 w 637"/>
                <a:gd name="T111" fmla="*/ 80 h 493"/>
                <a:gd name="T112" fmla="*/ 0 w 637"/>
                <a:gd name="T113" fmla="*/ 80 h 493"/>
                <a:gd name="T114" fmla="*/ 0 w 637"/>
                <a:gd name="T115" fmla="*/ 8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7" h="493">
                  <a:moveTo>
                    <a:pt x="0" y="80"/>
                  </a:moveTo>
                  <a:lnTo>
                    <a:pt x="31" y="62"/>
                  </a:lnTo>
                  <a:lnTo>
                    <a:pt x="64" y="46"/>
                  </a:lnTo>
                  <a:lnTo>
                    <a:pt x="100" y="32"/>
                  </a:lnTo>
                  <a:lnTo>
                    <a:pt x="137" y="21"/>
                  </a:lnTo>
                  <a:lnTo>
                    <a:pt x="177" y="14"/>
                  </a:lnTo>
                  <a:lnTo>
                    <a:pt x="217" y="9"/>
                  </a:lnTo>
                  <a:lnTo>
                    <a:pt x="258" y="5"/>
                  </a:lnTo>
                  <a:lnTo>
                    <a:pt x="298" y="7"/>
                  </a:lnTo>
                  <a:lnTo>
                    <a:pt x="338" y="11"/>
                  </a:lnTo>
                  <a:lnTo>
                    <a:pt x="378" y="18"/>
                  </a:lnTo>
                  <a:lnTo>
                    <a:pt x="415" y="29"/>
                  </a:lnTo>
                  <a:lnTo>
                    <a:pt x="452" y="43"/>
                  </a:lnTo>
                  <a:lnTo>
                    <a:pt x="486" y="61"/>
                  </a:lnTo>
                  <a:lnTo>
                    <a:pt x="516" y="82"/>
                  </a:lnTo>
                  <a:lnTo>
                    <a:pt x="543" y="107"/>
                  </a:lnTo>
                  <a:lnTo>
                    <a:pt x="568" y="137"/>
                  </a:lnTo>
                  <a:lnTo>
                    <a:pt x="591" y="180"/>
                  </a:lnTo>
                  <a:lnTo>
                    <a:pt x="607" y="224"/>
                  </a:lnTo>
                  <a:lnTo>
                    <a:pt x="616" y="271"/>
                  </a:lnTo>
                  <a:lnTo>
                    <a:pt x="616" y="317"/>
                  </a:lnTo>
                  <a:lnTo>
                    <a:pt x="611" y="363"/>
                  </a:lnTo>
                  <a:lnTo>
                    <a:pt x="596" y="408"/>
                  </a:lnTo>
                  <a:lnTo>
                    <a:pt x="577" y="451"/>
                  </a:lnTo>
                  <a:lnTo>
                    <a:pt x="550" y="490"/>
                  </a:lnTo>
                  <a:lnTo>
                    <a:pt x="552" y="491"/>
                  </a:lnTo>
                  <a:lnTo>
                    <a:pt x="557" y="493"/>
                  </a:lnTo>
                  <a:lnTo>
                    <a:pt x="564" y="493"/>
                  </a:lnTo>
                  <a:lnTo>
                    <a:pt x="570" y="491"/>
                  </a:lnTo>
                  <a:lnTo>
                    <a:pt x="609" y="440"/>
                  </a:lnTo>
                  <a:lnTo>
                    <a:pt x="630" y="381"/>
                  </a:lnTo>
                  <a:lnTo>
                    <a:pt x="637" y="319"/>
                  </a:lnTo>
                  <a:lnTo>
                    <a:pt x="629" y="255"/>
                  </a:lnTo>
                  <a:lnTo>
                    <a:pt x="607" y="192"/>
                  </a:lnTo>
                  <a:lnTo>
                    <a:pt x="575" y="137"/>
                  </a:lnTo>
                  <a:lnTo>
                    <a:pt x="534" y="89"/>
                  </a:lnTo>
                  <a:lnTo>
                    <a:pt x="484" y="52"/>
                  </a:lnTo>
                  <a:lnTo>
                    <a:pt x="458" y="37"/>
                  </a:lnTo>
                  <a:lnTo>
                    <a:pt x="427" y="25"/>
                  </a:lnTo>
                  <a:lnTo>
                    <a:pt x="399" y="16"/>
                  </a:lnTo>
                  <a:lnTo>
                    <a:pt x="367" y="9"/>
                  </a:lnTo>
                  <a:lnTo>
                    <a:pt x="335" y="4"/>
                  </a:lnTo>
                  <a:lnTo>
                    <a:pt x="303" y="0"/>
                  </a:lnTo>
                  <a:lnTo>
                    <a:pt x="271" y="0"/>
                  </a:lnTo>
                  <a:lnTo>
                    <a:pt x="239" y="2"/>
                  </a:lnTo>
                  <a:lnTo>
                    <a:pt x="207" y="4"/>
                  </a:lnTo>
                  <a:lnTo>
                    <a:pt x="173" y="9"/>
                  </a:lnTo>
                  <a:lnTo>
                    <a:pt x="143" y="16"/>
                  </a:lnTo>
                  <a:lnTo>
                    <a:pt x="111" y="27"/>
                  </a:lnTo>
                  <a:lnTo>
                    <a:pt x="82" y="37"/>
                  </a:lnTo>
                  <a:lnTo>
                    <a:pt x="54" y="50"/>
                  </a:lnTo>
                  <a:lnTo>
                    <a:pt x="25" y="64"/>
                  </a:lnTo>
                  <a:lnTo>
                    <a:pt x="0" y="80"/>
                  </a:lnTo>
                  <a:lnTo>
                    <a:pt x="0" y="80"/>
                  </a:lnTo>
                  <a:lnTo>
                    <a:pt x="0" y="80"/>
                  </a:lnTo>
                  <a:lnTo>
                    <a:pt x="0" y="80"/>
                  </a:lnTo>
                  <a:lnTo>
                    <a:pt x="0" y="80"/>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6" name="Freeform 346"/>
            <p:cNvSpPr>
              <a:spLocks/>
            </p:cNvSpPr>
            <p:nvPr/>
          </p:nvSpPr>
          <p:spPr bwMode="auto">
            <a:xfrm>
              <a:off x="1927" y="2221"/>
              <a:ext cx="77" cy="100"/>
            </a:xfrm>
            <a:custGeom>
              <a:avLst/>
              <a:gdLst>
                <a:gd name="T0" fmla="*/ 151 w 153"/>
                <a:gd name="T1" fmla="*/ 1 h 199"/>
                <a:gd name="T2" fmla="*/ 140 w 153"/>
                <a:gd name="T3" fmla="*/ 32 h 199"/>
                <a:gd name="T4" fmla="*/ 126 w 153"/>
                <a:gd name="T5" fmla="*/ 58 h 199"/>
                <a:gd name="T6" fmla="*/ 108 w 153"/>
                <a:gd name="T7" fmla="*/ 83 h 199"/>
                <a:gd name="T8" fmla="*/ 91 w 153"/>
                <a:gd name="T9" fmla="*/ 107 h 199"/>
                <a:gd name="T10" fmla="*/ 69 w 153"/>
                <a:gd name="T11" fmla="*/ 128 h 199"/>
                <a:gd name="T12" fmla="*/ 48 w 153"/>
                <a:gd name="T13" fmla="*/ 149 h 199"/>
                <a:gd name="T14" fmla="*/ 25 w 153"/>
                <a:gd name="T15" fmla="*/ 171 h 199"/>
                <a:gd name="T16" fmla="*/ 2 w 153"/>
                <a:gd name="T17" fmla="*/ 192 h 199"/>
                <a:gd name="T18" fmla="*/ 2 w 153"/>
                <a:gd name="T19" fmla="*/ 194 h 199"/>
                <a:gd name="T20" fmla="*/ 0 w 153"/>
                <a:gd name="T21" fmla="*/ 197 h 199"/>
                <a:gd name="T22" fmla="*/ 0 w 153"/>
                <a:gd name="T23" fmla="*/ 199 h 199"/>
                <a:gd name="T24" fmla="*/ 2 w 153"/>
                <a:gd name="T25" fmla="*/ 199 h 199"/>
                <a:gd name="T26" fmla="*/ 27 w 153"/>
                <a:gd name="T27" fmla="*/ 180 h 199"/>
                <a:gd name="T28" fmla="*/ 51 w 153"/>
                <a:gd name="T29" fmla="*/ 158 h 199"/>
                <a:gd name="T30" fmla="*/ 75 w 153"/>
                <a:gd name="T31" fmla="*/ 137 h 199"/>
                <a:gd name="T32" fmla="*/ 96 w 153"/>
                <a:gd name="T33" fmla="*/ 112 h 199"/>
                <a:gd name="T34" fmla="*/ 114 w 153"/>
                <a:gd name="T35" fmla="*/ 87 h 199"/>
                <a:gd name="T36" fmla="*/ 130 w 153"/>
                <a:gd name="T37" fmla="*/ 58 h 199"/>
                <a:gd name="T38" fmla="*/ 144 w 153"/>
                <a:gd name="T39" fmla="*/ 30 h 199"/>
                <a:gd name="T40" fmla="*/ 153 w 153"/>
                <a:gd name="T41" fmla="*/ 0 h 199"/>
                <a:gd name="T42" fmla="*/ 153 w 153"/>
                <a:gd name="T43" fmla="*/ 0 h 199"/>
                <a:gd name="T44" fmla="*/ 153 w 153"/>
                <a:gd name="T45" fmla="*/ 0 h 199"/>
                <a:gd name="T46" fmla="*/ 151 w 153"/>
                <a:gd name="T47" fmla="*/ 0 h 199"/>
                <a:gd name="T48" fmla="*/ 151 w 153"/>
                <a:gd name="T49" fmla="*/ 1 h 199"/>
                <a:gd name="T50" fmla="*/ 151 w 153"/>
                <a:gd name="T51" fmla="*/ 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99">
                  <a:moveTo>
                    <a:pt x="151" y="1"/>
                  </a:moveTo>
                  <a:lnTo>
                    <a:pt x="140" y="32"/>
                  </a:lnTo>
                  <a:lnTo>
                    <a:pt x="126" y="58"/>
                  </a:lnTo>
                  <a:lnTo>
                    <a:pt x="108" y="83"/>
                  </a:lnTo>
                  <a:lnTo>
                    <a:pt x="91" y="107"/>
                  </a:lnTo>
                  <a:lnTo>
                    <a:pt x="69" y="128"/>
                  </a:lnTo>
                  <a:lnTo>
                    <a:pt x="48" y="149"/>
                  </a:lnTo>
                  <a:lnTo>
                    <a:pt x="25" y="171"/>
                  </a:lnTo>
                  <a:lnTo>
                    <a:pt x="2" y="192"/>
                  </a:lnTo>
                  <a:lnTo>
                    <a:pt x="2" y="194"/>
                  </a:lnTo>
                  <a:lnTo>
                    <a:pt x="0" y="197"/>
                  </a:lnTo>
                  <a:lnTo>
                    <a:pt x="0" y="199"/>
                  </a:lnTo>
                  <a:lnTo>
                    <a:pt x="2" y="199"/>
                  </a:lnTo>
                  <a:lnTo>
                    <a:pt x="27" y="180"/>
                  </a:lnTo>
                  <a:lnTo>
                    <a:pt x="51" y="158"/>
                  </a:lnTo>
                  <a:lnTo>
                    <a:pt x="75" y="137"/>
                  </a:lnTo>
                  <a:lnTo>
                    <a:pt x="96" y="112"/>
                  </a:lnTo>
                  <a:lnTo>
                    <a:pt x="114" y="87"/>
                  </a:lnTo>
                  <a:lnTo>
                    <a:pt x="130" y="58"/>
                  </a:lnTo>
                  <a:lnTo>
                    <a:pt x="144" y="30"/>
                  </a:lnTo>
                  <a:lnTo>
                    <a:pt x="153" y="0"/>
                  </a:lnTo>
                  <a:lnTo>
                    <a:pt x="153" y="0"/>
                  </a:lnTo>
                  <a:lnTo>
                    <a:pt x="153" y="0"/>
                  </a:lnTo>
                  <a:lnTo>
                    <a:pt x="151" y="0"/>
                  </a:lnTo>
                  <a:lnTo>
                    <a:pt x="151" y="1"/>
                  </a:lnTo>
                  <a:lnTo>
                    <a:pt x="15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7" name="Freeform 347"/>
            <p:cNvSpPr>
              <a:spLocks/>
            </p:cNvSpPr>
            <p:nvPr/>
          </p:nvSpPr>
          <p:spPr bwMode="auto">
            <a:xfrm>
              <a:off x="1696" y="1988"/>
              <a:ext cx="62" cy="108"/>
            </a:xfrm>
            <a:custGeom>
              <a:avLst/>
              <a:gdLst>
                <a:gd name="T0" fmla="*/ 123 w 123"/>
                <a:gd name="T1" fmla="*/ 84 h 217"/>
                <a:gd name="T2" fmla="*/ 119 w 123"/>
                <a:gd name="T3" fmla="*/ 62 h 217"/>
                <a:gd name="T4" fmla="*/ 111 w 123"/>
                <a:gd name="T5" fmla="*/ 43 h 217"/>
                <a:gd name="T6" fmla="*/ 98 w 123"/>
                <a:gd name="T7" fmla="*/ 25 h 217"/>
                <a:gd name="T8" fmla="*/ 84 w 123"/>
                <a:gd name="T9" fmla="*/ 11 h 217"/>
                <a:gd name="T10" fmla="*/ 66 w 123"/>
                <a:gd name="T11" fmla="*/ 2 h 217"/>
                <a:gd name="T12" fmla="*/ 48 w 123"/>
                <a:gd name="T13" fmla="*/ 0 h 217"/>
                <a:gd name="T14" fmla="*/ 30 w 123"/>
                <a:gd name="T15" fmla="*/ 9 h 217"/>
                <a:gd name="T16" fmla="*/ 14 w 123"/>
                <a:gd name="T17" fmla="*/ 27 h 217"/>
                <a:gd name="T18" fmla="*/ 0 w 123"/>
                <a:gd name="T19" fmla="*/ 70 h 217"/>
                <a:gd name="T20" fmla="*/ 0 w 123"/>
                <a:gd name="T21" fmla="*/ 119 h 217"/>
                <a:gd name="T22" fmla="*/ 9 w 123"/>
                <a:gd name="T23" fmla="*/ 169 h 217"/>
                <a:gd name="T24" fmla="*/ 23 w 123"/>
                <a:gd name="T25" fmla="*/ 212 h 217"/>
                <a:gd name="T26" fmla="*/ 25 w 123"/>
                <a:gd name="T27" fmla="*/ 216 h 217"/>
                <a:gd name="T28" fmla="*/ 29 w 123"/>
                <a:gd name="T29" fmla="*/ 217 h 217"/>
                <a:gd name="T30" fmla="*/ 30 w 123"/>
                <a:gd name="T31" fmla="*/ 217 h 217"/>
                <a:gd name="T32" fmla="*/ 29 w 123"/>
                <a:gd name="T33" fmla="*/ 214 h 217"/>
                <a:gd name="T34" fmla="*/ 22 w 123"/>
                <a:gd name="T35" fmla="*/ 184 h 217"/>
                <a:gd name="T36" fmla="*/ 16 w 123"/>
                <a:gd name="T37" fmla="*/ 155 h 217"/>
                <a:gd name="T38" fmla="*/ 13 w 123"/>
                <a:gd name="T39" fmla="*/ 125 h 217"/>
                <a:gd name="T40" fmla="*/ 11 w 123"/>
                <a:gd name="T41" fmla="*/ 96 h 217"/>
                <a:gd name="T42" fmla="*/ 13 w 123"/>
                <a:gd name="T43" fmla="*/ 79 h 217"/>
                <a:gd name="T44" fmla="*/ 16 w 123"/>
                <a:gd name="T45" fmla="*/ 62 h 217"/>
                <a:gd name="T46" fmla="*/ 22 w 123"/>
                <a:gd name="T47" fmla="*/ 46 h 217"/>
                <a:gd name="T48" fmla="*/ 30 w 123"/>
                <a:gd name="T49" fmla="*/ 30 h 217"/>
                <a:gd name="T50" fmla="*/ 45 w 123"/>
                <a:gd name="T51" fmla="*/ 18 h 217"/>
                <a:gd name="T52" fmla="*/ 59 w 123"/>
                <a:gd name="T53" fmla="*/ 14 h 217"/>
                <a:gd name="T54" fmla="*/ 73 w 123"/>
                <a:gd name="T55" fmla="*/ 18 h 217"/>
                <a:gd name="T56" fmla="*/ 86 w 123"/>
                <a:gd name="T57" fmla="*/ 25 h 217"/>
                <a:gd name="T58" fmla="*/ 98 w 123"/>
                <a:gd name="T59" fmla="*/ 38 h 217"/>
                <a:gd name="T60" fmla="*/ 109 w 123"/>
                <a:gd name="T61" fmla="*/ 50 h 217"/>
                <a:gd name="T62" fmla="*/ 116 w 123"/>
                <a:gd name="T63" fmla="*/ 66 h 217"/>
                <a:gd name="T64" fmla="*/ 119 w 123"/>
                <a:gd name="T65" fmla="*/ 80 h 217"/>
                <a:gd name="T66" fmla="*/ 119 w 123"/>
                <a:gd name="T67" fmla="*/ 82 h 217"/>
                <a:gd name="T68" fmla="*/ 121 w 123"/>
                <a:gd name="T69" fmla="*/ 84 h 217"/>
                <a:gd name="T70" fmla="*/ 123 w 123"/>
                <a:gd name="T71" fmla="*/ 86 h 217"/>
                <a:gd name="T72" fmla="*/ 123 w 123"/>
                <a:gd name="T73" fmla="*/ 84 h 217"/>
                <a:gd name="T74" fmla="*/ 123 w 123"/>
                <a:gd name="T75"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217">
                  <a:moveTo>
                    <a:pt x="123" y="84"/>
                  </a:moveTo>
                  <a:lnTo>
                    <a:pt x="119" y="62"/>
                  </a:lnTo>
                  <a:lnTo>
                    <a:pt x="111" y="43"/>
                  </a:lnTo>
                  <a:lnTo>
                    <a:pt x="98" y="25"/>
                  </a:lnTo>
                  <a:lnTo>
                    <a:pt x="84" y="11"/>
                  </a:lnTo>
                  <a:lnTo>
                    <a:pt x="66" y="2"/>
                  </a:lnTo>
                  <a:lnTo>
                    <a:pt x="48" y="0"/>
                  </a:lnTo>
                  <a:lnTo>
                    <a:pt x="30" y="9"/>
                  </a:lnTo>
                  <a:lnTo>
                    <a:pt x="14" y="27"/>
                  </a:lnTo>
                  <a:lnTo>
                    <a:pt x="0" y="70"/>
                  </a:lnTo>
                  <a:lnTo>
                    <a:pt x="0" y="119"/>
                  </a:lnTo>
                  <a:lnTo>
                    <a:pt x="9" y="169"/>
                  </a:lnTo>
                  <a:lnTo>
                    <a:pt x="23" y="212"/>
                  </a:lnTo>
                  <a:lnTo>
                    <a:pt x="25" y="216"/>
                  </a:lnTo>
                  <a:lnTo>
                    <a:pt x="29" y="217"/>
                  </a:lnTo>
                  <a:lnTo>
                    <a:pt x="30" y="217"/>
                  </a:lnTo>
                  <a:lnTo>
                    <a:pt x="29" y="214"/>
                  </a:lnTo>
                  <a:lnTo>
                    <a:pt x="22" y="184"/>
                  </a:lnTo>
                  <a:lnTo>
                    <a:pt x="16" y="155"/>
                  </a:lnTo>
                  <a:lnTo>
                    <a:pt x="13" y="125"/>
                  </a:lnTo>
                  <a:lnTo>
                    <a:pt x="11" y="96"/>
                  </a:lnTo>
                  <a:lnTo>
                    <a:pt x="13" y="79"/>
                  </a:lnTo>
                  <a:lnTo>
                    <a:pt x="16" y="62"/>
                  </a:lnTo>
                  <a:lnTo>
                    <a:pt x="22" y="46"/>
                  </a:lnTo>
                  <a:lnTo>
                    <a:pt x="30" y="30"/>
                  </a:lnTo>
                  <a:lnTo>
                    <a:pt x="45" y="18"/>
                  </a:lnTo>
                  <a:lnTo>
                    <a:pt x="59" y="14"/>
                  </a:lnTo>
                  <a:lnTo>
                    <a:pt x="73" y="18"/>
                  </a:lnTo>
                  <a:lnTo>
                    <a:pt x="86" y="25"/>
                  </a:lnTo>
                  <a:lnTo>
                    <a:pt x="98" y="38"/>
                  </a:lnTo>
                  <a:lnTo>
                    <a:pt x="109" y="50"/>
                  </a:lnTo>
                  <a:lnTo>
                    <a:pt x="116" y="66"/>
                  </a:lnTo>
                  <a:lnTo>
                    <a:pt x="119" y="80"/>
                  </a:lnTo>
                  <a:lnTo>
                    <a:pt x="119" y="82"/>
                  </a:lnTo>
                  <a:lnTo>
                    <a:pt x="121" y="84"/>
                  </a:lnTo>
                  <a:lnTo>
                    <a:pt x="123" y="86"/>
                  </a:lnTo>
                  <a:lnTo>
                    <a:pt x="123" y="84"/>
                  </a:lnTo>
                  <a:lnTo>
                    <a:pt x="123"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8" name="Freeform 348"/>
            <p:cNvSpPr>
              <a:spLocks/>
            </p:cNvSpPr>
            <p:nvPr/>
          </p:nvSpPr>
          <p:spPr bwMode="auto">
            <a:xfrm>
              <a:off x="1680" y="2040"/>
              <a:ext cx="65" cy="135"/>
            </a:xfrm>
            <a:custGeom>
              <a:avLst/>
              <a:gdLst>
                <a:gd name="T0" fmla="*/ 130 w 130"/>
                <a:gd name="T1" fmla="*/ 0 h 271"/>
                <a:gd name="T2" fmla="*/ 98 w 130"/>
                <a:gd name="T3" fmla="*/ 18 h 271"/>
                <a:gd name="T4" fmla="*/ 68 w 130"/>
                <a:gd name="T5" fmla="*/ 45 h 271"/>
                <a:gd name="T6" fmla="*/ 43 w 130"/>
                <a:gd name="T7" fmla="*/ 75 h 271"/>
                <a:gd name="T8" fmla="*/ 22 w 130"/>
                <a:gd name="T9" fmla="*/ 111 h 271"/>
                <a:gd name="T10" fmla="*/ 7 w 130"/>
                <a:gd name="T11" fmla="*/ 150 h 271"/>
                <a:gd name="T12" fmla="*/ 0 w 130"/>
                <a:gd name="T13" fmla="*/ 191 h 271"/>
                <a:gd name="T14" fmla="*/ 2 w 130"/>
                <a:gd name="T15" fmla="*/ 232 h 271"/>
                <a:gd name="T16" fmla="*/ 14 w 130"/>
                <a:gd name="T17" fmla="*/ 271 h 271"/>
                <a:gd name="T18" fmla="*/ 14 w 130"/>
                <a:gd name="T19" fmla="*/ 271 h 271"/>
                <a:gd name="T20" fmla="*/ 16 w 130"/>
                <a:gd name="T21" fmla="*/ 271 h 271"/>
                <a:gd name="T22" fmla="*/ 18 w 130"/>
                <a:gd name="T23" fmla="*/ 269 h 271"/>
                <a:gd name="T24" fmla="*/ 18 w 130"/>
                <a:gd name="T25" fmla="*/ 267 h 271"/>
                <a:gd name="T26" fmla="*/ 7 w 130"/>
                <a:gd name="T27" fmla="*/ 228 h 271"/>
                <a:gd name="T28" fmla="*/ 7 w 130"/>
                <a:gd name="T29" fmla="*/ 189 h 271"/>
                <a:gd name="T30" fmla="*/ 13 w 130"/>
                <a:gd name="T31" fmla="*/ 152 h 271"/>
                <a:gd name="T32" fmla="*/ 27 w 130"/>
                <a:gd name="T33" fmla="*/ 116 h 271"/>
                <a:gd name="T34" fmla="*/ 46 w 130"/>
                <a:gd name="T35" fmla="*/ 82 h 271"/>
                <a:gd name="T36" fmla="*/ 70 w 130"/>
                <a:gd name="T37" fmla="*/ 50 h 271"/>
                <a:gd name="T38" fmla="*/ 98 w 130"/>
                <a:gd name="T39" fmla="*/ 23 h 271"/>
                <a:gd name="T40" fmla="*/ 130 w 130"/>
                <a:gd name="T41" fmla="*/ 0 h 271"/>
                <a:gd name="T42" fmla="*/ 130 w 130"/>
                <a:gd name="T43" fmla="*/ 0 h 271"/>
                <a:gd name="T44" fmla="*/ 130 w 130"/>
                <a:gd name="T45" fmla="*/ 0 h 271"/>
                <a:gd name="T46" fmla="*/ 130 w 130"/>
                <a:gd name="T47" fmla="*/ 0 h 271"/>
                <a:gd name="T48" fmla="*/ 130 w 130"/>
                <a:gd name="T49" fmla="*/ 0 h 271"/>
                <a:gd name="T50" fmla="*/ 130 w 130"/>
                <a:gd name="T5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71">
                  <a:moveTo>
                    <a:pt x="130" y="0"/>
                  </a:moveTo>
                  <a:lnTo>
                    <a:pt x="98" y="18"/>
                  </a:lnTo>
                  <a:lnTo>
                    <a:pt x="68" y="45"/>
                  </a:lnTo>
                  <a:lnTo>
                    <a:pt x="43" y="75"/>
                  </a:lnTo>
                  <a:lnTo>
                    <a:pt x="22" y="111"/>
                  </a:lnTo>
                  <a:lnTo>
                    <a:pt x="7" y="150"/>
                  </a:lnTo>
                  <a:lnTo>
                    <a:pt x="0" y="191"/>
                  </a:lnTo>
                  <a:lnTo>
                    <a:pt x="2" y="232"/>
                  </a:lnTo>
                  <a:lnTo>
                    <a:pt x="14" y="271"/>
                  </a:lnTo>
                  <a:lnTo>
                    <a:pt x="14" y="271"/>
                  </a:lnTo>
                  <a:lnTo>
                    <a:pt x="16" y="271"/>
                  </a:lnTo>
                  <a:lnTo>
                    <a:pt x="18" y="269"/>
                  </a:lnTo>
                  <a:lnTo>
                    <a:pt x="18" y="267"/>
                  </a:lnTo>
                  <a:lnTo>
                    <a:pt x="7" y="228"/>
                  </a:lnTo>
                  <a:lnTo>
                    <a:pt x="7" y="189"/>
                  </a:lnTo>
                  <a:lnTo>
                    <a:pt x="13" y="152"/>
                  </a:lnTo>
                  <a:lnTo>
                    <a:pt x="27" y="116"/>
                  </a:lnTo>
                  <a:lnTo>
                    <a:pt x="46" y="82"/>
                  </a:lnTo>
                  <a:lnTo>
                    <a:pt x="70" y="50"/>
                  </a:lnTo>
                  <a:lnTo>
                    <a:pt x="98" y="23"/>
                  </a:lnTo>
                  <a:lnTo>
                    <a:pt x="130" y="0"/>
                  </a:lnTo>
                  <a:lnTo>
                    <a:pt x="130" y="0"/>
                  </a:lnTo>
                  <a:lnTo>
                    <a:pt x="130" y="0"/>
                  </a:lnTo>
                  <a:lnTo>
                    <a:pt x="130" y="0"/>
                  </a:lnTo>
                  <a:lnTo>
                    <a:pt x="130" y="0"/>
                  </a:lnTo>
                  <a:lnTo>
                    <a:pt x="1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29" name="Freeform 349"/>
            <p:cNvSpPr>
              <a:spLocks/>
            </p:cNvSpPr>
            <p:nvPr/>
          </p:nvSpPr>
          <p:spPr bwMode="auto">
            <a:xfrm>
              <a:off x="1660" y="2174"/>
              <a:ext cx="31" cy="157"/>
            </a:xfrm>
            <a:custGeom>
              <a:avLst/>
              <a:gdLst>
                <a:gd name="T0" fmla="*/ 9 w 63"/>
                <a:gd name="T1" fmla="*/ 314 h 315"/>
                <a:gd name="T2" fmla="*/ 13 w 63"/>
                <a:gd name="T3" fmla="*/ 280 h 315"/>
                <a:gd name="T4" fmla="*/ 13 w 63"/>
                <a:gd name="T5" fmla="*/ 239 h 315"/>
                <a:gd name="T6" fmla="*/ 11 w 63"/>
                <a:gd name="T7" fmla="*/ 194 h 315"/>
                <a:gd name="T8" fmla="*/ 9 w 63"/>
                <a:gd name="T9" fmla="*/ 150 h 315"/>
                <a:gd name="T10" fmla="*/ 13 w 63"/>
                <a:gd name="T11" fmla="*/ 105 h 315"/>
                <a:gd name="T12" fmla="*/ 20 w 63"/>
                <a:gd name="T13" fmla="*/ 64 h 315"/>
                <a:gd name="T14" fmla="*/ 36 w 63"/>
                <a:gd name="T15" fmla="*/ 31 h 315"/>
                <a:gd name="T16" fmla="*/ 63 w 63"/>
                <a:gd name="T17" fmla="*/ 4 h 315"/>
                <a:gd name="T18" fmla="*/ 63 w 63"/>
                <a:gd name="T19" fmla="*/ 2 h 315"/>
                <a:gd name="T20" fmla="*/ 61 w 63"/>
                <a:gd name="T21" fmla="*/ 0 h 315"/>
                <a:gd name="T22" fmla="*/ 55 w 63"/>
                <a:gd name="T23" fmla="*/ 0 h 315"/>
                <a:gd name="T24" fmla="*/ 52 w 63"/>
                <a:gd name="T25" fmla="*/ 0 h 315"/>
                <a:gd name="T26" fmla="*/ 25 w 63"/>
                <a:gd name="T27" fmla="*/ 23 h 315"/>
                <a:gd name="T28" fmla="*/ 9 w 63"/>
                <a:gd name="T29" fmla="*/ 57 h 315"/>
                <a:gd name="T30" fmla="*/ 0 w 63"/>
                <a:gd name="T31" fmla="*/ 98 h 315"/>
                <a:gd name="T32" fmla="*/ 0 w 63"/>
                <a:gd name="T33" fmla="*/ 146 h 315"/>
                <a:gd name="T34" fmla="*/ 2 w 63"/>
                <a:gd name="T35" fmla="*/ 194 h 315"/>
                <a:gd name="T36" fmla="*/ 6 w 63"/>
                <a:gd name="T37" fmla="*/ 241 h 315"/>
                <a:gd name="T38" fmla="*/ 7 w 63"/>
                <a:gd name="T39" fmla="*/ 282 h 315"/>
                <a:gd name="T40" fmla="*/ 7 w 63"/>
                <a:gd name="T41" fmla="*/ 314 h 315"/>
                <a:gd name="T42" fmla="*/ 7 w 63"/>
                <a:gd name="T43" fmla="*/ 315 h 315"/>
                <a:gd name="T44" fmla="*/ 7 w 63"/>
                <a:gd name="T45" fmla="*/ 315 h 315"/>
                <a:gd name="T46" fmla="*/ 9 w 63"/>
                <a:gd name="T47" fmla="*/ 315 h 315"/>
                <a:gd name="T48" fmla="*/ 9 w 63"/>
                <a:gd name="T49" fmla="*/ 314 h 315"/>
                <a:gd name="T50" fmla="*/ 9 w 63"/>
                <a:gd name="T51" fmla="*/ 31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315">
                  <a:moveTo>
                    <a:pt x="9" y="314"/>
                  </a:moveTo>
                  <a:lnTo>
                    <a:pt x="13" y="280"/>
                  </a:lnTo>
                  <a:lnTo>
                    <a:pt x="13" y="239"/>
                  </a:lnTo>
                  <a:lnTo>
                    <a:pt x="11" y="194"/>
                  </a:lnTo>
                  <a:lnTo>
                    <a:pt x="9" y="150"/>
                  </a:lnTo>
                  <a:lnTo>
                    <a:pt x="13" y="105"/>
                  </a:lnTo>
                  <a:lnTo>
                    <a:pt x="20" y="64"/>
                  </a:lnTo>
                  <a:lnTo>
                    <a:pt x="36" y="31"/>
                  </a:lnTo>
                  <a:lnTo>
                    <a:pt x="63" y="4"/>
                  </a:lnTo>
                  <a:lnTo>
                    <a:pt x="63" y="2"/>
                  </a:lnTo>
                  <a:lnTo>
                    <a:pt x="61" y="0"/>
                  </a:lnTo>
                  <a:lnTo>
                    <a:pt x="55" y="0"/>
                  </a:lnTo>
                  <a:lnTo>
                    <a:pt x="52" y="0"/>
                  </a:lnTo>
                  <a:lnTo>
                    <a:pt x="25" y="23"/>
                  </a:lnTo>
                  <a:lnTo>
                    <a:pt x="9" y="57"/>
                  </a:lnTo>
                  <a:lnTo>
                    <a:pt x="0" y="98"/>
                  </a:lnTo>
                  <a:lnTo>
                    <a:pt x="0" y="146"/>
                  </a:lnTo>
                  <a:lnTo>
                    <a:pt x="2" y="194"/>
                  </a:lnTo>
                  <a:lnTo>
                    <a:pt x="6" y="241"/>
                  </a:lnTo>
                  <a:lnTo>
                    <a:pt x="7" y="282"/>
                  </a:lnTo>
                  <a:lnTo>
                    <a:pt x="7" y="314"/>
                  </a:lnTo>
                  <a:lnTo>
                    <a:pt x="7" y="315"/>
                  </a:lnTo>
                  <a:lnTo>
                    <a:pt x="7" y="315"/>
                  </a:lnTo>
                  <a:lnTo>
                    <a:pt x="9" y="315"/>
                  </a:lnTo>
                  <a:lnTo>
                    <a:pt x="9" y="314"/>
                  </a:lnTo>
                  <a:lnTo>
                    <a:pt x="9" y="3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0" name="Freeform 350"/>
            <p:cNvSpPr>
              <a:spLocks/>
            </p:cNvSpPr>
            <p:nvPr/>
          </p:nvSpPr>
          <p:spPr bwMode="auto">
            <a:xfrm>
              <a:off x="1547" y="2408"/>
              <a:ext cx="120" cy="76"/>
            </a:xfrm>
            <a:custGeom>
              <a:avLst/>
              <a:gdLst>
                <a:gd name="T0" fmla="*/ 241 w 241"/>
                <a:gd name="T1" fmla="*/ 153 h 153"/>
                <a:gd name="T2" fmla="*/ 235 w 241"/>
                <a:gd name="T3" fmla="*/ 122 h 153"/>
                <a:gd name="T4" fmla="*/ 225 w 241"/>
                <a:gd name="T5" fmla="*/ 98 h 153"/>
                <a:gd name="T6" fmla="*/ 208 w 241"/>
                <a:gd name="T7" fmla="*/ 78 h 153"/>
                <a:gd name="T8" fmla="*/ 187 w 241"/>
                <a:gd name="T9" fmla="*/ 60 h 153"/>
                <a:gd name="T10" fmla="*/ 164 w 241"/>
                <a:gd name="T11" fmla="*/ 48 h 153"/>
                <a:gd name="T12" fmla="*/ 137 w 241"/>
                <a:gd name="T13" fmla="*/ 35 h 153"/>
                <a:gd name="T14" fmla="*/ 112 w 241"/>
                <a:gd name="T15" fmla="*/ 23 h 153"/>
                <a:gd name="T16" fmla="*/ 86 w 241"/>
                <a:gd name="T17" fmla="*/ 12 h 153"/>
                <a:gd name="T18" fmla="*/ 79 w 241"/>
                <a:gd name="T19" fmla="*/ 9 h 153"/>
                <a:gd name="T20" fmla="*/ 71 w 241"/>
                <a:gd name="T21" fmla="*/ 5 h 153"/>
                <a:gd name="T22" fmla="*/ 61 w 241"/>
                <a:gd name="T23" fmla="*/ 1 h 153"/>
                <a:gd name="T24" fmla="*/ 52 w 241"/>
                <a:gd name="T25" fmla="*/ 0 h 153"/>
                <a:gd name="T26" fmla="*/ 43 w 241"/>
                <a:gd name="T27" fmla="*/ 0 h 153"/>
                <a:gd name="T28" fmla="*/ 34 w 241"/>
                <a:gd name="T29" fmla="*/ 0 h 153"/>
                <a:gd name="T30" fmla="*/ 27 w 241"/>
                <a:gd name="T31" fmla="*/ 1 h 153"/>
                <a:gd name="T32" fmla="*/ 20 w 241"/>
                <a:gd name="T33" fmla="*/ 7 h 153"/>
                <a:gd name="T34" fmla="*/ 9 w 241"/>
                <a:gd name="T35" fmla="*/ 28 h 153"/>
                <a:gd name="T36" fmla="*/ 4 w 241"/>
                <a:gd name="T37" fmla="*/ 57 h 153"/>
                <a:gd name="T38" fmla="*/ 2 w 241"/>
                <a:gd name="T39" fmla="*/ 87 h 153"/>
                <a:gd name="T40" fmla="*/ 0 w 241"/>
                <a:gd name="T41" fmla="*/ 112 h 153"/>
                <a:gd name="T42" fmla="*/ 2 w 241"/>
                <a:gd name="T43" fmla="*/ 114 h 153"/>
                <a:gd name="T44" fmla="*/ 4 w 241"/>
                <a:gd name="T45" fmla="*/ 114 h 153"/>
                <a:gd name="T46" fmla="*/ 6 w 241"/>
                <a:gd name="T47" fmla="*/ 114 h 153"/>
                <a:gd name="T48" fmla="*/ 7 w 241"/>
                <a:gd name="T49" fmla="*/ 114 h 153"/>
                <a:gd name="T50" fmla="*/ 13 w 241"/>
                <a:gd name="T51" fmla="*/ 94 h 153"/>
                <a:gd name="T52" fmla="*/ 15 w 241"/>
                <a:gd name="T53" fmla="*/ 73 h 153"/>
                <a:gd name="T54" fmla="*/ 16 w 241"/>
                <a:gd name="T55" fmla="*/ 51 h 153"/>
                <a:gd name="T56" fmla="*/ 20 w 241"/>
                <a:gd name="T57" fmla="*/ 32 h 153"/>
                <a:gd name="T58" fmla="*/ 25 w 241"/>
                <a:gd name="T59" fmla="*/ 17 h 153"/>
                <a:gd name="T60" fmla="*/ 38 w 241"/>
                <a:gd name="T61" fmla="*/ 9 h 153"/>
                <a:gd name="T62" fmla="*/ 55 w 241"/>
                <a:gd name="T63" fmla="*/ 7 h 153"/>
                <a:gd name="T64" fmla="*/ 84 w 241"/>
                <a:gd name="T65" fmla="*/ 14 h 153"/>
                <a:gd name="T66" fmla="*/ 111 w 241"/>
                <a:gd name="T67" fmla="*/ 23 h 153"/>
                <a:gd name="T68" fmla="*/ 136 w 241"/>
                <a:gd name="T69" fmla="*/ 33 h 153"/>
                <a:gd name="T70" fmla="*/ 160 w 241"/>
                <a:gd name="T71" fmla="*/ 46 h 153"/>
                <a:gd name="T72" fmla="*/ 185 w 241"/>
                <a:gd name="T73" fmla="*/ 62 h 153"/>
                <a:gd name="T74" fmla="*/ 205 w 241"/>
                <a:gd name="T75" fmla="*/ 78 h 153"/>
                <a:gd name="T76" fmla="*/ 221 w 241"/>
                <a:gd name="T77" fmla="*/ 99 h 153"/>
                <a:gd name="T78" fmla="*/ 233 w 241"/>
                <a:gd name="T79" fmla="*/ 124 h 153"/>
                <a:gd name="T80" fmla="*/ 239 w 241"/>
                <a:gd name="T81" fmla="*/ 153 h 153"/>
                <a:gd name="T82" fmla="*/ 239 w 241"/>
                <a:gd name="T83" fmla="*/ 153 h 153"/>
                <a:gd name="T84" fmla="*/ 241 w 241"/>
                <a:gd name="T85" fmla="*/ 153 h 153"/>
                <a:gd name="T86" fmla="*/ 241 w 241"/>
                <a:gd name="T87" fmla="*/ 153 h 153"/>
                <a:gd name="T88" fmla="*/ 241 w 241"/>
                <a:gd name="T89" fmla="*/ 153 h 153"/>
                <a:gd name="T90" fmla="*/ 241 w 241"/>
                <a:gd name="T91"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1" h="153">
                  <a:moveTo>
                    <a:pt x="241" y="153"/>
                  </a:moveTo>
                  <a:lnTo>
                    <a:pt x="235" y="122"/>
                  </a:lnTo>
                  <a:lnTo>
                    <a:pt x="225" y="98"/>
                  </a:lnTo>
                  <a:lnTo>
                    <a:pt x="208" y="78"/>
                  </a:lnTo>
                  <a:lnTo>
                    <a:pt x="187" y="60"/>
                  </a:lnTo>
                  <a:lnTo>
                    <a:pt x="164" y="48"/>
                  </a:lnTo>
                  <a:lnTo>
                    <a:pt x="137" y="35"/>
                  </a:lnTo>
                  <a:lnTo>
                    <a:pt x="112" y="23"/>
                  </a:lnTo>
                  <a:lnTo>
                    <a:pt x="86" y="12"/>
                  </a:lnTo>
                  <a:lnTo>
                    <a:pt x="79" y="9"/>
                  </a:lnTo>
                  <a:lnTo>
                    <a:pt x="71" y="5"/>
                  </a:lnTo>
                  <a:lnTo>
                    <a:pt x="61" y="1"/>
                  </a:lnTo>
                  <a:lnTo>
                    <a:pt x="52" y="0"/>
                  </a:lnTo>
                  <a:lnTo>
                    <a:pt x="43" y="0"/>
                  </a:lnTo>
                  <a:lnTo>
                    <a:pt x="34" y="0"/>
                  </a:lnTo>
                  <a:lnTo>
                    <a:pt x="27" y="1"/>
                  </a:lnTo>
                  <a:lnTo>
                    <a:pt x="20" y="7"/>
                  </a:lnTo>
                  <a:lnTo>
                    <a:pt x="9" y="28"/>
                  </a:lnTo>
                  <a:lnTo>
                    <a:pt x="4" y="57"/>
                  </a:lnTo>
                  <a:lnTo>
                    <a:pt x="2" y="87"/>
                  </a:lnTo>
                  <a:lnTo>
                    <a:pt x="0" y="112"/>
                  </a:lnTo>
                  <a:lnTo>
                    <a:pt x="2" y="114"/>
                  </a:lnTo>
                  <a:lnTo>
                    <a:pt x="4" y="114"/>
                  </a:lnTo>
                  <a:lnTo>
                    <a:pt x="6" y="114"/>
                  </a:lnTo>
                  <a:lnTo>
                    <a:pt x="7" y="114"/>
                  </a:lnTo>
                  <a:lnTo>
                    <a:pt x="13" y="94"/>
                  </a:lnTo>
                  <a:lnTo>
                    <a:pt x="15" y="73"/>
                  </a:lnTo>
                  <a:lnTo>
                    <a:pt x="16" y="51"/>
                  </a:lnTo>
                  <a:lnTo>
                    <a:pt x="20" y="32"/>
                  </a:lnTo>
                  <a:lnTo>
                    <a:pt x="25" y="17"/>
                  </a:lnTo>
                  <a:lnTo>
                    <a:pt x="38" y="9"/>
                  </a:lnTo>
                  <a:lnTo>
                    <a:pt x="55" y="7"/>
                  </a:lnTo>
                  <a:lnTo>
                    <a:pt x="84" y="14"/>
                  </a:lnTo>
                  <a:lnTo>
                    <a:pt x="111" y="23"/>
                  </a:lnTo>
                  <a:lnTo>
                    <a:pt x="136" y="33"/>
                  </a:lnTo>
                  <a:lnTo>
                    <a:pt x="160" y="46"/>
                  </a:lnTo>
                  <a:lnTo>
                    <a:pt x="185" y="62"/>
                  </a:lnTo>
                  <a:lnTo>
                    <a:pt x="205" y="78"/>
                  </a:lnTo>
                  <a:lnTo>
                    <a:pt x="221" y="99"/>
                  </a:lnTo>
                  <a:lnTo>
                    <a:pt x="233" y="124"/>
                  </a:lnTo>
                  <a:lnTo>
                    <a:pt x="239" y="153"/>
                  </a:lnTo>
                  <a:lnTo>
                    <a:pt x="239" y="153"/>
                  </a:lnTo>
                  <a:lnTo>
                    <a:pt x="241" y="153"/>
                  </a:lnTo>
                  <a:lnTo>
                    <a:pt x="241" y="153"/>
                  </a:lnTo>
                  <a:lnTo>
                    <a:pt x="241" y="153"/>
                  </a:lnTo>
                  <a:lnTo>
                    <a:pt x="241"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1" name="Freeform 351"/>
            <p:cNvSpPr>
              <a:spLocks/>
            </p:cNvSpPr>
            <p:nvPr/>
          </p:nvSpPr>
          <p:spPr bwMode="auto">
            <a:xfrm>
              <a:off x="1531" y="2453"/>
              <a:ext cx="101" cy="31"/>
            </a:xfrm>
            <a:custGeom>
              <a:avLst/>
              <a:gdLst>
                <a:gd name="T0" fmla="*/ 203 w 203"/>
                <a:gd name="T1" fmla="*/ 56 h 63"/>
                <a:gd name="T2" fmla="*/ 180 w 203"/>
                <a:gd name="T3" fmla="*/ 38 h 63"/>
                <a:gd name="T4" fmla="*/ 153 w 203"/>
                <a:gd name="T5" fmla="*/ 22 h 63"/>
                <a:gd name="T6" fmla="*/ 123 w 203"/>
                <a:gd name="T7" fmla="*/ 9 h 63"/>
                <a:gd name="T8" fmla="*/ 93 w 203"/>
                <a:gd name="T9" fmla="*/ 0 h 63"/>
                <a:gd name="T10" fmla="*/ 64 w 203"/>
                <a:gd name="T11" fmla="*/ 0 h 63"/>
                <a:gd name="T12" fmla="*/ 38 w 203"/>
                <a:gd name="T13" fmla="*/ 8 h 63"/>
                <a:gd name="T14" fmla="*/ 16 w 203"/>
                <a:gd name="T15" fmla="*/ 25 h 63"/>
                <a:gd name="T16" fmla="*/ 0 w 203"/>
                <a:gd name="T17" fmla="*/ 56 h 63"/>
                <a:gd name="T18" fmla="*/ 0 w 203"/>
                <a:gd name="T19" fmla="*/ 59 h 63"/>
                <a:gd name="T20" fmla="*/ 0 w 203"/>
                <a:gd name="T21" fmla="*/ 63 h 63"/>
                <a:gd name="T22" fmla="*/ 2 w 203"/>
                <a:gd name="T23" fmla="*/ 63 h 63"/>
                <a:gd name="T24" fmla="*/ 4 w 203"/>
                <a:gd name="T25" fmla="*/ 61 h 63"/>
                <a:gd name="T26" fmla="*/ 15 w 203"/>
                <a:gd name="T27" fmla="*/ 47 h 63"/>
                <a:gd name="T28" fmla="*/ 25 w 203"/>
                <a:gd name="T29" fmla="*/ 34 h 63"/>
                <a:gd name="T30" fmla="*/ 38 w 203"/>
                <a:gd name="T31" fmla="*/ 25 h 63"/>
                <a:gd name="T32" fmla="*/ 50 w 203"/>
                <a:gd name="T33" fmla="*/ 20 h 63"/>
                <a:gd name="T34" fmla="*/ 64 w 203"/>
                <a:gd name="T35" fmla="*/ 16 h 63"/>
                <a:gd name="T36" fmla="*/ 79 w 203"/>
                <a:gd name="T37" fmla="*/ 15 h 63"/>
                <a:gd name="T38" fmla="*/ 95 w 203"/>
                <a:gd name="T39" fmla="*/ 16 h 63"/>
                <a:gd name="T40" fmla="*/ 112 w 203"/>
                <a:gd name="T41" fmla="*/ 20 h 63"/>
                <a:gd name="T42" fmla="*/ 125 w 203"/>
                <a:gd name="T43" fmla="*/ 22 h 63"/>
                <a:gd name="T44" fmla="*/ 136 w 203"/>
                <a:gd name="T45" fmla="*/ 25 h 63"/>
                <a:gd name="T46" fmla="*/ 148 w 203"/>
                <a:gd name="T47" fmla="*/ 31 h 63"/>
                <a:gd name="T48" fmla="*/ 159 w 203"/>
                <a:gd name="T49" fmla="*/ 34 h 63"/>
                <a:gd name="T50" fmla="*/ 169 w 203"/>
                <a:gd name="T51" fmla="*/ 40 h 63"/>
                <a:gd name="T52" fmla="*/ 180 w 203"/>
                <a:gd name="T53" fmla="*/ 47 h 63"/>
                <a:gd name="T54" fmla="*/ 191 w 203"/>
                <a:gd name="T55" fmla="*/ 52 h 63"/>
                <a:gd name="T56" fmla="*/ 201 w 203"/>
                <a:gd name="T57" fmla="*/ 59 h 63"/>
                <a:gd name="T58" fmla="*/ 203 w 203"/>
                <a:gd name="T59" fmla="*/ 59 h 63"/>
                <a:gd name="T60" fmla="*/ 203 w 203"/>
                <a:gd name="T61" fmla="*/ 57 h 63"/>
                <a:gd name="T62" fmla="*/ 203 w 203"/>
                <a:gd name="T63" fmla="*/ 57 h 63"/>
                <a:gd name="T64" fmla="*/ 203 w 203"/>
                <a:gd name="T65" fmla="*/ 56 h 63"/>
                <a:gd name="T66" fmla="*/ 203 w 203"/>
                <a:gd name="T67"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3" h="63">
                  <a:moveTo>
                    <a:pt x="203" y="56"/>
                  </a:moveTo>
                  <a:lnTo>
                    <a:pt x="180" y="38"/>
                  </a:lnTo>
                  <a:lnTo>
                    <a:pt x="153" y="22"/>
                  </a:lnTo>
                  <a:lnTo>
                    <a:pt x="123" y="9"/>
                  </a:lnTo>
                  <a:lnTo>
                    <a:pt x="93" y="0"/>
                  </a:lnTo>
                  <a:lnTo>
                    <a:pt x="64" y="0"/>
                  </a:lnTo>
                  <a:lnTo>
                    <a:pt x="38" y="8"/>
                  </a:lnTo>
                  <a:lnTo>
                    <a:pt x="16" y="25"/>
                  </a:lnTo>
                  <a:lnTo>
                    <a:pt x="0" y="56"/>
                  </a:lnTo>
                  <a:lnTo>
                    <a:pt x="0" y="59"/>
                  </a:lnTo>
                  <a:lnTo>
                    <a:pt x="0" y="63"/>
                  </a:lnTo>
                  <a:lnTo>
                    <a:pt x="2" y="63"/>
                  </a:lnTo>
                  <a:lnTo>
                    <a:pt x="4" y="61"/>
                  </a:lnTo>
                  <a:lnTo>
                    <a:pt x="15" y="47"/>
                  </a:lnTo>
                  <a:lnTo>
                    <a:pt x="25" y="34"/>
                  </a:lnTo>
                  <a:lnTo>
                    <a:pt x="38" y="25"/>
                  </a:lnTo>
                  <a:lnTo>
                    <a:pt x="50" y="20"/>
                  </a:lnTo>
                  <a:lnTo>
                    <a:pt x="64" y="16"/>
                  </a:lnTo>
                  <a:lnTo>
                    <a:pt x="79" y="15"/>
                  </a:lnTo>
                  <a:lnTo>
                    <a:pt x="95" y="16"/>
                  </a:lnTo>
                  <a:lnTo>
                    <a:pt x="112" y="20"/>
                  </a:lnTo>
                  <a:lnTo>
                    <a:pt x="125" y="22"/>
                  </a:lnTo>
                  <a:lnTo>
                    <a:pt x="136" y="25"/>
                  </a:lnTo>
                  <a:lnTo>
                    <a:pt x="148" y="31"/>
                  </a:lnTo>
                  <a:lnTo>
                    <a:pt x="159" y="34"/>
                  </a:lnTo>
                  <a:lnTo>
                    <a:pt x="169" y="40"/>
                  </a:lnTo>
                  <a:lnTo>
                    <a:pt x="180" y="47"/>
                  </a:lnTo>
                  <a:lnTo>
                    <a:pt x="191" y="52"/>
                  </a:lnTo>
                  <a:lnTo>
                    <a:pt x="201" y="59"/>
                  </a:lnTo>
                  <a:lnTo>
                    <a:pt x="203" y="59"/>
                  </a:lnTo>
                  <a:lnTo>
                    <a:pt x="203" y="57"/>
                  </a:lnTo>
                  <a:lnTo>
                    <a:pt x="203" y="57"/>
                  </a:lnTo>
                  <a:lnTo>
                    <a:pt x="203" y="56"/>
                  </a:lnTo>
                  <a:lnTo>
                    <a:pt x="203"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2" name="Freeform 352"/>
            <p:cNvSpPr>
              <a:spLocks/>
            </p:cNvSpPr>
            <p:nvPr/>
          </p:nvSpPr>
          <p:spPr bwMode="auto">
            <a:xfrm>
              <a:off x="1520" y="2483"/>
              <a:ext cx="96" cy="84"/>
            </a:xfrm>
            <a:custGeom>
              <a:avLst/>
              <a:gdLst>
                <a:gd name="T0" fmla="*/ 190 w 192"/>
                <a:gd name="T1" fmla="*/ 71 h 167"/>
                <a:gd name="T2" fmla="*/ 174 w 192"/>
                <a:gd name="T3" fmla="*/ 57 h 167"/>
                <a:gd name="T4" fmla="*/ 153 w 192"/>
                <a:gd name="T5" fmla="*/ 43 h 167"/>
                <a:gd name="T6" fmla="*/ 130 w 192"/>
                <a:gd name="T7" fmla="*/ 27 h 167"/>
                <a:gd name="T8" fmla="*/ 103 w 192"/>
                <a:gd name="T9" fmla="*/ 14 h 167"/>
                <a:gd name="T10" fmla="*/ 76 w 192"/>
                <a:gd name="T11" fmla="*/ 4 h 167"/>
                <a:gd name="T12" fmla="*/ 52 w 192"/>
                <a:gd name="T13" fmla="*/ 0 h 167"/>
                <a:gd name="T14" fmla="*/ 28 w 192"/>
                <a:gd name="T15" fmla="*/ 5 h 167"/>
                <a:gd name="T16" fmla="*/ 11 w 192"/>
                <a:gd name="T17" fmla="*/ 18 h 167"/>
                <a:gd name="T18" fmla="*/ 0 w 192"/>
                <a:gd name="T19" fmla="*/ 37 h 167"/>
                <a:gd name="T20" fmla="*/ 0 w 192"/>
                <a:gd name="T21" fmla="*/ 57 h 167"/>
                <a:gd name="T22" fmla="*/ 5 w 192"/>
                <a:gd name="T23" fmla="*/ 78 h 167"/>
                <a:gd name="T24" fmla="*/ 18 w 192"/>
                <a:gd name="T25" fmla="*/ 100 h 167"/>
                <a:gd name="T26" fmla="*/ 34 w 192"/>
                <a:gd name="T27" fmla="*/ 119 h 167"/>
                <a:gd name="T28" fmla="*/ 50 w 192"/>
                <a:gd name="T29" fmla="*/ 137 h 167"/>
                <a:gd name="T30" fmla="*/ 66 w 192"/>
                <a:gd name="T31" fmla="*/ 153 h 167"/>
                <a:gd name="T32" fmla="*/ 78 w 192"/>
                <a:gd name="T33" fmla="*/ 166 h 167"/>
                <a:gd name="T34" fmla="*/ 82 w 192"/>
                <a:gd name="T35" fmla="*/ 167 h 167"/>
                <a:gd name="T36" fmla="*/ 82 w 192"/>
                <a:gd name="T37" fmla="*/ 166 h 167"/>
                <a:gd name="T38" fmla="*/ 82 w 192"/>
                <a:gd name="T39" fmla="*/ 162 h 167"/>
                <a:gd name="T40" fmla="*/ 80 w 192"/>
                <a:gd name="T41" fmla="*/ 160 h 167"/>
                <a:gd name="T42" fmla="*/ 69 w 192"/>
                <a:gd name="T43" fmla="*/ 148 h 167"/>
                <a:gd name="T44" fmla="*/ 59 w 192"/>
                <a:gd name="T45" fmla="*/ 135 h 167"/>
                <a:gd name="T46" fmla="*/ 46 w 192"/>
                <a:gd name="T47" fmla="*/ 123 h 167"/>
                <a:gd name="T48" fmla="*/ 36 w 192"/>
                <a:gd name="T49" fmla="*/ 110 h 167"/>
                <a:gd name="T50" fmla="*/ 19 w 192"/>
                <a:gd name="T51" fmla="*/ 85 h 167"/>
                <a:gd name="T52" fmla="*/ 11 w 192"/>
                <a:gd name="T53" fmla="*/ 55 h 167"/>
                <a:gd name="T54" fmla="*/ 18 w 192"/>
                <a:gd name="T55" fmla="*/ 30 h 167"/>
                <a:gd name="T56" fmla="*/ 44 w 192"/>
                <a:gd name="T57" fmla="*/ 16 h 167"/>
                <a:gd name="T58" fmla="*/ 62 w 192"/>
                <a:gd name="T59" fmla="*/ 14 h 167"/>
                <a:gd name="T60" fmla="*/ 82 w 192"/>
                <a:gd name="T61" fmla="*/ 16 h 167"/>
                <a:gd name="T62" fmla="*/ 101 w 192"/>
                <a:gd name="T63" fmla="*/ 23 h 167"/>
                <a:gd name="T64" fmla="*/ 121 w 192"/>
                <a:gd name="T65" fmla="*/ 30 h 167"/>
                <a:gd name="T66" fmla="*/ 140 w 192"/>
                <a:gd name="T67" fmla="*/ 41 h 167"/>
                <a:gd name="T68" fmla="*/ 160 w 192"/>
                <a:gd name="T69" fmla="*/ 52 h 167"/>
                <a:gd name="T70" fmla="*/ 176 w 192"/>
                <a:gd name="T71" fmla="*/ 62 h 167"/>
                <a:gd name="T72" fmla="*/ 192 w 192"/>
                <a:gd name="T73" fmla="*/ 73 h 167"/>
                <a:gd name="T74" fmla="*/ 192 w 192"/>
                <a:gd name="T75" fmla="*/ 73 h 167"/>
                <a:gd name="T76" fmla="*/ 192 w 192"/>
                <a:gd name="T77" fmla="*/ 71 h 167"/>
                <a:gd name="T78" fmla="*/ 192 w 192"/>
                <a:gd name="T79" fmla="*/ 71 h 167"/>
                <a:gd name="T80" fmla="*/ 190 w 192"/>
                <a:gd name="T81" fmla="*/ 71 h 167"/>
                <a:gd name="T82" fmla="*/ 190 w 192"/>
                <a:gd name="T83" fmla="*/ 7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67">
                  <a:moveTo>
                    <a:pt x="190" y="71"/>
                  </a:moveTo>
                  <a:lnTo>
                    <a:pt x="174" y="57"/>
                  </a:lnTo>
                  <a:lnTo>
                    <a:pt x="153" y="43"/>
                  </a:lnTo>
                  <a:lnTo>
                    <a:pt x="130" y="27"/>
                  </a:lnTo>
                  <a:lnTo>
                    <a:pt x="103" y="14"/>
                  </a:lnTo>
                  <a:lnTo>
                    <a:pt x="76" y="4"/>
                  </a:lnTo>
                  <a:lnTo>
                    <a:pt x="52" y="0"/>
                  </a:lnTo>
                  <a:lnTo>
                    <a:pt x="28" y="5"/>
                  </a:lnTo>
                  <a:lnTo>
                    <a:pt x="11" y="18"/>
                  </a:lnTo>
                  <a:lnTo>
                    <a:pt x="0" y="37"/>
                  </a:lnTo>
                  <a:lnTo>
                    <a:pt x="0" y="57"/>
                  </a:lnTo>
                  <a:lnTo>
                    <a:pt x="5" y="78"/>
                  </a:lnTo>
                  <a:lnTo>
                    <a:pt x="18" y="100"/>
                  </a:lnTo>
                  <a:lnTo>
                    <a:pt x="34" y="119"/>
                  </a:lnTo>
                  <a:lnTo>
                    <a:pt x="50" y="137"/>
                  </a:lnTo>
                  <a:lnTo>
                    <a:pt x="66" y="153"/>
                  </a:lnTo>
                  <a:lnTo>
                    <a:pt x="78" y="166"/>
                  </a:lnTo>
                  <a:lnTo>
                    <a:pt x="82" y="167"/>
                  </a:lnTo>
                  <a:lnTo>
                    <a:pt x="82" y="166"/>
                  </a:lnTo>
                  <a:lnTo>
                    <a:pt x="82" y="162"/>
                  </a:lnTo>
                  <a:lnTo>
                    <a:pt x="80" y="160"/>
                  </a:lnTo>
                  <a:lnTo>
                    <a:pt x="69" y="148"/>
                  </a:lnTo>
                  <a:lnTo>
                    <a:pt x="59" y="135"/>
                  </a:lnTo>
                  <a:lnTo>
                    <a:pt x="46" y="123"/>
                  </a:lnTo>
                  <a:lnTo>
                    <a:pt x="36" y="110"/>
                  </a:lnTo>
                  <a:lnTo>
                    <a:pt x="19" y="85"/>
                  </a:lnTo>
                  <a:lnTo>
                    <a:pt x="11" y="55"/>
                  </a:lnTo>
                  <a:lnTo>
                    <a:pt x="18" y="30"/>
                  </a:lnTo>
                  <a:lnTo>
                    <a:pt x="44" y="16"/>
                  </a:lnTo>
                  <a:lnTo>
                    <a:pt x="62" y="14"/>
                  </a:lnTo>
                  <a:lnTo>
                    <a:pt x="82" y="16"/>
                  </a:lnTo>
                  <a:lnTo>
                    <a:pt x="101" y="23"/>
                  </a:lnTo>
                  <a:lnTo>
                    <a:pt x="121" y="30"/>
                  </a:lnTo>
                  <a:lnTo>
                    <a:pt x="140" y="41"/>
                  </a:lnTo>
                  <a:lnTo>
                    <a:pt x="160" y="52"/>
                  </a:lnTo>
                  <a:lnTo>
                    <a:pt x="176" y="62"/>
                  </a:lnTo>
                  <a:lnTo>
                    <a:pt x="192" y="73"/>
                  </a:lnTo>
                  <a:lnTo>
                    <a:pt x="192" y="73"/>
                  </a:lnTo>
                  <a:lnTo>
                    <a:pt x="192" y="71"/>
                  </a:lnTo>
                  <a:lnTo>
                    <a:pt x="192" y="71"/>
                  </a:lnTo>
                  <a:lnTo>
                    <a:pt x="190" y="71"/>
                  </a:lnTo>
                  <a:lnTo>
                    <a:pt x="19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3" name="Freeform 353"/>
            <p:cNvSpPr>
              <a:spLocks/>
            </p:cNvSpPr>
            <p:nvPr/>
          </p:nvSpPr>
          <p:spPr bwMode="auto">
            <a:xfrm>
              <a:off x="1545" y="2514"/>
              <a:ext cx="43" cy="41"/>
            </a:xfrm>
            <a:custGeom>
              <a:avLst/>
              <a:gdLst>
                <a:gd name="T0" fmla="*/ 0 w 85"/>
                <a:gd name="T1" fmla="*/ 0 h 82"/>
                <a:gd name="T2" fmla="*/ 3 w 85"/>
                <a:gd name="T3" fmla="*/ 15 h 82"/>
                <a:gd name="T4" fmla="*/ 9 w 85"/>
                <a:gd name="T5" fmla="*/ 29 h 82"/>
                <a:gd name="T6" fmla="*/ 18 w 85"/>
                <a:gd name="T7" fmla="*/ 43 h 82"/>
                <a:gd name="T8" fmla="*/ 28 w 85"/>
                <a:gd name="T9" fmla="*/ 54 h 82"/>
                <a:gd name="T10" fmla="*/ 41 w 85"/>
                <a:gd name="T11" fmla="*/ 65 h 82"/>
                <a:gd name="T12" fmla="*/ 53 w 85"/>
                <a:gd name="T13" fmla="*/ 73 h 82"/>
                <a:gd name="T14" fmla="*/ 69 w 85"/>
                <a:gd name="T15" fmla="*/ 79 h 82"/>
                <a:gd name="T16" fmla="*/ 83 w 85"/>
                <a:gd name="T17" fmla="*/ 82 h 82"/>
                <a:gd name="T18" fmla="*/ 85 w 85"/>
                <a:gd name="T19" fmla="*/ 81 h 82"/>
                <a:gd name="T20" fmla="*/ 83 w 85"/>
                <a:gd name="T21" fmla="*/ 77 h 82"/>
                <a:gd name="T22" fmla="*/ 82 w 85"/>
                <a:gd name="T23" fmla="*/ 73 h 82"/>
                <a:gd name="T24" fmla="*/ 80 w 85"/>
                <a:gd name="T25" fmla="*/ 70 h 82"/>
                <a:gd name="T26" fmla="*/ 67 w 85"/>
                <a:gd name="T27" fmla="*/ 65 h 82"/>
                <a:gd name="T28" fmla="*/ 55 w 85"/>
                <a:gd name="T29" fmla="*/ 59 h 82"/>
                <a:gd name="T30" fmla="*/ 42 w 85"/>
                <a:gd name="T31" fmla="*/ 52 h 82"/>
                <a:gd name="T32" fmla="*/ 32 w 85"/>
                <a:gd name="T33" fmla="*/ 45 h 82"/>
                <a:gd name="T34" fmla="*/ 21 w 85"/>
                <a:gd name="T35" fmla="*/ 36 h 82"/>
                <a:gd name="T36" fmla="*/ 12 w 85"/>
                <a:gd name="T37" fmla="*/ 27 h 82"/>
                <a:gd name="T38" fmla="*/ 7 w 85"/>
                <a:gd name="T39" fmla="*/ 15 h 82"/>
                <a:gd name="T40" fmla="*/ 2 w 85"/>
                <a:gd name="T41" fmla="*/ 2 h 82"/>
                <a:gd name="T42" fmla="*/ 2 w 85"/>
                <a:gd name="T43" fmla="*/ 0 h 82"/>
                <a:gd name="T44" fmla="*/ 2 w 85"/>
                <a:gd name="T45" fmla="*/ 0 h 82"/>
                <a:gd name="T46" fmla="*/ 0 w 85"/>
                <a:gd name="T47" fmla="*/ 0 h 82"/>
                <a:gd name="T48" fmla="*/ 0 w 85"/>
                <a:gd name="T49" fmla="*/ 0 h 82"/>
                <a:gd name="T50" fmla="*/ 0 w 85"/>
                <a:gd name="T5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82">
                  <a:moveTo>
                    <a:pt x="0" y="0"/>
                  </a:moveTo>
                  <a:lnTo>
                    <a:pt x="3" y="15"/>
                  </a:lnTo>
                  <a:lnTo>
                    <a:pt x="9" y="29"/>
                  </a:lnTo>
                  <a:lnTo>
                    <a:pt x="18" y="43"/>
                  </a:lnTo>
                  <a:lnTo>
                    <a:pt x="28" y="54"/>
                  </a:lnTo>
                  <a:lnTo>
                    <a:pt x="41" y="65"/>
                  </a:lnTo>
                  <a:lnTo>
                    <a:pt x="53" y="73"/>
                  </a:lnTo>
                  <a:lnTo>
                    <a:pt x="69" y="79"/>
                  </a:lnTo>
                  <a:lnTo>
                    <a:pt x="83" y="82"/>
                  </a:lnTo>
                  <a:lnTo>
                    <a:pt x="85" y="81"/>
                  </a:lnTo>
                  <a:lnTo>
                    <a:pt x="83" y="77"/>
                  </a:lnTo>
                  <a:lnTo>
                    <a:pt x="82" y="73"/>
                  </a:lnTo>
                  <a:lnTo>
                    <a:pt x="80" y="70"/>
                  </a:lnTo>
                  <a:lnTo>
                    <a:pt x="67" y="65"/>
                  </a:lnTo>
                  <a:lnTo>
                    <a:pt x="55" y="59"/>
                  </a:lnTo>
                  <a:lnTo>
                    <a:pt x="42" y="52"/>
                  </a:lnTo>
                  <a:lnTo>
                    <a:pt x="32" y="45"/>
                  </a:lnTo>
                  <a:lnTo>
                    <a:pt x="21" y="36"/>
                  </a:lnTo>
                  <a:lnTo>
                    <a:pt x="12" y="27"/>
                  </a:lnTo>
                  <a:lnTo>
                    <a:pt x="7" y="15"/>
                  </a:lnTo>
                  <a:lnTo>
                    <a:pt x="2" y="2"/>
                  </a:lnTo>
                  <a:lnTo>
                    <a:pt x="2" y="0"/>
                  </a:lnTo>
                  <a:lnTo>
                    <a:pt x="2"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4" name="Freeform 354"/>
            <p:cNvSpPr>
              <a:spLocks/>
            </p:cNvSpPr>
            <p:nvPr/>
          </p:nvSpPr>
          <p:spPr bwMode="auto">
            <a:xfrm>
              <a:off x="1686" y="2298"/>
              <a:ext cx="62" cy="44"/>
            </a:xfrm>
            <a:custGeom>
              <a:avLst/>
              <a:gdLst>
                <a:gd name="T0" fmla="*/ 7 w 122"/>
                <a:gd name="T1" fmla="*/ 21 h 87"/>
                <a:gd name="T2" fmla="*/ 5 w 122"/>
                <a:gd name="T3" fmla="*/ 17 h 87"/>
                <a:gd name="T4" fmla="*/ 5 w 122"/>
                <a:gd name="T5" fmla="*/ 12 h 87"/>
                <a:gd name="T6" fmla="*/ 5 w 122"/>
                <a:gd name="T7" fmla="*/ 8 h 87"/>
                <a:gd name="T8" fmla="*/ 5 w 122"/>
                <a:gd name="T9" fmla="*/ 5 h 87"/>
                <a:gd name="T10" fmla="*/ 7 w 122"/>
                <a:gd name="T11" fmla="*/ 7 h 87"/>
                <a:gd name="T12" fmla="*/ 9 w 122"/>
                <a:gd name="T13" fmla="*/ 7 h 87"/>
                <a:gd name="T14" fmla="*/ 9 w 122"/>
                <a:gd name="T15" fmla="*/ 8 h 87"/>
                <a:gd name="T16" fmla="*/ 10 w 122"/>
                <a:gd name="T17" fmla="*/ 8 h 87"/>
                <a:gd name="T18" fmla="*/ 12 w 122"/>
                <a:gd name="T19" fmla="*/ 10 h 87"/>
                <a:gd name="T20" fmla="*/ 16 w 122"/>
                <a:gd name="T21" fmla="*/ 12 h 87"/>
                <a:gd name="T22" fmla="*/ 19 w 122"/>
                <a:gd name="T23" fmla="*/ 16 h 87"/>
                <a:gd name="T24" fmla="*/ 21 w 122"/>
                <a:gd name="T25" fmla="*/ 17 h 87"/>
                <a:gd name="T26" fmla="*/ 33 w 122"/>
                <a:gd name="T27" fmla="*/ 23 h 87"/>
                <a:gd name="T28" fmla="*/ 46 w 122"/>
                <a:gd name="T29" fmla="*/ 25 h 87"/>
                <a:gd name="T30" fmla="*/ 58 w 122"/>
                <a:gd name="T31" fmla="*/ 28 h 87"/>
                <a:gd name="T32" fmla="*/ 69 w 122"/>
                <a:gd name="T33" fmla="*/ 35 h 87"/>
                <a:gd name="T34" fmla="*/ 82 w 122"/>
                <a:gd name="T35" fmla="*/ 48 h 87"/>
                <a:gd name="T36" fmla="*/ 94 w 122"/>
                <a:gd name="T37" fmla="*/ 62 h 87"/>
                <a:gd name="T38" fmla="*/ 106 w 122"/>
                <a:gd name="T39" fmla="*/ 76 h 87"/>
                <a:gd name="T40" fmla="*/ 121 w 122"/>
                <a:gd name="T41" fmla="*/ 87 h 87"/>
                <a:gd name="T42" fmla="*/ 122 w 122"/>
                <a:gd name="T43" fmla="*/ 87 h 87"/>
                <a:gd name="T44" fmla="*/ 122 w 122"/>
                <a:gd name="T45" fmla="*/ 85 h 87"/>
                <a:gd name="T46" fmla="*/ 121 w 122"/>
                <a:gd name="T47" fmla="*/ 83 h 87"/>
                <a:gd name="T48" fmla="*/ 121 w 122"/>
                <a:gd name="T49" fmla="*/ 83 h 87"/>
                <a:gd name="T50" fmla="*/ 114 w 122"/>
                <a:gd name="T51" fmla="*/ 76 h 87"/>
                <a:gd name="T52" fmla="*/ 106 w 122"/>
                <a:gd name="T53" fmla="*/ 71 h 87"/>
                <a:gd name="T54" fmla="*/ 99 w 122"/>
                <a:gd name="T55" fmla="*/ 64 h 87"/>
                <a:gd name="T56" fmla="*/ 92 w 122"/>
                <a:gd name="T57" fmla="*/ 55 h 87"/>
                <a:gd name="T58" fmla="*/ 85 w 122"/>
                <a:gd name="T59" fmla="*/ 48 h 87"/>
                <a:gd name="T60" fmla="*/ 80 w 122"/>
                <a:gd name="T61" fmla="*/ 41 h 87"/>
                <a:gd name="T62" fmla="*/ 73 w 122"/>
                <a:gd name="T63" fmla="*/ 33 h 87"/>
                <a:gd name="T64" fmla="*/ 65 w 122"/>
                <a:gd name="T65" fmla="*/ 26 h 87"/>
                <a:gd name="T66" fmla="*/ 58 w 122"/>
                <a:gd name="T67" fmla="*/ 21 h 87"/>
                <a:gd name="T68" fmla="*/ 49 w 122"/>
                <a:gd name="T69" fmla="*/ 17 h 87"/>
                <a:gd name="T70" fmla="*/ 42 w 122"/>
                <a:gd name="T71" fmla="*/ 16 h 87"/>
                <a:gd name="T72" fmla="*/ 33 w 122"/>
                <a:gd name="T73" fmla="*/ 12 h 87"/>
                <a:gd name="T74" fmla="*/ 25 w 122"/>
                <a:gd name="T75" fmla="*/ 10 h 87"/>
                <a:gd name="T76" fmla="*/ 17 w 122"/>
                <a:gd name="T77" fmla="*/ 8 h 87"/>
                <a:gd name="T78" fmla="*/ 9 w 122"/>
                <a:gd name="T79" fmla="*/ 5 h 87"/>
                <a:gd name="T80" fmla="*/ 1 w 122"/>
                <a:gd name="T81" fmla="*/ 0 h 87"/>
                <a:gd name="T82" fmla="*/ 1 w 122"/>
                <a:gd name="T83" fmla="*/ 0 h 87"/>
                <a:gd name="T84" fmla="*/ 1 w 122"/>
                <a:gd name="T85" fmla="*/ 0 h 87"/>
                <a:gd name="T86" fmla="*/ 0 w 122"/>
                <a:gd name="T87" fmla="*/ 0 h 87"/>
                <a:gd name="T88" fmla="*/ 0 w 122"/>
                <a:gd name="T89" fmla="*/ 0 h 87"/>
                <a:gd name="T90" fmla="*/ 1 w 122"/>
                <a:gd name="T91" fmla="*/ 5 h 87"/>
                <a:gd name="T92" fmla="*/ 1 w 122"/>
                <a:gd name="T93" fmla="*/ 10 h 87"/>
                <a:gd name="T94" fmla="*/ 3 w 122"/>
                <a:gd name="T95" fmla="*/ 16 h 87"/>
                <a:gd name="T96" fmla="*/ 7 w 122"/>
                <a:gd name="T97" fmla="*/ 21 h 87"/>
                <a:gd name="T98" fmla="*/ 7 w 122"/>
                <a:gd name="T99" fmla="*/ 21 h 87"/>
                <a:gd name="T100" fmla="*/ 7 w 122"/>
                <a:gd name="T101" fmla="*/ 21 h 87"/>
                <a:gd name="T102" fmla="*/ 7 w 122"/>
                <a:gd name="T103" fmla="*/ 21 h 87"/>
                <a:gd name="T104" fmla="*/ 7 w 122"/>
                <a:gd name="T105" fmla="*/ 21 h 87"/>
                <a:gd name="T106" fmla="*/ 7 w 122"/>
                <a:gd name="T10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87">
                  <a:moveTo>
                    <a:pt x="7" y="21"/>
                  </a:moveTo>
                  <a:lnTo>
                    <a:pt x="5" y="17"/>
                  </a:lnTo>
                  <a:lnTo>
                    <a:pt x="5" y="12"/>
                  </a:lnTo>
                  <a:lnTo>
                    <a:pt x="5" y="8"/>
                  </a:lnTo>
                  <a:lnTo>
                    <a:pt x="5" y="5"/>
                  </a:lnTo>
                  <a:lnTo>
                    <a:pt x="7" y="7"/>
                  </a:lnTo>
                  <a:lnTo>
                    <a:pt x="9" y="7"/>
                  </a:lnTo>
                  <a:lnTo>
                    <a:pt x="9" y="8"/>
                  </a:lnTo>
                  <a:lnTo>
                    <a:pt x="10" y="8"/>
                  </a:lnTo>
                  <a:lnTo>
                    <a:pt x="12" y="10"/>
                  </a:lnTo>
                  <a:lnTo>
                    <a:pt x="16" y="12"/>
                  </a:lnTo>
                  <a:lnTo>
                    <a:pt x="19" y="16"/>
                  </a:lnTo>
                  <a:lnTo>
                    <a:pt x="21" y="17"/>
                  </a:lnTo>
                  <a:lnTo>
                    <a:pt x="33" y="23"/>
                  </a:lnTo>
                  <a:lnTo>
                    <a:pt x="46" y="25"/>
                  </a:lnTo>
                  <a:lnTo>
                    <a:pt x="58" y="28"/>
                  </a:lnTo>
                  <a:lnTo>
                    <a:pt x="69" y="35"/>
                  </a:lnTo>
                  <a:lnTo>
                    <a:pt x="82" y="48"/>
                  </a:lnTo>
                  <a:lnTo>
                    <a:pt x="94" y="62"/>
                  </a:lnTo>
                  <a:lnTo>
                    <a:pt x="106" y="76"/>
                  </a:lnTo>
                  <a:lnTo>
                    <a:pt x="121" y="87"/>
                  </a:lnTo>
                  <a:lnTo>
                    <a:pt x="122" y="87"/>
                  </a:lnTo>
                  <a:lnTo>
                    <a:pt x="122" y="85"/>
                  </a:lnTo>
                  <a:lnTo>
                    <a:pt x="121" y="83"/>
                  </a:lnTo>
                  <a:lnTo>
                    <a:pt x="121" y="83"/>
                  </a:lnTo>
                  <a:lnTo>
                    <a:pt x="114" y="76"/>
                  </a:lnTo>
                  <a:lnTo>
                    <a:pt x="106" y="71"/>
                  </a:lnTo>
                  <a:lnTo>
                    <a:pt x="99" y="64"/>
                  </a:lnTo>
                  <a:lnTo>
                    <a:pt x="92" y="55"/>
                  </a:lnTo>
                  <a:lnTo>
                    <a:pt x="85" y="48"/>
                  </a:lnTo>
                  <a:lnTo>
                    <a:pt x="80" y="41"/>
                  </a:lnTo>
                  <a:lnTo>
                    <a:pt x="73" y="33"/>
                  </a:lnTo>
                  <a:lnTo>
                    <a:pt x="65" y="26"/>
                  </a:lnTo>
                  <a:lnTo>
                    <a:pt x="58" y="21"/>
                  </a:lnTo>
                  <a:lnTo>
                    <a:pt x="49" y="17"/>
                  </a:lnTo>
                  <a:lnTo>
                    <a:pt x="42" y="16"/>
                  </a:lnTo>
                  <a:lnTo>
                    <a:pt x="33" y="12"/>
                  </a:lnTo>
                  <a:lnTo>
                    <a:pt x="25" y="10"/>
                  </a:lnTo>
                  <a:lnTo>
                    <a:pt x="17" y="8"/>
                  </a:lnTo>
                  <a:lnTo>
                    <a:pt x="9" y="5"/>
                  </a:lnTo>
                  <a:lnTo>
                    <a:pt x="1" y="0"/>
                  </a:lnTo>
                  <a:lnTo>
                    <a:pt x="1" y="0"/>
                  </a:lnTo>
                  <a:lnTo>
                    <a:pt x="1" y="0"/>
                  </a:lnTo>
                  <a:lnTo>
                    <a:pt x="0" y="0"/>
                  </a:lnTo>
                  <a:lnTo>
                    <a:pt x="0" y="0"/>
                  </a:lnTo>
                  <a:lnTo>
                    <a:pt x="1" y="5"/>
                  </a:lnTo>
                  <a:lnTo>
                    <a:pt x="1" y="10"/>
                  </a:lnTo>
                  <a:lnTo>
                    <a:pt x="3" y="16"/>
                  </a:lnTo>
                  <a:lnTo>
                    <a:pt x="7" y="21"/>
                  </a:lnTo>
                  <a:lnTo>
                    <a:pt x="7" y="21"/>
                  </a:lnTo>
                  <a:lnTo>
                    <a:pt x="7" y="21"/>
                  </a:lnTo>
                  <a:lnTo>
                    <a:pt x="7" y="21"/>
                  </a:lnTo>
                  <a:lnTo>
                    <a:pt x="7" y="21"/>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5" name="Freeform 355"/>
            <p:cNvSpPr>
              <a:spLocks/>
            </p:cNvSpPr>
            <p:nvPr/>
          </p:nvSpPr>
          <p:spPr bwMode="auto">
            <a:xfrm>
              <a:off x="1693" y="2313"/>
              <a:ext cx="52" cy="36"/>
            </a:xfrm>
            <a:custGeom>
              <a:avLst/>
              <a:gdLst>
                <a:gd name="T0" fmla="*/ 0 w 103"/>
                <a:gd name="T1" fmla="*/ 0 h 73"/>
                <a:gd name="T2" fmla="*/ 0 w 103"/>
                <a:gd name="T3" fmla="*/ 20 h 73"/>
                <a:gd name="T4" fmla="*/ 2 w 103"/>
                <a:gd name="T5" fmla="*/ 43 h 73"/>
                <a:gd name="T6" fmla="*/ 11 w 103"/>
                <a:gd name="T7" fmla="*/ 61 h 73"/>
                <a:gd name="T8" fmla="*/ 27 w 103"/>
                <a:gd name="T9" fmla="*/ 71 h 73"/>
                <a:gd name="T10" fmla="*/ 35 w 103"/>
                <a:gd name="T11" fmla="*/ 73 h 73"/>
                <a:gd name="T12" fmla="*/ 46 w 103"/>
                <a:gd name="T13" fmla="*/ 73 h 73"/>
                <a:gd name="T14" fmla="*/ 57 w 103"/>
                <a:gd name="T15" fmla="*/ 73 h 73"/>
                <a:gd name="T16" fmla="*/ 69 w 103"/>
                <a:gd name="T17" fmla="*/ 71 h 73"/>
                <a:gd name="T18" fmla="*/ 80 w 103"/>
                <a:gd name="T19" fmla="*/ 68 h 73"/>
                <a:gd name="T20" fmla="*/ 89 w 103"/>
                <a:gd name="T21" fmla="*/ 64 h 73"/>
                <a:gd name="T22" fmla="*/ 98 w 103"/>
                <a:gd name="T23" fmla="*/ 59 h 73"/>
                <a:gd name="T24" fmla="*/ 103 w 103"/>
                <a:gd name="T25" fmla="*/ 50 h 73"/>
                <a:gd name="T26" fmla="*/ 103 w 103"/>
                <a:gd name="T27" fmla="*/ 48 h 73"/>
                <a:gd name="T28" fmla="*/ 100 w 103"/>
                <a:gd name="T29" fmla="*/ 48 h 73"/>
                <a:gd name="T30" fmla="*/ 96 w 103"/>
                <a:gd name="T31" fmla="*/ 50 h 73"/>
                <a:gd name="T32" fmla="*/ 92 w 103"/>
                <a:gd name="T33" fmla="*/ 52 h 73"/>
                <a:gd name="T34" fmla="*/ 85 w 103"/>
                <a:gd name="T35" fmla="*/ 57 h 73"/>
                <a:gd name="T36" fmla="*/ 78 w 103"/>
                <a:gd name="T37" fmla="*/ 61 h 73"/>
                <a:gd name="T38" fmla="*/ 68 w 103"/>
                <a:gd name="T39" fmla="*/ 62 h 73"/>
                <a:gd name="T40" fmla="*/ 59 w 103"/>
                <a:gd name="T41" fmla="*/ 64 h 73"/>
                <a:gd name="T42" fmla="*/ 48 w 103"/>
                <a:gd name="T43" fmla="*/ 64 h 73"/>
                <a:gd name="T44" fmla="*/ 39 w 103"/>
                <a:gd name="T45" fmla="*/ 64 h 73"/>
                <a:gd name="T46" fmla="*/ 30 w 103"/>
                <a:gd name="T47" fmla="*/ 61 h 73"/>
                <a:gd name="T48" fmla="*/ 23 w 103"/>
                <a:gd name="T49" fmla="*/ 57 h 73"/>
                <a:gd name="T50" fmla="*/ 12 w 103"/>
                <a:gd name="T51" fmla="*/ 46 h 73"/>
                <a:gd name="T52" fmla="*/ 5 w 103"/>
                <a:gd name="T53" fmla="*/ 30 h 73"/>
                <a:gd name="T54" fmla="*/ 2 w 103"/>
                <a:gd name="T55" fmla="*/ 14 h 73"/>
                <a:gd name="T56" fmla="*/ 2 w 103"/>
                <a:gd name="T57" fmla="*/ 0 h 73"/>
                <a:gd name="T58" fmla="*/ 2 w 103"/>
                <a:gd name="T59" fmla="*/ 0 h 73"/>
                <a:gd name="T60" fmla="*/ 2 w 103"/>
                <a:gd name="T61" fmla="*/ 0 h 73"/>
                <a:gd name="T62" fmla="*/ 0 w 103"/>
                <a:gd name="T63" fmla="*/ 0 h 73"/>
                <a:gd name="T64" fmla="*/ 0 w 103"/>
                <a:gd name="T65" fmla="*/ 0 h 73"/>
                <a:gd name="T66" fmla="*/ 0 w 10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73">
                  <a:moveTo>
                    <a:pt x="0" y="0"/>
                  </a:moveTo>
                  <a:lnTo>
                    <a:pt x="0" y="20"/>
                  </a:lnTo>
                  <a:lnTo>
                    <a:pt x="2" y="43"/>
                  </a:lnTo>
                  <a:lnTo>
                    <a:pt x="11" y="61"/>
                  </a:lnTo>
                  <a:lnTo>
                    <a:pt x="27" y="71"/>
                  </a:lnTo>
                  <a:lnTo>
                    <a:pt x="35" y="73"/>
                  </a:lnTo>
                  <a:lnTo>
                    <a:pt x="46" y="73"/>
                  </a:lnTo>
                  <a:lnTo>
                    <a:pt x="57" y="73"/>
                  </a:lnTo>
                  <a:lnTo>
                    <a:pt x="69" y="71"/>
                  </a:lnTo>
                  <a:lnTo>
                    <a:pt x="80" y="68"/>
                  </a:lnTo>
                  <a:lnTo>
                    <a:pt x="89" y="64"/>
                  </a:lnTo>
                  <a:lnTo>
                    <a:pt x="98" y="59"/>
                  </a:lnTo>
                  <a:lnTo>
                    <a:pt x="103" y="50"/>
                  </a:lnTo>
                  <a:lnTo>
                    <a:pt x="103" y="48"/>
                  </a:lnTo>
                  <a:lnTo>
                    <a:pt x="100" y="48"/>
                  </a:lnTo>
                  <a:lnTo>
                    <a:pt x="96" y="50"/>
                  </a:lnTo>
                  <a:lnTo>
                    <a:pt x="92" y="52"/>
                  </a:lnTo>
                  <a:lnTo>
                    <a:pt x="85" y="57"/>
                  </a:lnTo>
                  <a:lnTo>
                    <a:pt x="78" y="61"/>
                  </a:lnTo>
                  <a:lnTo>
                    <a:pt x="68" y="62"/>
                  </a:lnTo>
                  <a:lnTo>
                    <a:pt x="59" y="64"/>
                  </a:lnTo>
                  <a:lnTo>
                    <a:pt x="48" y="64"/>
                  </a:lnTo>
                  <a:lnTo>
                    <a:pt x="39" y="64"/>
                  </a:lnTo>
                  <a:lnTo>
                    <a:pt x="30" y="61"/>
                  </a:lnTo>
                  <a:lnTo>
                    <a:pt x="23" y="57"/>
                  </a:lnTo>
                  <a:lnTo>
                    <a:pt x="12" y="46"/>
                  </a:lnTo>
                  <a:lnTo>
                    <a:pt x="5" y="30"/>
                  </a:lnTo>
                  <a:lnTo>
                    <a:pt x="2" y="14"/>
                  </a:lnTo>
                  <a:lnTo>
                    <a:pt x="2" y="0"/>
                  </a:lnTo>
                  <a:lnTo>
                    <a:pt x="2" y="0"/>
                  </a:lnTo>
                  <a:lnTo>
                    <a:pt x="2"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6" name="Freeform 356"/>
            <p:cNvSpPr>
              <a:spLocks/>
            </p:cNvSpPr>
            <p:nvPr/>
          </p:nvSpPr>
          <p:spPr bwMode="auto">
            <a:xfrm>
              <a:off x="1693" y="2356"/>
              <a:ext cx="33" cy="15"/>
            </a:xfrm>
            <a:custGeom>
              <a:avLst/>
              <a:gdLst>
                <a:gd name="T0" fmla="*/ 0 w 68"/>
                <a:gd name="T1" fmla="*/ 0 h 31"/>
                <a:gd name="T2" fmla="*/ 2 w 68"/>
                <a:gd name="T3" fmla="*/ 11 h 31"/>
                <a:gd name="T4" fmla="*/ 7 w 68"/>
                <a:gd name="T5" fmla="*/ 18 h 31"/>
                <a:gd name="T6" fmla="*/ 14 w 68"/>
                <a:gd name="T7" fmla="*/ 23 h 31"/>
                <a:gd name="T8" fmla="*/ 25 w 68"/>
                <a:gd name="T9" fmla="*/ 29 h 31"/>
                <a:gd name="T10" fmla="*/ 36 w 68"/>
                <a:gd name="T11" fmla="*/ 31 h 31"/>
                <a:gd name="T12" fmla="*/ 50 w 68"/>
                <a:gd name="T13" fmla="*/ 31 h 31"/>
                <a:gd name="T14" fmla="*/ 61 w 68"/>
                <a:gd name="T15" fmla="*/ 27 h 31"/>
                <a:gd name="T16" fmla="*/ 68 w 68"/>
                <a:gd name="T17" fmla="*/ 18 h 31"/>
                <a:gd name="T18" fmla="*/ 66 w 68"/>
                <a:gd name="T19" fmla="*/ 15 h 31"/>
                <a:gd name="T20" fmla="*/ 62 w 68"/>
                <a:gd name="T21" fmla="*/ 11 h 31"/>
                <a:gd name="T22" fmla="*/ 55 w 68"/>
                <a:gd name="T23" fmla="*/ 11 h 31"/>
                <a:gd name="T24" fmla="*/ 52 w 68"/>
                <a:gd name="T25" fmla="*/ 11 h 31"/>
                <a:gd name="T26" fmla="*/ 46 w 68"/>
                <a:gd name="T27" fmla="*/ 13 h 31"/>
                <a:gd name="T28" fmla="*/ 41 w 68"/>
                <a:gd name="T29" fmla="*/ 16 h 31"/>
                <a:gd name="T30" fmla="*/ 34 w 68"/>
                <a:gd name="T31" fmla="*/ 18 h 31"/>
                <a:gd name="T32" fmla="*/ 29 w 68"/>
                <a:gd name="T33" fmla="*/ 20 h 31"/>
                <a:gd name="T34" fmla="*/ 20 w 68"/>
                <a:gd name="T35" fmla="*/ 20 h 31"/>
                <a:gd name="T36" fmla="*/ 13 w 68"/>
                <a:gd name="T37" fmla="*/ 16 h 31"/>
                <a:gd name="T38" fmla="*/ 7 w 68"/>
                <a:gd name="T39" fmla="*/ 9 h 31"/>
                <a:gd name="T40" fmla="*/ 4 w 68"/>
                <a:gd name="T41" fmla="*/ 2 h 31"/>
                <a:gd name="T42" fmla="*/ 4 w 68"/>
                <a:gd name="T43" fmla="*/ 0 h 31"/>
                <a:gd name="T44" fmla="*/ 2 w 68"/>
                <a:gd name="T45" fmla="*/ 0 h 31"/>
                <a:gd name="T46" fmla="*/ 0 w 68"/>
                <a:gd name="T47" fmla="*/ 0 h 31"/>
                <a:gd name="T48" fmla="*/ 0 w 68"/>
                <a:gd name="T49" fmla="*/ 0 h 31"/>
                <a:gd name="T50" fmla="*/ 0 w 68"/>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31">
                  <a:moveTo>
                    <a:pt x="0" y="0"/>
                  </a:moveTo>
                  <a:lnTo>
                    <a:pt x="2" y="11"/>
                  </a:lnTo>
                  <a:lnTo>
                    <a:pt x="7" y="18"/>
                  </a:lnTo>
                  <a:lnTo>
                    <a:pt x="14" y="23"/>
                  </a:lnTo>
                  <a:lnTo>
                    <a:pt x="25" y="29"/>
                  </a:lnTo>
                  <a:lnTo>
                    <a:pt x="36" y="31"/>
                  </a:lnTo>
                  <a:lnTo>
                    <a:pt x="50" y="31"/>
                  </a:lnTo>
                  <a:lnTo>
                    <a:pt x="61" y="27"/>
                  </a:lnTo>
                  <a:lnTo>
                    <a:pt x="68" y="18"/>
                  </a:lnTo>
                  <a:lnTo>
                    <a:pt x="66" y="15"/>
                  </a:lnTo>
                  <a:lnTo>
                    <a:pt x="62" y="11"/>
                  </a:lnTo>
                  <a:lnTo>
                    <a:pt x="55" y="11"/>
                  </a:lnTo>
                  <a:lnTo>
                    <a:pt x="52" y="11"/>
                  </a:lnTo>
                  <a:lnTo>
                    <a:pt x="46" y="13"/>
                  </a:lnTo>
                  <a:lnTo>
                    <a:pt x="41" y="16"/>
                  </a:lnTo>
                  <a:lnTo>
                    <a:pt x="34" y="18"/>
                  </a:lnTo>
                  <a:lnTo>
                    <a:pt x="29" y="20"/>
                  </a:lnTo>
                  <a:lnTo>
                    <a:pt x="20" y="20"/>
                  </a:lnTo>
                  <a:lnTo>
                    <a:pt x="13" y="16"/>
                  </a:lnTo>
                  <a:lnTo>
                    <a:pt x="7" y="9"/>
                  </a:lnTo>
                  <a:lnTo>
                    <a:pt x="4" y="2"/>
                  </a:lnTo>
                  <a:lnTo>
                    <a:pt x="4" y="0"/>
                  </a:lnTo>
                  <a:lnTo>
                    <a:pt x="2"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7" name="Freeform 357"/>
            <p:cNvSpPr>
              <a:spLocks/>
            </p:cNvSpPr>
            <p:nvPr/>
          </p:nvSpPr>
          <p:spPr bwMode="auto">
            <a:xfrm>
              <a:off x="1669" y="2100"/>
              <a:ext cx="50" cy="162"/>
            </a:xfrm>
            <a:custGeom>
              <a:avLst/>
              <a:gdLst>
                <a:gd name="T0" fmla="*/ 9 w 101"/>
                <a:gd name="T1" fmla="*/ 324 h 324"/>
                <a:gd name="T2" fmla="*/ 21 w 101"/>
                <a:gd name="T3" fmla="*/ 315 h 324"/>
                <a:gd name="T4" fmla="*/ 32 w 101"/>
                <a:gd name="T5" fmla="*/ 306 h 324"/>
                <a:gd name="T6" fmla="*/ 39 w 101"/>
                <a:gd name="T7" fmla="*/ 295 h 324"/>
                <a:gd name="T8" fmla="*/ 46 w 101"/>
                <a:gd name="T9" fmla="*/ 284 h 324"/>
                <a:gd name="T10" fmla="*/ 52 w 101"/>
                <a:gd name="T11" fmla="*/ 274 h 324"/>
                <a:gd name="T12" fmla="*/ 57 w 101"/>
                <a:gd name="T13" fmla="*/ 263 h 324"/>
                <a:gd name="T14" fmla="*/ 62 w 101"/>
                <a:gd name="T15" fmla="*/ 251 h 324"/>
                <a:gd name="T16" fmla="*/ 68 w 101"/>
                <a:gd name="T17" fmla="*/ 238 h 324"/>
                <a:gd name="T18" fmla="*/ 82 w 101"/>
                <a:gd name="T19" fmla="*/ 210 h 324"/>
                <a:gd name="T20" fmla="*/ 93 w 101"/>
                <a:gd name="T21" fmla="*/ 178 h 324"/>
                <a:gd name="T22" fmla="*/ 100 w 101"/>
                <a:gd name="T23" fmla="*/ 147 h 324"/>
                <a:gd name="T24" fmla="*/ 101 w 101"/>
                <a:gd name="T25" fmla="*/ 117 h 324"/>
                <a:gd name="T26" fmla="*/ 100 w 101"/>
                <a:gd name="T27" fmla="*/ 96 h 324"/>
                <a:gd name="T28" fmla="*/ 94 w 101"/>
                <a:gd name="T29" fmla="*/ 76 h 324"/>
                <a:gd name="T30" fmla="*/ 85 w 101"/>
                <a:gd name="T31" fmla="*/ 57 h 324"/>
                <a:gd name="T32" fmla="*/ 75 w 101"/>
                <a:gd name="T33" fmla="*/ 40 h 324"/>
                <a:gd name="T34" fmla="*/ 61 w 101"/>
                <a:gd name="T35" fmla="*/ 26 h 324"/>
                <a:gd name="T36" fmla="*/ 45 w 101"/>
                <a:gd name="T37" fmla="*/ 16 h 324"/>
                <a:gd name="T38" fmla="*/ 25 w 101"/>
                <a:gd name="T39" fmla="*/ 5 h 324"/>
                <a:gd name="T40" fmla="*/ 5 w 101"/>
                <a:gd name="T41" fmla="*/ 0 h 324"/>
                <a:gd name="T42" fmla="*/ 0 w 101"/>
                <a:gd name="T43" fmla="*/ 1 h 324"/>
                <a:gd name="T44" fmla="*/ 4 w 101"/>
                <a:gd name="T45" fmla="*/ 8 h 324"/>
                <a:gd name="T46" fmla="*/ 9 w 101"/>
                <a:gd name="T47" fmla="*/ 19 h 324"/>
                <a:gd name="T48" fmla="*/ 16 w 101"/>
                <a:gd name="T49" fmla="*/ 24 h 324"/>
                <a:gd name="T50" fmla="*/ 50 w 101"/>
                <a:gd name="T51" fmla="*/ 39 h 324"/>
                <a:gd name="T52" fmla="*/ 73 w 101"/>
                <a:gd name="T53" fmla="*/ 57 h 324"/>
                <a:gd name="T54" fmla="*/ 87 w 101"/>
                <a:gd name="T55" fmla="*/ 80 h 324"/>
                <a:gd name="T56" fmla="*/ 93 w 101"/>
                <a:gd name="T57" fmla="*/ 106 h 324"/>
                <a:gd name="T58" fmla="*/ 91 w 101"/>
                <a:gd name="T59" fmla="*/ 135 h 324"/>
                <a:gd name="T60" fmla="*/ 87 w 101"/>
                <a:gd name="T61" fmla="*/ 163 h 324"/>
                <a:gd name="T62" fmla="*/ 78 w 101"/>
                <a:gd name="T63" fmla="*/ 192 h 324"/>
                <a:gd name="T64" fmla="*/ 69 w 101"/>
                <a:gd name="T65" fmla="*/ 219 h 324"/>
                <a:gd name="T66" fmla="*/ 64 w 101"/>
                <a:gd name="T67" fmla="*/ 233 h 324"/>
                <a:gd name="T68" fmla="*/ 59 w 101"/>
                <a:gd name="T69" fmla="*/ 247 h 324"/>
                <a:gd name="T70" fmla="*/ 53 w 101"/>
                <a:gd name="T71" fmla="*/ 261 h 324"/>
                <a:gd name="T72" fmla="*/ 46 w 101"/>
                <a:gd name="T73" fmla="*/ 276 h 324"/>
                <a:gd name="T74" fmla="*/ 39 w 101"/>
                <a:gd name="T75" fmla="*/ 290 h 324"/>
                <a:gd name="T76" fmla="*/ 30 w 101"/>
                <a:gd name="T77" fmla="*/ 302 h 324"/>
                <a:gd name="T78" fmla="*/ 20 w 101"/>
                <a:gd name="T79" fmla="*/ 313 h 324"/>
                <a:gd name="T80" fmla="*/ 7 w 101"/>
                <a:gd name="T81" fmla="*/ 322 h 324"/>
                <a:gd name="T82" fmla="*/ 7 w 101"/>
                <a:gd name="T83" fmla="*/ 322 h 324"/>
                <a:gd name="T84" fmla="*/ 7 w 101"/>
                <a:gd name="T85" fmla="*/ 322 h 324"/>
                <a:gd name="T86" fmla="*/ 7 w 101"/>
                <a:gd name="T87" fmla="*/ 324 h 324"/>
                <a:gd name="T88" fmla="*/ 9 w 101"/>
                <a:gd name="T89" fmla="*/ 324 h 324"/>
                <a:gd name="T90" fmla="*/ 9 w 101"/>
                <a:gd name="T91"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 h="324">
                  <a:moveTo>
                    <a:pt x="9" y="324"/>
                  </a:moveTo>
                  <a:lnTo>
                    <a:pt x="21" y="315"/>
                  </a:lnTo>
                  <a:lnTo>
                    <a:pt x="32" y="306"/>
                  </a:lnTo>
                  <a:lnTo>
                    <a:pt x="39" y="295"/>
                  </a:lnTo>
                  <a:lnTo>
                    <a:pt x="46" y="284"/>
                  </a:lnTo>
                  <a:lnTo>
                    <a:pt x="52" y="274"/>
                  </a:lnTo>
                  <a:lnTo>
                    <a:pt x="57" y="263"/>
                  </a:lnTo>
                  <a:lnTo>
                    <a:pt x="62" y="251"/>
                  </a:lnTo>
                  <a:lnTo>
                    <a:pt x="68" y="238"/>
                  </a:lnTo>
                  <a:lnTo>
                    <a:pt x="82" y="210"/>
                  </a:lnTo>
                  <a:lnTo>
                    <a:pt x="93" y="178"/>
                  </a:lnTo>
                  <a:lnTo>
                    <a:pt x="100" y="147"/>
                  </a:lnTo>
                  <a:lnTo>
                    <a:pt x="101" y="117"/>
                  </a:lnTo>
                  <a:lnTo>
                    <a:pt x="100" y="96"/>
                  </a:lnTo>
                  <a:lnTo>
                    <a:pt x="94" y="76"/>
                  </a:lnTo>
                  <a:lnTo>
                    <a:pt x="85" y="57"/>
                  </a:lnTo>
                  <a:lnTo>
                    <a:pt x="75" y="40"/>
                  </a:lnTo>
                  <a:lnTo>
                    <a:pt x="61" y="26"/>
                  </a:lnTo>
                  <a:lnTo>
                    <a:pt x="45" y="16"/>
                  </a:lnTo>
                  <a:lnTo>
                    <a:pt x="25" y="5"/>
                  </a:lnTo>
                  <a:lnTo>
                    <a:pt x="5" y="0"/>
                  </a:lnTo>
                  <a:lnTo>
                    <a:pt x="0" y="1"/>
                  </a:lnTo>
                  <a:lnTo>
                    <a:pt x="4" y="8"/>
                  </a:lnTo>
                  <a:lnTo>
                    <a:pt x="9" y="19"/>
                  </a:lnTo>
                  <a:lnTo>
                    <a:pt x="16" y="24"/>
                  </a:lnTo>
                  <a:lnTo>
                    <a:pt x="50" y="39"/>
                  </a:lnTo>
                  <a:lnTo>
                    <a:pt x="73" y="57"/>
                  </a:lnTo>
                  <a:lnTo>
                    <a:pt x="87" y="80"/>
                  </a:lnTo>
                  <a:lnTo>
                    <a:pt x="93" y="106"/>
                  </a:lnTo>
                  <a:lnTo>
                    <a:pt x="91" y="135"/>
                  </a:lnTo>
                  <a:lnTo>
                    <a:pt x="87" y="163"/>
                  </a:lnTo>
                  <a:lnTo>
                    <a:pt x="78" y="192"/>
                  </a:lnTo>
                  <a:lnTo>
                    <a:pt x="69" y="219"/>
                  </a:lnTo>
                  <a:lnTo>
                    <a:pt x="64" y="233"/>
                  </a:lnTo>
                  <a:lnTo>
                    <a:pt x="59" y="247"/>
                  </a:lnTo>
                  <a:lnTo>
                    <a:pt x="53" y="261"/>
                  </a:lnTo>
                  <a:lnTo>
                    <a:pt x="46" y="276"/>
                  </a:lnTo>
                  <a:lnTo>
                    <a:pt x="39" y="290"/>
                  </a:lnTo>
                  <a:lnTo>
                    <a:pt x="30" y="302"/>
                  </a:lnTo>
                  <a:lnTo>
                    <a:pt x="20" y="313"/>
                  </a:lnTo>
                  <a:lnTo>
                    <a:pt x="7" y="322"/>
                  </a:lnTo>
                  <a:lnTo>
                    <a:pt x="7" y="322"/>
                  </a:lnTo>
                  <a:lnTo>
                    <a:pt x="7" y="322"/>
                  </a:lnTo>
                  <a:lnTo>
                    <a:pt x="7" y="324"/>
                  </a:lnTo>
                  <a:lnTo>
                    <a:pt x="9" y="324"/>
                  </a:lnTo>
                  <a:lnTo>
                    <a:pt x="9"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8" name="Freeform 358"/>
            <p:cNvSpPr>
              <a:spLocks/>
            </p:cNvSpPr>
            <p:nvPr/>
          </p:nvSpPr>
          <p:spPr bwMode="auto">
            <a:xfrm>
              <a:off x="1672" y="2149"/>
              <a:ext cx="47" cy="34"/>
            </a:xfrm>
            <a:custGeom>
              <a:avLst/>
              <a:gdLst>
                <a:gd name="T0" fmla="*/ 0 w 94"/>
                <a:gd name="T1" fmla="*/ 0 h 68"/>
                <a:gd name="T2" fmla="*/ 6 w 94"/>
                <a:gd name="T3" fmla="*/ 15 h 68"/>
                <a:gd name="T4" fmla="*/ 13 w 94"/>
                <a:gd name="T5" fmla="*/ 27 h 68"/>
                <a:gd name="T6" fmla="*/ 22 w 94"/>
                <a:gd name="T7" fmla="*/ 40 h 68"/>
                <a:gd name="T8" fmla="*/ 30 w 94"/>
                <a:gd name="T9" fmla="*/ 50 h 68"/>
                <a:gd name="T10" fmla="*/ 43 w 94"/>
                <a:gd name="T11" fmla="*/ 57 h 68"/>
                <a:gd name="T12" fmla="*/ 55 w 94"/>
                <a:gd name="T13" fmla="*/ 65 h 68"/>
                <a:gd name="T14" fmla="*/ 70 w 94"/>
                <a:gd name="T15" fmla="*/ 68 h 68"/>
                <a:gd name="T16" fmla="*/ 86 w 94"/>
                <a:gd name="T17" fmla="*/ 68 h 68"/>
                <a:gd name="T18" fmla="*/ 89 w 94"/>
                <a:gd name="T19" fmla="*/ 68 h 68"/>
                <a:gd name="T20" fmla="*/ 93 w 94"/>
                <a:gd name="T21" fmla="*/ 66 h 68"/>
                <a:gd name="T22" fmla="*/ 94 w 94"/>
                <a:gd name="T23" fmla="*/ 65 h 68"/>
                <a:gd name="T24" fmla="*/ 91 w 94"/>
                <a:gd name="T25" fmla="*/ 63 h 68"/>
                <a:gd name="T26" fmla="*/ 84 w 94"/>
                <a:gd name="T27" fmla="*/ 61 h 68"/>
                <a:gd name="T28" fmla="*/ 77 w 94"/>
                <a:gd name="T29" fmla="*/ 59 h 68"/>
                <a:gd name="T30" fmla="*/ 70 w 94"/>
                <a:gd name="T31" fmla="*/ 57 h 68"/>
                <a:gd name="T32" fmla="*/ 62 w 94"/>
                <a:gd name="T33" fmla="*/ 56 h 68"/>
                <a:gd name="T34" fmla="*/ 55 w 94"/>
                <a:gd name="T35" fmla="*/ 54 h 68"/>
                <a:gd name="T36" fmla="*/ 50 w 94"/>
                <a:gd name="T37" fmla="*/ 52 h 68"/>
                <a:gd name="T38" fmla="*/ 43 w 94"/>
                <a:gd name="T39" fmla="*/ 49 h 68"/>
                <a:gd name="T40" fmla="*/ 36 w 94"/>
                <a:gd name="T41" fmla="*/ 45 h 68"/>
                <a:gd name="T42" fmla="*/ 25 w 94"/>
                <a:gd name="T43" fmla="*/ 36 h 68"/>
                <a:gd name="T44" fmla="*/ 16 w 94"/>
                <a:gd name="T45" fmla="*/ 25 h 68"/>
                <a:gd name="T46" fmla="*/ 7 w 94"/>
                <a:gd name="T47" fmla="*/ 13 h 68"/>
                <a:gd name="T48" fmla="*/ 0 w 94"/>
                <a:gd name="T49" fmla="*/ 0 h 68"/>
                <a:gd name="T50" fmla="*/ 0 w 94"/>
                <a:gd name="T51" fmla="*/ 0 h 68"/>
                <a:gd name="T52" fmla="*/ 0 w 94"/>
                <a:gd name="T53" fmla="*/ 0 h 68"/>
                <a:gd name="T54" fmla="*/ 0 w 94"/>
                <a:gd name="T55" fmla="*/ 0 h 68"/>
                <a:gd name="T56" fmla="*/ 0 w 94"/>
                <a:gd name="T57" fmla="*/ 0 h 68"/>
                <a:gd name="T58" fmla="*/ 0 w 94"/>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4" h="68">
                  <a:moveTo>
                    <a:pt x="0" y="0"/>
                  </a:moveTo>
                  <a:lnTo>
                    <a:pt x="6" y="15"/>
                  </a:lnTo>
                  <a:lnTo>
                    <a:pt x="13" y="27"/>
                  </a:lnTo>
                  <a:lnTo>
                    <a:pt x="22" y="40"/>
                  </a:lnTo>
                  <a:lnTo>
                    <a:pt x="30" y="50"/>
                  </a:lnTo>
                  <a:lnTo>
                    <a:pt x="43" y="57"/>
                  </a:lnTo>
                  <a:lnTo>
                    <a:pt x="55" y="65"/>
                  </a:lnTo>
                  <a:lnTo>
                    <a:pt x="70" y="68"/>
                  </a:lnTo>
                  <a:lnTo>
                    <a:pt x="86" y="68"/>
                  </a:lnTo>
                  <a:lnTo>
                    <a:pt x="89" y="68"/>
                  </a:lnTo>
                  <a:lnTo>
                    <a:pt x="93" y="66"/>
                  </a:lnTo>
                  <a:lnTo>
                    <a:pt x="94" y="65"/>
                  </a:lnTo>
                  <a:lnTo>
                    <a:pt x="91" y="63"/>
                  </a:lnTo>
                  <a:lnTo>
                    <a:pt x="84" y="61"/>
                  </a:lnTo>
                  <a:lnTo>
                    <a:pt x="77" y="59"/>
                  </a:lnTo>
                  <a:lnTo>
                    <a:pt x="70" y="57"/>
                  </a:lnTo>
                  <a:lnTo>
                    <a:pt x="62" y="56"/>
                  </a:lnTo>
                  <a:lnTo>
                    <a:pt x="55" y="54"/>
                  </a:lnTo>
                  <a:lnTo>
                    <a:pt x="50" y="52"/>
                  </a:lnTo>
                  <a:lnTo>
                    <a:pt x="43" y="49"/>
                  </a:lnTo>
                  <a:lnTo>
                    <a:pt x="36" y="45"/>
                  </a:lnTo>
                  <a:lnTo>
                    <a:pt x="25" y="36"/>
                  </a:lnTo>
                  <a:lnTo>
                    <a:pt x="16" y="25"/>
                  </a:lnTo>
                  <a:lnTo>
                    <a:pt x="7" y="13"/>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39" name="Freeform 359"/>
            <p:cNvSpPr>
              <a:spLocks/>
            </p:cNvSpPr>
            <p:nvPr/>
          </p:nvSpPr>
          <p:spPr bwMode="auto">
            <a:xfrm>
              <a:off x="1715" y="2327"/>
              <a:ext cx="15" cy="18"/>
            </a:xfrm>
            <a:custGeom>
              <a:avLst/>
              <a:gdLst>
                <a:gd name="T0" fmla="*/ 0 w 30"/>
                <a:gd name="T1" fmla="*/ 37 h 37"/>
                <a:gd name="T2" fmla="*/ 5 w 30"/>
                <a:gd name="T3" fmla="*/ 26 h 37"/>
                <a:gd name="T4" fmla="*/ 10 w 30"/>
                <a:gd name="T5" fmla="*/ 17 h 37"/>
                <a:gd name="T6" fmla="*/ 19 w 30"/>
                <a:gd name="T7" fmla="*/ 8 h 37"/>
                <a:gd name="T8" fmla="*/ 30 w 30"/>
                <a:gd name="T9" fmla="*/ 3 h 37"/>
                <a:gd name="T10" fmla="*/ 30 w 30"/>
                <a:gd name="T11" fmla="*/ 3 h 37"/>
                <a:gd name="T12" fmla="*/ 30 w 30"/>
                <a:gd name="T13" fmla="*/ 1 h 37"/>
                <a:gd name="T14" fmla="*/ 30 w 30"/>
                <a:gd name="T15" fmla="*/ 0 h 37"/>
                <a:gd name="T16" fmla="*/ 30 w 30"/>
                <a:gd name="T17" fmla="*/ 0 h 37"/>
                <a:gd name="T18" fmla="*/ 19 w 30"/>
                <a:gd name="T19" fmla="*/ 7 h 37"/>
                <a:gd name="T20" fmla="*/ 10 w 30"/>
                <a:gd name="T21" fmla="*/ 16 h 37"/>
                <a:gd name="T22" fmla="*/ 5 w 30"/>
                <a:gd name="T23" fmla="*/ 24 h 37"/>
                <a:gd name="T24" fmla="*/ 0 w 30"/>
                <a:gd name="T25" fmla="*/ 37 h 37"/>
                <a:gd name="T26" fmla="*/ 0 w 30"/>
                <a:gd name="T27" fmla="*/ 37 h 37"/>
                <a:gd name="T28" fmla="*/ 0 w 30"/>
                <a:gd name="T29" fmla="*/ 37 h 37"/>
                <a:gd name="T30" fmla="*/ 0 w 30"/>
                <a:gd name="T31" fmla="*/ 37 h 37"/>
                <a:gd name="T32" fmla="*/ 0 w 30"/>
                <a:gd name="T33" fmla="*/ 37 h 37"/>
                <a:gd name="T34" fmla="*/ 0 w 30"/>
                <a:gd name="T3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7">
                  <a:moveTo>
                    <a:pt x="0" y="37"/>
                  </a:moveTo>
                  <a:lnTo>
                    <a:pt x="5" y="26"/>
                  </a:lnTo>
                  <a:lnTo>
                    <a:pt x="10" y="17"/>
                  </a:lnTo>
                  <a:lnTo>
                    <a:pt x="19" y="8"/>
                  </a:lnTo>
                  <a:lnTo>
                    <a:pt x="30" y="3"/>
                  </a:lnTo>
                  <a:lnTo>
                    <a:pt x="30" y="3"/>
                  </a:lnTo>
                  <a:lnTo>
                    <a:pt x="30" y="1"/>
                  </a:lnTo>
                  <a:lnTo>
                    <a:pt x="30" y="0"/>
                  </a:lnTo>
                  <a:lnTo>
                    <a:pt x="30" y="0"/>
                  </a:lnTo>
                  <a:lnTo>
                    <a:pt x="19" y="7"/>
                  </a:lnTo>
                  <a:lnTo>
                    <a:pt x="10" y="16"/>
                  </a:lnTo>
                  <a:lnTo>
                    <a:pt x="5" y="24"/>
                  </a:lnTo>
                  <a:lnTo>
                    <a:pt x="0" y="37"/>
                  </a:lnTo>
                  <a:lnTo>
                    <a:pt x="0" y="37"/>
                  </a:lnTo>
                  <a:lnTo>
                    <a:pt x="0" y="37"/>
                  </a:lnTo>
                  <a:lnTo>
                    <a:pt x="0" y="37"/>
                  </a:lnTo>
                  <a:lnTo>
                    <a:pt x="0" y="37"/>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0" name="Freeform 360"/>
            <p:cNvSpPr>
              <a:spLocks/>
            </p:cNvSpPr>
            <p:nvPr/>
          </p:nvSpPr>
          <p:spPr bwMode="auto">
            <a:xfrm>
              <a:off x="1689" y="2300"/>
              <a:ext cx="222" cy="143"/>
            </a:xfrm>
            <a:custGeom>
              <a:avLst/>
              <a:gdLst>
                <a:gd name="T0" fmla="*/ 445 w 445"/>
                <a:gd name="T1" fmla="*/ 0 h 285"/>
                <a:gd name="T2" fmla="*/ 441 w 445"/>
                <a:gd name="T3" fmla="*/ 22 h 285"/>
                <a:gd name="T4" fmla="*/ 436 w 445"/>
                <a:gd name="T5" fmla="*/ 43 h 285"/>
                <a:gd name="T6" fmla="*/ 431 w 445"/>
                <a:gd name="T7" fmla="*/ 62 h 285"/>
                <a:gd name="T8" fmla="*/ 425 w 445"/>
                <a:gd name="T9" fmla="*/ 80 h 285"/>
                <a:gd name="T10" fmla="*/ 418 w 445"/>
                <a:gd name="T11" fmla="*/ 100 h 285"/>
                <a:gd name="T12" fmla="*/ 407 w 445"/>
                <a:gd name="T13" fmla="*/ 116 h 285"/>
                <a:gd name="T14" fmla="*/ 395 w 445"/>
                <a:gd name="T15" fmla="*/ 134 h 285"/>
                <a:gd name="T16" fmla="*/ 379 w 445"/>
                <a:gd name="T17" fmla="*/ 150 h 285"/>
                <a:gd name="T18" fmla="*/ 365 w 445"/>
                <a:gd name="T19" fmla="*/ 162 h 285"/>
                <a:gd name="T20" fmla="*/ 349 w 445"/>
                <a:gd name="T21" fmla="*/ 173 h 285"/>
                <a:gd name="T22" fmla="*/ 333 w 445"/>
                <a:gd name="T23" fmla="*/ 182 h 285"/>
                <a:gd name="T24" fmla="*/ 315 w 445"/>
                <a:gd name="T25" fmla="*/ 189 h 285"/>
                <a:gd name="T26" fmla="*/ 297 w 445"/>
                <a:gd name="T27" fmla="*/ 198 h 285"/>
                <a:gd name="T28" fmla="*/ 279 w 445"/>
                <a:gd name="T29" fmla="*/ 205 h 285"/>
                <a:gd name="T30" fmla="*/ 263 w 445"/>
                <a:gd name="T31" fmla="*/ 210 h 285"/>
                <a:gd name="T32" fmla="*/ 246 w 445"/>
                <a:gd name="T33" fmla="*/ 217 h 285"/>
                <a:gd name="T34" fmla="*/ 219 w 445"/>
                <a:gd name="T35" fmla="*/ 228 h 285"/>
                <a:gd name="T36" fmla="*/ 189 w 445"/>
                <a:gd name="T37" fmla="*/ 239 h 285"/>
                <a:gd name="T38" fmla="*/ 158 w 445"/>
                <a:gd name="T39" fmla="*/ 246 h 285"/>
                <a:gd name="T40" fmla="*/ 126 w 445"/>
                <a:gd name="T41" fmla="*/ 251 h 285"/>
                <a:gd name="T42" fmla="*/ 94 w 445"/>
                <a:gd name="T43" fmla="*/ 255 h 285"/>
                <a:gd name="T44" fmla="*/ 62 w 445"/>
                <a:gd name="T45" fmla="*/ 253 h 285"/>
                <a:gd name="T46" fmla="*/ 34 w 445"/>
                <a:gd name="T47" fmla="*/ 246 h 285"/>
                <a:gd name="T48" fmla="*/ 7 w 445"/>
                <a:gd name="T49" fmla="*/ 233 h 285"/>
                <a:gd name="T50" fmla="*/ 2 w 445"/>
                <a:gd name="T51" fmla="*/ 232 h 285"/>
                <a:gd name="T52" fmla="*/ 0 w 445"/>
                <a:gd name="T53" fmla="*/ 233 h 285"/>
                <a:gd name="T54" fmla="*/ 0 w 445"/>
                <a:gd name="T55" fmla="*/ 239 h 285"/>
                <a:gd name="T56" fmla="*/ 2 w 445"/>
                <a:gd name="T57" fmla="*/ 244 h 285"/>
                <a:gd name="T58" fmla="*/ 18 w 445"/>
                <a:gd name="T59" fmla="*/ 267 h 285"/>
                <a:gd name="T60" fmla="*/ 41 w 445"/>
                <a:gd name="T61" fmla="*/ 280 h 285"/>
                <a:gd name="T62" fmla="*/ 66 w 445"/>
                <a:gd name="T63" fmla="*/ 285 h 285"/>
                <a:gd name="T64" fmla="*/ 94 w 445"/>
                <a:gd name="T65" fmla="*/ 285 h 285"/>
                <a:gd name="T66" fmla="*/ 123 w 445"/>
                <a:gd name="T67" fmla="*/ 280 h 285"/>
                <a:gd name="T68" fmla="*/ 151 w 445"/>
                <a:gd name="T69" fmla="*/ 273 h 285"/>
                <a:gd name="T70" fmla="*/ 178 w 445"/>
                <a:gd name="T71" fmla="*/ 265 h 285"/>
                <a:gd name="T72" fmla="*/ 201 w 445"/>
                <a:gd name="T73" fmla="*/ 257 h 285"/>
                <a:gd name="T74" fmla="*/ 222 w 445"/>
                <a:gd name="T75" fmla="*/ 249 h 285"/>
                <a:gd name="T76" fmla="*/ 246 w 445"/>
                <a:gd name="T77" fmla="*/ 241 h 285"/>
                <a:gd name="T78" fmla="*/ 267 w 445"/>
                <a:gd name="T79" fmla="*/ 232 h 285"/>
                <a:gd name="T80" fmla="*/ 288 w 445"/>
                <a:gd name="T81" fmla="*/ 223 h 285"/>
                <a:gd name="T82" fmla="*/ 308 w 445"/>
                <a:gd name="T83" fmla="*/ 212 h 285"/>
                <a:gd name="T84" fmla="*/ 329 w 445"/>
                <a:gd name="T85" fmla="*/ 201 h 285"/>
                <a:gd name="T86" fmla="*/ 349 w 445"/>
                <a:gd name="T87" fmla="*/ 189 h 285"/>
                <a:gd name="T88" fmla="*/ 368 w 445"/>
                <a:gd name="T89" fmla="*/ 176 h 285"/>
                <a:gd name="T90" fmla="*/ 390 w 445"/>
                <a:gd name="T91" fmla="*/ 160 h 285"/>
                <a:gd name="T92" fmla="*/ 406 w 445"/>
                <a:gd name="T93" fmla="*/ 141 h 285"/>
                <a:gd name="T94" fmla="*/ 416 w 445"/>
                <a:gd name="T95" fmla="*/ 121 h 285"/>
                <a:gd name="T96" fmla="*/ 425 w 445"/>
                <a:gd name="T97" fmla="*/ 98 h 285"/>
                <a:gd name="T98" fmla="*/ 432 w 445"/>
                <a:gd name="T99" fmla="*/ 75 h 285"/>
                <a:gd name="T100" fmla="*/ 438 w 445"/>
                <a:gd name="T101" fmla="*/ 50 h 285"/>
                <a:gd name="T102" fmla="*/ 441 w 445"/>
                <a:gd name="T103" fmla="*/ 25 h 285"/>
                <a:gd name="T104" fmla="*/ 445 w 445"/>
                <a:gd name="T105" fmla="*/ 0 h 285"/>
                <a:gd name="T106" fmla="*/ 445 w 445"/>
                <a:gd name="T107" fmla="*/ 0 h 285"/>
                <a:gd name="T108" fmla="*/ 445 w 445"/>
                <a:gd name="T109" fmla="*/ 0 h 285"/>
                <a:gd name="T110" fmla="*/ 445 w 445"/>
                <a:gd name="T111" fmla="*/ 0 h 285"/>
                <a:gd name="T112" fmla="*/ 445 w 445"/>
                <a:gd name="T113" fmla="*/ 0 h 285"/>
                <a:gd name="T114" fmla="*/ 445 w 445"/>
                <a:gd name="T11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5" h="285">
                  <a:moveTo>
                    <a:pt x="445" y="0"/>
                  </a:moveTo>
                  <a:lnTo>
                    <a:pt x="441" y="22"/>
                  </a:lnTo>
                  <a:lnTo>
                    <a:pt x="436" y="43"/>
                  </a:lnTo>
                  <a:lnTo>
                    <a:pt x="431" y="62"/>
                  </a:lnTo>
                  <a:lnTo>
                    <a:pt x="425" y="80"/>
                  </a:lnTo>
                  <a:lnTo>
                    <a:pt x="418" y="100"/>
                  </a:lnTo>
                  <a:lnTo>
                    <a:pt x="407" y="116"/>
                  </a:lnTo>
                  <a:lnTo>
                    <a:pt x="395" y="134"/>
                  </a:lnTo>
                  <a:lnTo>
                    <a:pt x="379" y="150"/>
                  </a:lnTo>
                  <a:lnTo>
                    <a:pt x="365" y="162"/>
                  </a:lnTo>
                  <a:lnTo>
                    <a:pt x="349" y="173"/>
                  </a:lnTo>
                  <a:lnTo>
                    <a:pt x="333" y="182"/>
                  </a:lnTo>
                  <a:lnTo>
                    <a:pt x="315" y="189"/>
                  </a:lnTo>
                  <a:lnTo>
                    <a:pt x="297" y="198"/>
                  </a:lnTo>
                  <a:lnTo>
                    <a:pt x="279" y="205"/>
                  </a:lnTo>
                  <a:lnTo>
                    <a:pt x="263" y="210"/>
                  </a:lnTo>
                  <a:lnTo>
                    <a:pt x="246" y="217"/>
                  </a:lnTo>
                  <a:lnTo>
                    <a:pt x="219" y="228"/>
                  </a:lnTo>
                  <a:lnTo>
                    <a:pt x="189" y="239"/>
                  </a:lnTo>
                  <a:lnTo>
                    <a:pt x="158" y="246"/>
                  </a:lnTo>
                  <a:lnTo>
                    <a:pt x="126" y="251"/>
                  </a:lnTo>
                  <a:lnTo>
                    <a:pt x="94" y="255"/>
                  </a:lnTo>
                  <a:lnTo>
                    <a:pt x="62" y="253"/>
                  </a:lnTo>
                  <a:lnTo>
                    <a:pt x="34" y="246"/>
                  </a:lnTo>
                  <a:lnTo>
                    <a:pt x="7" y="233"/>
                  </a:lnTo>
                  <a:lnTo>
                    <a:pt x="2" y="232"/>
                  </a:lnTo>
                  <a:lnTo>
                    <a:pt x="0" y="233"/>
                  </a:lnTo>
                  <a:lnTo>
                    <a:pt x="0" y="239"/>
                  </a:lnTo>
                  <a:lnTo>
                    <a:pt x="2" y="244"/>
                  </a:lnTo>
                  <a:lnTo>
                    <a:pt x="18" y="267"/>
                  </a:lnTo>
                  <a:lnTo>
                    <a:pt x="41" y="280"/>
                  </a:lnTo>
                  <a:lnTo>
                    <a:pt x="66" y="285"/>
                  </a:lnTo>
                  <a:lnTo>
                    <a:pt x="94" y="285"/>
                  </a:lnTo>
                  <a:lnTo>
                    <a:pt x="123" y="280"/>
                  </a:lnTo>
                  <a:lnTo>
                    <a:pt x="151" y="273"/>
                  </a:lnTo>
                  <a:lnTo>
                    <a:pt x="178" y="265"/>
                  </a:lnTo>
                  <a:lnTo>
                    <a:pt x="201" y="257"/>
                  </a:lnTo>
                  <a:lnTo>
                    <a:pt x="222" y="249"/>
                  </a:lnTo>
                  <a:lnTo>
                    <a:pt x="246" y="241"/>
                  </a:lnTo>
                  <a:lnTo>
                    <a:pt x="267" y="232"/>
                  </a:lnTo>
                  <a:lnTo>
                    <a:pt x="288" y="223"/>
                  </a:lnTo>
                  <a:lnTo>
                    <a:pt x="308" y="212"/>
                  </a:lnTo>
                  <a:lnTo>
                    <a:pt x="329" y="201"/>
                  </a:lnTo>
                  <a:lnTo>
                    <a:pt x="349" y="189"/>
                  </a:lnTo>
                  <a:lnTo>
                    <a:pt x="368" y="176"/>
                  </a:lnTo>
                  <a:lnTo>
                    <a:pt x="390" y="160"/>
                  </a:lnTo>
                  <a:lnTo>
                    <a:pt x="406" y="141"/>
                  </a:lnTo>
                  <a:lnTo>
                    <a:pt x="416" y="121"/>
                  </a:lnTo>
                  <a:lnTo>
                    <a:pt x="425" y="98"/>
                  </a:lnTo>
                  <a:lnTo>
                    <a:pt x="432" y="75"/>
                  </a:lnTo>
                  <a:lnTo>
                    <a:pt x="438" y="50"/>
                  </a:lnTo>
                  <a:lnTo>
                    <a:pt x="441" y="25"/>
                  </a:lnTo>
                  <a:lnTo>
                    <a:pt x="445" y="0"/>
                  </a:lnTo>
                  <a:lnTo>
                    <a:pt x="445" y="0"/>
                  </a:lnTo>
                  <a:lnTo>
                    <a:pt x="445" y="0"/>
                  </a:lnTo>
                  <a:lnTo>
                    <a:pt x="445" y="0"/>
                  </a:lnTo>
                  <a:lnTo>
                    <a:pt x="445" y="0"/>
                  </a:lnTo>
                  <a:lnTo>
                    <a:pt x="4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1" name="Freeform 361"/>
            <p:cNvSpPr>
              <a:spLocks/>
            </p:cNvSpPr>
            <p:nvPr/>
          </p:nvSpPr>
          <p:spPr bwMode="auto">
            <a:xfrm>
              <a:off x="1668" y="2335"/>
              <a:ext cx="14" cy="77"/>
            </a:xfrm>
            <a:custGeom>
              <a:avLst/>
              <a:gdLst>
                <a:gd name="T0" fmla="*/ 0 w 29"/>
                <a:gd name="T1" fmla="*/ 0 h 155"/>
                <a:gd name="T2" fmla="*/ 11 w 29"/>
                <a:gd name="T3" fmla="*/ 37 h 155"/>
                <a:gd name="T4" fmla="*/ 15 w 29"/>
                <a:gd name="T5" fmla="*/ 73 h 155"/>
                <a:gd name="T6" fmla="*/ 15 w 29"/>
                <a:gd name="T7" fmla="*/ 110 h 155"/>
                <a:gd name="T8" fmla="*/ 13 w 29"/>
                <a:gd name="T9" fmla="*/ 147 h 155"/>
                <a:gd name="T10" fmla="*/ 15 w 29"/>
                <a:gd name="T11" fmla="*/ 151 h 155"/>
                <a:gd name="T12" fmla="*/ 18 w 29"/>
                <a:gd name="T13" fmla="*/ 153 h 155"/>
                <a:gd name="T14" fmla="*/ 22 w 29"/>
                <a:gd name="T15" fmla="*/ 155 h 155"/>
                <a:gd name="T16" fmla="*/ 23 w 29"/>
                <a:gd name="T17" fmla="*/ 155 h 155"/>
                <a:gd name="T18" fmla="*/ 29 w 29"/>
                <a:gd name="T19" fmla="*/ 115 h 155"/>
                <a:gd name="T20" fmla="*/ 25 w 29"/>
                <a:gd name="T21" fmla="*/ 76 h 155"/>
                <a:gd name="T22" fmla="*/ 18 w 29"/>
                <a:gd name="T23" fmla="*/ 39 h 155"/>
                <a:gd name="T24" fmla="*/ 4 w 29"/>
                <a:gd name="T25" fmla="*/ 3 h 155"/>
                <a:gd name="T26" fmla="*/ 4 w 29"/>
                <a:gd name="T27" fmla="*/ 1 h 155"/>
                <a:gd name="T28" fmla="*/ 2 w 29"/>
                <a:gd name="T29" fmla="*/ 0 h 155"/>
                <a:gd name="T30" fmla="*/ 0 w 29"/>
                <a:gd name="T31" fmla="*/ 0 h 155"/>
                <a:gd name="T32" fmla="*/ 0 w 29"/>
                <a:gd name="T33" fmla="*/ 0 h 155"/>
                <a:gd name="T34" fmla="*/ 0 w 29"/>
                <a:gd name="T3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55">
                  <a:moveTo>
                    <a:pt x="0" y="0"/>
                  </a:moveTo>
                  <a:lnTo>
                    <a:pt x="11" y="37"/>
                  </a:lnTo>
                  <a:lnTo>
                    <a:pt x="15" y="73"/>
                  </a:lnTo>
                  <a:lnTo>
                    <a:pt x="15" y="110"/>
                  </a:lnTo>
                  <a:lnTo>
                    <a:pt x="13" y="147"/>
                  </a:lnTo>
                  <a:lnTo>
                    <a:pt x="15" y="151"/>
                  </a:lnTo>
                  <a:lnTo>
                    <a:pt x="18" y="153"/>
                  </a:lnTo>
                  <a:lnTo>
                    <a:pt x="22" y="155"/>
                  </a:lnTo>
                  <a:lnTo>
                    <a:pt x="23" y="155"/>
                  </a:lnTo>
                  <a:lnTo>
                    <a:pt x="29" y="115"/>
                  </a:lnTo>
                  <a:lnTo>
                    <a:pt x="25" y="76"/>
                  </a:lnTo>
                  <a:lnTo>
                    <a:pt x="18" y="39"/>
                  </a:lnTo>
                  <a:lnTo>
                    <a:pt x="4" y="3"/>
                  </a:lnTo>
                  <a:lnTo>
                    <a:pt x="4" y="1"/>
                  </a:lnTo>
                  <a:lnTo>
                    <a:pt x="2"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2" name="Freeform 362"/>
            <p:cNvSpPr>
              <a:spLocks/>
            </p:cNvSpPr>
            <p:nvPr/>
          </p:nvSpPr>
          <p:spPr bwMode="auto">
            <a:xfrm>
              <a:off x="1689" y="2305"/>
              <a:ext cx="47" cy="24"/>
            </a:xfrm>
            <a:custGeom>
              <a:avLst/>
              <a:gdLst>
                <a:gd name="T0" fmla="*/ 0 w 94"/>
                <a:gd name="T1" fmla="*/ 0 h 48"/>
                <a:gd name="T2" fmla="*/ 5 w 94"/>
                <a:gd name="T3" fmla="*/ 13 h 48"/>
                <a:gd name="T4" fmla="*/ 14 w 94"/>
                <a:gd name="T5" fmla="*/ 23 h 48"/>
                <a:gd name="T6" fmla="*/ 25 w 94"/>
                <a:gd name="T7" fmla="*/ 30 h 48"/>
                <a:gd name="T8" fmla="*/ 39 w 94"/>
                <a:gd name="T9" fmla="*/ 37 h 48"/>
                <a:gd name="T10" fmla="*/ 52 w 94"/>
                <a:gd name="T11" fmla="*/ 41 h 48"/>
                <a:gd name="T12" fmla="*/ 68 w 94"/>
                <a:gd name="T13" fmla="*/ 45 h 48"/>
                <a:gd name="T14" fmla="*/ 82 w 94"/>
                <a:gd name="T15" fmla="*/ 46 h 48"/>
                <a:gd name="T16" fmla="*/ 94 w 94"/>
                <a:gd name="T17" fmla="*/ 48 h 48"/>
                <a:gd name="T18" fmla="*/ 94 w 94"/>
                <a:gd name="T19" fmla="*/ 48 h 48"/>
                <a:gd name="T20" fmla="*/ 94 w 94"/>
                <a:gd name="T21" fmla="*/ 46 h 48"/>
                <a:gd name="T22" fmla="*/ 94 w 94"/>
                <a:gd name="T23" fmla="*/ 46 h 48"/>
                <a:gd name="T24" fmla="*/ 93 w 94"/>
                <a:gd name="T25" fmla="*/ 46 h 48"/>
                <a:gd name="T26" fmla="*/ 80 w 94"/>
                <a:gd name="T27" fmla="*/ 45 h 48"/>
                <a:gd name="T28" fmla="*/ 68 w 94"/>
                <a:gd name="T29" fmla="*/ 43 h 48"/>
                <a:gd name="T30" fmla="*/ 53 w 94"/>
                <a:gd name="T31" fmla="*/ 39 h 48"/>
                <a:gd name="T32" fmla="*/ 39 w 94"/>
                <a:gd name="T33" fmla="*/ 34 h 48"/>
                <a:gd name="T34" fmla="*/ 27 w 94"/>
                <a:gd name="T35" fmla="*/ 29 h 48"/>
                <a:gd name="T36" fmla="*/ 16 w 94"/>
                <a:gd name="T37" fmla="*/ 20 h 48"/>
                <a:gd name="T38" fmla="*/ 7 w 94"/>
                <a:gd name="T39" fmla="*/ 11 h 48"/>
                <a:gd name="T40" fmla="*/ 2 w 94"/>
                <a:gd name="T41" fmla="*/ 0 h 48"/>
                <a:gd name="T42" fmla="*/ 0 w 94"/>
                <a:gd name="T43" fmla="*/ 0 h 48"/>
                <a:gd name="T44" fmla="*/ 0 w 94"/>
                <a:gd name="T45" fmla="*/ 0 h 48"/>
                <a:gd name="T46" fmla="*/ 0 w 94"/>
                <a:gd name="T47" fmla="*/ 0 h 48"/>
                <a:gd name="T48" fmla="*/ 0 w 94"/>
                <a:gd name="T49" fmla="*/ 0 h 48"/>
                <a:gd name="T50" fmla="*/ 0 w 94"/>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48">
                  <a:moveTo>
                    <a:pt x="0" y="0"/>
                  </a:moveTo>
                  <a:lnTo>
                    <a:pt x="5" y="13"/>
                  </a:lnTo>
                  <a:lnTo>
                    <a:pt x="14" y="23"/>
                  </a:lnTo>
                  <a:lnTo>
                    <a:pt x="25" y="30"/>
                  </a:lnTo>
                  <a:lnTo>
                    <a:pt x="39" y="37"/>
                  </a:lnTo>
                  <a:lnTo>
                    <a:pt x="52" y="41"/>
                  </a:lnTo>
                  <a:lnTo>
                    <a:pt x="68" y="45"/>
                  </a:lnTo>
                  <a:lnTo>
                    <a:pt x="82" y="46"/>
                  </a:lnTo>
                  <a:lnTo>
                    <a:pt x="94" y="48"/>
                  </a:lnTo>
                  <a:lnTo>
                    <a:pt x="94" y="48"/>
                  </a:lnTo>
                  <a:lnTo>
                    <a:pt x="94" y="46"/>
                  </a:lnTo>
                  <a:lnTo>
                    <a:pt x="94" y="46"/>
                  </a:lnTo>
                  <a:lnTo>
                    <a:pt x="93" y="46"/>
                  </a:lnTo>
                  <a:lnTo>
                    <a:pt x="80" y="45"/>
                  </a:lnTo>
                  <a:lnTo>
                    <a:pt x="68" y="43"/>
                  </a:lnTo>
                  <a:lnTo>
                    <a:pt x="53" y="39"/>
                  </a:lnTo>
                  <a:lnTo>
                    <a:pt x="39" y="34"/>
                  </a:lnTo>
                  <a:lnTo>
                    <a:pt x="27" y="29"/>
                  </a:lnTo>
                  <a:lnTo>
                    <a:pt x="16" y="20"/>
                  </a:lnTo>
                  <a:lnTo>
                    <a:pt x="7" y="11"/>
                  </a:lnTo>
                  <a:lnTo>
                    <a:pt x="2"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3" name="Freeform 363"/>
            <p:cNvSpPr>
              <a:spLocks/>
            </p:cNvSpPr>
            <p:nvPr/>
          </p:nvSpPr>
          <p:spPr bwMode="auto">
            <a:xfrm>
              <a:off x="1862" y="2009"/>
              <a:ext cx="122" cy="140"/>
            </a:xfrm>
            <a:custGeom>
              <a:avLst/>
              <a:gdLst>
                <a:gd name="T0" fmla="*/ 4 w 244"/>
                <a:gd name="T1" fmla="*/ 0 h 279"/>
                <a:gd name="T2" fmla="*/ 0 w 244"/>
                <a:gd name="T3" fmla="*/ 48 h 279"/>
                <a:gd name="T4" fmla="*/ 11 w 244"/>
                <a:gd name="T5" fmla="*/ 101 h 279"/>
                <a:gd name="T6" fmla="*/ 30 w 244"/>
                <a:gd name="T7" fmla="*/ 157 h 279"/>
                <a:gd name="T8" fmla="*/ 59 w 244"/>
                <a:gd name="T9" fmla="*/ 205 h 279"/>
                <a:gd name="T10" fmla="*/ 96 w 244"/>
                <a:gd name="T11" fmla="*/ 246 h 279"/>
                <a:gd name="T12" fmla="*/ 141 w 244"/>
                <a:gd name="T13" fmla="*/ 272 h 279"/>
                <a:gd name="T14" fmla="*/ 189 w 244"/>
                <a:gd name="T15" fmla="*/ 279 h 279"/>
                <a:gd name="T16" fmla="*/ 240 w 244"/>
                <a:gd name="T17" fmla="*/ 262 h 279"/>
                <a:gd name="T18" fmla="*/ 242 w 244"/>
                <a:gd name="T19" fmla="*/ 260 h 279"/>
                <a:gd name="T20" fmla="*/ 244 w 244"/>
                <a:gd name="T21" fmla="*/ 258 h 279"/>
                <a:gd name="T22" fmla="*/ 244 w 244"/>
                <a:gd name="T23" fmla="*/ 256 h 279"/>
                <a:gd name="T24" fmla="*/ 242 w 244"/>
                <a:gd name="T25" fmla="*/ 256 h 279"/>
                <a:gd name="T26" fmla="*/ 190 w 244"/>
                <a:gd name="T27" fmla="*/ 271 h 279"/>
                <a:gd name="T28" fmla="*/ 144 w 244"/>
                <a:gd name="T29" fmla="*/ 262 h 279"/>
                <a:gd name="T30" fmla="*/ 101 w 244"/>
                <a:gd name="T31" fmla="*/ 239 h 279"/>
                <a:gd name="T32" fmla="*/ 68 w 244"/>
                <a:gd name="T33" fmla="*/ 199 h 279"/>
                <a:gd name="T34" fmla="*/ 39 w 244"/>
                <a:gd name="T35" fmla="*/ 153 h 279"/>
                <a:gd name="T36" fmla="*/ 18 w 244"/>
                <a:gd name="T37" fmla="*/ 101 h 279"/>
                <a:gd name="T38" fmla="*/ 5 w 244"/>
                <a:gd name="T39" fmla="*/ 50 h 279"/>
                <a:gd name="T40" fmla="*/ 4 w 244"/>
                <a:gd name="T41" fmla="*/ 0 h 279"/>
                <a:gd name="T42" fmla="*/ 4 w 244"/>
                <a:gd name="T43" fmla="*/ 0 h 279"/>
                <a:gd name="T44" fmla="*/ 4 w 244"/>
                <a:gd name="T45" fmla="*/ 0 h 279"/>
                <a:gd name="T46" fmla="*/ 4 w 244"/>
                <a:gd name="T47" fmla="*/ 0 h 279"/>
                <a:gd name="T48" fmla="*/ 4 w 244"/>
                <a:gd name="T49" fmla="*/ 0 h 279"/>
                <a:gd name="T50" fmla="*/ 4 w 244"/>
                <a:gd name="T5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79">
                  <a:moveTo>
                    <a:pt x="4" y="0"/>
                  </a:moveTo>
                  <a:lnTo>
                    <a:pt x="0" y="48"/>
                  </a:lnTo>
                  <a:lnTo>
                    <a:pt x="11" y="101"/>
                  </a:lnTo>
                  <a:lnTo>
                    <a:pt x="30" y="157"/>
                  </a:lnTo>
                  <a:lnTo>
                    <a:pt x="59" y="205"/>
                  </a:lnTo>
                  <a:lnTo>
                    <a:pt x="96" y="246"/>
                  </a:lnTo>
                  <a:lnTo>
                    <a:pt x="141" y="272"/>
                  </a:lnTo>
                  <a:lnTo>
                    <a:pt x="189" y="279"/>
                  </a:lnTo>
                  <a:lnTo>
                    <a:pt x="240" y="262"/>
                  </a:lnTo>
                  <a:lnTo>
                    <a:pt x="242" y="260"/>
                  </a:lnTo>
                  <a:lnTo>
                    <a:pt x="244" y="258"/>
                  </a:lnTo>
                  <a:lnTo>
                    <a:pt x="244" y="256"/>
                  </a:lnTo>
                  <a:lnTo>
                    <a:pt x="242" y="256"/>
                  </a:lnTo>
                  <a:lnTo>
                    <a:pt x="190" y="271"/>
                  </a:lnTo>
                  <a:lnTo>
                    <a:pt x="144" y="262"/>
                  </a:lnTo>
                  <a:lnTo>
                    <a:pt x="101" y="239"/>
                  </a:lnTo>
                  <a:lnTo>
                    <a:pt x="68" y="199"/>
                  </a:lnTo>
                  <a:lnTo>
                    <a:pt x="39" y="153"/>
                  </a:lnTo>
                  <a:lnTo>
                    <a:pt x="18" y="101"/>
                  </a:lnTo>
                  <a:lnTo>
                    <a:pt x="5" y="50"/>
                  </a:lnTo>
                  <a:lnTo>
                    <a:pt x="4" y="0"/>
                  </a:lnTo>
                  <a:lnTo>
                    <a:pt x="4" y="0"/>
                  </a:lnTo>
                  <a:lnTo>
                    <a:pt x="4" y="0"/>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4" name="Freeform 364"/>
            <p:cNvSpPr>
              <a:spLocks/>
            </p:cNvSpPr>
            <p:nvPr/>
          </p:nvSpPr>
          <p:spPr bwMode="auto">
            <a:xfrm>
              <a:off x="1266" y="2510"/>
              <a:ext cx="258" cy="286"/>
            </a:xfrm>
            <a:custGeom>
              <a:avLst/>
              <a:gdLst>
                <a:gd name="T0" fmla="*/ 2 w 518"/>
                <a:gd name="T1" fmla="*/ 572 h 572"/>
                <a:gd name="T2" fmla="*/ 28 w 518"/>
                <a:gd name="T3" fmla="*/ 563 h 572"/>
                <a:gd name="T4" fmla="*/ 55 w 518"/>
                <a:gd name="T5" fmla="*/ 554 h 572"/>
                <a:gd name="T6" fmla="*/ 82 w 518"/>
                <a:gd name="T7" fmla="*/ 542 h 572"/>
                <a:gd name="T8" fmla="*/ 105 w 518"/>
                <a:gd name="T9" fmla="*/ 526 h 572"/>
                <a:gd name="T10" fmla="*/ 128 w 518"/>
                <a:gd name="T11" fmla="*/ 510 h 572"/>
                <a:gd name="T12" fmla="*/ 148 w 518"/>
                <a:gd name="T13" fmla="*/ 490 h 572"/>
                <a:gd name="T14" fmla="*/ 167 w 518"/>
                <a:gd name="T15" fmla="*/ 469 h 572"/>
                <a:gd name="T16" fmla="*/ 183 w 518"/>
                <a:gd name="T17" fmla="*/ 444 h 572"/>
                <a:gd name="T18" fmla="*/ 192 w 518"/>
                <a:gd name="T19" fmla="*/ 426 h 572"/>
                <a:gd name="T20" fmla="*/ 201 w 518"/>
                <a:gd name="T21" fmla="*/ 408 h 572"/>
                <a:gd name="T22" fmla="*/ 210 w 518"/>
                <a:gd name="T23" fmla="*/ 392 h 572"/>
                <a:gd name="T24" fmla="*/ 217 w 518"/>
                <a:gd name="T25" fmla="*/ 374 h 572"/>
                <a:gd name="T26" fmla="*/ 224 w 518"/>
                <a:gd name="T27" fmla="*/ 356 h 572"/>
                <a:gd name="T28" fmla="*/ 231 w 518"/>
                <a:gd name="T29" fmla="*/ 337 h 572"/>
                <a:gd name="T30" fmla="*/ 237 w 518"/>
                <a:gd name="T31" fmla="*/ 319 h 572"/>
                <a:gd name="T32" fmla="*/ 244 w 518"/>
                <a:gd name="T33" fmla="*/ 300 h 572"/>
                <a:gd name="T34" fmla="*/ 265 w 518"/>
                <a:gd name="T35" fmla="*/ 250 h 572"/>
                <a:gd name="T36" fmla="*/ 290 w 518"/>
                <a:gd name="T37" fmla="*/ 207 h 572"/>
                <a:gd name="T38" fmla="*/ 320 w 518"/>
                <a:gd name="T39" fmla="*/ 168 h 572"/>
                <a:gd name="T40" fmla="*/ 354 w 518"/>
                <a:gd name="T41" fmla="*/ 134 h 572"/>
                <a:gd name="T42" fmla="*/ 390 w 518"/>
                <a:gd name="T43" fmla="*/ 102 h 572"/>
                <a:gd name="T44" fmla="*/ 429 w 518"/>
                <a:gd name="T45" fmla="*/ 72 h 572"/>
                <a:gd name="T46" fmla="*/ 470 w 518"/>
                <a:gd name="T47" fmla="*/ 43 h 572"/>
                <a:gd name="T48" fmla="*/ 511 w 518"/>
                <a:gd name="T49" fmla="*/ 15 h 572"/>
                <a:gd name="T50" fmla="*/ 514 w 518"/>
                <a:gd name="T51" fmla="*/ 9 h 572"/>
                <a:gd name="T52" fmla="*/ 518 w 518"/>
                <a:gd name="T53" fmla="*/ 4 h 572"/>
                <a:gd name="T54" fmla="*/ 518 w 518"/>
                <a:gd name="T55" fmla="*/ 0 h 572"/>
                <a:gd name="T56" fmla="*/ 514 w 518"/>
                <a:gd name="T57" fmla="*/ 0 h 572"/>
                <a:gd name="T58" fmla="*/ 480 w 518"/>
                <a:gd name="T59" fmla="*/ 20 h 572"/>
                <a:gd name="T60" fmla="*/ 448 w 518"/>
                <a:gd name="T61" fmla="*/ 41 h 572"/>
                <a:gd name="T62" fmla="*/ 416 w 518"/>
                <a:gd name="T63" fmla="*/ 64 h 572"/>
                <a:gd name="T64" fmla="*/ 386 w 518"/>
                <a:gd name="T65" fmla="*/ 88 h 572"/>
                <a:gd name="T66" fmla="*/ 358 w 518"/>
                <a:gd name="T67" fmla="*/ 113 h 572"/>
                <a:gd name="T68" fmla="*/ 331 w 518"/>
                <a:gd name="T69" fmla="*/ 139 h 572"/>
                <a:gd name="T70" fmla="*/ 306 w 518"/>
                <a:gd name="T71" fmla="*/ 170 h 572"/>
                <a:gd name="T72" fmla="*/ 283 w 518"/>
                <a:gd name="T73" fmla="*/ 202 h 572"/>
                <a:gd name="T74" fmla="*/ 253 w 518"/>
                <a:gd name="T75" fmla="*/ 255 h 572"/>
                <a:gd name="T76" fmla="*/ 228 w 518"/>
                <a:gd name="T77" fmla="*/ 308 h 572"/>
                <a:gd name="T78" fmla="*/ 205 w 518"/>
                <a:gd name="T79" fmla="*/ 364 h 572"/>
                <a:gd name="T80" fmla="*/ 182 w 518"/>
                <a:gd name="T81" fmla="*/ 415 h 572"/>
                <a:gd name="T82" fmla="*/ 153 w 518"/>
                <a:gd name="T83" fmla="*/ 462 h 572"/>
                <a:gd name="T84" fmla="*/ 116 w 518"/>
                <a:gd name="T85" fmla="*/ 504 h 572"/>
                <a:gd name="T86" fmla="*/ 68 w 518"/>
                <a:gd name="T87" fmla="*/ 540 h 572"/>
                <a:gd name="T88" fmla="*/ 4 w 518"/>
                <a:gd name="T89" fmla="*/ 565 h 572"/>
                <a:gd name="T90" fmla="*/ 2 w 518"/>
                <a:gd name="T91" fmla="*/ 567 h 572"/>
                <a:gd name="T92" fmla="*/ 0 w 518"/>
                <a:gd name="T93" fmla="*/ 568 h 572"/>
                <a:gd name="T94" fmla="*/ 0 w 518"/>
                <a:gd name="T95" fmla="*/ 572 h 572"/>
                <a:gd name="T96" fmla="*/ 2 w 518"/>
                <a:gd name="T97" fmla="*/ 572 h 572"/>
                <a:gd name="T98" fmla="*/ 2 w 518"/>
                <a:gd name="T99"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8" h="572">
                  <a:moveTo>
                    <a:pt x="2" y="572"/>
                  </a:moveTo>
                  <a:lnTo>
                    <a:pt x="28" y="563"/>
                  </a:lnTo>
                  <a:lnTo>
                    <a:pt x="55" y="554"/>
                  </a:lnTo>
                  <a:lnTo>
                    <a:pt x="82" y="542"/>
                  </a:lnTo>
                  <a:lnTo>
                    <a:pt x="105" y="526"/>
                  </a:lnTo>
                  <a:lnTo>
                    <a:pt x="128" y="510"/>
                  </a:lnTo>
                  <a:lnTo>
                    <a:pt x="148" y="490"/>
                  </a:lnTo>
                  <a:lnTo>
                    <a:pt x="167" y="469"/>
                  </a:lnTo>
                  <a:lnTo>
                    <a:pt x="183" y="444"/>
                  </a:lnTo>
                  <a:lnTo>
                    <a:pt x="192" y="426"/>
                  </a:lnTo>
                  <a:lnTo>
                    <a:pt x="201" y="408"/>
                  </a:lnTo>
                  <a:lnTo>
                    <a:pt x="210" y="392"/>
                  </a:lnTo>
                  <a:lnTo>
                    <a:pt x="217" y="374"/>
                  </a:lnTo>
                  <a:lnTo>
                    <a:pt x="224" y="356"/>
                  </a:lnTo>
                  <a:lnTo>
                    <a:pt x="231" y="337"/>
                  </a:lnTo>
                  <a:lnTo>
                    <a:pt x="237" y="319"/>
                  </a:lnTo>
                  <a:lnTo>
                    <a:pt x="244" y="300"/>
                  </a:lnTo>
                  <a:lnTo>
                    <a:pt x="265" y="250"/>
                  </a:lnTo>
                  <a:lnTo>
                    <a:pt x="290" y="207"/>
                  </a:lnTo>
                  <a:lnTo>
                    <a:pt x="320" y="168"/>
                  </a:lnTo>
                  <a:lnTo>
                    <a:pt x="354" y="134"/>
                  </a:lnTo>
                  <a:lnTo>
                    <a:pt x="390" y="102"/>
                  </a:lnTo>
                  <a:lnTo>
                    <a:pt x="429" y="72"/>
                  </a:lnTo>
                  <a:lnTo>
                    <a:pt x="470" y="43"/>
                  </a:lnTo>
                  <a:lnTo>
                    <a:pt x="511" y="15"/>
                  </a:lnTo>
                  <a:lnTo>
                    <a:pt x="514" y="9"/>
                  </a:lnTo>
                  <a:lnTo>
                    <a:pt x="518" y="4"/>
                  </a:lnTo>
                  <a:lnTo>
                    <a:pt x="518" y="0"/>
                  </a:lnTo>
                  <a:lnTo>
                    <a:pt x="514" y="0"/>
                  </a:lnTo>
                  <a:lnTo>
                    <a:pt x="480" y="20"/>
                  </a:lnTo>
                  <a:lnTo>
                    <a:pt x="448" y="41"/>
                  </a:lnTo>
                  <a:lnTo>
                    <a:pt x="416" y="64"/>
                  </a:lnTo>
                  <a:lnTo>
                    <a:pt x="386" y="88"/>
                  </a:lnTo>
                  <a:lnTo>
                    <a:pt x="358" y="113"/>
                  </a:lnTo>
                  <a:lnTo>
                    <a:pt x="331" y="139"/>
                  </a:lnTo>
                  <a:lnTo>
                    <a:pt x="306" y="170"/>
                  </a:lnTo>
                  <a:lnTo>
                    <a:pt x="283" y="202"/>
                  </a:lnTo>
                  <a:lnTo>
                    <a:pt x="253" y="255"/>
                  </a:lnTo>
                  <a:lnTo>
                    <a:pt x="228" y="308"/>
                  </a:lnTo>
                  <a:lnTo>
                    <a:pt x="205" y="364"/>
                  </a:lnTo>
                  <a:lnTo>
                    <a:pt x="182" y="415"/>
                  </a:lnTo>
                  <a:lnTo>
                    <a:pt x="153" y="462"/>
                  </a:lnTo>
                  <a:lnTo>
                    <a:pt x="116" y="504"/>
                  </a:lnTo>
                  <a:lnTo>
                    <a:pt x="68" y="540"/>
                  </a:lnTo>
                  <a:lnTo>
                    <a:pt x="4" y="565"/>
                  </a:lnTo>
                  <a:lnTo>
                    <a:pt x="2" y="567"/>
                  </a:lnTo>
                  <a:lnTo>
                    <a:pt x="0" y="568"/>
                  </a:lnTo>
                  <a:lnTo>
                    <a:pt x="0" y="572"/>
                  </a:lnTo>
                  <a:lnTo>
                    <a:pt x="2" y="572"/>
                  </a:lnTo>
                  <a:lnTo>
                    <a:pt x="2" y="5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5" name="Freeform 365"/>
            <p:cNvSpPr>
              <a:spLocks/>
            </p:cNvSpPr>
            <p:nvPr/>
          </p:nvSpPr>
          <p:spPr bwMode="auto">
            <a:xfrm>
              <a:off x="1229" y="2916"/>
              <a:ext cx="291" cy="127"/>
            </a:xfrm>
            <a:custGeom>
              <a:avLst/>
              <a:gdLst>
                <a:gd name="T0" fmla="*/ 548 w 582"/>
                <a:gd name="T1" fmla="*/ 20 h 255"/>
                <a:gd name="T2" fmla="*/ 495 w 582"/>
                <a:gd name="T3" fmla="*/ 59 h 255"/>
                <a:gd name="T4" fmla="*/ 440 w 582"/>
                <a:gd name="T5" fmla="*/ 96 h 255"/>
                <a:gd name="T6" fmla="*/ 383 w 582"/>
                <a:gd name="T7" fmla="*/ 132 h 255"/>
                <a:gd name="T8" fmla="*/ 338 w 582"/>
                <a:gd name="T9" fmla="*/ 159 h 255"/>
                <a:gd name="T10" fmla="*/ 304 w 582"/>
                <a:gd name="T11" fmla="*/ 177 h 255"/>
                <a:gd name="T12" fmla="*/ 269 w 582"/>
                <a:gd name="T13" fmla="*/ 191 h 255"/>
                <a:gd name="T14" fmla="*/ 235 w 582"/>
                <a:gd name="T15" fmla="*/ 205 h 255"/>
                <a:gd name="T16" fmla="*/ 208 w 582"/>
                <a:gd name="T17" fmla="*/ 214 h 255"/>
                <a:gd name="T18" fmla="*/ 190 w 582"/>
                <a:gd name="T19" fmla="*/ 219 h 255"/>
                <a:gd name="T20" fmla="*/ 173 w 582"/>
                <a:gd name="T21" fmla="*/ 225 h 255"/>
                <a:gd name="T22" fmla="*/ 155 w 582"/>
                <a:gd name="T23" fmla="*/ 230 h 255"/>
                <a:gd name="T24" fmla="*/ 107 w 582"/>
                <a:gd name="T25" fmla="*/ 241 h 255"/>
                <a:gd name="T26" fmla="*/ 52 w 582"/>
                <a:gd name="T27" fmla="*/ 237 h 255"/>
                <a:gd name="T28" fmla="*/ 36 w 582"/>
                <a:gd name="T29" fmla="*/ 210 h 255"/>
                <a:gd name="T30" fmla="*/ 55 w 582"/>
                <a:gd name="T31" fmla="*/ 171 h 255"/>
                <a:gd name="T32" fmla="*/ 84 w 582"/>
                <a:gd name="T33" fmla="*/ 146 h 255"/>
                <a:gd name="T34" fmla="*/ 77 w 582"/>
                <a:gd name="T35" fmla="*/ 143 h 255"/>
                <a:gd name="T36" fmla="*/ 43 w 582"/>
                <a:gd name="T37" fmla="*/ 155 h 255"/>
                <a:gd name="T38" fmla="*/ 7 w 582"/>
                <a:gd name="T39" fmla="*/ 193 h 255"/>
                <a:gd name="T40" fmla="*/ 2 w 582"/>
                <a:gd name="T41" fmla="*/ 232 h 255"/>
                <a:gd name="T42" fmla="*/ 39 w 582"/>
                <a:gd name="T43" fmla="*/ 255 h 255"/>
                <a:gd name="T44" fmla="*/ 109 w 582"/>
                <a:gd name="T45" fmla="*/ 250 h 255"/>
                <a:gd name="T46" fmla="*/ 180 w 582"/>
                <a:gd name="T47" fmla="*/ 234 h 255"/>
                <a:gd name="T48" fmla="*/ 247 w 582"/>
                <a:gd name="T49" fmla="*/ 210 h 255"/>
                <a:gd name="T50" fmla="*/ 313 w 582"/>
                <a:gd name="T51" fmla="*/ 180 h 255"/>
                <a:gd name="T52" fmla="*/ 376 w 582"/>
                <a:gd name="T53" fmla="*/ 146 h 255"/>
                <a:gd name="T54" fmla="*/ 436 w 582"/>
                <a:gd name="T55" fmla="*/ 107 h 255"/>
                <a:gd name="T56" fmla="*/ 495 w 582"/>
                <a:gd name="T57" fmla="*/ 66 h 255"/>
                <a:gd name="T58" fmla="*/ 553 w 582"/>
                <a:gd name="T59" fmla="*/ 23 h 255"/>
                <a:gd name="T60" fmla="*/ 582 w 582"/>
                <a:gd name="T61" fmla="*/ 0 h 255"/>
                <a:gd name="T62" fmla="*/ 577 w 582"/>
                <a:gd name="T63" fmla="*/ 0 h 255"/>
                <a:gd name="T64" fmla="*/ 575 w 582"/>
                <a:gd name="T6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2" h="255">
                  <a:moveTo>
                    <a:pt x="575" y="0"/>
                  </a:moveTo>
                  <a:lnTo>
                    <a:pt x="548" y="20"/>
                  </a:lnTo>
                  <a:lnTo>
                    <a:pt x="521" y="39"/>
                  </a:lnTo>
                  <a:lnTo>
                    <a:pt x="495" y="59"/>
                  </a:lnTo>
                  <a:lnTo>
                    <a:pt x="468" y="79"/>
                  </a:lnTo>
                  <a:lnTo>
                    <a:pt x="440" y="96"/>
                  </a:lnTo>
                  <a:lnTo>
                    <a:pt x="411" y="116"/>
                  </a:lnTo>
                  <a:lnTo>
                    <a:pt x="383" y="132"/>
                  </a:lnTo>
                  <a:lnTo>
                    <a:pt x="354" y="150"/>
                  </a:lnTo>
                  <a:lnTo>
                    <a:pt x="338" y="159"/>
                  </a:lnTo>
                  <a:lnTo>
                    <a:pt x="320" y="168"/>
                  </a:lnTo>
                  <a:lnTo>
                    <a:pt x="304" y="177"/>
                  </a:lnTo>
                  <a:lnTo>
                    <a:pt x="287" y="184"/>
                  </a:lnTo>
                  <a:lnTo>
                    <a:pt x="269" y="191"/>
                  </a:lnTo>
                  <a:lnTo>
                    <a:pt x="251" y="198"/>
                  </a:lnTo>
                  <a:lnTo>
                    <a:pt x="235" y="205"/>
                  </a:lnTo>
                  <a:lnTo>
                    <a:pt x="217" y="212"/>
                  </a:lnTo>
                  <a:lnTo>
                    <a:pt x="208" y="214"/>
                  </a:lnTo>
                  <a:lnTo>
                    <a:pt x="199" y="218"/>
                  </a:lnTo>
                  <a:lnTo>
                    <a:pt x="190" y="219"/>
                  </a:lnTo>
                  <a:lnTo>
                    <a:pt x="182" y="223"/>
                  </a:lnTo>
                  <a:lnTo>
                    <a:pt x="173" y="225"/>
                  </a:lnTo>
                  <a:lnTo>
                    <a:pt x="164" y="228"/>
                  </a:lnTo>
                  <a:lnTo>
                    <a:pt x="155" y="230"/>
                  </a:lnTo>
                  <a:lnTo>
                    <a:pt x="146" y="234"/>
                  </a:lnTo>
                  <a:lnTo>
                    <a:pt x="107" y="241"/>
                  </a:lnTo>
                  <a:lnTo>
                    <a:pt x="75" y="242"/>
                  </a:lnTo>
                  <a:lnTo>
                    <a:pt x="52" y="237"/>
                  </a:lnTo>
                  <a:lnTo>
                    <a:pt x="39" y="226"/>
                  </a:lnTo>
                  <a:lnTo>
                    <a:pt x="36" y="210"/>
                  </a:lnTo>
                  <a:lnTo>
                    <a:pt x="41" y="193"/>
                  </a:lnTo>
                  <a:lnTo>
                    <a:pt x="55" y="171"/>
                  </a:lnTo>
                  <a:lnTo>
                    <a:pt x="80" y="148"/>
                  </a:lnTo>
                  <a:lnTo>
                    <a:pt x="84" y="146"/>
                  </a:lnTo>
                  <a:lnTo>
                    <a:pt x="82" y="145"/>
                  </a:lnTo>
                  <a:lnTo>
                    <a:pt x="77" y="143"/>
                  </a:lnTo>
                  <a:lnTo>
                    <a:pt x="71" y="143"/>
                  </a:lnTo>
                  <a:lnTo>
                    <a:pt x="43" y="155"/>
                  </a:lnTo>
                  <a:lnTo>
                    <a:pt x="21" y="173"/>
                  </a:lnTo>
                  <a:lnTo>
                    <a:pt x="7" y="193"/>
                  </a:lnTo>
                  <a:lnTo>
                    <a:pt x="0" y="214"/>
                  </a:lnTo>
                  <a:lnTo>
                    <a:pt x="2" y="232"/>
                  </a:lnTo>
                  <a:lnTo>
                    <a:pt x="16" y="246"/>
                  </a:lnTo>
                  <a:lnTo>
                    <a:pt x="39" y="255"/>
                  </a:lnTo>
                  <a:lnTo>
                    <a:pt x="73" y="255"/>
                  </a:lnTo>
                  <a:lnTo>
                    <a:pt x="109" y="250"/>
                  </a:lnTo>
                  <a:lnTo>
                    <a:pt x="144" y="242"/>
                  </a:lnTo>
                  <a:lnTo>
                    <a:pt x="180" y="234"/>
                  </a:lnTo>
                  <a:lnTo>
                    <a:pt x="214" y="223"/>
                  </a:lnTo>
                  <a:lnTo>
                    <a:pt x="247" y="210"/>
                  </a:lnTo>
                  <a:lnTo>
                    <a:pt x="279" y="196"/>
                  </a:lnTo>
                  <a:lnTo>
                    <a:pt x="313" y="180"/>
                  </a:lnTo>
                  <a:lnTo>
                    <a:pt x="343" y="164"/>
                  </a:lnTo>
                  <a:lnTo>
                    <a:pt x="376" y="146"/>
                  </a:lnTo>
                  <a:lnTo>
                    <a:pt x="406" y="127"/>
                  </a:lnTo>
                  <a:lnTo>
                    <a:pt x="436" y="107"/>
                  </a:lnTo>
                  <a:lnTo>
                    <a:pt x="466" y="88"/>
                  </a:lnTo>
                  <a:lnTo>
                    <a:pt x="495" y="66"/>
                  </a:lnTo>
                  <a:lnTo>
                    <a:pt x="525" y="45"/>
                  </a:lnTo>
                  <a:lnTo>
                    <a:pt x="553" y="23"/>
                  </a:lnTo>
                  <a:lnTo>
                    <a:pt x="582" y="2"/>
                  </a:lnTo>
                  <a:lnTo>
                    <a:pt x="582" y="0"/>
                  </a:lnTo>
                  <a:lnTo>
                    <a:pt x="580" y="0"/>
                  </a:lnTo>
                  <a:lnTo>
                    <a:pt x="577" y="0"/>
                  </a:lnTo>
                  <a:lnTo>
                    <a:pt x="575" y="0"/>
                  </a:lnTo>
                  <a:lnTo>
                    <a:pt x="5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6" name="Freeform 366"/>
            <p:cNvSpPr>
              <a:spLocks/>
            </p:cNvSpPr>
            <p:nvPr/>
          </p:nvSpPr>
          <p:spPr bwMode="auto">
            <a:xfrm>
              <a:off x="971" y="2435"/>
              <a:ext cx="31" cy="171"/>
            </a:xfrm>
            <a:custGeom>
              <a:avLst/>
              <a:gdLst>
                <a:gd name="T0" fmla="*/ 13 w 62"/>
                <a:gd name="T1" fmla="*/ 342 h 344"/>
                <a:gd name="T2" fmla="*/ 5 w 62"/>
                <a:gd name="T3" fmla="*/ 315 h 344"/>
                <a:gd name="T4" fmla="*/ 5 w 62"/>
                <a:gd name="T5" fmla="*/ 294 h 344"/>
                <a:gd name="T6" fmla="*/ 11 w 62"/>
                <a:gd name="T7" fmla="*/ 276 h 344"/>
                <a:gd name="T8" fmla="*/ 20 w 62"/>
                <a:gd name="T9" fmla="*/ 260 h 344"/>
                <a:gd name="T10" fmla="*/ 29 w 62"/>
                <a:gd name="T11" fmla="*/ 246 h 344"/>
                <a:gd name="T12" fmla="*/ 36 w 62"/>
                <a:gd name="T13" fmla="*/ 230 h 344"/>
                <a:gd name="T14" fmla="*/ 41 w 62"/>
                <a:gd name="T15" fmla="*/ 214 h 344"/>
                <a:gd name="T16" fmla="*/ 43 w 62"/>
                <a:gd name="T17" fmla="*/ 194 h 344"/>
                <a:gd name="T18" fmla="*/ 43 w 62"/>
                <a:gd name="T19" fmla="*/ 183 h 344"/>
                <a:gd name="T20" fmla="*/ 41 w 62"/>
                <a:gd name="T21" fmla="*/ 175 h 344"/>
                <a:gd name="T22" fmla="*/ 39 w 62"/>
                <a:gd name="T23" fmla="*/ 167 h 344"/>
                <a:gd name="T24" fmla="*/ 36 w 62"/>
                <a:gd name="T25" fmla="*/ 157 h 344"/>
                <a:gd name="T26" fmla="*/ 25 w 62"/>
                <a:gd name="T27" fmla="*/ 112 h 344"/>
                <a:gd name="T28" fmla="*/ 25 w 62"/>
                <a:gd name="T29" fmla="*/ 73 h 344"/>
                <a:gd name="T30" fmla="*/ 37 w 62"/>
                <a:gd name="T31" fmla="*/ 39 h 344"/>
                <a:gd name="T32" fmla="*/ 62 w 62"/>
                <a:gd name="T33" fmla="*/ 4 h 344"/>
                <a:gd name="T34" fmla="*/ 62 w 62"/>
                <a:gd name="T35" fmla="*/ 2 h 344"/>
                <a:gd name="T36" fmla="*/ 62 w 62"/>
                <a:gd name="T37" fmla="*/ 2 h 344"/>
                <a:gd name="T38" fmla="*/ 62 w 62"/>
                <a:gd name="T39" fmla="*/ 0 h 344"/>
                <a:gd name="T40" fmla="*/ 62 w 62"/>
                <a:gd name="T41" fmla="*/ 0 h 344"/>
                <a:gd name="T42" fmla="*/ 39 w 62"/>
                <a:gd name="T43" fmla="*/ 32 h 344"/>
                <a:gd name="T44" fmla="*/ 25 w 62"/>
                <a:gd name="T45" fmla="*/ 64 h 344"/>
                <a:gd name="T46" fmla="*/ 21 w 62"/>
                <a:gd name="T47" fmla="*/ 100 h 344"/>
                <a:gd name="T48" fmla="*/ 29 w 62"/>
                <a:gd name="T49" fmla="*/ 139 h 344"/>
                <a:gd name="T50" fmla="*/ 34 w 62"/>
                <a:gd name="T51" fmla="*/ 169 h 344"/>
                <a:gd name="T52" fmla="*/ 30 w 62"/>
                <a:gd name="T53" fmla="*/ 196 h 344"/>
                <a:gd name="T54" fmla="*/ 23 w 62"/>
                <a:gd name="T55" fmla="*/ 221 h 344"/>
                <a:gd name="T56" fmla="*/ 14 w 62"/>
                <a:gd name="T57" fmla="*/ 246 h 344"/>
                <a:gd name="T58" fmla="*/ 5 w 62"/>
                <a:gd name="T59" fmla="*/ 271 h 344"/>
                <a:gd name="T60" fmla="*/ 0 w 62"/>
                <a:gd name="T61" fmla="*/ 294 h 344"/>
                <a:gd name="T62" fmla="*/ 0 w 62"/>
                <a:gd name="T63" fmla="*/ 319 h 344"/>
                <a:gd name="T64" fmla="*/ 11 w 62"/>
                <a:gd name="T65" fmla="*/ 344 h 344"/>
                <a:gd name="T66" fmla="*/ 13 w 62"/>
                <a:gd name="T67" fmla="*/ 344 h 344"/>
                <a:gd name="T68" fmla="*/ 13 w 62"/>
                <a:gd name="T69" fmla="*/ 344 h 344"/>
                <a:gd name="T70" fmla="*/ 13 w 62"/>
                <a:gd name="T71" fmla="*/ 344 h 344"/>
                <a:gd name="T72" fmla="*/ 13 w 62"/>
                <a:gd name="T73" fmla="*/ 342 h 344"/>
                <a:gd name="T74" fmla="*/ 13 w 62"/>
                <a:gd name="T75" fmla="*/ 34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344">
                  <a:moveTo>
                    <a:pt x="13" y="342"/>
                  </a:moveTo>
                  <a:lnTo>
                    <a:pt x="5" y="315"/>
                  </a:lnTo>
                  <a:lnTo>
                    <a:pt x="5" y="294"/>
                  </a:lnTo>
                  <a:lnTo>
                    <a:pt x="11" y="276"/>
                  </a:lnTo>
                  <a:lnTo>
                    <a:pt x="20" y="260"/>
                  </a:lnTo>
                  <a:lnTo>
                    <a:pt x="29" y="246"/>
                  </a:lnTo>
                  <a:lnTo>
                    <a:pt x="36" y="230"/>
                  </a:lnTo>
                  <a:lnTo>
                    <a:pt x="41" y="214"/>
                  </a:lnTo>
                  <a:lnTo>
                    <a:pt x="43" y="194"/>
                  </a:lnTo>
                  <a:lnTo>
                    <a:pt x="43" y="183"/>
                  </a:lnTo>
                  <a:lnTo>
                    <a:pt x="41" y="175"/>
                  </a:lnTo>
                  <a:lnTo>
                    <a:pt x="39" y="167"/>
                  </a:lnTo>
                  <a:lnTo>
                    <a:pt x="36" y="157"/>
                  </a:lnTo>
                  <a:lnTo>
                    <a:pt x="25" y="112"/>
                  </a:lnTo>
                  <a:lnTo>
                    <a:pt x="25" y="73"/>
                  </a:lnTo>
                  <a:lnTo>
                    <a:pt x="37" y="39"/>
                  </a:lnTo>
                  <a:lnTo>
                    <a:pt x="62" y="4"/>
                  </a:lnTo>
                  <a:lnTo>
                    <a:pt x="62" y="2"/>
                  </a:lnTo>
                  <a:lnTo>
                    <a:pt x="62" y="2"/>
                  </a:lnTo>
                  <a:lnTo>
                    <a:pt x="62" y="0"/>
                  </a:lnTo>
                  <a:lnTo>
                    <a:pt x="62" y="0"/>
                  </a:lnTo>
                  <a:lnTo>
                    <a:pt x="39" y="32"/>
                  </a:lnTo>
                  <a:lnTo>
                    <a:pt x="25" y="64"/>
                  </a:lnTo>
                  <a:lnTo>
                    <a:pt x="21" y="100"/>
                  </a:lnTo>
                  <a:lnTo>
                    <a:pt x="29" y="139"/>
                  </a:lnTo>
                  <a:lnTo>
                    <a:pt x="34" y="169"/>
                  </a:lnTo>
                  <a:lnTo>
                    <a:pt x="30" y="196"/>
                  </a:lnTo>
                  <a:lnTo>
                    <a:pt x="23" y="221"/>
                  </a:lnTo>
                  <a:lnTo>
                    <a:pt x="14" y="246"/>
                  </a:lnTo>
                  <a:lnTo>
                    <a:pt x="5" y="271"/>
                  </a:lnTo>
                  <a:lnTo>
                    <a:pt x="0" y="294"/>
                  </a:lnTo>
                  <a:lnTo>
                    <a:pt x="0" y="319"/>
                  </a:lnTo>
                  <a:lnTo>
                    <a:pt x="11" y="344"/>
                  </a:lnTo>
                  <a:lnTo>
                    <a:pt x="13" y="344"/>
                  </a:lnTo>
                  <a:lnTo>
                    <a:pt x="13" y="344"/>
                  </a:lnTo>
                  <a:lnTo>
                    <a:pt x="13" y="344"/>
                  </a:lnTo>
                  <a:lnTo>
                    <a:pt x="13" y="342"/>
                  </a:lnTo>
                  <a:lnTo>
                    <a:pt x="13"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7" name="Freeform 367"/>
            <p:cNvSpPr>
              <a:spLocks/>
            </p:cNvSpPr>
            <p:nvPr/>
          </p:nvSpPr>
          <p:spPr bwMode="auto">
            <a:xfrm>
              <a:off x="953" y="2424"/>
              <a:ext cx="55" cy="56"/>
            </a:xfrm>
            <a:custGeom>
              <a:avLst/>
              <a:gdLst>
                <a:gd name="T0" fmla="*/ 111 w 111"/>
                <a:gd name="T1" fmla="*/ 21 h 112"/>
                <a:gd name="T2" fmla="*/ 102 w 111"/>
                <a:gd name="T3" fmla="*/ 14 h 112"/>
                <a:gd name="T4" fmla="*/ 91 w 111"/>
                <a:gd name="T5" fmla="*/ 7 h 112"/>
                <a:gd name="T6" fmla="*/ 79 w 111"/>
                <a:gd name="T7" fmla="*/ 3 h 112"/>
                <a:gd name="T8" fmla="*/ 66 w 111"/>
                <a:gd name="T9" fmla="*/ 0 h 112"/>
                <a:gd name="T10" fmla="*/ 56 w 111"/>
                <a:gd name="T11" fmla="*/ 0 h 112"/>
                <a:gd name="T12" fmla="*/ 43 w 111"/>
                <a:gd name="T13" fmla="*/ 3 h 112"/>
                <a:gd name="T14" fmla="*/ 32 w 111"/>
                <a:gd name="T15" fmla="*/ 10 h 112"/>
                <a:gd name="T16" fmla="*/ 22 w 111"/>
                <a:gd name="T17" fmla="*/ 21 h 112"/>
                <a:gd name="T18" fmla="*/ 13 w 111"/>
                <a:gd name="T19" fmla="*/ 41 h 112"/>
                <a:gd name="T20" fmla="*/ 6 w 111"/>
                <a:gd name="T21" fmla="*/ 62 h 112"/>
                <a:gd name="T22" fmla="*/ 2 w 111"/>
                <a:gd name="T23" fmla="*/ 83 h 112"/>
                <a:gd name="T24" fmla="*/ 0 w 111"/>
                <a:gd name="T25" fmla="*/ 105 h 112"/>
                <a:gd name="T26" fmla="*/ 0 w 111"/>
                <a:gd name="T27" fmla="*/ 106 h 112"/>
                <a:gd name="T28" fmla="*/ 0 w 111"/>
                <a:gd name="T29" fmla="*/ 110 h 112"/>
                <a:gd name="T30" fmla="*/ 2 w 111"/>
                <a:gd name="T31" fmla="*/ 112 h 112"/>
                <a:gd name="T32" fmla="*/ 2 w 111"/>
                <a:gd name="T33" fmla="*/ 110 h 112"/>
                <a:gd name="T34" fmla="*/ 6 w 111"/>
                <a:gd name="T35" fmla="*/ 90 h 112"/>
                <a:gd name="T36" fmla="*/ 9 w 111"/>
                <a:gd name="T37" fmla="*/ 71 h 112"/>
                <a:gd name="T38" fmla="*/ 15 w 111"/>
                <a:gd name="T39" fmla="*/ 51 h 112"/>
                <a:gd name="T40" fmla="*/ 22 w 111"/>
                <a:gd name="T41" fmla="*/ 32 h 112"/>
                <a:gd name="T42" fmla="*/ 31 w 111"/>
                <a:gd name="T43" fmla="*/ 19 h 112"/>
                <a:gd name="T44" fmla="*/ 40 w 111"/>
                <a:gd name="T45" fmla="*/ 12 h 112"/>
                <a:gd name="T46" fmla="*/ 50 w 111"/>
                <a:gd name="T47" fmla="*/ 7 h 112"/>
                <a:gd name="T48" fmla="*/ 63 w 111"/>
                <a:gd name="T49" fmla="*/ 5 h 112"/>
                <a:gd name="T50" fmla="*/ 75 w 111"/>
                <a:gd name="T51" fmla="*/ 7 h 112"/>
                <a:gd name="T52" fmla="*/ 88 w 111"/>
                <a:gd name="T53" fmla="*/ 10 h 112"/>
                <a:gd name="T54" fmla="*/ 100 w 111"/>
                <a:gd name="T55" fmla="*/ 17 h 112"/>
                <a:gd name="T56" fmla="*/ 111 w 111"/>
                <a:gd name="T57" fmla="*/ 25 h 112"/>
                <a:gd name="T58" fmla="*/ 111 w 111"/>
                <a:gd name="T59" fmla="*/ 25 h 112"/>
                <a:gd name="T60" fmla="*/ 111 w 111"/>
                <a:gd name="T61" fmla="*/ 23 h 112"/>
                <a:gd name="T62" fmla="*/ 111 w 111"/>
                <a:gd name="T63" fmla="*/ 23 h 112"/>
                <a:gd name="T64" fmla="*/ 111 w 111"/>
                <a:gd name="T65" fmla="*/ 21 h 112"/>
                <a:gd name="T66" fmla="*/ 111 w 111"/>
                <a:gd name="T6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 h="112">
                  <a:moveTo>
                    <a:pt x="111" y="21"/>
                  </a:moveTo>
                  <a:lnTo>
                    <a:pt x="102" y="14"/>
                  </a:lnTo>
                  <a:lnTo>
                    <a:pt x="91" y="7"/>
                  </a:lnTo>
                  <a:lnTo>
                    <a:pt x="79" y="3"/>
                  </a:lnTo>
                  <a:lnTo>
                    <a:pt x="66" y="0"/>
                  </a:lnTo>
                  <a:lnTo>
                    <a:pt x="56" y="0"/>
                  </a:lnTo>
                  <a:lnTo>
                    <a:pt x="43" y="3"/>
                  </a:lnTo>
                  <a:lnTo>
                    <a:pt x="32" y="10"/>
                  </a:lnTo>
                  <a:lnTo>
                    <a:pt x="22" y="21"/>
                  </a:lnTo>
                  <a:lnTo>
                    <a:pt x="13" y="41"/>
                  </a:lnTo>
                  <a:lnTo>
                    <a:pt x="6" y="62"/>
                  </a:lnTo>
                  <a:lnTo>
                    <a:pt x="2" y="83"/>
                  </a:lnTo>
                  <a:lnTo>
                    <a:pt x="0" y="105"/>
                  </a:lnTo>
                  <a:lnTo>
                    <a:pt x="0" y="106"/>
                  </a:lnTo>
                  <a:lnTo>
                    <a:pt x="0" y="110"/>
                  </a:lnTo>
                  <a:lnTo>
                    <a:pt x="2" y="112"/>
                  </a:lnTo>
                  <a:lnTo>
                    <a:pt x="2" y="110"/>
                  </a:lnTo>
                  <a:lnTo>
                    <a:pt x="6" y="90"/>
                  </a:lnTo>
                  <a:lnTo>
                    <a:pt x="9" y="71"/>
                  </a:lnTo>
                  <a:lnTo>
                    <a:pt x="15" y="51"/>
                  </a:lnTo>
                  <a:lnTo>
                    <a:pt x="22" y="32"/>
                  </a:lnTo>
                  <a:lnTo>
                    <a:pt x="31" y="19"/>
                  </a:lnTo>
                  <a:lnTo>
                    <a:pt x="40" y="12"/>
                  </a:lnTo>
                  <a:lnTo>
                    <a:pt x="50" y="7"/>
                  </a:lnTo>
                  <a:lnTo>
                    <a:pt x="63" y="5"/>
                  </a:lnTo>
                  <a:lnTo>
                    <a:pt x="75" y="7"/>
                  </a:lnTo>
                  <a:lnTo>
                    <a:pt x="88" y="10"/>
                  </a:lnTo>
                  <a:lnTo>
                    <a:pt x="100" y="17"/>
                  </a:lnTo>
                  <a:lnTo>
                    <a:pt x="111" y="25"/>
                  </a:lnTo>
                  <a:lnTo>
                    <a:pt x="111" y="25"/>
                  </a:lnTo>
                  <a:lnTo>
                    <a:pt x="111" y="23"/>
                  </a:lnTo>
                  <a:lnTo>
                    <a:pt x="111" y="23"/>
                  </a:lnTo>
                  <a:lnTo>
                    <a:pt x="111" y="21"/>
                  </a:lnTo>
                  <a:lnTo>
                    <a:pt x="11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8" name="Freeform 368"/>
            <p:cNvSpPr>
              <a:spLocks/>
            </p:cNvSpPr>
            <p:nvPr/>
          </p:nvSpPr>
          <p:spPr bwMode="auto">
            <a:xfrm>
              <a:off x="862" y="2524"/>
              <a:ext cx="53" cy="105"/>
            </a:xfrm>
            <a:custGeom>
              <a:avLst/>
              <a:gdLst>
                <a:gd name="T0" fmla="*/ 0 w 107"/>
                <a:gd name="T1" fmla="*/ 2 h 212"/>
                <a:gd name="T2" fmla="*/ 4 w 107"/>
                <a:gd name="T3" fmla="*/ 32 h 212"/>
                <a:gd name="T4" fmla="*/ 4 w 107"/>
                <a:gd name="T5" fmla="*/ 64 h 212"/>
                <a:gd name="T6" fmla="*/ 6 w 107"/>
                <a:gd name="T7" fmla="*/ 94 h 212"/>
                <a:gd name="T8" fmla="*/ 14 w 107"/>
                <a:gd name="T9" fmla="*/ 125 h 212"/>
                <a:gd name="T10" fmla="*/ 23 w 107"/>
                <a:gd name="T11" fmla="*/ 137 h 212"/>
                <a:gd name="T12" fmla="*/ 32 w 107"/>
                <a:gd name="T13" fmla="*/ 148 h 212"/>
                <a:gd name="T14" fmla="*/ 45 w 107"/>
                <a:gd name="T15" fmla="*/ 159 h 212"/>
                <a:gd name="T16" fmla="*/ 57 w 107"/>
                <a:gd name="T17" fmla="*/ 167 h 212"/>
                <a:gd name="T18" fmla="*/ 68 w 107"/>
                <a:gd name="T19" fmla="*/ 178 h 212"/>
                <a:gd name="T20" fmla="*/ 80 w 107"/>
                <a:gd name="T21" fmla="*/ 189 h 212"/>
                <a:gd name="T22" fmla="*/ 91 w 107"/>
                <a:gd name="T23" fmla="*/ 200 h 212"/>
                <a:gd name="T24" fmla="*/ 100 w 107"/>
                <a:gd name="T25" fmla="*/ 212 h 212"/>
                <a:gd name="T26" fmla="*/ 102 w 107"/>
                <a:gd name="T27" fmla="*/ 212 h 212"/>
                <a:gd name="T28" fmla="*/ 105 w 107"/>
                <a:gd name="T29" fmla="*/ 212 h 212"/>
                <a:gd name="T30" fmla="*/ 107 w 107"/>
                <a:gd name="T31" fmla="*/ 212 h 212"/>
                <a:gd name="T32" fmla="*/ 107 w 107"/>
                <a:gd name="T33" fmla="*/ 210 h 212"/>
                <a:gd name="T34" fmla="*/ 100 w 107"/>
                <a:gd name="T35" fmla="*/ 200 h 212"/>
                <a:gd name="T36" fmla="*/ 93 w 107"/>
                <a:gd name="T37" fmla="*/ 189 h 212"/>
                <a:gd name="T38" fmla="*/ 86 w 107"/>
                <a:gd name="T39" fmla="*/ 180 h 212"/>
                <a:gd name="T40" fmla="*/ 77 w 107"/>
                <a:gd name="T41" fmla="*/ 171 h 212"/>
                <a:gd name="T42" fmla="*/ 68 w 107"/>
                <a:gd name="T43" fmla="*/ 162 h 212"/>
                <a:gd name="T44" fmla="*/ 59 w 107"/>
                <a:gd name="T45" fmla="*/ 153 h 212"/>
                <a:gd name="T46" fmla="*/ 48 w 107"/>
                <a:gd name="T47" fmla="*/ 146 h 212"/>
                <a:gd name="T48" fmla="*/ 39 w 107"/>
                <a:gd name="T49" fmla="*/ 137 h 212"/>
                <a:gd name="T50" fmla="*/ 20 w 107"/>
                <a:gd name="T51" fmla="*/ 107 h 212"/>
                <a:gd name="T52" fmla="*/ 14 w 107"/>
                <a:gd name="T53" fmla="*/ 71 h 212"/>
                <a:gd name="T54" fmla="*/ 11 w 107"/>
                <a:gd name="T55" fmla="*/ 36 h 212"/>
                <a:gd name="T56" fmla="*/ 4 w 107"/>
                <a:gd name="T57" fmla="*/ 0 h 212"/>
                <a:gd name="T58" fmla="*/ 2 w 107"/>
                <a:gd name="T59" fmla="*/ 0 h 212"/>
                <a:gd name="T60" fmla="*/ 2 w 107"/>
                <a:gd name="T61" fmla="*/ 0 h 212"/>
                <a:gd name="T62" fmla="*/ 0 w 107"/>
                <a:gd name="T63" fmla="*/ 0 h 212"/>
                <a:gd name="T64" fmla="*/ 0 w 107"/>
                <a:gd name="T65" fmla="*/ 2 h 212"/>
                <a:gd name="T66" fmla="*/ 0 w 107"/>
                <a:gd name="T67"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212">
                  <a:moveTo>
                    <a:pt x="0" y="2"/>
                  </a:moveTo>
                  <a:lnTo>
                    <a:pt x="4" y="32"/>
                  </a:lnTo>
                  <a:lnTo>
                    <a:pt x="4" y="64"/>
                  </a:lnTo>
                  <a:lnTo>
                    <a:pt x="6" y="94"/>
                  </a:lnTo>
                  <a:lnTo>
                    <a:pt x="14" y="125"/>
                  </a:lnTo>
                  <a:lnTo>
                    <a:pt x="23" y="137"/>
                  </a:lnTo>
                  <a:lnTo>
                    <a:pt x="32" y="148"/>
                  </a:lnTo>
                  <a:lnTo>
                    <a:pt x="45" y="159"/>
                  </a:lnTo>
                  <a:lnTo>
                    <a:pt x="57" y="167"/>
                  </a:lnTo>
                  <a:lnTo>
                    <a:pt x="68" y="178"/>
                  </a:lnTo>
                  <a:lnTo>
                    <a:pt x="80" y="189"/>
                  </a:lnTo>
                  <a:lnTo>
                    <a:pt x="91" y="200"/>
                  </a:lnTo>
                  <a:lnTo>
                    <a:pt x="100" y="212"/>
                  </a:lnTo>
                  <a:lnTo>
                    <a:pt x="102" y="212"/>
                  </a:lnTo>
                  <a:lnTo>
                    <a:pt x="105" y="212"/>
                  </a:lnTo>
                  <a:lnTo>
                    <a:pt x="107" y="212"/>
                  </a:lnTo>
                  <a:lnTo>
                    <a:pt x="107" y="210"/>
                  </a:lnTo>
                  <a:lnTo>
                    <a:pt x="100" y="200"/>
                  </a:lnTo>
                  <a:lnTo>
                    <a:pt x="93" y="189"/>
                  </a:lnTo>
                  <a:lnTo>
                    <a:pt x="86" y="180"/>
                  </a:lnTo>
                  <a:lnTo>
                    <a:pt x="77" y="171"/>
                  </a:lnTo>
                  <a:lnTo>
                    <a:pt x="68" y="162"/>
                  </a:lnTo>
                  <a:lnTo>
                    <a:pt x="59" y="153"/>
                  </a:lnTo>
                  <a:lnTo>
                    <a:pt x="48" y="146"/>
                  </a:lnTo>
                  <a:lnTo>
                    <a:pt x="39" y="137"/>
                  </a:lnTo>
                  <a:lnTo>
                    <a:pt x="20" y="107"/>
                  </a:lnTo>
                  <a:lnTo>
                    <a:pt x="14" y="71"/>
                  </a:lnTo>
                  <a:lnTo>
                    <a:pt x="11" y="36"/>
                  </a:lnTo>
                  <a:lnTo>
                    <a:pt x="4" y="0"/>
                  </a:lnTo>
                  <a:lnTo>
                    <a:pt x="2" y="0"/>
                  </a:lnTo>
                  <a:lnTo>
                    <a:pt x="2"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49" name="Freeform 369"/>
            <p:cNvSpPr>
              <a:spLocks/>
            </p:cNvSpPr>
            <p:nvPr/>
          </p:nvSpPr>
          <p:spPr bwMode="auto">
            <a:xfrm>
              <a:off x="866" y="2627"/>
              <a:ext cx="461" cy="420"/>
            </a:xfrm>
            <a:custGeom>
              <a:avLst/>
              <a:gdLst>
                <a:gd name="T0" fmla="*/ 32 w 922"/>
                <a:gd name="T1" fmla="*/ 28 h 840"/>
                <a:gd name="T2" fmla="*/ 91 w 922"/>
                <a:gd name="T3" fmla="*/ 90 h 840"/>
                <a:gd name="T4" fmla="*/ 146 w 922"/>
                <a:gd name="T5" fmla="*/ 155 h 840"/>
                <a:gd name="T6" fmla="*/ 199 w 922"/>
                <a:gd name="T7" fmla="*/ 219 h 840"/>
                <a:gd name="T8" fmla="*/ 251 w 922"/>
                <a:gd name="T9" fmla="*/ 286 h 840"/>
                <a:gd name="T10" fmla="*/ 303 w 922"/>
                <a:gd name="T11" fmla="*/ 352 h 840"/>
                <a:gd name="T12" fmla="*/ 356 w 922"/>
                <a:gd name="T13" fmla="*/ 418 h 840"/>
                <a:gd name="T14" fmla="*/ 413 w 922"/>
                <a:gd name="T15" fmla="*/ 482 h 840"/>
                <a:gd name="T16" fmla="*/ 468 w 922"/>
                <a:gd name="T17" fmla="*/ 537 h 840"/>
                <a:gd name="T18" fmla="*/ 521 w 922"/>
                <a:gd name="T19" fmla="*/ 585 h 840"/>
                <a:gd name="T20" fmla="*/ 577 w 922"/>
                <a:gd name="T21" fmla="*/ 632 h 840"/>
                <a:gd name="T22" fmla="*/ 635 w 922"/>
                <a:gd name="T23" fmla="*/ 676 h 840"/>
                <a:gd name="T24" fmla="*/ 696 w 922"/>
                <a:gd name="T25" fmla="*/ 719 h 840"/>
                <a:gd name="T26" fmla="*/ 758 w 922"/>
                <a:gd name="T27" fmla="*/ 758 h 840"/>
                <a:gd name="T28" fmla="*/ 820 w 922"/>
                <a:gd name="T29" fmla="*/ 794 h 840"/>
                <a:gd name="T30" fmla="*/ 884 w 922"/>
                <a:gd name="T31" fmla="*/ 826 h 840"/>
                <a:gd name="T32" fmla="*/ 922 w 922"/>
                <a:gd name="T33" fmla="*/ 840 h 840"/>
                <a:gd name="T34" fmla="*/ 918 w 922"/>
                <a:gd name="T35" fmla="*/ 833 h 840"/>
                <a:gd name="T36" fmla="*/ 874 w 922"/>
                <a:gd name="T37" fmla="*/ 808 h 840"/>
                <a:gd name="T38" fmla="*/ 794 w 922"/>
                <a:gd name="T39" fmla="*/ 763 h 840"/>
                <a:gd name="T40" fmla="*/ 715 w 922"/>
                <a:gd name="T41" fmla="*/ 714 h 840"/>
                <a:gd name="T42" fmla="*/ 639 w 922"/>
                <a:gd name="T43" fmla="*/ 662 h 840"/>
                <a:gd name="T44" fmla="*/ 566 w 922"/>
                <a:gd name="T45" fmla="*/ 605 h 840"/>
                <a:gd name="T46" fmla="*/ 497 w 922"/>
                <a:gd name="T47" fmla="*/ 544 h 840"/>
                <a:gd name="T48" fmla="*/ 429 w 922"/>
                <a:gd name="T49" fmla="*/ 482 h 840"/>
                <a:gd name="T50" fmla="*/ 365 w 922"/>
                <a:gd name="T51" fmla="*/ 414 h 840"/>
                <a:gd name="T52" fmla="*/ 313 w 922"/>
                <a:gd name="T53" fmla="*/ 356 h 840"/>
                <a:gd name="T54" fmla="*/ 272 w 922"/>
                <a:gd name="T55" fmla="*/ 306 h 840"/>
                <a:gd name="T56" fmla="*/ 233 w 922"/>
                <a:gd name="T57" fmla="*/ 256 h 840"/>
                <a:gd name="T58" fmla="*/ 194 w 922"/>
                <a:gd name="T59" fmla="*/ 208 h 840"/>
                <a:gd name="T60" fmla="*/ 155 w 922"/>
                <a:gd name="T61" fmla="*/ 160 h 840"/>
                <a:gd name="T62" fmla="*/ 116 w 922"/>
                <a:gd name="T63" fmla="*/ 112 h 840"/>
                <a:gd name="T64" fmla="*/ 71 w 922"/>
                <a:gd name="T65" fmla="*/ 66 h 840"/>
                <a:gd name="T66" fmla="*/ 25 w 922"/>
                <a:gd name="T67" fmla="*/ 21 h 840"/>
                <a:gd name="T68" fmla="*/ 0 w 922"/>
                <a:gd name="T69" fmla="*/ 0 h 840"/>
                <a:gd name="T70" fmla="*/ 0 w 922"/>
                <a:gd name="T71" fmla="*/ 0 h 840"/>
                <a:gd name="T72" fmla="*/ 0 w 922"/>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2" h="840">
                  <a:moveTo>
                    <a:pt x="0" y="0"/>
                  </a:moveTo>
                  <a:lnTo>
                    <a:pt x="32" y="28"/>
                  </a:lnTo>
                  <a:lnTo>
                    <a:pt x="62" y="58"/>
                  </a:lnTo>
                  <a:lnTo>
                    <a:pt x="91" y="90"/>
                  </a:lnTo>
                  <a:lnTo>
                    <a:pt x="119" y="121"/>
                  </a:lnTo>
                  <a:lnTo>
                    <a:pt x="146" y="155"/>
                  </a:lnTo>
                  <a:lnTo>
                    <a:pt x="173" y="187"/>
                  </a:lnTo>
                  <a:lnTo>
                    <a:pt x="199" y="219"/>
                  </a:lnTo>
                  <a:lnTo>
                    <a:pt x="224" y="252"/>
                  </a:lnTo>
                  <a:lnTo>
                    <a:pt x="251" y="286"/>
                  </a:lnTo>
                  <a:lnTo>
                    <a:pt x="278" y="320"/>
                  </a:lnTo>
                  <a:lnTo>
                    <a:pt x="303" y="352"/>
                  </a:lnTo>
                  <a:lnTo>
                    <a:pt x="329" y="386"/>
                  </a:lnTo>
                  <a:lnTo>
                    <a:pt x="356" y="418"/>
                  </a:lnTo>
                  <a:lnTo>
                    <a:pt x="384" y="450"/>
                  </a:lnTo>
                  <a:lnTo>
                    <a:pt x="413" y="482"/>
                  </a:lnTo>
                  <a:lnTo>
                    <a:pt x="443" y="512"/>
                  </a:lnTo>
                  <a:lnTo>
                    <a:pt x="468" y="537"/>
                  </a:lnTo>
                  <a:lnTo>
                    <a:pt x="493" y="561"/>
                  </a:lnTo>
                  <a:lnTo>
                    <a:pt x="521" y="585"/>
                  </a:lnTo>
                  <a:lnTo>
                    <a:pt x="548" y="609"/>
                  </a:lnTo>
                  <a:lnTo>
                    <a:pt x="577" y="632"/>
                  </a:lnTo>
                  <a:lnTo>
                    <a:pt x="605" y="653"/>
                  </a:lnTo>
                  <a:lnTo>
                    <a:pt x="635" y="676"/>
                  </a:lnTo>
                  <a:lnTo>
                    <a:pt x="666" y="698"/>
                  </a:lnTo>
                  <a:lnTo>
                    <a:pt x="696" y="719"/>
                  </a:lnTo>
                  <a:lnTo>
                    <a:pt x="726" y="739"/>
                  </a:lnTo>
                  <a:lnTo>
                    <a:pt x="758" y="758"/>
                  </a:lnTo>
                  <a:lnTo>
                    <a:pt x="790" y="776"/>
                  </a:lnTo>
                  <a:lnTo>
                    <a:pt x="820" y="794"/>
                  </a:lnTo>
                  <a:lnTo>
                    <a:pt x="852" y="810"/>
                  </a:lnTo>
                  <a:lnTo>
                    <a:pt x="884" y="826"/>
                  </a:lnTo>
                  <a:lnTo>
                    <a:pt x="916" y="840"/>
                  </a:lnTo>
                  <a:lnTo>
                    <a:pt x="922" y="840"/>
                  </a:lnTo>
                  <a:lnTo>
                    <a:pt x="922" y="836"/>
                  </a:lnTo>
                  <a:lnTo>
                    <a:pt x="918" y="833"/>
                  </a:lnTo>
                  <a:lnTo>
                    <a:pt x="915" y="829"/>
                  </a:lnTo>
                  <a:lnTo>
                    <a:pt x="874" y="808"/>
                  </a:lnTo>
                  <a:lnTo>
                    <a:pt x="833" y="787"/>
                  </a:lnTo>
                  <a:lnTo>
                    <a:pt x="794" y="763"/>
                  </a:lnTo>
                  <a:lnTo>
                    <a:pt x="755" y="740"/>
                  </a:lnTo>
                  <a:lnTo>
                    <a:pt x="715" y="714"/>
                  </a:lnTo>
                  <a:lnTo>
                    <a:pt x="676" y="689"/>
                  </a:lnTo>
                  <a:lnTo>
                    <a:pt x="639" y="662"/>
                  </a:lnTo>
                  <a:lnTo>
                    <a:pt x="603" y="634"/>
                  </a:lnTo>
                  <a:lnTo>
                    <a:pt x="566" y="605"/>
                  </a:lnTo>
                  <a:lnTo>
                    <a:pt x="530" y="575"/>
                  </a:lnTo>
                  <a:lnTo>
                    <a:pt x="497" y="544"/>
                  </a:lnTo>
                  <a:lnTo>
                    <a:pt x="463" y="514"/>
                  </a:lnTo>
                  <a:lnTo>
                    <a:pt x="429" y="482"/>
                  </a:lnTo>
                  <a:lnTo>
                    <a:pt x="397" y="448"/>
                  </a:lnTo>
                  <a:lnTo>
                    <a:pt x="365" y="414"/>
                  </a:lnTo>
                  <a:lnTo>
                    <a:pt x="335" y="381"/>
                  </a:lnTo>
                  <a:lnTo>
                    <a:pt x="313" y="356"/>
                  </a:lnTo>
                  <a:lnTo>
                    <a:pt x="292" y="331"/>
                  </a:lnTo>
                  <a:lnTo>
                    <a:pt x="272" y="306"/>
                  </a:lnTo>
                  <a:lnTo>
                    <a:pt x="253" y="281"/>
                  </a:lnTo>
                  <a:lnTo>
                    <a:pt x="233" y="256"/>
                  </a:lnTo>
                  <a:lnTo>
                    <a:pt x="214" y="233"/>
                  </a:lnTo>
                  <a:lnTo>
                    <a:pt x="194" y="208"/>
                  </a:lnTo>
                  <a:lnTo>
                    <a:pt x="176" y="183"/>
                  </a:lnTo>
                  <a:lnTo>
                    <a:pt x="155" y="160"/>
                  </a:lnTo>
                  <a:lnTo>
                    <a:pt x="135" y="135"/>
                  </a:lnTo>
                  <a:lnTo>
                    <a:pt x="116" y="112"/>
                  </a:lnTo>
                  <a:lnTo>
                    <a:pt x="94" y="89"/>
                  </a:lnTo>
                  <a:lnTo>
                    <a:pt x="71" y="66"/>
                  </a:lnTo>
                  <a:lnTo>
                    <a:pt x="50" y="44"/>
                  </a:lnTo>
                  <a:lnTo>
                    <a:pt x="25" y="21"/>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0" name="Freeform 370"/>
            <p:cNvSpPr>
              <a:spLocks/>
            </p:cNvSpPr>
            <p:nvPr/>
          </p:nvSpPr>
          <p:spPr bwMode="auto">
            <a:xfrm>
              <a:off x="995" y="2562"/>
              <a:ext cx="339" cy="351"/>
            </a:xfrm>
            <a:custGeom>
              <a:avLst/>
              <a:gdLst>
                <a:gd name="T0" fmla="*/ 13 w 678"/>
                <a:gd name="T1" fmla="*/ 28 h 703"/>
                <a:gd name="T2" fmla="*/ 45 w 678"/>
                <a:gd name="T3" fmla="*/ 80 h 703"/>
                <a:gd name="T4" fmla="*/ 82 w 678"/>
                <a:gd name="T5" fmla="*/ 124 h 703"/>
                <a:gd name="T6" fmla="*/ 125 w 678"/>
                <a:gd name="T7" fmla="*/ 165 h 703"/>
                <a:gd name="T8" fmla="*/ 171 w 678"/>
                <a:gd name="T9" fmla="*/ 199 h 703"/>
                <a:gd name="T10" fmla="*/ 221 w 678"/>
                <a:gd name="T11" fmla="*/ 231 h 703"/>
                <a:gd name="T12" fmla="*/ 274 w 678"/>
                <a:gd name="T13" fmla="*/ 260 h 703"/>
                <a:gd name="T14" fmla="*/ 327 w 678"/>
                <a:gd name="T15" fmla="*/ 286 h 703"/>
                <a:gd name="T16" fmla="*/ 386 w 678"/>
                <a:gd name="T17" fmla="*/ 313 h 703"/>
                <a:gd name="T18" fmla="*/ 445 w 678"/>
                <a:gd name="T19" fmla="*/ 342 h 703"/>
                <a:gd name="T20" fmla="*/ 502 w 678"/>
                <a:gd name="T21" fmla="*/ 372 h 703"/>
                <a:gd name="T22" fmla="*/ 559 w 678"/>
                <a:gd name="T23" fmla="*/ 409 h 703"/>
                <a:gd name="T24" fmla="*/ 600 w 678"/>
                <a:gd name="T25" fmla="*/ 441 h 703"/>
                <a:gd name="T26" fmla="*/ 623 w 678"/>
                <a:gd name="T27" fmla="*/ 464 h 703"/>
                <a:gd name="T28" fmla="*/ 641 w 678"/>
                <a:gd name="T29" fmla="*/ 493 h 703"/>
                <a:gd name="T30" fmla="*/ 657 w 678"/>
                <a:gd name="T31" fmla="*/ 523 h 703"/>
                <a:gd name="T32" fmla="*/ 669 w 678"/>
                <a:gd name="T33" fmla="*/ 564 h 703"/>
                <a:gd name="T34" fmla="*/ 664 w 678"/>
                <a:gd name="T35" fmla="*/ 614 h 703"/>
                <a:gd name="T36" fmla="*/ 644 w 678"/>
                <a:gd name="T37" fmla="*/ 666 h 703"/>
                <a:gd name="T38" fmla="*/ 616 w 678"/>
                <a:gd name="T39" fmla="*/ 683 h 703"/>
                <a:gd name="T40" fmla="*/ 582 w 678"/>
                <a:gd name="T41" fmla="*/ 671 h 703"/>
                <a:gd name="T42" fmla="*/ 555 w 678"/>
                <a:gd name="T43" fmla="*/ 639 h 703"/>
                <a:gd name="T44" fmla="*/ 543 w 678"/>
                <a:gd name="T45" fmla="*/ 618 h 703"/>
                <a:gd name="T46" fmla="*/ 541 w 678"/>
                <a:gd name="T47" fmla="*/ 618 h 703"/>
                <a:gd name="T48" fmla="*/ 562 w 678"/>
                <a:gd name="T49" fmla="*/ 673 h 703"/>
                <a:gd name="T50" fmla="*/ 614 w 678"/>
                <a:gd name="T51" fmla="*/ 703 h 703"/>
                <a:gd name="T52" fmla="*/ 658 w 678"/>
                <a:gd name="T53" fmla="*/ 664 h 703"/>
                <a:gd name="T54" fmla="*/ 678 w 678"/>
                <a:gd name="T55" fmla="*/ 582 h 703"/>
                <a:gd name="T56" fmla="*/ 657 w 678"/>
                <a:gd name="T57" fmla="*/ 493 h 703"/>
                <a:gd name="T58" fmla="*/ 602 w 678"/>
                <a:gd name="T59" fmla="*/ 423 h 703"/>
                <a:gd name="T60" fmla="*/ 525 w 678"/>
                <a:gd name="T61" fmla="*/ 370 h 703"/>
                <a:gd name="T62" fmla="*/ 441 w 678"/>
                <a:gd name="T63" fmla="*/ 327 h 703"/>
                <a:gd name="T64" fmla="*/ 374 w 678"/>
                <a:gd name="T65" fmla="*/ 295 h 703"/>
                <a:gd name="T66" fmla="*/ 315 w 678"/>
                <a:gd name="T67" fmla="*/ 265 h 703"/>
                <a:gd name="T68" fmla="*/ 260 w 678"/>
                <a:gd name="T69" fmla="*/ 235 h 703"/>
                <a:gd name="T70" fmla="*/ 207 w 678"/>
                <a:gd name="T71" fmla="*/ 201 h 703"/>
                <a:gd name="T72" fmla="*/ 155 w 678"/>
                <a:gd name="T73" fmla="*/ 165 h 703"/>
                <a:gd name="T74" fmla="*/ 109 w 678"/>
                <a:gd name="T75" fmla="*/ 124 h 703"/>
                <a:gd name="T76" fmla="*/ 64 w 678"/>
                <a:gd name="T77" fmla="*/ 80 h 703"/>
                <a:gd name="T78" fmla="*/ 23 w 678"/>
                <a:gd name="T79" fmla="*/ 28 h 703"/>
                <a:gd name="T80" fmla="*/ 2 w 678"/>
                <a:gd name="T81" fmla="*/ 0 h 703"/>
                <a:gd name="T82" fmla="*/ 0 w 678"/>
                <a:gd name="T83" fmla="*/ 0 h 703"/>
                <a:gd name="T84" fmla="*/ 0 w 678"/>
                <a:gd name="T85" fmla="*/ 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8" h="703">
                  <a:moveTo>
                    <a:pt x="0" y="0"/>
                  </a:moveTo>
                  <a:lnTo>
                    <a:pt x="13" y="28"/>
                  </a:lnTo>
                  <a:lnTo>
                    <a:pt x="29" y="55"/>
                  </a:lnTo>
                  <a:lnTo>
                    <a:pt x="45" y="80"/>
                  </a:lnTo>
                  <a:lnTo>
                    <a:pt x="62" y="103"/>
                  </a:lnTo>
                  <a:lnTo>
                    <a:pt x="82" y="124"/>
                  </a:lnTo>
                  <a:lnTo>
                    <a:pt x="103" y="146"/>
                  </a:lnTo>
                  <a:lnTo>
                    <a:pt x="125" y="165"/>
                  </a:lnTo>
                  <a:lnTo>
                    <a:pt x="148" y="183"/>
                  </a:lnTo>
                  <a:lnTo>
                    <a:pt x="171" y="199"/>
                  </a:lnTo>
                  <a:lnTo>
                    <a:pt x="196" y="215"/>
                  </a:lnTo>
                  <a:lnTo>
                    <a:pt x="221" y="231"/>
                  </a:lnTo>
                  <a:lnTo>
                    <a:pt x="247" y="245"/>
                  </a:lnTo>
                  <a:lnTo>
                    <a:pt x="274" y="260"/>
                  </a:lnTo>
                  <a:lnTo>
                    <a:pt x="301" y="272"/>
                  </a:lnTo>
                  <a:lnTo>
                    <a:pt x="327" y="286"/>
                  </a:lnTo>
                  <a:lnTo>
                    <a:pt x="356" y="299"/>
                  </a:lnTo>
                  <a:lnTo>
                    <a:pt x="386" y="313"/>
                  </a:lnTo>
                  <a:lnTo>
                    <a:pt x="416" y="327"/>
                  </a:lnTo>
                  <a:lnTo>
                    <a:pt x="445" y="342"/>
                  </a:lnTo>
                  <a:lnTo>
                    <a:pt x="473" y="356"/>
                  </a:lnTo>
                  <a:lnTo>
                    <a:pt x="502" y="372"/>
                  </a:lnTo>
                  <a:lnTo>
                    <a:pt x="530" y="390"/>
                  </a:lnTo>
                  <a:lnTo>
                    <a:pt x="559" y="409"/>
                  </a:lnTo>
                  <a:lnTo>
                    <a:pt x="586" y="429"/>
                  </a:lnTo>
                  <a:lnTo>
                    <a:pt x="600" y="441"/>
                  </a:lnTo>
                  <a:lnTo>
                    <a:pt x="612" y="452"/>
                  </a:lnTo>
                  <a:lnTo>
                    <a:pt x="623" y="464"/>
                  </a:lnTo>
                  <a:lnTo>
                    <a:pt x="632" y="479"/>
                  </a:lnTo>
                  <a:lnTo>
                    <a:pt x="641" y="493"/>
                  </a:lnTo>
                  <a:lnTo>
                    <a:pt x="650" y="507"/>
                  </a:lnTo>
                  <a:lnTo>
                    <a:pt x="657" y="523"/>
                  </a:lnTo>
                  <a:lnTo>
                    <a:pt x="664" y="539"/>
                  </a:lnTo>
                  <a:lnTo>
                    <a:pt x="669" y="564"/>
                  </a:lnTo>
                  <a:lnTo>
                    <a:pt x="667" y="589"/>
                  </a:lnTo>
                  <a:lnTo>
                    <a:pt x="664" y="614"/>
                  </a:lnTo>
                  <a:lnTo>
                    <a:pt x="657" y="641"/>
                  </a:lnTo>
                  <a:lnTo>
                    <a:pt x="644" y="666"/>
                  </a:lnTo>
                  <a:lnTo>
                    <a:pt x="632" y="678"/>
                  </a:lnTo>
                  <a:lnTo>
                    <a:pt x="616" y="683"/>
                  </a:lnTo>
                  <a:lnTo>
                    <a:pt x="598" y="680"/>
                  </a:lnTo>
                  <a:lnTo>
                    <a:pt x="582" y="671"/>
                  </a:lnTo>
                  <a:lnTo>
                    <a:pt x="568" y="657"/>
                  </a:lnTo>
                  <a:lnTo>
                    <a:pt x="555" y="639"/>
                  </a:lnTo>
                  <a:lnTo>
                    <a:pt x="545" y="618"/>
                  </a:lnTo>
                  <a:lnTo>
                    <a:pt x="543" y="618"/>
                  </a:lnTo>
                  <a:lnTo>
                    <a:pt x="543" y="618"/>
                  </a:lnTo>
                  <a:lnTo>
                    <a:pt x="541" y="618"/>
                  </a:lnTo>
                  <a:lnTo>
                    <a:pt x="541" y="619"/>
                  </a:lnTo>
                  <a:lnTo>
                    <a:pt x="562" y="673"/>
                  </a:lnTo>
                  <a:lnTo>
                    <a:pt x="587" y="699"/>
                  </a:lnTo>
                  <a:lnTo>
                    <a:pt x="614" y="703"/>
                  </a:lnTo>
                  <a:lnTo>
                    <a:pt x="637" y="691"/>
                  </a:lnTo>
                  <a:lnTo>
                    <a:pt x="658" y="664"/>
                  </a:lnTo>
                  <a:lnTo>
                    <a:pt x="671" y="626"/>
                  </a:lnTo>
                  <a:lnTo>
                    <a:pt x="678" y="582"/>
                  </a:lnTo>
                  <a:lnTo>
                    <a:pt x="673" y="534"/>
                  </a:lnTo>
                  <a:lnTo>
                    <a:pt x="657" y="493"/>
                  </a:lnTo>
                  <a:lnTo>
                    <a:pt x="634" y="455"/>
                  </a:lnTo>
                  <a:lnTo>
                    <a:pt x="602" y="423"/>
                  </a:lnTo>
                  <a:lnTo>
                    <a:pt x="564" y="395"/>
                  </a:lnTo>
                  <a:lnTo>
                    <a:pt x="525" y="370"/>
                  </a:lnTo>
                  <a:lnTo>
                    <a:pt x="482" y="347"/>
                  </a:lnTo>
                  <a:lnTo>
                    <a:pt x="441" y="327"/>
                  </a:lnTo>
                  <a:lnTo>
                    <a:pt x="404" y="309"/>
                  </a:lnTo>
                  <a:lnTo>
                    <a:pt x="374" y="295"/>
                  </a:lnTo>
                  <a:lnTo>
                    <a:pt x="344" y="281"/>
                  </a:lnTo>
                  <a:lnTo>
                    <a:pt x="315" y="265"/>
                  </a:lnTo>
                  <a:lnTo>
                    <a:pt x="287" y="251"/>
                  </a:lnTo>
                  <a:lnTo>
                    <a:pt x="260" y="235"/>
                  </a:lnTo>
                  <a:lnTo>
                    <a:pt x="231" y="219"/>
                  </a:lnTo>
                  <a:lnTo>
                    <a:pt x="207" y="201"/>
                  </a:lnTo>
                  <a:lnTo>
                    <a:pt x="180" y="183"/>
                  </a:lnTo>
                  <a:lnTo>
                    <a:pt x="155" y="165"/>
                  </a:lnTo>
                  <a:lnTo>
                    <a:pt x="132" y="146"/>
                  </a:lnTo>
                  <a:lnTo>
                    <a:pt x="109" y="124"/>
                  </a:lnTo>
                  <a:lnTo>
                    <a:pt x="86" y="103"/>
                  </a:lnTo>
                  <a:lnTo>
                    <a:pt x="64" y="80"/>
                  </a:lnTo>
                  <a:lnTo>
                    <a:pt x="43" y="55"/>
                  </a:lnTo>
                  <a:lnTo>
                    <a:pt x="23" y="28"/>
                  </a:lnTo>
                  <a:lnTo>
                    <a:pt x="4" y="0"/>
                  </a:lnTo>
                  <a:lnTo>
                    <a:pt x="2" y="0"/>
                  </a:lnTo>
                  <a:lnTo>
                    <a:pt x="2"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1" name="Freeform 371"/>
            <p:cNvSpPr>
              <a:spLocks/>
            </p:cNvSpPr>
            <p:nvPr/>
          </p:nvSpPr>
          <p:spPr bwMode="auto">
            <a:xfrm>
              <a:off x="864" y="2545"/>
              <a:ext cx="124" cy="123"/>
            </a:xfrm>
            <a:custGeom>
              <a:avLst/>
              <a:gdLst>
                <a:gd name="T0" fmla="*/ 218 w 247"/>
                <a:gd name="T1" fmla="*/ 16 h 246"/>
                <a:gd name="T2" fmla="*/ 236 w 247"/>
                <a:gd name="T3" fmla="*/ 12 h 246"/>
                <a:gd name="T4" fmla="*/ 240 w 247"/>
                <a:gd name="T5" fmla="*/ 30 h 246"/>
                <a:gd name="T6" fmla="*/ 238 w 247"/>
                <a:gd name="T7" fmla="*/ 39 h 246"/>
                <a:gd name="T8" fmla="*/ 233 w 247"/>
                <a:gd name="T9" fmla="*/ 51 h 246"/>
                <a:gd name="T10" fmla="*/ 224 w 247"/>
                <a:gd name="T11" fmla="*/ 67 h 246"/>
                <a:gd name="T12" fmla="*/ 211 w 247"/>
                <a:gd name="T13" fmla="*/ 87 h 246"/>
                <a:gd name="T14" fmla="*/ 197 w 247"/>
                <a:gd name="T15" fmla="*/ 108 h 246"/>
                <a:gd name="T16" fmla="*/ 181 w 247"/>
                <a:gd name="T17" fmla="*/ 130 h 246"/>
                <a:gd name="T18" fmla="*/ 165 w 247"/>
                <a:gd name="T19" fmla="*/ 149 h 246"/>
                <a:gd name="T20" fmla="*/ 147 w 247"/>
                <a:gd name="T21" fmla="*/ 171 h 246"/>
                <a:gd name="T22" fmla="*/ 126 w 247"/>
                <a:gd name="T23" fmla="*/ 189 h 246"/>
                <a:gd name="T24" fmla="*/ 105 w 247"/>
                <a:gd name="T25" fmla="*/ 206 h 246"/>
                <a:gd name="T26" fmla="*/ 83 w 247"/>
                <a:gd name="T27" fmla="*/ 221 h 246"/>
                <a:gd name="T28" fmla="*/ 51 w 247"/>
                <a:gd name="T29" fmla="*/ 235 h 246"/>
                <a:gd name="T30" fmla="*/ 26 w 247"/>
                <a:gd name="T31" fmla="*/ 230 h 246"/>
                <a:gd name="T32" fmla="*/ 14 w 247"/>
                <a:gd name="T33" fmla="*/ 206 h 246"/>
                <a:gd name="T34" fmla="*/ 8 w 247"/>
                <a:gd name="T35" fmla="*/ 176 h 246"/>
                <a:gd name="T36" fmla="*/ 7 w 247"/>
                <a:gd name="T37" fmla="*/ 160 h 246"/>
                <a:gd name="T38" fmla="*/ 1 w 247"/>
                <a:gd name="T39" fmla="*/ 160 h 246"/>
                <a:gd name="T40" fmla="*/ 0 w 247"/>
                <a:gd name="T41" fmla="*/ 185 h 246"/>
                <a:gd name="T42" fmla="*/ 12 w 247"/>
                <a:gd name="T43" fmla="*/ 233 h 246"/>
                <a:gd name="T44" fmla="*/ 55 w 247"/>
                <a:gd name="T45" fmla="*/ 246 h 246"/>
                <a:gd name="T46" fmla="*/ 96 w 247"/>
                <a:gd name="T47" fmla="*/ 230 h 246"/>
                <a:gd name="T48" fmla="*/ 133 w 247"/>
                <a:gd name="T49" fmla="*/ 199 h 246"/>
                <a:gd name="T50" fmla="*/ 163 w 247"/>
                <a:gd name="T51" fmla="*/ 167 h 246"/>
                <a:gd name="T52" fmla="*/ 186 w 247"/>
                <a:gd name="T53" fmla="*/ 140 h 246"/>
                <a:gd name="T54" fmla="*/ 213 w 247"/>
                <a:gd name="T55" fmla="*/ 107 h 246"/>
                <a:gd name="T56" fmla="*/ 236 w 247"/>
                <a:gd name="T57" fmla="*/ 67 h 246"/>
                <a:gd name="T58" fmla="*/ 247 w 247"/>
                <a:gd name="T59" fmla="*/ 28 h 246"/>
                <a:gd name="T60" fmla="*/ 233 w 247"/>
                <a:gd name="T61" fmla="*/ 0 h 246"/>
                <a:gd name="T62" fmla="*/ 208 w 247"/>
                <a:gd name="T63" fmla="*/ 16 h 246"/>
                <a:gd name="T64" fmla="*/ 204 w 247"/>
                <a:gd name="T65" fmla="*/ 32 h 246"/>
                <a:gd name="T66" fmla="*/ 208 w 247"/>
                <a:gd name="T67" fmla="*/ 32 h 246"/>
                <a:gd name="T68" fmla="*/ 208 w 247"/>
                <a:gd name="T69" fmla="*/ 3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46">
                  <a:moveTo>
                    <a:pt x="208" y="32"/>
                  </a:moveTo>
                  <a:lnTo>
                    <a:pt x="218" y="16"/>
                  </a:lnTo>
                  <a:lnTo>
                    <a:pt x="229" y="9"/>
                  </a:lnTo>
                  <a:lnTo>
                    <a:pt x="236" y="12"/>
                  </a:lnTo>
                  <a:lnTo>
                    <a:pt x="242" y="25"/>
                  </a:lnTo>
                  <a:lnTo>
                    <a:pt x="240" y="30"/>
                  </a:lnTo>
                  <a:lnTo>
                    <a:pt x="240" y="34"/>
                  </a:lnTo>
                  <a:lnTo>
                    <a:pt x="238" y="39"/>
                  </a:lnTo>
                  <a:lnTo>
                    <a:pt x="236" y="43"/>
                  </a:lnTo>
                  <a:lnTo>
                    <a:pt x="233" y="51"/>
                  </a:lnTo>
                  <a:lnTo>
                    <a:pt x="229" y="60"/>
                  </a:lnTo>
                  <a:lnTo>
                    <a:pt x="224" y="67"/>
                  </a:lnTo>
                  <a:lnTo>
                    <a:pt x="218" y="76"/>
                  </a:lnTo>
                  <a:lnTo>
                    <a:pt x="211" y="87"/>
                  </a:lnTo>
                  <a:lnTo>
                    <a:pt x="206" y="98"/>
                  </a:lnTo>
                  <a:lnTo>
                    <a:pt x="197" y="108"/>
                  </a:lnTo>
                  <a:lnTo>
                    <a:pt x="190" y="119"/>
                  </a:lnTo>
                  <a:lnTo>
                    <a:pt x="181" y="130"/>
                  </a:lnTo>
                  <a:lnTo>
                    <a:pt x="174" y="140"/>
                  </a:lnTo>
                  <a:lnTo>
                    <a:pt x="165" y="149"/>
                  </a:lnTo>
                  <a:lnTo>
                    <a:pt x="156" y="160"/>
                  </a:lnTo>
                  <a:lnTo>
                    <a:pt x="147" y="171"/>
                  </a:lnTo>
                  <a:lnTo>
                    <a:pt x="137" y="180"/>
                  </a:lnTo>
                  <a:lnTo>
                    <a:pt x="126" y="189"/>
                  </a:lnTo>
                  <a:lnTo>
                    <a:pt x="117" y="197"/>
                  </a:lnTo>
                  <a:lnTo>
                    <a:pt x="105" y="206"/>
                  </a:lnTo>
                  <a:lnTo>
                    <a:pt x="94" y="213"/>
                  </a:lnTo>
                  <a:lnTo>
                    <a:pt x="83" y="221"/>
                  </a:lnTo>
                  <a:lnTo>
                    <a:pt x="71" y="228"/>
                  </a:lnTo>
                  <a:lnTo>
                    <a:pt x="51" y="235"/>
                  </a:lnTo>
                  <a:lnTo>
                    <a:pt x="37" y="235"/>
                  </a:lnTo>
                  <a:lnTo>
                    <a:pt x="26" y="230"/>
                  </a:lnTo>
                  <a:lnTo>
                    <a:pt x="19" y="219"/>
                  </a:lnTo>
                  <a:lnTo>
                    <a:pt x="14" y="206"/>
                  </a:lnTo>
                  <a:lnTo>
                    <a:pt x="10" y="190"/>
                  </a:lnTo>
                  <a:lnTo>
                    <a:pt x="8" y="176"/>
                  </a:lnTo>
                  <a:lnTo>
                    <a:pt x="8" y="162"/>
                  </a:lnTo>
                  <a:lnTo>
                    <a:pt x="7" y="160"/>
                  </a:lnTo>
                  <a:lnTo>
                    <a:pt x="5" y="160"/>
                  </a:lnTo>
                  <a:lnTo>
                    <a:pt x="1" y="160"/>
                  </a:lnTo>
                  <a:lnTo>
                    <a:pt x="0" y="160"/>
                  </a:lnTo>
                  <a:lnTo>
                    <a:pt x="0" y="185"/>
                  </a:lnTo>
                  <a:lnTo>
                    <a:pt x="1" y="210"/>
                  </a:lnTo>
                  <a:lnTo>
                    <a:pt x="12" y="233"/>
                  </a:lnTo>
                  <a:lnTo>
                    <a:pt x="35" y="246"/>
                  </a:lnTo>
                  <a:lnTo>
                    <a:pt x="55" y="246"/>
                  </a:lnTo>
                  <a:lnTo>
                    <a:pt x="74" y="240"/>
                  </a:lnTo>
                  <a:lnTo>
                    <a:pt x="96" y="230"/>
                  </a:lnTo>
                  <a:lnTo>
                    <a:pt x="113" y="215"/>
                  </a:lnTo>
                  <a:lnTo>
                    <a:pt x="133" y="199"/>
                  </a:lnTo>
                  <a:lnTo>
                    <a:pt x="149" y="183"/>
                  </a:lnTo>
                  <a:lnTo>
                    <a:pt x="163" y="167"/>
                  </a:lnTo>
                  <a:lnTo>
                    <a:pt x="176" y="153"/>
                  </a:lnTo>
                  <a:lnTo>
                    <a:pt x="186" y="140"/>
                  </a:lnTo>
                  <a:lnTo>
                    <a:pt x="201" y="124"/>
                  </a:lnTo>
                  <a:lnTo>
                    <a:pt x="213" y="107"/>
                  </a:lnTo>
                  <a:lnTo>
                    <a:pt x="226" y="87"/>
                  </a:lnTo>
                  <a:lnTo>
                    <a:pt x="236" y="67"/>
                  </a:lnTo>
                  <a:lnTo>
                    <a:pt x="243" y="48"/>
                  </a:lnTo>
                  <a:lnTo>
                    <a:pt x="247" y="28"/>
                  </a:lnTo>
                  <a:lnTo>
                    <a:pt x="243" y="10"/>
                  </a:lnTo>
                  <a:lnTo>
                    <a:pt x="233" y="0"/>
                  </a:lnTo>
                  <a:lnTo>
                    <a:pt x="218" y="3"/>
                  </a:lnTo>
                  <a:lnTo>
                    <a:pt x="208" y="16"/>
                  </a:lnTo>
                  <a:lnTo>
                    <a:pt x="204" y="32"/>
                  </a:lnTo>
                  <a:lnTo>
                    <a:pt x="204" y="32"/>
                  </a:lnTo>
                  <a:lnTo>
                    <a:pt x="206" y="32"/>
                  </a:lnTo>
                  <a:lnTo>
                    <a:pt x="208" y="32"/>
                  </a:lnTo>
                  <a:lnTo>
                    <a:pt x="208" y="32"/>
                  </a:lnTo>
                  <a:lnTo>
                    <a:pt x="20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2" name="Freeform 372"/>
            <p:cNvSpPr>
              <a:spLocks/>
            </p:cNvSpPr>
            <p:nvPr/>
          </p:nvSpPr>
          <p:spPr bwMode="auto">
            <a:xfrm>
              <a:off x="932" y="2600"/>
              <a:ext cx="94" cy="132"/>
            </a:xfrm>
            <a:custGeom>
              <a:avLst/>
              <a:gdLst>
                <a:gd name="T0" fmla="*/ 165 w 188"/>
                <a:gd name="T1" fmla="*/ 0 h 264"/>
                <a:gd name="T2" fmla="*/ 179 w 188"/>
                <a:gd name="T3" fmla="*/ 18 h 264"/>
                <a:gd name="T4" fmla="*/ 183 w 188"/>
                <a:gd name="T5" fmla="*/ 39 h 264"/>
                <a:gd name="T6" fmla="*/ 181 w 188"/>
                <a:gd name="T7" fmla="*/ 63 h 264"/>
                <a:gd name="T8" fmla="*/ 174 w 188"/>
                <a:gd name="T9" fmla="*/ 86 h 264"/>
                <a:gd name="T10" fmla="*/ 162 w 188"/>
                <a:gd name="T11" fmla="*/ 109 h 264"/>
                <a:gd name="T12" fmla="*/ 147 w 188"/>
                <a:gd name="T13" fmla="*/ 132 h 264"/>
                <a:gd name="T14" fmla="*/ 135 w 188"/>
                <a:gd name="T15" fmla="*/ 152 h 264"/>
                <a:gd name="T16" fmla="*/ 123 w 188"/>
                <a:gd name="T17" fmla="*/ 168 h 264"/>
                <a:gd name="T18" fmla="*/ 114 w 188"/>
                <a:gd name="T19" fmla="*/ 180 h 264"/>
                <a:gd name="T20" fmla="*/ 101 w 188"/>
                <a:gd name="T21" fmla="*/ 196 h 264"/>
                <a:gd name="T22" fmla="*/ 87 w 188"/>
                <a:gd name="T23" fmla="*/ 212 h 264"/>
                <a:gd name="T24" fmla="*/ 71 w 188"/>
                <a:gd name="T25" fmla="*/ 228 h 264"/>
                <a:gd name="T26" fmla="*/ 55 w 188"/>
                <a:gd name="T27" fmla="*/ 241 h 264"/>
                <a:gd name="T28" fmla="*/ 39 w 188"/>
                <a:gd name="T29" fmla="*/ 248 h 264"/>
                <a:gd name="T30" fmla="*/ 25 w 188"/>
                <a:gd name="T31" fmla="*/ 244 h 264"/>
                <a:gd name="T32" fmla="*/ 12 w 188"/>
                <a:gd name="T33" fmla="*/ 232 h 264"/>
                <a:gd name="T34" fmla="*/ 9 w 188"/>
                <a:gd name="T35" fmla="*/ 230 h 264"/>
                <a:gd name="T36" fmla="*/ 5 w 188"/>
                <a:gd name="T37" fmla="*/ 226 h 264"/>
                <a:gd name="T38" fmla="*/ 2 w 188"/>
                <a:gd name="T39" fmla="*/ 225 h 264"/>
                <a:gd name="T40" fmla="*/ 0 w 188"/>
                <a:gd name="T41" fmla="*/ 228 h 264"/>
                <a:gd name="T42" fmla="*/ 9 w 188"/>
                <a:gd name="T43" fmla="*/ 251 h 264"/>
                <a:gd name="T44" fmla="*/ 23 w 188"/>
                <a:gd name="T45" fmla="*/ 264 h 264"/>
                <a:gd name="T46" fmla="*/ 39 w 188"/>
                <a:gd name="T47" fmla="*/ 264 h 264"/>
                <a:gd name="T48" fmla="*/ 57 w 188"/>
                <a:gd name="T49" fmla="*/ 257 h 264"/>
                <a:gd name="T50" fmla="*/ 76 w 188"/>
                <a:gd name="T51" fmla="*/ 246 h 264"/>
                <a:gd name="T52" fmla="*/ 92 w 188"/>
                <a:gd name="T53" fmla="*/ 230 h 264"/>
                <a:gd name="T54" fmla="*/ 108 w 188"/>
                <a:gd name="T55" fmla="*/ 214 h 264"/>
                <a:gd name="T56" fmla="*/ 119 w 188"/>
                <a:gd name="T57" fmla="*/ 200 h 264"/>
                <a:gd name="T58" fmla="*/ 133 w 188"/>
                <a:gd name="T59" fmla="*/ 180 h 264"/>
                <a:gd name="T60" fmla="*/ 149 w 188"/>
                <a:gd name="T61" fmla="*/ 155 h 264"/>
                <a:gd name="T62" fmla="*/ 165 w 188"/>
                <a:gd name="T63" fmla="*/ 128 h 264"/>
                <a:gd name="T64" fmla="*/ 178 w 188"/>
                <a:gd name="T65" fmla="*/ 100 h 264"/>
                <a:gd name="T66" fmla="*/ 187 w 188"/>
                <a:gd name="T67" fmla="*/ 71 h 264"/>
                <a:gd name="T68" fmla="*/ 188 w 188"/>
                <a:gd name="T69" fmla="*/ 45 h 264"/>
                <a:gd name="T70" fmla="*/ 181 w 188"/>
                <a:gd name="T71" fmla="*/ 20 h 264"/>
                <a:gd name="T72" fmla="*/ 165 w 188"/>
                <a:gd name="T73" fmla="*/ 0 h 264"/>
                <a:gd name="T74" fmla="*/ 165 w 188"/>
                <a:gd name="T75" fmla="*/ 0 h 264"/>
                <a:gd name="T76" fmla="*/ 165 w 188"/>
                <a:gd name="T77" fmla="*/ 0 h 264"/>
                <a:gd name="T78" fmla="*/ 165 w 188"/>
                <a:gd name="T79" fmla="*/ 0 h 264"/>
                <a:gd name="T80" fmla="*/ 165 w 188"/>
                <a:gd name="T81" fmla="*/ 0 h 264"/>
                <a:gd name="T82" fmla="*/ 165 w 188"/>
                <a:gd name="T8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264">
                  <a:moveTo>
                    <a:pt x="165" y="0"/>
                  </a:moveTo>
                  <a:lnTo>
                    <a:pt x="179" y="18"/>
                  </a:lnTo>
                  <a:lnTo>
                    <a:pt x="183" y="39"/>
                  </a:lnTo>
                  <a:lnTo>
                    <a:pt x="181" y="63"/>
                  </a:lnTo>
                  <a:lnTo>
                    <a:pt x="174" y="86"/>
                  </a:lnTo>
                  <a:lnTo>
                    <a:pt x="162" y="109"/>
                  </a:lnTo>
                  <a:lnTo>
                    <a:pt x="147" y="132"/>
                  </a:lnTo>
                  <a:lnTo>
                    <a:pt x="135" y="152"/>
                  </a:lnTo>
                  <a:lnTo>
                    <a:pt x="123" y="168"/>
                  </a:lnTo>
                  <a:lnTo>
                    <a:pt x="114" y="180"/>
                  </a:lnTo>
                  <a:lnTo>
                    <a:pt x="101" y="196"/>
                  </a:lnTo>
                  <a:lnTo>
                    <a:pt x="87" y="212"/>
                  </a:lnTo>
                  <a:lnTo>
                    <a:pt x="71" y="228"/>
                  </a:lnTo>
                  <a:lnTo>
                    <a:pt x="55" y="241"/>
                  </a:lnTo>
                  <a:lnTo>
                    <a:pt x="39" y="248"/>
                  </a:lnTo>
                  <a:lnTo>
                    <a:pt x="25" y="244"/>
                  </a:lnTo>
                  <a:lnTo>
                    <a:pt x="12" y="232"/>
                  </a:lnTo>
                  <a:lnTo>
                    <a:pt x="9" y="230"/>
                  </a:lnTo>
                  <a:lnTo>
                    <a:pt x="5" y="226"/>
                  </a:lnTo>
                  <a:lnTo>
                    <a:pt x="2" y="225"/>
                  </a:lnTo>
                  <a:lnTo>
                    <a:pt x="0" y="228"/>
                  </a:lnTo>
                  <a:lnTo>
                    <a:pt x="9" y="251"/>
                  </a:lnTo>
                  <a:lnTo>
                    <a:pt x="23" y="264"/>
                  </a:lnTo>
                  <a:lnTo>
                    <a:pt x="39" y="264"/>
                  </a:lnTo>
                  <a:lnTo>
                    <a:pt x="57" y="257"/>
                  </a:lnTo>
                  <a:lnTo>
                    <a:pt x="76" y="246"/>
                  </a:lnTo>
                  <a:lnTo>
                    <a:pt x="92" y="230"/>
                  </a:lnTo>
                  <a:lnTo>
                    <a:pt x="108" y="214"/>
                  </a:lnTo>
                  <a:lnTo>
                    <a:pt x="119" y="200"/>
                  </a:lnTo>
                  <a:lnTo>
                    <a:pt x="133" y="180"/>
                  </a:lnTo>
                  <a:lnTo>
                    <a:pt x="149" y="155"/>
                  </a:lnTo>
                  <a:lnTo>
                    <a:pt x="165" y="128"/>
                  </a:lnTo>
                  <a:lnTo>
                    <a:pt x="178" y="100"/>
                  </a:lnTo>
                  <a:lnTo>
                    <a:pt x="187" y="71"/>
                  </a:lnTo>
                  <a:lnTo>
                    <a:pt x="188" y="45"/>
                  </a:lnTo>
                  <a:lnTo>
                    <a:pt x="181" y="20"/>
                  </a:lnTo>
                  <a:lnTo>
                    <a:pt x="165" y="0"/>
                  </a:lnTo>
                  <a:lnTo>
                    <a:pt x="165" y="0"/>
                  </a:lnTo>
                  <a:lnTo>
                    <a:pt x="165" y="0"/>
                  </a:lnTo>
                  <a:lnTo>
                    <a:pt x="165" y="0"/>
                  </a:lnTo>
                  <a:lnTo>
                    <a:pt x="165" y="0"/>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3" name="Freeform 373"/>
            <p:cNvSpPr>
              <a:spLocks/>
            </p:cNvSpPr>
            <p:nvPr/>
          </p:nvSpPr>
          <p:spPr bwMode="auto">
            <a:xfrm>
              <a:off x="846" y="2413"/>
              <a:ext cx="54" cy="96"/>
            </a:xfrm>
            <a:custGeom>
              <a:avLst/>
              <a:gdLst>
                <a:gd name="T0" fmla="*/ 107 w 107"/>
                <a:gd name="T1" fmla="*/ 0 h 193"/>
                <a:gd name="T2" fmla="*/ 96 w 107"/>
                <a:gd name="T3" fmla="*/ 0 h 193"/>
                <a:gd name="T4" fmla="*/ 85 w 107"/>
                <a:gd name="T5" fmla="*/ 0 h 193"/>
                <a:gd name="T6" fmla="*/ 73 w 107"/>
                <a:gd name="T7" fmla="*/ 0 h 193"/>
                <a:gd name="T8" fmla="*/ 62 w 107"/>
                <a:gd name="T9" fmla="*/ 2 h 193"/>
                <a:gd name="T10" fmla="*/ 52 w 107"/>
                <a:gd name="T11" fmla="*/ 2 h 193"/>
                <a:gd name="T12" fmla="*/ 41 w 107"/>
                <a:gd name="T13" fmla="*/ 6 h 193"/>
                <a:gd name="T14" fmla="*/ 30 w 107"/>
                <a:gd name="T15" fmla="*/ 7 h 193"/>
                <a:gd name="T16" fmla="*/ 20 w 107"/>
                <a:gd name="T17" fmla="*/ 11 h 193"/>
                <a:gd name="T18" fmla="*/ 9 w 107"/>
                <a:gd name="T19" fmla="*/ 20 h 193"/>
                <a:gd name="T20" fmla="*/ 2 w 107"/>
                <a:gd name="T21" fmla="*/ 34 h 193"/>
                <a:gd name="T22" fmla="*/ 0 w 107"/>
                <a:gd name="T23" fmla="*/ 50 h 193"/>
                <a:gd name="T24" fmla="*/ 0 w 107"/>
                <a:gd name="T25" fmla="*/ 64 h 193"/>
                <a:gd name="T26" fmla="*/ 0 w 107"/>
                <a:gd name="T27" fmla="*/ 72 h 193"/>
                <a:gd name="T28" fmla="*/ 2 w 107"/>
                <a:gd name="T29" fmla="*/ 79 h 193"/>
                <a:gd name="T30" fmla="*/ 5 w 107"/>
                <a:gd name="T31" fmla="*/ 88 h 193"/>
                <a:gd name="T32" fmla="*/ 9 w 107"/>
                <a:gd name="T33" fmla="*/ 93 h 193"/>
                <a:gd name="T34" fmla="*/ 20 w 107"/>
                <a:gd name="T35" fmla="*/ 105 h 193"/>
                <a:gd name="T36" fmla="*/ 32 w 107"/>
                <a:gd name="T37" fmla="*/ 116 h 193"/>
                <a:gd name="T38" fmla="*/ 43 w 107"/>
                <a:gd name="T39" fmla="*/ 127 h 193"/>
                <a:gd name="T40" fmla="*/ 53 w 107"/>
                <a:gd name="T41" fmla="*/ 136 h 193"/>
                <a:gd name="T42" fmla="*/ 64 w 107"/>
                <a:gd name="T43" fmla="*/ 146 h 193"/>
                <a:gd name="T44" fmla="*/ 73 w 107"/>
                <a:gd name="T45" fmla="*/ 159 h 193"/>
                <a:gd name="T46" fmla="*/ 80 w 107"/>
                <a:gd name="T47" fmla="*/ 173 h 193"/>
                <a:gd name="T48" fmla="*/ 87 w 107"/>
                <a:gd name="T49" fmla="*/ 191 h 193"/>
                <a:gd name="T50" fmla="*/ 87 w 107"/>
                <a:gd name="T51" fmla="*/ 193 h 193"/>
                <a:gd name="T52" fmla="*/ 89 w 107"/>
                <a:gd name="T53" fmla="*/ 193 h 193"/>
                <a:gd name="T54" fmla="*/ 89 w 107"/>
                <a:gd name="T55" fmla="*/ 193 h 193"/>
                <a:gd name="T56" fmla="*/ 89 w 107"/>
                <a:gd name="T57" fmla="*/ 191 h 193"/>
                <a:gd name="T58" fmla="*/ 82 w 107"/>
                <a:gd name="T59" fmla="*/ 169 h 193"/>
                <a:gd name="T60" fmla="*/ 71 w 107"/>
                <a:gd name="T61" fmla="*/ 152 h 193"/>
                <a:gd name="T62" fmla="*/ 59 w 107"/>
                <a:gd name="T63" fmla="*/ 134 h 193"/>
                <a:gd name="T64" fmla="*/ 43 w 107"/>
                <a:gd name="T65" fmla="*/ 120 h 193"/>
                <a:gd name="T66" fmla="*/ 36 w 107"/>
                <a:gd name="T67" fmla="*/ 114 h 193"/>
                <a:gd name="T68" fmla="*/ 30 w 107"/>
                <a:gd name="T69" fmla="*/ 107 h 193"/>
                <a:gd name="T70" fmla="*/ 25 w 107"/>
                <a:gd name="T71" fmla="*/ 102 h 193"/>
                <a:gd name="T72" fmla="*/ 20 w 107"/>
                <a:gd name="T73" fmla="*/ 95 h 193"/>
                <a:gd name="T74" fmla="*/ 7 w 107"/>
                <a:gd name="T75" fmla="*/ 77 h 193"/>
                <a:gd name="T76" fmla="*/ 3 w 107"/>
                <a:gd name="T77" fmla="*/ 54 h 193"/>
                <a:gd name="T78" fmla="*/ 9 w 107"/>
                <a:gd name="T79" fmla="*/ 32 h 193"/>
                <a:gd name="T80" fmla="*/ 20 w 107"/>
                <a:gd name="T81" fmla="*/ 16 h 193"/>
                <a:gd name="T82" fmla="*/ 28 w 107"/>
                <a:gd name="T83" fmla="*/ 11 h 193"/>
                <a:gd name="T84" fmla="*/ 37 w 107"/>
                <a:gd name="T85" fmla="*/ 9 h 193"/>
                <a:gd name="T86" fmla="*/ 50 w 107"/>
                <a:gd name="T87" fmla="*/ 6 h 193"/>
                <a:gd name="T88" fmla="*/ 62 w 107"/>
                <a:gd name="T89" fmla="*/ 4 h 193"/>
                <a:gd name="T90" fmla="*/ 75 w 107"/>
                <a:gd name="T91" fmla="*/ 4 h 193"/>
                <a:gd name="T92" fmla="*/ 85 w 107"/>
                <a:gd name="T93" fmla="*/ 4 h 193"/>
                <a:gd name="T94" fmla="*/ 98 w 107"/>
                <a:gd name="T95" fmla="*/ 2 h 193"/>
                <a:gd name="T96" fmla="*/ 107 w 107"/>
                <a:gd name="T97" fmla="*/ 2 h 193"/>
                <a:gd name="T98" fmla="*/ 107 w 107"/>
                <a:gd name="T99" fmla="*/ 2 h 193"/>
                <a:gd name="T100" fmla="*/ 107 w 107"/>
                <a:gd name="T101" fmla="*/ 0 h 193"/>
                <a:gd name="T102" fmla="*/ 107 w 107"/>
                <a:gd name="T103" fmla="*/ 0 h 193"/>
                <a:gd name="T104" fmla="*/ 107 w 107"/>
                <a:gd name="T105" fmla="*/ 0 h 193"/>
                <a:gd name="T106" fmla="*/ 107 w 107"/>
                <a:gd name="T10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93">
                  <a:moveTo>
                    <a:pt x="107" y="0"/>
                  </a:moveTo>
                  <a:lnTo>
                    <a:pt x="96" y="0"/>
                  </a:lnTo>
                  <a:lnTo>
                    <a:pt x="85" y="0"/>
                  </a:lnTo>
                  <a:lnTo>
                    <a:pt x="73" y="0"/>
                  </a:lnTo>
                  <a:lnTo>
                    <a:pt x="62" y="2"/>
                  </a:lnTo>
                  <a:lnTo>
                    <a:pt x="52" y="2"/>
                  </a:lnTo>
                  <a:lnTo>
                    <a:pt x="41" y="6"/>
                  </a:lnTo>
                  <a:lnTo>
                    <a:pt x="30" y="7"/>
                  </a:lnTo>
                  <a:lnTo>
                    <a:pt x="20" y="11"/>
                  </a:lnTo>
                  <a:lnTo>
                    <a:pt x="9" y="20"/>
                  </a:lnTo>
                  <a:lnTo>
                    <a:pt x="2" y="34"/>
                  </a:lnTo>
                  <a:lnTo>
                    <a:pt x="0" y="50"/>
                  </a:lnTo>
                  <a:lnTo>
                    <a:pt x="0" y="64"/>
                  </a:lnTo>
                  <a:lnTo>
                    <a:pt x="0" y="72"/>
                  </a:lnTo>
                  <a:lnTo>
                    <a:pt x="2" y="79"/>
                  </a:lnTo>
                  <a:lnTo>
                    <a:pt x="5" y="88"/>
                  </a:lnTo>
                  <a:lnTo>
                    <a:pt x="9" y="93"/>
                  </a:lnTo>
                  <a:lnTo>
                    <a:pt x="20" y="105"/>
                  </a:lnTo>
                  <a:lnTo>
                    <a:pt x="32" y="116"/>
                  </a:lnTo>
                  <a:lnTo>
                    <a:pt x="43" y="127"/>
                  </a:lnTo>
                  <a:lnTo>
                    <a:pt x="53" y="136"/>
                  </a:lnTo>
                  <a:lnTo>
                    <a:pt x="64" y="146"/>
                  </a:lnTo>
                  <a:lnTo>
                    <a:pt x="73" y="159"/>
                  </a:lnTo>
                  <a:lnTo>
                    <a:pt x="80" y="173"/>
                  </a:lnTo>
                  <a:lnTo>
                    <a:pt x="87" y="191"/>
                  </a:lnTo>
                  <a:lnTo>
                    <a:pt x="87" y="193"/>
                  </a:lnTo>
                  <a:lnTo>
                    <a:pt x="89" y="193"/>
                  </a:lnTo>
                  <a:lnTo>
                    <a:pt x="89" y="193"/>
                  </a:lnTo>
                  <a:lnTo>
                    <a:pt x="89" y="191"/>
                  </a:lnTo>
                  <a:lnTo>
                    <a:pt x="82" y="169"/>
                  </a:lnTo>
                  <a:lnTo>
                    <a:pt x="71" y="152"/>
                  </a:lnTo>
                  <a:lnTo>
                    <a:pt x="59" y="134"/>
                  </a:lnTo>
                  <a:lnTo>
                    <a:pt x="43" y="120"/>
                  </a:lnTo>
                  <a:lnTo>
                    <a:pt x="36" y="114"/>
                  </a:lnTo>
                  <a:lnTo>
                    <a:pt x="30" y="107"/>
                  </a:lnTo>
                  <a:lnTo>
                    <a:pt x="25" y="102"/>
                  </a:lnTo>
                  <a:lnTo>
                    <a:pt x="20" y="95"/>
                  </a:lnTo>
                  <a:lnTo>
                    <a:pt x="7" y="77"/>
                  </a:lnTo>
                  <a:lnTo>
                    <a:pt x="3" y="54"/>
                  </a:lnTo>
                  <a:lnTo>
                    <a:pt x="9" y="32"/>
                  </a:lnTo>
                  <a:lnTo>
                    <a:pt x="20" y="16"/>
                  </a:lnTo>
                  <a:lnTo>
                    <a:pt x="28" y="11"/>
                  </a:lnTo>
                  <a:lnTo>
                    <a:pt x="37" y="9"/>
                  </a:lnTo>
                  <a:lnTo>
                    <a:pt x="50" y="6"/>
                  </a:lnTo>
                  <a:lnTo>
                    <a:pt x="62" y="4"/>
                  </a:lnTo>
                  <a:lnTo>
                    <a:pt x="75" y="4"/>
                  </a:lnTo>
                  <a:lnTo>
                    <a:pt x="85" y="4"/>
                  </a:lnTo>
                  <a:lnTo>
                    <a:pt x="98" y="2"/>
                  </a:lnTo>
                  <a:lnTo>
                    <a:pt x="107" y="2"/>
                  </a:lnTo>
                  <a:lnTo>
                    <a:pt x="107" y="2"/>
                  </a:lnTo>
                  <a:lnTo>
                    <a:pt x="107" y="0"/>
                  </a:lnTo>
                  <a:lnTo>
                    <a:pt x="107" y="0"/>
                  </a:lnTo>
                  <a:lnTo>
                    <a:pt x="10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4" name="Freeform 374"/>
            <p:cNvSpPr>
              <a:spLocks/>
            </p:cNvSpPr>
            <p:nvPr/>
          </p:nvSpPr>
          <p:spPr bwMode="auto">
            <a:xfrm>
              <a:off x="870" y="2439"/>
              <a:ext cx="34" cy="71"/>
            </a:xfrm>
            <a:custGeom>
              <a:avLst/>
              <a:gdLst>
                <a:gd name="T0" fmla="*/ 0 w 70"/>
                <a:gd name="T1" fmla="*/ 2 h 142"/>
                <a:gd name="T2" fmla="*/ 11 w 70"/>
                <a:gd name="T3" fmla="*/ 12 h 142"/>
                <a:gd name="T4" fmla="*/ 25 w 70"/>
                <a:gd name="T5" fmla="*/ 27 h 142"/>
                <a:gd name="T6" fmla="*/ 41 w 70"/>
                <a:gd name="T7" fmla="*/ 44 h 142"/>
                <a:gd name="T8" fmla="*/ 54 w 70"/>
                <a:gd name="T9" fmla="*/ 66 h 142"/>
                <a:gd name="T10" fmla="*/ 62 w 70"/>
                <a:gd name="T11" fmla="*/ 85 h 142"/>
                <a:gd name="T12" fmla="*/ 66 w 70"/>
                <a:gd name="T13" fmla="*/ 105 h 142"/>
                <a:gd name="T14" fmla="*/ 59 w 70"/>
                <a:gd name="T15" fmla="*/ 123 h 142"/>
                <a:gd name="T16" fmla="*/ 43 w 70"/>
                <a:gd name="T17" fmla="*/ 137 h 142"/>
                <a:gd name="T18" fmla="*/ 41 w 70"/>
                <a:gd name="T19" fmla="*/ 139 h 142"/>
                <a:gd name="T20" fmla="*/ 39 w 70"/>
                <a:gd name="T21" fmla="*/ 141 h 142"/>
                <a:gd name="T22" fmla="*/ 39 w 70"/>
                <a:gd name="T23" fmla="*/ 142 h 142"/>
                <a:gd name="T24" fmla="*/ 41 w 70"/>
                <a:gd name="T25" fmla="*/ 142 h 142"/>
                <a:gd name="T26" fmla="*/ 55 w 70"/>
                <a:gd name="T27" fmla="*/ 135 h 142"/>
                <a:gd name="T28" fmla="*/ 64 w 70"/>
                <a:gd name="T29" fmla="*/ 125 h 142"/>
                <a:gd name="T30" fmla="*/ 70 w 70"/>
                <a:gd name="T31" fmla="*/ 112 h 142"/>
                <a:gd name="T32" fmla="*/ 70 w 70"/>
                <a:gd name="T33" fmla="*/ 96 h 142"/>
                <a:gd name="T34" fmla="*/ 68 w 70"/>
                <a:gd name="T35" fmla="*/ 82 h 142"/>
                <a:gd name="T36" fmla="*/ 62 w 70"/>
                <a:gd name="T37" fmla="*/ 66 h 142"/>
                <a:gd name="T38" fmla="*/ 55 w 70"/>
                <a:gd name="T39" fmla="*/ 53 h 142"/>
                <a:gd name="T40" fmla="*/ 46 w 70"/>
                <a:gd name="T41" fmla="*/ 39 h 142"/>
                <a:gd name="T42" fmla="*/ 36 w 70"/>
                <a:gd name="T43" fmla="*/ 28 h 142"/>
                <a:gd name="T44" fmla="*/ 25 w 70"/>
                <a:gd name="T45" fmla="*/ 18 h 142"/>
                <a:gd name="T46" fmla="*/ 13 w 70"/>
                <a:gd name="T47" fmla="*/ 9 h 142"/>
                <a:gd name="T48" fmla="*/ 0 w 70"/>
                <a:gd name="T49" fmla="*/ 0 h 142"/>
                <a:gd name="T50" fmla="*/ 0 w 70"/>
                <a:gd name="T51" fmla="*/ 0 h 142"/>
                <a:gd name="T52" fmla="*/ 0 w 70"/>
                <a:gd name="T53" fmla="*/ 0 h 142"/>
                <a:gd name="T54" fmla="*/ 0 w 70"/>
                <a:gd name="T55" fmla="*/ 0 h 142"/>
                <a:gd name="T56" fmla="*/ 0 w 70"/>
                <a:gd name="T57" fmla="*/ 2 h 142"/>
                <a:gd name="T58" fmla="*/ 0 w 70"/>
                <a:gd name="T59"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142">
                  <a:moveTo>
                    <a:pt x="0" y="2"/>
                  </a:moveTo>
                  <a:lnTo>
                    <a:pt x="11" y="12"/>
                  </a:lnTo>
                  <a:lnTo>
                    <a:pt x="25" y="27"/>
                  </a:lnTo>
                  <a:lnTo>
                    <a:pt x="41" y="44"/>
                  </a:lnTo>
                  <a:lnTo>
                    <a:pt x="54" y="66"/>
                  </a:lnTo>
                  <a:lnTo>
                    <a:pt x="62" y="85"/>
                  </a:lnTo>
                  <a:lnTo>
                    <a:pt x="66" y="105"/>
                  </a:lnTo>
                  <a:lnTo>
                    <a:pt x="59" y="123"/>
                  </a:lnTo>
                  <a:lnTo>
                    <a:pt x="43" y="137"/>
                  </a:lnTo>
                  <a:lnTo>
                    <a:pt x="41" y="139"/>
                  </a:lnTo>
                  <a:lnTo>
                    <a:pt x="39" y="141"/>
                  </a:lnTo>
                  <a:lnTo>
                    <a:pt x="39" y="142"/>
                  </a:lnTo>
                  <a:lnTo>
                    <a:pt x="41" y="142"/>
                  </a:lnTo>
                  <a:lnTo>
                    <a:pt x="55" y="135"/>
                  </a:lnTo>
                  <a:lnTo>
                    <a:pt x="64" y="125"/>
                  </a:lnTo>
                  <a:lnTo>
                    <a:pt x="70" y="112"/>
                  </a:lnTo>
                  <a:lnTo>
                    <a:pt x="70" y="96"/>
                  </a:lnTo>
                  <a:lnTo>
                    <a:pt x="68" y="82"/>
                  </a:lnTo>
                  <a:lnTo>
                    <a:pt x="62" y="66"/>
                  </a:lnTo>
                  <a:lnTo>
                    <a:pt x="55" y="53"/>
                  </a:lnTo>
                  <a:lnTo>
                    <a:pt x="46" y="39"/>
                  </a:lnTo>
                  <a:lnTo>
                    <a:pt x="36" y="28"/>
                  </a:lnTo>
                  <a:lnTo>
                    <a:pt x="25" y="18"/>
                  </a:lnTo>
                  <a:lnTo>
                    <a:pt x="13" y="9"/>
                  </a:lnTo>
                  <a:lnTo>
                    <a:pt x="0" y="0"/>
                  </a:lnTo>
                  <a:lnTo>
                    <a:pt x="0" y="0"/>
                  </a:lnTo>
                  <a:lnTo>
                    <a:pt x="0"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5" name="Freeform 375"/>
            <p:cNvSpPr>
              <a:spLocks/>
            </p:cNvSpPr>
            <p:nvPr/>
          </p:nvSpPr>
          <p:spPr bwMode="auto">
            <a:xfrm>
              <a:off x="874" y="2438"/>
              <a:ext cx="33" cy="11"/>
            </a:xfrm>
            <a:custGeom>
              <a:avLst/>
              <a:gdLst>
                <a:gd name="T0" fmla="*/ 0 w 66"/>
                <a:gd name="T1" fmla="*/ 7 h 22"/>
                <a:gd name="T2" fmla="*/ 7 w 66"/>
                <a:gd name="T3" fmla="*/ 13 h 22"/>
                <a:gd name="T4" fmla="*/ 16 w 66"/>
                <a:gd name="T5" fmla="*/ 18 h 22"/>
                <a:gd name="T6" fmla="*/ 25 w 66"/>
                <a:gd name="T7" fmla="*/ 22 h 22"/>
                <a:gd name="T8" fmla="*/ 34 w 66"/>
                <a:gd name="T9" fmla="*/ 22 h 22"/>
                <a:gd name="T10" fmla="*/ 41 w 66"/>
                <a:gd name="T11" fmla="*/ 22 h 22"/>
                <a:gd name="T12" fmla="*/ 50 w 66"/>
                <a:gd name="T13" fmla="*/ 20 h 22"/>
                <a:gd name="T14" fmla="*/ 59 w 66"/>
                <a:gd name="T15" fmla="*/ 16 h 22"/>
                <a:gd name="T16" fmla="*/ 66 w 66"/>
                <a:gd name="T17" fmla="*/ 9 h 22"/>
                <a:gd name="T18" fmla="*/ 66 w 66"/>
                <a:gd name="T19" fmla="*/ 7 h 22"/>
                <a:gd name="T20" fmla="*/ 64 w 66"/>
                <a:gd name="T21" fmla="*/ 4 h 22"/>
                <a:gd name="T22" fmla="*/ 64 w 66"/>
                <a:gd name="T23" fmla="*/ 2 h 22"/>
                <a:gd name="T24" fmla="*/ 62 w 66"/>
                <a:gd name="T25" fmla="*/ 0 h 22"/>
                <a:gd name="T26" fmla="*/ 55 w 66"/>
                <a:gd name="T27" fmla="*/ 5 h 22"/>
                <a:gd name="T28" fmla="*/ 46 w 66"/>
                <a:gd name="T29" fmla="*/ 9 h 22"/>
                <a:gd name="T30" fmla="*/ 39 w 66"/>
                <a:gd name="T31" fmla="*/ 11 h 22"/>
                <a:gd name="T32" fmla="*/ 32 w 66"/>
                <a:gd name="T33" fmla="*/ 13 h 22"/>
                <a:gd name="T34" fmla="*/ 23 w 66"/>
                <a:gd name="T35" fmla="*/ 14 h 22"/>
                <a:gd name="T36" fmla="*/ 16 w 66"/>
                <a:gd name="T37" fmla="*/ 13 h 22"/>
                <a:gd name="T38" fmla="*/ 7 w 66"/>
                <a:gd name="T39" fmla="*/ 11 h 22"/>
                <a:gd name="T40" fmla="*/ 0 w 66"/>
                <a:gd name="T41" fmla="*/ 5 h 22"/>
                <a:gd name="T42" fmla="*/ 0 w 66"/>
                <a:gd name="T43" fmla="*/ 5 h 22"/>
                <a:gd name="T44" fmla="*/ 0 w 66"/>
                <a:gd name="T45" fmla="*/ 5 h 22"/>
                <a:gd name="T46" fmla="*/ 0 w 66"/>
                <a:gd name="T47" fmla="*/ 7 h 22"/>
                <a:gd name="T48" fmla="*/ 0 w 66"/>
                <a:gd name="T49" fmla="*/ 7 h 22"/>
                <a:gd name="T50" fmla="*/ 0 w 66"/>
                <a:gd name="T51"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22">
                  <a:moveTo>
                    <a:pt x="0" y="7"/>
                  </a:moveTo>
                  <a:lnTo>
                    <a:pt x="7" y="13"/>
                  </a:lnTo>
                  <a:lnTo>
                    <a:pt x="16" y="18"/>
                  </a:lnTo>
                  <a:lnTo>
                    <a:pt x="25" y="22"/>
                  </a:lnTo>
                  <a:lnTo>
                    <a:pt x="34" y="22"/>
                  </a:lnTo>
                  <a:lnTo>
                    <a:pt x="41" y="22"/>
                  </a:lnTo>
                  <a:lnTo>
                    <a:pt x="50" y="20"/>
                  </a:lnTo>
                  <a:lnTo>
                    <a:pt x="59" y="16"/>
                  </a:lnTo>
                  <a:lnTo>
                    <a:pt x="66" y="9"/>
                  </a:lnTo>
                  <a:lnTo>
                    <a:pt x="66" y="7"/>
                  </a:lnTo>
                  <a:lnTo>
                    <a:pt x="64" y="4"/>
                  </a:lnTo>
                  <a:lnTo>
                    <a:pt x="64" y="2"/>
                  </a:lnTo>
                  <a:lnTo>
                    <a:pt x="62" y="0"/>
                  </a:lnTo>
                  <a:lnTo>
                    <a:pt x="55" y="5"/>
                  </a:lnTo>
                  <a:lnTo>
                    <a:pt x="46" y="9"/>
                  </a:lnTo>
                  <a:lnTo>
                    <a:pt x="39" y="11"/>
                  </a:lnTo>
                  <a:lnTo>
                    <a:pt x="32" y="13"/>
                  </a:lnTo>
                  <a:lnTo>
                    <a:pt x="23" y="14"/>
                  </a:lnTo>
                  <a:lnTo>
                    <a:pt x="16" y="13"/>
                  </a:lnTo>
                  <a:lnTo>
                    <a:pt x="7" y="11"/>
                  </a:lnTo>
                  <a:lnTo>
                    <a:pt x="0" y="5"/>
                  </a:lnTo>
                  <a:lnTo>
                    <a:pt x="0" y="5"/>
                  </a:lnTo>
                  <a:lnTo>
                    <a:pt x="0" y="5"/>
                  </a:lnTo>
                  <a:lnTo>
                    <a:pt x="0" y="7"/>
                  </a:lnTo>
                  <a:lnTo>
                    <a:pt x="0"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6" name="Freeform 376"/>
            <p:cNvSpPr>
              <a:spLocks/>
            </p:cNvSpPr>
            <p:nvPr/>
          </p:nvSpPr>
          <p:spPr bwMode="auto">
            <a:xfrm>
              <a:off x="830" y="2437"/>
              <a:ext cx="47" cy="95"/>
            </a:xfrm>
            <a:custGeom>
              <a:avLst/>
              <a:gdLst>
                <a:gd name="T0" fmla="*/ 30 w 92"/>
                <a:gd name="T1" fmla="*/ 0 h 191"/>
                <a:gd name="T2" fmla="*/ 16 w 92"/>
                <a:gd name="T3" fmla="*/ 9 h 191"/>
                <a:gd name="T4" fmla="*/ 3 w 92"/>
                <a:gd name="T5" fmla="*/ 22 h 191"/>
                <a:gd name="T6" fmla="*/ 0 w 92"/>
                <a:gd name="T7" fmla="*/ 38 h 191"/>
                <a:gd name="T8" fmla="*/ 3 w 92"/>
                <a:gd name="T9" fmla="*/ 56 h 191"/>
                <a:gd name="T10" fmla="*/ 11 w 92"/>
                <a:gd name="T11" fmla="*/ 68 h 191"/>
                <a:gd name="T12" fmla="*/ 19 w 92"/>
                <a:gd name="T13" fmla="*/ 80 h 191"/>
                <a:gd name="T14" fmla="*/ 30 w 92"/>
                <a:gd name="T15" fmla="*/ 93 h 191"/>
                <a:gd name="T16" fmla="*/ 39 w 92"/>
                <a:gd name="T17" fmla="*/ 104 h 191"/>
                <a:gd name="T18" fmla="*/ 55 w 92"/>
                <a:gd name="T19" fmla="*/ 123 h 191"/>
                <a:gd name="T20" fmla="*/ 68 w 92"/>
                <a:gd name="T21" fmla="*/ 145 h 191"/>
                <a:gd name="T22" fmla="*/ 80 w 92"/>
                <a:gd name="T23" fmla="*/ 166 h 191"/>
                <a:gd name="T24" fmla="*/ 91 w 92"/>
                <a:gd name="T25" fmla="*/ 189 h 191"/>
                <a:gd name="T26" fmla="*/ 91 w 92"/>
                <a:gd name="T27" fmla="*/ 191 h 191"/>
                <a:gd name="T28" fmla="*/ 92 w 92"/>
                <a:gd name="T29" fmla="*/ 191 h 191"/>
                <a:gd name="T30" fmla="*/ 92 w 92"/>
                <a:gd name="T31" fmla="*/ 189 h 191"/>
                <a:gd name="T32" fmla="*/ 92 w 92"/>
                <a:gd name="T33" fmla="*/ 187 h 191"/>
                <a:gd name="T34" fmla="*/ 84 w 92"/>
                <a:gd name="T35" fmla="*/ 170 h 191"/>
                <a:gd name="T36" fmla="*/ 75 w 92"/>
                <a:gd name="T37" fmla="*/ 150 h 191"/>
                <a:gd name="T38" fmla="*/ 66 w 92"/>
                <a:gd name="T39" fmla="*/ 132 h 191"/>
                <a:gd name="T40" fmla="*/ 55 w 92"/>
                <a:gd name="T41" fmla="*/ 114 h 191"/>
                <a:gd name="T42" fmla="*/ 44 w 92"/>
                <a:gd name="T43" fmla="*/ 102 h 191"/>
                <a:gd name="T44" fmla="*/ 34 w 92"/>
                <a:gd name="T45" fmla="*/ 88 h 191"/>
                <a:gd name="T46" fmla="*/ 23 w 92"/>
                <a:gd name="T47" fmla="*/ 73 h 191"/>
                <a:gd name="T48" fmla="*/ 14 w 92"/>
                <a:gd name="T49" fmla="*/ 59 h 191"/>
                <a:gd name="T50" fmla="*/ 7 w 92"/>
                <a:gd name="T51" fmla="*/ 45 h 191"/>
                <a:gd name="T52" fmla="*/ 7 w 92"/>
                <a:gd name="T53" fmla="*/ 31 h 191"/>
                <a:gd name="T54" fmla="*/ 14 w 92"/>
                <a:gd name="T55" fmla="*/ 15 h 191"/>
                <a:gd name="T56" fmla="*/ 30 w 92"/>
                <a:gd name="T57" fmla="*/ 0 h 191"/>
                <a:gd name="T58" fmla="*/ 30 w 92"/>
                <a:gd name="T59" fmla="*/ 0 h 191"/>
                <a:gd name="T60" fmla="*/ 30 w 92"/>
                <a:gd name="T61" fmla="*/ 0 h 191"/>
                <a:gd name="T62" fmla="*/ 30 w 92"/>
                <a:gd name="T63" fmla="*/ 0 h 191"/>
                <a:gd name="T64" fmla="*/ 30 w 92"/>
                <a:gd name="T65" fmla="*/ 0 h 191"/>
                <a:gd name="T66" fmla="*/ 30 w 92"/>
                <a:gd name="T6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191">
                  <a:moveTo>
                    <a:pt x="30" y="0"/>
                  </a:moveTo>
                  <a:lnTo>
                    <a:pt x="16" y="9"/>
                  </a:lnTo>
                  <a:lnTo>
                    <a:pt x="3" y="22"/>
                  </a:lnTo>
                  <a:lnTo>
                    <a:pt x="0" y="38"/>
                  </a:lnTo>
                  <a:lnTo>
                    <a:pt x="3" y="56"/>
                  </a:lnTo>
                  <a:lnTo>
                    <a:pt x="11" y="68"/>
                  </a:lnTo>
                  <a:lnTo>
                    <a:pt x="19" y="80"/>
                  </a:lnTo>
                  <a:lnTo>
                    <a:pt x="30" y="93"/>
                  </a:lnTo>
                  <a:lnTo>
                    <a:pt x="39" y="104"/>
                  </a:lnTo>
                  <a:lnTo>
                    <a:pt x="55" y="123"/>
                  </a:lnTo>
                  <a:lnTo>
                    <a:pt x="68" y="145"/>
                  </a:lnTo>
                  <a:lnTo>
                    <a:pt x="80" y="166"/>
                  </a:lnTo>
                  <a:lnTo>
                    <a:pt x="91" y="189"/>
                  </a:lnTo>
                  <a:lnTo>
                    <a:pt x="91" y="191"/>
                  </a:lnTo>
                  <a:lnTo>
                    <a:pt x="92" y="191"/>
                  </a:lnTo>
                  <a:lnTo>
                    <a:pt x="92" y="189"/>
                  </a:lnTo>
                  <a:lnTo>
                    <a:pt x="92" y="187"/>
                  </a:lnTo>
                  <a:lnTo>
                    <a:pt x="84" y="170"/>
                  </a:lnTo>
                  <a:lnTo>
                    <a:pt x="75" y="150"/>
                  </a:lnTo>
                  <a:lnTo>
                    <a:pt x="66" y="132"/>
                  </a:lnTo>
                  <a:lnTo>
                    <a:pt x="55" y="114"/>
                  </a:lnTo>
                  <a:lnTo>
                    <a:pt x="44" y="102"/>
                  </a:lnTo>
                  <a:lnTo>
                    <a:pt x="34" y="88"/>
                  </a:lnTo>
                  <a:lnTo>
                    <a:pt x="23" y="73"/>
                  </a:lnTo>
                  <a:lnTo>
                    <a:pt x="14" y="59"/>
                  </a:lnTo>
                  <a:lnTo>
                    <a:pt x="7" y="45"/>
                  </a:lnTo>
                  <a:lnTo>
                    <a:pt x="7" y="31"/>
                  </a:lnTo>
                  <a:lnTo>
                    <a:pt x="14" y="15"/>
                  </a:lnTo>
                  <a:lnTo>
                    <a:pt x="30" y="0"/>
                  </a:lnTo>
                  <a:lnTo>
                    <a:pt x="30" y="0"/>
                  </a:lnTo>
                  <a:lnTo>
                    <a:pt x="30" y="0"/>
                  </a:lnTo>
                  <a:lnTo>
                    <a:pt x="30" y="0"/>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7" name="Freeform 377"/>
            <p:cNvSpPr>
              <a:spLocks/>
            </p:cNvSpPr>
            <p:nvPr/>
          </p:nvSpPr>
          <p:spPr bwMode="auto">
            <a:xfrm>
              <a:off x="874" y="2509"/>
              <a:ext cx="20" cy="23"/>
            </a:xfrm>
            <a:custGeom>
              <a:avLst/>
              <a:gdLst>
                <a:gd name="T0" fmla="*/ 2 w 39"/>
                <a:gd name="T1" fmla="*/ 44 h 44"/>
                <a:gd name="T2" fmla="*/ 16 w 39"/>
                <a:gd name="T3" fmla="*/ 39 h 44"/>
                <a:gd name="T4" fmla="*/ 29 w 39"/>
                <a:gd name="T5" fmla="*/ 30 h 44"/>
                <a:gd name="T6" fmla="*/ 36 w 39"/>
                <a:gd name="T7" fmla="*/ 17 h 44"/>
                <a:gd name="T8" fmla="*/ 39 w 39"/>
                <a:gd name="T9" fmla="*/ 1 h 44"/>
                <a:gd name="T10" fmla="*/ 39 w 39"/>
                <a:gd name="T11" fmla="*/ 1 h 44"/>
                <a:gd name="T12" fmla="*/ 37 w 39"/>
                <a:gd name="T13" fmla="*/ 0 h 44"/>
                <a:gd name="T14" fmla="*/ 36 w 39"/>
                <a:gd name="T15" fmla="*/ 0 h 44"/>
                <a:gd name="T16" fmla="*/ 36 w 39"/>
                <a:gd name="T17" fmla="*/ 0 h 44"/>
                <a:gd name="T18" fmla="*/ 30 w 39"/>
                <a:gd name="T19" fmla="*/ 14 h 44"/>
                <a:gd name="T20" fmla="*/ 23 w 39"/>
                <a:gd name="T21" fmla="*/ 25 h 44"/>
                <a:gd name="T22" fmla="*/ 13 w 39"/>
                <a:gd name="T23" fmla="*/ 35 h 44"/>
                <a:gd name="T24" fmla="*/ 0 w 39"/>
                <a:gd name="T25" fmla="*/ 42 h 44"/>
                <a:gd name="T26" fmla="*/ 0 w 39"/>
                <a:gd name="T27" fmla="*/ 42 h 44"/>
                <a:gd name="T28" fmla="*/ 2 w 39"/>
                <a:gd name="T29" fmla="*/ 42 h 44"/>
                <a:gd name="T30" fmla="*/ 2 w 39"/>
                <a:gd name="T31" fmla="*/ 44 h 44"/>
                <a:gd name="T32" fmla="*/ 2 w 39"/>
                <a:gd name="T33" fmla="*/ 44 h 44"/>
                <a:gd name="T34" fmla="*/ 2 w 39"/>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4">
                  <a:moveTo>
                    <a:pt x="2" y="44"/>
                  </a:moveTo>
                  <a:lnTo>
                    <a:pt x="16" y="39"/>
                  </a:lnTo>
                  <a:lnTo>
                    <a:pt x="29" y="30"/>
                  </a:lnTo>
                  <a:lnTo>
                    <a:pt x="36" y="17"/>
                  </a:lnTo>
                  <a:lnTo>
                    <a:pt x="39" y="1"/>
                  </a:lnTo>
                  <a:lnTo>
                    <a:pt x="39" y="1"/>
                  </a:lnTo>
                  <a:lnTo>
                    <a:pt x="37" y="0"/>
                  </a:lnTo>
                  <a:lnTo>
                    <a:pt x="36" y="0"/>
                  </a:lnTo>
                  <a:lnTo>
                    <a:pt x="36" y="0"/>
                  </a:lnTo>
                  <a:lnTo>
                    <a:pt x="30" y="14"/>
                  </a:lnTo>
                  <a:lnTo>
                    <a:pt x="23" y="25"/>
                  </a:lnTo>
                  <a:lnTo>
                    <a:pt x="13" y="35"/>
                  </a:lnTo>
                  <a:lnTo>
                    <a:pt x="0" y="42"/>
                  </a:lnTo>
                  <a:lnTo>
                    <a:pt x="0" y="42"/>
                  </a:lnTo>
                  <a:lnTo>
                    <a:pt x="2" y="42"/>
                  </a:lnTo>
                  <a:lnTo>
                    <a:pt x="2" y="44"/>
                  </a:lnTo>
                  <a:lnTo>
                    <a:pt x="2" y="44"/>
                  </a:lnTo>
                  <a:lnTo>
                    <a:pt x="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8" name="Freeform 378"/>
            <p:cNvSpPr>
              <a:spLocks/>
            </p:cNvSpPr>
            <p:nvPr/>
          </p:nvSpPr>
          <p:spPr bwMode="auto">
            <a:xfrm>
              <a:off x="822" y="2466"/>
              <a:ext cx="54" cy="72"/>
            </a:xfrm>
            <a:custGeom>
              <a:avLst/>
              <a:gdLst>
                <a:gd name="T0" fmla="*/ 21 w 107"/>
                <a:gd name="T1" fmla="*/ 0 h 145"/>
                <a:gd name="T2" fmla="*/ 12 w 107"/>
                <a:gd name="T3" fmla="*/ 7 h 145"/>
                <a:gd name="T4" fmla="*/ 7 w 107"/>
                <a:gd name="T5" fmla="*/ 16 h 145"/>
                <a:gd name="T6" fmla="*/ 3 w 107"/>
                <a:gd name="T7" fmla="*/ 27 h 145"/>
                <a:gd name="T8" fmla="*/ 0 w 107"/>
                <a:gd name="T9" fmla="*/ 38 h 145"/>
                <a:gd name="T10" fmla="*/ 0 w 107"/>
                <a:gd name="T11" fmla="*/ 54 h 145"/>
                <a:gd name="T12" fmla="*/ 5 w 107"/>
                <a:gd name="T13" fmla="*/ 68 h 145"/>
                <a:gd name="T14" fmla="*/ 14 w 107"/>
                <a:gd name="T15" fmla="*/ 79 h 145"/>
                <a:gd name="T16" fmla="*/ 27 w 107"/>
                <a:gd name="T17" fmla="*/ 89 h 145"/>
                <a:gd name="T18" fmla="*/ 39 w 107"/>
                <a:gd name="T19" fmla="*/ 102 h 145"/>
                <a:gd name="T20" fmla="*/ 51 w 107"/>
                <a:gd name="T21" fmla="*/ 116 h 145"/>
                <a:gd name="T22" fmla="*/ 64 w 107"/>
                <a:gd name="T23" fmla="*/ 129 h 145"/>
                <a:gd name="T24" fmla="*/ 78 w 107"/>
                <a:gd name="T25" fmla="*/ 141 h 145"/>
                <a:gd name="T26" fmla="*/ 85 w 107"/>
                <a:gd name="T27" fmla="*/ 145 h 145"/>
                <a:gd name="T28" fmla="*/ 92 w 107"/>
                <a:gd name="T29" fmla="*/ 143 h 145"/>
                <a:gd name="T30" fmla="*/ 101 w 107"/>
                <a:gd name="T31" fmla="*/ 139 h 145"/>
                <a:gd name="T32" fmla="*/ 107 w 107"/>
                <a:gd name="T33" fmla="*/ 134 h 145"/>
                <a:gd name="T34" fmla="*/ 107 w 107"/>
                <a:gd name="T35" fmla="*/ 132 h 145"/>
                <a:gd name="T36" fmla="*/ 105 w 107"/>
                <a:gd name="T37" fmla="*/ 132 h 145"/>
                <a:gd name="T38" fmla="*/ 101 w 107"/>
                <a:gd name="T39" fmla="*/ 132 h 145"/>
                <a:gd name="T40" fmla="*/ 100 w 107"/>
                <a:gd name="T41" fmla="*/ 134 h 145"/>
                <a:gd name="T42" fmla="*/ 91 w 107"/>
                <a:gd name="T43" fmla="*/ 136 h 145"/>
                <a:gd name="T44" fmla="*/ 82 w 107"/>
                <a:gd name="T45" fmla="*/ 130 h 145"/>
                <a:gd name="T46" fmla="*/ 75 w 107"/>
                <a:gd name="T47" fmla="*/ 123 h 145"/>
                <a:gd name="T48" fmla="*/ 69 w 107"/>
                <a:gd name="T49" fmla="*/ 116 h 145"/>
                <a:gd name="T50" fmla="*/ 62 w 107"/>
                <a:gd name="T51" fmla="*/ 107 h 145"/>
                <a:gd name="T52" fmla="*/ 53 w 107"/>
                <a:gd name="T53" fmla="*/ 100 h 145"/>
                <a:gd name="T54" fmla="*/ 44 w 107"/>
                <a:gd name="T55" fmla="*/ 91 h 145"/>
                <a:gd name="T56" fmla="*/ 35 w 107"/>
                <a:gd name="T57" fmla="*/ 84 h 145"/>
                <a:gd name="T58" fmla="*/ 25 w 107"/>
                <a:gd name="T59" fmla="*/ 75 h 145"/>
                <a:gd name="T60" fmla="*/ 14 w 107"/>
                <a:gd name="T61" fmla="*/ 66 h 145"/>
                <a:gd name="T62" fmla="*/ 9 w 107"/>
                <a:gd name="T63" fmla="*/ 56 h 145"/>
                <a:gd name="T64" fmla="*/ 7 w 107"/>
                <a:gd name="T65" fmla="*/ 41 h 145"/>
                <a:gd name="T66" fmla="*/ 9 w 107"/>
                <a:gd name="T67" fmla="*/ 31 h 145"/>
                <a:gd name="T68" fmla="*/ 12 w 107"/>
                <a:gd name="T69" fmla="*/ 20 h 145"/>
                <a:gd name="T70" fmla="*/ 16 w 107"/>
                <a:gd name="T71" fmla="*/ 9 h 145"/>
                <a:gd name="T72" fmla="*/ 21 w 107"/>
                <a:gd name="T73" fmla="*/ 0 h 145"/>
                <a:gd name="T74" fmla="*/ 21 w 107"/>
                <a:gd name="T75" fmla="*/ 0 h 145"/>
                <a:gd name="T76" fmla="*/ 21 w 107"/>
                <a:gd name="T77" fmla="*/ 0 h 145"/>
                <a:gd name="T78" fmla="*/ 21 w 107"/>
                <a:gd name="T79" fmla="*/ 0 h 145"/>
                <a:gd name="T80" fmla="*/ 21 w 107"/>
                <a:gd name="T81" fmla="*/ 0 h 145"/>
                <a:gd name="T82" fmla="*/ 21 w 107"/>
                <a:gd name="T8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 h="145">
                  <a:moveTo>
                    <a:pt x="21" y="0"/>
                  </a:moveTo>
                  <a:lnTo>
                    <a:pt x="12" y="7"/>
                  </a:lnTo>
                  <a:lnTo>
                    <a:pt x="7" y="16"/>
                  </a:lnTo>
                  <a:lnTo>
                    <a:pt x="3" y="27"/>
                  </a:lnTo>
                  <a:lnTo>
                    <a:pt x="0" y="38"/>
                  </a:lnTo>
                  <a:lnTo>
                    <a:pt x="0" y="54"/>
                  </a:lnTo>
                  <a:lnTo>
                    <a:pt x="5" y="68"/>
                  </a:lnTo>
                  <a:lnTo>
                    <a:pt x="14" y="79"/>
                  </a:lnTo>
                  <a:lnTo>
                    <a:pt x="27" y="89"/>
                  </a:lnTo>
                  <a:lnTo>
                    <a:pt x="39" y="102"/>
                  </a:lnTo>
                  <a:lnTo>
                    <a:pt x="51" y="116"/>
                  </a:lnTo>
                  <a:lnTo>
                    <a:pt x="64" y="129"/>
                  </a:lnTo>
                  <a:lnTo>
                    <a:pt x="78" y="141"/>
                  </a:lnTo>
                  <a:lnTo>
                    <a:pt x="85" y="145"/>
                  </a:lnTo>
                  <a:lnTo>
                    <a:pt x="92" y="143"/>
                  </a:lnTo>
                  <a:lnTo>
                    <a:pt x="101" y="139"/>
                  </a:lnTo>
                  <a:lnTo>
                    <a:pt x="107" y="134"/>
                  </a:lnTo>
                  <a:lnTo>
                    <a:pt x="107" y="132"/>
                  </a:lnTo>
                  <a:lnTo>
                    <a:pt x="105" y="132"/>
                  </a:lnTo>
                  <a:lnTo>
                    <a:pt x="101" y="132"/>
                  </a:lnTo>
                  <a:lnTo>
                    <a:pt x="100" y="134"/>
                  </a:lnTo>
                  <a:lnTo>
                    <a:pt x="91" y="136"/>
                  </a:lnTo>
                  <a:lnTo>
                    <a:pt x="82" y="130"/>
                  </a:lnTo>
                  <a:lnTo>
                    <a:pt x="75" y="123"/>
                  </a:lnTo>
                  <a:lnTo>
                    <a:pt x="69" y="116"/>
                  </a:lnTo>
                  <a:lnTo>
                    <a:pt x="62" y="107"/>
                  </a:lnTo>
                  <a:lnTo>
                    <a:pt x="53" y="100"/>
                  </a:lnTo>
                  <a:lnTo>
                    <a:pt x="44" y="91"/>
                  </a:lnTo>
                  <a:lnTo>
                    <a:pt x="35" y="84"/>
                  </a:lnTo>
                  <a:lnTo>
                    <a:pt x="25" y="75"/>
                  </a:lnTo>
                  <a:lnTo>
                    <a:pt x="14" y="66"/>
                  </a:lnTo>
                  <a:lnTo>
                    <a:pt x="9" y="56"/>
                  </a:lnTo>
                  <a:lnTo>
                    <a:pt x="7" y="41"/>
                  </a:lnTo>
                  <a:lnTo>
                    <a:pt x="9" y="31"/>
                  </a:lnTo>
                  <a:lnTo>
                    <a:pt x="12" y="20"/>
                  </a:lnTo>
                  <a:lnTo>
                    <a:pt x="16" y="9"/>
                  </a:lnTo>
                  <a:lnTo>
                    <a:pt x="21" y="0"/>
                  </a:lnTo>
                  <a:lnTo>
                    <a:pt x="21" y="0"/>
                  </a:lnTo>
                  <a:lnTo>
                    <a:pt x="21" y="0"/>
                  </a:lnTo>
                  <a:lnTo>
                    <a:pt x="21" y="0"/>
                  </a:lnTo>
                  <a:lnTo>
                    <a:pt x="21"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59" name="Freeform 379"/>
            <p:cNvSpPr>
              <a:spLocks/>
            </p:cNvSpPr>
            <p:nvPr/>
          </p:nvSpPr>
          <p:spPr bwMode="auto">
            <a:xfrm>
              <a:off x="906" y="2479"/>
              <a:ext cx="53" cy="142"/>
            </a:xfrm>
            <a:custGeom>
              <a:avLst/>
              <a:gdLst>
                <a:gd name="T0" fmla="*/ 61 w 105"/>
                <a:gd name="T1" fmla="*/ 285 h 285"/>
                <a:gd name="T2" fmla="*/ 62 w 105"/>
                <a:gd name="T3" fmla="*/ 267 h 285"/>
                <a:gd name="T4" fmla="*/ 59 w 105"/>
                <a:gd name="T5" fmla="*/ 253 h 285"/>
                <a:gd name="T6" fmla="*/ 52 w 105"/>
                <a:gd name="T7" fmla="*/ 244 h 285"/>
                <a:gd name="T8" fmla="*/ 43 w 105"/>
                <a:gd name="T9" fmla="*/ 235 h 285"/>
                <a:gd name="T10" fmla="*/ 32 w 105"/>
                <a:gd name="T11" fmla="*/ 228 h 285"/>
                <a:gd name="T12" fmla="*/ 22 w 105"/>
                <a:gd name="T13" fmla="*/ 219 h 285"/>
                <a:gd name="T14" fmla="*/ 13 w 105"/>
                <a:gd name="T15" fmla="*/ 207 h 285"/>
                <a:gd name="T16" fmla="*/ 5 w 105"/>
                <a:gd name="T17" fmla="*/ 189 h 285"/>
                <a:gd name="T18" fmla="*/ 4 w 105"/>
                <a:gd name="T19" fmla="*/ 157 h 285"/>
                <a:gd name="T20" fmla="*/ 11 w 105"/>
                <a:gd name="T21" fmla="*/ 130 h 285"/>
                <a:gd name="T22" fmla="*/ 25 w 105"/>
                <a:gd name="T23" fmla="*/ 109 h 285"/>
                <a:gd name="T24" fmla="*/ 43 w 105"/>
                <a:gd name="T25" fmla="*/ 91 h 285"/>
                <a:gd name="T26" fmla="*/ 62 w 105"/>
                <a:gd name="T27" fmla="*/ 73 h 285"/>
                <a:gd name="T28" fmla="*/ 82 w 105"/>
                <a:gd name="T29" fmla="*/ 53 h 285"/>
                <a:gd name="T30" fmla="*/ 96 w 105"/>
                <a:gd name="T31" fmla="*/ 34 h 285"/>
                <a:gd name="T32" fmla="*/ 105 w 105"/>
                <a:gd name="T33" fmla="*/ 7 h 285"/>
                <a:gd name="T34" fmla="*/ 103 w 105"/>
                <a:gd name="T35" fmla="*/ 4 h 285"/>
                <a:gd name="T36" fmla="*/ 102 w 105"/>
                <a:gd name="T37" fmla="*/ 2 h 285"/>
                <a:gd name="T38" fmla="*/ 100 w 105"/>
                <a:gd name="T39" fmla="*/ 0 h 285"/>
                <a:gd name="T40" fmla="*/ 98 w 105"/>
                <a:gd name="T41" fmla="*/ 0 h 285"/>
                <a:gd name="T42" fmla="*/ 89 w 105"/>
                <a:gd name="T43" fmla="*/ 21 h 285"/>
                <a:gd name="T44" fmla="*/ 75 w 105"/>
                <a:gd name="T45" fmla="*/ 39 h 285"/>
                <a:gd name="T46" fmla="*/ 59 w 105"/>
                <a:gd name="T47" fmla="*/ 57 h 285"/>
                <a:gd name="T48" fmla="*/ 41 w 105"/>
                <a:gd name="T49" fmla="*/ 75 h 285"/>
                <a:gd name="T50" fmla="*/ 25 w 105"/>
                <a:gd name="T51" fmla="*/ 91 h 285"/>
                <a:gd name="T52" fmla="*/ 11 w 105"/>
                <a:gd name="T53" fmla="*/ 110 h 285"/>
                <a:gd name="T54" fmla="*/ 2 w 105"/>
                <a:gd name="T55" fmla="*/ 130 h 285"/>
                <a:gd name="T56" fmla="*/ 0 w 105"/>
                <a:gd name="T57" fmla="*/ 155 h 285"/>
                <a:gd name="T58" fmla="*/ 0 w 105"/>
                <a:gd name="T59" fmla="*/ 171 h 285"/>
                <a:gd name="T60" fmla="*/ 2 w 105"/>
                <a:gd name="T61" fmla="*/ 187 h 285"/>
                <a:gd name="T62" fmla="*/ 5 w 105"/>
                <a:gd name="T63" fmla="*/ 201 h 285"/>
                <a:gd name="T64" fmla="*/ 13 w 105"/>
                <a:gd name="T65" fmla="*/ 215 h 285"/>
                <a:gd name="T66" fmla="*/ 27 w 105"/>
                <a:gd name="T67" fmla="*/ 230 h 285"/>
                <a:gd name="T68" fmla="*/ 43 w 105"/>
                <a:gd name="T69" fmla="*/ 242 h 285"/>
                <a:gd name="T70" fmla="*/ 55 w 105"/>
                <a:gd name="T71" fmla="*/ 256 h 285"/>
                <a:gd name="T72" fmla="*/ 61 w 105"/>
                <a:gd name="T73" fmla="*/ 285 h 285"/>
                <a:gd name="T74" fmla="*/ 61 w 105"/>
                <a:gd name="T75" fmla="*/ 285 h 285"/>
                <a:gd name="T76" fmla="*/ 61 w 105"/>
                <a:gd name="T77" fmla="*/ 285 h 285"/>
                <a:gd name="T78" fmla="*/ 61 w 105"/>
                <a:gd name="T79" fmla="*/ 285 h 285"/>
                <a:gd name="T80" fmla="*/ 61 w 105"/>
                <a:gd name="T81" fmla="*/ 285 h 285"/>
                <a:gd name="T82" fmla="*/ 61 w 105"/>
                <a:gd name="T83"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285">
                  <a:moveTo>
                    <a:pt x="61" y="285"/>
                  </a:moveTo>
                  <a:lnTo>
                    <a:pt x="62" y="267"/>
                  </a:lnTo>
                  <a:lnTo>
                    <a:pt x="59" y="253"/>
                  </a:lnTo>
                  <a:lnTo>
                    <a:pt x="52" y="244"/>
                  </a:lnTo>
                  <a:lnTo>
                    <a:pt x="43" y="235"/>
                  </a:lnTo>
                  <a:lnTo>
                    <a:pt x="32" y="228"/>
                  </a:lnTo>
                  <a:lnTo>
                    <a:pt x="22" y="219"/>
                  </a:lnTo>
                  <a:lnTo>
                    <a:pt x="13" y="207"/>
                  </a:lnTo>
                  <a:lnTo>
                    <a:pt x="5" y="189"/>
                  </a:lnTo>
                  <a:lnTo>
                    <a:pt x="4" y="157"/>
                  </a:lnTo>
                  <a:lnTo>
                    <a:pt x="11" y="130"/>
                  </a:lnTo>
                  <a:lnTo>
                    <a:pt x="25" y="109"/>
                  </a:lnTo>
                  <a:lnTo>
                    <a:pt x="43" y="91"/>
                  </a:lnTo>
                  <a:lnTo>
                    <a:pt x="62" y="73"/>
                  </a:lnTo>
                  <a:lnTo>
                    <a:pt x="82" y="53"/>
                  </a:lnTo>
                  <a:lnTo>
                    <a:pt x="96" y="34"/>
                  </a:lnTo>
                  <a:lnTo>
                    <a:pt x="105" y="7"/>
                  </a:lnTo>
                  <a:lnTo>
                    <a:pt x="103" y="4"/>
                  </a:lnTo>
                  <a:lnTo>
                    <a:pt x="102" y="2"/>
                  </a:lnTo>
                  <a:lnTo>
                    <a:pt x="100" y="0"/>
                  </a:lnTo>
                  <a:lnTo>
                    <a:pt x="98" y="0"/>
                  </a:lnTo>
                  <a:lnTo>
                    <a:pt x="89" y="21"/>
                  </a:lnTo>
                  <a:lnTo>
                    <a:pt x="75" y="39"/>
                  </a:lnTo>
                  <a:lnTo>
                    <a:pt x="59" y="57"/>
                  </a:lnTo>
                  <a:lnTo>
                    <a:pt x="41" y="75"/>
                  </a:lnTo>
                  <a:lnTo>
                    <a:pt x="25" y="91"/>
                  </a:lnTo>
                  <a:lnTo>
                    <a:pt x="11" y="110"/>
                  </a:lnTo>
                  <a:lnTo>
                    <a:pt x="2" y="130"/>
                  </a:lnTo>
                  <a:lnTo>
                    <a:pt x="0" y="155"/>
                  </a:lnTo>
                  <a:lnTo>
                    <a:pt x="0" y="171"/>
                  </a:lnTo>
                  <a:lnTo>
                    <a:pt x="2" y="187"/>
                  </a:lnTo>
                  <a:lnTo>
                    <a:pt x="5" y="201"/>
                  </a:lnTo>
                  <a:lnTo>
                    <a:pt x="13" y="215"/>
                  </a:lnTo>
                  <a:lnTo>
                    <a:pt x="27" y="230"/>
                  </a:lnTo>
                  <a:lnTo>
                    <a:pt x="43" y="242"/>
                  </a:lnTo>
                  <a:lnTo>
                    <a:pt x="55" y="256"/>
                  </a:lnTo>
                  <a:lnTo>
                    <a:pt x="61" y="285"/>
                  </a:lnTo>
                  <a:lnTo>
                    <a:pt x="61" y="285"/>
                  </a:lnTo>
                  <a:lnTo>
                    <a:pt x="61" y="285"/>
                  </a:lnTo>
                  <a:lnTo>
                    <a:pt x="61" y="285"/>
                  </a:lnTo>
                  <a:lnTo>
                    <a:pt x="61" y="285"/>
                  </a:lnTo>
                  <a:lnTo>
                    <a:pt x="61" y="2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0" name="Freeform 380"/>
            <p:cNvSpPr>
              <a:spLocks/>
            </p:cNvSpPr>
            <p:nvPr/>
          </p:nvSpPr>
          <p:spPr bwMode="auto">
            <a:xfrm>
              <a:off x="893" y="2442"/>
              <a:ext cx="10" cy="24"/>
            </a:xfrm>
            <a:custGeom>
              <a:avLst/>
              <a:gdLst>
                <a:gd name="T0" fmla="*/ 13 w 20"/>
                <a:gd name="T1" fmla="*/ 47 h 48"/>
                <a:gd name="T2" fmla="*/ 6 w 20"/>
                <a:gd name="T3" fmla="*/ 29 h 48"/>
                <a:gd name="T4" fmla="*/ 8 w 20"/>
                <a:gd name="T5" fmla="*/ 22 h 48"/>
                <a:gd name="T6" fmla="*/ 13 w 20"/>
                <a:gd name="T7" fmla="*/ 16 h 48"/>
                <a:gd name="T8" fmla="*/ 20 w 20"/>
                <a:gd name="T9" fmla="*/ 7 h 48"/>
                <a:gd name="T10" fmla="*/ 20 w 20"/>
                <a:gd name="T11" fmla="*/ 6 h 48"/>
                <a:gd name="T12" fmla="*/ 20 w 20"/>
                <a:gd name="T13" fmla="*/ 4 h 48"/>
                <a:gd name="T14" fmla="*/ 20 w 20"/>
                <a:gd name="T15" fmla="*/ 0 h 48"/>
                <a:gd name="T16" fmla="*/ 18 w 20"/>
                <a:gd name="T17" fmla="*/ 0 h 48"/>
                <a:gd name="T18" fmla="*/ 8 w 20"/>
                <a:gd name="T19" fmla="*/ 11 h 48"/>
                <a:gd name="T20" fmla="*/ 0 w 20"/>
                <a:gd name="T21" fmla="*/ 22 h 48"/>
                <a:gd name="T22" fmla="*/ 2 w 20"/>
                <a:gd name="T23" fmla="*/ 34 h 48"/>
                <a:gd name="T24" fmla="*/ 13 w 20"/>
                <a:gd name="T25" fmla="*/ 48 h 48"/>
                <a:gd name="T26" fmla="*/ 13 w 20"/>
                <a:gd name="T27" fmla="*/ 48 h 48"/>
                <a:gd name="T28" fmla="*/ 13 w 20"/>
                <a:gd name="T29" fmla="*/ 47 h 48"/>
                <a:gd name="T30" fmla="*/ 13 w 20"/>
                <a:gd name="T31" fmla="*/ 47 h 48"/>
                <a:gd name="T32" fmla="*/ 13 w 20"/>
                <a:gd name="T33" fmla="*/ 47 h 48"/>
                <a:gd name="T34" fmla="*/ 13 w 20"/>
                <a:gd name="T35"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48">
                  <a:moveTo>
                    <a:pt x="13" y="47"/>
                  </a:moveTo>
                  <a:lnTo>
                    <a:pt x="6" y="29"/>
                  </a:lnTo>
                  <a:lnTo>
                    <a:pt x="8" y="22"/>
                  </a:lnTo>
                  <a:lnTo>
                    <a:pt x="13" y="16"/>
                  </a:lnTo>
                  <a:lnTo>
                    <a:pt x="20" y="7"/>
                  </a:lnTo>
                  <a:lnTo>
                    <a:pt x="20" y="6"/>
                  </a:lnTo>
                  <a:lnTo>
                    <a:pt x="20" y="4"/>
                  </a:lnTo>
                  <a:lnTo>
                    <a:pt x="20" y="0"/>
                  </a:lnTo>
                  <a:lnTo>
                    <a:pt x="18" y="0"/>
                  </a:lnTo>
                  <a:lnTo>
                    <a:pt x="8" y="11"/>
                  </a:lnTo>
                  <a:lnTo>
                    <a:pt x="0" y="22"/>
                  </a:lnTo>
                  <a:lnTo>
                    <a:pt x="2" y="34"/>
                  </a:lnTo>
                  <a:lnTo>
                    <a:pt x="13" y="48"/>
                  </a:lnTo>
                  <a:lnTo>
                    <a:pt x="13" y="48"/>
                  </a:lnTo>
                  <a:lnTo>
                    <a:pt x="13" y="47"/>
                  </a:lnTo>
                  <a:lnTo>
                    <a:pt x="13" y="47"/>
                  </a:lnTo>
                  <a:lnTo>
                    <a:pt x="13" y="47"/>
                  </a:lnTo>
                  <a:lnTo>
                    <a:pt x="1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1" name="Freeform 381"/>
            <p:cNvSpPr>
              <a:spLocks/>
            </p:cNvSpPr>
            <p:nvPr/>
          </p:nvSpPr>
          <p:spPr bwMode="auto">
            <a:xfrm>
              <a:off x="899" y="2448"/>
              <a:ext cx="25" cy="48"/>
            </a:xfrm>
            <a:custGeom>
              <a:avLst/>
              <a:gdLst>
                <a:gd name="T0" fmla="*/ 3 w 50"/>
                <a:gd name="T1" fmla="*/ 96 h 96"/>
                <a:gd name="T2" fmla="*/ 2 w 50"/>
                <a:gd name="T3" fmla="*/ 69 h 96"/>
                <a:gd name="T4" fmla="*/ 9 w 50"/>
                <a:gd name="T5" fmla="*/ 41 h 96"/>
                <a:gd name="T6" fmla="*/ 25 w 50"/>
                <a:gd name="T7" fmla="*/ 18 h 96"/>
                <a:gd name="T8" fmla="*/ 46 w 50"/>
                <a:gd name="T9" fmla="*/ 3 h 96"/>
                <a:gd name="T10" fmla="*/ 46 w 50"/>
                <a:gd name="T11" fmla="*/ 3 h 96"/>
                <a:gd name="T12" fmla="*/ 48 w 50"/>
                <a:gd name="T13" fmla="*/ 2 h 96"/>
                <a:gd name="T14" fmla="*/ 50 w 50"/>
                <a:gd name="T15" fmla="*/ 0 h 96"/>
                <a:gd name="T16" fmla="*/ 48 w 50"/>
                <a:gd name="T17" fmla="*/ 0 h 96"/>
                <a:gd name="T18" fmla="*/ 36 w 50"/>
                <a:gd name="T19" fmla="*/ 5 h 96"/>
                <a:gd name="T20" fmla="*/ 23 w 50"/>
                <a:gd name="T21" fmla="*/ 12 h 96"/>
                <a:gd name="T22" fmla="*/ 14 w 50"/>
                <a:gd name="T23" fmla="*/ 25 h 96"/>
                <a:gd name="T24" fmla="*/ 7 w 50"/>
                <a:gd name="T25" fmla="*/ 37 h 96"/>
                <a:gd name="T26" fmla="*/ 2 w 50"/>
                <a:gd name="T27" fmla="*/ 53 h 96"/>
                <a:gd name="T28" fmla="*/ 0 w 50"/>
                <a:gd name="T29" fmla="*/ 67 h 96"/>
                <a:gd name="T30" fmla="*/ 0 w 50"/>
                <a:gd name="T31" fmla="*/ 82 h 96"/>
                <a:gd name="T32" fmla="*/ 3 w 50"/>
                <a:gd name="T33" fmla="*/ 96 h 96"/>
                <a:gd name="T34" fmla="*/ 3 w 50"/>
                <a:gd name="T35" fmla="*/ 96 h 96"/>
                <a:gd name="T36" fmla="*/ 3 w 50"/>
                <a:gd name="T37" fmla="*/ 96 h 96"/>
                <a:gd name="T38" fmla="*/ 3 w 50"/>
                <a:gd name="T39" fmla="*/ 96 h 96"/>
                <a:gd name="T40" fmla="*/ 3 w 50"/>
                <a:gd name="T41" fmla="*/ 96 h 96"/>
                <a:gd name="T42" fmla="*/ 3 w 50"/>
                <a:gd name="T4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96">
                  <a:moveTo>
                    <a:pt x="3" y="96"/>
                  </a:moveTo>
                  <a:lnTo>
                    <a:pt x="2" y="69"/>
                  </a:lnTo>
                  <a:lnTo>
                    <a:pt x="9" y="41"/>
                  </a:lnTo>
                  <a:lnTo>
                    <a:pt x="25" y="18"/>
                  </a:lnTo>
                  <a:lnTo>
                    <a:pt x="46" y="3"/>
                  </a:lnTo>
                  <a:lnTo>
                    <a:pt x="46" y="3"/>
                  </a:lnTo>
                  <a:lnTo>
                    <a:pt x="48" y="2"/>
                  </a:lnTo>
                  <a:lnTo>
                    <a:pt x="50" y="0"/>
                  </a:lnTo>
                  <a:lnTo>
                    <a:pt x="48" y="0"/>
                  </a:lnTo>
                  <a:lnTo>
                    <a:pt x="36" y="5"/>
                  </a:lnTo>
                  <a:lnTo>
                    <a:pt x="23" y="12"/>
                  </a:lnTo>
                  <a:lnTo>
                    <a:pt x="14" y="25"/>
                  </a:lnTo>
                  <a:lnTo>
                    <a:pt x="7" y="37"/>
                  </a:lnTo>
                  <a:lnTo>
                    <a:pt x="2" y="53"/>
                  </a:lnTo>
                  <a:lnTo>
                    <a:pt x="0" y="67"/>
                  </a:lnTo>
                  <a:lnTo>
                    <a:pt x="0" y="82"/>
                  </a:lnTo>
                  <a:lnTo>
                    <a:pt x="3" y="96"/>
                  </a:lnTo>
                  <a:lnTo>
                    <a:pt x="3" y="96"/>
                  </a:lnTo>
                  <a:lnTo>
                    <a:pt x="3" y="96"/>
                  </a:lnTo>
                  <a:lnTo>
                    <a:pt x="3" y="96"/>
                  </a:lnTo>
                  <a:lnTo>
                    <a:pt x="3" y="96"/>
                  </a:lnTo>
                  <a:lnTo>
                    <a:pt x="3"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2" name="Freeform 382"/>
            <p:cNvSpPr>
              <a:spLocks/>
            </p:cNvSpPr>
            <p:nvPr/>
          </p:nvSpPr>
          <p:spPr bwMode="auto">
            <a:xfrm>
              <a:off x="1529" y="3138"/>
              <a:ext cx="52" cy="459"/>
            </a:xfrm>
            <a:custGeom>
              <a:avLst/>
              <a:gdLst>
                <a:gd name="T0" fmla="*/ 1 w 105"/>
                <a:gd name="T1" fmla="*/ 918 h 918"/>
                <a:gd name="T2" fmla="*/ 10 w 105"/>
                <a:gd name="T3" fmla="*/ 847 h 918"/>
                <a:gd name="T4" fmla="*/ 18 w 105"/>
                <a:gd name="T5" fmla="*/ 781 h 918"/>
                <a:gd name="T6" fmla="*/ 23 w 105"/>
                <a:gd name="T7" fmla="*/ 717 h 918"/>
                <a:gd name="T8" fmla="*/ 30 w 105"/>
                <a:gd name="T9" fmla="*/ 655 h 918"/>
                <a:gd name="T10" fmla="*/ 37 w 105"/>
                <a:gd name="T11" fmla="*/ 594 h 918"/>
                <a:gd name="T12" fmla="*/ 46 w 105"/>
                <a:gd name="T13" fmla="*/ 534 h 918"/>
                <a:gd name="T14" fmla="*/ 58 w 105"/>
                <a:gd name="T15" fmla="*/ 472 h 918"/>
                <a:gd name="T16" fmla="*/ 74 w 105"/>
                <a:gd name="T17" fmla="*/ 407 h 918"/>
                <a:gd name="T18" fmla="*/ 96 w 105"/>
                <a:gd name="T19" fmla="*/ 309 h 918"/>
                <a:gd name="T20" fmla="*/ 105 w 105"/>
                <a:gd name="T21" fmla="*/ 208 h 918"/>
                <a:gd name="T22" fmla="*/ 99 w 105"/>
                <a:gd name="T23" fmla="*/ 105 h 918"/>
                <a:gd name="T24" fmla="*/ 74 w 105"/>
                <a:gd name="T25" fmla="*/ 9 h 918"/>
                <a:gd name="T26" fmla="*/ 71 w 105"/>
                <a:gd name="T27" fmla="*/ 3 h 918"/>
                <a:gd name="T28" fmla="*/ 62 w 105"/>
                <a:gd name="T29" fmla="*/ 0 h 918"/>
                <a:gd name="T30" fmla="*/ 57 w 105"/>
                <a:gd name="T31" fmla="*/ 0 h 918"/>
                <a:gd name="T32" fmla="*/ 55 w 105"/>
                <a:gd name="T33" fmla="*/ 3 h 918"/>
                <a:gd name="T34" fmla="*/ 73 w 105"/>
                <a:gd name="T35" fmla="*/ 101 h 918"/>
                <a:gd name="T36" fmla="*/ 78 w 105"/>
                <a:gd name="T37" fmla="*/ 201 h 918"/>
                <a:gd name="T38" fmla="*/ 71 w 105"/>
                <a:gd name="T39" fmla="*/ 299 h 918"/>
                <a:gd name="T40" fmla="*/ 55 w 105"/>
                <a:gd name="T41" fmla="*/ 399 h 918"/>
                <a:gd name="T42" fmla="*/ 42 w 105"/>
                <a:gd name="T43" fmla="*/ 464 h 918"/>
                <a:gd name="T44" fmla="*/ 30 w 105"/>
                <a:gd name="T45" fmla="*/ 529 h 918"/>
                <a:gd name="T46" fmla="*/ 19 w 105"/>
                <a:gd name="T47" fmla="*/ 593 h 918"/>
                <a:gd name="T48" fmla="*/ 12 w 105"/>
                <a:gd name="T49" fmla="*/ 655 h 918"/>
                <a:gd name="T50" fmla="*/ 5 w 105"/>
                <a:gd name="T51" fmla="*/ 719 h 918"/>
                <a:gd name="T52" fmla="*/ 1 w 105"/>
                <a:gd name="T53" fmla="*/ 783 h 918"/>
                <a:gd name="T54" fmla="*/ 0 w 105"/>
                <a:gd name="T55" fmla="*/ 849 h 918"/>
                <a:gd name="T56" fmla="*/ 0 w 105"/>
                <a:gd name="T57" fmla="*/ 917 h 918"/>
                <a:gd name="T58" fmla="*/ 0 w 105"/>
                <a:gd name="T59" fmla="*/ 918 h 918"/>
                <a:gd name="T60" fmla="*/ 1 w 105"/>
                <a:gd name="T61" fmla="*/ 918 h 918"/>
                <a:gd name="T62" fmla="*/ 1 w 105"/>
                <a:gd name="T63" fmla="*/ 918 h 918"/>
                <a:gd name="T64" fmla="*/ 1 w 105"/>
                <a:gd name="T65" fmla="*/ 918 h 918"/>
                <a:gd name="T66" fmla="*/ 1 w 105"/>
                <a:gd name="T67"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918">
                  <a:moveTo>
                    <a:pt x="1" y="918"/>
                  </a:moveTo>
                  <a:lnTo>
                    <a:pt x="10" y="847"/>
                  </a:lnTo>
                  <a:lnTo>
                    <a:pt x="18" y="781"/>
                  </a:lnTo>
                  <a:lnTo>
                    <a:pt x="23" y="717"/>
                  </a:lnTo>
                  <a:lnTo>
                    <a:pt x="30" y="655"/>
                  </a:lnTo>
                  <a:lnTo>
                    <a:pt x="37" y="594"/>
                  </a:lnTo>
                  <a:lnTo>
                    <a:pt x="46" y="534"/>
                  </a:lnTo>
                  <a:lnTo>
                    <a:pt x="58" y="472"/>
                  </a:lnTo>
                  <a:lnTo>
                    <a:pt x="74" y="407"/>
                  </a:lnTo>
                  <a:lnTo>
                    <a:pt x="96" y="309"/>
                  </a:lnTo>
                  <a:lnTo>
                    <a:pt x="105" y="208"/>
                  </a:lnTo>
                  <a:lnTo>
                    <a:pt x="99" y="105"/>
                  </a:lnTo>
                  <a:lnTo>
                    <a:pt x="74" y="9"/>
                  </a:lnTo>
                  <a:lnTo>
                    <a:pt x="71" y="3"/>
                  </a:lnTo>
                  <a:lnTo>
                    <a:pt x="62" y="0"/>
                  </a:lnTo>
                  <a:lnTo>
                    <a:pt x="57" y="0"/>
                  </a:lnTo>
                  <a:lnTo>
                    <a:pt x="55" y="3"/>
                  </a:lnTo>
                  <a:lnTo>
                    <a:pt x="73" y="101"/>
                  </a:lnTo>
                  <a:lnTo>
                    <a:pt x="78" y="201"/>
                  </a:lnTo>
                  <a:lnTo>
                    <a:pt x="71" y="299"/>
                  </a:lnTo>
                  <a:lnTo>
                    <a:pt x="55" y="399"/>
                  </a:lnTo>
                  <a:lnTo>
                    <a:pt x="42" y="464"/>
                  </a:lnTo>
                  <a:lnTo>
                    <a:pt x="30" y="529"/>
                  </a:lnTo>
                  <a:lnTo>
                    <a:pt x="19" y="593"/>
                  </a:lnTo>
                  <a:lnTo>
                    <a:pt x="12" y="655"/>
                  </a:lnTo>
                  <a:lnTo>
                    <a:pt x="5" y="719"/>
                  </a:lnTo>
                  <a:lnTo>
                    <a:pt x="1" y="783"/>
                  </a:lnTo>
                  <a:lnTo>
                    <a:pt x="0" y="849"/>
                  </a:lnTo>
                  <a:lnTo>
                    <a:pt x="0" y="917"/>
                  </a:lnTo>
                  <a:lnTo>
                    <a:pt x="0" y="918"/>
                  </a:lnTo>
                  <a:lnTo>
                    <a:pt x="1" y="918"/>
                  </a:lnTo>
                  <a:lnTo>
                    <a:pt x="1" y="918"/>
                  </a:lnTo>
                  <a:lnTo>
                    <a:pt x="1" y="918"/>
                  </a:lnTo>
                  <a:lnTo>
                    <a:pt x="1" y="9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3" name="Freeform 383"/>
            <p:cNvSpPr>
              <a:spLocks/>
            </p:cNvSpPr>
            <p:nvPr/>
          </p:nvSpPr>
          <p:spPr bwMode="auto">
            <a:xfrm>
              <a:off x="872" y="2291"/>
              <a:ext cx="94" cy="176"/>
            </a:xfrm>
            <a:custGeom>
              <a:avLst/>
              <a:gdLst>
                <a:gd name="T0" fmla="*/ 186 w 186"/>
                <a:gd name="T1" fmla="*/ 349 h 353"/>
                <a:gd name="T2" fmla="*/ 177 w 186"/>
                <a:gd name="T3" fmla="*/ 326 h 353"/>
                <a:gd name="T4" fmla="*/ 169 w 186"/>
                <a:gd name="T5" fmla="*/ 303 h 353"/>
                <a:gd name="T6" fmla="*/ 158 w 186"/>
                <a:gd name="T7" fmla="*/ 282 h 353"/>
                <a:gd name="T8" fmla="*/ 149 w 186"/>
                <a:gd name="T9" fmla="*/ 259 h 353"/>
                <a:gd name="T10" fmla="*/ 137 w 186"/>
                <a:gd name="T11" fmla="*/ 237 h 353"/>
                <a:gd name="T12" fmla="*/ 126 w 186"/>
                <a:gd name="T13" fmla="*/ 216 h 353"/>
                <a:gd name="T14" fmla="*/ 113 w 186"/>
                <a:gd name="T15" fmla="*/ 194 h 353"/>
                <a:gd name="T16" fmla="*/ 99 w 186"/>
                <a:gd name="T17" fmla="*/ 175 h 353"/>
                <a:gd name="T18" fmla="*/ 85 w 186"/>
                <a:gd name="T19" fmla="*/ 153 h 353"/>
                <a:gd name="T20" fmla="*/ 71 w 186"/>
                <a:gd name="T21" fmla="*/ 132 h 353"/>
                <a:gd name="T22" fmla="*/ 58 w 186"/>
                <a:gd name="T23" fmla="*/ 111 h 353"/>
                <a:gd name="T24" fmla="*/ 48 w 186"/>
                <a:gd name="T25" fmla="*/ 89 h 353"/>
                <a:gd name="T26" fmla="*/ 35 w 186"/>
                <a:gd name="T27" fmla="*/ 68 h 353"/>
                <a:gd name="T28" fmla="*/ 24 w 186"/>
                <a:gd name="T29" fmla="*/ 45 h 353"/>
                <a:gd name="T30" fmla="*/ 14 w 186"/>
                <a:gd name="T31" fmla="*/ 23 h 353"/>
                <a:gd name="T32" fmla="*/ 1 w 186"/>
                <a:gd name="T33" fmla="*/ 0 h 353"/>
                <a:gd name="T34" fmla="*/ 1 w 186"/>
                <a:gd name="T35" fmla="*/ 0 h 353"/>
                <a:gd name="T36" fmla="*/ 1 w 186"/>
                <a:gd name="T37" fmla="*/ 2 h 353"/>
                <a:gd name="T38" fmla="*/ 0 w 186"/>
                <a:gd name="T39" fmla="*/ 2 h 353"/>
                <a:gd name="T40" fmla="*/ 0 w 186"/>
                <a:gd name="T41" fmla="*/ 4 h 353"/>
                <a:gd name="T42" fmla="*/ 23 w 186"/>
                <a:gd name="T43" fmla="*/ 48 h 353"/>
                <a:gd name="T44" fmla="*/ 46 w 186"/>
                <a:gd name="T45" fmla="*/ 91 h 353"/>
                <a:gd name="T46" fmla="*/ 69 w 186"/>
                <a:gd name="T47" fmla="*/ 134 h 353"/>
                <a:gd name="T48" fmla="*/ 94 w 186"/>
                <a:gd name="T49" fmla="*/ 177 h 353"/>
                <a:gd name="T50" fmla="*/ 117 w 186"/>
                <a:gd name="T51" fmla="*/ 219 h 353"/>
                <a:gd name="T52" fmla="*/ 140 w 186"/>
                <a:gd name="T53" fmla="*/ 264 h 353"/>
                <a:gd name="T54" fmla="*/ 161 w 186"/>
                <a:gd name="T55" fmla="*/ 308 h 353"/>
                <a:gd name="T56" fmla="*/ 183 w 186"/>
                <a:gd name="T57" fmla="*/ 353 h 353"/>
                <a:gd name="T58" fmla="*/ 183 w 186"/>
                <a:gd name="T59" fmla="*/ 353 h 353"/>
                <a:gd name="T60" fmla="*/ 185 w 186"/>
                <a:gd name="T61" fmla="*/ 351 h 353"/>
                <a:gd name="T62" fmla="*/ 186 w 186"/>
                <a:gd name="T63" fmla="*/ 351 h 353"/>
                <a:gd name="T64" fmla="*/ 186 w 186"/>
                <a:gd name="T65" fmla="*/ 349 h 353"/>
                <a:gd name="T66" fmla="*/ 186 w 186"/>
                <a:gd name="T67" fmla="*/ 34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353">
                  <a:moveTo>
                    <a:pt x="186" y="349"/>
                  </a:moveTo>
                  <a:lnTo>
                    <a:pt x="177" y="326"/>
                  </a:lnTo>
                  <a:lnTo>
                    <a:pt x="169" y="303"/>
                  </a:lnTo>
                  <a:lnTo>
                    <a:pt x="158" y="282"/>
                  </a:lnTo>
                  <a:lnTo>
                    <a:pt x="149" y="259"/>
                  </a:lnTo>
                  <a:lnTo>
                    <a:pt x="137" y="237"/>
                  </a:lnTo>
                  <a:lnTo>
                    <a:pt x="126" y="216"/>
                  </a:lnTo>
                  <a:lnTo>
                    <a:pt x="113" y="194"/>
                  </a:lnTo>
                  <a:lnTo>
                    <a:pt x="99" y="175"/>
                  </a:lnTo>
                  <a:lnTo>
                    <a:pt x="85" y="153"/>
                  </a:lnTo>
                  <a:lnTo>
                    <a:pt x="71" y="132"/>
                  </a:lnTo>
                  <a:lnTo>
                    <a:pt x="58" y="111"/>
                  </a:lnTo>
                  <a:lnTo>
                    <a:pt x="48" y="89"/>
                  </a:lnTo>
                  <a:lnTo>
                    <a:pt x="35" y="68"/>
                  </a:lnTo>
                  <a:lnTo>
                    <a:pt x="24" y="45"/>
                  </a:lnTo>
                  <a:lnTo>
                    <a:pt x="14" y="23"/>
                  </a:lnTo>
                  <a:lnTo>
                    <a:pt x="1" y="0"/>
                  </a:lnTo>
                  <a:lnTo>
                    <a:pt x="1" y="0"/>
                  </a:lnTo>
                  <a:lnTo>
                    <a:pt x="1" y="2"/>
                  </a:lnTo>
                  <a:lnTo>
                    <a:pt x="0" y="2"/>
                  </a:lnTo>
                  <a:lnTo>
                    <a:pt x="0" y="4"/>
                  </a:lnTo>
                  <a:lnTo>
                    <a:pt x="23" y="48"/>
                  </a:lnTo>
                  <a:lnTo>
                    <a:pt x="46" y="91"/>
                  </a:lnTo>
                  <a:lnTo>
                    <a:pt x="69" y="134"/>
                  </a:lnTo>
                  <a:lnTo>
                    <a:pt x="94" y="177"/>
                  </a:lnTo>
                  <a:lnTo>
                    <a:pt x="117" y="219"/>
                  </a:lnTo>
                  <a:lnTo>
                    <a:pt x="140" y="264"/>
                  </a:lnTo>
                  <a:lnTo>
                    <a:pt x="161" y="308"/>
                  </a:lnTo>
                  <a:lnTo>
                    <a:pt x="183" y="353"/>
                  </a:lnTo>
                  <a:lnTo>
                    <a:pt x="183" y="353"/>
                  </a:lnTo>
                  <a:lnTo>
                    <a:pt x="185" y="351"/>
                  </a:lnTo>
                  <a:lnTo>
                    <a:pt x="186" y="351"/>
                  </a:lnTo>
                  <a:lnTo>
                    <a:pt x="186" y="349"/>
                  </a:lnTo>
                  <a:lnTo>
                    <a:pt x="18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4" name="Freeform 384"/>
            <p:cNvSpPr>
              <a:spLocks/>
            </p:cNvSpPr>
            <p:nvPr/>
          </p:nvSpPr>
          <p:spPr bwMode="auto">
            <a:xfrm>
              <a:off x="854" y="2290"/>
              <a:ext cx="71" cy="166"/>
            </a:xfrm>
            <a:custGeom>
              <a:avLst/>
              <a:gdLst>
                <a:gd name="T0" fmla="*/ 30 w 141"/>
                <a:gd name="T1" fmla="*/ 0 h 331"/>
                <a:gd name="T2" fmla="*/ 14 w 141"/>
                <a:gd name="T3" fmla="*/ 0 h 331"/>
                <a:gd name="T4" fmla="*/ 5 w 141"/>
                <a:gd name="T5" fmla="*/ 16 h 331"/>
                <a:gd name="T6" fmla="*/ 2 w 141"/>
                <a:gd name="T7" fmla="*/ 37 h 331"/>
                <a:gd name="T8" fmla="*/ 0 w 141"/>
                <a:gd name="T9" fmla="*/ 55 h 331"/>
                <a:gd name="T10" fmla="*/ 0 w 141"/>
                <a:gd name="T11" fmla="*/ 71 h 331"/>
                <a:gd name="T12" fmla="*/ 5 w 141"/>
                <a:gd name="T13" fmla="*/ 89 h 331"/>
                <a:gd name="T14" fmla="*/ 12 w 141"/>
                <a:gd name="T15" fmla="*/ 105 h 331"/>
                <a:gd name="T16" fmla="*/ 21 w 141"/>
                <a:gd name="T17" fmla="*/ 121 h 331"/>
                <a:gd name="T18" fmla="*/ 32 w 141"/>
                <a:gd name="T19" fmla="*/ 138 h 331"/>
                <a:gd name="T20" fmla="*/ 43 w 141"/>
                <a:gd name="T21" fmla="*/ 154 h 331"/>
                <a:gd name="T22" fmla="*/ 52 w 141"/>
                <a:gd name="T23" fmla="*/ 169 h 331"/>
                <a:gd name="T24" fmla="*/ 59 w 141"/>
                <a:gd name="T25" fmla="*/ 183 h 331"/>
                <a:gd name="T26" fmla="*/ 68 w 141"/>
                <a:gd name="T27" fmla="*/ 203 h 331"/>
                <a:gd name="T28" fmla="*/ 76 w 141"/>
                <a:gd name="T29" fmla="*/ 220 h 331"/>
                <a:gd name="T30" fmla="*/ 85 w 141"/>
                <a:gd name="T31" fmla="*/ 238 h 331"/>
                <a:gd name="T32" fmla="*/ 94 w 141"/>
                <a:gd name="T33" fmla="*/ 256 h 331"/>
                <a:gd name="T34" fmla="*/ 103 w 141"/>
                <a:gd name="T35" fmla="*/ 274 h 331"/>
                <a:gd name="T36" fmla="*/ 114 w 141"/>
                <a:gd name="T37" fmla="*/ 292 h 331"/>
                <a:gd name="T38" fmla="*/ 123 w 141"/>
                <a:gd name="T39" fmla="*/ 309 h 331"/>
                <a:gd name="T40" fmla="*/ 133 w 141"/>
                <a:gd name="T41" fmla="*/ 327 h 331"/>
                <a:gd name="T42" fmla="*/ 135 w 141"/>
                <a:gd name="T43" fmla="*/ 329 h 331"/>
                <a:gd name="T44" fmla="*/ 137 w 141"/>
                <a:gd name="T45" fmla="*/ 331 h 331"/>
                <a:gd name="T46" fmla="*/ 139 w 141"/>
                <a:gd name="T47" fmla="*/ 331 h 331"/>
                <a:gd name="T48" fmla="*/ 141 w 141"/>
                <a:gd name="T49" fmla="*/ 329 h 331"/>
                <a:gd name="T50" fmla="*/ 132 w 141"/>
                <a:gd name="T51" fmla="*/ 313 h 331"/>
                <a:gd name="T52" fmla="*/ 123 w 141"/>
                <a:gd name="T53" fmla="*/ 297 h 331"/>
                <a:gd name="T54" fmla="*/ 112 w 141"/>
                <a:gd name="T55" fmla="*/ 281 h 331"/>
                <a:gd name="T56" fmla="*/ 101 w 141"/>
                <a:gd name="T57" fmla="*/ 265 h 331"/>
                <a:gd name="T58" fmla="*/ 89 w 141"/>
                <a:gd name="T59" fmla="*/ 242 h 331"/>
                <a:gd name="T60" fmla="*/ 78 w 141"/>
                <a:gd name="T61" fmla="*/ 217 h 331"/>
                <a:gd name="T62" fmla="*/ 69 w 141"/>
                <a:gd name="T63" fmla="*/ 192 h 331"/>
                <a:gd name="T64" fmla="*/ 60 w 141"/>
                <a:gd name="T65" fmla="*/ 167 h 331"/>
                <a:gd name="T66" fmla="*/ 48 w 141"/>
                <a:gd name="T67" fmla="*/ 142 h 331"/>
                <a:gd name="T68" fmla="*/ 32 w 141"/>
                <a:gd name="T69" fmla="*/ 115 h 331"/>
                <a:gd name="T70" fmla="*/ 18 w 141"/>
                <a:gd name="T71" fmla="*/ 89 h 331"/>
                <a:gd name="T72" fmla="*/ 12 w 141"/>
                <a:gd name="T73" fmla="*/ 60 h 331"/>
                <a:gd name="T74" fmla="*/ 12 w 141"/>
                <a:gd name="T75" fmla="*/ 46 h 331"/>
                <a:gd name="T76" fmla="*/ 14 w 141"/>
                <a:gd name="T77" fmla="*/ 24 h 331"/>
                <a:gd name="T78" fmla="*/ 20 w 141"/>
                <a:gd name="T79" fmla="*/ 5 h 331"/>
                <a:gd name="T80" fmla="*/ 28 w 141"/>
                <a:gd name="T81" fmla="*/ 0 h 331"/>
                <a:gd name="T82" fmla="*/ 30 w 141"/>
                <a:gd name="T83" fmla="*/ 0 h 331"/>
                <a:gd name="T84" fmla="*/ 30 w 141"/>
                <a:gd name="T85" fmla="*/ 0 h 331"/>
                <a:gd name="T86" fmla="*/ 30 w 141"/>
                <a:gd name="T87" fmla="*/ 0 h 331"/>
                <a:gd name="T88" fmla="*/ 30 w 141"/>
                <a:gd name="T89" fmla="*/ 0 h 331"/>
                <a:gd name="T90" fmla="*/ 30 w 141"/>
                <a:gd name="T9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331">
                  <a:moveTo>
                    <a:pt x="30" y="0"/>
                  </a:moveTo>
                  <a:lnTo>
                    <a:pt x="14" y="0"/>
                  </a:lnTo>
                  <a:lnTo>
                    <a:pt x="5" y="16"/>
                  </a:lnTo>
                  <a:lnTo>
                    <a:pt x="2" y="37"/>
                  </a:lnTo>
                  <a:lnTo>
                    <a:pt x="0" y="55"/>
                  </a:lnTo>
                  <a:lnTo>
                    <a:pt x="0" y="71"/>
                  </a:lnTo>
                  <a:lnTo>
                    <a:pt x="5" y="89"/>
                  </a:lnTo>
                  <a:lnTo>
                    <a:pt x="12" y="105"/>
                  </a:lnTo>
                  <a:lnTo>
                    <a:pt x="21" y="121"/>
                  </a:lnTo>
                  <a:lnTo>
                    <a:pt x="32" y="138"/>
                  </a:lnTo>
                  <a:lnTo>
                    <a:pt x="43" y="154"/>
                  </a:lnTo>
                  <a:lnTo>
                    <a:pt x="52" y="169"/>
                  </a:lnTo>
                  <a:lnTo>
                    <a:pt x="59" y="183"/>
                  </a:lnTo>
                  <a:lnTo>
                    <a:pt x="68" y="203"/>
                  </a:lnTo>
                  <a:lnTo>
                    <a:pt x="76" y="220"/>
                  </a:lnTo>
                  <a:lnTo>
                    <a:pt x="85" y="238"/>
                  </a:lnTo>
                  <a:lnTo>
                    <a:pt x="94" y="256"/>
                  </a:lnTo>
                  <a:lnTo>
                    <a:pt x="103" y="274"/>
                  </a:lnTo>
                  <a:lnTo>
                    <a:pt x="114" y="292"/>
                  </a:lnTo>
                  <a:lnTo>
                    <a:pt x="123" y="309"/>
                  </a:lnTo>
                  <a:lnTo>
                    <a:pt x="133" y="327"/>
                  </a:lnTo>
                  <a:lnTo>
                    <a:pt x="135" y="329"/>
                  </a:lnTo>
                  <a:lnTo>
                    <a:pt x="137" y="331"/>
                  </a:lnTo>
                  <a:lnTo>
                    <a:pt x="139" y="331"/>
                  </a:lnTo>
                  <a:lnTo>
                    <a:pt x="141" y="329"/>
                  </a:lnTo>
                  <a:lnTo>
                    <a:pt x="132" y="313"/>
                  </a:lnTo>
                  <a:lnTo>
                    <a:pt x="123" y="297"/>
                  </a:lnTo>
                  <a:lnTo>
                    <a:pt x="112" y="281"/>
                  </a:lnTo>
                  <a:lnTo>
                    <a:pt x="101" y="265"/>
                  </a:lnTo>
                  <a:lnTo>
                    <a:pt x="89" y="242"/>
                  </a:lnTo>
                  <a:lnTo>
                    <a:pt x="78" y="217"/>
                  </a:lnTo>
                  <a:lnTo>
                    <a:pt x="69" y="192"/>
                  </a:lnTo>
                  <a:lnTo>
                    <a:pt x="60" y="167"/>
                  </a:lnTo>
                  <a:lnTo>
                    <a:pt x="48" y="142"/>
                  </a:lnTo>
                  <a:lnTo>
                    <a:pt x="32" y="115"/>
                  </a:lnTo>
                  <a:lnTo>
                    <a:pt x="18" y="89"/>
                  </a:lnTo>
                  <a:lnTo>
                    <a:pt x="12" y="60"/>
                  </a:lnTo>
                  <a:lnTo>
                    <a:pt x="12" y="46"/>
                  </a:lnTo>
                  <a:lnTo>
                    <a:pt x="14" y="24"/>
                  </a:lnTo>
                  <a:lnTo>
                    <a:pt x="20" y="5"/>
                  </a:lnTo>
                  <a:lnTo>
                    <a:pt x="28" y="0"/>
                  </a:lnTo>
                  <a:lnTo>
                    <a:pt x="30" y="0"/>
                  </a:lnTo>
                  <a:lnTo>
                    <a:pt x="30" y="0"/>
                  </a:lnTo>
                  <a:lnTo>
                    <a:pt x="30" y="0"/>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5" name="Freeform 385"/>
            <p:cNvSpPr>
              <a:spLocks/>
            </p:cNvSpPr>
            <p:nvPr/>
          </p:nvSpPr>
          <p:spPr bwMode="auto">
            <a:xfrm>
              <a:off x="1725" y="3177"/>
              <a:ext cx="40" cy="51"/>
            </a:xfrm>
            <a:custGeom>
              <a:avLst/>
              <a:gdLst>
                <a:gd name="T0" fmla="*/ 77 w 80"/>
                <a:gd name="T1" fmla="*/ 39 h 102"/>
                <a:gd name="T2" fmla="*/ 78 w 80"/>
                <a:gd name="T3" fmla="*/ 30 h 102"/>
                <a:gd name="T4" fmla="*/ 80 w 80"/>
                <a:gd name="T5" fmla="*/ 21 h 102"/>
                <a:gd name="T6" fmla="*/ 78 w 80"/>
                <a:gd name="T7" fmla="*/ 14 h 102"/>
                <a:gd name="T8" fmla="*/ 73 w 80"/>
                <a:gd name="T9" fmla="*/ 5 h 102"/>
                <a:gd name="T10" fmla="*/ 68 w 80"/>
                <a:gd name="T11" fmla="*/ 2 h 102"/>
                <a:gd name="T12" fmla="*/ 62 w 80"/>
                <a:gd name="T13" fmla="*/ 0 h 102"/>
                <a:gd name="T14" fmla="*/ 55 w 80"/>
                <a:gd name="T15" fmla="*/ 0 h 102"/>
                <a:gd name="T16" fmla="*/ 50 w 80"/>
                <a:gd name="T17" fmla="*/ 0 h 102"/>
                <a:gd name="T18" fmla="*/ 41 w 80"/>
                <a:gd name="T19" fmla="*/ 2 h 102"/>
                <a:gd name="T20" fmla="*/ 32 w 80"/>
                <a:gd name="T21" fmla="*/ 5 h 102"/>
                <a:gd name="T22" fmla="*/ 25 w 80"/>
                <a:gd name="T23" fmla="*/ 11 h 102"/>
                <a:gd name="T24" fmla="*/ 18 w 80"/>
                <a:gd name="T25" fmla="*/ 16 h 102"/>
                <a:gd name="T26" fmla="*/ 9 w 80"/>
                <a:gd name="T27" fmla="*/ 25 h 102"/>
                <a:gd name="T28" fmla="*/ 4 w 80"/>
                <a:gd name="T29" fmla="*/ 34 h 102"/>
                <a:gd name="T30" fmla="*/ 2 w 80"/>
                <a:gd name="T31" fmla="*/ 46 h 102"/>
                <a:gd name="T32" fmla="*/ 0 w 80"/>
                <a:gd name="T33" fmla="*/ 59 h 102"/>
                <a:gd name="T34" fmla="*/ 0 w 80"/>
                <a:gd name="T35" fmla="*/ 77 h 102"/>
                <a:gd name="T36" fmla="*/ 6 w 80"/>
                <a:gd name="T37" fmla="*/ 91 h 102"/>
                <a:gd name="T38" fmla="*/ 18 w 80"/>
                <a:gd name="T39" fmla="*/ 102 h 102"/>
                <a:gd name="T40" fmla="*/ 36 w 80"/>
                <a:gd name="T41" fmla="*/ 102 h 102"/>
                <a:gd name="T42" fmla="*/ 48 w 80"/>
                <a:gd name="T43" fmla="*/ 93 h 102"/>
                <a:gd name="T44" fmla="*/ 52 w 80"/>
                <a:gd name="T45" fmla="*/ 82 h 102"/>
                <a:gd name="T46" fmla="*/ 46 w 80"/>
                <a:gd name="T47" fmla="*/ 69 h 102"/>
                <a:gd name="T48" fmla="*/ 36 w 80"/>
                <a:gd name="T49" fmla="*/ 59 h 102"/>
                <a:gd name="T50" fmla="*/ 32 w 80"/>
                <a:gd name="T51" fmla="*/ 59 h 102"/>
                <a:gd name="T52" fmla="*/ 29 w 80"/>
                <a:gd name="T53" fmla="*/ 59 h 102"/>
                <a:gd name="T54" fmla="*/ 25 w 80"/>
                <a:gd name="T55" fmla="*/ 61 h 102"/>
                <a:gd name="T56" fmla="*/ 23 w 80"/>
                <a:gd name="T57" fmla="*/ 62 h 102"/>
                <a:gd name="T58" fmla="*/ 29 w 80"/>
                <a:gd name="T59" fmla="*/ 69 h 102"/>
                <a:gd name="T60" fmla="*/ 36 w 80"/>
                <a:gd name="T61" fmla="*/ 78 h 102"/>
                <a:gd name="T62" fmla="*/ 36 w 80"/>
                <a:gd name="T63" fmla="*/ 87 h 102"/>
                <a:gd name="T64" fmla="*/ 30 w 80"/>
                <a:gd name="T65" fmla="*/ 94 h 102"/>
                <a:gd name="T66" fmla="*/ 29 w 80"/>
                <a:gd name="T67" fmla="*/ 94 h 102"/>
                <a:gd name="T68" fmla="*/ 25 w 80"/>
                <a:gd name="T69" fmla="*/ 93 h 102"/>
                <a:gd name="T70" fmla="*/ 23 w 80"/>
                <a:gd name="T71" fmla="*/ 91 h 102"/>
                <a:gd name="T72" fmla="*/ 20 w 80"/>
                <a:gd name="T73" fmla="*/ 87 h 102"/>
                <a:gd name="T74" fmla="*/ 16 w 80"/>
                <a:gd name="T75" fmla="*/ 80 h 102"/>
                <a:gd name="T76" fmla="*/ 14 w 80"/>
                <a:gd name="T77" fmla="*/ 73 h 102"/>
                <a:gd name="T78" fmla="*/ 14 w 80"/>
                <a:gd name="T79" fmla="*/ 66 h 102"/>
                <a:gd name="T80" fmla="*/ 14 w 80"/>
                <a:gd name="T81" fmla="*/ 57 h 102"/>
                <a:gd name="T82" fmla="*/ 16 w 80"/>
                <a:gd name="T83" fmla="*/ 41 h 102"/>
                <a:gd name="T84" fmla="*/ 22 w 80"/>
                <a:gd name="T85" fmla="*/ 25 h 102"/>
                <a:gd name="T86" fmla="*/ 30 w 80"/>
                <a:gd name="T87" fmla="*/ 12 h 102"/>
                <a:gd name="T88" fmla="*/ 45 w 80"/>
                <a:gd name="T89" fmla="*/ 4 h 102"/>
                <a:gd name="T90" fmla="*/ 52 w 80"/>
                <a:gd name="T91" fmla="*/ 2 h 102"/>
                <a:gd name="T92" fmla="*/ 59 w 80"/>
                <a:gd name="T93" fmla="*/ 4 h 102"/>
                <a:gd name="T94" fmla="*/ 66 w 80"/>
                <a:gd name="T95" fmla="*/ 7 h 102"/>
                <a:gd name="T96" fmla="*/ 71 w 80"/>
                <a:gd name="T97" fmla="*/ 12 h 102"/>
                <a:gd name="T98" fmla="*/ 75 w 80"/>
                <a:gd name="T99" fmla="*/ 18 h 102"/>
                <a:gd name="T100" fmla="*/ 77 w 80"/>
                <a:gd name="T101" fmla="*/ 25 h 102"/>
                <a:gd name="T102" fmla="*/ 75 w 80"/>
                <a:gd name="T103" fmla="*/ 32 h 102"/>
                <a:gd name="T104" fmla="*/ 75 w 80"/>
                <a:gd name="T105" fmla="*/ 39 h 102"/>
                <a:gd name="T106" fmla="*/ 75 w 80"/>
                <a:gd name="T107" fmla="*/ 39 h 102"/>
                <a:gd name="T108" fmla="*/ 77 w 80"/>
                <a:gd name="T109" fmla="*/ 39 h 102"/>
                <a:gd name="T110" fmla="*/ 77 w 80"/>
                <a:gd name="T111" fmla="*/ 39 h 102"/>
                <a:gd name="T112" fmla="*/ 77 w 80"/>
                <a:gd name="T113" fmla="*/ 39 h 102"/>
                <a:gd name="T114" fmla="*/ 77 w 80"/>
                <a:gd name="T115"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102">
                  <a:moveTo>
                    <a:pt x="77" y="39"/>
                  </a:moveTo>
                  <a:lnTo>
                    <a:pt x="78" y="30"/>
                  </a:lnTo>
                  <a:lnTo>
                    <a:pt x="80" y="21"/>
                  </a:lnTo>
                  <a:lnTo>
                    <a:pt x="78" y="14"/>
                  </a:lnTo>
                  <a:lnTo>
                    <a:pt x="73" y="5"/>
                  </a:lnTo>
                  <a:lnTo>
                    <a:pt x="68" y="2"/>
                  </a:lnTo>
                  <a:lnTo>
                    <a:pt x="62" y="0"/>
                  </a:lnTo>
                  <a:lnTo>
                    <a:pt x="55" y="0"/>
                  </a:lnTo>
                  <a:lnTo>
                    <a:pt x="50" y="0"/>
                  </a:lnTo>
                  <a:lnTo>
                    <a:pt x="41" y="2"/>
                  </a:lnTo>
                  <a:lnTo>
                    <a:pt x="32" y="5"/>
                  </a:lnTo>
                  <a:lnTo>
                    <a:pt x="25" y="11"/>
                  </a:lnTo>
                  <a:lnTo>
                    <a:pt x="18" y="16"/>
                  </a:lnTo>
                  <a:lnTo>
                    <a:pt x="9" y="25"/>
                  </a:lnTo>
                  <a:lnTo>
                    <a:pt x="4" y="34"/>
                  </a:lnTo>
                  <a:lnTo>
                    <a:pt x="2" y="46"/>
                  </a:lnTo>
                  <a:lnTo>
                    <a:pt x="0" y="59"/>
                  </a:lnTo>
                  <a:lnTo>
                    <a:pt x="0" y="77"/>
                  </a:lnTo>
                  <a:lnTo>
                    <a:pt x="6" y="91"/>
                  </a:lnTo>
                  <a:lnTo>
                    <a:pt x="18" y="102"/>
                  </a:lnTo>
                  <a:lnTo>
                    <a:pt x="36" y="102"/>
                  </a:lnTo>
                  <a:lnTo>
                    <a:pt x="48" y="93"/>
                  </a:lnTo>
                  <a:lnTo>
                    <a:pt x="52" y="82"/>
                  </a:lnTo>
                  <a:lnTo>
                    <a:pt x="46" y="69"/>
                  </a:lnTo>
                  <a:lnTo>
                    <a:pt x="36" y="59"/>
                  </a:lnTo>
                  <a:lnTo>
                    <a:pt x="32" y="59"/>
                  </a:lnTo>
                  <a:lnTo>
                    <a:pt x="29" y="59"/>
                  </a:lnTo>
                  <a:lnTo>
                    <a:pt x="25" y="61"/>
                  </a:lnTo>
                  <a:lnTo>
                    <a:pt x="23" y="62"/>
                  </a:lnTo>
                  <a:lnTo>
                    <a:pt x="29" y="69"/>
                  </a:lnTo>
                  <a:lnTo>
                    <a:pt x="36" y="78"/>
                  </a:lnTo>
                  <a:lnTo>
                    <a:pt x="36" y="87"/>
                  </a:lnTo>
                  <a:lnTo>
                    <a:pt x="30" y="94"/>
                  </a:lnTo>
                  <a:lnTo>
                    <a:pt x="29" y="94"/>
                  </a:lnTo>
                  <a:lnTo>
                    <a:pt x="25" y="93"/>
                  </a:lnTo>
                  <a:lnTo>
                    <a:pt x="23" y="91"/>
                  </a:lnTo>
                  <a:lnTo>
                    <a:pt x="20" y="87"/>
                  </a:lnTo>
                  <a:lnTo>
                    <a:pt x="16" y="80"/>
                  </a:lnTo>
                  <a:lnTo>
                    <a:pt x="14" y="73"/>
                  </a:lnTo>
                  <a:lnTo>
                    <a:pt x="14" y="66"/>
                  </a:lnTo>
                  <a:lnTo>
                    <a:pt x="14" y="57"/>
                  </a:lnTo>
                  <a:lnTo>
                    <a:pt x="16" y="41"/>
                  </a:lnTo>
                  <a:lnTo>
                    <a:pt x="22" y="25"/>
                  </a:lnTo>
                  <a:lnTo>
                    <a:pt x="30" y="12"/>
                  </a:lnTo>
                  <a:lnTo>
                    <a:pt x="45" y="4"/>
                  </a:lnTo>
                  <a:lnTo>
                    <a:pt x="52" y="2"/>
                  </a:lnTo>
                  <a:lnTo>
                    <a:pt x="59" y="4"/>
                  </a:lnTo>
                  <a:lnTo>
                    <a:pt x="66" y="7"/>
                  </a:lnTo>
                  <a:lnTo>
                    <a:pt x="71" y="12"/>
                  </a:lnTo>
                  <a:lnTo>
                    <a:pt x="75" y="18"/>
                  </a:lnTo>
                  <a:lnTo>
                    <a:pt x="77" y="25"/>
                  </a:lnTo>
                  <a:lnTo>
                    <a:pt x="75" y="32"/>
                  </a:lnTo>
                  <a:lnTo>
                    <a:pt x="75" y="39"/>
                  </a:lnTo>
                  <a:lnTo>
                    <a:pt x="75" y="39"/>
                  </a:lnTo>
                  <a:lnTo>
                    <a:pt x="77" y="39"/>
                  </a:lnTo>
                  <a:lnTo>
                    <a:pt x="77" y="39"/>
                  </a:lnTo>
                  <a:lnTo>
                    <a:pt x="77" y="39"/>
                  </a:lnTo>
                  <a:lnTo>
                    <a:pt x="7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6" name="Freeform 386"/>
            <p:cNvSpPr>
              <a:spLocks/>
            </p:cNvSpPr>
            <p:nvPr/>
          </p:nvSpPr>
          <p:spPr bwMode="auto">
            <a:xfrm>
              <a:off x="1706" y="2524"/>
              <a:ext cx="78" cy="69"/>
            </a:xfrm>
            <a:custGeom>
              <a:avLst/>
              <a:gdLst>
                <a:gd name="T0" fmla="*/ 153 w 156"/>
                <a:gd name="T1" fmla="*/ 0 h 139"/>
                <a:gd name="T2" fmla="*/ 146 w 156"/>
                <a:gd name="T3" fmla="*/ 11 h 139"/>
                <a:gd name="T4" fmla="*/ 137 w 156"/>
                <a:gd name="T5" fmla="*/ 21 h 139"/>
                <a:gd name="T6" fmla="*/ 126 w 156"/>
                <a:gd name="T7" fmla="*/ 30 h 139"/>
                <a:gd name="T8" fmla="*/ 114 w 156"/>
                <a:gd name="T9" fmla="*/ 37 h 139"/>
                <a:gd name="T10" fmla="*/ 101 w 156"/>
                <a:gd name="T11" fmla="*/ 46 h 139"/>
                <a:gd name="T12" fmla="*/ 89 w 156"/>
                <a:gd name="T13" fmla="*/ 53 h 139"/>
                <a:gd name="T14" fmla="*/ 76 w 156"/>
                <a:gd name="T15" fmla="*/ 62 h 139"/>
                <a:gd name="T16" fmla="*/ 66 w 156"/>
                <a:gd name="T17" fmla="*/ 70 h 139"/>
                <a:gd name="T18" fmla="*/ 57 w 156"/>
                <a:gd name="T19" fmla="*/ 77 h 139"/>
                <a:gd name="T20" fmla="*/ 48 w 156"/>
                <a:gd name="T21" fmla="*/ 84 h 139"/>
                <a:gd name="T22" fmla="*/ 39 w 156"/>
                <a:gd name="T23" fmla="*/ 91 h 139"/>
                <a:gd name="T24" fmla="*/ 30 w 156"/>
                <a:gd name="T25" fmla="*/ 100 h 139"/>
                <a:gd name="T26" fmla="*/ 21 w 156"/>
                <a:gd name="T27" fmla="*/ 109 h 139"/>
                <a:gd name="T28" fmla="*/ 14 w 156"/>
                <a:gd name="T29" fmla="*/ 118 h 139"/>
                <a:gd name="T30" fmla="*/ 7 w 156"/>
                <a:gd name="T31" fmla="*/ 126 h 139"/>
                <a:gd name="T32" fmla="*/ 0 w 156"/>
                <a:gd name="T33" fmla="*/ 137 h 139"/>
                <a:gd name="T34" fmla="*/ 0 w 156"/>
                <a:gd name="T35" fmla="*/ 139 h 139"/>
                <a:gd name="T36" fmla="*/ 3 w 156"/>
                <a:gd name="T37" fmla="*/ 139 h 139"/>
                <a:gd name="T38" fmla="*/ 9 w 156"/>
                <a:gd name="T39" fmla="*/ 137 h 139"/>
                <a:gd name="T40" fmla="*/ 10 w 156"/>
                <a:gd name="T41" fmla="*/ 135 h 139"/>
                <a:gd name="T42" fmla="*/ 21 w 156"/>
                <a:gd name="T43" fmla="*/ 123 h 139"/>
                <a:gd name="T44" fmla="*/ 32 w 156"/>
                <a:gd name="T45" fmla="*/ 110 h 139"/>
                <a:gd name="T46" fmla="*/ 43 w 156"/>
                <a:gd name="T47" fmla="*/ 98 h 139"/>
                <a:gd name="T48" fmla="*/ 53 w 156"/>
                <a:gd name="T49" fmla="*/ 87 h 139"/>
                <a:gd name="T50" fmla="*/ 66 w 156"/>
                <a:gd name="T51" fmla="*/ 77 h 139"/>
                <a:gd name="T52" fmla="*/ 78 w 156"/>
                <a:gd name="T53" fmla="*/ 68 h 139"/>
                <a:gd name="T54" fmla="*/ 91 w 156"/>
                <a:gd name="T55" fmla="*/ 57 h 139"/>
                <a:gd name="T56" fmla="*/ 105 w 156"/>
                <a:gd name="T57" fmla="*/ 48 h 139"/>
                <a:gd name="T58" fmla="*/ 119 w 156"/>
                <a:gd name="T59" fmla="*/ 37 h 139"/>
                <a:gd name="T60" fmla="*/ 133 w 156"/>
                <a:gd name="T61" fmla="*/ 27 h 139"/>
                <a:gd name="T62" fmla="*/ 146 w 156"/>
                <a:gd name="T63" fmla="*/ 14 h 139"/>
                <a:gd name="T64" fmla="*/ 156 w 156"/>
                <a:gd name="T65" fmla="*/ 0 h 139"/>
                <a:gd name="T66" fmla="*/ 156 w 156"/>
                <a:gd name="T67" fmla="*/ 0 h 139"/>
                <a:gd name="T68" fmla="*/ 155 w 156"/>
                <a:gd name="T69" fmla="*/ 0 h 139"/>
                <a:gd name="T70" fmla="*/ 153 w 156"/>
                <a:gd name="T71" fmla="*/ 0 h 139"/>
                <a:gd name="T72" fmla="*/ 153 w 156"/>
                <a:gd name="T73" fmla="*/ 0 h 139"/>
                <a:gd name="T74" fmla="*/ 153 w 156"/>
                <a:gd name="T7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39">
                  <a:moveTo>
                    <a:pt x="153" y="0"/>
                  </a:moveTo>
                  <a:lnTo>
                    <a:pt x="146" y="11"/>
                  </a:lnTo>
                  <a:lnTo>
                    <a:pt x="137" y="21"/>
                  </a:lnTo>
                  <a:lnTo>
                    <a:pt x="126" y="30"/>
                  </a:lnTo>
                  <a:lnTo>
                    <a:pt x="114" y="37"/>
                  </a:lnTo>
                  <a:lnTo>
                    <a:pt x="101" y="46"/>
                  </a:lnTo>
                  <a:lnTo>
                    <a:pt x="89" y="53"/>
                  </a:lnTo>
                  <a:lnTo>
                    <a:pt x="76" y="62"/>
                  </a:lnTo>
                  <a:lnTo>
                    <a:pt x="66" y="70"/>
                  </a:lnTo>
                  <a:lnTo>
                    <a:pt x="57" y="77"/>
                  </a:lnTo>
                  <a:lnTo>
                    <a:pt x="48" y="84"/>
                  </a:lnTo>
                  <a:lnTo>
                    <a:pt x="39" y="91"/>
                  </a:lnTo>
                  <a:lnTo>
                    <a:pt x="30" y="100"/>
                  </a:lnTo>
                  <a:lnTo>
                    <a:pt x="21" y="109"/>
                  </a:lnTo>
                  <a:lnTo>
                    <a:pt x="14" y="118"/>
                  </a:lnTo>
                  <a:lnTo>
                    <a:pt x="7" y="126"/>
                  </a:lnTo>
                  <a:lnTo>
                    <a:pt x="0" y="137"/>
                  </a:lnTo>
                  <a:lnTo>
                    <a:pt x="0" y="139"/>
                  </a:lnTo>
                  <a:lnTo>
                    <a:pt x="3" y="139"/>
                  </a:lnTo>
                  <a:lnTo>
                    <a:pt x="9" y="137"/>
                  </a:lnTo>
                  <a:lnTo>
                    <a:pt x="10" y="135"/>
                  </a:lnTo>
                  <a:lnTo>
                    <a:pt x="21" y="123"/>
                  </a:lnTo>
                  <a:lnTo>
                    <a:pt x="32" y="110"/>
                  </a:lnTo>
                  <a:lnTo>
                    <a:pt x="43" y="98"/>
                  </a:lnTo>
                  <a:lnTo>
                    <a:pt x="53" y="87"/>
                  </a:lnTo>
                  <a:lnTo>
                    <a:pt x="66" y="77"/>
                  </a:lnTo>
                  <a:lnTo>
                    <a:pt x="78" y="68"/>
                  </a:lnTo>
                  <a:lnTo>
                    <a:pt x="91" y="57"/>
                  </a:lnTo>
                  <a:lnTo>
                    <a:pt x="105" y="48"/>
                  </a:lnTo>
                  <a:lnTo>
                    <a:pt x="119" y="37"/>
                  </a:lnTo>
                  <a:lnTo>
                    <a:pt x="133" y="27"/>
                  </a:lnTo>
                  <a:lnTo>
                    <a:pt x="146" y="14"/>
                  </a:lnTo>
                  <a:lnTo>
                    <a:pt x="156" y="0"/>
                  </a:lnTo>
                  <a:lnTo>
                    <a:pt x="156" y="0"/>
                  </a:lnTo>
                  <a:lnTo>
                    <a:pt x="155" y="0"/>
                  </a:lnTo>
                  <a:lnTo>
                    <a:pt x="153" y="0"/>
                  </a:lnTo>
                  <a:lnTo>
                    <a:pt x="153" y="0"/>
                  </a:lnTo>
                  <a:lnTo>
                    <a:pt x="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7" name="Freeform 387"/>
            <p:cNvSpPr>
              <a:spLocks/>
            </p:cNvSpPr>
            <p:nvPr/>
          </p:nvSpPr>
          <p:spPr bwMode="auto">
            <a:xfrm>
              <a:off x="2022" y="3230"/>
              <a:ext cx="36" cy="238"/>
            </a:xfrm>
            <a:custGeom>
              <a:avLst/>
              <a:gdLst>
                <a:gd name="T0" fmla="*/ 6 w 73"/>
                <a:gd name="T1" fmla="*/ 4 h 477"/>
                <a:gd name="T2" fmla="*/ 2 w 73"/>
                <a:gd name="T3" fmla="*/ 0 h 477"/>
                <a:gd name="T4" fmla="*/ 0 w 73"/>
                <a:gd name="T5" fmla="*/ 4 h 477"/>
                <a:gd name="T6" fmla="*/ 0 w 73"/>
                <a:gd name="T7" fmla="*/ 9 h 477"/>
                <a:gd name="T8" fmla="*/ 0 w 73"/>
                <a:gd name="T9" fmla="*/ 14 h 477"/>
                <a:gd name="T10" fmla="*/ 15 w 73"/>
                <a:gd name="T11" fmla="*/ 62 h 477"/>
                <a:gd name="T12" fmla="*/ 24 w 73"/>
                <a:gd name="T13" fmla="*/ 112 h 477"/>
                <a:gd name="T14" fmla="*/ 31 w 73"/>
                <a:gd name="T15" fmla="*/ 162 h 477"/>
                <a:gd name="T16" fmla="*/ 41 w 73"/>
                <a:gd name="T17" fmla="*/ 212 h 477"/>
                <a:gd name="T18" fmla="*/ 56 w 73"/>
                <a:gd name="T19" fmla="*/ 290 h 477"/>
                <a:gd name="T20" fmla="*/ 65 w 73"/>
                <a:gd name="T21" fmla="*/ 378 h 477"/>
                <a:gd name="T22" fmla="*/ 68 w 73"/>
                <a:gd name="T23" fmla="*/ 449 h 477"/>
                <a:gd name="T24" fmla="*/ 70 w 73"/>
                <a:gd name="T25" fmla="*/ 477 h 477"/>
                <a:gd name="T26" fmla="*/ 72 w 73"/>
                <a:gd name="T27" fmla="*/ 467 h 477"/>
                <a:gd name="T28" fmla="*/ 72 w 73"/>
                <a:gd name="T29" fmla="*/ 435 h 477"/>
                <a:gd name="T30" fmla="*/ 73 w 73"/>
                <a:gd name="T31" fmla="*/ 385 h 477"/>
                <a:gd name="T32" fmla="*/ 72 w 73"/>
                <a:gd name="T33" fmla="*/ 322 h 477"/>
                <a:gd name="T34" fmla="*/ 65 w 73"/>
                <a:gd name="T35" fmla="*/ 249 h 477"/>
                <a:gd name="T36" fmla="*/ 54 w 73"/>
                <a:gd name="T37" fmla="*/ 169 h 477"/>
                <a:gd name="T38" fmla="*/ 34 w 73"/>
                <a:gd name="T39" fmla="*/ 86 h 477"/>
                <a:gd name="T40" fmla="*/ 6 w 73"/>
                <a:gd name="T41" fmla="*/ 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477">
                  <a:moveTo>
                    <a:pt x="6" y="4"/>
                  </a:moveTo>
                  <a:lnTo>
                    <a:pt x="2" y="0"/>
                  </a:lnTo>
                  <a:lnTo>
                    <a:pt x="0" y="4"/>
                  </a:lnTo>
                  <a:lnTo>
                    <a:pt x="0" y="9"/>
                  </a:lnTo>
                  <a:lnTo>
                    <a:pt x="0" y="14"/>
                  </a:lnTo>
                  <a:lnTo>
                    <a:pt x="15" y="62"/>
                  </a:lnTo>
                  <a:lnTo>
                    <a:pt x="24" y="112"/>
                  </a:lnTo>
                  <a:lnTo>
                    <a:pt x="31" y="162"/>
                  </a:lnTo>
                  <a:lnTo>
                    <a:pt x="41" y="212"/>
                  </a:lnTo>
                  <a:lnTo>
                    <a:pt x="56" y="290"/>
                  </a:lnTo>
                  <a:lnTo>
                    <a:pt x="65" y="378"/>
                  </a:lnTo>
                  <a:lnTo>
                    <a:pt x="68" y="449"/>
                  </a:lnTo>
                  <a:lnTo>
                    <a:pt x="70" y="477"/>
                  </a:lnTo>
                  <a:lnTo>
                    <a:pt x="72" y="467"/>
                  </a:lnTo>
                  <a:lnTo>
                    <a:pt x="72" y="435"/>
                  </a:lnTo>
                  <a:lnTo>
                    <a:pt x="73" y="385"/>
                  </a:lnTo>
                  <a:lnTo>
                    <a:pt x="72" y="322"/>
                  </a:lnTo>
                  <a:lnTo>
                    <a:pt x="65" y="249"/>
                  </a:lnTo>
                  <a:lnTo>
                    <a:pt x="54" y="169"/>
                  </a:lnTo>
                  <a:lnTo>
                    <a:pt x="34" y="86"/>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8" name="Freeform 388"/>
            <p:cNvSpPr>
              <a:spLocks/>
            </p:cNvSpPr>
            <p:nvPr/>
          </p:nvSpPr>
          <p:spPr bwMode="auto">
            <a:xfrm>
              <a:off x="1763" y="2135"/>
              <a:ext cx="99" cy="56"/>
            </a:xfrm>
            <a:custGeom>
              <a:avLst/>
              <a:gdLst>
                <a:gd name="T0" fmla="*/ 197 w 197"/>
                <a:gd name="T1" fmla="*/ 112 h 112"/>
                <a:gd name="T2" fmla="*/ 185 w 197"/>
                <a:gd name="T3" fmla="*/ 87 h 112"/>
                <a:gd name="T4" fmla="*/ 167 w 197"/>
                <a:gd name="T5" fmla="*/ 66 h 112"/>
                <a:gd name="T6" fmla="*/ 144 w 197"/>
                <a:gd name="T7" fmla="*/ 48 h 112"/>
                <a:gd name="T8" fmla="*/ 117 w 197"/>
                <a:gd name="T9" fmla="*/ 34 h 112"/>
                <a:gd name="T10" fmla="*/ 89 w 197"/>
                <a:gd name="T11" fmla="*/ 21 h 112"/>
                <a:gd name="T12" fmla="*/ 58 w 197"/>
                <a:gd name="T13" fmla="*/ 12 h 112"/>
                <a:gd name="T14" fmla="*/ 30 w 197"/>
                <a:gd name="T15" fmla="*/ 5 h 112"/>
                <a:gd name="T16" fmla="*/ 3 w 197"/>
                <a:gd name="T17" fmla="*/ 0 h 112"/>
                <a:gd name="T18" fmla="*/ 0 w 197"/>
                <a:gd name="T19" fmla="*/ 0 h 112"/>
                <a:gd name="T20" fmla="*/ 1 w 197"/>
                <a:gd name="T21" fmla="*/ 5 h 112"/>
                <a:gd name="T22" fmla="*/ 5 w 197"/>
                <a:gd name="T23" fmla="*/ 12 h 112"/>
                <a:gd name="T24" fmla="*/ 9 w 197"/>
                <a:gd name="T25" fmla="*/ 16 h 112"/>
                <a:gd name="T26" fmla="*/ 33 w 197"/>
                <a:gd name="T27" fmla="*/ 26 h 112"/>
                <a:gd name="T28" fmla="*/ 60 w 197"/>
                <a:gd name="T29" fmla="*/ 34 h 112"/>
                <a:gd name="T30" fmla="*/ 89 w 197"/>
                <a:gd name="T31" fmla="*/ 39 h 112"/>
                <a:gd name="T32" fmla="*/ 115 w 197"/>
                <a:gd name="T33" fmla="*/ 44 h 112"/>
                <a:gd name="T34" fmla="*/ 140 w 197"/>
                <a:gd name="T35" fmla="*/ 53 h 112"/>
                <a:gd name="T36" fmla="*/ 163 w 197"/>
                <a:gd name="T37" fmla="*/ 66 h 112"/>
                <a:gd name="T38" fmla="*/ 183 w 197"/>
                <a:gd name="T39" fmla="*/ 83 h 112"/>
                <a:gd name="T40" fmla="*/ 197 w 197"/>
                <a:gd name="T41" fmla="*/ 110 h 112"/>
                <a:gd name="T42" fmla="*/ 197 w 197"/>
                <a:gd name="T43" fmla="*/ 112 h 112"/>
                <a:gd name="T44" fmla="*/ 197 w 197"/>
                <a:gd name="T45" fmla="*/ 112 h 112"/>
                <a:gd name="T46" fmla="*/ 197 w 197"/>
                <a:gd name="T47" fmla="*/ 112 h 112"/>
                <a:gd name="T48" fmla="*/ 197 w 197"/>
                <a:gd name="T49" fmla="*/ 112 h 112"/>
                <a:gd name="T50" fmla="*/ 197 w 197"/>
                <a:gd name="T5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7" h="112">
                  <a:moveTo>
                    <a:pt x="197" y="112"/>
                  </a:moveTo>
                  <a:lnTo>
                    <a:pt x="185" y="87"/>
                  </a:lnTo>
                  <a:lnTo>
                    <a:pt x="167" y="66"/>
                  </a:lnTo>
                  <a:lnTo>
                    <a:pt x="144" y="48"/>
                  </a:lnTo>
                  <a:lnTo>
                    <a:pt x="117" y="34"/>
                  </a:lnTo>
                  <a:lnTo>
                    <a:pt x="89" y="21"/>
                  </a:lnTo>
                  <a:lnTo>
                    <a:pt x="58" y="12"/>
                  </a:lnTo>
                  <a:lnTo>
                    <a:pt x="30" y="5"/>
                  </a:lnTo>
                  <a:lnTo>
                    <a:pt x="3" y="0"/>
                  </a:lnTo>
                  <a:lnTo>
                    <a:pt x="0" y="0"/>
                  </a:lnTo>
                  <a:lnTo>
                    <a:pt x="1" y="5"/>
                  </a:lnTo>
                  <a:lnTo>
                    <a:pt x="5" y="12"/>
                  </a:lnTo>
                  <a:lnTo>
                    <a:pt x="9" y="16"/>
                  </a:lnTo>
                  <a:lnTo>
                    <a:pt x="33" y="26"/>
                  </a:lnTo>
                  <a:lnTo>
                    <a:pt x="60" y="34"/>
                  </a:lnTo>
                  <a:lnTo>
                    <a:pt x="89" y="39"/>
                  </a:lnTo>
                  <a:lnTo>
                    <a:pt x="115" y="44"/>
                  </a:lnTo>
                  <a:lnTo>
                    <a:pt x="140" y="53"/>
                  </a:lnTo>
                  <a:lnTo>
                    <a:pt x="163" y="66"/>
                  </a:lnTo>
                  <a:lnTo>
                    <a:pt x="183" y="83"/>
                  </a:lnTo>
                  <a:lnTo>
                    <a:pt x="197" y="110"/>
                  </a:lnTo>
                  <a:lnTo>
                    <a:pt x="197" y="112"/>
                  </a:lnTo>
                  <a:lnTo>
                    <a:pt x="197" y="112"/>
                  </a:lnTo>
                  <a:lnTo>
                    <a:pt x="197" y="112"/>
                  </a:lnTo>
                  <a:lnTo>
                    <a:pt x="197" y="112"/>
                  </a:lnTo>
                  <a:lnTo>
                    <a:pt x="197"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69" name="Freeform 389"/>
            <p:cNvSpPr>
              <a:spLocks/>
            </p:cNvSpPr>
            <p:nvPr/>
          </p:nvSpPr>
          <p:spPr bwMode="auto">
            <a:xfrm>
              <a:off x="1753" y="1977"/>
              <a:ext cx="74" cy="135"/>
            </a:xfrm>
            <a:custGeom>
              <a:avLst/>
              <a:gdLst>
                <a:gd name="T0" fmla="*/ 4 w 148"/>
                <a:gd name="T1" fmla="*/ 39 h 270"/>
                <a:gd name="T2" fmla="*/ 4 w 148"/>
                <a:gd name="T3" fmla="*/ 19 h 270"/>
                <a:gd name="T4" fmla="*/ 14 w 148"/>
                <a:gd name="T5" fmla="*/ 9 h 270"/>
                <a:gd name="T6" fmla="*/ 29 w 148"/>
                <a:gd name="T7" fmla="*/ 7 h 270"/>
                <a:gd name="T8" fmla="*/ 41 w 148"/>
                <a:gd name="T9" fmla="*/ 19 h 270"/>
                <a:gd name="T10" fmla="*/ 45 w 148"/>
                <a:gd name="T11" fmla="*/ 30 h 270"/>
                <a:gd name="T12" fmla="*/ 48 w 148"/>
                <a:gd name="T13" fmla="*/ 43 h 270"/>
                <a:gd name="T14" fmla="*/ 50 w 148"/>
                <a:gd name="T15" fmla="*/ 55 h 270"/>
                <a:gd name="T16" fmla="*/ 52 w 148"/>
                <a:gd name="T17" fmla="*/ 67 h 270"/>
                <a:gd name="T18" fmla="*/ 55 w 148"/>
                <a:gd name="T19" fmla="*/ 89 h 270"/>
                <a:gd name="T20" fmla="*/ 59 w 148"/>
                <a:gd name="T21" fmla="*/ 110 h 270"/>
                <a:gd name="T22" fmla="*/ 61 w 148"/>
                <a:gd name="T23" fmla="*/ 132 h 270"/>
                <a:gd name="T24" fmla="*/ 64 w 148"/>
                <a:gd name="T25" fmla="*/ 153 h 270"/>
                <a:gd name="T26" fmla="*/ 68 w 148"/>
                <a:gd name="T27" fmla="*/ 173 h 270"/>
                <a:gd name="T28" fmla="*/ 73 w 148"/>
                <a:gd name="T29" fmla="*/ 190 h 270"/>
                <a:gd name="T30" fmla="*/ 80 w 148"/>
                <a:gd name="T31" fmla="*/ 206 h 270"/>
                <a:gd name="T32" fmla="*/ 89 w 148"/>
                <a:gd name="T33" fmla="*/ 222 h 270"/>
                <a:gd name="T34" fmla="*/ 100 w 148"/>
                <a:gd name="T35" fmla="*/ 237 h 270"/>
                <a:gd name="T36" fmla="*/ 112 w 148"/>
                <a:gd name="T37" fmla="*/ 251 h 270"/>
                <a:gd name="T38" fmla="*/ 126 w 148"/>
                <a:gd name="T39" fmla="*/ 262 h 270"/>
                <a:gd name="T40" fmla="*/ 144 w 148"/>
                <a:gd name="T41" fmla="*/ 270 h 270"/>
                <a:gd name="T42" fmla="*/ 146 w 148"/>
                <a:gd name="T43" fmla="*/ 270 h 270"/>
                <a:gd name="T44" fmla="*/ 146 w 148"/>
                <a:gd name="T45" fmla="*/ 269 h 270"/>
                <a:gd name="T46" fmla="*/ 148 w 148"/>
                <a:gd name="T47" fmla="*/ 269 h 270"/>
                <a:gd name="T48" fmla="*/ 148 w 148"/>
                <a:gd name="T49" fmla="*/ 269 h 270"/>
                <a:gd name="T50" fmla="*/ 116 w 148"/>
                <a:gd name="T51" fmla="*/ 249 h 270"/>
                <a:gd name="T52" fmla="*/ 94 w 148"/>
                <a:gd name="T53" fmla="*/ 224 h 270"/>
                <a:gd name="T54" fmla="*/ 80 w 148"/>
                <a:gd name="T55" fmla="*/ 196 h 270"/>
                <a:gd name="T56" fmla="*/ 73 w 148"/>
                <a:gd name="T57" fmla="*/ 164 h 270"/>
                <a:gd name="T58" fmla="*/ 66 w 148"/>
                <a:gd name="T59" fmla="*/ 130 h 270"/>
                <a:gd name="T60" fmla="*/ 62 w 148"/>
                <a:gd name="T61" fmla="*/ 94 h 270"/>
                <a:gd name="T62" fmla="*/ 57 w 148"/>
                <a:gd name="T63" fmla="*/ 60 h 270"/>
                <a:gd name="T64" fmla="*/ 50 w 148"/>
                <a:gd name="T65" fmla="*/ 27 h 270"/>
                <a:gd name="T66" fmla="*/ 43 w 148"/>
                <a:gd name="T67" fmla="*/ 12 h 270"/>
                <a:gd name="T68" fmla="*/ 34 w 148"/>
                <a:gd name="T69" fmla="*/ 3 h 270"/>
                <a:gd name="T70" fmla="*/ 25 w 148"/>
                <a:gd name="T71" fmla="*/ 0 h 270"/>
                <a:gd name="T72" fmla="*/ 14 w 148"/>
                <a:gd name="T73" fmla="*/ 0 h 270"/>
                <a:gd name="T74" fmla="*/ 7 w 148"/>
                <a:gd name="T75" fmla="*/ 3 h 270"/>
                <a:gd name="T76" fmla="*/ 2 w 148"/>
                <a:gd name="T77" fmla="*/ 12 h 270"/>
                <a:gd name="T78" fmla="*/ 0 w 148"/>
                <a:gd name="T79" fmla="*/ 23 h 270"/>
                <a:gd name="T80" fmla="*/ 4 w 148"/>
                <a:gd name="T81" fmla="*/ 39 h 270"/>
                <a:gd name="T82" fmla="*/ 4 w 148"/>
                <a:gd name="T83" fmla="*/ 39 h 270"/>
                <a:gd name="T84" fmla="*/ 4 w 148"/>
                <a:gd name="T85" fmla="*/ 39 h 270"/>
                <a:gd name="T86" fmla="*/ 4 w 148"/>
                <a:gd name="T87" fmla="*/ 39 h 270"/>
                <a:gd name="T88" fmla="*/ 4 w 148"/>
                <a:gd name="T89" fmla="*/ 39 h 270"/>
                <a:gd name="T90" fmla="*/ 4 w 148"/>
                <a:gd name="T91" fmla="*/ 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270">
                  <a:moveTo>
                    <a:pt x="4" y="39"/>
                  </a:moveTo>
                  <a:lnTo>
                    <a:pt x="4" y="19"/>
                  </a:lnTo>
                  <a:lnTo>
                    <a:pt x="14" y="9"/>
                  </a:lnTo>
                  <a:lnTo>
                    <a:pt x="29" y="7"/>
                  </a:lnTo>
                  <a:lnTo>
                    <a:pt x="41" y="19"/>
                  </a:lnTo>
                  <a:lnTo>
                    <a:pt x="45" y="30"/>
                  </a:lnTo>
                  <a:lnTo>
                    <a:pt x="48" y="43"/>
                  </a:lnTo>
                  <a:lnTo>
                    <a:pt x="50" y="55"/>
                  </a:lnTo>
                  <a:lnTo>
                    <a:pt x="52" y="67"/>
                  </a:lnTo>
                  <a:lnTo>
                    <a:pt x="55" y="89"/>
                  </a:lnTo>
                  <a:lnTo>
                    <a:pt x="59" y="110"/>
                  </a:lnTo>
                  <a:lnTo>
                    <a:pt x="61" y="132"/>
                  </a:lnTo>
                  <a:lnTo>
                    <a:pt x="64" y="153"/>
                  </a:lnTo>
                  <a:lnTo>
                    <a:pt x="68" y="173"/>
                  </a:lnTo>
                  <a:lnTo>
                    <a:pt x="73" y="190"/>
                  </a:lnTo>
                  <a:lnTo>
                    <a:pt x="80" y="206"/>
                  </a:lnTo>
                  <a:lnTo>
                    <a:pt x="89" y="222"/>
                  </a:lnTo>
                  <a:lnTo>
                    <a:pt x="100" y="237"/>
                  </a:lnTo>
                  <a:lnTo>
                    <a:pt x="112" y="251"/>
                  </a:lnTo>
                  <a:lnTo>
                    <a:pt x="126" y="262"/>
                  </a:lnTo>
                  <a:lnTo>
                    <a:pt x="144" y="270"/>
                  </a:lnTo>
                  <a:lnTo>
                    <a:pt x="146" y="270"/>
                  </a:lnTo>
                  <a:lnTo>
                    <a:pt x="146" y="269"/>
                  </a:lnTo>
                  <a:lnTo>
                    <a:pt x="148" y="269"/>
                  </a:lnTo>
                  <a:lnTo>
                    <a:pt x="148" y="269"/>
                  </a:lnTo>
                  <a:lnTo>
                    <a:pt x="116" y="249"/>
                  </a:lnTo>
                  <a:lnTo>
                    <a:pt x="94" y="224"/>
                  </a:lnTo>
                  <a:lnTo>
                    <a:pt x="80" y="196"/>
                  </a:lnTo>
                  <a:lnTo>
                    <a:pt x="73" y="164"/>
                  </a:lnTo>
                  <a:lnTo>
                    <a:pt x="66" y="130"/>
                  </a:lnTo>
                  <a:lnTo>
                    <a:pt x="62" y="94"/>
                  </a:lnTo>
                  <a:lnTo>
                    <a:pt x="57" y="60"/>
                  </a:lnTo>
                  <a:lnTo>
                    <a:pt x="50" y="27"/>
                  </a:lnTo>
                  <a:lnTo>
                    <a:pt x="43" y="12"/>
                  </a:lnTo>
                  <a:lnTo>
                    <a:pt x="34" y="3"/>
                  </a:lnTo>
                  <a:lnTo>
                    <a:pt x="25" y="0"/>
                  </a:lnTo>
                  <a:lnTo>
                    <a:pt x="14" y="0"/>
                  </a:lnTo>
                  <a:lnTo>
                    <a:pt x="7" y="3"/>
                  </a:lnTo>
                  <a:lnTo>
                    <a:pt x="2" y="12"/>
                  </a:lnTo>
                  <a:lnTo>
                    <a:pt x="0" y="23"/>
                  </a:lnTo>
                  <a:lnTo>
                    <a:pt x="4" y="39"/>
                  </a:lnTo>
                  <a:lnTo>
                    <a:pt x="4" y="39"/>
                  </a:lnTo>
                  <a:lnTo>
                    <a:pt x="4" y="39"/>
                  </a:lnTo>
                  <a:lnTo>
                    <a:pt x="4" y="39"/>
                  </a:lnTo>
                  <a:lnTo>
                    <a:pt x="4" y="39"/>
                  </a:lnTo>
                  <a:lnTo>
                    <a:pt x="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0" name="Freeform 390"/>
            <p:cNvSpPr>
              <a:spLocks/>
            </p:cNvSpPr>
            <p:nvPr/>
          </p:nvSpPr>
          <p:spPr bwMode="auto">
            <a:xfrm>
              <a:off x="1583" y="2364"/>
              <a:ext cx="15" cy="62"/>
            </a:xfrm>
            <a:custGeom>
              <a:avLst/>
              <a:gdLst>
                <a:gd name="T0" fmla="*/ 4 w 31"/>
                <a:gd name="T1" fmla="*/ 123 h 123"/>
                <a:gd name="T2" fmla="*/ 16 w 31"/>
                <a:gd name="T3" fmla="*/ 95 h 123"/>
                <a:gd name="T4" fmla="*/ 25 w 31"/>
                <a:gd name="T5" fmla="*/ 66 h 123"/>
                <a:gd name="T6" fmla="*/ 31 w 31"/>
                <a:gd name="T7" fmla="*/ 34 h 123"/>
                <a:gd name="T8" fmla="*/ 31 w 31"/>
                <a:gd name="T9" fmla="*/ 4 h 123"/>
                <a:gd name="T10" fmla="*/ 29 w 31"/>
                <a:gd name="T11" fmla="*/ 2 h 123"/>
                <a:gd name="T12" fmla="*/ 27 w 31"/>
                <a:gd name="T13" fmla="*/ 0 h 123"/>
                <a:gd name="T14" fmla="*/ 23 w 31"/>
                <a:gd name="T15" fmla="*/ 0 h 123"/>
                <a:gd name="T16" fmla="*/ 22 w 31"/>
                <a:gd name="T17" fmla="*/ 2 h 123"/>
                <a:gd name="T18" fmla="*/ 20 w 31"/>
                <a:gd name="T19" fmla="*/ 16 h 123"/>
                <a:gd name="T20" fmla="*/ 18 w 31"/>
                <a:gd name="T21" fmla="*/ 31 h 123"/>
                <a:gd name="T22" fmla="*/ 18 w 31"/>
                <a:gd name="T23" fmla="*/ 47 h 123"/>
                <a:gd name="T24" fmla="*/ 16 w 31"/>
                <a:gd name="T25" fmla="*/ 61 h 123"/>
                <a:gd name="T26" fmla="*/ 13 w 31"/>
                <a:gd name="T27" fmla="*/ 77 h 123"/>
                <a:gd name="T28" fmla="*/ 9 w 31"/>
                <a:gd name="T29" fmla="*/ 91 h 123"/>
                <a:gd name="T30" fmla="*/ 6 w 31"/>
                <a:gd name="T31" fmla="*/ 107 h 123"/>
                <a:gd name="T32" fmla="*/ 0 w 31"/>
                <a:gd name="T33" fmla="*/ 121 h 123"/>
                <a:gd name="T34" fmla="*/ 0 w 31"/>
                <a:gd name="T35" fmla="*/ 123 h 123"/>
                <a:gd name="T36" fmla="*/ 2 w 31"/>
                <a:gd name="T37" fmla="*/ 123 h 123"/>
                <a:gd name="T38" fmla="*/ 4 w 31"/>
                <a:gd name="T39" fmla="*/ 123 h 123"/>
                <a:gd name="T40" fmla="*/ 4 w 31"/>
                <a:gd name="T41" fmla="*/ 123 h 123"/>
                <a:gd name="T42" fmla="*/ 4 w 31"/>
                <a:gd name="T4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23">
                  <a:moveTo>
                    <a:pt x="4" y="123"/>
                  </a:moveTo>
                  <a:lnTo>
                    <a:pt x="16" y="95"/>
                  </a:lnTo>
                  <a:lnTo>
                    <a:pt x="25" y="66"/>
                  </a:lnTo>
                  <a:lnTo>
                    <a:pt x="31" y="34"/>
                  </a:lnTo>
                  <a:lnTo>
                    <a:pt x="31" y="4"/>
                  </a:lnTo>
                  <a:lnTo>
                    <a:pt x="29" y="2"/>
                  </a:lnTo>
                  <a:lnTo>
                    <a:pt x="27" y="0"/>
                  </a:lnTo>
                  <a:lnTo>
                    <a:pt x="23" y="0"/>
                  </a:lnTo>
                  <a:lnTo>
                    <a:pt x="22" y="2"/>
                  </a:lnTo>
                  <a:lnTo>
                    <a:pt x="20" y="16"/>
                  </a:lnTo>
                  <a:lnTo>
                    <a:pt x="18" y="31"/>
                  </a:lnTo>
                  <a:lnTo>
                    <a:pt x="18" y="47"/>
                  </a:lnTo>
                  <a:lnTo>
                    <a:pt x="16" y="61"/>
                  </a:lnTo>
                  <a:lnTo>
                    <a:pt x="13" y="77"/>
                  </a:lnTo>
                  <a:lnTo>
                    <a:pt x="9" y="91"/>
                  </a:lnTo>
                  <a:lnTo>
                    <a:pt x="6" y="107"/>
                  </a:lnTo>
                  <a:lnTo>
                    <a:pt x="0" y="121"/>
                  </a:lnTo>
                  <a:lnTo>
                    <a:pt x="0" y="123"/>
                  </a:lnTo>
                  <a:lnTo>
                    <a:pt x="2" y="123"/>
                  </a:lnTo>
                  <a:lnTo>
                    <a:pt x="4" y="123"/>
                  </a:lnTo>
                  <a:lnTo>
                    <a:pt x="4" y="123"/>
                  </a:lnTo>
                  <a:lnTo>
                    <a:pt x="4"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1" name="Freeform 391"/>
            <p:cNvSpPr>
              <a:spLocks/>
            </p:cNvSpPr>
            <p:nvPr/>
          </p:nvSpPr>
          <p:spPr bwMode="auto">
            <a:xfrm>
              <a:off x="1590" y="2294"/>
              <a:ext cx="80" cy="64"/>
            </a:xfrm>
            <a:custGeom>
              <a:avLst/>
              <a:gdLst>
                <a:gd name="T0" fmla="*/ 6 w 161"/>
                <a:gd name="T1" fmla="*/ 128 h 128"/>
                <a:gd name="T2" fmla="*/ 6 w 161"/>
                <a:gd name="T3" fmla="*/ 103 h 128"/>
                <a:gd name="T4" fmla="*/ 8 w 161"/>
                <a:gd name="T5" fmla="*/ 78 h 128"/>
                <a:gd name="T6" fmla="*/ 11 w 161"/>
                <a:gd name="T7" fmla="*/ 55 h 128"/>
                <a:gd name="T8" fmla="*/ 24 w 161"/>
                <a:gd name="T9" fmla="*/ 32 h 128"/>
                <a:gd name="T10" fmla="*/ 36 w 161"/>
                <a:gd name="T11" fmla="*/ 19 h 128"/>
                <a:gd name="T12" fmla="*/ 52 w 161"/>
                <a:gd name="T13" fmla="*/ 12 h 128"/>
                <a:gd name="T14" fmla="*/ 72 w 161"/>
                <a:gd name="T15" fmla="*/ 10 h 128"/>
                <a:gd name="T16" fmla="*/ 89 w 161"/>
                <a:gd name="T17" fmla="*/ 10 h 128"/>
                <a:gd name="T18" fmla="*/ 107 w 161"/>
                <a:gd name="T19" fmla="*/ 16 h 128"/>
                <a:gd name="T20" fmla="*/ 125 w 161"/>
                <a:gd name="T21" fmla="*/ 25 h 128"/>
                <a:gd name="T22" fmla="*/ 139 w 161"/>
                <a:gd name="T23" fmla="*/ 35 h 128"/>
                <a:gd name="T24" fmla="*/ 150 w 161"/>
                <a:gd name="T25" fmla="*/ 48 h 128"/>
                <a:gd name="T26" fmla="*/ 152 w 161"/>
                <a:gd name="T27" fmla="*/ 50 h 128"/>
                <a:gd name="T28" fmla="*/ 155 w 161"/>
                <a:gd name="T29" fmla="*/ 51 h 128"/>
                <a:gd name="T30" fmla="*/ 159 w 161"/>
                <a:gd name="T31" fmla="*/ 53 h 128"/>
                <a:gd name="T32" fmla="*/ 161 w 161"/>
                <a:gd name="T33" fmla="*/ 50 h 128"/>
                <a:gd name="T34" fmla="*/ 154 w 161"/>
                <a:gd name="T35" fmla="*/ 35 h 128"/>
                <a:gd name="T36" fmla="*/ 145 w 161"/>
                <a:gd name="T37" fmla="*/ 25 h 128"/>
                <a:gd name="T38" fmla="*/ 134 w 161"/>
                <a:gd name="T39" fmla="*/ 16 h 128"/>
                <a:gd name="T40" fmla="*/ 120 w 161"/>
                <a:gd name="T41" fmla="*/ 10 h 128"/>
                <a:gd name="T42" fmla="*/ 105 w 161"/>
                <a:gd name="T43" fmla="*/ 5 h 128"/>
                <a:gd name="T44" fmla="*/ 91 w 161"/>
                <a:gd name="T45" fmla="*/ 1 h 128"/>
                <a:gd name="T46" fmla="*/ 75 w 161"/>
                <a:gd name="T47" fmla="*/ 0 h 128"/>
                <a:gd name="T48" fmla="*/ 61 w 161"/>
                <a:gd name="T49" fmla="*/ 0 h 128"/>
                <a:gd name="T50" fmla="*/ 40 w 161"/>
                <a:gd name="T51" fmla="*/ 3 h 128"/>
                <a:gd name="T52" fmla="*/ 24 w 161"/>
                <a:gd name="T53" fmla="*/ 14 h 128"/>
                <a:gd name="T54" fmla="*/ 13 w 161"/>
                <a:gd name="T55" fmla="*/ 28 h 128"/>
                <a:gd name="T56" fmla="*/ 6 w 161"/>
                <a:gd name="T57" fmla="*/ 46 h 128"/>
                <a:gd name="T58" fmla="*/ 2 w 161"/>
                <a:gd name="T59" fmla="*/ 66 h 128"/>
                <a:gd name="T60" fmla="*/ 0 w 161"/>
                <a:gd name="T61" fmla="*/ 87 h 128"/>
                <a:gd name="T62" fmla="*/ 2 w 161"/>
                <a:gd name="T63" fmla="*/ 107 h 128"/>
                <a:gd name="T64" fmla="*/ 2 w 161"/>
                <a:gd name="T65" fmla="*/ 126 h 128"/>
                <a:gd name="T66" fmla="*/ 2 w 161"/>
                <a:gd name="T67" fmla="*/ 128 h 128"/>
                <a:gd name="T68" fmla="*/ 4 w 161"/>
                <a:gd name="T69" fmla="*/ 128 h 128"/>
                <a:gd name="T70" fmla="*/ 6 w 161"/>
                <a:gd name="T71" fmla="*/ 128 h 128"/>
                <a:gd name="T72" fmla="*/ 6 w 161"/>
                <a:gd name="T73" fmla="*/ 128 h 128"/>
                <a:gd name="T74" fmla="*/ 6 w 161"/>
                <a:gd name="T7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28">
                  <a:moveTo>
                    <a:pt x="6" y="128"/>
                  </a:moveTo>
                  <a:lnTo>
                    <a:pt x="6" y="103"/>
                  </a:lnTo>
                  <a:lnTo>
                    <a:pt x="8" y="78"/>
                  </a:lnTo>
                  <a:lnTo>
                    <a:pt x="11" y="55"/>
                  </a:lnTo>
                  <a:lnTo>
                    <a:pt x="24" y="32"/>
                  </a:lnTo>
                  <a:lnTo>
                    <a:pt x="36" y="19"/>
                  </a:lnTo>
                  <a:lnTo>
                    <a:pt x="52" y="12"/>
                  </a:lnTo>
                  <a:lnTo>
                    <a:pt x="72" y="10"/>
                  </a:lnTo>
                  <a:lnTo>
                    <a:pt x="89" y="10"/>
                  </a:lnTo>
                  <a:lnTo>
                    <a:pt x="107" y="16"/>
                  </a:lnTo>
                  <a:lnTo>
                    <a:pt x="125" y="25"/>
                  </a:lnTo>
                  <a:lnTo>
                    <a:pt x="139" y="35"/>
                  </a:lnTo>
                  <a:lnTo>
                    <a:pt x="150" y="48"/>
                  </a:lnTo>
                  <a:lnTo>
                    <a:pt x="152" y="50"/>
                  </a:lnTo>
                  <a:lnTo>
                    <a:pt x="155" y="51"/>
                  </a:lnTo>
                  <a:lnTo>
                    <a:pt x="159" y="53"/>
                  </a:lnTo>
                  <a:lnTo>
                    <a:pt x="161" y="50"/>
                  </a:lnTo>
                  <a:lnTo>
                    <a:pt x="154" y="35"/>
                  </a:lnTo>
                  <a:lnTo>
                    <a:pt x="145" y="25"/>
                  </a:lnTo>
                  <a:lnTo>
                    <a:pt x="134" y="16"/>
                  </a:lnTo>
                  <a:lnTo>
                    <a:pt x="120" y="10"/>
                  </a:lnTo>
                  <a:lnTo>
                    <a:pt x="105" y="5"/>
                  </a:lnTo>
                  <a:lnTo>
                    <a:pt x="91" y="1"/>
                  </a:lnTo>
                  <a:lnTo>
                    <a:pt x="75" y="0"/>
                  </a:lnTo>
                  <a:lnTo>
                    <a:pt x="61" y="0"/>
                  </a:lnTo>
                  <a:lnTo>
                    <a:pt x="40" y="3"/>
                  </a:lnTo>
                  <a:lnTo>
                    <a:pt x="24" y="14"/>
                  </a:lnTo>
                  <a:lnTo>
                    <a:pt x="13" y="28"/>
                  </a:lnTo>
                  <a:lnTo>
                    <a:pt x="6" y="46"/>
                  </a:lnTo>
                  <a:lnTo>
                    <a:pt x="2" y="66"/>
                  </a:lnTo>
                  <a:lnTo>
                    <a:pt x="0" y="87"/>
                  </a:lnTo>
                  <a:lnTo>
                    <a:pt x="2" y="107"/>
                  </a:lnTo>
                  <a:lnTo>
                    <a:pt x="2" y="126"/>
                  </a:lnTo>
                  <a:lnTo>
                    <a:pt x="2" y="128"/>
                  </a:lnTo>
                  <a:lnTo>
                    <a:pt x="4" y="128"/>
                  </a:lnTo>
                  <a:lnTo>
                    <a:pt x="6" y="128"/>
                  </a:lnTo>
                  <a:lnTo>
                    <a:pt x="6" y="128"/>
                  </a:lnTo>
                  <a:lnTo>
                    <a:pt x="6"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2" name="Freeform 392"/>
            <p:cNvSpPr>
              <a:spLocks/>
            </p:cNvSpPr>
            <p:nvPr/>
          </p:nvSpPr>
          <p:spPr bwMode="auto">
            <a:xfrm>
              <a:off x="1653" y="2321"/>
              <a:ext cx="16" cy="54"/>
            </a:xfrm>
            <a:custGeom>
              <a:avLst/>
              <a:gdLst>
                <a:gd name="T0" fmla="*/ 21 w 34"/>
                <a:gd name="T1" fmla="*/ 0 h 107"/>
                <a:gd name="T2" fmla="*/ 21 w 34"/>
                <a:gd name="T3" fmla="*/ 23 h 107"/>
                <a:gd name="T4" fmla="*/ 16 w 34"/>
                <a:gd name="T5" fmla="*/ 44 h 107"/>
                <a:gd name="T6" fmla="*/ 7 w 34"/>
                <a:gd name="T7" fmla="*/ 66 h 107"/>
                <a:gd name="T8" fmla="*/ 0 w 34"/>
                <a:gd name="T9" fmla="*/ 89 h 107"/>
                <a:gd name="T10" fmla="*/ 0 w 34"/>
                <a:gd name="T11" fmla="*/ 94 h 107"/>
                <a:gd name="T12" fmla="*/ 4 w 34"/>
                <a:gd name="T13" fmla="*/ 101 h 107"/>
                <a:gd name="T14" fmla="*/ 9 w 34"/>
                <a:gd name="T15" fmla="*/ 107 h 107"/>
                <a:gd name="T16" fmla="*/ 13 w 34"/>
                <a:gd name="T17" fmla="*/ 105 h 107"/>
                <a:gd name="T18" fmla="*/ 29 w 34"/>
                <a:gd name="T19" fmla="*/ 82 h 107"/>
                <a:gd name="T20" fmla="*/ 34 w 34"/>
                <a:gd name="T21" fmla="*/ 55 h 107"/>
                <a:gd name="T22" fmla="*/ 32 w 34"/>
                <a:gd name="T23" fmla="*/ 28 h 107"/>
                <a:gd name="T24" fmla="*/ 23 w 34"/>
                <a:gd name="T25" fmla="*/ 2 h 107"/>
                <a:gd name="T26" fmla="*/ 21 w 34"/>
                <a:gd name="T27" fmla="*/ 0 h 107"/>
                <a:gd name="T28" fmla="*/ 21 w 34"/>
                <a:gd name="T29" fmla="*/ 0 h 107"/>
                <a:gd name="T30" fmla="*/ 21 w 34"/>
                <a:gd name="T31" fmla="*/ 0 h 107"/>
                <a:gd name="T32" fmla="*/ 21 w 34"/>
                <a:gd name="T33" fmla="*/ 0 h 107"/>
                <a:gd name="T34" fmla="*/ 21 w 34"/>
                <a:gd name="T3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7">
                  <a:moveTo>
                    <a:pt x="21" y="0"/>
                  </a:moveTo>
                  <a:lnTo>
                    <a:pt x="21" y="23"/>
                  </a:lnTo>
                  <a:lnTo>
                    <a:pt x="16" y="44"/>
                  </a:lnTo>
                  <a:lnTo>
                    <a:pt x="7" y="66"/>
                  </a:lnTo>
                  <a:lnTo>
                    <a:pt x="0" y="89"/>
                  </a:lnTo>
                  <a:lnTo>
                    <a:pt x="0" y="94"/>
                  </a:lnTo>
                  <a:lnTo>
                    <a:pt x="4" y="101"/>
                  </a:lnTo>
                  <a:lnTo>
                    <a:pt x="9" y="107"/>
                  </a:lnTo>
                  <a:lnTo>
                    <a:pt x="13" y="105"/>
                  </a:lnTo>
                  <a:lnTo>
                    <a:pt x="29" y="82"/>
                  </a:lnTo>
                  <a:lnTo>
                    <a:pt x="34" y="55"/>
                  </a:lnTo>
                  <a:lnTo>
                    <a:pt x="32" y="28"/>
                  </a:lnTo>
                  <a:lnTo>
                    <a:pt x="23" y="2"/>
                  </a:lnTo>
                  <a:lnTo>
                    <a:pt x="21" y="0"/>
                  </a:lnTo>
                  <a:lnTo>
                    <a:pt x="21" y="0"/>
                  </a:lnTo>
                  <a:lnTo>
                    <a:pt x="21" y="0"/>
                  </a:lnTo>
                  <a:lnTo>
                    <a:pt x="21"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3" name="Freeform 393"/>
            <p:cNvSpPr>
              <a:spLocks/>
            </p:cNvSpPr>
            <p:nvPr/>
          </p:nvSpPr>
          <p:spPr bwMode="auto">
            <a:xfrm>
              <a:off x="1617" y="2390"/>
              <a:ext cx="26" cy="49"/>
            </a:xfrm>
            <a:custGeom>
              <a:avLst/>
              <a:gdLst>
                <a:gd name="T0" fmla="*/ 9 w 51"/>
                <a:gd name="T1" fmla="*/ 91 h 98"/>
                <a:gd name="T2" fmla="*/ 11 w 51"/>
                <a:gd name="T3" fmla="*/ 66 h 98"/>
                <a:gd name="T4" fmla="*/ 19 w 51"/>
                <a:gd name="T5" fmla="*/ 46 h 98"/>
                <a:gd name="T6" fmla="*/ 34 w 51"/>
                <a:gd name="T7" fmla="*/ 27 h 98"/>
                <a:gd name="T8" fmla="*/ 50 w 51"/>
                <a:gd name="T9" fmla="*/ 7 h 98"/>
                <a:gd name="T10" fmla="*/ 51 w 51"/>
                <a:gd name="T11" fmla="*/ 4 h 98"/>
                <a:gd name="T12" fmla="*/ 51 w 51"/>
                <a:gd name="T13" fmla="*/ 2 h 98"/>
                <a:gd name="T14" fmla="*/ 50 w 51"/>
                <a:gd name="T15" fmla="*/ 0 h 98"/>
                <a:gd name="T16" fmla="*/ 46 w 51"/>
                <a:gd name="T17" fmla="*/ 2 h 98"/>
                <a:gd name="T18" fmla="*/ 35 w 51"/>
                <a:gd name="T19" fmla="*/ 11 h 98"/>
                <a:gd name="T20" fmla="*/ 27 w 51"/>
                <a:gd name="T21" fmla="*/ 21 h 98"/>
                <a:gd name="T22" fmla="*/ 18 w 51"/>
                <a:gd name="T23" fmla="*/ 32 h 98"/>
                <a:gd name="T24" fmla="*/ 11 w 51"/>
                <a:gd name="T25" fmla="*/ 45 h 98"/>
                <a:gd name="T26" fmla="*/ 5 w 51"/>
                <a:gd name="T27" fmla="*/ 57 h 98"/>
                <a:gd name="T28" fmla="*/ 2 w 51"/>
                <a:gd name="T29" fmla="*/ 71 h 98"/>
                <a:gd name="T30" fmla="*/ 0 w 51"/>
                <a:gd name="T31" fmla="*/ 84 h 98"/>
                <a:gd name="T32" fmla="*/ 2 w 51"/>
                <a:gd name="T33" fmla="*/ 98 h 98"/>
                <a:gd name="T34" fmla="*/ 3 w 51"/>
                <a:gd name="T35" fmla="*/ 98 h 98"/>
                <a:gd name="T36" fmla="*/ 5 w 51"/>
                <a:gd name="T37" fmla="*/ 96 h 98"/>
                <a:gd name="T38" fmla="*/ 9 w 51"/>
                <a:gd name="T39" fmla="*/ 94 h 98"/>
                <a:gd name="T40" fmla="*/ 9 w 51"/>
                <a:gd name="T41" fmla="*/ 91 h 98"/>
                <a:gd name="T42" fmla="*/ 9 w 51"/>
                <a:gd name="T43"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8">
                  <a:moveTo>
                    <a:pt x="9" y="91"/>
                  </a:moveTo>
                  <a:lnTo>
                    <a:pt x="11" y="66"/>
                  </a:lnTo>
                  <a:lnTo>
                    <a:pt x="19" y="46"/>
                  </a:lnTo>
                  <a:lnTo>
                    <a:pt x="34" y="27"/>
                  </a:lnTo>
                  <a:lnTo>
                    <a:pt x="50" y="7"/>
                  </a:lnTo>
                  <a:lnTo>
                    <a:pt x="51" y="4"/>
                  </a:lnTo>
                  <a:lnTo>
                    <a:pt x="51" y="2"/>
                  </a:lnTo>
                  <a:lnTo>
                    <a:pt x="50" y="0"/>
                  </a:lnTo>
                  <a:lnTo>
                    <a:pt x="46" y="2"/>
                  </a:lnTo>
                  <a:lnTo>
                    <a:pt x="35" y="11"/>
                  </a:lnTo>
                  <a:lnTo>
                    <a:pt x="27" y="21"/>
                  </a:lnTo>
                  <a:lnTo>
                    <a:pt x="18" y="32"/>
                  </a:lnTo>
                  <a:lnTo>
                    <a:pt x="11" y="45"/>
                  </a:lnTo>
                  <a:lnTo>
                    <a:pt x="5" y="57"/>
                  </a:lnTo>
                  <a:lnTo>
                    <a:pt x="2" y="71"/>
                  </a:lnTo>
                  <a:lnTo>
                    <a:pt x="0" y="84"/>
                  </a:lnTo>
                  <a:lnTo>
                    <a:pt x="2" y="98"/>
                  </a:lnTo>
                  <a:lnTo>
                    <a:pt x="3" y="98"/>
                  </a:lnTo>
                  <a:lnTo>
                    <a:pt x="5" y="96"/>
                  </a:lnTo>
                  <a:lnTo>
                    <a:pt x="9" y="94"/>
                  </a:lnTo>
                  <a:lnTo>
                    <a:pt x="9" y="91"/>
                  </a:lnTo>
                  <a:lnTo>
                    <a:pt x="9"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4" name="Freeform 394"/>
            <p:cNvSpPr>
              <a:spLocks/>
            </p:cNvSpPr>
            <p:nvPr/>
          </p:nvSpPr>
          <p:spPr bwMode="auto">
            <a:xfrm>
              <a:off x="1596" y="2311"/>
              <a:ext cx="65" cy="25"/>
            </a:xfrm>
            <a:custGeom>
              <a:avLst/>
              <a:gdLst>
                <a:gd name="T0" fmla="*/ 2 w 130"/>
                <a:gd name="T1" fmla="*/ 39 h 49"/>
                <a:gd name="T2" fmla="*/ 16 w 130"/>
                <a:gd name="T3" fmla="*/ 24 h 49"/>
                <a:gd name="T4" fmla="*/ 34 w 130"/>
                <a:gd name="T5" fmla="*/ 16 h 49"/>
                <a:gd name="T6" fmla="*/ 50 w 130"/>
                <a:gd name="T7" fmla="*/ 10 h 49"/>
                <a:gd name="T8" fmla="*/ 70 w 130"/>
                <a:gd name="T9" fmla="*/ 8 h 49"/>
                <a:gd name="T10" fmla="*/ 86 w 130"/>
                <a:gd name="T11" fmla="*/ 10 h 49"/>
                <a:gd name="T12" fmla="*/ 102 w 130"/>
                <a:gd name="T13" fmla="*/ 19 h 49"/>
                <a:gd name="T14" fmla="*/ 114 w 130"/>
                <a:gd name="T15" fmla="*/ 32 h 49"/>
                <a:gd name="T16" fmla="*/ 125 w 130"/>
                <a:gd name="T17" fmla="*/ 49 h 49"/>
                <a:gd name="T18" fmla="*/ 127 w 130"/>
                <a:gd name="T19" fmla="*/ 49 h 49"/>
                <a:gd name="T20" fmla="*/ 128 w 130"/>
                <a:gd name="T21" fmla="*/ 48 h 49"/>
                <a:gd name="T22" fmla="*/ 130 w 130"/>
                <a:gd name="T23" fmla="*/ 46 h 49"/>
                <a:gd name="T24" fmla="*/ 130 w 130"/>
                <a:gd name="T25" fmla="*/ 42 h 49"/>
                <a:gd name="T26" fmla="*/ 123 w 130"/>
                <a:gd name="T27" fmla="*/ 21 h 49"/>
                <a:gd name="T28" fmla="*/ 109 w 130"/>
                <a:gd name="T29" fmla="*/ 8 h 49"/>
                <a:gd name="T30" fmla="*/ 93 w 130"/>
                <a:gd name="T31" fmla="*/ 1 h 49"/>
                <a:gd name="T32" fmla="*/ 73 w 130"/>
                <a:gd name="T33" fmla="*/ 0 h 49"/>
                <a:gd name="T34" fmla="*/ 52 w 130"/>
                <a:gd name="T35" fmla="*/ 5 h 49"/>
                <a:gd name="T36" fmla="*/ 32 w 130"/>
                <a:gd name="T37" fmla="*/ 12 h 49"/>
                <a:gd name="T38" fmla="*/ 14 w 130"/>
                <a:gd name="T39" fmla="*/ 24 h 49"/>
                <a:gd name="T40" fmla="*/ 0 w 130"/>
                <a:gd name="T41" fmla="*/ 37 h 49"/>
                <a:gd name="T42" fmla="*/ 0 w 130"/>
                <a:gd name="T43" fmla="*/ 39 h 49"/>
                <a:gd name="T44" fmla="*/ 0 w 130"/>
                <a:gd name="T45" fmla="*/ 39 h 49"/>
                <a:gd name="T46" fmla="*/ 0 w 130"/>
                <a:gd name="T47" fmla="*/ 39 h 49"/>
                <a:gd name="T48" fmla="*/ 2 w 130"/>
                <a:gd name="T49" fmla="*/ 39 h 49"/>
                <a:gd name="T50" fmla="*/ 2 w 130"/>
                <a:gd name="T51"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49">
                  <a:moveTo>
                    <a:pt x="2" y="39"/>
                  </a:moveTo>
                  <a:lnTo>
                    <a:pt x="16" y="24"/>
                  </a:lnTo>
                  <a:lnTo>
                    <a:pt x="34" y="16"/>
                  </a:lnTo>
                  <a:lnTo>
                    <a:pt x="50" y="10"/>
                  </a:lnTo>
                  <a:lnTo>
                    <a:pt x="70" y="8"/>
                  </a:lnTo>
                  <a:lnTo>
                    <a:pt x="86" y="10"/>
                  </a:lnTo>
                  <a:lnTo>
                    <a:pt x="102" y="19"/>
                  </a:lnTo>
                  <a:lnTo>
                    <a:pt x="114" y="32"/>
                  </a:lnTo>
                  <a:lnTo>
                    <a:pt x="125" y="49"/>
                  </a:lnTo>
                  <a:lnTo>
                    <a:pt x="127" y="49"/>
                  </a:lnTo>
                  <a:lnTo>
                    <a:pt x="128" y="48"/>
                  </a:lnTo>
                  <a:lnTo>
                    <a:pt x="130" y="46"/>
                  </a:lnTo>
                  <a:lnTo>
                    <a:pt x="130" y="42"/>
                  </a:lnTo>
                  <a:lnTo>
                    <a:pt x="123" y="21"/>
                  </a:lnTo>
                  <a:lnTo>
                    <a:pt x="109" y="8"/>
                  </a:lnTo>
                  <a:lnTo>
                    <a:pt x="93" y="1"/>
                  </a:lnTo>
                  <a:lnTo>
                    <a:pt x="73" y="0"/>
                  </a:lnTo>
                  <a:lnTo>
                    <a:pt x="52" y="5"/>
                  </a:lnTo>
                  <a:lnTo>
                    <a:pt x="32" y="12"/>
                  </a:lnTo>
                  <a:lnTo>
                    <a:pt x="14" y="24"/>
                  </a:lnTo>
                  <a:lnTo>
                    <a:pt x="0" y="37"/>
                  </a:lnTo>
                  <a:lnTo>
                    <a:pt x="0" y="39"/>
                  </a:lnTo>
                  <a:lnTo>
                    <a:pt x="0" y="39"/>
                  </a:lnTo>
                  <a:lnTo>
                    <a:pt x="0" y="39"/>
                  </a:lnTo>
                  <a:lnTo>
                    <a:pt x="2" y="39"/>
                  </a:lnTo>
                  <a:lnTo>
                    <a:pt x="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5" name="Freeform 395"/>
            <p:cNvSpPr>
              <a:spLocks/>
            </p:cNvSpPr>
            <p:nvPr/>
          </p:nvSpPr>
          <p:spPr bwMode="auto">
            <a:xfrm>
              <a:off x="1590" y="2369"/>
              <a:ext cx="17" cy="53"/>
            </a:xfrm>
            <a:custGeom>
              <a:avLst/>
              <a:gdLst>
                <a:gd name="T0" fmla="*/ 8 w 34"/>
                <a:gd name="T1" fmla="*/ 105 h 107"/>
                <a:gd name="T2" fmla="*/ 13 w 34"/>
                <a:gd name="T3" fmla="*/ 79 h 107"/>
                <a:gd name="T4" fmla="*/ 20 w 34"/>
                <a:gd name="T5" fmla="*/ 54 h 107"/>
                <a:gd name="T6" fmla="*/ 27 w 34"/>
                <a:gd name="T7" fmla="*/ 29 h 107"/>
                <a:gd name="T8" fmla="*/ 34 w 34"/>
                <a:gd name="T9" fmla="*/ 2 h 107"/>
                <a:gd name="T10" fmla="*/ 33 w 34"/>
                <a:gd name="T11" fmla="*/ 0 h 107"/>
                <a:gd name="T12" fmla="*/ 29 w 34"/>
                <a:gd name="T13" fmla="*/ 0 h 107"/>
                <a:gd name="T14" fmla="*/ 25 w 34"/>
                <a:gd name="T15" fmla="*/ 0 h 107"/>
                <a:gd name="T16" fmla="*/ 22 w 34"/>
                <a:gd name="T17" fmla="*/ 2 h 107"/>
                <a:gd name="T18" fmla="*/ 13 w 34"/>
                <a:gd name="T19" fmla="*/ 27 h 107"/>
                <a:gd name="T20" fmla="*/ 6 w 34"/>
                <a:gd name="T21" fmla="*/ 54 h 107"/>
                <a:gd name="T22" fmla="*/ 2 w 34"/>
                <a:gd name="T23" fmla="*/ 79 h 107"/>
                <a:gd name="T24" fmla="*/ 0 w 34"/>
                <a:gd name="T25" fmla="*/ 105 h 107"/>
                <a:gd name="T26" fmla="*/ 2 w 34"/>
                <a:gd name="T27" fmla="*/ 107 h 107"/>
                <a:gd name="T28" fmla="*/ 4 w 34"/>
                <a:gd name="T29" fmla="*/ 107 h 107"/>
                <a:gd name="T30" fmla="*/ 6 w 34"/>
                <a:gd name="T31" fmla="*/ 107 h 107"/>
                <a:gd name="T32" fmla="*/ 8 w 34"/>
                <a:gd name="T33" fmla="*/ 105 h 107"/>
                <a:gd name="T34" fmla="*/ 8 w 34"/>
                <a:gd name="T35"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07">
                  <a:moveTo>
                    <a:pt x="8" y="105"/>
                  </a:moveTo>
                  <a:lnTo>
                    <a:pt x="13" y="79"/>
                  </a:lnTo>
                  <a:lnTo>
                    <a:pt x="20" y="54"/>
                  </a:lnTo>
                  <a:lnTo>
                    <a:pt x="27" y="29"/>
                  </a:lnTo>
                  <a:lnTo>
                    <a:pt x="34" y="2"/>
                  </a:lnTo>
                  <a:lnTo>
                    <a:pt x="33" y="0"/>
                  </a:lnTo>
                  <a:lnTo>
                    <a:pt x="29" y="0"/>
                  </a:lnTo>
                  <a:lnTo>
                    <a:pt x="25" y="0"/>
                  </a:lnTo>
                  <a:lnTo>
                    <a:pt x="22" y="2"/>
                  </a:lnTo>
                  <a:lnTo>
                    <a:pt x="13" y="27"/>
                  </a:lnTo>
                  <a:lnTo>
                    <a:pt x="6" y="54"/>
                  </a:lnTo>
                  <a:lnTo>
                    <a:pt x="2" y="79"/>
                  </a:lnTo>
                  <a:lnTo>
                    <a:pt x="0" y="105"/>
                  </a:lnTo>
                  <a:lnTo>
                    <a:pt x="2" y="107"/>
                  </a:lnTo>
                  <a:lnTo>
                    <a:pt x="4" y="107"/>
                  </a:lnTo>
                  <a:lnTo>
                    <a:pt x="6" y="107"/>
                  </a:lnTo>
                  <a:lnTo>
                    <a:pt x="8" y="105"/>
                  </a:lnTo>
                  <a:lnTo>
                    <a:pt x="8"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6" name="Freeform 396"/>
            <p:cNvSpPr>
              <a:spLocks/>
            </p:cNvSpPr>
            <p:nvPr/>
          </p:nvSpPr>
          <p:spPr bwMode="auto">
            <a:xfrm>
              <a:off x="1539" y="2524"/>
              <a:ext cx="47" cy="85"/>
            </a:xfrm>
            <a:custGeom>
              <a:avLst/>
              <a:gdLst>
                <a:gd name="T0" fmla="*/ 43 w 95"/>
                <a:gd name="T1" fmla="*/ 0 h 169"/>
                <a:gd name="T2" fmla="*/ 34 w 95"/>
                <a:gd name="T3" fmla="*/ 21 h 169"/>
                <a:gd name="T4" fmla="*/ 25 w 95"/>
                <a:gd name="T5" fmla="*/ 43 h 169"/>
                <a:gd name="T6" fmla="*/ 16 w 95"/>
                <a:gd name="T7" fmla="*/ 64 h 169"/>
                <a:gd name="T8" fmla="*/ 9 w 95"/>
                <a:gd name="T9" fmla="*/ 87 h 169"/>
                <a:gd name="T10" fmla="*/ 4 w 95"/>
                <a:gd name="T11" fmla="*/ 105 h 169"/>
                <a:gd name="T12" fmla="*/ 0 w 95"/>
                <a:gd name="T13" fmla="*/ 124 h 169"/>
                <a:gd name="T14" fmla="*/ 2 w 95"/>
                <a:gd name="T15" fmla="*/ 144 h 169"/>
                <a:gd name="T16" fmla="*/ 13 w 95"/>
                <a:gd name="T17" fmla="*/ 160 h 169"/>
                <a:gd name="T18" fmla="*/ 29 w 95"/>
                <a:gd name="T19" fmla="*/ 169 h 169"/>
                <a:gd name="T20" fmla="*/ 43 w 95"/>
                <a:gd name="T21" fmla="*/ 167 h 169"/>
                <a:gd name="T22" fmla="*/ 57 w 95"/>
                <a:gd name="T23" fmla="*/ 155 h 169"/>
                <a:gd name="T24" fmla="*/ 68 w 95"/>
                <a:gd name="T25" fmla="*/ 137 h 169"/>
                <a:gd name="T26" fmla="*/ 77 w 95"/>
                <a:gd name="T27" fmla="*/ 116 h 169"/>
                <a:gd name="T28" fmla="*/ 84 w 95"/>
                <a:gd name="T29" fmla="*/ 94 h 169"/>
                <a:gd name="T30" fmla="*/ 91 w 95"/>
                <a:gd name="T31" fmla="*/ 75 h 169"/>
                <a:gd name="T32" fmla="*/ 95 w 95"/>
                <a:gd name="T33" fmla="*/ 62 h 169"/>
                <a:gd name="T34" fmla="*/ 95 w 95"/>
                <a:gd name="T35" fmla="*/ 57 h 169"/>
                <a:gd name="T36" fmla="*/ 93 w 95"/>
                <a:gd name="T37" fmla="*/ 51 h 169"/>
                <a:gd name="T38" fmla="*/ 91 w 95"/>
                <a:gd name="T39" fmla="*/ 48 h 169"/>
                <a:gd name="T40" fmla="*/ 89 w 95"/>
                <a:gd name="T41" fmla="*/ 48 h 169"/>
                <a:gd name="T42" fmla="*/ 84 w 95"/>
                <a:gd name="T43" fmla="*/ 59 h 169"/>
                <a:gd name="T44" fmla="*/ 79 w 95"/>
                <a:gd name="T45" fmla="*/ 73 h 169"/>
                <a:gd name="T46" fmla="*/ 75 w 95"/>
                <a:gd name="T47" fmla="*/ 89 h 169"/>
                <a:gd name="T48" fmla="*/ 68 w 95"/>
                <a:gd name="T49" fmla="*/ 103 h 169"/>
                <a:gd name="T50" fmla="*/ 63 w 95"/>
                <a:gd name="T51" fmla="*/ 117 h 169"/>
                <a:gd name="T52" fmla="*/ 54 w 95"/>
                <a:gd name="T53" fmla="*/ 130 h 169"/>
                <a:gd name="T54" fmla="*/ 43 w 95"/>
                <a:gd name="T55" fmla="*/ 137 h 169"/>
                <a:gd name="T56" fmla="*/ 31 w 95"/>
                <a:gd name="T57" fmla="*/ 139 h 169"/>
                <a:gd name="T58" fmla="*/ 16 w 95"/>
                <a:gd name="T59" fmla="*/ 130 h 169"/>
                <a:gd name="T60" fmla="*/ 15 w 95"/>
                <a:gd name="T61" fmla="*/ 110 h 169"/>
                <a:gd name="T62" fmla="*/ 20 w 95"/>
                <a:gd name="T63" fmla="*/ 89 h 169"/>
                <a:gd name="T64" fmla="*/ 25 w 95"/>
                <a:gd name="T65" fmla="*/ 73 h 169"/>
                <a:gd name="T66" fmla="*/ 29 w 95"/>
                <a:gd name="T67" fmla="*/ 55 h 169"/>
                <a:gd name="T68" fmla="*/ 34 w 95"/>
                <a:gd name="T69" fmla="*/ 35 h 169"/>
                <a:gd name="T70" fmla="*/ 39 w 95"/>
                <a:gd name="T71" fmla="*/ 18 h 169"/>
                <a:gd name="T72" fmla="*/ 43 w 95"/>
                <a:gd name="T73" fmla="*/ 0 h 169"/>
                <a:gd name="T74" fmla="*/ 43 w 95"/>
                <a:gd name="T75" fmla="*/ 0 h 169"/>
                <a:gd name="T76" fmla="*/ 43 w 95"/>
                <a:gd name="T77" fmla="*/ 0 h 169"/>
                <a:gd name="T78" fmla="*/ 43 w 95"/>
                <a:gd name="T79" fmla="*/ 0 h 169"/>
                <a:gd name="T80" fmla="*/ 43 w 95"/>
                <a:gd name="T81" fmla="*/ 0 h 169"/>
                <a:gd name="T82" fmla="*/ 43 w 95"/>
                <a:gd name="T8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69">
                  <a:moveTo>
                    <a:pt x="43" y="0"/>
                  </a:moveTo>
                  <a:lnTo>
                    <a:pt x="34" y="21"/>
                  </a:lnTo>
                  <a:lnTo>
                    <a:pt x="25" y="43"/>
                  </a:lnTo>
                  <a:lnTo>
                    <a:pt x="16" y="64"/>
                  </a:lnTo>
                  <a:lnTo>
                    <a:pt x="9" y="87"/>
                  </a:lnTo>
                  <a:lnTo>
                    <a:pt x="4" y="105"/>
                  </a:lnTo>
                  <a:lnTo>
                    <a:pt x="0" y="124"/>
                  </a:lnTo>
                  <a:lnTo>
                    <a:pt x="2" y="144"/>
                  </a:lnTo>
                  <a:lnTo>
                    <a:pt x="13" y="160"/>
                  </a:lnTo>
                  <a:lnTo>
                    <a:pt x="29" y="169"/>
                  </a:lnTo>
                  <a:lnTo>
                    <a:pt x="43" y="167"/>
                  </a:lnTo>
                  <a:lnTo>
                    <a:pt x="57" y="155"/>
                  </a:lnTo>
                  <a:lnTo>
                    <a:pt x="68" y="137"/>
                  </a:lnTo>
                  <a:lnTo>
                    <a:pt x="77" y="116"/>
                  </a:lnTo>
                  <a:lnTo>
                    <a:pt x="84" y="94"/>
                  </a:lnTo>
                  <a:lnTo>
                    <a:pt x="91" y="75"/>
                  </a:lnTo>
                  <a:lnTo>
                    <a:pt x="95" y="62"/>
                  </a:lnTo>
                  <a:lnTo>
                    <a:pt x="95" y="57"/>
                  </a:lnTo>
                  <a:lnTo>
                    <a:pt x="93" y="51"/>
                  </a:lnTo>
                  <a:lnTo>
                    <a:pt x="91" y="48"/>
                  </a:lnTo>
                  <a:lnTo>
                    <a:pt x="89" y="48"/>
                  </a:lnTo>
                  <a:lnTo>
                    <a:pt x="84" y="59"/>
                  </a:lnTo>
                  <a:lnTo>
                    <a:pt x="79" y="73"/>
                  </a:lnTo>
                  <a:lnTo>
                    <a:pt x="75" y="89"/>
                  </a:lnTo>
                  <a:lnTo>
                    <a:pt x="68" y="103"/>
                  </a:lnTo>
                  <a:lnTo>
                    <a:pt x="63" y="117"/>
                  </a:lnTo>
                  <a:lnTo>
                    <a:pt x="54" y="130"/>
                  </a:lnTo>
                  <a:lnTo>
                    <a:pt x="43" y="137"/>
                  </a:lnTo>
                  <a:lnTo>
                    <a:pt x="31" y="139"/>
                  </a:lnTo>
                  <a:lnTo>
                    <a:pt x="16" y="130"/>
                  </a:lnTo>
                  <a:lnTo>
                    <a:pt x="15" y="110"/>
                  </a:lnTo>
                  <a:lnTo>
                    <a:pt x="20" y="89"/>
                  </a:lnTo>
                  <a:lnTo>
                    <a:pt x="25" y="73"/>
                  </a:lnTo>
                  <a:lnTo>
                    <a:pt x="29" y="55"/>
                  </a:lnTo>
                  <a:lnTo>
                    <a:pt x="34" y="35"/>
                  </a:lnTo>
                  <a:lnTo>
                    <a:pt x="39" y="18"/>
                  </a:lnTo>
                  <a:lnTo>
                    <a:pt x="43" y="0"/>
                  </a:lnTo>
                  <a:lnTo>
                    <a:pt x="43" y="0"/>
                  </a:lnTo>
                  <a:lnTo>
                    <a:pt x="43" y="0"/>
                  </a:lnTo>
                  <a:lnTo>
                    <a:pt x="43" y="0"/>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7" name="Freeform 397"/>
            <p:cNvSpPr>
              <a:spLocks/>
            </p:cNvSpPr>
            <p:nvPr/>
          </p:nvSpPr>
          <p:spPr bwMode="auto">
            <a:xfrm>
              <a:off x="1543" y="2579"/>
              <a:ext cx="40" cy="96"/>
            </a:xfrm>
            <a:custGeom>
              <a:avLst/>
              <a:gdLst>
                <a:gd name="T0" fmla="*/ 27 w 80"/>
                <a:gd name="T1" fmla="*/ 0 h 193"/>
                <a:gd name="T2" fmla="*/ 11 w 80"/>
                <a:gd name="T3" fmla="*/ 22 h 193"/>
                <a:gd name="T4" fmla="*/ 4 w 80"/>
                <a:gd name="T5" fmla="*/ 49 h 193"/>
                <a:gd name="T6" fmla="*/ 0 w 80"/>
                <a:gd name="T7" fmla="*/ 75 h 193"/>
                <a:gd name="T8" fmla="*/ 2 w 80"/>
                <a:gd name="T9" fmla="*/ 102 h 193"/>
                <a:gd name="T10" fmla="*/ 4 w 80"/>
                <a:gd name="T11" fmla="*/ 114 h 193"/>
                <a:gd name="T12" fmla="*/ 9 w 80"/>
                <a:gd name="T13" fmla="*/ 130 h 193"/>
                <a:gd name="T14" fmla="*/ 14 w 80"/>
                <a:gd name="T15" fmla="*/ 146 h 193"/>
                <a:gd name="T16" fmla="*/ 22 w 80"/>
                <a:gd name="T17" fmla="*/ 163 h 193"/>
                <a:gd name="T18" fmla="*/ 32 w 80"/>
                <a:gd name="T19" fmla="*/ 177 h 193"/>
                <a:gd name="T20" fmla="*/ 43 w 80"/>
                <a:gd name="T21" fmla="*/ 187 h 193"/>
                <a:gd name="T22" fmla="*/ 57 w 80"/>
                <a:gd name="T23" fmla="*/ 193 h 193"/>
                <a:gd name="T24" fmla="*/ 73 w 80"/>
                <a:gd name="T25" fmla="*/ 191 h 193"/>
                <a:gd name="T26" fmla="*/ 78 w 80"/>
                <a:gd name="T27" fmla="*/ 187 h 193"/>
                <a:gd name="T28" fmla="*/ 80 w 80"/>
                <a:gd name="T29" fmla="*/ 179 h 193"/>
                <a:gd name="T30" fmla="*/ 80 w 80"/>
                <a:gd name="T31" fmla="*/ 170 h 193"/>
                <a:gd name="T32" fmla="*/ 77 w 80"/>
                <a:gd name="T33" fmla="*/ 164 h 193"/>
                <a:gd name="T34" fmla="*/ 70 w 80"/>
                <a:gd name="T35" fmla="*/ 161 h 193"/>
                <a:gd name="T36" fmla="*/ 61 w 80"/>
                <a:gd name="T37" fmla="*/ 159 h 193"/>
                <a:gd name="T38" fmla="*/ 54 w 80"/>
                <a:gd name="T39" fmla="*/ 155 h 193"/>
                <a:gd name="T40" fmla="*/ 45 w 80"/>
                <a:gd name="T41" fmla="*/ 152 h 193"/>
                <a:gd name="T42" fmla="*/ 38 w 80"/>
                <a:gd name="T43" fmla="*/ 145 h 193"/>
                <a:gd name="T44" fmla="*/ 30 w 80"/>
                <a:gd name="T45" fmla="*/ 138 h 193"/>
                <a:gd name="T46" fmla="*/ 25 w 80"/>
                <a:gd name="T47" fmla="*/ 127 h 193"/>
                <a:gd name="T48" fmla="*/ 22 w 80"/>
                <a:gd name="T49" fmla="*/ 118 h 193"/>
                <a:gd name="T50" fmla="*/ 13 w 80"/>
                <a:gd name="T51" fmla="*/ 91 h 193"/>
                <a:gd name="T52" fmla="*/ 9 w 80"/>
                <a:gd name="T53" fmla="*/ 61 h 193"/>
                <a:gd name="T54" fmla="*/ 14 w 80"/>
                <a:gd name="T55" fmla="*/ 31 h 193"/>
                <a:gd name="T56" fmla="*/ 27 w 80"/>
                <a:gd name="T57" fmla="*/ 6 h 193"/>
                <a:gd name="T58" fmla="*/ 27 w 80"/>
                <a:gd name="T59" fmla="*/ 4 h 193"/>
                <a:gd name="T60" fmla="*/ 27 w 80"/>
                <a:gd name="T61" fmla="*/ 2 h 193"/>
                <a:gd name="T62" fmla="*/ 27 w 80"/>
                <a:gd name="T63" fmla="*/ 0 h 193"/>
                <a:gd name="T64" fmla="*/ 27 w 80"/>
                <a:gd name="T65" fmla="*/ 0 h 193"/>
                <a:gd name="T66" fmla="*/ 27 w 80"/>
                <a:gd name="T6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93">
                  <a:moveTo>
                    <a:pt x="27" y="0"/>
                  </a:moveTo>
                  <a:lnTo>
                    <a:pt x="11" y="22"/>
                  </a:lnTo>
                  <a:lnTo>
                    <a:pt x="4" y="49"/>
                  </a:lnTo>
                  <a:lnTo>
                    <a:pt x="0" y="75"/>
                  </a:lnTo>
                  <a:lnTo>
                    <a:pt x="2" y="102"/>
                  </a:lnTo>
                  <a:lnTo>
                    <a:pt x="4" y="114"/>
                  </a:lnTo>
                  <a:lnTo>
                    <a:pt x="9" y="130"/>
                  </a:lnTo>
                  <a:lnTo>
                    <a:pt x="14" y="146"/>
                  </a:lnTo>
                  <a:lnTo>
                    <a:pt x="22" y="163"/>
                  </a:lnTo>
                  <a:lnTo>
                    <a:pt x="32" y="177"/>
                  </a:lnTo>
                  <a:lnTo>
                    <a:pt x="43" y="187"/>
                  </a:lnTo>
                  <a:lnTo>
                    <a:pt x="57" y="193"/>
                  </a:lnTo>
                  <a:lnTo>
                    <a:pt x="73" y="191"/>
                  </a:lnTo>
                  <a:lnTo>
                    <a:pt x="78" y="187"/>
                  </a:lnTo>
                  <a:lnTo>
                    <a:pt x="80" y="179"/>
                  </a:lnTo>
                  <a:lnTo>
                    <a:pt x="80" y="170"/>
                  </a:lnTo>
                  <a:lnTo>
                    <a:pt x="77" y="164"/>
                  </a:lnTo>
                  <a:lnTo>
                    <a:pt x="70" y="161"/>
                  </a:lnTo>
                  <a:lnTo>
                    <a:pt x="61" y="159"/>
                  </a:lnTo>
                  <a:lnTo>
                    <a:pt x="54" y="155"/>
                  </a:lnTo>
                  <a:lnTo>
                    <a:pt x="45" y="152"/>
                  </a:lnTo>
                  <a:lnTo>
                    <a:pt x="38" y="145"/>
                  </a:lnTo>
                  <a:lnTo>
                    <a:pt x="30" y="138"/>
                  </a:lnTo>
                  <a:lnTo>
                    <a:pt x="25" y="127"/>
                  </a:lnTo>
                  <a:lnTo>
                    <a:pt x="22" y="118"/>
                  </a:lnTo>
                  <a:lnTo>
                    <a:pt x="13" y="91"/>
                  </a:lnTo>
                  <a:lnTo>
                    <a:pt x="9" y="61"/>
                  </a:lnTo>
                  <a:lnTo>
                    <a:pt x="14" y="31"/>
                  </a:lnTo>
                  <a:lnTo>
                    <a:pt x="27" y="6"/>
                  </a:lnTo>
                  <a:lnTo>
                    <a:pt x="27" y="4"/>
                  </a:lnTo>
                  <a:lnTo>
                    <a:pt x="27" y="2"/>
                  </a:lnTo>
                  <a:lnTo>
                    <a:pt x="27" y="0"/>
                  </a:lnTo>
                  <a:lnTo>
                    <a:pt x="27"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8" name="Freeform 398"/>
            <p:cNvSpPr>
              <a:spLocks/>
            </p:cNvSpPr>
            <p:nvPr/>
          </p:nvSpPr>
          <p:spPr bwMode="auto">
            <a:xfrm>
              <a:off x="1678" y="3261"/>
              <a:ext cx="71" cy="475"/>
            </a:xfrm>
            <a:custGeom>
              <a:avLst/>
              <a:gdLst>
                <a:gd name="T0" fmla="*/ 7 w 140"/>
                <a:gd name="T1" fmla="*/ 4 h 951"/>
                <a:gd name="T2" fmla="*/ 3 w 140"/>
                <a:gd name="T3" fmla="*/ 116 h 951"/>
                <a:gd name="T4" fmla="*/ 1 w 140"/>
                <a:gd name="T5" fmla="*/ 227 h 951"/>
                <a:gd name="T6" fmla="*/ 0 w 140"/>
                <a:gd name="T7" fmla="*/ 339 h 951"/>
                <a:gd name="T8" fmla="*/ 5 w 140"/>
                <a:gd name="T9" fmla="*/ 451 h 951"/>
                <a:gd name="T10" fmla="*/ 12 w 140"/>
                <a:gd name="T11" fmla="*/ 515 h 951"/>
                <a:gd name="T12" fmla="*/ 23 w 140"/>
                <a:gd name="T13" fmla="*/ 577 h 951"/>
                <a:gd name="T14" fmla="*/ 37 w 140"/>
                <a:gd name="T15" fmla="*/ 641 h 951"/>
                <a:gd name="T16" fmla="*/ 55 w 140"/>
                <a:gd name="T17" fmla="*/ 704 h 951"/>
                <a:gd name="T18" fmla="*/ 73 w 140"/>
                <a:gd name="T19" fmla="*/ 766 h 951"/>
                <a:gd name="T20" fmla="*/ 94 w 140"/>
                <a:gd name="T21" fmla="*/ 828 h 951"/>
                <a:gd name="T22" fmla="*/ 114 w 140"/>
                <a:gd name="T23" fmla="*/ 889 h 951"/>
                <a:gd name="T24" fmla="*/ 133 w 140"/>
                <a:gd name="T25" fmla="*/ 949 h 951"/>
                <a:gd name="T26" fmla="*/ 135 w 140"/>
                <a:gd name="T27" fmla="*/ 951 h 951"/>
                <a:gd name="T28" fmla="*/ 137 w 140"/>
                <a:gd name="T29" fmla="*/ 949 h 951"/>
                <a:gd name="T30" fmla="*/ 140 w 140"/>
                <a:gd name="T31" fmla="*/ 946 h 951"/>
                <a:gd name="T32" fmla="*/ 140 w 140"/>
                <a:gd name="T33" fmla="*/ 944 h 951"/>
                <a:gd name="T34" fmla="*/ 126 w 140"/>
                <a:gd name="T35" fmla="*/ 887 h 951"/>
                <a:gd name="T36" fmla="*/ 110 w 140"/>
                <a:gd name="T37" fmla="*/ 832 h 951"/>
                <a:gd name="T38" fmla="*/ 94 w 140"/>
                <a:gd name="T39" fmla="*/ 775 h 951"/>
                <a:gd name="T40" fmla="*/ 78 w 140"/>
                <a:gd name="T41" fmla="*/ 720 h 951"/>
                <a:gd name="T42" fmla="*/ 64 w 140"/>
                <a:gd name="T43" fmla="*/ 665 h 951"/>
                <a:gd name="T44" fmla="*/ 48 w 140"/>
                <a:gd name="T45" fmla="*/ 608 h 951"/>
                <a:gd name="T46" fmla="*/ 35 w 140"/>
                <a:gd name="T47" fmla="*/ 552 h 951"/>
                <a:gd name="T48" fmla="*/ 23 w 140"/>
                <a:gd name="T49" fmla="*/ 495 h 951"/>
                <a:gd name="T50" fmla="*/ 7 w 140"/>
                <a:gd name="T51" fmla="*/ 373 h 951"/>
                <a:gd name="T52" fmla="*/ 5 w 140"/>
                <a:gd name="T53" fmla="*/ 248 h 951"/>
                <a:gd name="T54" fmla="*/ 9 w 140"/>
                <a:gd name="T55" fmla="*/ 123 h 951"/>
                <a:gd name="T56" fmla="*/ 12 w 140"/>
                <a:gd name="T57" fmla="*/ 0 h 951"/>
                <a:gd name="T58" fmla="*/ 12 w 140"/>
                <a:gd name="T59" fmla="*/ 0 h 951"/>
                <a:gd name="T60" fmla="*/ 10 w 140"/>
                <a:gd name="T61" fmla="*/ 0 h 951"/>
                <a:gd name="T62" fmla="*/ 7 w 140"/>
                <a:gd name="T63" fmla="*/ 2 h 951"/>
                <a:gd name="T64" fmla="*/ 7 w 140"/>
                <a:gd name="T65" fmla="*/ 4 h 951"/>
                <a:gd name="T66" fmla="*/ 7 w 140"/>
                <a:gd name="T67" fmla="*/ 4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951">
                  <a:moveTo>
                    <a:pt x="7" y="4"/>
                  </a:moveTo>
                  <a:lnTo>
                    <a:pt x="3" y="116"/>
                  </a:lnTo>
                  <a:lnTo>
                    <a:pt x="1" y="227"/>
                  </a:lnTo>
                  <a:lnTo>
                    <a:pt x="0" y="339"/>
                  </a:lnTo>
                  <a:lnTo>
                    <a:pt x="5" y="451"/>
                  </a:lnTo>
                  <a:lnTo>
                    <a:pt x="12" y="515"/>
                  </a:lnTo>
                  <a:lnTo>
                    <a:pt x="23" y="577"/>
                  </a:lnTo>
                  <a:lnTo>
                    <a:pt x="37" y="641"/>
                  </a:lnTo>
                  <a:lnTo>
                    <a:pt x="55" y="704"/>
                  </a:lnTo>
                  <a:lnTo>
                    <a:pt x="73" y="766"/>
                  </a:lnTo>
                  <a:lnTo>
                    <a:pt x="94" y="828"/>
                  </a:lnTo>
                  <a:lnTo>
                    <a:pt x="114" y="889"/>
                  </a:lnTo>
                  <a:lnTo>
                    <a:pt x="133" y="949"/>
                  </a:lnTo>
                  <a:lnTo>
                    <a:pt x="135" y="951"/>
                  </a:lnTo>
                  <a:lnTo>
                    <a:pt x="137" y="949"/>
                  </a:lnTo>
                  <a:lnTo>
                    <a:pt x="140" y="946"/>
                  </a:lnTo>
                  <a:lnTo>
                    <a:pt x="140" y="944"/>
                  </a:lnTo>
                  <a:lnTo>
                    <a:pt x="126" y="887"/>
                  </a:lnTo>
                  <a:lnTo>
                    <a:pt x="110" y="832"/>
                  </a:lnTo>
                  <a:lnTo>
                    <a:pt x="94" y="775"/>
                  </a:lnTo>
                  <a:lnTo>
                    <a:pt x="78" y="720"/>
                  </a:lnTo>
                  <a:lnTo>
                    <a:pt x="64" y="665"/>
                  </a:lnTo>
                  <a:lnTo>
                    <a:pt x="48" y="608"/>
                  </a:lnTo>
                  <a:lnTo>
                    <a:pt x="35" y="552"/>
                  </a:lnTo>
                  <a:lnTo>
                    <a:pt x="23" y="495"/>
                  </a:lnTo>
                  <a:lnTo>
                    <a:pt x="7" y="373"/>
                  </a:lnTo>
                  <a:lnTo>
                    <a:pt x="5" y="248"/>
                  </a:lnTo>
                  <a:lnTo>
                    <a:pt x="9" y="123"/>
                  </a:lnTo>
                  <a:lnTo>
                    <a:pt x="12" y="0"/>
                  </a:lnTo>
                  <a:lnTo>
                    <a:pt x="12" y="0"/>
                  </a:lnTo>
                  <a:lnTo>
                    <a:pt x="10" y="0"/>
                  </a:lnTo>
                  <a:lnTo>
                    <a:pt x="7" y="2"/>
                  </a:lnTo>
                  <a:lnTo>
                    <a:pt x="7" y="4"/>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79" name="Freeform 399"/>
            <p:cNvSpPr>
              <a:spLocks/>
            </p:cNvSpPr>
            <p:nvPr/>
          </p:nvSpPr>
          <p:spPr bwMode="auto">
            <a:xfrm>
              <a:off x="1801" y="3335"/>
              <a:ext cx="212" cy="146"/>
            </a:xfrm>
            <a:custGeom>
              <a:avLst/>
              <a:gdLst>
                <a:gd name="T0" fmla="*/ 424 w 424"/>
                <a:gd name="T1" fmla="*/ 289 h 294"/>
                <a:gd name="T2" fmla="*/ 392 w 424"/>
                <a:gd name="T3" fmla="*/ 278 h 294"/>
                <a:gd name="T4" fmla="*/ 361 w 424"/>
                <a:gd name="T5" fmla="*/ 267 h 294"/>
                <a:gd name="T6" fmla="*/ 331 w 424"/>
                <a:gd name="T7" fmla="*/ 255 h 294"/>
                <a:gd name="T8" fmla="*/ 303 w 424"/>
                <a:gd name="T9" fmla="*/ 242 h 294"/>
                <a:gd name="T10" fmla="*/ 274 w 424"/>
                <a:gd name="T11" fmla="*/ 228 h 294"/>
                <a:gd name="T12" fmla="*/ 246 w 424"/>
                <a:gd name="T13" fmla="*/ 212 h 294"/>
                <a:gd name="T14" fmla="*/ 219 w 424"/>
                <a:gd name="T15" fmla="*/ 194 h 294"/>
                <a:gd name="T16" fmla="*/ 192 w 424"/>
                <a:gd name="T17" fmla="*/ 176 h 294"/>
                <a:gd name="T18" fmla="*/ 166 w 424"/>
                <a:gd name="T19" fmla="*/ 159 h 294"/>
                <a:gd name="T20" fmla="*/ 141 w 424"/>
                <a:gd name="T21" fmla="*/ 139 h 294"/>
                <a:gd name="T22" fmla="*/ 116 w 424"/>
                <a:gd name="T23" fmla="*/ 118 h 294"/>
                <a:gd name="T24" fmla="*/ 93 w 424"/>
                <a:gd name="T25" fmla="*/ 96 h 294"/>
                <a:gd name="T26" fmla="*/ 70 w 424"/>
                <a:gd name="T27" fmla="*/ 73 h 294"/>
                <a:gd name="T28" fmla="*/ 48 w 424"/>
                <a:gd name="T29" fmla="*/ 50 h 294"/>
                <a:gd name="T30" fmla="*/ 27 w 424"/>
                <a:gd name="T31" fmla="*/ 25 h 294"/>
                <a:gd name="T32" fmla="*/ 6 w 424"/>
                <a:gd name="T33" fmla="*/ 0 h 294"/>
                <a:gd name="T34" fmla="*/ 4 w 424"/>
                <a:gd name="T35" fmla="*/ 0 h 294"/>
                <a:gd name="T36" fmla="*/ 2 w 424"/>
                <a:gd name="T37" fmla="*/ 4 h 294"/>
                <a:gd name="T38" fmla="*/ 0 w 424"/>
                <a:gd name="T39" fmla="*/ 7 h 294"/>
                <a:gd name="T40" fmla="*/ 0 w 424"/>
                <a:gd name="T41" fmla="*/ 11 h 294"/>
                <a:gd name="T42" fmla="*/ 20 w 424"/>
                <a:gd name="T43" fmla="*/ 38 h 294"/>
                <a:gd name="T44" fmla="*/ 39 w 424"/>
                <a:gd name="T45" fmla="*/ 63 h 294"/>
                <a:gd name="T46" fmla="*/ 61 w 424"/>
                <a:gd name="T47" fmla="*/ 86 h 294"/>
                <a:gd name="T48" fmla="*/ 84 w 424"/>
                <a:gd name="T49" fmla="*/ 109 h 294"/>
                <a:gd name="T50" fmla="*/ 107 w 424"/>
                <a:gd name="T51" fmla="*/ 132 h 294"/>
                <a:gd name="T52" fmla="*/ 132 w 424"/>
                <a:gd name="T53" fmla="*/ 152 h 294"/>
                <a:gd name="T54" fmla="*/ 159 w 424"/>
                <a:gd name="T55" fmla="*/ 171 h 294"/>
                <a:gd name="T56" fmla="*/ 185 w 424"/>
                <a:gd name="T57" fmla="*/ 191 h 294"/>
                <a:gd name="T58" fmla="*/ 212 w 424"/>
                <a:gd name="T59" fmla="*/ 209 h 294"/>
                <a:gd name="T60" fmla="*/ 240 w 424"/>
                <a:gd name="T61" fmla="*/ 225 h 294"/>
                <a:gd name="T62" fmla="*/ 271 w 424"/>
                <a:gd name="T63" fmla="*/ 239 h 294"/>
                <a:gd name="T64" fmla="*/ 299 w 424"/>
                <a:gd name="T65" fmla="*/ 253 h 294"/>
                <a:gd name="T66" fmla="*/ 329 w 424"/>
                <a:gd name="T67" fmla="*/ 265 h 294"/>
                <a:gd name="T68" fmla="*/ 360 w 424"/>
                <a:gd name="T69" fmla="*/ 276 h 294"/>
                <a:gd name="T70" fmla="*/ 392 w 424"/>
                <a:gd name="T71" fmla="*/ 285 h 294"/>
                <a:gd name="T72" fmla="*/ 422 w 424"/>
                <a:gd name="T73" fmla="*/ 294 h 294"/>
                <a:gd name="T74" fmla="*/ 424 w 424"/>
                <a:gd name="T75" fmla="*/ 294 h 294"/>
                <a:gd name="T76" fmla="*/ 424 w 424"/>
                <a:gd name="T77" fmla="*/ 290 h 294"/>
                <a:gd name="T78" fmla="*/ 424 w 424"/>
                <a:gd name="T79" fmla="*/ 289 h 294"/>
                <a:gd name="T80" fmla="*/ 424 w 424"/>
                <a:gd name="T81" fmla="*/ 289 h 294"/>
                <a:gd name="T82" fmla="*/ 424 w 424"/>
                <a:gd name="T83" fmla="*/ 28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4" h="294">
                  <a:moveTo>
                    <a:pt x="424" y="289"/>
                  </a:moveTo>
                  <a:lnTo>
                    <a:pt x="392" y="278"/>
                  </a:lnTo>
                  <a:lnTo>
                    <a:pt x="361" y="267"/>
                  </a:lnTo>
                  <a:lnTo>
                    <a:pt x="331" y="255"/>
                  </a:lnTo>
                  <a:lnTo>
                    <a:pt x="303" y="242"/>
                  </a:lnTo>
                  <a:lnTo>
                    <a:pt x="274" y="228"/>
                  </a:lnTo>
                  <a:lnTo>
                    <a:pt x="246" y="212"/>
                  </a:lnTo>
                  <a:lnTo>
                    <a:pt x="219" y="194"/>
                  </a:lnTo>
                  <a:lnTo>
                    <a:pt x="192" y="176"/>
                  </a:lnTo>
                  <a:lnTo>
                    <a:pt x="166" y="159"/>
                  </a:lnTo>
                  <a:lnTo>
                    <a:pt x="141" y="139"/>
                  </a:lnTo>
                  <a:lnTo>
                    <a:pt x="116" y="118"/>
                  </a:lnTo>
                  <a:lnTo>
                    <a:pt x="93" y="96"/>
                  </a:lnTo>
                  <a:lnTo>
                    <a:pt x="70" y="73"/>
                  </a:lnTo>
                  <a:lnTo>
                    <a:pt x="48" y="50"/>
                  </a:lnTo>
                  <a:lnTo>
                    <a:pt x="27" y="25"/>
                  </a:lnTo>
                  <a:lnTo>
                    <a:pt x="6" y="0"/>
                  </a:lnTo>
                  <a:lnTo>
                    <a:pt x="4" y="0"/>
                  </a:lnTo>
                  <a:lnTo>
                    <a:pt x="2" y="4"/>
                  </a:lnTo>
                  <a:lnTo>
                    <a:pt x="0" y="7"/>
                  </a:lnTo>
                  <a:lnTo>
                    <a:pt x="0" y="11"/>
                  </a:lnTo>
                  <a:lnTo>
                    <a:pt x="20" y="38"/>
                  </a:lnTo>
                  <a:lnTo>
                    <a:pt x="39" y="63"/>
                  </a:lnTo>
                  <a:lnTo>
                    <a:pt x="61" y="86"/>
                  </a:lnTo>
                  <a:lnTo>
                    <a:pt x="84" y="109"/>
                  </a:lnTo>
                  <a:lnTo>
                    <a:pt x="107" y="132"/>
                  </a:lnTo>
                  <a:lnTo>
                    <a:pt x="132" y="152"/>
                  </a:lnTo>
                  <a:lnTo>
                    <a:pt x="159" y="171"/>
                  </a:lnTo>
                  <a:lnTo>
                    <a:pt x="185" y="191"/>
                  </a:lnTo>
                  <a:lnTo>
                    <a:pt x="212" y="209"/>
                  </a:lnTo>
                  <a:lnTo>
                    <a:pt x="240" y="225"/>
                  </a:lnTo>
                  <a:lnTo>
                    <a:pt x="271" y="239"/>
                  </a:lnTo>
                  <a:lnTo>
                    <a:pt x="299" y="253"/>
                  </a:lnTo>
                  <a:lnTo>
                    <a:pt x="329" y="265"/>
                  </a:lnTo>
                  <a:lnTo>
                    <a:pt x="360" y="276"/>
                  </a:lnTo>
                  <a:lnTo>
                    <a:pt x="392" y="285"/>
                  </a:lnTo>
                  <a:lnTo>
                    <a:pt x="422" y="294"/>
                  </a:lnTo>
                  <a:lnTo>
                    <a:pt x="424" y="294"/>
                  </a:lnTo>
                  <a:lnTo>
                    <a:pt x="424" y="290"/>
                  </a:lnTo>
                  <a:lnTo>
                    <a:pt x="424" y="289"/>
                  </a:lnTo>
                  <a:lnTo>
                    <a:pt x="424" y="289"/>
                  </a:lnTo>
                  <a:lnTo>
                    <a:pt x="424" y="2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1280" name="Freeform 400"/>
            <p:cNvSpPr>
              <a:spLocks/>
            </p:cNvSpPr>
            <p:nvPr/>
          </p:nvSpPr>
          <p:spPr bwMode="auto">
            <a:xfrm>
              <a:off x="1911" y="2619"/>
              <a:ext cx="387" cy="689"/>
            </a:xfrm>
            <a:custGeom>
              <a:avLst/>
              <a:gdLst>
                <a:gd name="T0" fmla="*/ 742 w 774"/>
                <a:gd name="T1" fmla="*/ 90 h 1378"/>
                <a:gd name="T2" fmla="*/ 697 w 774"/>
                <a:gd name="T3" fmla="*/ 276 h 1378"/>
                <a:gd name="T4" fmla="*/ 660 w 774"/>
                <a:gd name="T5" fmla="*/ 461 h 1378"/>
                <a:gd name="T6" fmla="*/ 608 w 774"/>
                <a:gd name="T7" fmla="*/ 644 h 1378"/>
                <a:gd name="T8" fmla="*/ 548 w 774"/>
                <a:gd name="T9" fmla="*/ 781 h 1378"/>
                <a:gd name="T10" fmla="*/ 491 w 774"/>
                <a:gd name="T11" fmla="*/ 869 h 1378"/>
                <a:gd name="T12" fmla="*/ 425 w 774"/>
                <a:gd name="T13" fmla="*/ 949 h 1378"/>
                <a:gd name="T14" fmla="*/ 356 w 774"/>
                <a:gd name="T15" fmla="*/ 1025 h 1378"/>
                <a:gd name="T16" fmla="*/ 309 w 774"/>
                <a:gd name="T17" fmla="*/ 1079 h 1378"/>
                <a:gd name="T18" fmla="*/ 288 w 774"/>
                <a:gd name="T19" fmla="*/ 1105 h 1378"/>
                <a:gd name="T20" fmla="*/ 270 w 774"/>
                <a:gd name="T21" fmla="*/ 1134 h 1378"/>
                <a:gd name="T22" fmla="*/ 254 w 774"/>
                <a:gd name="T23" fmla="*/ 1162 h 1378"/>
                <a:gd name="T24" fmla="*/ 240 w 774"/>
                <a:gd name="T25" fmla="*/ 1193 h 1378"/>
                <a:gd name="T26" fmla="*/ 226 w 774"/>
                <a:gd name="T27" fmla="*/ 1219 h 1378"/>
                <a:gd name="T28" fmla="*/ 212 w 774"/>
                <a:gd name="T29" fmla="*/ 1246 h 1378"/>
                <a:gd name="T30" fmla="*/ 197 w 774"/>
                <a:gd name="T31" fmla="*/ 1273 h 1378"/>
                <a:gd name="T32" fmla="*/ 185 w 774"/>
                <a:gd name="T33" fmla="*/ 1294 h 1378"/>
                <a:gd name="T34" fmla="*/ 176 w 774"/>
                <a:gd name="T35" fmla="*/ 1308 h 1378"/>
                <a:gd name="T36" fmla="*/ 140 w 774"/>
                <a:gd name="T37" fmla="*/ 1340 h 1378"/>
                <a:gd name="T38" fmla="*/ 78 w 774"/>
                <a:gd name="T39" fmla="*/ 1365 h 1378"/>
                <a:gd name="T40" fmla="*/ 30 w 774"/>
                <a:gd name="T41" fmla="*/ 1356 h 1378"/>
                <a:gd name="T42" fmla="*/ 16 w 774"/>
                <a:gd name="T43" fmla="*/ 1307 h 1378"/>
                <a:gd name="T44" fmla="*/ 30 w 774"/>
                <a:gd name="T45" fmla="*/ 1264 h 1378"/>
                <a:gd name="T46" fmla="*/ 28 w 774"/>
                <a:gd name="T47" fmla="*/ 1257 h 1378"/>
                <a:gd name="T48" fmla="*/ 16 w 774"/>
                <a:gd name="T49" fmla="*/ 1267 h 1378"/>
                <a:gd name="T50" fmla="*/ 2 w 774"/>
                <a:gd name="T51" fmla="*/ 1305 h 1378"/>
                <a:gd name="T52" fmla="*/ 3 w 774"/>
                <a:gd name="T53" fmla="*/ 1344 h 1378"/>
                <a:gd name="T54" fmla="*/ 27 w 774"/>
                <a:gd name="T55" fmla="*/ 1372 h 1378"/>
                <a:gd name="T56" fmla="*/ 103 w 774"/>
                <a:gd name="T57" fmla="*/ 1371 h 1378"/>
                <a:gd name="T58" fmla="*/ 183 w 774"/>
                <a:gd name="T59" fmla="*/ 1312 h 1378"/>
                <a:gd name="T60" fmla="*/ 240 w 774"/>
                <a:gd name="T61" fmla="*/ 1218 h 1378"/>
                <a:gd name="T62" fmla="*/ 292 w 774"/>
                <a:gd name="T63" fmla="*/ 1120 h 1378"/>
                <a:gd name="T64" fmla="*/ 347 w 774"/>
                <a:gd name="T65" fmla="*/ 1048 h 1378"/>
                <a:gd name="T66" fmla="*/ 393 w 774"/>
                <a:gd name="T67" fmla="*/ 997 h 1378"/>
                <a:gd name="T68" fmla="*/ 438 w 774"/>
                <a:gd name="T69" fmla="*/ 945 h 1378"/>
                <a:gd name="T70" fmla="*/ 480 w 774"/>
                <a:gd name="T71" fmla="*/ 895 h 1378"/>
                <a:gd name="T72" fmla="*/ 519 w 774"/>
                <a:gd name="T73" fmla="*/ 842 h 1378"/>
                <a:gd name="T74" fmla="*/ 555 w 774"/>
                <a:gd name="T75" fmla="*/ 787 h 1378"/>
                <a:gd name="T76" fmla="*/ 589 w 774"/>
                <a:gd name="T77" fmla="*/ 724 h 1378"/>
                <a:gd name="T78" fmla="*/ 619 w 774"/>
                <a:gd name="T79" fmla="*/ 655 h 1378"/>
                <a:gd name="T80" fmla="*/ 656 w 774"/>
                <a:gd name="T81" fmla="*/ 541 h 1378"/>
                <a:gd name="T82" fmla="*/ 688 w 774"/>
                <a:gd name="T83" fmla="*/ 388 h 1378"/>
                <a:gd name="T84" fmla="*/ 715 w 774"/>
                <a:gd name="T85" fmla="*/ 233 h 1378"/>
                <a:gd name="T86" fmla="*/ 751 w 774"/>
                <a:gd name="T87" fmla="*/ 80 h 1378"/>
                <a:gd name="T88" fmla="*/ 774 w 774"/>
                <a:gd name="T89" fmla="*/ 1 h 1378"/>
                <a:gd name="T90" fmla="*/ 774 w 774"/>
                <a:gd name="T91" fmla="*/ 0 h 1378"/>
                <a:gd name="T92" fmla="*/ 772 w 774"/>
                <a:gd name="T9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4" h="1378">
                  <a:moveTo>
                    <a:pt x="772" y="0"/>
                  </a:moveTo>
                  <a:lnTo>
                    <a:pt x="742" y="90"/>
                  </a:lnTo>
                  <a:lnTo>
                    <a:pt x="717" y="183"/>
                  </a:lnTo>
                  <a:lnTo>
                    <a:pt x="697" y="276"/>
                  </a:lnTo>
                  <a:lnTo>
                    <a:pt x="678" y="368"/>
                  </a:lnTo>
                  <a:lnTo>
                    <a:pt x="660" y="461"/>
                  </a:lnTo>
                  <a:lnTo>
                    <a:pt x="637" y="553"/>
                  </a:lnTo>
                  <a:lnTo>
                    <a:pt x="608" y="644"/>
                  </a:lnTo>
                  <a:lnTo>
                    <a:pt x="573" y="733"/>
                  </a:lnTo>
                  <a:lnTo>
                    <a:pt x="548" y="781"/>
                  </a:lnTo>
                  <a:lnTo>
                    <a:pt x="521" y="826"/>
                  </a:lnTo>
                  <a:lnTo>
                    <a:pt x="491" y="869"/>
                  </a:lnTo>
                  <a:lnTo>
                    <a:pt x="459" y="909"/>
                  </a:lnTo>
                  <a:lnTo>
                    <a:pt x="425" y="949"/>
                  </a:lnTo>
                  <a:lnTo>
                    <a:pt x="391" y="986"/>
                  </a:lnTo>
                  <a:lnTo>
                    <a:pt x="356" y="1025"/>
                  </a:lnTo>
                  <a:lnTo>
                    <a:pt x="320" y="1064"/>
                  </a:lnTo>
                  <a:lnTo>
                    <a:pt x="309" y="1079"/>
                  </a:lnTo>
                  <a:lnTo>
                    <a:pt x="299" y="1091"/>
                  </a:lnTo>
                  <a:lnTo>
                    <a:pt x="288" y="1105"/>
                  </a:lnTo>
                  <a:lnTo>
                    <a:pt x="279" y="1120"/>
                  </a:lnTo>
                  <a:lnTo>
                    <a:pt x="270" y="1134"/>
                  </a:lnTo>
                  <a:lnTo>
                    <a:pt x="261" y="1148"/>
                  </a:lnTo>
                  <a:lnTo>
                    <a:pt x="254" y="1162"/>
                  </a:lnTo>
                  <a:lnTo>
                    <a:pt x="245" y="1178"/>
                  </a:lnTo>
                  <a:lnTo>
                    <a:pt x="240" y="1193"/>
                  </a:lnTo>
                  <a:lnTo>
                    <a:pt x="233" y="1207"/>
                  </a:lnTo>
                  <a:lnTo>
                    <a:pt x="226" y="1219"/>
                  </a:lnTo>
                  <a:lnTo>
                    <a:pt x="219" y="1234"/>
                  </a:lnTo>
                  <a:lnTo>
                    <a:pt x="212" y="1246"/>
                  </a:lnTo>
                  <a:lnTo>
                    <a:pt x="204" y="1260"/>
                  </a:lnTo>
                  <a:lnTo>
                    <a:pt x="197" y="1273"/>
                  </a:lnTo>
                  <a:lnTo>
                    <a:pt x="190" y="1287"/>
                  </a:lnTo>
                  <a:lnTo>
                    <a:pt x="185" y="1294"/>
                  </a:lnTo>
                  <a:lnTo>
                    <a:pt x="181" y="1301"/>
                  </a:lnTo>
                  <a:lnTo>
                    <a:pt x="176" y="1308"/>
                  </a:lnTo>
                  <a:lnTo>
                    <a:pt x="171" y="1315"/>
                  </a:lnTo>
                  <a:lnTo>
                    <a:pt x="140" y="1340"/>
                  </a:lnTo>
                  <a:lnTo>
                    <a:pt x="108" y="1358"/>
                  </a:lnTo>
                  <a:lnTo>
                    <a:pt x="78" y="1365"/>
                  </a:lnTo>
                  <a:lnTo>
                    <a:pt x="51" y="1365"/>
                  </a:lnTo>
                  <a:lnTo>
                    <a:pt x="30" y="1356"/>
                  </a:lnTo>
                  <a:lnTo>
                    <a:pt x="18" y="1337"/>
                  </a:lnTo>
                  <a:lnTo>
                    <a:pt x="16" y="1307"/>
                  </a:lnTo>
                  <a:lnTo>
                    <a:pt x="28" y="1267"/>
                  </a:lnTo>
                  <a:lnTo>
                    <a:pt x="30" y="1264"/>
                  </a:lnTo>
                  <a:lnTo>
                    <a:pt x="30" y="1260"/>
                  </a:lnTo>
                  <a:lnTo>
                    <a:pt x="28" y="1257"/>
                  </a:lnTo>
                  <a:lnTo>
                    <a:pt x="27" y="1255"/>
                  </a:lnTo>
                  <a:lnTo>
                    <a:pt x="16" y="1267"/>
                  </a:lnTo>
                  <a:lnTo>
                    <a:pt x="9" y="1285"/>
                  </a:lnTo>
                  <a:lnTo>
                    <a:pt x="2" y="1305"/>
                  </a:lnTo>
                  <a:lnTo>
                    <a:pt x="0" y="1324"/>
                  </a:lnTo>
                  <a:lnTo>
                    <a:pt x="3" y="1344"/>
                  </a:lnTo>
                  <a:lnTo>
                    <a:pt x="11" y="1360"/>
                  </a:lnTo>
                  <a:lnTo>
                    <a:pt x="27" y="1372"/>
                  </a:lnTo>
                  <a:lnTo>
                    <a:pt x="48" y="1378"/>
                  </a:lnTo>
                  <a:lnTo>
                    <a:pt x="103" y="1371"/>
                  </a:lnTo>
                  <a:lnTo>
                    <a:pt x="148" y="1347"/>
                  </a:lnTo>
                  <a:lnTo>
                    <a:pt x="183" y="1312"/>
                  </a:lnTo>
                  <a:lnTo>
                    <a:pt x="213" y="1267"/>
                  </a:lnTo>
                  <a:lnTo>
                    <a:pt x="240" y="1218"/>
                  </a:lnTo>
                  <a:lnTo>
                    <a:pt x="265" y="1168"/>
                  </a:lnTo>
                  <a:lnTo>
                    <a:pt x="292" y="1120"/>
                  </a:lnTo>
                  <a:lnTo>
                    <a:pt x="322" y="1077"/>
                  </a:lnTo>
                  <a:lnTo>
                    <a:pt x="347" y="1048"/>
                  </a:lnTo>
                  <a:lnTo>
                    <a:pt x="370" y="1022"/>
                  </a:lnTo>
                  <a:lnTo>
                    <a:pt x="393" y="997"/>
                  </a:lnTo>
                  <a:lnTo>
                    <a:pt x="416" y="970"/>
                  </a:lnTo>
                  <a:lnTo>
                    <a:pt x="438" y="945"/>
                  </a:lnTo>
                  <a:lnTo>
                    <a:pt x="459" y="920"/>
                  </a:lnTo>
                  <a:lnTo>
                    <a:pt x="480" y="895"/>
                  </a:lnTo>
                  <a:lnTo>
                    <a:pt x="500" y="869"/>
                  </a:lnTo>
                  <a:lnTo>
                    <a:pt x="519" y="842"/>
                  </a:lnTo>
                  <a:lnTo>
                    <a:pt x="537" y="815"/>
                  </a:lnTo>
                  <a:lnTo>
                    <a:pt x="555" y="787"/>
                  </a:lnTo>
                  <a:lnTo>
                    <a:pt x="573" y="756"/>
                  </a:lnTo>
                  <a:lnTo>
                    <a:pt x="589" y="724"/>
                  </a:lnTo>
                  <a:lnTo>
                    <a:pt x="605" y="690"/>
                  </a:lnTo>
                  <a:lnTo>
                    <a:pt x="619" y="655"/>
                  </a:lnTo>
                  <a:lnTo>
                    <a:pt x="633" y="617"/>
                  </a:lnTo>
                  <a:lnTo>
                    <a:pt x="656" y="541"/>
                  </a:lnTo>
                  <a:lnTo>
                    <a:pt x="674" y="464"/>
                  </a:lnTo>
                  <a:lnTo>
                    <a:pt x="688" y="388"/>
                  </a:lnTo>
                  <a:lnTo>
                    <a:pt x="703" y="309"/>
                  </a:lnTo>
                  <a:lnTo>
                    <a:pt x="715" y="233"/>
                  </a:lnTo>
                  <a:lnTo>
                    <a:pt x="731" y="156"/>
                  </a:lnTo>
                  <a:lnTo>
                    <a:pt x="751" y="80"/>
                  </a:lnTo>
                  <a:lnTo>
                    <a:pt x="774" y="3"/>
                  </a:lnTo>
                  <a:lnTo>
                    <a:pt x="774" y="1"/>
                  </a:lnTo>
                  <a:lnTo>
                    <a:pt x="774" y="0"/>
                  </a:lnTo>
                  <a:lnTo>
                    <a:pt x="774" y="0"/>
                  </a:lnTo>
                  <a:lnTo>
                    <a:pt x="772" y="0"/>
                  </a:lnTo>
                  <a:lnTo>
                    <a:pt x="7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4235960681"/>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20"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8</a:t>
            </a:r>
            <a:endParaRPr lang="en-US" dirty="0">
              <a:solidFill>
                <a:srgbClr val="000000"/>
              </a:solidFill>
            </a:endParaRPr>
          </a:p>
        </p:txBody>
      </p:sp>
      <p:sp>
        <p:nvSpPr>
          <p:cNvPr id="947210" name="Rectangle 10"/>
          <p:cNvSpPr>
            <a:spLocks noChangeArrowheads="1"/>
          </p:cNvSpPr>
          <p:nvPr/>
        </p:nvSpPr>
        <p:spPr bwMode="auto">
          <a:xfrm>
            <a:off x="3200400" y="3124200"/>
            <a:ext cx="2743200" cy="3048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47204" name="Rectangle 4"/>
          <p:cNvSpPr>
            <a:spLocks noGrp="1" noChangeArrowheads="1"/>
          </p:cNvSpPr>
          <p:nvPr>
            <p:ph type="title"/>
          </p:nvPr>
        </p:nvSpPr>
        <p:spPr>
          <a:xfrm>
            <a:off x="457200" y="381000"/>
            <a:ext cx="8229600" cy="1600200"/>
          </a:xfrm>
          <a:solidFill>
            <a:srgbClr val="660033"/>
          </a:solidFill>
          <a:ln w="19050">
            <a:solidFill>
              <a:schemeClr val="tx1"/>
            </a:solidFill>
            <a:miter lim="800000"/>
            <a:headEnd/>
            <a:tailEnd/>
          </a:ln>
        </p:spPr>
        <p:txBody>
          <a:bodyPr/>
          <a:lstStyle/>
          <a:p>
            <a:r>
              <a:rPr lang="en-US">
                <a:solidFill>
                  <a:schemeClr val="bg1"/>
                </a:solidFill>
                <a:effectLst>
                  <a:outerShdw blurRad="38100" dist="38100" dir="2700000" algn="tl">
                    <a:srgbClr val="000000"/>
                  </a:outerShdw>
                </a:effectLst>
              </a:rPr>
              <a:t>Organizing the Presentation</a:t>
            </a:r>
          </a:p>
        </p:txBody>
      </p:sp>
      <p:sp>
        <p:nvSpPr>
          <p:cNvPr id="947205" name="Rectangle 5"/>
          <p:cNvSpPr>
            <a:spLocks noChangeArrowheads="1"/>
          </p:cNvSpPr>
          <p:nvPr/>
        </p:nvSpPr>
        <p:spPr bwMode="auto">
          <a:xfrm>
            <a:off x="457200" y="1981200"/>
            <a:ext cx="2743200" cy="1143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000000"/>
                </a:solidFill>
              </a:rPr>
              <a:t>Main Idea</a:t>
            </a:r>
          </a:p>
        </p:txBody>
      </p:sp>
      <p:sp>
        <p:nvSpPr>
          <p:cNvPr id="947206" name="Rectangle 6"/>
          <p:cNvSpPr>
            <a:spLocks noChangeArrowheads="1"/>
          </p:cNvSpPr>
          <p:nvPr/>
        </p:nvSpPr>
        <p:spPr bwMode="auto">
          <a:xfrm>
            <a:off x="3200400" y="1981200"/>
            <a:ext cx="2743200" cy="1143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000000"/>
                </a:solidFill>
              </a:rPr>
              <a:t>Scope</a:t>
            </a:r>
          </a:p>
        </p:txBody>
      </p:sp>
      <p:sp>
        <p:nvSpPr>
          <p:cNvPr id="947207" name="Rectangle 7"/>
          <p:cNvSpPr>
            <a:spLocks noChangeArrowheads="1"/>
          </p:cNvSpPr>
          <p:nvPr/>
        </p:nvSpPr>
        <p:spPr bwMode="auto">
          <a:xfrm>
            <a:off x="5943600" y="1981200"/>
            <a:ext cx="2743200" cy="1143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000000"/>
                </a:solidFill>
              </a:rPr>
              <a:t>Approach</a:t>
            </a:r>
          </a:p>
        </p:txBody>
      </p:sp>
      <p:sp>
        <p:nvSpPr>
          <p:cNvPr id="947212" name="Rectangle 12"/>
          <p:cNvSpPr>
            <a:spLocks noChangeArrowheads="1"/>
          </p:cNvSpPr>
          <p:nvPr/>
        </p:nvSpPr>
        <p:spPr bwMode="auto">
          <a:xfrm>
            <a:off x="5943600" y="3124200"/>
            <a:ext cx="2743200" cy="3048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47216" name="Rectangle 16"/>
          <p:cNvSpPr>
            <a:spLocks noChangeArrowheads="1"/>
          </p:cNvSpPr>
          <p:nvPr/>
        </p:nvSpPr>
        <p:spPr bwMode="auto">
          <a:xfrm>
            <a:off x="457200" y="3124200"/>
            <a:ext cx="2743200" cy="3048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947224" name="Group 24"/>
          <p:cNvGrpSpPr>
            <a:grpSpLocks/>
          </p:cNvGrpSpPr>
          <p:nvPr/>
        </p:nvGrpSpPr>
        <p:grpSpPr bwMode="auto">
          <a:xfrm>
            <a:off x="615950" y="3413125"/>
            <a:ext cx="7912100" cy="2466975"/>
            <a:chOff x="388" y="2260"/>
            <a:chExt cx="4984" cy="1335"/>
          </a:xfrm>
        </p:grpSpPr>
        <p:grpSp>
          <p:nvGrpSpPr>
            <p:cNvPr id="947222" name="Group 22"/>
            <p:cNvGrpSpPr>
              <a:grpSpLocks/>
            </p:cNvGrpSpPr>
            <p:nvPr/>
          </p:nvGrpSpPr>
          <p:grpSpPr bwMode="auto">
            <a:xfrm>
              <a:off x="2116" y="2260"/>
              <a:ext cx="1528" cy="1335"/>
              <a:chOff x="2116" y="2211"/>
              <a:chExt cx="1528" cy="1335"/>
            </a:xfrm>
          </p:grpSpPr>
          <p:sp>
            <p:nvSpPr>
              <p:cNvPr id="947208" name="Rectangle 8"/>
              <p:cNvSpPr>
                <a:spLocks noChangeArrowheads="1"/>
              </p:cNvSpPr>
              <p:nvPr/>
            </p:nvSpPr>
            <p:spPr bwMode="auto">
              <a:xfrm>
                <a:off x="2116" y="2211"/>
                <a:ext cx="1528" cy="618"/>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Constraints</a:t>
                </a:r>
              </a:p>
            </p:txBody>
          </p:sp>
          <p:sp>
            <p:nvSpPr>
              <p:cNvPr id="947209" name="Rectangle 9"/>
              <p:cNvSpPr>
                <a:spLocks noChangeArrowheads="1"/>
              </p:cNvSpPr>
              <p:nvPr/>
            </p:nvSpPr>
            <p:spPr bwMode="auto">
              <a:xfrm>
                <a:off x="2116" y="2928"/>
                <a:ext cx="1528" cy="618"/>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Expectations</a:t>
                </a:r>
              </a:p>
            </p:txBody>
          </p:sp>
        </p:grpSp>
        <p:grpSp>
          <p:nvGrpSpPr>
            <p:cNvPr id="947223" name="Group 23"/>
            <p:cNvGrpSpPr>
              <a:grpSpLocks/>
            </p:cNvGrpSpPr>
            <p:nvPr/>
          </p:nvGrpSpPr>
          <p:grpSpPr bwMode="auto">
            <a:xfrm>
              <a:off x="3844" y="2260"/>
              <a:ext cx="1528" cy="1335"/>
              <a:chOff x="3914" y="2211"/>
              <a:chExt cx="1528" cy="1335"/>
            </a:xfrm>
          </p:grpSpPr>
          <p:sp>
            <p:nvSpPr>
              <p:cNvPr id="947214" name="Rectangle 14"/>
              <p:cNvSpPr>
                <a:spLocks noChangeArrowheads="1"/>
              </p:cNvSpPr>
              <p:nvPr/>
            </p:nvSpPr>
            <p:spPr bwMode="auto">
              <a:xfrm>
                <a:off x="3914" y="2211"/>
                <a:ext cx="1528" cy="618"/>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Direct </a:t>
                </a:r>
              </a:p>
            </p:txBody>
          </p:sp>
          <p:sp>
            <p:nvSpPr>
              <p:cNvPr id="947215" name="Rectangle 15"/>
              <p:cNvSpPr>
                <a:spLocks noChangeArrowheads="1"/>
              </p:cNvSpPr>
              <p:nvPr/>
            </p:nvSpPr>
            <p:spPr bwMode="auto">
              <a:xfrm>
                <a:off x="3914" y="2928"/>
                <a:ext cx="1528" cy="618"/>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Indirect</a:t>
                </a:r>
              </a:p>
            </p:txBody>
          </p:sp>
        </p:grpSp>
        <p:grpSp>
          <p:nvGrpSpPr>
            <p:cNvPr id="947221" name="Group 21"/>
            <p:cNvGrpSpPr>
              <a:grpSpLocks/>
            </p:cNvGrpSpPr>
            <p:nvPr/>
          </p:nvGrpSpPr>
          <p:grpSpPr bwMode="auto">
            <a:xfrm>
              <a:off x="388" y="2260"/>
              <a:ext cx="1528" cy="1335"/>
              <a:chOff x="318" y="2211"/>
              <a:chExt cx="1528" cy="1335"/>
            </a:xfrm>
          </p:grpSpPr>
          <p:sp>
            <p:nvSpPr>
              <p:cNvPr id="947218" name="Rectangle 18"/>
              <p:cNvSpPr>
                <a:spLocks noChangeArrowheads="1"/>
              </p:cNvSpPr>
              <p:nvPr/>
            </p:nvSpPr>
            <p:spPr bwMode="auto">
              <a:xfrm>
                <a:off x="318" y="2211"/>
                <a:ext cx="1528" cy="618"/>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One Message</a:t>
                </a:r>
              </a:p>
            </p:txBody>
          </p:sp>
          <p:sp>
            <p:nvSpPr>
              <p:cNvPr id="947219" name="Rectangle 19"/>
              <p:cNvSpPr>
                <a:spLocks noChangeArrowheads="1"/>
              </p:cNvSpPr>
              <p:nvPr/>
            </p:nvSpPr>
            <p:spPr bwMode="auto">
              <a:xfrm>
                <a:off x="318" y="2928"/>
                <a:ext cx="1528" cy="618"/>
              </a:xfrm>
              <a:prstGeom prst="rect">
                <a:avLst/>
              </a:prstGeom>
              <a:solidFill>
                <a:schemeClr val="bg1"/>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Audience Needs</a:t>
                </a:r>
              </a:p>
            </p:txBody>
          </p:sp>
        </p:grpSp>
      </p:grpSp>
    </p:spTree>
    <p:extLst>
      <p:ext uri="{BB962C8B-B14F-4D97-AF65-F5344CB8AC3E}">
        <p14:creationId xmlns:p14="http://schemas.microsoft.com/office/powerpoint/2010/main" val="2761764855"/>
      </p:ext>
    </p:extLst>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6" name="Slide Number Placeholder 4"/>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9</a:t>
            </a:r>
            <a:endParaRPr lang="en-US" dirty="0">
              <a:solidFill>
                <a:srgbClr val="000000"/>
              </a:solidFill>
            </a:endParaRPr>
          </a:p>
        </p:txBody>
      </p:sp>
      <p:sp>
        <p:nvSpPr>
          <p:cNvPr id="967684" name="Rectangle 4"/>
          <p:cNvSpPr>
            <a:spLocks noChangeArrowheads="1"/>
          </p:cNvSpPr>
          <p:nvPr/>
        </p:nvSpPr>
        <p:spPr bwMode="auto">
          <a:xfrm>
            <a:off x="457200" y="1981200"/>
            <a:ext cx="8229600" cy="4191000"/>
          </a:xfrm>
          <a:prstGeom prst="rect">
            <a:avLst/>
          </a:prstGeom>
          <a:solidFill>
            <a:srgbClr val="F8F8F8"/>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67682" name="Rectangle 2"/>
          <p:cNvSpPr>
            <a:spLocks noGrp="1" noChangeArrowheads="1"/>
          </p:cNvSpPr>
          <p:nvPr>
            <p:ph type="title"/>
          </p:nvPr>
        </p:nvSpPr>
        <p:spPr>
          <a:xfrm>
            <a:off x="457200" y="381000"/>
            <a:ext cx="8229600" cy="1600200"/>
          </a:xfrm>
          <a:solidFill>
            <a:srgbClr val="006666"/>
          </a:solidFill>
          <a:ln w="19050">
            <a:solidFill>
              <a:srgbClr val="333333"/>
            </a:solidFill>
            <a:miter lim="800000"/>
            <a:headEnd/>
            <a:tailEnd/>
          </a:ln>
        </p:spPr>
        <p:txBody>
          <a:bodyPr/>
          <a:lstStyle/>
          <a:p>
            <a:r>
              <a:rPr lang="en-US" sz="4800">
                <a:solidFill>
                  <a:schemeClr val="bg1"/>
                </a:solidFill>
                <a:effectLst>
                  <a:outerShdw blurRad="38100" dist="38100" dir="2700000" algn="tl">
                    <a:srgbClr val="000000"/>
                  </a:outerShdw>
                </a:effectLst>
              </a:rPr>
              <a:t>The Presentation Outline</a:t>
            </a:r>
          </a:p>
        </p:txBody>
      </p:sp>
      <p:sp>
        <p:nvSpPr>
          <p:cNvPr id="967683" name="Rectangle 3"/>
          <p:cNvSpPr>
            <a:spLocks noGrp="1" noChangeArrowheads="1"/>
          </p:cNvSpPr>
          <p:nvPr>
            <p:ph type="body" idx="1"/>
          </p:nvPr>
        </p:nvSpPr>
        <p:spPr/>
        <p:txBody>
          <a:bodyPr/>
          <a:lstStyle/>
          <a:p>
            <a:pPr>
              <a:lnSpc>
                <a:spcPct val="120000"/>
              </a:lnSpc>
            </a:pPr>
            <a:r>
              <a:rPr lang="en-US"/>
              <a:t>State your purpose and main idea</a:t>
            </a:r>
          </a:p>
          <a:p>
            <a:pPr>
              <a:lnSpc>
                <a:spcPct val="120000"/>
              </a:lnSpc>
            </a:pPr>
            <a:r>
              <a:rPr lang="en-US"/>
              <a:t>Organize your points and sub-points</a:t>
            </a:r>
          </a:p>
          <a:p>
            <a:pPr>
              <a:lnSpc>
                <a:spcPct val="120000"/>
              </a:lnSpc>
            </a:pPr>
            <a:r>
              <a:rPr lang="en-US"/>
              <a:t>Identify major points throughout</a:t>
            </a:r>
          </a:p>
          <a:p>
            <a:pPr>
              <a:lnSpc>
                <a:spcPct val="120000"/>
              </a:lnSpc>
            </a:pPr>
            <a:r>
              <a:rPr lang="en-US"/>
              <a:t>Plan transitions between sections</a:t>
            </a:r>
          </a:p>
          <a:p>
            <a:pPr>
              <a:lnSpc>
                <a:spcPct val="120000"/>
              </a:lnSpc>
            </a:pPr>
            <a:r>
              <a:rPr lang="en-US"/>
              <a:t>Prepare bibliography and sources</a:t>
            </a:r>
          </a:p>
          <a:p>
            <a:pPr>
              <a:lnSpc>
                <a:spcPct val="120000"/>
              </a:lnSpc>
            </a:pPr>
            <a:r>
              <a:rPr lang="en-US"/>
              <a:t>Choose a compelling title</a:t>
            </a:r>
          </a:p>
        </p:txBody>
      </p:sp>
    </p:spTree>
    <p:extLst>
      <p:ext uri="{BB962C8B-B14F-4D97-AF65-F5344CB8AC3E}">
        <p14:creationId xmlns:p14="http://schemas.microsoft.com/office/powerpoint/2010/main" val="3827739905"/>
      </p:ext>
    </p:extLst>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4"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10</a:t>
            </a:r>
            <a:endParaRPr lang="en-US" dirty="0">
              <a:solidFill>
                <a:srgbClr val="000000"/>
              </a:solidFill>
            </a:endParaRPr>
          </a:p>
        </p:txBody>
      </p:sp>
      <p:sp>
        <p:nvSpPr>
          <p:cNvPr id="898058" name="Rectangle 10"/>
          <p:cNvSpPr>
            <a:spLocks noChangeArrowheads="1"/>
          </p:cNvSpPr>
          <p:nvPr/>
        </p:nvSpPr>
        <p:spPr bwMode="auto">
          <a:xfrm>
            <a:off x="4648200" y="1981200"/>
            <a:ext cx="4038600" cy="4191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98050" name="Rectangle 2"/>
          <p:cNvSpPr>
            <a:spLocks noGrp="1" noChangeArrowheads="1"/>
          </p:cNvSpPr>
          <p:nvPr>
            <p:ph type="title"/>
          </p:nvPr>
        </p:nvSpPr>
        <p:spPr>
          <a:xfrm>
            <a:off x="457200" y="381000"/>
            <a:ext cx="8229600" cy="1600200"/>
          </a:xfrm>
          <a:solidFill>
            <a:srgbClr val="0066CC"/>
          </a:solidFill>
          <a:ln w="19050">
            <a:solidFill>
              <a:schemeClr val="tx1"/>
            </a:solidFill>
            <a:miter lim="800000"/>
            <a:headEnd/>
            <a:tailEnd/>
          </a:ln>
        </p:spPr>
        <p:txBody>
          <a:bodyPr/>
          <a:lstStyle/>
          <a:p>
            <a:r>
              <a:rPr lang="en-US" sz="4800">
                <a:solidFill>
                  <a:schemeClr val="bg1"/>
                </a:solidFill>
                <a:effectLst>
                  <a:outerShdw blurRad="38100" dist="38100" dir="2700000" algn="tl">
                    <a:srgbClr val="000000"/>
                  </a:outerShdw>
                </a:effectLst>
              </a:rPr>
              <a:t>The Speaking Outline</a:t>
            </a:r>
          </a:p>
        </p:txBody>
      </p:sp>
      <p:grpSp>
        <p:nvGrpSpPr>
          <p:cNvPr id="898064" name="Group 16"/>
          <p:cNvGrpSpPr>
            <a:grpSpLocks/>
          </p:cNvGrpSpPr>
          <p:nvPr/>
        </p:nvGrpSpPr>
        <p:grpSpPr bwMode="auto">
          <a:xfrm>
            <a:off x="457200" y="1981200"/>
            <a:ext cx="8229600" cy="4191000"/>
            <a:chOff x="288" y="1248"/>
            <a:chExt cx="5184" cy="2640"/>
          </a:xfrm>
        </p:grpSpPr>
        <p:sp>
          <p:nvSpPr>
            <p:cNvPr id="898059" name="Rectangle 11"/>
            <p:cNvSpPr>
              <a:spLocks noChangeArrowheads="1"/>
            </p:cNvSpPr>
            <p:nvPr/>
          </p:nvSpPr>
          <p:spPr bwMode="auto">
            <a:xfrm>
              <a:off x="3216" y="1248"/>
              <a:ext cx="2256" cy="264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898053" name="Group 5"/>
            <p:cNvGrpSpPr>
              <a:grpSpLocks/>
            </p:cNvGrpSpPr>
            <p:nvPr/>
          </p:nvGrpSpPr>
          <p:grpSpPr bwMode="auto">
            <a:xfrm>
              <a:off x="288" y="1248"/>
              <a:ext cx="2928" cy="2640"/>
              <a:chOff x="288" y="1761"/>
              <a:chExt cx="2592" cy="2127"/>
            </a:xfrm>
          </p:grpSpPr>
          <p:sp>
            <p:nvSpPr>
              <p:cNvPr id="898054" name="Rectangle 6"/>
              <p:cNvSpPr>
                <a:spLocks noChangeArrowheads="1"/>
              </p:cNvSpPr>
              <p:nvPr/>
            </p:nvSpPr>
            <p:spPr bwMode="auto">
              <a:xfrm>
                <a:off x="288" y="1761"/>
                <a:ext cx="2592" cy="5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130000"/>
                  </a:lnSpc>
                  <a:spcBef>
                    <a:spcPct val="0"/>
                  </a:spcBef>
                  <a:spcAft>
                    <a:spcPct val="0"/>
                  </a:spcAft>
                  <a:buFont typeface="Wingdings" pitchFamily="2" charset="2"/>
                  <a:buNone/>
                </a:pPr>
                <a:r>
                  <a:rPr lang="en-US" sz="2800" b="1">
                    <a:solidFill>
                      <a:srgbClr val="000000"/>
                    </a:solidFill>
                    <a:effectLst>
                      <a:outerShdw blurRad="38100" dist="38100" dir="2700000" algn="tl">
                        <a:srgbClr val="C0C0C0"/>
                      </a:outerShdw>
                    </a:effectLst>
                  </a:rPr>
                  <a:t>Simplify Planning Outline</a:t>
                </a:r>
              </a:p>
            </p:txBody>
          </p:sp>
          <p:sp>
            <p:nvSpPr>
              <p:cNvPr id="898055" name="Rectangle 7"/>
              <p:cNvSpPr>
                <a:spLocks noChangeArrowheads="1"/>
              </p:cNvSpPr>
              <p:nvPr/>
            </p:nvSpPr>
            <p:spPr bwMode="auto">
              <a:xfrm>
                <a:off x="288" y="2293"/>
                <a:ext cx="2592" cy="5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130000"/>
                  </a:lnSpc>
                  <a:spcBef>
                    <a:spcPct val="0"/>
                  </a:spcBef>
                  <a:spcAft>
                    <a:spcPct val="0"/>
                  </a:spcAft>
                  <a:buFont typeface="Wingdings" pitchFamily="2" charset="2"/>
                  <a:buNone/>
                </a:pPr>
                <a:r>
                  <a:rPr lang="en-US" sz="2800" b="1">
                    <a:solidFill>
                      <a:srgbClr val="000000"/>
                    </a:solidFill>
                    <a:effectLst>
                      <a:outerShdw blurRad="38100" dist="38100" dir="2700000" algn="tl">
                        <a:srgbClr val="C0C0C0"/>
                      </a:outerShdw>
                    </a:effectLst>
                  </a:rPr>
                  <a:t>Select Key Words</a:t>
                </a:r>
              </a:p>
            </p:txBody>
          </p:sp>
          <p:sp>
            <p:nvSpPr>
              <p:cNvPr id="898056" name="Rectangle 8"/>
              <p:cNvSpPr>
                <a:spLocks noChangeArrowheads="1"/>
              </p:cNvSpPr>
              <p:nvPr/>
            </p:nvSpPr>
            <p:spPr bwMode="auto">
              <a:xfrm>
                <a:off x="288" y="2825"/>
                <a:ext cx="2592" cy="531"/>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130000"/>
                  </a:lnSpc>
                  <a:spcBef>
                    <a:spcPct val="0"/>
                  </a:spcBef>
                  <a:spcAft>
                    <a:spcPct val="0"/>
                  </a:spcAft>
                  <a:buFont typeface="Wingdings" pitchFamily="2" charset="2"/>
                  <a:buNone/>
                </a:pPr>
                <a:r>
                  <a:rPr lang="en-US" sz="2800" b="1">
                    <a:solidFill>
                      <a:srgbClr val="000000"/>
                    </a:solidFill>
                    <a:effectLst>
                      <a:outerShdw blurRad="38100" dist="38100" dir="2700000" algn="tl">
                        <a:srgbClr val="C0C0C0"/>
                      </a:outerShdw>
                    </a:effectLst>
                  </a:rPr>
                  <a:t>Add Delivery Cues</a:t>
                </a:r>
              </a:p>
            </p:txBody>
          </p:sp>
          <p:sp>
            <p:nvSpPr>
              <p:cNvPr id="898057" name="Rectangle 9"/>
              <p:cNvSpPr>
                <a:spLocks noChangeArrowheads="1"/>
              </p:cNvSpPr>
              <p:nvPr/>
            </p:nvSpPr>
            <p:spPr bwMode="auto">
              <a:xfrm>
                <a:off x="288" y="3356"/>
                <a:ext cx="2592" cy="5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130000"/>
                  </a:lnSpc>
                  <a:spcBef>
                    <a:spcPct val="0"/>
                  </a:spcBef>
                  <a:spcAft>
                    <a:spcPct val="0"/>
                  </a:spcAft>
                  <a:buFont typeface="Wingdings" pitchFamily="2" charset="2"/>
                  <a:buNone/>
                </a:pPr>
                <a:r>
                  <a:rPr lang="en-US" sz="2800" b="1">
                    <a:solidFill>
                      <a:srgbClr val="000000"/>
                    </a:solidFill>
                    <a:effectLst>
                      <a:outerShdw blurRad="38100" dist="38100" dir="2700000" algn="tl">
                        <a:srgbClr val="C0C0C0"/>
                      </a:outerShdw>
                    </a:effectLst>
                  </a:rPr>
                  <a:t>Arrange Your Notes</a:t>
                </a:r>
              </a:p>
            </p:txBody>
          </p:sp>
        </p:grpSp>
        <p:pic>
          <p:nvPicPr>
            <p:cNvPr id="898062" name="Picture 14" descr="MCj03871500000[1]"/>
            <p:cNvPicPr>
              <a:picLocks noChangeAspect="1" noChangeArrowheads="1"/>
            </p:cNvPicPr>
            <p:nvPr/>
          </p:nvPicPr>
          <p:blipFill>
            <a:blip r:embed="rId3">
              <a:extLst>
                <a:ext uri="{28A0092B-C50C-407E-A947-70E740481C1C}">
                  <a14:useLocalDpi xmlns:a14="http://schemas.microsoft.com/office/drawing/2010/main" val="0"/>
                </a:ext>
              </a:extLst>
            </a:blip>
            <a:srcRect r="9804"/>
            <a:stretch>
              <a:fillRect/>
            </a:stretch>
          </p:blipFill>
          <p:spPr bwMode="auto">
            <a:xfrm>
              <a:off x="3264" y="1344"/>
              <a:ext cx="2208" cy="2496"/>
            </a:xfrm>
            <a:prstGeom prst="rect">
              <a:avLst/>
            </a:prstGeom>
            <a:solidFill>
              <a:schemeClr val="bg1"/>
            </a:solidFill>
          </p:spPr>
        </p:pic>
        <p:sp>
          <p:nvSpPr>
            <p:cNvPr id="898063" name="Line 15"/>
            <p:cNvSpPr>
              <a:spLocks noChangeShapeType="1"/>
            </p:cNvSpPr>
            <p:nvPr/>
          </p:nvSpPr>
          <p:spPr bwMode="auto">
            <a:xfrm>
              <a:off x="5472" y="1248"/>
              <a:ext cx="0" cy="26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931890407"/>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0"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11</a:t>
            </a:r>
            <a:endParaRPr lang="en-US" dirty="0">
              <a:solidFill>
                <a:srgbClr val="000000"/>
              </a:solidFill>
            </a:endParaRPr>
          </a:p>
        </p:txBody>
      </p:sp>
      <p:sp>
        <p:nvSpPr>
          <p:cNvPr id="969739" name="Rectangle 11"/>
          <p:cNvSpPr>
            <a:spLocks noChangeArrowheads="1"/>
          </p:cNvSpPr>
          <p:nvPr/>
        </p:nvSpPr>
        <p:spPr bwMode="auto">
          <a:xfrm>
            <a:off x="457200" y="1981200"/>
            <a:ext cx="3962400" cy="4191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69732" name="Rectangle 4"/>
          <p:cNvSpPr>
            <a:spLocks noGrp="1" noChangeArrowheads="1"/>
          </p:cNvSpPr>
          <p:nvPr>
            <p:ph type="title"/>
          </p:nvPr>
        </p:nvSpPr>
        <p:spPr>
          <a:xfrm>
            <a:off x="457200" y="381000"/>
            <a:ext cx="8229600" cy="1600200"/>
          </a:xfrm>
          <a:solidFill>
            <a:srgbClr val="292929"/>
          </a:solidFill>
          <a:ln w="19050">
            <a:solidFill>
              <a:srgbClr val="333333"/>
            </a:solidFill>
            <a:miter lim="800000"/>
            <a:headEnd/>
            <a:tailEnd/>
          </a:ln>
        </p:spPr>
        <p:txBody>
          <a:bodyPr/>
          <a:lstStyle/>
          <a:p>
            <a:r>
              <a:rPr lang="en-US" sz="4800">
                <a:solidFill>
                  <a:schemeClr val="bg1"/>
                </a:solidFill>
                <a:effectLst>
                  <a:outerShdw blurRad="38100" dist="38100" dir="2700000" algn="tl">
                    <a:srgbClr val="000000"/>
                  </a:outerShdw>
                </a:effectLst>
              </a:rPr>
              <a:t>Writing the Presentation</a:t>
            </a:r>
          </a:p>
        </p:txBody>
      </p:sp>
      <p:sp>
        <p:nvSpPr>
          <p:cNvPr id="969733" name="Rectangle 5"/>
          <p:cNvSpPr>
            <a:spLocks noChangeArrowheads="1"/>
          </p:cNvSpPr>
          <p:nvPr/>
        </p:nvSpPr>
        <p:spPr bwMode="auto">
          <a:xfrm>
            <a:off x="4419600" y="1981200"/>
            <a:ext cx="4267200" cy="4191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969734" name="Group 6"/>
          <p:cNvGrpSpPr>
            <a:grpSpLocks/>
          </p:cNvGrpSpPr>
          <p:nvPr/>
        </p:nvGrpSpPr>
        <p:grpSpPr bwMode="auto">
          <a:xfrm>
            <a:off x="4648200" y="2286000"/>
            <a:ext cx="3886200" cy="3581400"/>
            <a:chOff x="2928" y="1392"/>
            <a:chExt cx="2400" cy="1440"/>
          </a:xfrm>
        </p:grpSpPr>
        <p:sp>
          <p:nvSpPr>
            <p:cNvPr id="969735" name="Rectangle 7"/>
            <p:cNvSpPr>
              <a:spLocks noChangeArrowheads="1"/>
            </p:cNvSpPr>
            <p:nvPr/>
          </p:nvSpPr>
          <p:spPr bwMode="auto">
            <a:xfrm>
              <a:off x="2928" y="1392"/>
              <a:ext cx="2400" cy="672"/>
            </a:xfrm>
            <a:prstGeom prst="rect">
              <a:avLst/>
            </a:prstGeom>
            <a:solidFill>
              <a:srgbClr val="F8F8F8"/>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rgbClr val="777777"/>
                  </a:solidFill>
                  <a:miter lim="800000"/>
                  <a:headEnd/>
                  <a:tailEnd/>
                </a14:hiddenLine>
              </a:ext>
            </a:extLst>
          </p:spPr>
          <p:txBody>
            <a:bodyPr wrap="none" anchor="ctr"/>
            <a:lstStyle/>
            <a:p>
              <a:pPr algn="ctr" eaLnBrk="0" fontAlgn="base" hangingPunct="0">
                <a:spcBef>
                  <a:spcPct val="0"/>
                </a:spcBef>
                <a:spcAft>
                  <a:spcPct val="0"/>
                </a:spcAft>
              </a:pPr>
              <a:r>
                <a:rPr lang="en-US" sz="3200" b="1">
                  <a:solidFill>
                    <a:srgbClr val="000000"/>
                  </a:solidFill>
                </a:rPr>
                <a:t>Adapting to the </a:t>
              </a:r>
            </a:p>
            <a:p>
              <a:pPr algn="ctr" eaLnBrk="0" fontAlgn="base" hangingPunct="0">
                <a:spcBef>
                  <a:spcPct val="0"/>
                </a:spcBef>
                <a:spcAft>
                  <a:spcPct val="0"/>
                </a:spcAft>
              </a:pPr>
              <a:r>
                <a:rPr lang="en-US" sz="3200" b="1">
                  <a:solidFill>
                    <a:srgbClr val="000000"/>
                  </a:solidFill>
                </a:rPr>
                <a:t>Audience</a:t>
              </a:r>
            </a:p>
          </p:txBody>
        </p:sp>
        <p:sp>
          <p:nvSpPr>
            <p:cNvPr id="969736" name="Rectangle 8"/>
            <p:cNvSpPr>
              <a:spLocks noChangeArrowheads="1"/>
            </p:cNvSpPr>
            <p:nvPr/>
          </p:nvSpPr>
          <p:spPr bwMode="auto">
            <a:xfrm>
              <a:off x="2928" y="2160"/>
              <a:ext cx="2400" cy="672"/>
            </a:xfrm>
            <a:prstGeom prst="rect">
              <a:avLst/>
            </a:prstGeom>
            <a:solidFill>
              <a:srgbClr val="F8F8F8"/>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rgbClr val="777777"/>
                  </a:solidFill>
                  <a:miter lim="800000"/>
                  <a:headEnd/>
                  <a:tailEnd/>
                </a14:hiddenLine>
              </a:ext>
            </a:extLst>
          </p:spPr>
          <p:txBody>
            <a:bodyPr wrap="none" anchor="ctr"/>
            <a:lstStyle/>
            <a:p>
              <a:pPr algn="ctr" eaLnBrk="0" fontAlgn="base" hangingPunct="0">
                <a:spcBef>
                  <a:spcPct val="0"/>
                </a:spcBef>
                <a:spcAft>
                  <a:spcPct val="0"/>
                </a:spcAft>
              </a:pPr>
              <a:r>
                <a:rPr lang="en-US" sz="3200" b="1">
                  <a:solidFill>
                    <a:srgbClr val="000000"/>
                  </a:solidFill>
                </a:rPr>
                <a:t>Composing the </a:t>
              </a:r>
            </a:p>
            <a:p>
              <a:pPr algn="ctr" eaLnBrk="0" fontAlgn="base" hangingPunct="0">
                <a:spcBef>
                  <a:spcPct val="0"/>
                </a:spcBef>
                <a:spcAft>
                  <a:spcPct val="0"/>
                </a:spcAft>
              </a:pPr>
              <a:r>
                <a:rPr lang="en-US" sz="3200" b="1">
                  <a:solidFill>
                    <a:srgbClr val="000000"/>
                  </a:solidFill>
                </a:rPr>
                <a:t>Presentation</a:t>
              </a:r>
            </a:p>
          </p:txBody>
        </p:sp>
      </p:grpSp>
      <p:pic>
        <p:nvPicPr>
          <p:cNvPr id="96974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3657600" cy="3581400"/>
          </a:xfrm>
          <a:prstGeom prst="rect">
            <a:avLst/>
          </a:prstGeom>
          <a:noFill/>
          <a:ln>
            <a:noFill/>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777777"/>
                </a:solidFill>
                <a:miter lim="800000"/>
                <a:headEnd/>
                <a:tailEnd/>
              </a14:hiddenLine>
            </a:ext>
          </a:extLst>
        </p:spPr>
      </p:pic>
    </p:spTree>
    <p:extLst>
      <p:ext uri="{BB962C8B-B14F-4D97-AF65-F5344CB8AC3E}">
        <p14:creationId xmlns:p14="http://schemas.microsoft.com/office/powerpoint/2010/main" val="2346883792"/>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6"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12</a:t>
            </a:r>
            <a:endParaRPr lang="en-US" dirty="0">
              <a:solidFill>
                <a:srgbClr val="000000"/>
              </a:solidFill>
            </a:endParaRPr>
          </a:p>
        </p:txBody>
      </p:sp>
      <p:sp>
        <p:nvSpPr>
          <p:cNvPr id="971780" name="Rectangle 4"/>
          <p:cNvSpPr>
            <a:spLocks noGrp="1" noChangeArrowheads="1"/>
          </p:cNvSpPr>
          <p:nvPr>
            <p:ph type="title"/>
          </p:nvPr>
        </p:nvSpPr>
        <p:spPr>
          <a:xfrm>
            <a:off x="457200" y="381000"/>
            <a:ext cx="8229600" cy="1600200"/>
          </a:xfrm>
          <a:solidFill>
            <a:srgbClr val="000099"/>
          </a:solidFill>
          <a:ln w="19050">
            <a:solidFill>
              <a:srgbClr val="333333"/>
            </a:solidFill>
            <a:miter lim="800000"/>
            <a:headEnd/>
            <a:tailEnd/>
          </a:ln>
        </p:spPr>
        <p:txBody>
          <a:bodyPr/>
          <a:lstStyle/>
          <a:p>
            <a:r>
              <a:rPr lang="en-US">
                <a:solidFill>
                  <a:schemeClr val="bg1"/>
                </a:solidFill>
                <a:effectLst>
                  <a:outerShdw blurRad="38100" dist="38100" dir="2700000" algn="tl">
                    <a:srgbClr val="000000"/>
                  </a:outerShdw>
                </a:effectLst>
              </a:rPr>
              <a:t>Adapting to the Audience</a:t>
            </a:r>
          </a:p>
        </p:txBody>
      </p:sp>
      <p:sp>
        <p:nvSpPr>
          <p:cNvPr id="971781" name="Rectangle 5" descr="Divot"/>
          <p:cNvSpPr>
            <a:spLocks noChangeArrowheads="1"/>
          </p:cNvSpPr>
          <p:nvPr/>
        </p:nvSpPr>
        <p:spPr bwMode="auto">
          <a:xfrm>
            <a:off x="457200" y="1981200"/>
            <a:ext cx="4114800" cy="1066800"/>
          </a:xfrm>
          <a:prstGeom prst="rect">
            <a:avLst/>
          </a:prstGeom>
          <a:pattFill prst="divot">
            <a:fgClr>
              <a:srgbClr val="DDDDDD"/>
            </a:fgClr>
            <a:bgClr>
              <a:schemeClr val="bg1"/>
            </a:bgClr>
          </a:patt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a:solidFill>
                  <a:srgbClr val="000000"/>
                </a:solidFill>
              </a:rPr>
              <a:t>Small Groups</a:t>
            </a:r>
          </a:p>
        </p:txBody>
      </p:sp>
      <p:sp>
        <p:nvSpPr>
          <p:cNvPr id="971782" name="Rectangle 6" descr="Divot"/>
          <p:cNvSpPr>
            <a:spLocks noChangeArrowheads="1"/>
          </p:cNvSpPr>
          <p:nvPr/>
        </p:nvSpPr>
        <p:spPr bwMode="auto">
          <a:xfrm>
            <a:off x="4572000" y="1981200"/>
            <a:ext cx="4114800" cy="1066800"/>
          </a:xfrm>
          <a:prstGeom prst="rect">
            <a:avLst/>
          </a:prstGeom>
          <a:pattFill prst="divot">
            <a:fgClr>
              <a:srgbClr val="DDDDDD"/>
            </a:fgClr>
            <a:bgClr>
              <a:schemeClr val="bg1"/>
            </a:bgClr>
          </a:patt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a:solidFill>
                  <a:srgbClr val="000000"/>
                </a:solidFill>
              </a:rPr>
              <a:t>Large Audiences</a:t>
            </a:r>
          </a:p>
        </p:txBody>
      </p:sp>
      <p:sp>
        <p:nvSpPr>
          <p:cNvPr id="971783" name="Rectangle 7" descr="Divot"/>
          <p:cNvSpPr>
            <a:spLocks noChangeArrowheads="1"/>
          </p:cNvSpPr>
          <p:nvPr/>
        </p:nvSpPr>
        <p:spPr bwMode="auto">
          <a:xfrm>
            <a:off x="457200" y="3048000"/>
            <a:ext cx="4114800" cy="3124200"/>
          </a:xfrm>
          <a:prstGeom prst="rect">
            <a:avLst/>
          </a:prstGeom>
          <a:pattFill prst="divot">
            <a:fgClr>
              <a:srgbClr val="DDDDDD"/>
            </a:fgClr>
            <a:bgClr>
              <a:schemeClr val="bg1"/>
            </a:bgClr>
          </a:patt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971791" name="Group 15"/>
          <p:cNvGrpSpPr>
            <a:grpSpLocks/>
          </p:cNvGrpSpPr>
          <p:nvPr/>
        </p:nvGrpSpPr>
        <p:grpSpPr bwMode="auto">
          <a:xfrm>
            <a:off x="657225" y="3238500"/>
            <a:ext cx="3714750" cy="2743200"/>
            <a:chOff x="480" y="2064"/>
            <a:chExt cx="2160" cy="1728"/>
          </a:xfrm>
        </p:grpSpPr>
        <p:sp>
          <p:nvSpPr>
            <p:cNvPr id="971784" name="Rectangle 8" descr="Divot"/>
            <p:cNvSpPr>
              <a:spLocks noChangeArrowheads="1"/>
            </p:cNvSpPr>
            <p:nvPr/>
          </p:nvSpPr>
          <p:spPr bwMode="auto">
            <a:xfrm>
              <a:off x="480" y="2064"/>
              <a:ext cx="2160" cy="528"/>
            </a:xfrm>
            <a:prstGeom prst="rect">
              <a:avLst/>
            </a:prstGeom>
            <a:pattFill prst="divot">
              <a:fgClr>
                <a:srgbClr val="DDDDDD"/>
              </a:fgClr>
              <a:bgClr>
                <a:schemeClr val="bg1"/>
              </a:bgClr>
            </a:pattFill>
            <a:ln w="19050">
              <a:solidFill>
                <a:schemeClr val="tx1"/>
              </a:solidFill>
              <a:miter lim="800000"/>
              <a:headEnd/>
              <a:tailEnd/>
            </a:ln>
            <a:effectLst>
              <a:outerShdw dist="35921" dir="2700000" algn="ctr" rotWithShape="0">
                <a:schemeClr val="bg2"/>
              </a:outerShdw>
            </a:effectLst>
          </p:spPr>
          <p:txBody>
            <a:bodyPr wrap="none" anchor="ctr"/>
            <a:lstStyle/>
            <a:p>
              <a:pPr algn="ctr" eaLnBrk="0" fontAlgn="base" hangingPunct="0">
                <a:spcBef>
                  <a:spcPct val="0"/>
                </a:spcBef>
                <a:spcAft>
                  <a:spcPct val="0"/>
                </a:spcAft>
              </a:pPr>
              <a:r>
                <a:rPr lang="en-US" sz="2400">
                  <a:solidFill>
                    <a:srgbClr val="000000"/>
                  </a:solidFill>
                </a:rPr>
                <a:t>Casual Style</a:t>
              </a:r>
            </a:p>
          </p:txBody>
        </p:sp>
        <p:sp>
          <p:nvSpPr>
            <p:cNvPr id="971785" name="Rectangle 9" descr="Divot"/>
            <p:cNvSpPr>
              <a:spLocks noChangeArrowheads="1"/>
            </p:cNvSpPr>
            <p:nvPr/>
          </p:nvSpPr>
          <p:spPr bwMode="auto">
            <a:xfrm>
              <a:off x="480" y="2664"/>
              <a:ext cx="2160" cy="528"/>
            </a:xfrm>
            <a:prstGeom prst="rect">
              <a:avLst/>
            </a:prstGeom>
            <a:pattFill prst="divot">
              <a:fgClr>
                <a:srgbClr val="DDDDDD"/>
              </a:fgClr>
              <a:bgClr>
                <a:schemeClr val="bg1"/>
              </a:bgClr>
            </a:pattFill>
            <a:ln w="19050">
              <a:solidFill>
                <a:schemeClr val="tx1"/>
              </a:solidFill>
              <a:miter lim="800000"/>
              <a:headEnd/>
              <a:tailEnd/>
            </a:ln>
            <a:effectLst>
              <a:outerShdw dist="35921" dir="2700000" algn="ctr" rotWithShape="0">
                <a:schemeClr val="bg2"/>
              </a:outerShdw>
            </a:effectLst>
          </p:spPr>
          <p:txBody>
            <a:bodyPr wrap="none" anchor="ctr"/>
            <a:lstStyle/>
            <a:p>
              <a:pPr algn="ctr" eaLnBrk="0" fontAlgn="base" hangingPunct="0">
                <a:spcBef>
                  <a:spcPct val="0"/>
                </a:spcBef>
                <a:spcAft>
                  <a:spcPct val="0"/>
                </a:spcAft>
              </a:pPr>
              <a:r>
                <a:rPr lang="en-US" sz="2400">
                  <a:solidFill>
                    <a:srgbClr val="000000"/>
                  </a:solidFill>
                </a:rPr>
                <a:t>Encourage Participation</a:t>
              </a:r>
            </a:p>
          </p:txBody>
        </p:sp>
        <p:sp>
          <p:nvSpPr>
            <p:cNvPr id="971786" name="Rectangle 10" descr="Divot"/>
            <p:cNvSpPr>
              <a:spLocks noChangeArrowheads="1"/>
            </p:cNvSpPr>
            <p:nvPr/>
          </p:nvSpPr>
          <p:spPr bwMode="auto">
            <a:xfrm>
              <a:off x="480" y="3264"/>
              <a:ext cx="2160" cy="528"/>
            </a:xfrm>
            <a:prstGeom prst="rect">
              <a:avLst/>
            </a:prstGeom>
            <a:pattFill prst="divot">
              <a:fgClr>
                <a:srgbClr val="DDDDDD"/>
              </a:fgClr>
              <a:bgClr>
                <a:schemeClr val="bg1"/>
              </a:bgClr>
            </a:pattFill>
            <a:ln w="19050">
              <a:solidFill>
                <a:schemeClr val="tx1"/>
              </a:solidFill>
              <a:miter lim="800000"/>
              <a:headEnd/>
              <a:tailEnd/>
            </a:ln>
            <a:effectLst>
              <a:outerShdw dist="35921" dir="2700000" algn="ctr" rotWithShape="0">
                <a:schemeClr val="bg2"/>
              </a:outerShdw>
            </a:effectLst>
          </p:spPr>
          <p:txBody>
            <a:bodyPr wrap="none" anchor="ctr"/>
            <a:lstStyle/>
            <a:p>
              <a:pPr algn="ctr" eaLnBrk="0" fontAlgn="base" hangingPunct="0">
                <a:spcBef>
                  <a:spcPct val="0"/>
                </a:spcBef>
                <a:spcAft>
                  <a:spcPct val="0"/>
                </a:spcAft>
              </a:pPr>
              <a:r>
                <a:rPr lang="en-US" sz="2400">
                  <a:solidFill>
                    <a:srgbClr val="000000"/>
                  </a:solidFill>
                </a:rPr>
                <a:t>Simple Visuals</a:t>
              </a:r>
            </a:p>
          </p:txBody>
        </p:sp>
      </p:grpSp>
      <p:sp>
        <p:nvSpPr>
          <p:cNvPr id="971787" name="Rectangle 11" descr="Divot"/>
          <p:cNvSpPr>
            <a:spLocks noChangeArrowheads="1"/>
          </p:cNvSpPr>
          <p:nvPr/>
        </p:nvSpPr>
        <p:spPr bwMode="auto">
          <a:xfrm>
            <a:off x="4572000" y="3048000"/>
            <a:ext cx="4114800" cy="3124200"/>
          </a:xfrm>
          <a:prstGeom prst="rect">
            <a:avLst/>
          </a:prstGeom>
          <a:pattFill prst="divot">
            <a:fgClr>
              <a:srgbClr val="DDDDDD"/>
            </a:fgClr>
            <a:bgClr>
              <a:schemeClr val="bg1"/>
            </a:bgClr>
          </a:patt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971792" name="Group 16"/>
          <p:cNvGrpSpPr>
            <a:grpSpLocks/>
          </p:cNvGrpSpPr>
          <p:nvPr/>
        </p:nvGrpSpPr>
        <p:grpSpPr bwMode="auto">
          <a:xfrm>
            <a:off x="4762500" y="3238500"/>
            <a:ext cx="3733800" cy="2743200"/>
            <a:chOff x="3072" y="2064"/>
            <a:chExt cx="2160" cy="1728"/>
          </a:xfrm>
        </p:grpSpPr>
        <p:sp>
          <p:nvSpPr>
            <p:cNvPr id="971788" name="Rectangle 12" descr="Divot"/>
            <p:cNvSpPr>
              <a:spLocks noChangeArrowheads="1"/>
            </p:cNvSpPr>
            <p:nvPr/>
          </p:nvSpPr>
          <p:spPr bwMode="auto">
            <a:xfrm>
              <a:off x="3072" y="2064"/>
              <a:ext cx="2160" cy="528"/>
            </a:xfrm>
            <a:prstGeom prst="rect">
              <a:avLst/>
            </a:prstGeom>
            <a:pattFill prst="divot">
              <a:fgClr>
                <a:srgbClr val="DDDDDD"/>
              </a:fgClr>
              <a:bgClr>
                <a:schemeClr val="bg1"/>
              </a:bgClr>
            </a:pattFill>
            <a:ln w="19050">
              <a:solidFill>
                <a:schemeClr val="tx1"/>
              </a:solidFill>
              <a:miter lim="800000"/>
              <a:headEnd/>
              <a:tailEnd/>
            </a:ln>
            <a:effectLst>
              <a:outerShdw dist="35921" dir="2700000" algn="ctr" rotWithShape="0">
                <a:schemeClr val="bg2"/>
              </a:outerShdw>
            </a:effectLst>
          </p:spPr>
          <p:txBody>
            <a:bodyPr wrap="none" anchor="ctr"/>
            <a:lstStyle/>
            <a:p>
              <a:pPr algn="ctr" eaLnBrk="0" fontAlgn="base" hangingPunct="0">
                <a:spcBef>
                  <a:spcPct val="0"/>
                </a:spcBef>
                <a:spcAft>
                  <a:spcPct val="0"/>
                </a:spcAft>
              </a:pPr>
              <a:r>
                <a:rPr lang="en-US" sz="2400">
                  <a:solidFill>
                    <a:srgbClr val="000000"/>
                  </a:solidFill>
                </a:rPr>
                <a:t>Formal Style</a:t>
              </a:r>
            </a:p>
          </p:txBody>
        </p:sp>
        <p:sp>
          <p:nvSpPr>
            <p:cNvPr id="971789" name="Rectangle 13" descr="Divot"/>
            <p:cNvSpPr>
              <a:spLocks noChangeArrowheads="1"/>
            </p:cNvSpPr>
            <p:nvPr/>
          </p:nvSpPr>
          <p:spPr bwMode="auto">
            <a:xfrm>
              <a:off x="3072" y="2664"/>
              <a:ext cx="2160" cy="528"/>
            </a:xfrm>
            <a:prstGeom prst="rect">
              <a:avLst/>
            </a:prstGeom>
            <a:pattFill prst="divot">
              <a:fgClr>
                <a:srgbClr val="DDDDDD"/>
              </a:fgClr>
              <a:bgClr>
                <a:schemeClr val="bg1"/>
              </a:bgClr>
            </a:pattFill>
            <a:ln w="19050">
              <a:solidFill>
                <a:schemeClr val="tx1"/>
              </a:solidFill>
              <a:miter lim="800000"/>
              <a:headEnd/>
              <a:tailEnd/>
            </a:ln>
            <a:effectLst>
              <a:outerShdw dist="35921" dir="2700000" algn="ctr" rotWithShape="0">
                <a:schemeClr val="bg2"/>
              </a:outerShdw>
            </a:effectLst>
          </p:spPr>
          <p:txBody>
            <a:bodyPr wrap="none" anchor="ctr"/>
            <a:lstStyle/>
            <a:p>
              <a:pPr algn="ctr" eaLnBrk="0" fontAlgn="base" hangingPunct="0">
                <a:spcBef>
                  <a:spcPct val="0"/>
                </a:spcBef>
                <a:spcAft>
                  <a:spcPct val="0"/>
                </a:spcAft>
              </a:pPr>
              <a:r>
                <a:rPr lang="en-US" sz="2400">
                  <a:solidFill>
                    <a:srgbClr val="000000"/>
                  </a:solidFill>
                </a:rPr>
                <a:t>Control Participation</a:t>
              </a:r>
            </a:p>
          </p:txBody>
        </p:sp>
        <p:sp>
          <p:nvSpPr>
            <p:cNvPr id="971790" name="Rectangle 14" descr="Divot"/>
            <p:cNvSpPr>
              <a:spLocks noChangeArrowheads="1"/>
            </p:cNvSpPr>
            <p:nvPr/>
          </p:nvSpPr>
          <p:spPr bwMode="auto">
            <a:xfrm>
              <a:off x="3072" y="3264"/>
              <a:ext cx="2160" cy="528"/>
            </a:xfrm>
            <a:prstGeom prst="rect">
              <a:avLst/>
            </a:prstGeom>
            <a:pattFill prst="divot">
              <a:fgClr>
                <a:srgbClr val="DDDDDD"/>
              </a:fgClr>
              <a:bgClr>
                <a:schemeClr val="bg1"/>
              </a:bgClr>
            </a:pattFill>
            <a:ln w="19050">
              <a:solidFill>
                <a:schemeClr val="tx1"/>
              </a:solidFill>
              <a:miter lim="800000"/>
              <a:headEnd/>
              <a:tailEnd/>
            </a:ln>
            <a:effectLst>
              <a:outerShdw dist="35921" dir="2700000" algn="ctr" rotWithShape="0">
                <a:schemeClr val="bg2"/>
              </a:outerShdw>
            </a:effectLst>
          </p:spPr>
          <p:txBody>
            <a:bodyPr wrap="none" anchor="ctr"/>
            <a:lstStyle/>
            <a:p>
              <a:pPr algn="ctr" eaLnBrk="0" fontAlgn="base" hangingPunct="0">
                <a:spcBef>
                  <a:spcPct val="0"/>
                </a:spcBef>
                <a:spcAft>
                  <a:spcPct val="0"/>
                </a:spcAft>
              </a:pPr>
              <a:r>
                <a:rPr lang="en-US" sz="2400">
                  <a:solidFill>
                    <a:srgbClr val="000000"/>
                  </a:solidFill>
                </a:rPr>
                <a:t>Multimedia</a:t>
              </a:r>
            </a:p>
          </p:txBody>
        </p:sp>
      </p:grpSp>
    </p:spTree>
    <p:extLst>
      <p:ext uri="{BB962C8B-B14F-4D97-AF65-F5344CB8AC3E}">
        <p14:creationId xmlns:p14="http://schemas.microsoft.com/office/powerpoint/2010/main" val="1185937212"/>
      </p:ext>
    </p:extLst>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35"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13</a:t>
            </a:r>
            <a:endParaRPr lang="en-US" dirty="0">
              <a:solidFill>
                <a:srgbClr val="000000"/>
              </a:solidFill>
            </a:endParaRPr>
          </a:p>
        </p:txBody>
      </p:sp>
      <p:sp>
        <p:nvSpPr>
          <p:cNvPr id="974083" name="Rectangle 259"/>
          <p:cNvSpPr>
            <a:spLocks noChangeArrowheads="1"/>
          </p:cNvSpPr>
          <p:nvPr/>
        </p:nvSpPr>
        <p:spPr bwMode="auto">
          <a:xfrm>
            <a:off x="457200" y="1981200"/>
            <a:ext cx="3962400" cy="4191000"/>
          </a:xfrm>
          <a:prstGeom prst="rect">
            <a:avLst/>
          </a:prstGeom>
          <a:solidFill>
            <a:srgbClr val="F8F8F8"/>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84" name="Rectangle 260"/>
          <p:cNvSpPr>
            <a:spLocks noChangeArrowheads="1"/>
          </p:cNvSpPr>
          <p:nvPr/>
        </p:nvSpPr>
        <p:spPr bwMode="auto">
          <a:xfrm>
            <a:off x="4419600" y="1981200"/>
            <a:ext cx="4267200" cy="4191000"/>
          </a:xfrm>
          <a:prstGeom prst="rect">
            <a:avLst/>
          </a:prstGeom>
          <a:solidFill>
            <a:srgbClr val="F8F8F8"/>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828" name="Rectangle 4"/>
          <p:cNvSpPr>
            <a:spLocks noGrp="1" noChangeArrowheads="1"/>
          </p:cNvSpPr>
          <p:nvPr>
            <p:ph type="title"/>
          </p:nvPr>
        </p:nvSpPr>
        <p:spPr>
          <a:xfrm>
            <a:off x="457200" y="381000"/>
            <a:ext cx="8229600" cy="1600200"/>
          </a:xfrm>
          <a:solidFill>
            <a:srgbClr val="660066"/>
          </a:solidFill>
          <a:ln w="19050">
            <a:solidFill>
              <a:srgbClr val="333333"/>
            </a:solidFill>
            <a:miter lim="800000"/>
            <a:headEnd/>
            <a:tailEnd/>
          </a:ln>
        </p:spPr>
        <p:txBody>
          <a:bodyPr/>
          <a:lstStyle/>
          <a:p>
            <a:r>
              <a:rPr lang="en-US" sz="4800">
                <a:solidFill>
                  <a:schemeClr val="bg1"/>
                </a:solidFill>
                <a:effectLst>
                  <a:outerShdw blurRad="38100" dist="38100" dir="2700000" algn="tl">
                    <a:srgbClr val="000000"/>
                  </a:outerShdw>
                </a:effectLst>
              </a:rPr>
              <a:t>Presentation Introduction</a:t>
            </a:r>
          </a:p>
        </p:txBody>
      </p:sp>
      <p:grpSp>
        <p:nvGrpSpPr>
          <p:cNvPr id="973955" name="Group 131"/>
          <p:cNvGrpSpPr>
            <a:grpSpLocks/>
          </p:cNvGrpSpPr>
          <p:nvPr/>
        </p:nvGrpSpPr>
        <p:grpSpPr bwMode="auto">
          <a:xfrm>
            <a:off x="706438" y="2057400"/>
            <a:ext cx="3462337" cy="4108450"/>
            <a:chOff x="366" y="1296"/>
            <a:chExt cx="2181" cy="2588"/>
          </a:xfrm>
        </p:grpSpPr>
        <p:sp>
          <p:nvSpPr>
            <p:cNvPr id="973956" name="Freeform 132"/>
            <p:cNvSpPr>
              <a:spLocks/>
            </p:cNvSpPr>
            <p:nvPr/>
          </p:nvSpPr>
          <p:spPr bwMode="auto">
            <a:xfrm flipH="1">
              <a:off x="428" y="2205"/>
              <a:ext cx="1077" cy="1642"/>
            </a:xfrm>
            <a:custGeom>
              <a:avLst/>
              <a:gdLst>
                <a:gd name="T0" fmla="*/ 203 w 1077"/>
                <a:gd name="T1" fmla="*/ 1640 h 1642"/>
                <a:gd name="T2" fmla="*/ 152 w 1077"/>
                <a:gd name="T3" fmla="*/ 1623 h 1642"/>
                <a:gd name="T4" fmla="*/ 109 w 1077"/>
                <a:gd name="T5" fmla="*/ 1592 h 1642"/>
                <a:gd name="T6" fmla="*/ 75 w 1077"/>
                <a:gd name="T7" fmla="*/ 1542 h 1642"/>
                <a:gd name="T8" fmla="*/ 50 w 1077"/>
                <a:gd name="T9" fmla="*/ 1473 h 1642"/>
                <a:gd name="T10" fmla="*/ 37 w 1077"/>
                <a:gd name="T11" fmla="*/ 1383 h 1642"/>
                <a:gd name="T12" fmla="*/ 35 w 1077"/>
                <a:gd name="T13" fmla="*/ 1273 h 1642"/>
                <a:gd name="T14" fmla="*/ 47 w 1077"/>
                <a:gd name="T15" fmla="*/ 1136 h 1642"/>
                <a:gd name="T16" fmla="*/ 62 w 1077"/>
                <a:gd name="T17" fmla="*/ 1052 h 1642"/>
                <a:gd name="T18" fmla="*/ 87 w 1077"/>
                <a:gd name="T19" fmla="*/ 992 h 1642"/>
                <a:gd name="T20" fmla="*/ 102 w 1077"/>
                <a:gd name="T21" fmla="*/ 875 h 1642"/>
                <a:gd name="T22" fmla="*/ 73 w 1077"/>
                <a:gd name="T23" fmla="*/ 703 h 1642"/>
                <a:gd name="T24" fmla="*/ 11 w 1077"/>
                <a:gd name="T25" fmla="*/ 546 h 1642"/>
                <a:gd name="T26" fmla="*/ 0 w 1077"/>
                <a:gd name="T27" fmla="*/ 395 h 1642"/>
                <a:gd name="T28" fmla="*/ 19 w 1077"/>
                <a:gd name="T29" fmla="*/ 219 h 1642"/>
                <a:gd name="T30" fmla="*/ 80 w 1077"/>
                <a:gd name="T31" fmla="*/ 75 h 1642"/>
                <a:gd name="T32" fmla="*/ 157 w 1077"/>
                <a:gd name="T33" fmla="*/ 18 h 1642"/>
                <a:gd name="T34" fmla="*/ 220 w 1077"/>
                <a:gd name="T35" fmla="*/ 2 h 1642"/>
                <a:gd name="T36" fmla="*/ 291 w 1077"/>
                <a:gd name="T37" fmla="*/ 1 h 1642"/>
                <a:gd name="T38" fmla="*/ 367 w 1077"/>
                <a:gd name="T39" fmla="*/ 7 h 1642"/>
                <a:gd name="T40" fmla="*/ 442 w 1077"/>
                <a:gd name="T41" fmla="*/ 18 h 1642"/>
                <a:gd name="T42" fmla="*/ 516 w 1077"/>
                <a:gd name="T43" fmla="*/ 30 h 1642"/>
                <a:gd name="T44" fmla="*/ 585 w 1077"/>
                <a:gd name="T45" fmla="*/ 36 h 1642"/>
                <a:gd name="T46" fmla="*/ 646 w 1077"/>
                <a:gd name="T47" fmla="*/ 36 h 1642"/>
                <a:gd name="T48" fmla="*/ 699 w 1077"/>
                <a:gd name="T49" fmla="*/ 27 h 1642"/>
                <a:gd name="T50" fmla="*/ 766 w 1077"/>
                <a:gd name="T51" fmla="*/ 34 h 1642"/>
                <a:gd name="T52" fmla="*/ 843 w 1077"/>
                <a:gd name="T53" fmla="*/ 58 h 1642"/>
                <a:gd name="T54" fmla="*/ 919 w 1077"/>
                <a:gd name="T55" fmla="*/ 100 h 1642"/>
                <a:gd name="T56" fmla="*/ 990 w 1077"/>
                <a:gd name="T57" fmla="*/ 156 h 1642"/>
                <a:gd name="T58" fmla="*/ 1043 w 1077"/>
                <a:gd name="T59" fmla="*/ 226 h 1642"/>
                <a:gd name="T60" fmla="*/ 1074 w 1077"/>
                <a:gd name="T61" fmla="*/ 308 h 1642"/>
                <a:gd name="T62" fmla="*/ 1071 w 1077"/>
                <a:gd name="T63" fmla="*/ 400 h 1642"/>
                <a:gd name="T64" fmla="*/ 1034 w 1077"/>
                <a:gd name="T65" fmla="*/ 499 h 1642"/>
                <a:gd name="T66" fmla="*/ 986 w 1077"/>
                <a:gd name="T67" fmla="*/ 589 h 1642"/>
                <a:gd name="T68" fmla="*/ 932 w 1077"/>
                <a:gd name="T69" fmla="*/ 667 h 1642"/>
                <a:gd name="T70" fmla="*/ 879 w 1077"/>
                <a:gd name="T71" fmla="*/ 734 h 1642"/>
                <a:gd name="T72" fmla="*/ 826 w 1077"/>
                <a:gd name="T73" fmla="*/ 792 h 1642"/>
                <a:gd name="T74" fmla="*/ 775 w 1077"/>
                <a:gd name="T75" fmla="*/ 837 h 1642"/>
                <a:gd name="T76" fmla="*/ 731 w 1077"/>
                <a:gd name="T77" fmla="*/ 872 h 1642"/>
                <a:gd name="T78" fmla="*/ 693 w 1077"/>
                <a:gd name="T79" fmla="*/ 897 h 1642"/>
                <a:gd name="T80" fmla="*/ 659 w 1077"/>
                <a:gd name="T81" fmla="*/ 922 h 1642"/>
                <a:gd name="T82" fmla="*/ 658 w 1077"/>
                <a:gd name="T83" fmla="*/ 975 h 1642"/>
                <a:gd name="T84" fmla="*/ 689 w 1077"/>
                <a:gd name="T85" fmla="*/ 1045 h 1642"/>
                <a:gd name="T86" fmla="*/ 735 w 1077"/>
                <a:gd name="T87" fmla="*/ 1122 h 1642"/>
                <a:gd name="T88" fmla="*/ 766 w 1077"/>
                <a:gd name="T89" fmla="*/ 1182 h 1642"/>
                <a:gd name="T90" fmla="*/ 781 w 1077"/>
                <a:gd name="T91" fmla="*/ 1230 h 1642"/>
                <a:gd name="T92" fmla="*/ 789 w 1077"/>
                <a:gd name="T93" fmla="*/ 1285 h 1642"/>
                <a:gd name="T94" fmla="*/ 787 w 1077"/>
                <a:gd name="T95" fmla="*/ 1343 h 1642"/>
                <a:gd name="T96" fmla="*/ 774 w 1077"/>
                <a:gd name="T97" fmla="*/ 1403 h 1642"/>
                <a:gd name="T98" fmla="*/ 746 w 1077"/>
                <a:gd name="T99" fmla="*/ 1460 h 1642"/>
                <a:gd name="T100" fmla="*/ 702 w 1077"/>
                <a:gd name="T101" fmla="*/ 1512 h 1642"/>
                <a:gd name="T102" fmla="*/ 640 w 1077"/>
                <a:gd name="T103" fmla="*/ 1556 h 1642"/>
                <a:gd name="T104" fmla="*/ 582 w 1077"/>
                <a:gd name="T105" fmla="*/ 1581 h 1642"/>
                <a:gd name="T106" fmla="*/ 542 w 1077"/>
                <a:gd name="T107" fmla="*/ 1595 h 1642"/>
                <a:gd name="T108" fmla="*/ 497 w 1077"/>
                <a:gd name="T109" fmla="*/ 1608 h 1642"/>
                <a:gd name="T110" fmla="*/ 447 w 1077"/>
                <a:gd name="T111" fmla="*/ 1619 h 1642"/>
                <a:gd name="T112" fmla="*/ 398 w 1077"/>
                <a:gd name="T113" fmla="*/ 1628 h 1642"/>
                <a:gd name="T114" fmla="*/ 347 w 1077"/>
                <a:gd name="T115" fmla="*/ 1636 h 1642"/>
                <a:gd name="T116" fmla="*/ 298 w 1077"/>
                <a:gd name="T117" fmla="*/ 1641 h 1642"/>
                <a:gd name="T118" fmla="*/ 252 w 1077"/>
                <a:gd name="T119" fmla="*/ 1642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7" h="1642">
                  <a:moveTo>
                    <a:pt x="230" y="1642"/>
                  </a:moveTo>
                  <a:lnTo>
                    <a:pt x="203" y="1640"/>
                  </a:lnTo>
                  <a:lnTo>
                    <a:pt x="177" y="1633"/>
                  </a:lnTo>
                  <a:lnTo>
                    <a:pt x="152" y="1623"/>
                  </a:lnTo>
                  <a:lnTo>
                    <a:pt x="130" y="1610"/>
                  </a:lnTo>
                  <a:lnTo>
                    <a:pt x="109" y="1592"/>
                  </a:lnTo>
                  <a:lnTo>
                    <a:pt x="91" y="1569"/>
                  </a:lnTo>
                  <a:lnTo>
                    <a:pt x="75" y="1542"/>
                  </a:lnTo>
                  <a:lnTo>
                    <a:pt x="62" y="1510"/>
                  </a:lnTo>
                  <a:lnTo>
                    <a:pt x="50" y="1473"/>
                  </a:lnTo>
                  <a:lnTo>
                    <a:pt x="43" y="1432"/>
                  </a:lnTo>
                  <a:lnTo>
                    <a:pt x="37" y="1383"/>
                  </a:lnTo>
                  <a:lnTo>
                    <a:pt x="35" y="1331"/>
                  </a:lnTo>
                  <a:lnTo>
                    <a:pt x="35" y="1273"/>
                  </a:lnTo>
                  <a:lnTo>
                    <a:pt x="39" y="1208"/>
                  </a:lnTo>
                  <a:lnTo>
                    <a:pt x="47" y="1136"/>
                  </a:lnTo>
                  <a:lnTo>
                    <a:pt x="57" y="1060"/>
                  </a:lnTo>
                  <a:lnTo>
                    <a:pt x="62" y="1052"/>
                  </a:lnTo>
                  <a:lnTo>
                    <a:pt x="74" y="1030"/>
                  </a:lnTo>
                  <a:lnTo>
                    <a:pt x="87" y="992"/>
                  </a:lnTo>
                  <a:lnTo>
                    <a:pt x="99" y="941"/>
                  </a:lnTo>
                  <a:lnTo>
                    <a:pt x="102" y="875"/>
                  </a:lnTo>
                  <a:lnTo>
                    <a:pt x="96" y="796"/>
                  </a:lnTo>
                  <a:lnTo>
                    <a:pt x="73" y="703"/>
                  </a:lnTo>
                  <a:lnTo>
                    <a:pt x="28" y="597"/>
                  </a:lnTo>
                  <a:lnTo>
                    <a:pt x="11" y="546"/>
                  </a:lnTo>
                  <a:lnTo>
                    <a:pt x="2" y="477"/>
                  </a:lnTo>
                  <a:lnTo>
                    <a:pt x="0" y="395"/>
                  </a:lnTo>
                  <a:lnTo>
                    <a:pt x="5" y="307"/>
                  </a:lnTo>
                  <a:lnTo>
                    <a:pt x="19" y="219"/>
                  </a:lnTo>
                  <a:lnTo>
                    <a:pt x="45" y="140"/>
                  </a:lnTo>
                  <a:lnTo>
                    <a:pt x="80" y="75"/>
                  </a:lnTo>
                  <a:lnTo>
                    <a:pt x="129" y="31"/>
                  </a:lnTo>
                  <a:lnTo>
                    <a:pt x="157" y="18"/>
                  </a:lnTo>
                  <a:lnTo>
                    <a:pt x="187" y="7"/>
                  </a:lnTo>
                  <a:lnTo>
                    <a:pt x="220" y="2"/>
                  </a:lnTo>
                  <a:lnTo>
                    <a:pt x="255" y="0"/>
                  </a:lnTo>
                  <a:lnTo>
                    <a:pt x="291" y="1"/>
                  </a:lnTo>
                  <a:lnTo>
                    <a:pt x="329" y="4"/>
                  </a:lnTo>
                  <a:lnTo>
                    <a:pt x="367" y="7"/>
                  </a:lnTo>
                  <a:lnTo>
                    <a:pt x="404" y="13"/>
                  </a:lnTo>
                  <a:lnTo>
                    <a:pt x="442" y="18"/>
                  </a:lnTo>
                  <a:lnTo>
                    <a:pt x="480" y="24"/>
                  </a:lnTo>
                  <a:lnTo>
                    <a:pt x="516" y="30"/>
                  </a:lnTo>
                  <a:lnTo>
                    <a:pt x="551" y="34"/>
                  </a:lnTo>
                  <a:lnTo>
                    <a:pt x="585" y="36"/>
                  </a:lnTo>
                  <a:lnTo>
                    <a:pt x="618" y="37"/>
                  </a:lnTo>
                  <a:lnTo>
                    <a:pt x="646" y="36"/>
                  </a:lnTo>
                  <a:lnTo>
                    <a:pt x="672" y="31"/>
                  </a:lnTo>
                  <a:lnTo>
                    <a:pt x="699" y="27"/>
                  </a:lnTo>
                  <a:lnTo>
                    <a:pt x="731" y="27"/>
                  </a:lnTo>
                  <a:lnTo>
                    <a:pt x="766" y="34"/>
                  </a:lnTo>
                  <a:lnTo>
                    <a:pt x="804" y="44"/>
                  </a:lnTo>
                  <a:lnTo>
                    <a:pt x="843" y="58"/>
                  </a:lnTo>
                  <a:lnTo>
                    <a:pt x="882" y="76"/>
                  </a:lnTo>
                  <a:lnTo>
                    <a:pt x="919" y="100"/>
                  </a:lnTo>
                  <a:lnTo>
                    <a:pt x="956" y="126"/>
                  </a:lnTo>
                  <a:lnTo>
                    <a:pt x="990" y="156"/>
                  </a:lnTo>
                  <a:lnTo>
                    <a:pt x="1019" y="190"/>
                  </a:lnTo>
                  <a:lnTo>
                    <a:pt x="1043" y="226"/>
                  </a:lnTo>
                  <a:lnTo>
                    <a:pt x="1062" y="266"/>
                  </a:lnTo>
                  <a:lnTo>
                    <a:pt x="1074" y="308"/>
                  </a:lnTo>
                  <a:lnTo>
                    <a:pt x="1077" y="353"/>
                  </a:lnTo>
                  <a:lnTo>
                    <a:pt x="1071" y="400"/>
                  </a:lnTo>
                  <a:lnTo>
                    <a:pt x="1056" y="450"/>
                  </a:lnTo>
                  <a:lnTo>
                    <a:pt x="1034" y="499"/>
                  </a:lnTo>
                  <a:lnTo>
                    <a:pt x="1010" y="545"/>
                  </a:lnTo>
                  <a:lnTo>
                    <a:pt x="986" y="589"/>
                  </a:lnTo>
                  <a:lnTo>
                    <a:pt x="960" y="629"/>
                  </a:lnTo>
                  <a:lnTo>
                    <a:pt x="932" y="667"/>
                  </a:lnTo>
                  <a:lnTo>
                    <a:pt x="906" y="702"/>
                  </a:lnTo>
                  <a:lnTo>
                    <a:pt x="879" y="734"/>
                  </a:lnTo>
                  <a:lnTo>
                    <a:pt x="852" y="764"/>
                  </a:lnTo>
                  <a:lnTo>
                    <a:pt x="826" y="792"/>
                  </a:lnTo>
                  <a:lnTo>
                    <a:pt x="800" y="816"/>
                  </a:lnTo>
                  <a:lnTo>
                    <a:pt x="775" y="837"/>
                  </a:lnTo>
                  <a:lnTo>
                    <a:pt x="752" y="857"/>
                  </a:lnTo>
                  <a:lnTo>
                    <a:pt x="731" y="872"/>
                  </a:lnTo>
                  <a:lnTo>
                    <a:pt x="711" y="885"/>
                  </a:lnTo>
                  <a:lnTo>
                    <a:pt x="693" y="897"/>
                  </a:lnTo>
                  <a:lnTo>
                    <a:pt x="679" y="905"/>
                  </a:lnTo>
                  <a:lnTo>
                    <a:pt x="659" y="922"/>
                  </a:lnTo>
                  <a:lnTo>
                    <a:pt x="653" y="945"/>
                  </a:lnTo>
                  <a:lnTo>
                    <a:pt x="658" y="975"/>
                  </a:lnTo>
                  <a:lnTo>
                    <a:pt x="671" y="1008"/>
                  </a:lnTo>
                  <a:lnTo>
                    <a:pt x="689" y="1045"/>
                  </a:lnTo>
                  <a:lnTo>
                    <a:pt x="712" y="1083"/>
                  </a:lnTo>
                  <a:lnTo>
                    <a:pt x="735" y="1122"/>
                  </a:lnTo>
                  <a:lnTo>
                    <a:pt x="757" y="1161"/>
                  </a:lnTo>
                  <a:lnTo>
                    <a:pt x="766" y="1182"/>
                  </a:lnTo>
                  <a:lnTo>
                    <a:pt x="775" y="1205"/>
                  </a:lnTo>
                  <a:lnTo>
                    <a:pt x="781" y="1230"/>
                  </a:lnTo>
                  <a:lnTo>
                    <a:pt x="787" y="1256"/>
                  </a:lnTo>
                  <a:lnTo>
                    <a:pt x="789" y="1285"/>
                  </a:lnTo>
                  <a:lnTo>
                    <a:pt x="789" y="1313"/>
                  </a:lnTo>
                  <a:lnTo>
                    <a:pt x="787" y="1343"/>
                  </a:lnTo>
                  <a:lnTo>
                    <a:pt x="783" y="1373"/>
                  </a:lnTo>
                  <a:lnTo>
                    <a:pt x="774" y="1403"/>
                  </a:lnTo>
                  <a:lnTo>
                    <a:pt x="762" y="1432"/>
                  </a:lnTo>
                  <a:lnTo>
                    <a:pt x="746" y="1460"/>
                  </a:lnTo>
                  <a:lnTo>
                    <a:pt x="727" y="1486"/>
                  </a:lnTo>
                  <a:lnTo>
                    <a:pt x="702" y="1512"/>
                  </a:lnTo>
                  <a:lnTo>
                    <a:pt x="673" y="1536"/>
                  </a:lnTo>
                  <a:lnTo>
                    <a:pt x="640" y="1556"/>
                  </a:lnTo>
                  <a:lnTo>
                    <a:pt x="601" y="1575"/>
                  </a:lnTo>
                  <a:lnTo>
                    <a:pt x="582" y="1581"/>
                  </a:lnTo>
                  <a:lnTo>
                    <a:pt x="563" y="1589"/>
                  </a:lnTo>
                  <a:lnTo>
                    <a:pt x="542" y="1595"/>
                  </a:lnTo>
                  <a:lnTo>
                    <a:pt x="520" y="1602"/>
                  </a:lnTo>
                  <a:lnTo>
                    <a:pt x="497" y="1608"/>
                  </a:lnTo>
                  <a:lnTo>
                    <a:pt x="472" y="1614"/>
                  </a:lnTo>
                  <a:lnTo>
                    <a:pt x="447" y="1619"/>
                  </a:lnTo>
                  <a:lnTo>
                    <a:pt x="422" y="1624"/>
                  </a:lnTo>
                  <a:lnTo>
                    <a:pt x="398" y="1628"/>
                  </a:lnTo>
                  <a:lnTo>
                    <a:pt x="372" y="1633"/>
                  </a:lnTo>
                  <a:lnTo>
                    <a:pt x="347" y="1636"/>
                  </a:lnTo>
                  <a:lnTo>
                    <a:pt x="322" y="1638"/>
                  </a:lnTo>
                  <a:lnTo>
                    <a:pt x="298" y="1641"/>
                  </a:lnTo>
                  <a:lnTo>
                    <a:pt x="274" y="1642"/>
                  </a:lnTo>
                  <a:lnTo>
                    <a:pt x="252" y="1642"/>
                  </a:lnTo>
                  <a:lnTo>
                    <a:pt x="230" y="16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57" name="Freeform 133"/>
            <p:cNvSpPr>
              <a:spLocks/>
            </p:cNvSpPr>
            <p:nvPr/>
          </p:nvSpPr>
          <p:spPr bwMode="auto">
            <a:xfrm flipH="1">
              <a:off x="444" y="2229"/>
              <a:ext cx="1047" cy="1599"/>
            </a:xfrm>
            <a:custGeom>
              <a:avLst/>
              <a:gdLst>
                <a:gd name="T0" fmla="*/ 180 w 1047"/>
                <a:gd name="T1" fmla="*/ 8 h 1599"/>
                <a:gd name="T2" fmla="*/ 278 w 1047"/>
                <a:gd name="T3" fmla="*/ 2 h 1599"/>
                <a:gd name="T4" fmla="*/ 386 w 1047"/>
                <a:gd name="T5" fmla="*/ 12 h 1599"/>
                <a:gd name="T6" fmla="*/ 493 w 1047"/>
                <a:gd name="T7" fmla="*/ 29 h 1599"/>
                <a:gd name="T8" fmla="*/ 588 w 1047"/>
                <a:gd name="T9" fmla="*/ 37 h 1599"/>
                <a:gd name="T10" fmla="*/ 667 w 1047"/>
                <a:gd name="T11" fmla="*/ 26 h 1599"/>
                <a:gd name="T12" fmla="*/ 771 w 1047"/>
                <a:gd name="T13" fmla="*/ 42 h 1599"/>
                <a:gd name="T14" fmla="*/ 887 w 1047"/>
                <a:gd name="T15" fmla="*/ 95 h 1599"/>
                <a:gd name="T16" fmla="*/ 987 w 1047"/>
                <a:gd name="T17" fmla="*/ 181 h 1599"/>
                <a:gd name="T18" fmla="*/ 1043 w 1047"/>
                <a:gd name="T19" fmla="*/ 296 h 1599"/>
                <a:gd name="T20" fmla="*/ 1028 w 1047"/>
                <a:gd name="T21" fmla="*/ 433 h 1599"/>
                <a:gd name="T22" fmla="*/ 960 w 1047"/>
                <a:gd name="T23" fmla="*/ 567 h 1599"/>
                <a:gd name="T24" fmla="*/ 883 w 1047"/>
                <a:gd name="T25" fmla="*/ 678 h 1599"/>
                <a:gd name="T26" fmla="*/ 805 w 1047"/>
                <a:gd name="T27" fmla="*/ 766 h 1599"/>
                <a:gd name="T28" fmla="*/ 734 w 1047"/>
                <a:gd name="T29" fmla="*/ 830 h 1599"/>
                <a:gd name="T30" fmla="*/ 676 w 1047"/>
                <a:gd name="T31" fmla="*/ 872 h 1599"/>
                <a:gd name="T32" fmla="*/ 649 w 1047"/>
                <a:gd name="T33" fmla="*/ 889 h 1599"/>
                <a:gd name="T34" fmla="*/ 635 w 1047"/>
                <a:gd name="T35" fmla="*/ 920 h 1599"/>
                <a:gd name="T36" fmla="*/ 657 w 1047"/>
                <a:gd name="T37" fmla="*/ 997 h 1599"/>
                <a:gd name="T38" fmla="*/ 708 w 1047"/>
                <a:gd name="T39" fmla="*/ 1089 h 1599"/>
                <a:gd name="T40" fmla="*/ 727 w 1047"/>
                <a:gd name="T41" fmla="*/ 1125 h 1599"/>
                <a:gd name="T42" fmla="*/ 738 w 1047"/>
                <a:gd name="T43" fmla="*/ 1149 h 1599"/>
                <a:gd name="T44" fmla="*/ 757 w 1047"/>
                <a:gd name="T45" fmla="*/ 1222 h 1599"/>
                <a:gd name="T46" fmla="*/ 757 w 1047"/>
                <a:gd name="T47" fmla="*/ 1305 h 1599"/>
                <a:gd name="T48" fmla="*/ 734 w 1047"/>
                <a:gd name="T49" fmla="*/ 1391 h 1599"/>
                <a:gd name="T50" fmla="*/ 676 w 1047"/>
                <a:gd name="T51" fmla="*/ 1470 h 1599"/>
                <a:gd name="T52" fmla="*/ 579 w 1047"/>
                <a:gd name="T53" fmla="*/ 1531 h 1599"/>
                <a:gd name="T54" fmla="*/ 522 w 1047"/>
                <a:gd name="T55" fmla="*/ 1551 h 1599"/>
                <a:gd name="T56" fmla="*/ 455 w 1047"/>
                <a:gd name="T57" fmla="*/ 1570 h 1599"/>
                <a:gd name="T58" fmla="*/ 384 w 1047"/>
                <a:gd name="T59" fmla="*/ 1584 h 1599"/>
                <a:gd name="T60" fmla="*/ 312 w 1047"/>
                <a:gd name="T61" fmla="*/ 1595 h 1599"/>
                <a:gd name="T62" fmla="*/ 246 w 1047"/>
                <a:gd name="T63" fmla="*/ 1599 h 1599"/>
                <a:gd name="T64" fmla="*/ 173 w 1047"/>
                <a:gd name="T65" fmla="*/ 1591 h 1599"/>
                <a:gd name="T66" fmla="*/ 108 w 1047"/>
                <a:gd name="T67" fmla="*/ 1551 h 1599"/>
                <a:gd name="T68" fmla="*/ 61 w 1047"/>
                <a:gd name="T69" fmla="*/ 1473 h 1599"/>
                <a:gd name="T70" fmla="*/ 36 w 1047"/>
                <a:gd name="T71" fmla="*/ 1350 h 1599"/>
                <a:gd name="T72" fmla="*/ 36 w 1047"/>
                <a:gd name="T73" fmla="*/ 1179 h 1599"/>
                <a:gd name="T74" fmla="*/ 57 w 1047"/>
                <a:gd name="T75" fmla="*/ 1027 h 1599"/>
                <a:gd name="T76" fmla="*/ 87 w 1047"/>
                <a:gd name="T77" fmla="*/ 912 h 1599"/>
                <a:gd name="T78" fmla="*/ 62 w 1047"/>
                <a:gd name="T79" fmla="*/ 681 h 1599"/>
                <a:gd name="T80" fmla="*/ 23 w 1047"/>
                <a:gd name="T81" fmla="*/ 571 h 1599"/>
                <a:gd name="T82" fmla="*/ 8 w 1047"/>
                <a:gd name="T83" fmla="*/ 508 h 1599"/>
                <a:gd name="T84" fmla="*/ 7 w 1047"/>
                <a:gd name="T85" fmla="*/ 280 h 1599"/>
                <a:gd name="T86" fmla="*/ 78 w 1047"/>
                <a:gd name="T87" fmla="*/ 71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7" h="1599">
                  <a:moveTo>
                    <a:pt x="122" y="30"/>
                  </a:moveTo>
                  <a:lnTo>
                    <a:pt x="150" y="17"/>
                  </a:lnTo>
                  <a:lnTo>
                    <a:pt x="180" y="8"/>
                  </a:lnTo>
                  <a:lnTo>
                    <a:pt x="211" y="3"/>
                  </a:lnTo>
                  <a:lnTo>
                    <a:pt x="243" y="0"/>
                  </a:lnTo>
                  <a:lnTo>
                    <a:pt x="278" y="2"/>
                  </a:lnTo>
                  <a:lnTo>
                    <a:pt x="314" y="3"/>
                  </a:lnTo>
                  <a:lnTo>
                    <a:pt x="350" y="8"/>
                  </a:lnTo>
                  <a:lnTo>
                    <a:pt x="386" y="12"/>
                  </a:lnTo>
                  <a:lnTo>
                    <a:pt x="423" y="19"/>
                  </a:lnTo>
                  <a:lnTo>
                    <a:pt x="458" y="24"/>
                  </a:lnTo>
                  <a:lnTo>
                    <a:pt x="493" y="29"/>
                  </a:lnTo>
                  <a:lnTo>
                    <a:pt x="527" y="34"/>
                  </a:lnTo>
                  <a:lnTo>
                    <a:pt x="558" y="37"/>
                  </a:lnTo>
                  <a:lnTo>
                    <a:pt x="588" y="37"/>
                  </a:lnTo>
                  <a:lnTo>
                    <a:pt x="617" y="36"/>
                  </a:lnTo>
                  <a:lnTo>
                    <a:pt x="641" y="30"/>
                  </a:lnTo>
                  <a:lnTo>
                    <a:pt x="667" y="26"/>
                  </a:lnTo>
                  <a:lnTo>
                    <a:pt x="698" y="26"/>
                  </a:lnTo>
                  <a:lnTo>
                    <a:pt x="734" y="32"/>
                  </a:lnTo>
                  <a:lnTo>
                    <a:pt x="771" y="42"/>
                  </a:lnTo>
                  <a:lnTo>
                    <a:pt x="809" y="55"/>
                  </a:lnTo>
                  <a:lnTo>
                    <a:pt x="848" y="73"/>
                  </a:lnTo>
                  <a:lnTo>
                    <a:pt x="887" y="95"/>
                  </a:lnTo>
                  <a:lnTo>
                    <a:pt x="923" y="120"/>
                  </a:lnTo>
                  <a:lnTo>
                    <a:pt x="957" y="150"/>
                  </a:lnTo>
                  <a:lnTo>
                    <a:pt x="987" y="181"/>
                  </a:lnTo>
                  <a:lnTo>
                    <a:pt x="1012" y="218"/>
                  </a:lnTo>
                  <a:lnTo>
                    <a:pt x="1031" y="255"/>
                  </a:lnTo>
                  <a:lnTo>
                    <a:pt x="1043" y="296"/>
                  </a:lnTo>
                  <a:lnTo>
                    <a:pt x="1047" y="340"/>
                  </a:lnTo>
                  <a:lnTo>
                    <a:pt x="1043" y="385"/>
                  </a:lnTo>
                  <a:lnTo>
                    <a:pt x="1028" y="433"/>
                  </a:lnTo>
                  <a:lnTo>
                    <a:pt x="1007" y="480"/>
                  </a:lnTo>
                  <a:lnTo>
                    <a:pt x="983" y="526"/>
                  </a:lnTo>
                  <a:lnTo>
                    <a:pt x="960" y="567"/>
                  </a:lnTo>
                  <a:lnTo>
                    <a:pt x="935" y="606"/>
                  </a:lnTo>
                  <a:lnTo>
                    <a:pt x="909" y="644"/>
                  </a:lnTo>
                  <a:lnTo>
                    <a:pt x="883" y="678"/>
                  </a:lnTo>
                  <a:lnTo>
                    <a:pt x="857" y="710"/>
                  </a:lnTo>
                  <a:lnTo>
                    <a:pt x="831" y="739"/>
                  </a:lnTo>
                  <a:lnTo>
                    <a:pt x="805" y="766"/>
                  </a:lnTo>
                  <a:lnTo>
                    <a:pt x="780" y="790"/>
                  </a:lnTo>
                  <a:lnTo>
                    <a:pt x="757" y="812"/>
                  </a:lnTo>
                  <a:lnTo>
                    <a:pt x="734" y="830"/>
                  </a:lnTo>
                  <a:lnTo>
                    <a:pt x="713" y="847"/>
                  </a:lnTo>
                  <a:lnTo>
                    <a:pt x="693" y="860"/>
                  </a:lnTo>
                  <a:lnTo>
                    <a:pt x="676" y="872"/>
                  </a:lnTo>
                  <a:lnTo>
                    <a:pt x="662" y="880"/>
                  </a:lnTo>
                  <a:lnTo>
                    <a:pt x="656" y="883"/>
                  </a:lnTo>
                  <a:lnTo>
                    <a:pt x="649" y="889"/>
                  </a:lnTo>
                  <a:lnTo>
                    <a:pt x="644" y="895"/>
                  </a:lnTo>
                  <a:lnTo>
                    <a:pt x="640" y="900"/>
                  </a:lnTo>
                  <a:lnTo>
                    <a:pt x="635" y="920"/>
                  </a:lnTo>
                  <a:lnTo>
                    <a:pt x="636" y="942"/>
                  </a:lnTo>
                  <a:lnTo>
                    <a:pt x="644" y="968"/>
                  </a:lnTo>
                  <a:lnTo>
                    <a:pt x="657" y="997"/>
                  </a:lnTo>
                  <a:lnTo>
                    <a:pt x="671" y="1027"/>
                  </a:lnTo>
                  <a:lnTo>
                    <a:pt x="689" y="1058"/>
                  </a:lnTo>
                  <a:lnTo>
                    <a:pt x="708" y="1089"/>
                  </a:lnTo>
                  <a:lnTo>
                    <a:pt x="724" y="1121"/>
                  </a:lnTo>
                  <a:lnTo>
                    <a:pt x="726" y="1123"/>
                  </a:lnTo>
                  <a:lnTo>
                    <a:pt x="727" y="1125"/>
                  </a:lnTo>
                  <a:lnTo>
                    <a:pt x="727" y="1127"/>
                  </a:lnTo>
                  <a:lnTo>
                    <a:pt x="728" y="1129"/>
                  </a:lnTo>
                  <a:lnTo>
                    <a:pt x="738" y="1149"/>
                  </a:lnTo>
                  <a:lnTo>
                    <a:pt x="745" y="1171"/>
                  </a:lnTo>
                  <a:lnTo>
                    <a:pt x="752" y="1196"/>
                  </a:lnTo>
                  <a:lnTo>
                    <a:pt x="757" y="1222"/>
                  </a:lnTo>
                  <a:lnTo>
                    <a:pt x="760" y="1249"/>
                  </a:lnTo>
                  <a:lnTo>
                    <a:pt x="760" y="1276"/>
                  </a:lnTo>
                  <a:lnTo>
                    <a:pt x="757" y="1305"/>
                  </a:lnTo>
                  <a:lnTo>
                    <a:pt x="753" y="1333"/>
                  </a:lnTo>
                  <a:lnTo>
                    <a:pt x="744" y="1363"/>
                  </a:lnTo>
                  <a:lnTo>
                    <a:pt x="734" y="1391"/>
                  </a:lnTo>
                  <a:lnTo>
                    <a:pt x="718" y="1419"/>
                  </a:lnTo>
                  <a:lnTo>
                    <a:pt x="698" y="1445"/>
                  </a:lnTo>
                  <a:lnTo>
                    <a:pt x="676" y="1470"/>
                  </a:lnTo>
                  <a:lnTo>
                    <a:pt x="648" y="1492"/>
                  </a:lnTo>
                  <a:lnTo>
                    <a:pt x="617" y="1513"/>
                  </a:lnTo>
                  <a:lnTo>
                    <a:pt x="579" y="1531"/>
                  </a:lnTo>
                  <a:lnTo>
                    <a:pt x="561" y="1538"/>
                  </a:lnTo>
                  <a:lnTo>
                    <a:pt x="542" y="1544"/>
                  </a:lnTo>
                  <a:lnTo>
                    <a:pt x="522" y="1551"/>
                  </a:lnTo>
                  <a:lnTo>
                    <a:pt x="501" y="1557"/>
                  </a:lnTo>
                  <a:lnTo>
                    <a:pt x="477" y="1564"/>
                  </a:lnTo>
                  <a:lnTo>
                    <a:pt x="455" y="1570"/>
                  </a:lnTo>
                  <a:lnTo>
                    <a:pt x="432" y="1575"/>
                  </a:lnTo>
                  <a:lnTo>
                    <a:pt x="408" y="1581"/>
                  </a:lnTo>
                  <a:lnTo>
                    <a:pt x="384" y="1584"/>
                  </a:lnTo>
                  <a:lnTo>
                    <a:pt x="360" y="1588"/>
                  </a:lnTo>
                  <a:lnTo>
                    <a:pt x="336" y="1592"/>
                  </a:lnTo>
                  <a:lnTo>
                    <a:pt x="312" y="1595"/>
                  </a:lnTo>
                  <a:lnTo>
                    <a:pt x="290" y="1597"/>
                  </a:lnTo>
                  <a:lnTo>
                    <a:pt x="267" y="1599"/>
                  </a:lnTo>
                  <a:lnTo>
                    <a:pt x="246" y="1599"/>
                  </a:lnTo>
                  <a:lnTo>
                    <a:pt x="225" y="1599"/>
                  </a:lnTo>
                  <a:lnTo>
                    <a:pt x="198" y="1596"/>
                  </a:lnTo>
                  <a:lnTo>
                    <a:pt x="173" y="1591"/>
                  </a:lnTo>
                  <a:lnTo>
                    <a:pt x="150" y="1581"/>
                  </a:lnTo>
                  <a:lnTo>
                    <a:pt x="128" y="1568"/>
                  </a:lnTo>
                  <a:lnTo>
                    <a:pt x="108" y="1551"/>
                  </a:lnTo>
                  <a:lnTo>
                    <a:pt x="90" y="1529"/>
                  </a:lnTo>
                  <a:lnTo>
                    <a:pt x="74" y="1503"/>
                  </a:lnTo>
                  <a:lnTo>
                    <a:pt x="61" y="1473"/>
                  </a:lnTo>
                  <a:lnTo>
                    <a:pt x="49" y="1436"/>
                  </a:lnTo>
                  <a:lnTo>
                    <a:pt x="42" y="1396"/>
                  </a:lnTo>
                  <a:lnTo>
                    <a:pt x="36" y="1350"/>
                  </a:lnTo>
                  <a:lnTo>
                    <a:pt x="33" y="1298"/>
                  </a:lnTo>
                  <a:lnTo>
                    <a:pt x="34" y="1241"/>
                  </a:lnTo>
                  <a:lnTo>
                    <a:pt x="36" y="1179"/>
                  </a:lnTo>
                  <a:lnTo>
                    <a:pt x="43" y="1110"/>
                  </a:lnTo>
                  <a:lnTo>
                    <a:pt x="53" y="1034"/>
                  </a:lnTo>
                  <a:lnTo>
                    <a:pt x="57" y="1027"/>
                  </a:lnTo>
                  <a:lnTo>
                    <a:pt x="66" y="1003"/>
                  </a:lnTo>
                  <a:lnTo>
                    <a:pt x="78" y="964"/>
                  </a:lnTo>
                  <a:lnTo>
                    <a:pt x="87" y="912"/>
                  </a:lnTo>
                  <a:lnTo>
                    <a:pt x="90" y="847"/>
                  </a:lnTo>
                  <a:lnTo>
                    <a:pt x="83" y="769"/>
                  </a:lnTo>
                  <a:lnTo>
                    <a:pt x="62" y="681"/>
                  </a:lnTo>
                  <a:lnTo>
                    <a:pt x="26" y="582"/>
                  </a:lnTo>
                  <a:lnTo>
                    <a:pt x="25" y="577"/>
                  </a:lnTo>
                  <a:lnTo>
                    <a:pt x="23" y="571"/>
                  </a:lnTo>
                  <a:lnTo>
                    <a:pt x="21" y="567"/>
                  </a:lnTo>
                  <a:lnTo>
                    <a:pt x="20" y="562"/>
                  </a:lnTo>
                  <a:lnTo>
                    <a:pt x="8" y="508"/>
                  </a:lnTo>
                  <a:lnTo>
                    <a:pt x="0" y="439"/>
                  </a:lnTo>
                  <a:lnTo>
                    <a:pt x="0" y="362"/>
                  </a:lnTo>
                  <a:lnTo>
                    <a:pt x="7" y="280"/>
                  </a:lnTo>
                  <a:lnTo>
                    <a:pt x="22" y="201"/>
                  </a:lnTo>
                  <a:lnTo>
                    <a:pt x="46" y="129"/>
                  </a:lnTo>
                  <a:lnTo>
                    <a:pt x="78" y="71"/>
                  </a:lnTo>
                  <a:lnTo>
                    <a:pt x="122" y="30"/>
                  </a:lnTo>
                  <a:close/>
                </a:path>
              </a:pathLst>
            </a:custGeom>
            <a:solidFill>
              <a:srgbClr val="F7F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58" name="Freeform 134"/>
            <p:cNvSpPr>
              <a:spLocks/>
            </p:cNvSpPr>
            <p:nvPr/>
          </p:nvSpPr>
          <p:spPr bwMode="auto">
            <a:xfrm flipH="1">
              <a:off x="461" y="2254"/>
              <a:ext cx="1016" cy="1556"/>
            </a:xfrm>
            <a:custGeom>
              <a:avLst/>
              <a:gdLst>
                <a:gd name="T0" fmla="*/ 142 w 1016"/>
                <a:gd name="T1" fmla="*/ 16 h 1556"/>
                <a:gd name="T2" fmla="*/ 201 w 1016"/>
                <a:gd name="T3" fmla="*/ 3 h 1556"/>
                <a:gd name="T4" fmla="*/ 264 w 1016"/>
                <a:gd name="T5" fmla="*/ 0 h 1556"/>
                <a:gd name="T6" fmla="*/ 332 w 1016"/>
                <a:gd name="T7" fmla="*/ 7 h 1556"/>
                <a:gd name="T8" fmla="*/ 401 w 1016"/>
                <a:gd name="T9" fmla="*/ 18 h 1556"/>
                <a:gd name="T10" fmla="*/ 469 w 1016"/>
                <a:gd name="T11" fmla="*/ 29 h 1556"/>
                <a:gd name="T12" fmla="*/ 531 w 1016"/>
                <a:gd name="T13" fmla="*/ 35 h 1556"/>
                <a:gd name="T14" fmla="*/ 586 w 1016"/>
                <a:gd name="T15" fmla="*/ 34 h 1556"/>
                <a:gd name="T16" fmla="*/ 636 w 1016"/>
                <a:gd name="T17" fmla="*/ 25 h 1556"/>
                <a:gd name="T18" fmla="*/ 700 w 1016"/>
                <a:gd name="T19" fmla="*/ 30 h 1556"/>
                <a:gd name="T20" fmla="*/ 776 w 1016"/>
                <a:gd name="T21" fmla="*/ 52 h 1556"/>
                <a:gd name="T22" fmla="*/ 852 w 1016"/>
                <a:gd name="T23" fmla="*/ 90 h 1556"/>
                <a:gd name="T24" fmla="*/ 924 w 1016"/>
                <a:gd name="T25" fmla="*/ 142 h 1556"/>
                <a:gd name="T26" fmla="*/ 980 w 1016"/>
                <a:gd name="T27" fmla="*/ 207 h 1556"/>
                <a:gd name="T28" fmla="*/ 1012 w 1016"/>
                <a:gd name="T29" fmla="*/ 282 h 1556"/>
                <a:gd name="T30" fmla="*/ 1012 w 1016"/>
                <a:gd name="T31" fmla="*/ 369 h 1556"/>
                <a:gd name="T32" fmla="*/ 978 w 1016"/>
                <a:gd name="T33" fmla="*/ 462 h 1556"/>
                <a:gd name="T34" fmla="*/ 933 w 1016"/>
                <a:gd name="T35" fmla="*/ 545 h 1556"/>
                <a:gd name="T36" fmla="*/ 885 w 1016"/>
                <a:gd name="T37" fmla="*/ 620 h 1556"/>
                <a:gd name="T38" fmla="*/ 834 w 1016"/>
                <a:gd name="T39" fmla="*/ 685 h 1556"/>
                <a:gd name="T40" fmla="*/ 785 w 1016"/>
                <a:gd name="T41" fmla="*/ 740 h 1556"/>
                <a:gd name="T42" fmla="*/ 737 w 1016"/>
                <a:gd name="T43" fmla="*/ 786 h 1556"/>
                <a:gd name="T44" fmla="*/ 694 w 1016"/>
                <a:gd name="T45" fmla="*/ 821 h 1556"/>
                <a:gd name="T46" fmla="*/ 658 w 1016"/>
                <a:gd name="T47" fmla="*/ 845 h 1556"/>
                <a:gd name="T48" fmla="*/ 638 w 1016"/>
                <a:gd name="T49" fmla="*/ 858 h 1556"/>
                <a:gd name="T50" fmla="*/ 627 w 1016"/>
                <a:gd name="T51" fmla="*/ 868 h 1556"/>
                <a:gd name="T52" fmla="*/ 616 w 1016"/>
                <a:gd name="T53" fmla="*/ 891 h 1556"/>
                <a:gd name="T54" fmla="*/ 622 w 1016"/>
                <a:gd name="T55" fmla="*/ 938 h 1556"/>
                <a:gd name="T56" fmla="*/ 645 w 1016"/>
                <a:gd name="T57" fmla="*/ 995 h 1556"/>
                <a:gd name="T58" fmla="*/ 679 w 1016"/>
                <a:gd name="T59" fmla="*/ 1057 h 1556"/>
                <a:gd name="T60" fmla="*/ 697 w 1016"/>
                <a:gd name="T61" fmla="*/ 1090 h 1556"/>
                <a:gd name="T62" fmla="*/ 699 w 1016"/>
                <a:gd name="T63" fmla="*/ 1094 h 1556"/>
                <a:gd name="T64" fmla="*/ 717 w 1016"/>
                <a:gd name="T65" fmla="*/ 1137 h 1556"/>
                <a:gd name="T66" fmla="*/ 730 w 1016"/>
                <a:gd name="T67" fmla="*/ 1240 h 1556"/>
                <a:gd name="T68" fmla="*/ 704 w 1016"/>
                <a:gd name="T69" fmla="*/ 1350 h 1556"/>
                <a:gd name="T70" fmla="*/ 622 w 1016"/>
                <a:gd name="T71" fmla="*/ 1449 h 1556"/>
                <a:gd name="T72" fmla="*/ 538 w 1016"/>
                <a:gd name="T73" fmla="*/ 1492 h 1556"/>
                <a:gd name="T74" fmla="*/ 500 w 1016"/>
                <a:gd name="T75" fmla="*/ 1506 h 1556"/>
                <a:gd name="T76" fmla="*/ 459 w 1016"/>
                <a:gd name="T77" fmla="*/ 1519 h 1556"/>
                <a:gd name="T78" fmla="*/ 415 w 1016"/>
                <a:gd name="T79" fmla="*/ 1531 h 1556"/>
                <a:gd name="T80" fmla="*/ 370 w 1016"/>
                <a:gd name="T81" fmla="*/ 1540 h 1556"/>
                <a:gd name="T82" fmla="*/ 324 w 1016"/>
                <a:gd name="T83" fmla="*/ 1548 h 1556"/>
                <a:gd name="T84" fmla="*/ 280 w 1016"/>
                <a:gd name="T85" fmla="*/ 1554 h 1556"/>
                <a:gd name="T86" fmla="*/ 237 w 1016"/>
                <a:gd name="T87" fmla="*/ 1556 h 1556"/>
                <a:gd name="T88" fmla="*/ 192 w 1016"/>
                <a:gd name="T89" fmla="*/ 1553 h 1556"/>
                <a:gd name="T90" fmla="*/ 145 w 1016"/>
                <a:gd name="T91" fmla="*/ 1539 h 1556"/>
                <a:gd name="T92" fmla="*/ 104 w 1016"/>
                <a:gd name="T93" fmla="*/ 1509 h 1556"/>
                <a:gd name="T94" fmla="*/ 72 w 1016"/>
                <a:gd name="T95" fmla="*/ 1463 h 1556"/>
                <a:gd name="T96" fmla="*/ 48 w 1016"/>
                <a:gd name="T97" fmla="*/ 1400 h 1556"/>
                <a:gd name="T98" fmla="*/ 34 w 1016"/>
                <a:gd name="T99" fmla="*/ 1315 h 1556"/>
                <a:gd name="T100" fmla="*/ 32 w 1016"/>
                <a:gd name="T101" fmla="*/ 1211 h 1556"/>
                <a:gd name="T102" fmla="*/ 42 w 1016"/>
                <a:gd name="T103" fmla="*/ 1082 h 1556"/>
                <a:gd name="T104" fmla="*/ 54 w 1016"/>
                <a:gd name="T105" fmla="*/ 1000 h 1556"/>
                <a:gd name="T106" fmla="*/ 69 w 1016"/>
                <a:gd name="T107" fmla="*/ 935 h 1556"/>
                <a:gd name="T108" fmla="*/ 76 w 1016"/>
                <a:gd name="T109" fmla="*/ 816 h 1556"/>
                <a:gd name="T110" fmla="*/ 54 w 1016"/>
                <a:gd name="T111" fmla="*/ 656 h 1556"/>
                <a:gd name="T112" fmla="*/ 22 w 1016"/>
                <a:gd name="T113" fmla="*/ 561 h 1556"/>
                <a:gd name="T114" fmla="*/ 19 w 1016"/>
                <a:gd name="T115" fmla="*/ 550 h 1556"/>
                <a:gd name="T116" fmla="*/ 7 w 1016"/>
                <a:gd name="T117" fmla="*/ 493 h 1556"/>
                <a:gd name="T118" fmla="*/ 0 w 1016"/>
                <a:gd name="T119" fmla="*/ 351 h 1556"/>
                <a:gd name="T120" fmla="*/ 20 w 1016"/>
                <a:gd name="T121" fmla="*/ 195 h 1556"/>
                <a:gd name="T122" fmla="*/ 74 w 1016"/>
                <a:gd name="T123" fmla="*/ 68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556">
                  <a:moveTo>
                    <a:pt x="116" y="29"/>
                  </a:moveTo>
                  <a:lnTo>
                    <a:pt x="142" y="16"/>
                  </a:lnTo>
                  <a:lnTo>
                    <a:pt x="169" y="8"/>
                  </a:lnTo>
                  <a:lnTo>
                    <a:pt x="201" y="3"/>
                  </a:lnTo>
                  <a:lnTo>
                    <a:pt x="232" y="0"/>
                  </a:lnTo>
                  <a:lnTo>
                    <a:pt x="264" y="0"/>
                  </a:lnTo>
                  <a:lnTo>
                    <a:pt x="298" y="3"/>
                  </a:lnTo>
                  <a:lnTo>
                    <a:pt x="332" y="7"/>
                  </a:lnTo>
                  <a:lnTo>
                    <a:pt x="367" y="12"/>
                  </a:lnTo>
                  <a:lnTo>
                    <a:pt x="401" y="18"/>
                  </a:lnTo>
                  <a:lnTo>
                    <a:pt x="435" y="24"/>
                  </a:lnTo>
                  <a:lnTo>
                    <a:pt x="469" y="29"/>
                  </a:lnTo>
                  <a:lnTo>
                    <a:pt x="500" y="33"/>
                  </a:lnTo>
                  <a:lnTo>
                    <a:pt x="531" y="35"/>
                  </a:lnTo>
                  <a:lnTo>
                    <a:pt x="560" y="35"/>
                  </a:lnTo>
                  <a:lnTo>
                    <a:pt x="586" y="34"/>
                  </a:lnTo>
                  <a:lnTo>
                    <a:pt x="610" y="29"/>
                  </a:lnTo>
                  <a:lnTo>
                    <a:pt x="636" y="25"/>
                  </a:lnTo>
                  <a:lnTo>
                    <a:pt x="666" y="25"/>
                  </a:lnTo>
                  <a:lnTo>
                    <a:pt x="700" y="30"/>
                  </a:lnTo>
                  <a:lnTo>
                    <a:pt x="738" y="39"/>
                  </a:lnTo>
                  <a:lnTo>
                    <a:pt x="776" y="52"/>
                  </a:lnTo>
                  <a:lnTo>
                    <a:pt x="815" y="69"/>
                  </a:lnTo>
                  <a:lnTo>
                    <a:pt x="852" y="90"/>
                  </a:lnTo>
                  <a:lnTo>
                    <a:pt x="890" y="115"/>
                  </a:lnTo>
                  <a:lnTo>
                    <a:pt x="924" y="142"/>
                  </a:lnTo>
                  <a:lnTo>
                    <a:pt x="954" y="173"/>
                  </a:lnTo>
                  <a:lnTo>
                    <a:pt x="980" y="207"/>
                  </a:lnTo>
                  <a:lnTo>
                    <a:pt x="999" y="243"/>
                  </a:lnTo>
                  <a:lnTo>
                    <a:pt x="1012" y="282"/>
                  </a:lnTo>
                  <a:lnTo>
                    <a:pt x="1016" y="325"/>
                  </a:lnTo>
                  <a:lnTo>
                    <a:pt x="1012" y="369"/>
                  </a:lnTo>
                  <a:lnTo>
                    <a:pt x="998" y="416"/>
                  </a:lnTo>
                  <a:lnTo>
                    <a:pt x="978" y="462"/>
                  </a:lnTo>
                  <a:lnTo>
                    <a:pt x="956" y="505"/>
                  </a:lnTo>
                  <a:lnTo>
                    <a:pt x="933" y="545"/>
                  </a:lnTo>
                  <a:lnTo>
                    <a:pt x="909" y="584"/>
                  </a:lnTo>
                  <a:lnTo>
                    <a:pt x="885" y="620"/>
                  </a:lnTo>
                  <a:lnTo>
                    <a:pt x="859" y="654"/>
                  </a:lnTo>
                  <a:lnTo>
                    <a:pt x="834" y="685"/>
                  </a:lnTo>
                  <a:lnTo>
                    <a:pt x="809" y="714"/>
                  </a:lnTo>
                  <a:lnTo>
                    <a:pt x="785" y="740"/>
                  </a:lnTo>
                  <a:lnTo>
                    <a:pt x="760" y="765"/>
                  </a:lnTo>
                  <a:lnTo>
                    <a:pt x="737" y="786"/>
                  </a:lnTo>
                  <a:lnTo>
                    <a:pt x="714" y="805"/>
                  </a:lnTo>
                  <a:lnTo>
                    <a:pt x="694" y="821"/>
                  </a:lnTo>
                  <a:lnTo>
                    <a:pt x="675" y="835"/>
                  </a:lnTo>
                  <a:lnTo>
                    <a:pt x="658" y="845"/>
                  </a:lnTo>
                  <a:lnTo>
                    <a:pt x="644" y="855"/>
                  </a:lnTo>
                  <a:lnTo>
                    <a:pt x="638" y="858"/>
                  </a:lnTo>
                  <a:lnTo>
                    <a:pt x="631" y="864"/>
                  </a:lnTo>
                  <a:lnTo>
                    <a:pt x="627" y="868"/>
                  </a:lnTo>
                  <a:lnTo>
                    <a:pt x="623" y="873"/>
                  </a:lnTo>
                  <a:lnTo>
                    <a:pt x="616" y="891"/>
                  </a:lnTo>
                  <a:lnTo>
                    <a:pt x="616" y="913"/>
                  </a:lnTo>
                  <a:lnTo>
                    <a:pt x="622" y="938"/>
                  </a:lnTo>
                  <a:lnTo>
                    <a:pt x="632" y="965"/>
                  </a:lnTo>
                  <a:lnTo>
                    <a:pt x="645" y="995"/>
                  </a:lnTo>
                  <a:lnTo>
                    <a:pt x="662" y="1025"/>
                  </a:lnTo>
                  <a:lnTo>
                    <a:pt x="679" y="1057"/>
                  </a:lnTo>
                  <a:lnTo>
                    <a:pt x="696" y="1089"/>
                  </a:lnTo>
                  <a:lnTo>
                    <a:pt x="697" y="1090"/>
                  </a:lnTo>
                  <a:lnTo>
                    <a:pt x="699" y="1091"/>
                  </a:lnTo>
                  <a:lnTo>
                    <a:pt x="699" y="1094"/>
                  </a:lnTo>
                  <a:lnTo>
                    <a:pt x="700" y="1095"/>
                  </a:lnTo>
                  <a:lnTo>
                    <a:pt x="717" y="1137"/>
                  </a:lnTo>
                  <a:lnTo>
                    <a:pt x="727" y="1185"/>
                  </a:lnTo>
                  <a:lnTo>
                    <a:pt x="730" y="1240"/>
                  </a:lnTo>
                  <a:lnTo>
                    <a:pt x="724" y="1295"/>
                  </a:lnTo>
                  <a:lnTo>
                    <a:pt x="704" y="1350"/>
                  </a:lnTo>
                  <a:lnTo>
                    <a:pt x="671" y="1402"/>
                  </a:lnTo>
                  <a:lnTo>
                    <a:pt x="622" y="1449"/>
                  </a:lnTo>
                  <a:lnTo>
                    <a:pt x="554" y="1485"/>
                  </a:lnTo>
                  <a:lnTo>
                    <a:pt x="538" y="1492"/>
                  </a:lnTo>
                  <a:lnTo>
                    <a:pt x="519" y="1498"/>
                  </a:lnTo>
                  <a:lnTo>
                    <a:pt x="500" y="1506"/>
                  </a:lnTo>
                  <a:lnTo>
                    <a:pt x="480" y="1513"/>
                  </a:lnTo>
                  <a:lnTo>
                    <a:pt x="459" y="1519"/>
                  </a:lnTo>
                  <a:lnTo>
                    <a:pt x="437" y="1524"/>
                  </a:lnTo>
                  <a:lnTo>
                    <a:pt x="415" y="1531"/>
                  </a:lnTo>
                  <a:lnTo>
                    <a:pt x="393" y="1536"/>
                  </a:lnTo>
                  <a:lnTo>
                    <a:pt x="370" y="1540"/>
                  </a:lnTo>
                  <a:lnTo>
                    <a:pt x="348" y="1545"/>
                  </a:lnTo>
                  <a:lnTo>
                    <a:pt x="324" y="1548"/>
                  </a:lnTo>
                  <a:lnTo>
                    <a:pt x="302" y="1552"/>
                  </a:lnTo>
                  <a:lnTo>
                    <a:pt x="280" y="1554"/>
                  </a:lnTo>
                  <a:lnTo>
                    <a:pt x="258" y="1556"/>
                  </a:lnTo>
                  <a:lnTo>
                    <a:pt x="237" y="1556"/>
                  </a:lnTo>
                  <a:lnTo>
                    <a:pt x="218" y="1556"/>
                  </a:lnTo>
                  <a:lnTo>
                    <a:pt x="192" y="1553"/>
                  </a:lnTo>
                  <a:lnTo>
                    <a:pt x="168" y="1548"/>
                  </a:lnTo>
                  <a:lnTo>
                    <a:pt x="145" y="1539"/>
                  </a:lnTo>
                  <a:lnTo>
                    <a:pt x="124" y="1526"/>
                  </a:lnTo>
                  <a:lnTo>
                    <a:pt x="104" y="1509"/>
                  </a:lnTo>
                  <a:lnTo>
                    <a:pt x="88" y="1488"/>
                  </a:lnTo>
                  <a:lnTo>
                    <a:pt x="72" y="1463"/>
                  </a:lnTo>
                  <a:lnTo>
                    <a:pt x="59" y="1433"/>
                  </a:lnTo>
                  <a:lnTo>
                    <a:pt x="48" y="1400"/>
                  </a:lnTo>
                  <a:lnTo>
                    <a:pt x="39" y="1359"/>
                  </a:lnTo>
                  <a:lnTo>
                    <a:pt x="34" y="1315"/>
                  </a:lnTo>
                  <a:lnTo>
                    <a:pt x="32" y="1266"/>
                  </a:lnTo>
                  <a:lnTo>
                    <a:pt x="32" y="1211"/>
                  </a:lnTo>
                  <a:lnTo>
                    <a:pt x="35" y="1150"/>
                  </a:lnTo>
                  <a:lnTo>
                    <a:pt x="42" y="1082"/>
                  </a:lnTo>
                  <a:lnTo>
                    <a:pt x="51" y="1009"/>
                  </a:lnTo>
                  <a:lnTo>
                    <a:pt x="54" y="1000"/>
                  </a:lnTo>
                  <a:lnTo>
                    <a:pt x="61" y="976"/>
                  </a:lnTo>
                  <a:lnTo>
                    <a:pt x="69" y="935"/>
                  </a:lnTo>
                  <a:lnTo>
                    <a:pt x="74" y="882"/>
                  </a:lnTo>
                  <a:lnTo>
                    <a:pt x="76" y="816"/>
                  </a:lnTo>
                  <a:lnTo>
                    <a:pt x="71" y="740"/>
                  </a:lnTo>
                  <a:lnTo>
                    <a:pt x="54" y="656"/>
                  </a:lnTo>
                  <a:lnTo>
                    <a:pt x="24" y="565"/>
                  </a:lnTo>
                  <a:lnTo>
                    <a:pt x="22" y="561"/>
                  </a:lnTo>
                  <a:lnTo>
                    <a:pt x="21" y="555"/>
                  </a:lnTo>
                  <a:lnTo>
                    <a:pt x="19" y="550"/>
                  </a:lnTo>
                  <a:lnTo>
                    <a:pt x="17" y="545"/>
                  </a:lnTo>
                  <a:lnTo>
                    <a:pt x="7" y="493"/>
                  </a:lnTo>
                  <a:lnTo>
                    <a:pt x="0" y="427"/>
                  </a:lnTo>
                  <a:lnTo>
                    <a:pt x="0" y="351"/>
                  </a:lnTo>
                  <a:lnTo>
                    <a:pt x="7" y="272"/>
                  </a:lnTo>
                  <a:lnTo>
                    <a:pt x="20" y="195"/>
                  </a:lnTo>
                  <a:lnTo>
                    <a:pt x="42" y="125"/>
                  </a:lnTo>
                  <a:lnTo>
                    <a:pt x="74" y="68"/>
                  </a:lnTo>
                  <a:lnTo>
                    <a:pt x="116" y="29"/>
                  </a:lnTo>
                  <a:close/>
                </a:path>
              </a:pathLst>
            </a:custGeom>
            <a:solidFill>
              <a:srgbClr val="EFE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59" name="Freeform 135"/>
            <p:cNvSpPr>
              <a:spLocks/>
            </p:cNvSpPr>
            <p:nvPr/>
          </p:nvSpPr>
          <p:spPr bwMode="auto">
            <a:xfrm flipH="1">
              <a:off x="476" y="2279"/>
              <a:ext cx="988" cy="1511"/>
            </a:xfrm>
            <a:custGeom>
              <a:avLst/>
              <a:gdLst>
                <a:gd name="T0" fmla="*/ 134 w 988"/>
                <a:gd name="T1" fmla="*/ 15 h 1511"/>
                <a:gd name="T2" fmla="*/ 190 w 988"/>
                <a:gd name="T3" fmla="*/ 2 h 1511"/>
                <a:gd name="T4" fmla="*/ 251 w 988"/>
                <a:gd name="T5" fmla="*/ 0 h 1511"/>
                <a:gd name="T6" fmla="*/ 316 w 988"/>
                <a:gd name="T7" fmla="*/ 6 h 1511"/>
                <a:gd name="T8" fmla="*/ 381 w 988"/>
                <a:gd name="T9" fmla="*/ 17 h 1511"/>
                <a:gd name="T10" fmla="*/ 444 w 988"/>
                <a:gd name="T11" fmla="*/ 27 h 1511"/>
                <a:gd name="T12" fmla="*/ 504 w 988"/>
                <a:gd name="T13" fmla="*/ 34 h 1511"/>
                <a:gd name="T14" fmla="*/ 557 w 988"/>
                <a:gd name="T15" fmla="*/ 32 h 1511"/>
                <a:gd name="T16" fmla="*/ 605 w 988"/>
                <a:gd name="T17" fmla="*/ 25 h 1511"/>
                <a:gd name="T18" fmla="*/ 669 w 988"/>
                <a:gd name="T19" fmla="*/ 28 h 1511"/>
                <a:gd name="T20" fmla="*/ 743 w 988"/>
                <a:gd name="T21" fmla="*/ 49 h 1511"/>
                <a:gd name="T22" fmla="*/ 821 w 988"/>
                <a:gd name="T23" fmla="*/ 84 h 1511"/>
                <a:gd name="T24" fmla="*/ 891 w 988"/>
                <a:gd name="T25" fmla="*/ 134 h 1511"/>
                <a:gd name="T26" fmla="*/ 949 w 988"/>
                <a:gd name="T27" fmla="*/ 196 h 1511"/>
                <a:gd name="T28" fmla="*/ 981 w 988"/>
                <a:gd name="T29" fmla="*/ 269 h 1511"/>
                <a:gd name="T30" fmla="*/ 984 w 988"/>
                <a:gd name="T31" fmla="*/ 352 h 1511"/>
                <a:gd name="T32" fmla="*/ 950 w 988"/>
                <a:gd name="T33" fmla="*/ 442 h 1511"/>
                <a:gd name="T34" fmla="*/ 908 w 988"/>
                <a:gd name="T35" fmla="*/ 524 h 1511"/>
                <a:gd name="T36" fmla="*/ 861 w 988"/>
                <a:gd name="T37" fmla="*/ 597 h 1511"/>
                <a:gd name="T38" fmla="*/ 812 w 988"/>
                <a:gd name="T39" fmla="*/ 660 h 1511"/>
                <a:gd name="T40" fmla="*/ 764 w 988"/>
                <a:gd name="T41" fmla="*/ 714 h 1511"/>
                <a:gd name="T42" fmla="*/ 718 w 988"/>
                <a:gd name="T43" fmla="*/ 759 h 1511"/>
                <a:gd name="T44" fmla="*/ 677 w 988"/>
                <a:gd name="T45" fmla="*/ 794 h 1511"/>
                <a:gd name="T46" fmla="*/ 642 w 988"/>
                <a:gd name="T47" fmla="*/ 820 h 1511"/>
                <a:gd name="T48" fmla="*/ 621 w 988"/>
                <a:gd name="T49" fmla="*/ 833 h 1511"/>
                <a:gd name="T50" fmla="*/ 610 w 988"/>
                <a:gd name="T51" fmla="*/ 841 h 1511"/>
                <a:gd name="T52" fmla="*/ 597 w 988"/>
                <a:gd name="T53" fmla="*/ 863 h 1511"/>
                <a:gd name="T54" fmla="*/ 600 w 988"/>
                <a:gd name="T55" fmla="*/ 909 h 1511"/>
                <a:gd name="T56" fmla="*/ 621 w 988"/>
                <a:gd name="T57" fmla="*/ 962 h 1511"/>
                <a:gd name="T58" fmla="*/ 652 w 988"/>
                <a:gd name="T59" fmla="*/ 1023 h 1511"/>
                <a:gd name="T60" fmla="*/ 670 w 988"/>
                <a:gd name="T61" fmla="*/ 1056 h 1511"/>
                <a:gd name="T62" fmla="*/ 671 w 988"/>
                <a:gd name="T63" fmla="*/ 1060 h 1511"/>
                <a:gd name="T64" fmla="*/ 688 w 988"/>
                <a:gd name="T65" fmla="*/ 1101 h 1511"/>
                <a:gd name="T66" fmla="*/ 700 w 988"/>
                <a:gd name="T67" fmla="*/ 1202 h 1511"/>
                <a:gd name="T68" fmla="*/ 675 w 988"/>
                <a:gd name="T69" fmla="*/ 1309 h 1511"/>
                <a:gd name="T70" fmla="*/ 596 w 988"/>
                <a:gd name="T71" fmla="*/ 1404 h 1511"/>
                <a:gd name="T72" fmla="*/ 517 w 988"/>
                <a:gd name="T73" fmla="*/ 1447 h 1511"/>
                <a:gd name="T74" fmla="*/ 480 w 988"/>
                <a:gd name="T75" fmla="*/ 1460 h 1511"/>
                <a:gd name="T76" fmla="*/ 441 w 988"/>
                <a:gd name="T77" fmla="*/ 1473 h 1511"/>
                <a:gd name="T78" fmla="*/ 400 w 988"/>
                <a:gd name="T79" fmla="*/ 1485 h 1511"/>
                <a:gd name="T80" fmla="*/ 357 w 988"/>
                <a:gd name="T81" fmla="*/ 1495 h 1511"/>
                <a:gd name="T82" fmla="*/ 314 w 988"/>
                <a:gd name="T83" fmla="*/ 1503 h 1511"/>
                <a:gd name="T84" fmla="*/ 271 w 988"/>
                <a:gd name="T85" fmla="*/ 1508 h 1511"/>
                <a:gd name="T86" fmla="*/ 232 w 988"/>
                <a:gd name="T87" fmla="*/ 1511 h 1511"/>
                <a:gd name="T88" fmla="*/ 188 w 988"/>
                <a:gd name="T89" fmla="*/ 1508 h 1511"/>
                <a:gd name="T90" fmla="*/ 142 w 988"/>
                <a:gd name="T91" fmla="*/ 1495 h 1511"/>
                <a:gd name="T92" fmla="*/ 102 w 988"/>
                <a:gd name="T93" fmla="*/ 1467 h 1511"/>
                <a:gd name="T94" fmla="*/ 71 w 988"/>
                <a:gd name="T95" fmla="*/ 1423 h 1511"/>
                <a:gd name="T96" fmla="*/ 47 w 988"/>
                <a:gd name="T97" fmla="*/ 1361 h 1511"/>
                <a:gd name="T98" fmla="*/ 33 w 988"/>
                <a:gd name="T99" fmla="*/ 1281 h 1511"/>
                <a:gd name="T100" fmla="*/ 30 w 988"/>
                <a:gd name="T101" fmla="*/ 1179 h 1511"/>
                <a:gd name="T102" fmla="*/ 39 w 988"/>
                <a:gd name="T103" fmla="*/ 1055 h 1511"/>
                <a:gd name="T104" fmla="*/ 51 w 988"/>
                <a:gd name="T105" fmla="*/ 974 h 1511"/>
                <a:gd name="T106" fmla="*/ 61 w 988"/>
                <a:gd name="T107" fmla="*/ 905 h 1511"/>
                <a:gd name="T108" fmla="*/ 67 w 988"/>
                <a:gd name="T109" fmla="*/ 785 h 1511"/>
                <a:gd name="T110" fmla="*/ 47 w 988"/>
                <a:gd name="T111" fmla="*/ 632 h 1511"/>
                <a:gd name="T112" fmla="*/ 21 w 988"/>
                <a:gd name="T113" fmla="*/ 543 h 1511"/>
                <a:gd name="T114" fmla="*/ 17 w 988"/>
                <a:gd name="T115" fmla="*/ 534 h 1511"/>
                <a:gd name="T116" fmla="*/ 7 w 988"/>
                <a:gd name="T117" fmla="*/ 478 h 1511"/>
                <a:gd name="T118" fmla="*/ 0 w 988"/>
                <a:gd name="T119" fmla="*/ 341 h 1511"/>
                <a:gd name="T120" fmla="*/ 19 w 988"/>
                <a:gd name="T121" fmla="*/ 190 h 1511"/>
                <a:gd name="T122" fmla="*/ 69 w 988"/>
                <a:gd name="T123" fmla="*/ 6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8" h="1511">
                  <a:moveTo>
                    <a:pt x="110" y="28"/>
                  </a:moveTo>
                  <a:lnTo>
                    <a:pt x="134" y="15"/>
                  </a:lnTo>
                  <a:lnTo>
                    <a:pt x="162" y="8"/>
                  </a:lnTo>
                  <a:lnTo>
                    <a:pt x="190" y="2"/>
                  </a:lnTo>
                  <a:lnTo>
                    <a:pt x="220" y="0"/>
                  </a:lnTo>
                  <a:lnTo>
                    <a:pt x="251" y="0"/>
                  </a:lnTo>
                  <a:lnTo>
                    <a:pt x="284" y="2"/>
                  </a:lnTo>
                  <a:lnTo>
                    <a:pt x="316" y="6"/>
                  </a:lnTo>
                  <a:lnTo>
                    <a:pt x="349" y="12"/>
                  </a:lnTo>
                  <a:lnTo>
                    <a:pt x="381" y="17"/>
                  </a:lnTo>
                  <a:lnTo>
                    <a:pt x="413" y="22"/>
                  </a:lnTo>
                  <a:lnTo>
                    <a:pt x="444" y="27"/>
                  </a:lnTo>
                  <a:lnTo>
                    <a:pt x="475" y="31"/>
                  </a:lnTo>
                  <a:lnTo>
                    <a:pt x="504" y="34"/>
                  </a:lnTo>
                  <a:lnTo>
                    <a:pt x="531" y="35"/>
                  </a:lnTo>
                  <a:lnTo>
                    <a:pt x="557" y="32"/>
                  </a:lnTo>
                  <a:lnTo>
                    <a:pt x="580" y="28"/>
                  </a:lnTo>
                  <a:lnTo>
                    <a:pt x="605" y="25"/>
                  </a:lnTo>
                  <a:lnTo>
                    <a:pt x="635" y="25"/>
                  </a:lnTo>
                  <a:lnTo>
                    <a:pt x="669" y="28"/>
                  </a:lnTo>
                  <a:lnTo>
                    <a:pt x="705" y="38"/>
                  </a:lnTo>
                  <a:lnTo>
                    <a:pt x="743" y="49"/>
                  </a:lnTo>
                  <a:lnTo>
                    <a:pt x="782" y="65"/>
                  </a:lnTo>
                  <a:lnTo>
                    <a:pt x="821" y="84"/>
                  </a:lnTo>
                  <a:lnTo>
                    <a:pt x="857" y="108"/>
                  </a:lnTo>
                  <a:lnTo>
                    <a:pt x="891" y="134"/>
                  </a:lnTo>
                  <a:lnTo>
                    <a:pt x="923" y="164"/>
                  </a:lnTo>
                  <a:lnTo>
                    <a:pt x="949" y="196"/>
                  </a:lnTo>
                  <a:lnTo>
                    <a:pt x="968" y="231"/>
                  </a:lnTo>
                  <a:lnTo>
                    <a:pt x="981" y="269"/>
                  </a:lnTo>
                  <a:lnTo>
                    <a:pt x="988" y="309"/>
                  </a:lnTo>
                  <a:lnTo>
                    <a:pt x="984" y="352"/>
                  </a:lnTo>
                  <a:lnTo>
                    <a:pt x="969" y="398"/>
                  </a:lnTo>
                  <a:lnTo>
                    <a:pt x="950" y="442"/>
                  </a:lnTo>
                  <a:lnTo>
                    <a:pt x="929" y="484"/>
                  </a:lnTo>
                  <a:lnTo>
                    <a:pt x="908" y="524"/>
                  </a:lnTo>
                  <a:lnTo>
                    <a:pt x="885" y="560"/>
                  </a:lnTo>
                  <a:lnTo>
                    <a:pt x="861" y="597"/>
                  </a:lnTo>
                  <a:lnTo>
                    <a:pt x="837" y="629"/>
                  </a:lnTo>
                  <a:lnTo>
                    <a:pt x="812" y="660"/>
                  </a:lnTo>
                  <a:lnTo>
                    <a:pt x="789" y="688"/>
                  </a:lnTo>
                  <a:lnTo>
                    <a:pt x="764" y="714"/>
                  </a:lnTo>
                  <a:lnTo>
                    <a:pt x="740" y="739"/>
                  </a:lnTo>
                  <a:lnTo>
                    <a:pt x="718" y="759"/>
                  </a:lnTo>
                  <a:lnTo>
                    <a:pt x="696" y="779"/>
                  </a:lnTo>
                  <a:lnTo>
                    <a:pt x="677" y="794"/>
                  </a:lnTo>
                  <a:lnTo>
                    <a:pt x="658" y="809"/>
                  </a:lnTo>
                  <a:lnTo>
                    <a:pt x="642" y="820"/>
                  </a:lnTo>
                  <a:lnTo>
                    <a:pt x="627" y="830"/>
                  </a:lnTo>
                  <a:lnTo>
                    <a:pt x="621" y="833"/>
                  </a:lnTo>
                  <a:lnTo>
                    <a:pt x="616" y="837"/>
                  </a:lnTo>
                  <a:lnTo>
                    <a:pt x="610" y="841"/>
                  </a:lnTo>
                  <a:lnTo>
                    <a:pt x="606" y="846"/>
                  </a:lnTo>
                  <a:lnTo>
                    <a:pt x="597" y="863"/>
                  </a:lnTo>
                  <a:lnTo>
                    <a:pt x="596" y="884"/>
                  </a:lnTo>
                  <a:lnTo>
                    <a:pt x="600" y="909"/>
                  </a:lnTo>
                  <a:lnTo>
                    <a:pt x="609" y="935"/>
                  </a:lnTo>
                  <a:lnTo>
                    <a:pt x="621" y="962"/>
                  </a:lnTo>
                  <a:lnTo>
                    <a:pt x="636" y="992"/>
                  </a:lnTo>
                  <a:lnTo>
                    <a:pt x="652" y="1023"/>
                  </a:lnTo>
                  <a:lnTo>
                    <a:pt x="669" y="1055"/>
                  </a:lnTo>
                  <a:lnTo>
                    <a:pt x="670" y="1056"/>
                  </a:lnTo>
                  <a:lnTo>
                    <a:pt x="671" y="1057"/>
                  </a:lnTo>
                  <a:lnTo>
                    <a:pt x="671" y="1060"/>
                  </a:lnTo>
                  <a:lnTo>
                    <a:pt x="673" y="1061"/>
                  </a:lnTo>
                  <a:lnTo>
                    <a:pt x="688" y="1101"/>
                  </a:lnTo>
                  <a:lnTo>
                    <a:pt x="699" y="1150"/>
                  </a:lnTo>
                  <a:lnTo>
                    <a:pt x="700" y="1202"/>
                  </a:lnTo>
                  <a:lnTo>
                    <a:pt x="694" y="1256"/>
                  </a:lnTo>
                  <a:lnTo>
                    <a:pt x="675" y="1309"/>
                  </a:lnTo>
                  <a:lnTo>
                    <a:pt x="644" y="1360"/>
                  </a:lnTo>
                  <a:lnTo>
                    <a:pt x="596" y="1404"/>
                  </a:lnTo>
                  <a:lnTo>
                    <a:pt x="532" y="1441"/>
                  </a:lnTo>
                  <a:lnTo>
                    <a:pt x="517" y="1447"/>
                  </a:lnTo>
                  <a:lnTo>
                    <a:pt x="499" y="1454"/>
                  </a:lnTo>
                  <a:lnTo>
                    <a:pt x="480" y="1460"/>
                  </a:lnTo>
                  <a:lnTo>
                    <a:pt x="461" y="1467"/>
                  </a:lnTo>
                  <a:lnTo>
                    <a:pt x="441" y="1473"/>
                  </a:lnTo>
                  <a:lnTo>
                    <a:pt x="420" y="1480"/>
                  </a:lnTo>
                  <a:lnTo>
                    <a:pt x="400" y="1485"/>
                  </a:lnTo>
                  <a:lnTo>
                    <a:pt x="379" y="1490"/>
                  </a:lnTo>
                  <a:lnTo>
                    <a:pt x="357" y="1495"/>
                  </a:lnTo>
                  <a:lnTo>
                    <a:pt x="335" y="1499"/>
                  </a:lnTo>
                  <a:lnTo>
                    <a:pt x="314" y="1503"/>
                  </a:lnTo>
                  <a:lnTo>
                    <a:pt x="293" y="1507"/>
                  </a:lnTo>
                  <a:lnTo>
                    <a:pt x="271" y="1508"/>
                  </a:lnTo>
                  <a:lnTo>
                    <a:pt x="251" y="1511"/>
                  </a:lnTo>
                  <a:lnTo>
                    <a:pt x="232" y="1511"/>
                  </a:lnTo>
                  <a:lnTo>
                    <a:pt x="212" y="1511"/>
                  </a:lnTo>
                  <a:lnTo>
                    <a:pt x="188" y="1508"/>
                  </a:lnTo>
                  <a:lnTo>
                    <a:pt x="164" y="1503"/>
                  </a:lnTo>
                  <a:lnTo>
                    <a:pt x="142" y="1495"/>
                  </a:lnTo>
                  <a:lnTo>
                    <a:pt x="121" y="1482"/>
                  </a:lnTo>
                  <a:lnTo>
                    <a:pt x="102" y="1467"/>
                  </a:lnTo>
                  <a:lnTo>
                    <a:pt x="85" y="1447"/>
                  </a:lnTo>
                  <a:lnTo>
                    <a:pt x="71" y="1423"/>
                  </a:lnTo>
                  <a:lnTo>
                    <a:pt x="58" y="1395"/>
                  </a:lnTo>
                  <a:lnTo>
                    <a:pt x="47" y="1361"/>
                  </a:lnTo>
                  <a:lnTo>
                    <a:pt x="38" y="1324"/>
                  </a:lnTo>
                  <a:lnTo>
                    <a:pt x="33" y="1281"/>
                  </a:lnTo>
                  <a:lnTo>
                    <a:pt x="30" y="1233"/>
                  </a:lnTo>
                  <a:lnTo>
                    <a:pt x="30" y="1179"/>
                  </a:lnTo>
                  <a:lnTo>
                    <a:pt x="33" y="1120"/>
                  </a:lnTo>
                  <a:lnTo>
                    <a:pt x="39" y="1055"/>
                  </a:lnTo>
                  <a:lnTo>
                    <a:pt x="48" y="983"/>
                  </a:lnTo>
                  <a:lnTo>
                    <a:pt x="51" y="974"/>
                  </a:lnTo>
                  <a:lnTo>
                    <a:pt x="56" y="947"/>
                  </a:lnTo>
                  <a:lnTo>
                    <a:pt x="61" y="905"/>
                  </a:lnTo>
                  <a:lnTo>
                    <a:pt x="65" y="850"/>
                  </a:lnTo>
                  <a:lnTo>
                    <a:pt x="67" y="785"/>
                  </a:lnTo>
                  <a:lnTo>
                    <a:pt x="60" y="711"/>
                  </a:lnTo>
                  <a:lnTo>
                    <a:pt x="47" y="632"/>
                  </a:lnTo>
                  <a:lnTo>
                    <a:pt x="22" y="549"/>
                  </a:lnTo>
                  <a:lnTo>
                    <a:pt x="21" y="543"/>
                  </a:lnTo>
                  <a:lnTo>
                    <a:pt x="20" y="538"/>
                  </a:lnTo>
                  <a:lnTo>
                    <a:pt x="17" y="534"/>
                  </a:lnTo>
                  <a:lnTo>
                    <a:pt x="16" y="529"/>
                  </a:lnTo>
                  <a:lnTo>
                    <a:pt x="7" y="478"/>
                  </a:lnTo>
                  <a:lnTo>
                    <a:pt x="2" y="415"/>
                  </a:lnTo>
                  <a:lnTo>
                    <a:pt x="0" y="341"/>
                  </a:lnTo>
                  <a:lnTo>
                    <a:pt x="6" y="265"/>
                  </a:lnTo>
                  <a:lnTo>
                    <a:pt x="19" y="190"/>
                  </a:lnTo>
                  <a:lnTo>
                    <a:pt x="39" y="122"/>
                  </a:lnTo>
                  <a:lnTo>
                    <a:pt x="69" y="66"/>
                  </a:lnTo>
                  <a:lnTo>
                    <a:pt x="110" y="28"/>
                  </a:lnTo>
                  <a:close/>
                </a:path>
              </a:pathLst>
            </a:custGeom>
            <a:solidFill>
              <a:srgbClr val="E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0" name="Freeform 136"/>
            <p:cNvSpPr>
              <a:spLocks/>
            </p:cNvSpPr>
            <p:nvPr/>
          </p:nvSpPr>
          <p:spPr bwMode="auto">
            <a:xfrm flipH="1">
              <a:off x="493" y="2304"/>
              <a:ext cx="958" cy="1468"/>
            </a:xfrm>
            <a:custGeom>
              <a:avLst/>
              <a:gdLst>
                <a:gd name="T0" fmla="*/ 128 w 958"/>
                <a:gd name="T1" fmla="*/ 15 h 1468"/>
                <a:gd name="T2" fmla="*/ 181 w 958"/>
                <a:gd name="T3" fmla="*/ 2 h 1468"/>
                <a:gd name="T4" fmla="*/ 238 w 958"/>
                <a:gd name="T5" fmla="*/ 0 h 1468"/>
                <a:gd name="T6" fmla="*/ 300 w 958"/>
                <a:gd name="T7" fmla="*/ 6 h 1468"/>
                <a:gd name="T8" fmla="*/ 362 w 958"/>
                <a:gd name="T9" fmla="*/ 16 h 1468"/>
                <a:gd name="T10" fmla="*/ 422 w 958"/>
                <a:gd name="T11" fmla="*/ 26 h 1468"/>
                <a:gd name="T12" fmla="*/ 478 w 958"/>
                <a:gd name="T13" fmla="*/ 32 h 1468"/>
                <a:gd name="T14" fmla="*/ 528 w 958"/>
                <a:gd name="T15" fmla="*/ 31 h 1468"/>
                <a:gd name="T16" fmla="*/ 575 w 958"/>
                <a:gd name="T17" fmla="*/ 23 h 1468"/>
                <a:gd name="T18" fmla="*/ 638 w 958"/>
                <a:gd name="T19" fmla="*/ 27 h 1468"/>
                <a:gd name="T20" fmla="*/ 711 w 958"/>
                <a:gd name="T21" fmla="*/ 46 h 1468"/>
                <a:gd name="T22" fmla="*/ 789 w 958"/>
                <a:gd name="T23" fmla="*/ 79 h 1468"/>
                <a:gd name="T24" fmla="*/ 860 w 958"/>
                <a:gd name="T25" fmla="*/ 126 h 1468"/>
                <a:gd name="T26" fmla="*/ 917 w 958"/>
                <a:gd name="T27" fmla="*/ 186 h 1468"/>
                <a:gd name="T28" fmla="*/ 952 w 958"/>
                <a:gd name="T29" fmla="*/ 256 h 1468"/>
                <a:gd name="T30" fmla="*/ 955 w 958"/>
                <a:gd name="T31" fmla="*/ 336 h 1468"/>
                <a:gd name="T32" fmla="*/ 924 w 958"/>
                <a:gd name="T33" fmla="*/ 422 h 1468"/>
                <a:gd name="T34" fmla="*/ 882 w 958"/>
                <a:gd name="T35" fmla="*/ 502 h 1468"/>
                <a:gd name="T36" fmla="*/ 838 w 958"/>
                <a:gd name="T37" fmla="*/ 572 h 1468"/>
                <a:gd name="T38" fmla="*/ 791 w 958"/>
                <a:gd name="T39" fmla="*/ 634 h 1468"/>
                <a:gd name="T40" fmla="*/ 744 w 958"/>
                <a:gd name="T41" fmla="*/ 688 h 1468"/>
                <a:gd name="T42" fmla="*/ 700 w 958"/>
                <a:gd name="T43" fmla="*/ 733 h 1468"/>
                <a:gd name="T44" fmla="*/ 658 w 958"/>
                <a:gd name="T45" fmla="*/ 768 h 1468"/>
                <a:gd name="T46" fmla="*/ 625 w 958"/>
                <a:gd name="T47" fmla="*/ 794 h 1468"/>
                <a:gd name="T48" fmla="*/ 604 w 958"/>
                <a:gd name="T49" fmla="*/ 807 h 1468"/>
                <a:gd name="T50" fmla="*/ 593 w 958"/>
                <a:gd name="T51" fmla="*/ 816 h 1468"/>
                <a:gd name="T52" fmla="*/ 579 w 958"/>
                <a:gd name="T53" fmla="*/ 837 h 1468"/>
                <a:gd name="T54" fmla="*/ 578 w 958"/>
                <a:gd name="T55" fmla="*/ 879 h 1468"/>
                <a:gd name="T56" fmla="*/ 596 w 958"/>
                <a:gd name="T57" fmla="*/ 931 h 1468"/>
                <a:gd name="T58" fmla="*/ 626 w 958"/>
                <a:gd name="T59" fmla="*/ 991 h 1468"/>
                <a:gd name="T60" fmla="*/ 643 w 958"/>
                <a:gd name="T61" fmla="*/ 1023 h 1468"/>
                <a:gd name="T62" fmla="*/ 643 w 958"/>
                <a:gd name="T63" fmla="*/ 1026 h 1468"/>
                <a:gd name="T64" fmla="*/ 660 w 958"/>
                <a:gd name="T65" fmla="*/ 1066 h 1468"/>
                <a:gd name="T66" fmla="*/ 671 w 958"/>
                <a:gd name="T67" fmla="*/ 1164 h 1468"/>
                <a:gd name="T68" fmla="*/ 647 w 958"/>
                <a:gd name="T69" fmla="*/ 1269 h 1468"/>
                <a:gd name="T70" fmla="*/ 571 w 958"/>
                <a:gd name="T71" fmla="*/ 1361 h 1468"/>
                <a:gd name="T72" fmla="*/ 493 w 958"/>
                <a:gd name="T73" fmla="*/ 1403 h 1468"/>
                <a:gd name="T74" fmla="*/ 459 w 958"/>
                <a:gd name="T75" fmla="*/ 1416 h 1468"/>
                <a:gd name="T76" fmla="*/ 423 w 958"/>
                <a:gd name="T77" fmla="*/ 1429 h 1468"/>
                <a:gd name="T78" fmla="*/ 384 w 958"/>
                <a:gd name="T79" fmla="*/ 1441 h 1468"/>
                <a:gd name="T80" fmla="*/ 344 w 958"/>
                <a:gd name="T81" fmla="*/ 1451 h 1468"/>
                <a:gd name="T82" fmla="*/ 303 w 958"/>
                <a:gd name="T83" fmla="*/ 1459 h 1468"/>
                <a:gd name="T84" fmla="*/ 263 w 958"/>
                <a:gd name="T85" fmla="*/ 1465 h 1468"/>
                <a:gd name="T86" fmla="*/ 225 w 958"/>
                <a:gd name="T87" fmla="*/ 1468 h 1468"/>
                <a:gd name="T88" fmla="*/ 184 w 958"/>
                <a:gd name="T89" fmla="*/ 1465 h 1468"/>
                <a:gd name="T90" fmla="*/ 140 w 958"/>
                <a:gd name="T91" fmla="*/ 1452 h 1468"/>
                <a:gd name="T92" fmla="*/ 101 w 958"/>
                <a:gd name="T93" fmla="*/ 1425 h 1468"/>
                <a:gd name="T94" fmla="*/ 69 w 958"/>
                <a:gd name="T95" fmla="*/ 1383 h 1468"/>
                <a:gd name="T96" fmla="*/ 46 w 958"/>
                <a:gd name="T97" fmla="*/ 1323 h 1468"/>
                <a:gd name="T98" fmla="*/ 32 w 958"/>
                <a:gd name="T99" fmla="*/ 1247 h 1468"/>
                <a:gd name="T100" fmla="*/ 29 w 958"/>
                <a:gd name="T101" fmla="*/ 1148 h 1468"/>
                <a:gd name="T102" fmla="*/ 37 w 958"/>
                <a:gd name="T103" fmla="*/ 1027 h 1468"/>
                <a:gd name="T104" fmla="*/ 47 w 958"/>
                <a:gd name="T105" fmla="*/ 948 h 1468"/>
                <a:gd name="T106" fmla="*/ 54 w 958"/>
                <a:gd name="T107" fmla="*/ 876 h 1468"/>
                <a:gd name="T108" fmla="*/ 55 w 958"/>
                <a:gd name="T109" fmla="*/ 754 h 1468"/>
                <a:gd name="T110" fmla="*/ 39 w 958"/>
                <a:gd name="T111" fmla="*/ 608 h 1468"/>
                <a:gd name="T112" fmla="*/ 20 w 958"/>
                <a:gd name="T113" fmla="*/ 528 h 1468"/>
                <a:gd name="T114" fmla="*/ 17 w 958"/>
                <a:gd name="T115" fmla="*/ 517 h 1468"/>
                <a:gd name="T116" fmla="*/ 7 w 958"/>
                <a:gd name="T117" fmla="*/ 464 h 1468"/>
                <a:gd name="T118" fmla="*/ 0 w 958"/>
                <a:gd name="T119" fmla="*/ 331 h 1468"/>
                <a:gd name="T120" fmla="*/ 17 w 958"/>
                <a:gd name="T121" fmla="*/ 184 h 1468"/>
                <a:gd name="T122" fmla="*/ 64 w 958"/>
                <a:gd name="T123" fmla="*/ 65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1468">
                  <a:moveTo>
                    <a:pt x="103" y="27"/>
                  </a:moveTo>
                  <a:lnTo>
                    <a:pt x="128" y="15"/>
                  </a:lnTo>
                  <a:lnTo>
                    <a:pt x="153" y="6"/>
                  </a:lnTo>
                  <a:lnTo>
                    <a:pt x="181" y="2"/>
                  </a:lnTo>
                  <a:lnTo>
                    <a:pt x="210" y="0"/>
                  </a:lnTo>
                  <a:lnTo>
                    <a:pt x="238" y="0"/>
                  </a:lnTo>
                  <a:lnTo>
                    <a:pt x="270" y="2"/>
                  </a:lnTo>
                  <a:lnTo>
                    <a:pt x="300" y="6"/>
                  </a:lnTo>
                  <a:lnTo>
                    <a:pt x="331" y="11"/>
                  </a:lnTo>
                  <a:lnTo>
                    <a:pt x="362" y="16"/>
                  </a:lnTo>
                  <a:lnTo>
                    <a:pt x="392" y="22"/>
                  </a:lnTo>
                  <a:lnTo>
                    <a:pt x="422" y="26"/>
                  </a:lnTo>
                  <a:lnTo>
                    <a:pt x="450" y="29"/>
                  </a:lnTo>
                  <a:lnTo>
                    <a:pt x="478" y="32"/>
                  </a:lnTo>
                  <a:lnTo>
                    <a:pt x="504" y="33"/>
                  </a:lnTo>
                  <a:lnTo>
                    <a:pt x="528" y="31"/>
                  </a:lnTo>
                  <a:lnTo>
                    <a:pt x="551" y="27"/>
                  </a:lnTo>
                  <a:lnTo>
                    <a:pt x="575" y="23"/>
                  </a:lnTo>
                  <a:lnTo>
                    <a:pt x="604" y="23"/>
                  </a:lnTo>
                  <a:lnTo>
                    <a:pt x="638" y="27"/>
                  </a:lnTo>
                  <a:lnTo>
                    <a:pt x="673" y="35"/>
                  </a:lnTo>
                  <a:lnTo>
                    <a:pt x="711" y="46"/>
                  </a:lnTo>
                  <a:lnTo>
                    <a:pt x="750" y="61"/>
                  </a:lnTo>
                  <a:lnTo>
                    <a:pt x="789" y="79"/>
                  </a:lnTo>
                  <a:lnTo>
                    <a:pt x="825" y="101"/>
                  </a:lnTo>
                  <a:lnTo>
                    <a:pt x="860" y="126"/>
                  </a:lnTo>
                  <a:lnTo>
                    <a:pt x="891" y="154"/>
                  </a:lnTo>
                  <a:lnTo>
                    <a:pt x="917" y="186"/>
                  </a:lnTo>
                  <a:lnTo>
                    <a:pt x="938" y="219"/>
                  </a:lnTo>
                  <a:lnTo>
                    <a:pt x="952" y="256"/>
                  </a:lnTo>
                  <a:lnTo>
                    <a:pt x="958" y="295"/>
                  </a:lnTo>
                  <a:lnTo>
                    <a:pt x="955" y="336"/>
                  </a:lnTo>
                  <a:lnTo>
                    <a:pt x="942" y="381"/>
                  </a:lnTo>
                  <a:lnTo>
                    <a:pt x="924" y="422"/>
                  </a:lnTo>
                  <a:lnTo>
                    <a:pt x="904" y="463"/>
                  </a:lnTo>
                  <a:lnTo>
                    <a:pt x="882" y="502"/>
                  </a:lnTo>
                  <a:lnTo>
                    <a:pt x="860" y="538"/>
                  </a:lnTo>
                  <a:lnTo>
                    <a:pt x="838" y="572"/>
                  </a:lnTo>
                  <a:lnTo>
                    <a:pt x="815" y="604"/>
                  </a:lnTo>
                  <a:lnTo>
                    <a:pt x="791" y="634"/>
                  </a:lnTo>
                  <a:lnTo>
                    <a:pt x="768" y="662"/>
                  </a:lnTo>
                  <a:lnTo>
                    <a:pt x="744" y="688"/>
                  </a:lnTo>
                  <a:lnTo>
                    <a:pt x="721" y="711"/>
                  </a:lnTo>
                  <a:lnTo>
                    <a:pt x="700" y="733"/>
                  </a:lnTo>
                  <a:lnTo>
                    <a:pt x="679" y="751"/>
                  </a:lnTo>
                  <a:lnTo>
                    <a:pt x="658" y="768"/>
                  </a:lnTo>
                  <a:lnTo>
                    <a:pt x="642" y="782"/>
                  </a:lnTo>
                  <a:lnTo>
                    <a:pt x="625" y="794"/>
                  </a:lnTo>
                  <a:lnTo>
                    <a:pt x="610" y="803"/>
                  </a:lnTo>
                  <a:lnTo>
                    <a:pt x="604" y="807"/>
                  </a:lnTo>
                  <a:lnTo>
                    <a:pt x="599" y="811"/>
                  </a:lnTo>
                  <a:lnTo>
                    <a:pt x="593" y="816"/>
                  </a:lnTo>
                  <a:lnTo>
                    <a:pt x="590" y="820"/>
                  </a:lnTo>
                  <a:lnTo>
                    <a:pt x="579" y="837"/>
                  </a:lnTo>
                  <a:lnTo>
                    <a:pt x="575" y="857"/>
                  </a:lnTo>
                  <a:lnTo>
                    <a:pt x="578" y="879"/>
                  </a:lnTo>
                  <a:lnTo>
                    <a:pt x="586" y="903"/>
                  </a:lnTo>
                  <a:lnTo>
                    <a:pt x="596" y="931"/>
                  </a:lnTo>
                  <a:lnTo>
                    <a:pt x="610" y="961"/>
                  </a:lnTo>
                  <a:lnTo>
                    <a:pt x="626" y="991"/>
                  </a:lnTo>
                  <a:lnTo>
                    <a:pt x="642" y="1022"/>
                  </a:lnTo>
                  <a:lnTo>
                    <a:pt x="643" y="1023"/>
                  </a:lnTo>
                  <a:lnTo>
                    <a:pt x="643" y="1024"/>
                  </a:lnTo>
                  <a:lnTo>
                    <a:pt x="643" y="1026"/>
                  </a:lnTo>
                  <a:lnTo>
                    <a:pt x="644" y="1027"/>
                  </a:lnTo>
                  <a:lnTo>
                    <a:pt x="660" y="1066"/>
                  </a:lnTo>
                  <a:lnTo>
                    <a:pt x="669" y="1113"/>
                  </a:lnTo>
                  <a:lnTo>
                    <a:pt x="671" y="1164"/>
                  </a:lnTo>
                  <a:lnTo>
                    <a:pt x="665" y="1217"/>
                  </a:lnTo>
                  <a:lnTo>
                    <a:pt x="647" y="1269"/>
                  </a:lnTo>
                  <a:lnTo>
                    <a:pt x="616" y="1318"/>
                  </a:lnTo>
                  <a:lnTo>
                    <a:pt x="571" y="1361"/>
                  </a:lnTo>
                  <a:lnTo>
                    <a:pt x="509" y="1396"/>
                  </a:lnTo>
                  <a:lnTo>
                    <a:pt x="493" y="1403"/>
                  </a:lnTo>
                  <a:lnTo>
                    <a:pt x="478" y="1409"/>
                  </a:lnTo>
                  <a:lnTo>
                    <a:pt x="459" y="1416"/>
                  </a:lnTo>
                  <a:lnTo>
                    <a:pt x="441" y="1422"/>
                  </a:lnTo>
                  <a:lnTo>
                    <a:pt x="423" y="1429"/>
                  </a:lnTo>
                  <a:lnTo>
                    <a:pt x="404" y="1434"/>
                  </a:lnTo>
                  <a:lnTo>
                    <a:pt x="384" y="1441"/>
                  </a:lnTo>
                  <a:lnTo>
                    <a:pt x="365" y="1446"/>
                  </a:lnTo>
                  <a:lnTo>
                    <a:pt x="344" y="1451"/>
                  </a:lnTo>
                  <a:lnTo>
                    <a:pt x="323" y="1455"/>
                  </a:lnTo>
                  <a:lnTo>
                    <a:pt x="303" y="1459"/>
                  </a:lnTo>
                  <a:lnTo>
                    <a:pt x="283" y="1463"/>
                  </a:lnTo>
                  <a:lnTo>
                    <a:pt x="263" y="1465"/>
                  </a:lnTo>
                  <a:lnTo>
                    <a:pt x="244" y="1467"/>
                  </a:lnTo>
                  <a:lnTo>
                    <a:pt x="225" y="1468"/>
                  </a:lnTo>
                  <a:lnTo>
                    <a:pt x="207" y="1468"/>
                  </a:lnTo>
                  <a:lnTo>
                    <a:pt x="184" y="1465"/>
                  </a:lnTo>
                  <a:lnTo>
                    <a:pt x="160" y="1460"/>
                  </a:lnTo>
                  <a:lnTo>
                    <a:pt x="140" y="1452"/>
                  </a:lnTo>
                  <a:lnTo>
                    <a:pt x="119" y="1441"/>
                  </a:lnTo>
                  <a:lnTo>
                    <a:pt x="101" y="1425"/>
                  </a:lnTo>
                  <a:lnTo>
                    <a:pt x="84" y="1407"/>
                  </a:lnTo>
                  <a:lnTo>
                    <a:pt x="69" y="1383"/>
                  </a:lnTo>
                  <a:lnTo>
                    <a:pt x="56" y="1356"/>
                  </a:lnTo>
                  <a:lnTo>
                    <a:pt x="46" y="1323"/>
                  </a:lnTo>
                  <a:lnTo>
                    <a:pt x="38" y="1287"/>
                  </a:lnTo>
                  <a:lnTo>
                    <a:pt x="32" y="1247"/>
                  </a:lnTo>
                  <a:lnTo>
                    <a:pt x="29" y="1200"/>
                  </a:lnTo>
                  <a:lnTo>
                    <a:pt x="29" y="1148"/>
                  </a:lnTo>
                  <a:lnTo>
                    <a:pt x="32" y="1091"/>
                  </a:lnTo>
                  <a:lnTo>
                    <a:pt x="37" y="1027"/>
                  </a:lnTo>
                  <a:lnTo>
                    <a:pt x="46" y="958"/>
                  </a:lnTo>
                  <a:lnTo>
                    <a:pt x="47" y="948"/>
                  </a:lnTo>
                  <a:lnTo>
                    <a:pt x="51" y="919"/>
                  </a:lnTo>
                  <a:lnTo>
                    <a:pt x="54" y="876"/>
                  </a:lnTo>
                  <a:lnTo>
                    <a:pt x="56" y="819"/>
                  </a:lnTo>
                  <a:lnTo>
                    <a:pt x="55" y="754"/>
                  </a:lnTo>
                  <a:lnTo>
                    <a:pt x="50" y="682"/>
                  </a:lnTo>
                  <a:lnTo>
                    <a:pt x="39" y="608"/>
                  </a:lnTo>
                  <a:lnTo>
                    <a:pt x="21" y="533"/>
                  </a:lnTo>
                  <a:lnTo>
                    <a:pt x="20" y="528"/>
                  </a:lnTo>
                  <a:lnTo>
                    <a:pt x="19" y="522"/>
                  </a:lnTo>
                  <a:lnTo>
                    <a:pt x="17" y="517"/>
                  </a:lnTo>
                  <a:lnTo>
                    <a:pt x="16" y="512"/>
                  </a:lnTo>
                  <a:lnTo>
                    <a:pt x="7" y="464"/>
                  </a:lnTo>
                  <a:lnTo>
                    <a:pt x="2" y="401"/>
                  </a:lnTo>
                  <a:lnTo>
                    <a:pt x="0" y="331"/>
                  </a:lnTo>
                  <a:lnTo>
                    <a:pt x="6" y="257"/>
                  </a:lnTo>
                  <a:lnTo>
                    <a:pt x="17" y="184"/>
                  </a:lnTo>
                  <a:lnTo>
                    <a:pt x="35" y="118"/>
                  </a:lnTo>
                  <a:lnTo>
                    <a:pt x="64" y="65"/>
                  </a:lnTo>
                  <a:lnTo>
                    <a:pt x="103" y="27"/>
                  </a:lnTo>
                  <a:close/>
                </a:path>
              </a:pathLst>
            </a:custGeom>
            <a:solidFill>
              <a:srgbClr val="E0D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1" name="Freeform 137"/>
            <p:cNvSpPr>
              <a:spLocks/>
            </p:cNvSpPr>
            <p:nvPr/>
          </p:nvSpPr>
          <p:spPr bwMode="auto">
            <a:xfrm flipH="1">
              <a:off x="512" y="2328"/>
              <a:ext cx="926" cy="1424"/>
            </a:xfrm>
            <a:custGeom>
              <a:avLst/>
              <a:gdLst>
                <a:gd name="T0" fmla="*/ 120 w 926"/>
                <a:gd name="T1" fmla="*/ 15 h 1424"/>
                <a:gd name="T2" fmla="*/ 169 w 926"/>
                <a:gd name="T3" fmla="*/ 2 h 1424"/>
                <a:gd name="T4" fmla="*/ 224 w 926"/>
                <a:gd name="T5" fmla="*/ 0 h 1424"/>
                <a:gd name="T6" fmla="*/ 281 w 926"/>
                <a:gd name="T7" fmla="*/ 5 h 1424"/>
                <a:gd name="T8" fmla="*/ 340 w 926"/>
                <a:gd name="T9" fmla="*/ 16 h 1424"/>
                <a:gd name="T10" fmla="*/ 397 w 926"/>
                <a:gd name="T11" fmla="*/ 25 h 1424"/>
                <a:gd name="T12" fmla="*/ 450 w 926"/>
                <a:gd name="T13" fmla="*/ 31 h 1424"/>
                <a:gd name="T14" fmla="*/ 497 w 926"/>
                <a:gd name="T15" fmla="*/ 30 h 1424"/>
                <a:gd name="T16" fmla="*/ 543 w 926"/>
                <a:gd name="T17" fmla="*/ 22 h 1424"/>
                <a:gd name="T18" fmla="*/ 604 w 926"/>
                <a:gd name="T19" fmla="*/ 26 h 1424"/>
                <a:gd name="T20" fmla="*/ 677 w 926"/>
                <a:gd name="T21" fmla="*/ 43 h 1424"/>
                <a:gd name="T22" fmla="*/ 755 w 926"/>
                <a:gd name="T23" fmla="*/ 76 h 1424"/>
                <a:gd name="T24" fmla="*/ 826 w 926"/>
                <a:gd name="T25" fmla="*/ 120 h 1424"/>
                <a:gd name="T26" fmla="*/ 885 w 926"/>
                <a:gd name="T27" fmla="*/ 176 h 1424"/>
                <a:gd name="T28" fmla="*/ 920 w 926"/>
                <a:gd name="T29" fmla="*/ 243 h 1424"/>
                <a:gd name="T30" fmla="*/ 924 w 926"/>
                <a:gd name="T31" fmla="*/ 321 h 1424"/>
                <a:gd name="T32" fmla="*/ 895 w 926"/>
                <a:gd name="T33" fmla="*/ 405 h 1424"/>
                <a:gd name="T34" fmla="*/ 856 w 926"/>
                <a:gd name="T35" fmla="*/ 480 h 1424"/>
                <a:gd name="T36" fmla="*/ 813 w 926"/>
                <a:gd name="T37" fmla="*/ 549 h 1424"/>
                <a:gd name="T38" fmla="*/ 769 w 926"/>
                <a:gd name="T39" fmla="*/ 610 h 1424"/>
                <a:gd name="T40" fmla="*/ 724 w 926"/>
                <a:gd name="T41" fmla="*/ 662 h 1424"/>
                <a:gd name="T42" fmla="*/ 679 w 926"/>
                <a:gd name="T43" fmla="*/ 708 h 1424"/>
                <a:gd name="T44" fmla="*/ 640 w 926"/>
                <a:gd name="T45" fmla="*/ 743 h 1424"/>
                <a:gd name="T46" fmla="*/ 606 w 926"/>
                <a:gd name="T47" fmla="*/ 770 h 1424"/>
                <a:gd name="T48" fmla="*/ 586 w 926"/>
                <a:gd name="T49" fmla="*/ 783 h 1424"/>
                <a:gd name="T50" fmla="*/ 577 w 926"/>
                <a:gd name="T51" fmla="*/ 791 h 1424"/>
                <a:gd name="T52" fmla="*/ 560 w 926"/>
                <a:gd name="T53" fmla="*/ 809 h 1424"/>
                <a:gd name="T54" fmla="*/ 554 w 926"/>
                <a:gd name="T55" fmla="*/ 849 h 1424"/>
                <a:gd name="T56" fmla="*/ 570 w 926"/>
                <a:gd name="T57" fmla="*/ 900 h 1424"/>
                <a:gd name="T58" fmla="*/ 597 w 926"/>
                <a:gd name="T59" fmla="*/ 957 h 1424"/>
                <a:gd name="T60" fmla="*/ 613 w 926"/>
                <a:gd name="T61" fmla="*/ 990 h 1424"/>
                <a:gd name="T62" fmla="*/ 614 w 926"/>
                <a:gd name="T63" fmla="*/ 994 h 1424"/>
                <a:gd name="T64" fmla="*/ 630 w 926"/>
                <a:gd name="T65" fmla="*/ 1033 h 1424"/>
                <a:gd name="T66" fmla="*/ 640 w 926"/>
                <a:gd name="T67" fmla="*/ 1127 h 1424"/>
                <a:gd name="T68" fmla="*/ 617 w 926"/>
                <a:gd name="T69" fmla="*/ 1229 h 1424"/>
                <a:gd name="T70" fmla="*/ 544 w 926"/>
                <a:gd name="T71" fmla="*/ 1318 h 1424"/>
                <a:gd name="T72" fmla="*/ 471 w 926"/>
                <a:gd name="T73" fmla="*/ 1358 h 1424"/>
                <a:gd name="T74" fmla="*/ 439 w 926"/>
                <a:gd name="T75" fmla="*/ 1371 h 1424"/>
                <a:gd name="T76" fmla="*/ 404 w 926"/>
                <a:gd name="T77" fmla="*/ 1384 h 1424"/>
                <a:gd name="T78" fmla="*/ 367 w 926"/>
                <a:gd name="T79" fmla="*/ 1397 h 1424"/>
                <a:gd name="T80" fmla="*/ 329 w 926"/>
                <a:gd name="T81" fmla="*/ 1407 h 1424"/>
                <a:gd name="T82" fmla="*/ 292 w 926"/>
                <a:gd name="T83" fmla="*/ 1417 h 1424"/>
                <a:gd name="T84" fmla="*/ 254 w 926"/>
                <a:gd name="T85" fmla="*/ 1422 h 1424"/>
                <a:gd name="T86" fmla="*/ 218 w 926"/>
                <a:gd name="T87" fmla="*/ 1424 h 1424"/>
                <a:gd name="T88" fmla="*/ 177 w 926"/>
                <a:gd name="T89" fmla="*/ 1422 h 1424"/>
                <a:gd name="T90" fmla="*/ 134 w 926"/>
                <a:gd name="T91" fmla="*/ 1410 h 1424"/>
                <a:gd name="T92" fmla="*/ 97 w 926"/>
                <a:gd name="T93" fmla="*/ 1384 h 1424"/>
                <a:gd name="T94" fmla="*/ 67 w 926"/>
                <a:gd name="T95" fmla="*/ 1344 h 1424"/>
                <a:gd name="T96" fmla="*/ 43 w 926"/>
                <a:gd name="T97" fmla="*/ 1288 h 1424"/>
                <a:gd name="T98" fmla="*/ 29 w 926"/>
                <a:gd name="T99" fmla="*/ 1212 h 1424"/>
                <a:gd name="T100" fmla="*/ 25 w 926"/>
                <a:gd name="T101" fmla="*/ 1117 h 1424"/>
                <a:gd name="T102" fmla="*/ 33 w 926"/>
                <a:gd name="T103" fmla="*/ 1000 h 1424"/>
                <a:gd name="T104" fmla="*/ 43 w 926"/>
                <a:gd name="T105" fmla="*/ 922 h 1424"/>
                <a:gd name="T106" fmla="*/ 46 w 926"/>
                <a:gd name="T107" fmla="*/ 847 h 1424"/>
                <a:gd name="T108" fmla="*/ 45 w 926"/>
                <a:gd name="T109" fmla="*/ 725 h 1424"/>
                <a:gd name="T110" fmla="*/ 30 w 926"/>
                <a:gd name="T111" fmla="*/ 584 h 1424"/>
                <a:gd name="T112" fmla="*/ 16 w 926"/>
                <a:gd name="T113" fmla="*/ 513 h 1424"/>
                <a:gd name="T114" fmla="*/ 15 w 926"/>
                <a:gd name="T115" fmla="*/ 502 h 1424"/>
                <a:gd name="T116" fmla="*/ 7 w 926"/>
                <a:gd name="T117" fmla="*/ 450 h 1424"/>
                <a:gd name="T118" fmla="*/ 0 w 926"/>
                <a:gd name="T119" fmla="*/ 323 h 1424"/>
                <a:gd name="T120" fmla="*/ 15 w 926"/>
                <a:gd name="T121" fmla="*/ 180 h 1424"/>
                <a:gd name="T122" fmla="*/ 59 w 926"/>
                <a:gd name="T123" fmla="*/ 6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1424">
                  <a:moveTo>
                    <a:pt x="97" y="26"/>
                  </a:moveTo>
                  <a:lnTo>
                    <a:pt x="120" y="15"/>
                  </a:lnTo>
                  <a:lnTo>
                    <a:pt x="143" y="7"/>
                  </a:lnTo>
                  <a:lnTo>
                    <a:pt x="169" y="2"/>
                  </a:lnTo>
                  <a:lnTo>
                    <a:pt x="197" y="0"/>
                  </a:lnTo>
                  <a:lnTo>
                    <a:pt x="224" y="0"/>
                  </a:lnTo>
                  <a:lnTo>
                    <a:pt x="253" y="3"/>
                  </a:lnTo>
                  <a:lnTo>
                    <a:pt x="281" y="5"/>
                  </a:lnTo>
                  <a:lnTo>
                    <a:pt x="311" y="11"/>
                  </a:lnTo>
                  <a:lnTo>
                    <a:pt x="340" y="16"/>
                  </a:lnTo>
                  <a:lnTo>
                    <a:pt x="368" y="21"/>
                  </a:lnTo>
                  <a:lnTo>
                    <a:pt x="397" y="25"/>
                  </a:lnTo>
                  <a:lnTo>
                    <a:pt x="423" y="29"/>
                  </a:lnTo>
                  <a:lnTo>
                    <a:pt x="450" y="31"/>
                  </a:lnTo>
                  <a:lnTo>
                    <a:pt x="475" y="33"/>
                  </a:lnTo>
                  <a:lnTo>
                    <a:pt x="497" y="30"/>
                  </a:lnTo>
                  <a:lnTo>
                    <a:pt x="519" y="26"/>
                  </a:lnTo>
                  <a:lnTo>
                    <a:pt x="543" y="22"/>
                  </a:lnTo>
                  <a:lnTo>
                    <a:pt x="571" y="22"/>
                  </a:lnTo>
                  <a:lnTo>
                    <a:pt x="604" y="26"/>
                  </a:lnTo>
                  <a:lnTo>
                    <a:pt x="639" y="33"/>
                  </a:lnTo>
                  <a:lnTo>
                    <a:pt x="677" y="43"/>
                  </a:lnTo>
                  <a:lnTo>
                    <a:pt x="716" y="57"/>
                  </a:lnTo>
                  <a:lnTo>
                    <a:pt x="755" y="76"/>
                  </a:lnTo>
                  <a:lnTo>
                    <a:pt x="791" y="95"/>
                  </a:lnTo>
                  <a:lnTo>
                    <a:pt x="826" y="120"/>
                  </a:lnTo>
                  <a:lnTo>
                    <a:pt x="857" y="146"/>
                  </a:lnTo>
                  <a:lnTo>
                    <a:pt x="885" y="176"/>
                  </a:lnTo>
                  <a:lnTo>
                    <a:pt x="906" y="208"/>
                  </a:lnTo>
                  <a:lnTo>
                    <a:pt x="920" y="243"/>
                  </a:lnTo>
                  <a:lnTo>
                    <a:pt x="926" y="281"/>
                  </a:lnTo>
                  <a:lnTo>
                    <a:pt x="924" y="321"/>
                  </a:lnTo>
                  <a:lnTo>
                    <a:pt x="912" y="364"/>
                  </a:lnTo>
                  <a:lnTo>
                    <a:pt x="895" y="405"/>
                  </a:lnTo>
                  <a:lnTo>
                    <a:pt x="876" y="444"/>
                  </a:lnTo>
                  <a:lnTo>
                    <a:pt x="856" y="480"/>
                  </a:lnTo>
                  <a:lnTo>
                    <a:pt x="835" y="515"/>
                  </a:lnTo>
                  <a:lnTo>
                    <a:pt x="813" y="549"/>
                  </a:lnTo>
                  <a:lnTo>
                    <a:pt x="791" y="580"/>
                  </a:lnTo>
                  <a:lnTo>
                    <a:pt x="769" y="610"/>
                  </a:lnTo>
                  <a:lnTo>
                    <a:pt x="746" y="638"/>
                  </a:lnTo>
                  <a:lnTo>
                    <a:pt x="724" y="662"/>
                  </a:lnTo>
                  <a:lnTo>
                    <a:pt x="701" y="686"/>
                  </a:lnTo>
                  <a:lnTo>
                    <a:pt x="679" y="708"/>
                  </a:lnTo>
                  <a:lnTo>
                    <a:pt x="660" y="726"/>
                  </a:lnTo>
                  <a:lnTo>
                    <a:pt x="640" y="743"/>
                  </a:lnTo>
                  <a:lnTo>
                    <a:pt x="622" y="757"/>
                  </a:lnTo>
                  <a:lnTo>
                    <a:pt x="606" y="770"/>
                  </a:lnTo>
                  <a:lnTo>
                    <a:pt x="592" y="779"/>
                  </a:lnTo>
                  <a:lnTo>
                    <a:pt x="586" y="783"/>
                  </a:lnTo>
                  <a:lnTo>
                    <a:pt x="580" y="787"/>
                  </a:lnTo>
                  <a:lnTo>
                    <a:pt x="577" y="791"/>
                  </a:lnTo>
                  <a:lnTo>
                    <a:pt x="573" y="794"/>
                  </a:lnTo>
                  <a:lnTo>
                    <a:pt x="560" y="809"/>
                  </a:lnTo>
                  <a:lnTo>
                    <a:pt x="554" y="829"/>
                  </a:lnTo>
                  <a:lnTo>
                    <a:pt x="554" y="849"/>
                  </a:lnTo>
                  <a:lnTo>
                    <a:pt x="560" y="873"/>
                  </a:lnTo>
                  <a:lnTo>
                    <a:pt x="570" y="900"/>
                  </a:lnTo>
                  <a:lnTo>
                    <a:pt x="582" y="928"/>
                  </a:lnTo>
                  <a:lnTo>
                    <a:pt x="597" y="957"/>
                  </a:lnTo>
                  <a:lnTo>
                    <a:pt x="613" y="989"/>
                  </a:lnTo>
                  <a:lnTo>
                    <a:pt x="613" y="990"/>
                  </a:lnTo>
                  <a:lnTo>
                    <a:pt x="614" y="991"/>
                  </a:lnTo>
                  <a:lnTo>
                    <a:pt x="614" y="994"/>
                  </a:lnTo>
                  <a:lnTo>
                    <a:pt x="616" y="995"/>
                  </a:lnTo>
                  <a:lnTo>
                    <a:pt x="630" y="1033"/>
                  </a:lnTo>
                  <a:lnTo>
                    <a:pt x="639" y="1078"/>
                  </a:lnTo>
                  <a:lnTo>
                    <a:pt x="640" y="1127"/>
                  </a:lnTo>
                  <a:lnTo>
                    <a:pt x="634" y="1179"/>
                  </a:lnTo>
                  <a:lnTo>
                    <a:pt x="617" y="1229"/>
                  </a:lnTo>
                  <a:lnTo>
                    <a:pt x="587" y="1276"/>
                  </a:lnTo>
                  <a:lnTo>
                    <a:pt x="544" y="1318"/>
                  </a:lnTo>
                  <a:lnTo>
                    <a:pt x="486" y="1352"/>
                  </a:lnTo>
                  <a:lnTo>
                    <a:pt x="471" y="1358"/>
                  </a:lnTo>
                  <a:lnTo>
                    <a:pt x="456" y="1365"/>
                  </a:lnTo>
                  <a:lnTo>
                    <a:pt x="439" y="1371"/>
                  </a:lnTo>
                  <a:lnTo>
                    <a:pt x="422" y="1378"/>
                  </a:lnTo>
                  <a:lnTo>
                    <a:pt x="404" y="1384"/>
                  </a:lnTo>
                  <a:lnTo>
                    <a:pt x="385" y="1391"/>
                  </a:lnTo>
                  <a:lnTo>
                    <a:pt x="367" y="1397"/>
                  </a:lnTo>
                  <a:lnTo>
                    <a:pt x="349" y="1402"/>
                  </a:lnTo>
                  <a:lnTo>
                    <a:pt x="329" y="1407"/>
                  </a:lnTo>
                  <a:lnTo>
                    <a:pt x="310" y="1411"/>
                  </a:lnTo>
                  <a:lnTo>
                    <a:pt x="292" y="1417"/>
                  </a:lnTo>
                  <a:lnTo>
                    <a:pt x="272" y="1419"/>
                  </a:lnTo>
                  <a:lnTo>
                    <a:pt x="254" y="1422"/>
                  </a:lnTo>
                  <a:lnTo>
                    <a:pt x="234" y="1424"/>
                  </a:lnTo>
                  <a:lnTo>
                    <a:pt x="218" y="1424"/>
                  </a:lnTo>
                  <a:lnTo>
                    <a:pt x="199" y="1424"/>
                  </a:lnTo>
                  <a:lnTo>
                    <a:pt x="177" y="1422"/>
                  </a:lnTo>
                  <a:lnTo>
                    <a:pt x="155" y="1418"/>
                  </a:lnTo>
                  <a:lnTo>
                    <a:pt x="134" y="1410"/>
                  </a:lnTo>
                  <a:lnTo>
                    <a:pt x="115" y="1398"/>
                  </a:lnTo>
                  <a:lnTo>
                    <a:pt x="97" y="1384"/>
                  </a:lnTo>
                  <a:lnTo>
                    <a:pt x="81" y="1366"/>
                  </a:lnTo>
                  <a:lnTo>
                    <a:pt x="67" y="1344"/>
                  </a:lnTo>
                  <a:lnTo>
                    <a:pt x="54" y="1318"/>
                  </a:lnTo>
                  <a:lnTo>
                    <a:pt x="43" y="1288"/>
                  </a:lnTo>
                  <a:lnTo>
                    <a:pt x="35" y="1253"/>
                  </a:lnTo>
                  <a:lnTo>
                    <a:pt x="29" y="1212"/>
                  </a:lnTo>
                  <a:lnTo>
                    <a:pt x="26" y="1168"/>
                  </a:lnTo>
                  <a:lnTo>
                    <a:pt x="25" y="1117"/>
                  </a:lnTo>
                  <a:lnTo>
                    <a:pt x="28" y="1061"/>
                  </a:lnTo>
                  <a:lnTo>
                    <a:pt x="33" y="1000"/>
                  </a:lnTo>
                  <a:lnTo>
                    <a:pt x="42" y="933"/>
                  </a:lnTo>
                  <a:lnTo>
                    <a:pt x="43" y="922"/>
                  </a:lnTo>
                  <a:lnTo>
                    <a:pt x="45" y="892"/>
                  </a:lnTo>
                  <a:lnTo>
                    <a:pt x="46" y="847"/>
                  </a:lnTo>
                  <a:lnTo>
                    <a:pt x="46" y="790"/>
                  </a:lnTo>
                  <a:lnTo>
                    <a:pt x="45" y="725"/>
                  </a:lnTo>
                  <a:lnTo>
                    <a:pt x="39" y="654"/>
                  </a:lnTo>
                  <a:lnTo>
                    <a:pt x="30" y="584"/>
                  </a:lnTo>
                  <a:lnTo>
                    <a:pt x="17" y="518"/>
                  </a:lnTo>
                  <a:lnTo>
                    <a:pt x="16" y="513"/>
                  </a:lnTo>
                  <a:lnTo>
                    <a:pt x="16" y="507"/>
                  </a:lnTo>
                  <a:lnTo>
                    <a:pt x="15" y="502"/>
                  </a:lnTo>
                  <a:lnTo>
                    <a:pt x="13" y="497"/>
                  </a:lnTo>
                  <a:lnTo>
                    <a:pt x="7" y="450"/>
                  </a:lnTo>
                  <a:lnTo>
                    <a:pt x="2" y="390"/>
                  </a:lnTo>
                  <a:lnTo>
                    <a:pt x="0" y="323"/>
                  </a:lnTo>
                  <a:lnTo>
                    <a:pt x="4" y="250"/>
                  </a:lnTo>
                  <a:lnTo>
                    <a:pt x="15" y="180"/>
                  </a:lnTo>
                  <a:lnTo>
                    <a:pt x="33" y="116"/>
                  </a:lnTo>
                  <a:lnTo>
                    <a:pt x="59" y="63"/>
                  </a:lnTo>
                  <a:lnTo>
                    <a:pt x="97" y="26"/>
                  </a:lnTo>
                  <a:close/>
                </a:path>
              </a:pathLst>
            </a:custGeom>
            <a:solidFill>
              <a:srgbClr val="D8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2" name="Freeform 138"/>
            <p:cNvSpPr>
              <a:spLocks/>
            </p:cNvSpPr>
            <p:nvPr/>
          </p:nvSpPr>
          <p:spPr bwMode="auto">
            <a:xfrm flipH="1">
              <a:off x="527" y="2353"/>
              <a:ext cx="898" cy="1381"/>
            </a:xfrm>
            <a:custGeom>
              <a:avLst/>
              <a:gdLst>
                <a:gd name="T0" fmla="*/ 114 w 898"/>
                <a:gd name="T1" fmla="*/ 14 h 1381"/>
                <a:gd name="T2" fmla="*/ 162 w 898"/>
                <a:gd name="T3" fmla="*/ 3 h 1381"/>
                <a:gd name="T4" fmla="*/ 212 w 898"/>
                <a:gd name="T5" fmla="*/ 0 h 1381"/>
                <a:gd name="T6" fmla="*/ 267 w 898"/>
                <a:gd name="T7" fmla="*/ 6 h 1381"/>
                <a:gd name="T8" fmla="*/ 320 w 898"/>
                <a:gd name="T9" fmla="*/ 16 h 1381"/>
                <a:gd name="T10" fmla="*/ 374 w 898"/>
                <a:gd name="T11" fmla="*/ 25 h 1381"/>
                <a:gd name="T12" fmla="*/ 424 w 898"/>
                <a:gd name="T13" fmla="*/ 31 h 1381"/>
                <a:gd name="T14" fmla="*/ 469 w 898"/>
                <a:gd name="T15" fmla="*/ 30 h 1381"/>
                <a:gd name="T16" fmla="*/ 512 w 898"/>
                <a:gd name="T17" fmla="*/ 22 h 1381"/>
                <a:gd name="T18" fmla="*/ 571 w 898"/>
                <a:gd name="T19" fmla="*/ 25 h 1381"/>
                <a:gd name="T20" fmla="*/ 644 w 898"/>
                <a:gd name="T21" fmla="*/ 40 h 1381"/>
                <a:gd name="T22" fmla="*/ 722 w 898"/>
                <a:gd name="T23" fmla="*/ 70 h 1381"/>
                <a:gd name="T24" fmla="*/ 795 w 898"/>
                <a:gd name="T25" fmla="*/ 112 h 1381"/>
                <a:gd name="T26" fmla="*/ 854 w 898"/>
                <a:gd name="T27" fmla="*/ 165 h 1381"/>
                <a:gd name="T28" fmla="*/ 890 w 898"/>
                <a:gd name="T29" fmla="*/ 229 h 1381"/>
                <a:gd name="T30" fmla="*/ 897 w 898"/>
                <a:gd name="T31" fmla="*/ 304 h 1381"/>
                <a:gd name="T32" fmla="*/ 868 w 898"/>
                <a:gd name="T33" fmla="*/ 385 h 1381"/>
                <a:gd name="T34" fmla="*/ 831 w 898"/>
                <a:gd name="T35" fmla="*/ 458 h 1381"/>
                <a:gd name="T36" fmla="*/ 790 w 898"/>
                <a:gd name="T37" fmla="*/ 524 h 1381"/>
                <a:gd name="T38" fmla="*/ 747 w 898"/>
                <a:gd name="T39" fmla="*/ 584 h 1381"/>
                <a:gd name="T40" fmla="*/ 703 w 898"/>
                <a:gd name="T41" fmla="*/ 636 h 1381"/>
                <a:gd name="T42" fmla="*/ 661 w 898"/>
                <a:gd name="T43" fmla="*/ 680 h 1381"/>
                <a:gd name="T44" fmla="*/ 622 w 898"/>
                <a:gd name="T45" fmla="*/ 717 h 1381"/>
                <a:gd name="T46" fmla="*/ 590 w 898"/>
                <a:gd name="T47" fmla="*/ 743 h 1381"/>
                <a:gd name="T48" fmla="*/ 570 w 898"/>
                <a:gd name="T49" fmla="*/ 757 h 1381"/>
                <a:gd name="T50" fmla="*/ 560 w 898"/>
                <a:gd name="T51" fmla="*/ 765 h 1381"/>
                <a:gd name="T52" fmla="*/ 541 w 898"/>
                <a:gd name="T53" fmla="*/ 782 h 1381"/>
                <a:gd name="T54" fmla="*/ 534 w 898"/>
                <a:gd name="T55" fmla="*/ 819 h 1381"/>
                <a:gd name="T56" fmla="*/ 545 w 898"/>
                <a:gd name="T57" fmla="*/ 867 h 1381"/>
                <a:gd name="T58" fmla="*/ 570 w 898"/>
                <a:gd name="T59" fmla="*/ 925 h 1381"/>
                <a:gd name="T60" fmla="*/ 587 w 898"/>
                <a:gd name="T61" fmla="*/ 956 h 1381"/>
                <a:gd name="T62" fmla="*/ 587 w 898"/>
                <a:gd name="T63" fmla="*/ 960 h 1381"/>
                <a:gd name="T64" fmla="*/ 601 w 898"/>
                <a:gd name="T65" fmla="*/ 999 h 1381"/>
                <a:gd name="T66" fmla="*/ 612 w 898"/>
                <a:gd name="T67" fmla="*/ 1090 h 1381"/>
                <a:gd name="T68" fmla="*/ 590 w 898"/>
                <a:gd name="T69" fmla="*/ 1189 h 1381"/>
                <a:gd name="T70" fmla="*/ 519 w 898"/>
                <a:gd name="T71" fmla="*/ 1274 h 1381"/>
                <a:gd name="T72" fmla="*/ 449 w 898"/>
                <a:gd name="T73" fmla="*/ 1314 h 1381"/>
                <a:gd name="T74" fmla="*/ 419 w 898"/>
                <a:gd name="T75" fmla="*/ 1327 h 1381"/>
                <a:gd name="T76" fmla="*/ 387 w 898"/>
                <a:gd name="T77" fmla="*/ 1340 h 1381"/>
                <a:gd name="T78" fmla="*/ 353 w 898"/>
                <a:gd name="T79" fmla="*/ 1351 h 1381"/>
                <a:gd name="T80" fmla="*/ 316 w 898"/>
                <a:gd name="T81" fmla="*/ 1363 h 1381"/>
                <a:gd name="T82" fmla="*/ 281 w 898"/>
                <a:gd name="T83" fmla="*/ 1372 h 1381"/>
                <a:gd name="T84" fmla="*/ 246 w 898"/>
                <a:gd name="T85" fmla="*/ 1379 h 1381"/>
                <a:gd name="T86" fmla="*/ 211 w 898"/>
                <a:gd name="T87" fmla="*/ 1381 h 1381"/>
                <a:gd name="T88" fmla="*/ 151 w 898"/>
                <a:gd name="T89" fmla="*/ 1375 h 1381"/>
                <a:gd name="T90" fmla="*/ 78 w 898"/>
                <a:gd name="T91" fmla="*/ 1327 h 1381"/>
                <a:gd name="T92" fmla="*/ 34 w 898"/>
                <a:gd name="T93" fmla="*/ 1217 h 1381"/>
                <a:gd name="T94" fmla="*/ 26 w 898"/>
                <a:gd name="T95" fmla="*/ 1033 h 1381"/>
                <a:gd name="T96" fmla="*/ 39 w 898"/>
                <a:gd name="T97" fmla="*/ 865 h 1381"/>
                <a:gd name="T98" fmla="*/ 32 w 898"/>
                <a:gd name="T99" fmla="*/ 626 h 1381"/>
                <a:gd name="T100" fmla="*/ 16 w 898"/>
                <a:gd name="T101" fmla="*/ 497 h 1381"/>
                <a:gd name="T102" fmla="*/ 15 w 898"/>
                <a:gd name="T103" fmla="*/ 486 h 1381"/>
                <a:gd name="T104" fmla="*/ 7 w 898"/>
                <a:gd name="T105" fmla="*/ 436 h 1381"/>
                <a:gd name="T106" fmla="*/ 0 w 898"/>
                <a:gd name="T107" fmla="*/ 312 h 1381"/>
                <a:gd name="T108" fmla="*/ 13 w 898"/>
                <a:gd name="T109" fmla="*/ 174 h 1381"/>
                <a:gd name="T110" fmla="*/ 55 w 898"/>
                <a:gd name="T111" fmla="*/ 61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1381">
                  <a:moveTo>
                    <a:pt x="91" y="26"/>
                  </a:moveTo>
                  <a:lnTo>
                    <a:pt x="114" y="14"/>
                  </a:lnTo>
                  <a:lnTo>
                    <a:pt x="137" y="6"/>
                  </a:lnTo>
                  <a:lnTo>
                    <a:pt x="162" y="3"/>
                  </a:lnTo>
                  <a:lnTo>
                    <a:pt x="186" y="0"/>
                  </a:lnTo>
                  <a:lnTo>
                    <a:pt x="212" y="0"/>
                  </a:lnTo>
                  <a:lnTo>
                    <a:pt x="240" y="3"/>
                  </a:lnTo>
                  <a:lnTo>
                    <a:pt x="267" y="6"/>
                  </a:lnTo>
                  <a:lnTo>
                    <a:pt x="294" y="10"/>
                  </a:lnTo>
                  <a:lnTo>
                    <a:pt x="320" y="16"/>
                  </a:lnTo>
                  <a:lnTo>
                    <a:pt x="348" y="21"/>
                  </a:lnTo>
                  <a:lnTo>
                    <a:pt x="374" y="25"/>
                  </a:lnTo>
                  <a:lnTo>
                    <a:pt x="400" y="29"/>
                  </a:lnTo>
                  <a:lnTo>
                    <a:pt x="424" y="31"/>
                  </a:lnTo>
                  <a:lnTo>
                    <a:pt x="446" y="31"/>
                  </a:lnTo>
                  <a:lnTo>
                    <a:pt x="469" y="30"/>
                  </a:lnTo>
                  <a:lnTo>
                    <a:pt x="489" y="26"/>
                  </a:lnTo>
                  <a:lnTo>
                    <a:pt x="512" y="22"/>
                  </a:lnTo>
                  <a:lnTo>
                    <a:pt x="540" y="22"/>
                  </a:lnTo>
                  <a:lnTo>
                    <a:pt x="571" y="25"/>
                  </a:lnTo>
                  <a:lnTo>
                    <a:pt x="608" y="31"/>
                  </a:lnTo>
                  <a:lnTo>
                    <a:pt x="644" y="40"/>
                  </a:lnTo>
                  <a:lnTo>
                    <a:pt x="683" y="53"/>
                  </a:lnTo>
                  <a:lnTo>
                    <a:pt x="722" y="70"/>
                  </a:lnTo>
                  <a:lnTo>
                    <a:pt x="760" y="88"/>
                  </a:lnTo>
                  <a:lnTo>
                    <a:pt x="795" y="112"/>
                  </a:lnTo>
                  <a:lnTo>
                    <a:pt x="826" y="137"/>
                  </a:lnTo>
                  <a:lnTo>
                    <a:pt x="854" y="165"/>
                  </a:lnTo>
                  <a:lnTo>
                    <a:pt x="876" y="195"/>
                  </a:lnTo>
                  <a:lnTo>
                    <a:pt x="890" y="229"/>
                  </a:lnTo>
                  <a:lnTo>
                    <a:pt x="898" y="265"/>
                  </a:lnTo>
                  <a:lnTo>
                    <a:pt x="897" y="304"/>
                  </a:lnTo>
                  <a:lnTo>
                    <a:pt x="885" y="346"/>
                  </a:lnTo>
                  <a:lnTo>
                    <a:pt x="868" y="385"/>
                  </a:lnTo>
                  <a:lnTo>
                    <a:pt x="851" y="421"/>
                  </a:lnTo>
                  <a:lnTo>
                    <a:pt x="831" y="458"/>
                  </a:lnTo>
                  <a:lnTo>
                    <a:pt x="811" y="492"/>
                  </a:lnTo>
                  <a:lnTo>
                    <a:pt x="790" y="524"/>
                  </a:lnTo>
                  <a:lnTo>
                    <a:pt x="769" y="555"/>
                  </a:lnTo>
                  <a:lnTo>
                    <a:pt x="747" y="584"/>
                  </a:lnTo>
                  <a:lnTo>
                    <a:pt x="725" y="611"/>
                  </a:lnTo>
                  <a:lnTo>
                    <a:pt x="703" y="636"/>
                  </a:lnTo>
                  <a:lnTo>
                    <a:pt x="682" y="659"/>
                  </a:lnTo>
                  <a:lnTo>
                    <a:pt x="661" y="680"/>
                  </a:lnTo>
                  <a:lnTo>
                    <a:pt x="642" y="700"/>
                  </a:lnTo>
                  <a:lnTo>
                    <a:pt x="622" y="717"/>
                  </a:lnTo>
                  <a:lnTo>
                    <a:pt x="605" y="731"/>
                  </a:lnTo>
                  <a:lnTo>
                    <a:pt x="590" y="743"/>
                  </a:lnTo>
                  <a:lnTo>
                    <a:pt x="575" y="753"/>
                  </a:lnTo>
                  <a:lnTo>
                    <a:pt x="570" y="757"/>
                  </a:lnTo>
                  <a:lnTo>
                    <a:pt x="565" y="761"/>
                  </a:lnTo>
                  <a:lnTo>
                    <a:pt x="560" y="765"/>
                  </a:lnTo>
                  <a:lnTo>
                    <a:pt x="556" y="767"/>
                  </a:lnTo>
                  <a:lnTo>
                    <a:pt x="541" y="782"/>
                  </a:lnTo>
                  <a:lnTo>
                    <a:pt x="534" y="798"/>
                  </a:lnTo>
                  <a:lnTo>
                    <a:pt x="534" y="819"/>
                  </a:lnTo>
                  <a:lnTo>
                    <a:pt x="538" y="843"/>
                  </a:lnTo>
                  <a:lnTo>
                    <a:pt x="545" y="867"/>
                  </a:lnTo>
                  <a:lnTo>
                    <a:pt x="557" y="895"/>
                  </a:lnTo>
                  <a:lnTo>
                    <a:pt x="570" y="925"/>
                  </a:lnTo>
                  <a:lnTo>
                    <a:pt x="586" y="955"/>
                  </a:lnTo>
                  <a:lnTo>
                    <a:pt x="587" y="956"/>
                  </a:lnTo>
                  <a:lnTo>
                    <a:pt x="587" y="957"/>
                  </a:lnTo>
                  <a:lnTo>
                    <a:pt x="587" y="960"/>
                  </a:lnTo>
                  <a:lnTo>
                    <a:pt x="588" y="961"/>
                  </a:lnTo>
                  <a:lnTo>
                    <a:pt x="601" y="999"/>
                  </a:lnTo>
                  <a:lnTo>
                    <a:pt x="610" y="1042"/>
                  </a:lnTo>
                  <a:lnTo>
                    <a:pt x="612" y="1090"/>
                  </a:lnTo>
                  <a:lnTo>
                    <a:pt x="605" y="1139"/>
                  </a:lnTo>
                  <a:lnTo>
                    <a:pt x="590" y="1189"/>
                  </a:lnTo>
                  <a:lnTo>
                    <a:pt x="561" y="1234"/>
                  </a:lnTo>
                  <a:lnTo>
                    <a:pt x="519" y="1274"/>
                  </a:lnTo>
                  <a:lnTo>
                    <a:pt x="463" y="1307"/>
                  </a:lnTo>
                  <a:lnTo>
                    <a:pt x="449" y="1314"/>
                  </a:lnTo>
                  <a:lnTo>
                    <a:pt x="435" y="1320"/>
                  </a:lnTo>
                  <a:lnTo>
                    <a:pt x="419" y="1327"/>
                  </a:lnTo>
                  <a:lnTo>
                    <a:pt x="404" y="1333"/>
                  </a:lnTo>
                  <a:lnTo>
                    <a:pt x="387" y="1340"/>
                  </a:lnTo>
                  <a:lnTo>
                    <a:pt x="370" y="1346"/>
                  </a:lnTo>
                  <a:lnTo>
                    <a:pt x="353" y="1351"/>
                  </a:lnTo>
                  <a:lnTo>
                    <a:pt x="335" y="1358"/>
                  </a:lnTo>
                  <a:lnTo>
                    <a:pt x="316" y="1363"/>
                  </a:lnTo>
                  <a:lnTo>
                    <a:pt x="300" y="1367"/>
                  </a:lnTo>
                  <a:lnTo>
                    <a:pt x="281" y="1372"/>
                  </a:lnTo>
                  <a:lnTo>
                    <a:pt x="263" y="1375"/>
                  </a:lnTo>
                  <a:lnTo>
                    <a:pt x="246" y="1379"/>
                  </a:lnTo>
                  <a:lnTo>
                    <a:pt x="228" y="1380"/>
                  </a:lnTo>
                  <a:lnTo>
                    <a:pt x="211" y="1381"/>
                  </a:lnTo>
                  <a:lnTo>
                    <a:pt x="194" y="1381"/>
                  </a:lnTo>
                  <a:lnTo>
                    <a:pt x="151" y="1375"/>
                  </a:lnTo>
                  <a:lnTo>
                    <a:pt x="112" y="1356"/>
                  </a:lnTo>
                  <a:lnTo>
                    <a:pt x="78" y="1327"/>
                  </a:lnTo>
                  <a:lnTo>
                    <a:pt x="52" y="1280"/>
                  </a:lnTo>
                  <a:lnTo>
                    <a:pt x="34" y="1217"/>
                  </a:lnTo>
                  <a:lnTo>
                    <a:pt x="25" y="1135"/>
                  </a:lnTo>
                  <a:lnTo>
                    <a:pt x="26" y="1033"/>
                  </a:lnTo>
                  <a:lnTo>
                    <a:pt x="39" y="908"/>
                  </a:lnTo>
                  <a:lnTo>
                    <a:pt x="39" y="865"/>
                  </a:lnTo>
                  <a:lnTo>
                    <a:pt x="38" y="758"/>
                  </a:lnTo>
                  <a:lnTo>
                    <a:pt x="32" y="626"/>
                  </a:lnTo>
                  <a:lnTo>
                    <a:pt x="17" y="502"/>
                  </a:lnTo>
                  <a:lnTo>
                    <a:pt x="16" y="497"/>
                  </a:lnTo>
                  <a:lnTo>
                    <a:pt x="15" y="492"/>
                  </a:lnTo>
                  <a:lnTo>
                    <a:pt x="15" y="486"/>
                  </a:lnTo>
                  <a:lnTo>
                    <a:pt x="13" y="481"/>
                  </a:lnTo>
                  <a:lnTo>
                    <a:pt x="7" y="436"/>
                  </a:lnTo>
                  <a:lnTo>
                    <a:pt x="3" y="378"/>
                  </a:lnTo>
                  <a:lnTo>
                    <a:pt x="0" y="312"/>
                  </a:lnTo>
                  <a:lnTo>
                    <a:pt x="4" y="243"/>
                  </a:lnTo>
                  <a:lnTo>
                    <a:pt x="13" y="174"/>
                  </a:lnTo>
                  <a:lnTo>
                    <a:pt x="30" y="113"/>
                  </a:lnTo>
                  <a:lnTo>
                    <a:pt x="55" y="61"/>
                  </a:lnTo>
                  <a:lnTo>
                    <a:pt x="91" y="26"/>
                  </a:lnTo>
                  <a:close/>
                </a:path>
              </a:pathLst>
            </a:custGeom>
            <a:solidFill>
              <a:srgbClr val="D1C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3" name="Freeform 139"/>
            <p:cNvSpPr>
              <a:spLocks/>
            </p:cNvSpPr>
            <p:nvPr/>
          </p:nvSpPr>
          <p:spPr bwMode="auto">
            <a:xfrm flipH="1">
              <a:off x="543" y="2378"/>
              <a:ext cx="867" cy="1337"/>
            </a:xfrm>
            <a:custGeom>
              <a:avLst/>
              <a:gdLst>
                <a:gd name="T0" fmla="*/ 145 w 867"/>
                <a:gd name="T1" fmla="*/ 1330 h 1337"/>
                <a:gd name="T2" fmla="*/ 76 w 867"/>
                <a:gd name="T3" fmla="*/ 1285 h 1337"/>
                <a:gd name="T4" fmla="*/ 32 w 867"/>
                <a:gd name="T5" fmla="*/ 1181 h 1337"/>
                <a:gd name="T6" fmla="*/ 23 w 867"/>
                <a:gd name="T7" fmla="*/ 1004 h 1337"/>
                <a:gd name="T8" fmla="*/ 34 w 867"/>
                <a:gd name="T9" fmla="*/ 831 h 1337"/>
                <a:gd name="T10" fmla="*/ 21 w 867"/>
                <a:gd name="T11" fmla="*/ 569 h 1337"/>
                <a:gd name="T12" fmla="*/ 6 w 867"/>
                <a:gd name="T13" fmla="*/ 421 h 1337"/>
                <a:gd name="T14" fmla="*/ 0 w 867"/>
                <a:gd name="T15" fmla="*/ 301 h 1337"/>
                <a:gd name="T16" fmla="*/ 10 w 867"/>
                <a:gd name="T17" fmla="*/ 169 h 1337"/>
                <a:gd name="T18" fmla="*/ 50 w 867"/>
                <a:gd name="T19" fmla="*/ 59 h 1337"/>
                <a:gd name="T20" fmla="*/ 105 w 867"/>
                <a:gd name="T21" fmla="*/ 14 h 1337"/>
                <a:gd name="T22" fmla="*/ 151 w 867"/>
                <a:gd name="T23" fmla="*/ 1 h 1337"/>
                <a:gd name="T24" fmla="*/ 199 w 867"/>
                <a:gd name="T25" fmla="*/ 0 h 1337"/>
                <a:gd name="T26" fmla="*/ 249 w 867"/>
                <a:gd name="T27" fmla="*/ 5 h 1337"/>
                <a:gd name="T28" fmla="*/ 300 w 867"/>
                <a:gd name="T29" fmla="*/ 14 h 1337"/>
                <a:gd name="T30" fmla="*/ 348 w 867"/>
                <a:gd name="T31" fmla="*/ 24 h 1337"/>
                <a:gd name="T32" fmla="*/ 395 w 867"/>
                <a:gd name="T33" fmla="*/ 30 h 1337"/>
                <a:gd name="T34" fmla="*/ 438 w 867"/>
                <a:gd name="T35" fmla="*/ 28 h 1337"/>
                <a:gd name="T36" fmla="*/ 480 w 867"/>
                <a:gd name="T37" fmla="*/ 20 h 1337"/>
                <a:gd name="T38" fmla="*/ 538 w 867"/>
                <a:gd name="T39" fmla="*/ 22 h 1337"/>
                <a:gd name="T40" fmla="*/ 611 w 867"/>
                <a:gd name="T41" fmla="*/ 37 h 1337"/>
                <a:gd name="T42" fmla="*/ 688 w 867"/>
                <a:gd name="T43" fmla="*/ 65 h 1337"/>
                <a:gd name="T44" fmla="*/ 761 w 867"/>
                <a:gd name="T45" fmla="*/ 104 h 1337"/>
                <a:gd name="T46" fmla="*/ 820 w 867"/>
                <a:gd name="T47" fmla="*/ 154 h 1337"/>
                <a:gd name="T48" fmla="*/ 858 w 867"/>
                <a:gd name="T49" fmla="*/ 216 h 1337"/>
                <a:gd name="T50" fmla="*/ 866 w 867"/>
                <a:gd name="T51" fmla="*/ 288 h 1337"/>
                <a:gd name="T52" fmla="*/ 839 w 867"/>
                <a:gd name="T53" fmla="*/ 369 h 1337"/>
                <a:gd name="T54" fmla="*/ 798 w 867"/>
                <a:gd name="T55" fmla="*/ 447 h 1337"/>
                <a:gd name="T56" fmla="*/ 754 w 867"/>
                <a:gd name="T57" fmla="*/ 517 h 1337"/>
                <a:gd name="T58" fmla="*/ 709 w 867"/>
                <a:gd name="T59" fmla="*/ 578 h 1337"/>
                <a:gd name="T60" fmla="*/ 662 w 867"/>
                <a:gd name="T61" fmla="*/ 633 h 1337"/>
                <a:gd name="T62" fmla="*/ 617 w 867"/>
                <a:gd name="T63" fmla="*/ 676 h 1337"/>
                <a:gd name="T64" fmla="*/ 580 w 867"/>
                <a:gd name="T65" fmla="*/ 710 h 1337"/>
                <a:gd name="T66" fmla="*/ 550 w 867"/>
                <a:gd name="T67" fmla="*/ 733 h 1337"/>
                <a:gd name="T68" fmla="*/ 521 w 867"/>
                <a:gd name="T69" fmla="*/ 753 h 1337"/>
                <a:gd name="T70" fmla="*/ 510 w 867"/>
                <a:gd name="T71" fmla="*/ 788 h 1337"/>
                <a:gd name="T72" fmla="*/ 519 w 867"/>
                <a:gd name="T73" fmla="*/ 835 h 1337"/>
                <a:gd name="T74" fmla="*/ 542 w 867"/>
                <a:gd name="T75" fmla="*/ 891 h 1337"/>
                <a:gd name="T76" fmla="*/ 569 w 867"/>
                <a:gd name="T77" fmla="*/ 957 h 1337"/>
                <a:gd name="T78" fmla="*/ 581 w 867"/>
                <a:gd name="T79" fmla="*/ 1047 h 1337"/>
                <a:gd name="T80" fmla="*/ 560 w 867"/>
                <a:gd name="T81" fmla="*/ 1144 h 1337"/>
                <a:gd name="T82" fmla="*/ 494 w 867"/>
                <a:gd name="T83" fmla="*/ 1230 h 1337"/>
                <a:gd name="T84" fmla="*/ 426 w 867"/>
                <a:gd name="T85" fmla="*/ 1269 h 1337"/>
                <a:gd name="T86" fmla="*/ 398 w 867"/>
                <a:gd name="T87" fmla="*/ 1281 h 1337"/>
                <a:gd name="T88" fmla="*/ 366 w 867"/>
                <a:gd name="T89" fmla="*/ 1294 h 1337"/>
                <a:gd name="T90" fmla="*/ 335 w 867"/>
                <a:gd name="T91" fmla="*/ 1307 h 1337"/>
                <a:gd name="T92" fmla="*/ 301 w 867"/>
                <a:gd name="T93" fmla="*/ 1317 h 1337"/>
                <a:gd name="T94" fmla="*/ 269 w 867"/>
                <a:gd name="T95" fmla="*/ 1326 h 1337"/>
                <a:gd name="T96" fmla="*/ 235 w 867"/>
                <a:gd name="T97" fmla="*/ 1334 h 1337"/>
                <a:gd name="T98" fmla="*/ 203 w 867"/>
                <a:gd name="T99" fmla="*/ 1337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7" h="1337">
                  <a:moveTo>
                    <a:pt x="187" y="1337"/>
                  </a:moveTo>
                  <a:lnTo>
                    <a:pt x="145" y="1330"/>
                  </a:lnTo>
                  <a:lnTo>
                    <a:pt x="108" y="1313"/>
                  </a:lnTo>
                  <a:lnTo>
                    <a:pt x="76" y="1285"/>
                  </a:lnTo>
                  <a:lnTo>
                    <a:pt x="50" y="1240"/>
                  </a:lnTo>
                  <a:lnTo>
                    <a:pt x="32" y="1181"/>
                  </a:lnTo>
                  <a:lnTo>
                    <a:pt x="23" y="1103"/>
                  </a:lnTo>
                  <a:lnTo>
                    <a:pt x="23" y="1004"/>
                  </a:lnTo>
                  <a:lnTo>
                    <a:pt x="36" y="883"/>
                  </a:lnTo>
                  <a:lnTo>
                    <a:pt x="34" y="831"/>
                  </a:lnTo>
                  <a:lnTo>
                    <a:pt x="28" y="708"/>
                  </a:lnTo>
                  <a:lnTo>
                    <a:pt x="21" y="569"/>
                  </a:lnTo>
                  <a:lnTo>
                    <a:pt x="11" y="464"/>
                  </a:lnTo>
                  <a:lnTo>
                    <a:pt x="6" y="421"/>
                  </a:lnTo>
                  <a:lnTo>
                    <a:pt x="2" y="365"/>
                  </a:lnTo>
                  <a:lnTo>
                    <a:pt x="0" y="301"/>
                  </a:lnTo>
                  <a:lnTo>
                    <a:pt x="2" y="235"/>
                  </a:lnTo>
                  <a:lnTo>
                    <a:pt x="10" y="169"/>
                  </a:lnTo>
                  <a:lnTo>
                    <a:pt x="26" y="109"/>
                  </a:lnTo>
                  <a:lnTo>
                    <a:pt x="50" y="59"/>
                  </a:lnTo>
                  <a:lnTo>
                    <a:pt x="84" y="24"/>
                  </a:lnTo>
                  <a:lnTo>
                    <a:pt x="105" y="14"/>
                  </a:lnTo>
                  <a:lnTo>
                    <a:pt x="127" y="6"/>
                  </a:lnTo>
                  <a:lnTo>
                    <a:pt x="151" y="1"/>
                  </a:lnTo>
                  <a:lnTo>
                    <a:pt x="174" y="0"/>
                  </a:lnTo>
                  <a:lnTo>
                    <a:pt x="199" y="0"/>
                  </a:lnTo>
                  <a:lnTo>
                    <a:pt x="223" y="2"/>
                  </a:lnTo>
                  <a:lnTo>
                    <a:pt x="249" y="5"/>
                  </a:lnTo>
                  <a:lnTo>
                    <a:pt x="274" y="10"/>
                  </a:lnTo>
                  <a:lnTo>
                    <a:pt x="300" y="14"/>
                  </a:lnTo>
                  <a:lnTo>
                    <a:pt x="325" y="19"/>
                  </a:lnTo>
                  <a:lnTo>
                    <a:pt x="348" y="24"/>
                  </a:lnTo>
                  <a:lnTo>
                    <a:pt x="373" y="27"/>
                  </a:lnTo>
                  <a:lnTo>
                    <a:pt x="395" y="30"/>
                  </a:lnTo>
                  <a:lnTo>
                    <a:pt x="417" y="30"/>
                  </a:lnTo>
                  <a:lnTo>
                    <a:pt x="438" y="28"/>
                  </a:lnTo>
                  <a:lnTo>
                    <a:pt x="458" y="24"/>
                  </a:lnTo>
                  <a:lnTo>
                    <a:pt x="480" y="20"/>
                  </a:lnTo>
                  <a:lnTo>
                    <a:pt x="507" y="19"/>
                  </a:lnTo>
                  <a:lnTo>
                    <a:pt x="538" y="22"/>
                  </a:lnTo>
                  <a:lnTo>
                    <a:pt x="573" y="28"/>
                  </a:lnTo>
                  <a:lnTo>
                    <a:pt x="611" y="37"/>
                  </a:lnTo>
                  <a:lnTo>
                    <a:pt x="649" y="49"/>
                  </a:lnTo>
                  <a:lnTo>
                    <a:pt x="688" y="65"/>
                  </a:lnTo>
                  <a:lnTo>
                    <a:pt x="725" y="83"/>
                  </a:lnTo>
                  <a:lnTo>
                    <a:pt x="761" y="104"/>
                  </a:lnTo>
                  <a:lnTo>
                    <a:pt x="793" y="127"/>
                  </a:lnTo>
                  <a:lnTo>
                    <a:pt x="820" y="154"/>
                  </a:lnTo>
                  <a:lnTo>
                    <a:pt x="842" y="183"/>
                  </a:lnTo>
                  <a:lnTo>
                    <a:pt x="858" y="216"/>
                  </a:lnTo>
                  <a:lnTo>
                    <a:pt x="867" y="251"/>
                  </a:lnTo>
                  <a:lnTo>
                    <a:pt x="866" y="288"/>
                  </a:lnTo>
                  <a:lnTo>
                    <a:pt x="855" y="329"/>
                  </a:lnTo>
                  <a:lnTo>
                    <a:pt x="839" y="369"/>
                  </a:lnTo>
                  <a:lnTo>
                    <a:pt x="819" y="409"/>
                  </a:lnTo>
                  <a:lnTo>
                    <a:pt x="798" y="447"/>
                  </a:lnTo>
                  <a:lnTo>
                    <a:pt x="777" y="482"/>
                  </a:lnTo>
                  <a:lnTo>
                    <a:pt x="754" y="517"/>
                  </a:lnTo>
                  <a:lnTo>
                    <a:pt x="732" y="548"/>
                  </a:lnTo>
                  <a:lnTo>
                    <a:pt x="709" y="578"/>
                  </a:lnTo>
                  <a:lnTo>
                    <a:pt x="685" y="607"/>
                  </a:lnTo>
                  <a:lnTo>
                    <a:pt x="662" y="633"/>
                  </a:lnTo>
                  <a:lnTo>
                    <a:pt x="640" y="655"/>
                  </a:lnTo>
                  <a:lnTo>
                    <a:pt x="617" y="676"/>
                  </a:lnTo>
                  <a:lnTo>
                    <a:pt x="598" y="694"/>
                  </a:lnTo>
                  <a:lnTo>
                    <a:pt x="580" y="710"/>
                  </a:lnTo>
                  <a:lnTo>
                    <a:pt x="564" y="723"/>
                  </a:lnTo>
                  <a:lnTo>
                    <a:pt x="550" y="733"/>
                  </a:lnTo>
                  <a:lnTo>
                    <a:pt x="538" y="740"/>
                  </a:lnTo>
                  <a:lnTo>
                    <a:pt x="521" y="753"/>
                  </a:lnTo>
                  <a:lnTo>
                    <a:pt x="512" y="768"/>
                  </a:lnTo>
                  <a:lnTo>
                    <a:pt x="510" y="788"/>
                  </a:lnTo>
                  <a:lnTo>
                    <a:pt x="512" y="810"/>
                  </a:lnTo>
                  <a:lnTo>
                    <a:pt x="519" y="835"/>
                  </a:lnTo>
                  <a:lnTo>
                    <a:pt x="529" y="862"/>
                  </a:lnTo>
                  <a:lnTo>
                    <a:pt x="542" y="891"/>
                  </a:lnTo>
                  <a:lnTo>
                    <a:pt x="556" y="922"/>
                  </a:lnTo>
                  <a:lnTo>
                    <a:pt x="569" y="957"/>
                  </a:lnTo>
                  <a:lnTo>
                    <a:pt x="578" y="1000"/>
                  </a:lnTo>
                  <a:lnTo>
                    <a:pt x="581" y="1047"/>
                  </a:lnTo>
                  <a:lnTo>
                    <a:pt x="576" y="1096"/>
                  </a:lnTo>
                  <a:lnTo>
                    <a:pt x="560" y="1144"/>
                  </a:lnTo>
                  <a:lnTo>
                    <a:pt x="533" y="1190"/>
                  </a:lnTo>
                  <a:lnTo>
                    <a:pt x="494" y="1230"/>
                  </a:lnTo>
                  <a:lnTo>
                    <a:pt x="439" y="1262"/>
                  </a:lnTo>
                  <a:lnTo>
                    <a:pt x="426" y="1269"/>
                  </a:lnTo>
                  <a:lnTo>
                    <a:pt x="412" y="1274"/>
                  </a:lnTo>
                  <a:lnTo>
                    <a:pt x="398" y="1281"/>
                  </a:lnTo>
                  <a:lnTo>
                    <a:pt x="382" y="1287"/>
                  </a:lnTo>
                  <a:lnTo>
                    <a:pt x="366" y="1294"/>
                  </a:lnTo>
                  <a:lnTo>
                    <a:pt x="351" y="1300"/>
                  </a:lnTo>
                  <a:lnTo>
                    <a:pt x="335" y="1307"/>
                  </a:lnTo>
                  <a:lnTo>
                    <a:pt x="318" y="1312"/>
                  </a:lnTo>
                  <a:lnTo>
                    <a:pt x="301" y="1317"/>
                  </a:lnTo>
                  <a:lnTo>
                    <a:pt x="286" y="1322"/>
                  </a:lnTo>
                  <a:lnTo>
                    <a:pt x="269" y="1326"/>
                  </a:lnTo>
                  <a:lnTo>
                    <a:pt x="252" y="1330"/>
                  </a:lnTo>
                  <a:lnTo>
                    <a:pt x="235" y="1334"/>
                  </a:lnTo>
                  <a:lnTo>
                    <a:pt x="219" y="1335"/>
                  </a:lnTo>
                  <a:lnTo>
                    <a:pt x="203" y="1337"/>
                  </a:lnTo>
                  <a:lnTo>
                    <a:pt x="187" y="1337"/>
                  </a:lnTo>
                  <a:close/>
                </a:path>
              </a:pathLst>
            </a:custGeom>
            <a:solidFill>
              <a:srgbClr val="C9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4" name="Freeform 140"/>
            <p:cNvSpPr>
              <a:spLocks/>
            </p:cNvSpPr>
            <p:nvPr/>
          </p:nvSpPr>
          <p:spPr bwMode="auto">
            <a:xfrm flipH="1">
              <a:off x="1448" y="2765"/>
              <a:ext cx="574" cy="306"/>
            </a:xfrm>
            <a:custGeom>
              <a:avLst/>
              <a:gdLst>
                <a:gd name="T0" fmla="*/ 156 w 574"/>
                <a:gd name="T1" fmla="*/ 255 h 306"/>
                <a:gd name="T2" fmla="*/ 151 w 574"/>
                <a:gd name="T3" fmla="*/ 254 h 306"/>
                <a:gd name="T4" fmla="*/ 137 w 574"/>
                <a:gd name="T5" fmla="*/ 253 h 306"/>
                <a:gd name="T6" fmla="*/ 117 w 574"/>
                <a:gd name="T7" fmla="*/ 247 h 306"/>
                <a:gd name="T8" fmla="*/ 94 w 574"/>
                <a:gd name="T9" fmla="*/ 240 h 306"/>
                <a:gd name="T10" fmla="*/ 68 w 574"/>
                <a:gd name="T11" fmla="*/ 228 h 306"/>
                <a:gd name="T12" fmla="*/ 43 w 574"/>
                <a:gd name="T13" fmla="*/ 212 h 306"/>
                <a:gd name="T14" fmla="*/ 23 w 574"/>
                <a:gd name="T15" fmla="*/ 191 h 306"/>
                <a:gd name="T16" fmla="*/ 7 w 574"/>
                <a:gd name="T17" fmla="*/ 165 h 306"/>
                <a:gd name="T18" fmla="*/ 3 w 574"/>
                <a:gd name="T19" fmla="*/ 151 h 306"/>
                <a:gd name="T20" fmla="*/ 0 w 574"/>
                <a:gd name="T21" fmla="*/ 138 h 306"/>
                <a:gd name="T22" fmla="*/ 2 w 574"/>
                <a:gd name="T23" fmla="*/ 126 h 306"/>
                <a:gd name="T24" fmla="*/ 4 w 574"/>
                <a:gd name="T25" fmla="*/ 115 h 306"/>
                <a:gd name="T26" fmla="*/ 10 w 574"/>
                <a:gd name="T27" fmla="*/ 103 h 306"/>
                <a:gd name="T28" fmla="*/ 17 w 574"/>
                <a:gd name="T29" fmla="*/ 93 h 306"/>
                <a:gd name="T30" fmla="*/ 28 w 574"/>
                <a:gd name="T31" fmla="*/ 83 h 306"/>
                <a:gd name="T32" fmla="*/ 39 w 574"/>
                <a:gd name="T33" fmla="*/ 74 h 306"/>
                <a:gd name="T34" fmla="*/ 54 w 574"/>
                <a:gd name="T35" fmla="*/ 65 h 306"/>
                <a:gd name="T36" fmla="*/ 71 w 574"/>
                <a:gd name="T37" fmla="*/ 57 h 306"/>
                <a:gd name="T38" fmla="*/ 89 w 574"/>
                <a:gd name="T39" fmla="*/ 48 h 306"/>
                <a:gd name="T40" fmla="*/ 108 w 574"/>
                <a:gd name="T41" fmla="*/ 41 h 306"/>
                <a:gd name="T42" fmla="*/ 130 w 574"/>
                <a:gd name="T43" fmla="*/ 34 h 306"/>
                <a:gd name="T44" fmla="*/ 154 w 574"/>
                <a:gd name="T45" fmla="*/ 26 h 306"/>
                <a:gd name="T46" fmla="*/ 180 w 574"/>
                <a:gd name="T47" fmla="*/ 18 h 306"/>
                <a:gd name="T48" fmla="*/ 207 w 574"/>
                <a:gd name="T49" fmla="*/ 12 h 306"/>
                <a:gd name="T50" fmla="*/ 236 w 574"/>
                <a:gd name="T51" fmla="*/ 5 h 306"/>
                <a:gd name="T52" fmla="*/ 266 w 574"/>
                <a:gd name="T53" fmla="*/ 2 h 306"/>
                <a:gd name="T54" fmla="*/ 296 w 574"/>
                <a:gd name="T55" fmla="*/ 0 h 306"/>
                <a:gd name="T56" fmla="*/ 326 w 574"/>
                <a:gd name="T57" fmla="*/ 0 h 306"/>
                <a:gd name="T58" fmla="*/ 357 w 574"/>
                <a:gd name="T59" fmla="*/ 3 h 306"/>
                <a:gd name="T60" fmla="*/ 385 w 574"/>
                <a:gd name="T61" fmla="*/ 8 h 306"/>
                <a:gd name="T62" fmla="*/ 415 w 574"/>
                <a:gd name="T63" fmla="*/ 16 h 306"/>
                <a:gd name="T64" fmla="*/ 443 w 574"/>
                <a:gd name="T65" fmla="*/ 25 h 306"/>
                <a:gd name="T66" fmla="*/ 469 w 574"/>
                <a:gd name="T67" fmla="*/ 38 h 306"/>
                <a:gd name="T68" fmla="*/ 492 w 574"/>
                <a:gd name="T69" fmla="*/ 52 h 306"/>
                <a:gd name="T70" fmla="*/ 514 w 574"/>
                <a:gd name="T71" fmla="*/ 70 h 306"/>
                <a:gd name="T72" fmla="*/ 532 w 574"/>
                <a:gd name="T73" fmla="*/ 90 h 306"/>
                <a:gd name="T74" fmla="*/ 548 w 574"/>
                <a:gd name="T75" fmla="*/ 113 h 306"/>
                <a:gd name="T76" fmla="*/ 561 w 574"/>
                <a:gd name="T77" fmla="*/ 138 h 306"/>
                <a:gd name="T78" fmla="*/ 570 w 574"/>
                <a:gd name="T79" fmla="*/ 167 h 306"/>
                <a:gd name="T80" fmla="*/ 574 w 574"/>
                <a:gd name="T81" fmla="*/ 198 h 306"/>
                <a:gd name="T82" fmla="*/ 573 w 574"/>
                <a:gd name="T83" fmla="*/ 228 h 306"/>
                <a:gd name="T84" fmla="*/ 564 w 574"/>
                <a:gd name="T85" fmla="*/ 251 h 306"/>
                <a:gd name="T86" fmla="*/ 549 w 574"/>
                <a:gd name="T87" fmla="*/ 271 h 306"/>
                <a:gd name="T88" fmla="*/ 528 w 574"/>
                <a:gd name="T89" fmla="*/ 285 h 306"/>
                <a:gd name="T90" fmla="*/ 502 w 574"/>
                <a:gd name="T91" fmla="*/ 295 h 306"/>
                <a:gd name="T92" fmla="*/ 474 w 574"/>
                <a:gd name="T93" fmla="*/ 302 h 306"/>
                <a:gd name="T94" fmla="*/ 441 w 574"/>
                <a:gd name="T95" fmla="*/ 306 h 306"/>
                <a:gd name="T96" fmla="*/ 407 w 574"/>
                <a:gd name="T97" fmla="*/ 306 h 306"/>
                <a:gd name="T98" fmla="*/ 372 w 574"/>
                <a:gd name="T99" fmla="*/ 305 h 306"/>
                <a:gd name="T100" fmla="*/ 336 w 574"/>
                <a:gd name="T101" fmla="*/ 299 h 306"/>
                <a:gd name="T102" fmla="*/ 301 w 574"/>
                <a:gd name="T103" fmla="*/ 294 h 306"/>
                <a:gd name="T104" fmla="*/ 266 w 574"/>
                <a:gd name="T105" fmla="*/ 286 h 306"/>
                <a:gd name="T106" fmla="*/ 233 w 574"/>
                <a:gd name="T107" fmla="*/ 279 h 306"/>
                <a:gd name="T108" fmla="*/ 203 w 574"/>
                <a:gd name="T109" fmla="*/ 271 h 306"/>
                <a:gd name="T110" fmla="*/ 177 w 574"/>
                <a:gd name="T111" fmla="*/ 263 h 306"/>
                <a:gd name="T112" fmla="*/ 156 w 574"/>
                <a:gd name="T113" fmla="*/ 25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4" h="306">
                  <a:moveTo>
                    <a:pt x="156" y="255"/>
                  </a:moveTo>
                  <a:lnTo>
                    <a:pt x="151" y="254"/>
                  </a:lnTo>
                  <a:lnTo>
                    <a:pt x="137" y="253"/>
                  </a:lnTo>
                  <a:lnTo>
                    <a:pt x="117" y="247"/>
                  </a:lnTo>
                  <a:lnTo>
                    <a:pt x="94" y="240"/>
                  </a:lnTo>
                  <a:lnTo>
                    <a:pt x="68" y="228"/>
                  </a:lnTo>
                  <a:lnTo>
                    <a:pt x="43" y="212"/>
                  </a:lnTo>
                  <a:lnTo>
                    <a:pt x="23" y="191"/>
                  </a:lnTo>
                  <a:lnTo>
                    <a:pt x="7" y="165"/>
                  </a:lnTo>
                  <a:lnTo>
                    <a:pt x="3" y="151"/>
                  </a:lnTo>
                  <a:lnTo>
                    <a:pt x="0" y="138"/>
                  </a:lnTo>
                  <a:lnTo>
                    <a:pt x="2" y="126"/>
                  </a:lnTo>
                  <a:lnTo>
                    <a:pt x="4" y="115"/>
                  </a:lnTo>
                  <a:lnTo>
                    <a:pt x="10" y="103"/>
                  </a:lnTo>
                  <a:lnTo>
                    <a:pt x="17" y="93"/>
                  </a:lnTo>
                  <a:lnTo>
                    <a:pt x="28" y="83"/>
                  </a:lnTo>
                  <a:lnTo>
                    <a:pt x="39" y="74"/>
                  </a:lnTo>
                  <a:lnTo>
                    <a:pt x="54" y="65"/>
                  </a:lnTo>
                  <a:lnTo>
                    <a:pt x="71" y="57"/>
                  </a:lnTo>
                  <a:lnTo>
                    <a:pt x="89" y="48"/>
                  </a:lnTo>
                  <a:lnTo>
                    <a:pt x="108" y="41"/>
                  </a:lnTo>
                  <a:lnTo>
                    <a:pt x="130" y="34"/>
                  </a:lnTo>
                  <a:lnTo>
                    <a:pt x="154" y="26"/>
                  </a:lnTo>
                  <a:lnTo>
                    <a:pt x="180" y="18"/>
                  </a:lnTo>
                  <a:lnTo>
                    <a:pt x="207" y="12"/>
                  </a:lnTo>
                  <a:lnTo>
                    <a:pt x="236" y="5"/>
                  </a:lnTo>
                  <a:lnTo>
                    <a:pt x="266" y="2"/>
                  </a:lnTo>
                  <a:lnTo>
                    <a:pt x="296" y="0"/>
                  </a:lnTo>
                  <a:lnTo>
                    <a:pt x="326" y="0"/>
                  </a:lnTo>
                  <a:lnTo>
                    <a:pt x="357" y="3"/>
                  </a:lnTo>
                  <a:lnTo>
                    <a:pt x="385" y="8"/>
                  </a:lnTo>
                  <a:lnTo>
                    <a:pt x="415" y="16"/>
                  </a:lnTo>
                  <a:lnTo>
                    <a:pt x="443" y="25"/>
                  </a:lnTo>
                  <a:lnTo>
                    <a:pt x="469" y="38"/>
                  </a:lnTo>
                  <a:lnTo>
                    <a:pt x="492" y="52"/>
                  </a:lnTo>
                  <a:lnTo>
                    <a:pt x="514" y="70"/>
                  </a:lnTo>
                  <a:lnTo>
                    <a:pt x="532" y="90"/>
                  </a:lnTo>
                  <a:lnTo>
                    <a:pt x="548" y="113"/>
                  </a:lnTo>
                  <a:lnTo>
                    <a:pt x="561" y="138"/>
                  </a:lnTo>
                  <a:lnTo>
                    <a:pt x="570" y="167"/>
                  </a:lnTo>
                  <a:lnTo>
                    <a:pt x="574" y="198"/>
                  </a:lnTo>
                  <a:lnTo>
                    <a:pt x="573" y="228"/>
                  </a:lnTo>
                  <a:lnTo>
                    <a:pt x="564" y="251"/>
                  </a:lnTo>
                  <a:lnTo>
                    <a:pt x="549" y="271"/>
                  </a:lnTo>
                  <a:lnTo>
                    <a:pt x="528" y="285"/>
                  </a:lnTo>
                  <a:lnTo>
                    <a:pt x="502" y="295"/>
                  </a:lnTo>
                  <a:lnTo>
                    <a:pt x="474" y="302"/>
                  </a:lnTo>
                  <a:lnTo>
                    <a:pt x="441" y="306"/>
                  </a:lnTo>
                  <a:lnTo>
                    <a:pt x="407" y="306"/>
                  </a:lnTo>
                  <a:lnTo>
                    <a:pt x="372" y="305"/>
                  </a:lnTo>
                  <a:lnTo>
                    <a:pt x="336" y="299"/>
                  </a:lnTo>
                  <a:lnTo>
                    <a:pt x="301" y="294"/>
                  </a:lnTo>
                  <a:lnTo>
                    <a:pt x="266" y="286"/>
                  </a:lnTo>
                  <a:lnTo>
                    <a:pt x="233" y="279"/>
                  </a:lnTo>
                  <a:lnTo>
                    <a:pt x="203" y="271"/>
                  </a:lnTo>
                  <a:lnTo>
                    <a:pt x="177" y="263"/>
                  </a:lnTo>
                  <a:lnTo>
                    <a:pt x="156"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5" name="Freeform 141"/>
            <p:cNvSpPr>
              <a:spLocks/>
            </p:cNvSpPr>
            <p:nvPr/>
          </p:nvSpPr>
          <p:spPr bwMode="auto">
            <a:xfrm flipH="1">
              <a:off x="1457" y="2772"/>
              <a:ext cx="548" cy="292"/>
            </a:xfrm>
            <a:custGeom>
              <a:avLst/>
              <a:gdLst>
                <a:gd name="T0" fmla="*/ 150 w 548"/>
                <a:gd name="T1" fmla="*/ 244 h 292"/>
                <a:gd name="T2" fmla="*/ 145 w 548"/>
                <a:gd name="T3" fmla="*/ 243 h 292"/>
                <a:gd name="T4" fmla="*/ 132 w 548"/>
                <a:gd name="T5" fmla="*/ 242 h 292"/>
                <a:gd name="T6" fmla="*/ 112 w 548"/>
                <a:gd name="T7" fmla="*/ 236 h 292"/>
                <a:gd name="T8" fmla="*/ 90 w 548"/>
                <a:gd name="T9" fmla="*/ 229 h 292"/>
                <a:gd name="T10" fmla="*/ 65 w 548"/>
                <a:gd name="T11" fmla="*/ 217 h 292"/>
                <a:gd name="T12" fmla="*/ 42 w 548"/>
                <a:gd name="T13" fmla="*/ 203 h 292"/>
                <a:gd name="T14" fmla="*/ 21 w 548"/>
                <a:gd name="T15" fmla="*/ 183 h 292"/>
                <a:gd name="T16" fmla="*/ 7 w 548"/>
                <a:gd name="T17" fmla="*/ 158 h 292"/>
                <a:gd name="T18" fmla="*/ 3 w 548"/>
                <a:gd name="T19" fmla="*/ 145 h 292"/>
                <a:gd name="T20" fmla="*/ 0 w 548"/>
                <a:gd name="T21" fmla="*/ 132 h 292"/>
                <a:gd name="T22" fmla="*/ 2 w 548"/>
                <a:gd name="T23" fmla="*/ 121 h 292"/>
                <a:gd name="T24" fmla="*/ 4 w 548"/>
                <a:gd name="T25" fmla="*/ 109 h 292"/>
                <a:gd name="T26" fmla="*/ 9 w 548"/>
                <a:gd name="T27" fmla="*/ 99 h 292"/>
                <a:gd name="T28" fmla="*/ 17 w 548"/>
                <a:gd name="T29" fmla="*/ 89 h 292"/>
                <a:gd name="T30" fmla="*/ 26 w 548"/>
                <a:gd name="T31" fmla="*/ 79 h 292"/>
                <a:gd name="T32" fmla="*/ 38 w 548"/>
                <a:gd name="T33" fmla="*/ 71 h 292"/>
                <a:gd name="T34" fmla="*/ 51 w 548"/>
                <a:gd name="T35" fmla="*/ 62 h 292"/>
                <a:gd name="T36" fmla="*/ 67 w 548"/>
                <a:gd name="T37" fmla="*/ 54 h 292"/>
                <a:gd name="T38" fmla="*/ 85 w 548"/>
                <a:gd name="T39" fmla="*/ 47 h 292"/>
                <a:gd name="T40" fmla="*/ 104 w 548"/>
                <a:gd name="T41" fmla="*/ 39 h 292"/>
                <a:gd name="T42" fmla="*/ 125 w 548"/>
                <a:gd name="T43" fmla="*/ 32 h 292"/>
                <a:gd name="T44" fmla="*/ 147 w 548"/>
                <a:gd name="T45" fmla="*/ 26 h 292"/>
                <a:gd name="T46" fmla="*/ 172 w 548"/>
                <a:gd name="T47" fmla="*/ 18 h 292"/>
                <a:gd name="T48" fmla="*/ 198 w 548"/>
                <a:gd name="T49" fmla="*/ 11 h 292"/>
                <a:gd name="T50" fmla="*/ 225 w 548"/>
                <a:gd name="T51" fmla="*/ 6 h 292"/>
                <a:gd name="T52" fmla="*/ 253 w 548"/>
                <a:gd name="T53" fmla="*/ 2 h 292"/>
                <a:gd name="T54" fmla="*/ 283 w 548"/>
                <a:gd name="T55" fmla="*/ 0 h 292"/>
                <a:gd name="T56" fmla="*/ 311 w 548"/>
                <a:gd name="T57" fmla="*/ 1 h 292"/>
                <a:gd name="T58" fmla="*/ 340 w 548"/>
                <a:gd name="T59" fmla="*/ 4 h 292"/>
                <a:gd name="T60" fmla="*/ 368 w 548"/>
                <a:gd name="T61" fmla="*/ 8 h 292"/>
                <a:gd name="T62" fmla="*/ 396 w 548"/>
                <a:gd name="T63" fmla="*/ 15 h 292"/>
                <a:gd name="T64" fmla="*/ 422 w 548"/>
                <a:gd name="T65" fmla="*/ 24 h 292"/>
                <a:gd name="T66" fmla="*/ 446 w 548"/>
                <a:gd name="T67" fmla="*/ 36 h 292"/>
                <a:gd name="T68" fmla="*/ 470 w 548"/>
                <a:gd name="T69" fmla="*/ 50 h 292"/>
                <a:gd name="T70" fmla="*/ 491 w 548"/>
                <a:gd name="T71" fmla="*/ 67 h 292"/>
                <a:gd name="T72" fmla="*/ 509 w 548"/>
                <a:gd name="T73" fmla="*/ 86 h 292"/>
                <a:gd name="T74" fmla="*/ 523 w 548"/>
                <a:gd name="T75" fmla="*/ 108 h 292"/>
                <a:gd name="T76" fmla="*/ 535 w 548"/>
                <a:gd name="T77" fmla="*/ 132 h 292"/>
                <a:gd name="T78" fmla="*/ 544 w 548"/>
                <a:gd name="T79" fmla="*/ 158 h 292"/>
                <a:gd name="T80" fmla="*/ 548 w 548"/>
                <a:gd name="T81" fmla="*/ 188 h 292"/>
                <a:gd name="T82" fmla="*/ 547 w 548"/>
                <a:gd name="T83" fmla="*/ 217 h 292"/>
                <a:gd name="T84" fmla="*/ 537 w 548"/>
                <a:gd name="T85" fmla="*/ 239 h 292"/>
                <a:gd name="T86" fmla="*/ 523 w 548"/>
                <a:gd name="T87" fmla="*/ 259 h 292"/>
                <a:gd name="T88" fmla="*/ 504 w 548"/>
                <a:gd name="T89" fmla="*/ 272 h 292"/>
                <a:gd name="T90" fmla="*/ 480 w 548"/>
                <a:gd name="T91" fmla="*/ 282 h 292"/>
                <a:gd name="T92" fmla="*/ 452 w 548"/>
                <a:gd name="T93" fmla="*/ 288 h 292"/>
                <a:gd name="T94" fmla="*/ 422 w 548"/>
                <a:gd name="T95" fmla="*/ 291 h 292"/>
                <a:gd name="T96" fmla="*/ 389 w 548"/>
                <a:gd name="T97" fmla="*/ 292 h 292"/>
                <a:gd name="T98" fmla="*/ 355 w 548"/>
                <a:gd name="T99" fmla="*/ 290 h 292"/>
                <a:gd name="T100" fmla="*/ 320 w 548"/>
                <a:gd name="T101" fmla="*/ 286 h 292"/>
                <a:gd name="T102" fmla="*/ 286 w 548"/>
                <a:gd name="T103" fmla="*/ 281 h 292"/>
                <a:gd name="T104" fmla="*/ 254 w 548"/>
                <a:gd name="T105" fmla="*/ 274 h 292"/>
                <a:gd name="T106" fmla="*/ 223 w 548"/>
                <a:gd name="T107" fmla="*/ 266 h 292"/>
                <a:gd name="T108" fmla="*/ 194 w 548"/>
                <a:gd name="T109" fmla="*/ 259 h 292"/>
                <a:gd name="T110" fmla="*/ 171 w 548"/>
                <a:gd name="T111" fmla="*/ 252 h 292"/>
                <a:gd name="T112" fmla="*/ 150 w 548"/>
                <a:gd name="T113" fmla="*/ 2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 h="292">
                  <a:moveTo>
                    <a:pt x="150" y="244"/>
                  </a:moveTo>
                  <a:lnTo>
                    <a:pt x="145" y="243"/>
                  </a:lnTo>
                  <a:lnTo>
                    <a:pt x="132" y="242"/>
                  </a:lnTo>
                  <a:lnTo>
                    <a:pt x="112" y="236"/>
                  </a:lnTo>
                  <a:lnTo>
                    <a:pt x="90" y="229"/>
                  </a:lnTo>
                  <a:lnTo>
                    <a:pt x="65" y="217"/>
                  </a:lnTo>
                  <a:lnTo>
                    <a:pt x="42" y="203"/>
                  </a:lnTo>
                  <a:lnTo>
                    <a:pt x="21" y="183"/>
                  </a:lnTo>
                  <a:lnTo>
                    <a:pt x="7" y="158"/>
                  </a:lnTo>
                  <a:lnTo>
                    <a:pt x="3" y="145"/>
                  </a:lnTo>
                  <a:lnTo>
                    <a:pt x="0" y="132"/>
                  </a:lnTo>
                  <a:lnTo>
                    <a:pt x="2" y="121"/>
                  </a:lnTo>
                  <a:lnTo>
                    <a:pt x="4" y="109"/>
                  </a:lnTo>
                  <a:lnTo>
                    <a:pt x="9" y="99"/>
                  </a:lnTo>
                  <a:lnTo>
                    <a:pt x="17" y="89"/>
                  </a:lnTo>
                  <a:lnTo>
                    <a:pt x="26" y="79"/>
                  </a:lnTo>
                  <a:lnTo>
                    <a:pt x="38" y="71"/>
                  </a:lnTo>
                  <a:lnTo>
                    <a:pt x="51" y="62"/>
                  </a:lnTo>
                  <a:lnTo>
                    <a:pt x="67" y="54"/>
                  </a:lnTo>
                  <a:lnTo>
                    <a:pt x="85" y="47"/>
                  </a:lnTo>
                  <a:lnTo>
                    <a:pt x="104" y="39"/>
                  </a:lnTo>
                  <a:lnTo>
                    <a:pt x="125" y="32"/>
                  </a:lnTo>
                  <a:lnTo>
                    <a:pt x="147" y="26"/>
                  </a:lnTo>
                  <a:lnTo>
                    <a:pt x="172" y="18"/>
                  </a:lnTo>
                  <a:lnTo>
                    <a:pt x="198" y="11"/>
                  </a:lnTo>
                  <a:lnTo>
                    <a:pt x="225" y="6"/>
                  </a:lnTo>
                  <a:lnTo>
                    <a:pt x="253" y="2"/>
                  </a:lnTo>
                  <a:lnTo>
                    <a:pt x="283" y="0"/>
                  </a:lnTo>
                  <a:lnTo>
                    <a:pt x="311" y="1"/>
                  </a:lnTo>
                  <a:lnTo>
                    <a:pt x="340" y="4"/>
                  </a:lnTo>
                  <a:lnTo>
                    <a:pt x="368" y="8"/>
                  </a:lnTo>
                  <a:lnTo>
                    <a:pt x="396" y="15"/>
                  </a:lnTo>
                  <a:lnTo>
                    <a:pt x="422" y="24"/>
                  </a:lnTo>
                  <a:lnTo>
                    <a:pt x="446" y="36"/>
                  </a:lnTo>
                  <a:lnTo>
                    <a:pt x="470" y="50"/>
                  </a:lnTo>
                  <a:lnTo>
                    <a:pt x="491" y="67"/>
                  </a:lnTo>
                  <a:lnTo>
                    <a:pt x="509" y="86"/>
                  </a:lnTo>
                  <a:lnTo>
                    <a:pt x="523" y="108"/>
                  </a:lnTo>
                  <a:lnTo>
                    <a:pt x="535" y="132"/>
                  </a:lnTo>
                  <a:lnTo>
                    <a:pt x="544" y="158"/>
                  </a:lnTo>
                  <a:lnTo>
                    <a:pt x="548" y="188"/>
                  </a:lnTo>
                  <a:lnTo>
                    <a:pt x="547" y="217"/>
                  </a:lnTo>
                  <a:lnTo>
                    <a:pt x="537" y="239"/>
                  </a:lnTo>
                  <a:lnTo>
                    <a:pt x="523" y="259"/>
                  </a:lnTo>
                  <a:lnTo>
                    <a:pt x="504" y="272"/>
                  </a:lnTo>
                  <a:lnTo>
                    <a:pt x="480" y="282"/>
                  </a:lnTo>
                  <a:lnTo>
                    <a:pt x="452" y="288"/>
                  </a:lnTo>
                  <a:lnTo>
                    <a:pt x="422" y="291"/>
                  </a:lnTo>
                  <a:lnTo>
                    <a:pt x="389" y="292"/>
                  </a:lnTo>
                  <a:lnTo>
                    <a:pt x="355" y="290"/>
                  </a:lnTo>
                  <a:lnTo>
                    <a:pt x="320" y="286"/>
                  </a:lnTo>
                  <a:lnTo>
                    <a:pt x="286" y="281"/>
                  </a:lnTo>
                  <a:lnTo>
                    <a:pt x="254" y="274"/>
                  </a:lnTo>
                  <a:lnTo>
                    <a:pt x="223" y="266"/>
                  </a:lnTo>
                  <a:lnTo>
                    <a:pt x="194" y="259"/>
                  </a:lnTo>
                  <a:lnTo>
                    <a:pt x="171" y="252"/>
                  </a:lnTo>
                  <a:lnTo>
                    <a:pt x="150" y="244"/>
                  </a:lnTo>
                  <a:close/>
                </a:path>
              </a:pathLst>
            </a:custGeom>
            <a:solidFill>
              <a:srgbClr val="F7F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6" name="Freeform 142"/>
            <p:cNvSpPr>
              <a:spLocks/>
            </p:cNvSpPr>
            <p:nvPr/>
          </p:nvSpPr>
          <p:spPr bwMode="auto">
            <a:xfrm flipH="1">
              <a:off x="1466" y="2780"/>
              <a:ext cx="520" cy="277"/>
            </a:xfrm>
            <a:custGeom>
              <a:avLst/>
              <a:gdLst>
                <a:gd name="T0" fmla="*/ 141 w 520"/>
                <a:gd name="T1" fmla="*/ 231 h 277"/>
                <a:gd name="T2" fmla="*/ 136 w 520"/>
                <a:gd name="T3" fmla="*/ 231 h 277"/>
                <a:gd name="T4" fmla="*/ 124 w 520"/>
                <a:gd name="T5" fmla="*/ 228 h 277"/>
                <a:gd name="T6" fmla="*/ 106 w 520"/>
                <a:gd name="T7" fmla="*/ 223 h 277"/>
                <a:gd name="T8" fmla="*/ 84 w 520"/>
                <a:gd name="T9" fmla="*/ 217 h 277"/>
                <a:gd name="T10" fmla="*/ 61 w 520"/>
                <a:gd name="T11" fmla="*/ 206 h 277"/>
                <a:gd name="T12" fmla="*/ 39 w 520"/>
                <a:gd name="T13" fmla="*/ 192 h 277"/>
                <a:gd name="T14" fmla="*/ 19 w 520"/>
                <a:gd name="T15" fmla="*/ 174 h 277"/>
                <a:gd name="T16" fmla="*/ 5 w 520"/>
                <a:gd name="T17" fmla="*/ 150 h 277"/>
                <a:gd name="T18" fmla="*/ 1 w 520"/>
                <a:gd name="T19" fmla="*/ 137 h 277"/>
                <a:gd name="T20" fmla="*/ 0 w 520"/>
                <a:gd name="T21" fmla="*/ 126 h 277"/>
                <a:gd name="T22" fmla="*/ 0 w 520"/>
                <a:gd name="T23" fmla="*/ 114 h 277"/>
                <a:gd name="T24" fmla="*/ 2 w 520"/>
                <a:gd name="T25" fmla="*/ 104 h 277"/>
                <a:gd name="T26" fmla="*/ 7 w 520"/>
                <a:gd name="T27" fmla="*/ 93 h 277"/>
                <a:gd name="T28" fmla="*/ 14 w 520"/>
                <a:gd name="T29" fmla="*/ 84 h 277"/>
                <a:gd name="T30" fmla="*/ 23 w 520"/>
                <a:gd name="T31" fmla="*/ 75 h 277"/>
                <a:gd name="T32" fmla="*/ 35 w 520"/>
                <a:gd name="T33" fmla="*/ 67 h 277"/>
                <a:gd name="T34" fmla="*/ 46 w 520"/>
                <a:gd name="T35" fmla="*/ 59 h 277"/>
                <a:gd name="T36" fmla="*/ 62 w 520"/>
                <a:gd name="T37" fmla="*/ 52 h 277"/>
                <a:gd name="T38" fmla="*/ 78 w 520"/>
                <a:gd name="T39" fmla="*/ 44 h 277"/>
                <a:gd name="T40" fmla="*/ 96 w 520"/>
                <a:gd name="T41" fmla="*/ 37 h 277"/>
                <a:gd name="T42" fmla="*/ 117 w 520"/>
                <a:gd name="T43" fmla="*/ 29 h 277"/>
                <a:gd name="T44" fmla="*/ 137 w 520"/>
                <a:gd name="T45" fmla="*/ 23 h 277"/>
                <a:gd name="T46" fmla="*/ 161 w 520"/>
                <a:gd name="T47" fmla="*/ 16 h 277"/>
                <a:gd name="T48" fmla="*/ 186 w 520"/>
                <a:gd name="T49" fmla="*/ 10 h 277"/>
                <a:gd name="T50" fmla="*/ 212 w 520"/>
                <a:gd name="T51" fmla="*/ 5 h 277"/>
                <a:gd name="T52" fmla="*/ 239 w 520"/>
                <a:gd name="T53" fmla="*/ 1 h 277"/>
                <a:gd name="T54" fmla="*/ 266 w 520"/>
                <a:gd name="T55" fmla="*/ 0 h 277"/>
                <a:gd name="T56" fmla="*/ 293 w 520"/>
                <a:gd name="T57" fmla="*/ 0 h 277"/>
                <a:gd name="T58" fmla="*/ 321 w 520"/>
                <a:gd name="T59" fmla="*/ 2 h 277"/>
                <a:gd name="T60" fmla="*/ 348 w 520"/>
                <a:gd name="T61" fmla="*/ 6 h 277"/>
                <a:gd name="T62" fmla="*/ 374 w 520"/>
                <a:gd name="T63" fmla="*/ 14 h 277"/>
                <a:gd name="T64" fmla="*/ 400 w 520"/>
                <a:gd name="T65" fmla="*/ 22 h 277"/>
                <a:gd name="T66" fmla="*/ 424 w 520"/>
                <a:gd name="T67" fmla="*/ 33 h 277"/>
                <a:gd name="T68" fmla="*/ 444 w 520"/>
                <a:gd name="T69" fmla="*/ 48 h 277"/>
                <a:gd name="T70" fmla="*/ 465 w 520"/>
                <a:gd name="T71" fmla="*/ 63 h 277"/>
                <a:gd name="T72" fmla="*/ 482 w 520"/>
                <a:gd name="T73" fmla="*/ 81 h 277"/>
                <a:gd name="T74" fmla="*/ 496 w 520"/>
                <a:gd name="T75" fmla="*/ 102 h 277"/>
                <a:gd name="T76" fmla="*/ 508 w 520"/>
                <a:gd name="T77" fmla="*/ 126 h 277"/>
                <a:gd name="T78" fmla="*/ 516 w 520"/>
                <a:gd name="T79" fmla="*/ 150 h 277"/>
                <a:gd name="T80" fmla="*/ 520 w 520"/>
                <a:gd name="T81" fmla="*/ 179 h 277"/>
                <a:gd name="T82" fmla="*/ 518 w 520"/>
                <a:gd name="T83" fmla="*/ 206 h 277"/>
                <a:gd name="T84" fmla="*/ 511 w 520"/>
                <a:gd name="T85" fmla="*/ 228 h 277"/>
                <a:gd name="T86" fmla="*/ 496 w 520"/>
                <a:gd name="T87" fmla="*/ 245 h 277"/>
                <a:gd name="T88" fmla="*/ 478 w 520"/>
                <a:gd name="T89" fmla="*/ 258 h 277"/>
                <a:gd name="T90" fmla="*/ 455 w 520"/>
                <a:gd name="T91" fmla="*/ 267 h 277"/>
                <a:gd name="T92" fmla="*/ 429 w 520"/>
                <a:gd name="T93" fmla="*/ 274 h 277"/>
                <a:gd name="T94" fmla="*/ 400 w 520"/>
                <a:gd name="T95" fmla="*/ 277 h 277"/>
                <a:gd name="T96" fmla="*/ 369 w 520"/>
                <a:gd name="T97" fmla="*/ 277 h 277"/>
                <a:gd name="T98" fmla="*/ 336 w 520"/>
                <a:gd name="T99" fmla="*/ 275 h 277"/>
                <a:gd name="T100" fmla="*/ 304 w 520"/>
                <a:gd name="T101" fmla="*/ 271 h 277"/>
                <a:gd name="T102" fmla="*/ 271 w 520"/>
                <a:gd name="T103" fmla="*/ 266 h 277"/>
                <a:gd name="T104" fmla="*/ 240 w 520"/>
                <a:gd name="T105" fmla="*/ 260 h 277"/>
                <a:gd name="T106" fmla="*/ 210 w 520"/>
                <a:gd name="T107" fmla="*/ 253 h 277"/>
                <a:gd name="T108" fmla="*/ 184 w 520"/>
                <a:gd name="T109" fmla="*/ 245 h 277"/>
                <a:gd name="T110" fmla="*/ 161 w 520"/>
                <a:gd name="T111" fmla="*/ 238 h 277"/>
                <a:gd name="T112" fmla="*/ 141 w 520"/>
                <a:gd name="T113" fmla="*/ 23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0" h="277">
                  <a:moveTo>
                    <a:pt x="141" y="231"/>
                  </a:moveTo>
                  <a:lnTo>
                    <a:pt x="136" y="231"/>
                  </a:lnTo>
                  <a:lnTo>
                    <a:pt x="124" y="228"/>
                  </a:lnTo>
                  <a:lnTo>
                    <a:pt x="106" y="223"/>
                  </a:lnTo>
                  <a:lnTo>
                    <a:pt x="84" y="217"/>
                  </a:lnTo>
                  <a:lnTo>
                    <a:pt x="61" y="206"/>
                  </a:lnTo>
                  <a:lnTo>
                    <a:pt x="39" y="192"/>
                  </a:lnTo>
                  <a:lnTo>
                    <a:pt x="19" y="174"/>
                  </a:lnTo>
                  <a:lnTo>
                    <a:pt x="5" y="150"/>
                  </a:lnTo>
                  <a:lnTo>
                    <a:pt x="1" y="137"/>
                  </a:lnTo>
                  <a:lnTo>
                    <a:pt x="0" y="126"/>
                  </a:lnTo>
                  <a:lnTo>
                    <a:pt x="0" y="114"/>
                  </a:lnTo>
                  <a:lnTo>
                    <a:pt x="2" y="104"/>
                  </a:lnTo>
                  <a:lnTo>
                    <a:pt x="7" y="93"/>
                  </a:lnTo>
                  <a:lnTo>
                    <a:pt x="14" y="84"/>
                  </a:lnTo>
                  <a:lnTo>
                    <a:pt x="23" y="75"/>
                  </a:lnTo>
                  <a:lnTo>
                    <a:pt x="35" y="67"/>
                  </a:lnTo>
                  <a:lnTo>
                    <a:pt x="46" y="59"/>
                  </a:lnTo>
                  <a:lnTo>
                    <a:pt x="62" y="52"/>
                  </a:lnTo>
                  <a:lnTo>
                    <a:pt x="78" y="44"/>
                  </a:lnTo>
                  <a:lnTo>
                    <a:pt x="96" y="37"/>
                  </a:lnTo>
                  <a:lnTo>
                    <a:pt x="117" y="29"/>
                  </a:lnTo>
                  <a:lnTo>
                    <a:pt x="137" y="23"/>
                  </a:lnTo>
                  <a:lnTo>
                    <a:pt x="161" y="16"/>
                  </a:lnTo>
                  <a:lnTo>
                    <a:pt x="186" y="10"/>
                  </a:lnTo>
                  <a:lnTo>
                    <a:pt x="212" y="5"/>
                  </a:lnTo>
                  <a:lnTo>
                    <a:pt x="239" y="1"/>
                  </a:lnTo>
                  <a:lnTo>
                    <a:pt x="266" y="0"/>
                  </a:lnTo>
                  <a:lnTo>
                    <a:pt x="293" y="0"/>
                  </a:lnTo>
                  <a:lnTo>
                    <a:pt x="321" y="2"/>
                  </a:lnTo>
                  <a:lnTo>
                    <a:pt x="348" y="6"/>
                  </a:lnTo>
                  <a:lnTo>
                    <a:pt x="374" y="14"/>
                  </a:lnTo>
                  <a:lnTo>
                    <a:pt x="400" y="22"/>
                  </a:lnTo>
                  <a:lnTo>
                    <a:pt x="424" y="33"/>
                  </a:lnTo>
                  <a:lnTo>
                    <a:pt x="444" y="48"/>
                  </a:lnTo>
                  <a:lnTo>
                    <a:pt x="465" y="63"/>
                  </a:lnTo>
                  <a:lnTo>
                    <a:pt x="482" y="81"/>
                  </a:lnTo>
                  <a:lnTo>
                    <a:pt x="496" y="102"/>
                  </a:lnTo>
                  <a:lnTo>
                    <a:pt x="508" y="126"/>
                  </a:lnTo>
                  <a:lnTo>
                    <a:pt x="516" y="150"/>
                  </a:lnTo>
                  <a:lnTo>
                    <a:pt x="520" y="179"/>
                  </a:lnTo>
                  <a:lnTo>
                    <a:pt x="518" y="206"/>
                  </a:lnTo>
                  <a:lnTo>
                    <a:pt x="511" y="228"/>
                  </a:lnTo>
                  <a:lnTo>
                    <a:pt x="496" y="245"/>
                  </a:lnTo>
                  <a:lnTo>
                    <a:pt x="478" y="258"/>
                  </a:lnTo>
                  <a:lnTo>
                    <a:pt x="455" y="267"/>
                  </a:lnTo>
                  <a:lnTo>
                    <a:pt x="429" y="274"/>
                  </a:lnTo>
                  <a:lnTo>
                    <a:pt x="400" y="277"/>
                  </a:lnTo>
                  <a:lnTo>
                    <a:pt x="369" y="277"/>
                  </a:lnTo>
                  <a:lnTo>
                    <a:pt x="336" y="275"/>
                  </a:lnTo>
                  <a:lnTo>
                    <a:pt x="304" y="271"/>
                  </a:lnTo>
                  <a:lnTo>
                    <a:pt x="271" y="266"/>
                  </a:lnTo>
                  <a:lnTo>
                    <a:pt x="240" y="260"/>
                  </a:lnTo>
                  <a:lnTo>
                    <a:pt x="210" y="253"/>
                  </a:lnTo>
                  <a:lnTo>
                    <a:pt x="184" y="245"/>
                  </a:lnTo>
                  <a:lnTo>
                    <a:pt x="161" y="238"/>
                  </a:lnTo>
                  <a:lnTo>
                    <a:pt x="141" y="231"/>
                  </a:lnTo>
                  <a:close/>
                </a:path>
              </a:pathLst>
            </a:custGeom>
            <a:solidFill>
              <a:srgbClr val="EFE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7" name="Freeform 143"/>
            <p:cNvSpPr>
              <a:spLocks/>
            </p:cNvSpPr>
            <p:nvPr/>
          </p:nvSpPr>
          <p:spPr bwMode="auto">
            <a:xfrm flipH="1">
              <a:off x="1475" y="2786"/>
              <a:ext cx="495" cy="264"/>
            </a:xfrm>
            <a:custGeom>
              <a:avLst/>
              <a:gdLst>
                <a:gd name="T0" fmla="*/ 134 w 495"/>
                <a:gd name="T1" fmla="*/ 221 h 264"/>
                <a:gd name="T2" fmla="*/ 130 w 495"/>
                <a:gd name="T3" fmla="*/ 221 h 264"/>
                <a:gd name="T4" fmla="*/ 117 w 495"/>
                <a:gd name="T5" fmla="*/ 219 h 264"/>
                <a:gd name="T6" fmla="*/ 101 w 495"/>
                <a:gd name="T7" fmla="*/ 213 h 264"/>
                <a:gd name="T8" fmla="*/ 80 w 495"/>
                <a:gd name="T9" fmla="*/ 207 h 264"/>
                <a:gd name="T10" fmla="*/ 59 w 495"/>
                <a:gd name="T11" fmla="*/ 196 h 264"/>
                <a:gd name="T12" fmla="*/ 37 w 495"/>
                <a:gd name="T13" fmla="*/ 183 h 264"/>
                <a:gd name="T14" fmla="*/ 19 w 495"/>
                <a:gd name="T15" fmla="*/ 165 h 264"/>
                <a:gd name="T16" fmla="*/ 6 w 495"/>
                <a:gd name="T17" fmla="*/ 143 h 264"/>
                <a:gd name="T18" fmla="*/ 0 w 495"/>
                <a:gd name="T19" fmla="*/ 120 h 264"/>
                <a:gd name="T20" fmla="*/ 3 w 495"/>
                <a:gd name="T21" fmla="*/ 99 h 264"/>
                <a:gd name="T22" fmla="*/ 15 w 495"/>
                <a:gd name="T23" fmla="*/ 81 h 264"/>
                <a:gd name="T24" fmla="*/ 33 w 495"/>
                <a:gd name="T25" fmla="*/ 64 h 264"/>
                <a:gd name="T26" fmla="*/ 59 w 495"/>
                <a:gd name="T27" fmla="*/ 49 h 264"/>
                <a:gd name="T28" fmla="*/ 93 w 495"/>
                <a:gd name="T29" fmla="*/ 35 h 264"/>
                <a:gd name="T30" fmla="*/ 132 w 495"/>
                <a:gd name="T31" fmla="*/ 22 h 264"/>
                <a:gd name="T32" fmla="*/ 177 w 495"/>
                <a:gd name="T33" fmla="*/ 10 h 264"/>
                <a:gd name="T34" fmla="*/ 202 w 495"/>
                <a:gd name="T35" fmla="*/ 5 h 264"/>
                <a:gd name="T36" fmla="*/ 228 w 495"/>
                <a:gd name="T37" fmla="*/ 1 h 264"/>
                <a:gd name="T38" fmla="*/ 254 w 495"/>
                <a:gd name="T39" fmla="*/ 0 h 264"/>
                <a:gd name="T40" fmla="*/ 280 w 495"/>
                <a:gd name="T41" fmla="*/ 1 h 264"/>
                <a:gd name="T42" fmla="*/ 306 w 495"/>
                <a:gd name="T43" fmla="*/ 3 h 264"/>
                <a:gd name="T44" fmla="*/ 332 w 495"/>
                <a:gd name="T45" fmla="*/ 8 h 264"/>
                <a:gd name="T46" fmla="*/ 357 w 495"/>
                <a:gd name="T47" fmla="*/ 14 h 264"/>
                <a:gd name="T48" fmla="*/ 380 w 495"/>
                <a:gd name="T49" fmla="*/ 22 h 264"/>
                <a:gd name="T50" fmla="*/ 402 w 495"/>
                <a:gd name="T51" fmla="*/ 34 h 264"/>
                <a:gd name="T52" fmla="*/ 423 w 495"/>
                <a:gd name="T53" fmla="*/ 46 h 264"/>
                <a:gd name="T54" fmla="*/ 443 w 495"/>
                <a:gd name="T55" fmla="*/ 61 h 264"/>
                <a:gd name="T56" fmla="*/ 458 w 495"/>
                <a:gd name="T57" fmla="*/ 78 h 264"/>
                <a:gd name="T58" fmla="*/ 473 w 495"/>
                <a:gd name="T59" fmla="*/ 98 h 264"/>
                <a:gd name="T60" fmla="*/ 483 w 495"/>
                <a:gd name="T61" fmla="*/ 120 h 264"/>
                <a:gd name="T62" fmla="*/ 491 w 495"/>
                <a:gd name="T63" fmla="*/ 144 h 264"/>
                <a:gd name="T64" fmla="*/ 495 w 495"/>
                <a:gd name="T65" fmla="*/ 170 h 264"/>
                <a:gd name="T66" fmla="*/ 493 w 495"/>
                <a:gd name="T67" fmla="*/ 196 h 264"/>
                <a:gd name="T68" fmla="*/ 486 w 495"/>
                <a:gd name="T69" fmla="*/ 217 h 264"/>
                <a:gd name="T70" fmla="*/ 473 w 495"/>
                <a:gd name="T71" fmla="*/ 233 h 264"/>
                <a:gd name="T72" fmla="*/ 454 w 495"/>
                <a:gd name="T73" fmla="*/ 246 h 264"/>
                <a:gd name="T74" fmla="*/ 434 w 495"/>
                <a:gd name="T75" fmla="*/ 255 h 264"/>
                <a:gd name="T76" fmla="*/ 408 w 495"/>
                <a:gd name="T77" fmla="*/ 260 h 264"/>
                <a:gd name="T78" fmla="*/ 380 w 495"/>
                <a:gd name="T79" fmla="*/ 264 h 264"/>
                <a:gd name="T80" fmla="*/ 350 w 495"/>
                <a:gd name="T81" fmla="*/ 264 h 264"/>
                <a:gd name="T82" fmla="*/ 320 w 495"/>
                <a:gd name="T83" fmla="*/ 263 h 264"/>
                <a:gd name="T84" fmla="*/ 289 w 495"/>
                <a:gd name="T85" fmla="*/ 259 h 264"/>
                <a:gd name="T86" fmla="*/ 258 w 495"/>
                <a:gd name="T87" fmla="*/ 254 h 264"/>
                <a:gd name="T88" fmla="*/ 228 w 495"/>
                <a:gd name="T89" fmla="*/ 248 h 264"/>
                <a:gd name="T90" fmla="*/ 201 w 495"/>
                <a:gd name="T91" fmla="*/ 242 h 264"/>
                <a:gd name="T92" fmla="*/ 175 w 495"/>
                <a:gd name="T93" fmla="*/ 234 h 264"/>
                <a:gd name="T94" fmla="*/ 153 w 495"/>
                <a:gd name="T95" fmla="*/ 228 h 264"/>
                <a:gd name="T96" fmla="*/ 134 w 495"/>
                <a:gd name="T97" fmla="*/ 22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5" h="264">
                  <a:moveTo>
                    <a:pt x="134" y="221"/>
                  </a:moveTo>
                  <a:lnTo>
                    <a:pt x="130" y="221"/>
                  </a:lnTo>
                  <a:lnTo>
                    <a:pt x="117" y="219"/>
                  </a:lnTo>
                  <a:lnTo>
                    <a:pt x="101" y="213"/>
                  </a:lnTo>
                  <a:lnTo>
                    <a:pt x="80" y="207"/>
                  </a:lnTo>
                  <a:lnTo>
                    <a:pt x="59" y="196"/>
                  </a:lnTo>
                  <a:lnTo>
                    <a:pt x="37" y="183"/>
                  </a:lnTo>
                  <a:lnTo>
                    <a:pt x="19" y="165"/>
                  </a:lnTo>
                  <a:lnTo>
                    <a:pt x="6" y="143"/>
                  </a:lnTo>
                  <a:lnTo>
                    <a:pt x="0" y="120"/>
                  </a:lnTo>
                  <a:lnTo>
                    <a:pt x="3" y="99"/>
                  </a:lnTo>
                  <a:lnTo>
                    <a:pt x="15" y="81"/>
                  </a:lnTo>
                  <a:lnTo>
                    <a:pt x="33" y="64"/>
                  </a:lnTo>
                  <a:lnTo>
                    <a:pt x="59" y="49"/>
                  </a:lnTo>
                  <a:lnTo>
                    <a:pt x="93" y="35"/>
                  </a:lnTo>
                  <a:lnTo>
                    <a:pt x="132" y="22"/>
                  </a:lnTo>
                  <a:lnTo>
                    <a:pt x="177" y="10"/>
                  </a:lnTo>
                  <a:lnTo>
                    <a:pt x="202" y="5"/>
                  </a:lnTo>
                  <a:lnTo>
                    <a:pt x="228" y="1"/>
                  </a:lnTo>
                  <a:lnTo>
                    <a:pt x="254" y="0"/>
                  </a:lnTo>
                  <a:lnTo>
                    <a:pt x="280" y="1"/>
                  </a:lnTo>
                  <a:lnTo>
                    <a:pt x="306" y="3"/>
                  </a:lnTo>
                  <a:lnTo>
                    <a:pt x="332" y="8"/>
                  </a:lnTo>
                  <a:lnTo>
                    <a:pt x="357" y="14"/>
                  </a:lnTo>
                  <a:lnTo>
                    <a:pt x="380" y="22"/>
                  </a:lnTo>
                  <a:lnTo>
                    <a:pt x="402" y="34"/>
                  </a:lnTo>
                  <a:lnTo>
                    <a:pt x="423" y="46"/>
                  </a:lnTo>
                  <a:lnTo>
                    <a:pt x="443" y="61"/>
                  </a:lnTo>
                  <a:lnTo>
                    <a:pt x="458" y="78"/>
                  </a:lnTo>
                  <a:lnTo>
                    <a:pt x="473" y="98"/>
                  </a:lnTo>
                  <a:lnTo>
                    <a:pt x="483" y="120"/>
                  </a:lnTo>
                  <a:lnTo>
                    <a:pt x="491" y="144"/>
                  </a:lnTo>
                  <a:lnTo>
                    <a:pt x="495" y="170"/>
                  </a:lnTo>
                  <a:lnTo>
                    <a:pt x="493" y="196"/>
                  </a:lnTo>
                  <a:lnTo>
                    <a:pt x="486" y="217"/>
                  </a:lnTo>
                  <a:lnTo>
                    <a:pt x="473" y="233"/>
                  </a:lnTo>
                  <a:lnTo>
                    <a:pt x="454" y="246"/>
                  </a:lnTo>
                  <a:lnTo>
                    <a:pt x="434" y="255"/>
                  </a:lnTo>
                  <a:lnTo>
                    <a:pt x="408" y="260"/>
                  </a:lnTo>
                  <a:lnTo>
                    <a:pt x="380" y="264"/>
                  </a:lnTo>
                  <a:lnTo>
                    <a:pt x="350" y="264"/>
                  </a:lnTo>
                  <a:lnTo>
                    <a:pt x="320" y="263"/>
                  </a:lnTo>
                  <a:lnTo>
                    <a:pt x="289" y="259"/>
                  </a:lnTo>
                  <a:lnTo>
                    <a:pt x="258" y="254"/>
                  </a:lnTo>
                  <a:lnTo>
                    <a:pt x="228" y="248"/>
                  </a:lnTo>
                  <a:lnTo>
                    <a:pt x="201" y="242"/>
                  </a:lnTo>
                  <a:lnTo>
                    <a:pt x="175" y="234"/>
                  </a:lnTo>
                  <a:lnTo>
                    <a:pt x="153" y="228"/>
                  </a:lnTo>
                  <a:lnTo>
                    <a:pt x="134" y="221"/>
                  </a:lnTo>
                  <a:close/>
                </a:path>
              </a:pathLst>
            </a:custGeom>
            <a:solidFill>
              <a:srgbClr val="E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8" name="Freeform 144"/>
            <p:cNvSpPr>
              <a:spLocks/>
            </p:cNvSpPr>
            <p:nvPr/>
          </p:nvSpPr>
          <p:spPr bwMode="auto">
            <a:xfrm flipH="1">
              <a:off x="1484" y="2794"/>
              <a:ext cx="469" cy="248"/>
            </a:xfrm>
            <a:custGeom>
              <a:avLst/>
              <a:gdLst>
                <a:gd name="T0" fmla="*/ 128 w 469"/>
                <a:gd name="T1" fmla="*/ 208 h 248"/>
                <a:gd name="T2" fmla="*/ 124 w 469"/>
                <a:gd name="T3" fmla="*/ 208 h 248"/>
                <a:gd name="T4" fmla="*/ 112 w 469"/>
                <a:gd name="T5" fmla="*/ 205 h 248"/>
                <a:gd name="T6" fmla="*/ 97 w 469"/>
                <a:gd name="T7" fmla="*/ 201 h 248"/>
                <a:gd name="T8" fmla="*/ 77 w 469"/>
                <a:gd name="T9" fmla="*/ 195 h 248"/>
                <a:gd name="T10" fmla="*/ 56 w 469"/>
                <a:gd name="T11" fmla="*/ 186 h 248"/>
                <a:gd name="T12" fmla="*/ 35 w 469"/>
                <a:gd name="T13" fmla="*/ 173 h 248"/>
                <a:gd name="T14" fmla="*/ 19 w 469"/>
                <a:gd name="T15" fmla="*/ 156 h 248"/>
                <a:gd name="T16" fmla="*/ 6 w 469"/>
                <a:gd name="T17" fmla="*/ 135 h 248"/>
                <a:gd name="T18" fmla="*/ 0 w 469"/>
                <a:gd name="T19" fmla="*/ 113 h 248"/>
                <a:gd name="T20" fmla="*/ 3 w 469"/>
                <a:gd name="T21" fmla="*/ 93 h 248"/>
                <a:gd name="T22" fmla="*/ 13 w 469"/>
                <a:gd name="T23" fmla="*/ 75 h 248"/>
                <a:gd name="T24" fmla="*/ 32 w 469"/>
                <a:gd name="T25" fmla="*/ 60 h 248"/>
                <a:gd name="T26" fmla="*/ 56 w 469"/>
                <a:gd name="T27" fmla="*/ 45 h 248"/>
                <a:gd name="T28" fmla="*/ 87 w 469"/>
                <a:gd name="T29" fmla="*/ 32 h 248"/>
                <a:gd name="T30" fmla="*/ 125 w 469"/>
                <a:gd name="T31" fmla="*/ 21 h 248"/>
                <a:gd name="T32" fmla="*/ 168 w 469"/>
                <a:gd name="T33" fmla="*/ 9 h 248"/>
                <a:gd name="T34" fmla="*/ 192 w 469"/>
                <a:gd name="T35" fmla="*/ 4 h 248"/>
                <a:gd name="T36" fmla="*/ 216 w 469"/>
                <a:gd name="T37" fmla="*/ 1 h 248"/>
                <a:gd name="T38" fmla="*/ 241 w 469"/>
                <a:gd name="T39" fmla="*/ 0 h 248"/>
                <a:gd name="T40" fmla="*/ 266 w 469"/>
                <a:gd name="T41" fmla="*/ 0 h 248"/>
                <a:gd name="T42" fmla="*/ 290 w 469"/>
                <a:gd name="T43" fmla="*/ 2 h 248"/>
                <a:gd name="T44" fmla="*/ 314 w 469"/>
                <a:gd name="T45" fmla="*/ 6 h 248"/>
                <a:gd name="T46" fmla="*/ 337 w 469"/>
                <a:gd name="T47" fmla="*/ 12 h 248"/>
                <a:gd name="T48" fmla="*/ 361 w 469"/>
                <a:gd name="T49" fmla="*/ 21 h 248"/>
                <a:gd name="T50" fmla="*/ 381 w 469"/>
                <a:gd name="T51" fmla="*/ 30 h 248"/>
                <a:gd name="T52" fmla="*/ 401 w 469"/>
                <a:gd name="T53" fmla="*/ 43 h 248"/>
                <a:gd name="T54" fmla="*/ 419 w 469"/>
                <a:gd name="T55" fmla="*/ 57 h 248"/>
                <a:gd name="T56" fmla="*/ 435 w 469"/>
                <a:gd name="T57" fmla="*/ 73 h 248"/>
                <a:gd name="T58" fmla="*/ 448 w 469"/>
                <a:gd name="T59" fmla="*/ 92 h 248"/>
                <a:gd name="T60" fmla="*/ 458 w 469"/>
                <a:gd name="T61" fmla="*/ 113 h 248"/>
                <a:gd name="T62" fmla="*/ 465 w 469"/>
                <a:gd name="T63" fmla="*/ 135 h 248"/>
                <a:gd name="T64" fmla="*/ 469 w 469"/>
                <a:gd name="T65" fmla="*/ 161 h 248"/>
                <a:gd name="T66" fmla="*/ 467 w 469"/>
                <a:gd name="T67" fmla="*/ 185 h 248"/>
                <a:gd name="T68" fmla="*/ 459 w 469"/>
                <a:gd name="T69" fmla="*/ 205 h 248"/>
                <a:gd name="T70" fmla="*/ 448 w 469"/>
                <a:gd name="T71" fmla="*/ 220 h 248"/>
                <a:gd name="T72" fmla="*/ 431 w 469"/>
                <a:gd name="T73" fmla="*/ 233 h 248"/>
                <a:gd name="T74" fmla="*/ 410 w 469"/>
                <a:gd name="T75" fmla="*/ 240 h 248"/>
                <a:gd name="T76" fmla="*/ 387 w 469"/>
                <a:gd name="T77" fmla="*/ 246 h 248"/>
                <a:gd name="T78" fmla="*/ 359 w 469"/>
                <a:gd name="T79" fmla="*/ 248 h 248"/>
                <a:gd name="T80" fmla="*/ 332 w 469"/>
                <a:gd name="T81" fmla="*/ 248 h 248"/>
                <a:gd name="T82" fmla="*/ 303 w 469"/>
                <a:gd name="T83" fmla="*/ 247 h 248"/>
                <a:gd name="T84" fmla="*/ 273 w 469"/>
                <a:gd name="T85" fmla="*/ 244 h 248"/>
                <a:gd name="T86" fmla="*/ 245 w 469"/>
                <a:gd name="T87" fmla="*/ 239 h 248"/>
                <a:gd name="T88" fmla="*/ 216 w 469"/>
                <a:gd name="T89" fmla="*/ 234 h 248"/>
                <a:gd name="T90" fmla="*/ 190 w 469"/>
                <a:gd name="T91" fmla="*/ 227 h 248"/>
                <a:gd name="T92" fmla="*/ 166 w 469"/>
                <a:gd name="T93" fmla="*/ 221 h 248"/>
                <a:gd name="T94" fmla="*/ 145 w 469"/>
                <a:gd name="T95" fmla="*/ 214 h 248"/>
                <a:gd name="T96" fmla="*/ 128 w 469"/>
                <a:gd name="T97" fmla="*/ 20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9" h="248">
                  <a:moveTo>
                    <a:pt x="128" y="208"/>
                  </a:moveTo>
                  <a:lnTo>
                    <a:pt x="124" y="208"/>
                  </a:lnTo>
                  <a:lnTo>
                    <a:pt x="112" y="205"/>
                  </a:lnTo>
                  <a:lnTo>
                    <a:pt x="97" y="201"/>
                  </a:lnTo>
                  <a:lnTo>
                    <a:pt x="77" y="195"/>
                  </a:lnTo>
                  <a:lnTo>
                    <a:pt x="56" y="186"/>
                  </a:lnTo>
                  <a:lnTo>
                    <a:pt x="35" y="173"/>
                  </a:lnTo>
                  <a:lnTo>
                    <a:pt x="19" y="156"/>
                  </a:lnTo>
                  <a:lnTo>
                    <a:pt x="6" y="135"/>
                  </a:lnTo>
                  <a:lnTo>
                    <a:pt x="0" y="113"/>
                  </a:lnTo>
                  <a:lnTo>
                    <a:pt x="3" y="93"/>
                  </a:lnTo>
                  <a:lnTo>
                    <a:pt x="13" y="75"/>
                  </a:lnTo>
                  <a:lnTo>
                    <a:pt x="32" y="60"/>
                  </a:lnTo>
                  <a:lnTo>
                    <a:pt x="56" y="45"/>
                  </a:lnTo>
                  <a:lnTo>
                    <a:pt x="87" y="32"/>
                  </a:lnTo>
                  <a:lnTo>
                    <a:pt x="125" y="21"/>
                  </a:lnTo>
                  <a:lnTo>
                    <a:pt x="168" y="9"/>
                  </a:lnTo>
                  <a:lnTo>
                    <a:pt x="192" y="4"/>
                  </a:lnTo>
                  <a:lnTo>
                    <a:pt x="216" y="1"/>
                  </a:lnTo>
                  <a:lnTo>
                    <a:pt x="241" y="0"/>
                  </a:lnTo>
                  <a:lnTo>
                    <a:pt x="266" y="0"/>
                  </a:lnTo>
                  <a:lnTo>
                    <a:pt x="290" y="2"/>
                  </a:lnTo>
                  <a:lnTo>
                    <a:pt x="314" y="6"/>
                  </a:lnTo>
                  <a:lnTo>
                    <a:pt x="337" y="12"/>
                  </a:lnTo>
                  <a:lnTo>
                    <a:pt x="361" y="21"/>
                  </a:lnTo>
                  <a:lnTo>
                    <a:pt x="381" y="30"/>
                  </a:lnTo>
                  <a:lnTo>
                    <a:pt x="401" y="43"/>
                  </a:lnTo>
                  <a:lnTo>
                    <a:pt x="419" y="57"/>
                  </a:lnTo>
                  <a:lnTo>
                    <a:pt x="435" y="73"/>
                  </a:lnTo>
                  <a:lnTo>
                    <a:pt x="448" y="92"/>
                  </a:lnTo>
                  <a:lnTo>
                    <a:pt x="458" y="113"/>
                  </a:lnTo>
                  <a:lnTo>
                    <a:pt x="465" y="135"/>
                  </a:lnTo>
                  <a:lnTo>
                    <a:pt x="469" y="161"/>
                  </a:lnTo>
                  <a:lnTo>
                    <a:pt x="467" y="185"/>
                  </a:lnTo>
                  <a:lnTo>
                    <a:pt x="459" y="205"/>
                  </a:lnTo>
                  <a:lnTo>
                    <a:pt x="448" y="220"/>
                  </a:lnTo>
                  <a:lnTo>
                    <a:pt x="431" y="233"/>
                  </a:lnTo>
                  <a:lnTo>
                    <a:pt x="410" y="240"/>
                  </a:lnTo>
                  <a:lnTo>
                    <a:pt x="387" y="246"/>
                  </a:lnTo>
                  <a:lnTo>
                    <a:pt x="359" y="248"/>
                  </a:lnTo>
                  <a:lnTo>
                    <a:pt x="332" y="248"/>
                  </a:lnTo>
                  <a:lnTo>
                    <a:pt x="303" y="247"/>
                  </a:lnTo>
                  <a:lnTo>
                    <a:pt x="273" y="244"/>
                  </a:lnTo>
                  <a:lnTo>
                    <a:pt x="245" y="239"/>
                  </a:lnTo>
                  <a:lnTo>
                    <a:pt x="216" y="234"/>
                  </a:lnTo>
                  <a:lnTo>
                    <a:pt x="190" y="227"/>
                  </a:lnTo>
                  <a:lnTo>
                    <a:pt x="166" y="221"/>
                  </a:lnTo>
                  <a:lnTo>
                    <a:pt x="145" y="214"/>
                  </a:lnTo>
                  <a:lnTo>
                    <a:pt x="128" y="208"/>
                  </a:lnTo>
                  <a:close/>
                </a:path>
              </a:pathLst>
            </a:custGeom>
            <a:solidFill>
              <a:srgbClr val="E0D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69" name="Freeform 145"/>
            <p:cNvSpPr>
              <a:spLocks/>
            </p:cNvSpPr>
            <p:nvPr/>
          </p:nvSpPr>
          <p:spPr bwMode="auto">
            <a:xfrm flipH="1">
              <a:off x="1495" y="2800"/>
              <a:ext cx="441" cy="236"/>
            </a:xfrm>
            <a:custGeom>
              <a:avLst/>
              <a:gdLst>
                <a:gd name="T0" fmla="*/ 121 w 441"/>
                <a:gd name="T1" fmla="*/ 197 h 236"/>
                <a:gd name="T2" fmla="*/ 117 w 441"/>
                <a:gd name="T3" fmla="*/ 197 h 236"/>
                <a:gd name="T4" fmla="*/ 107 w 441"/>
                <a:gd name="T5" fmla="*/ 194 h 236"/>
                <a:gd name="T6" fmla="*/ 91 w 441"/>
                <a:gd name="T7" fmla="*/ 190 h 236"/>
                <a:gd name="T8" fmla="*/ 73 w 441"/>
                <a:gd name="T9" fmla="*/ 185 h 236"/>
                <a:gd name="T10" fmla="*/ 54 w 441"/>
                <a:gd name="T11" fmla="*/ 176 h 236"/>
                <a:gd name="T12" fmla="*/ 34 w 441"/>
                <a:gd name="T13" fmla="*/ 164 h 236"/>
                <a:gd name="T14" fmla="*/ 17 w 441"/>
                <a:gd name="T15" fmla="*/ 147 h 236"/>
                <a:gd name="T16" fmla="*/ 5 w 441"/>
                <a:gd name="T17" fmla="*/ 128 h 236"/>
                <a:gd name="T18" fmla="*/ 0 w 441"/>
                <a:gd name="T19" fmla="*/ 107 h 236"/>
                <a:gd name="T20" fmla="*/ 3 w 441"/>
                <a:gd name="T21" fmla="*/ 89 h 236"/>
                <a:gd name="T22" fmla="*/ 13 w 441"/>
                <a:gd name="T23" fmla="*/ 72 h 236"/>
                <a:gd name="T24" fmla="*/ 30 w 441"/>
                <a:gd name="T25" fmla="*/ 58 h 236"/>
                <a:gd name="T26" fmla="*/ 54 w 441"/>
                <a:gd name="T27" fmla="*/ 45 h 236"/>
                <a:gd name="T28" fmla="*/ 83 w 441"/>
                <a:gd name="T29" fmla="*/ 33 h 236"/>
                <a:gd name="T30" fmla="*/ 119 w 441"/>
                <a:gd name="T31" fmla="*/ 21 h 236"/>
                <a:gd name="T32" fmla="*/ 159 w 441"/>
                <a:gd name="T33" fmla="*/ 9 h 236"/>
                <a:gd name="T34" fmla="*/ 181 w 441"/>
                <a:gd name="T35" fmla="*/ 4 h 236"/>
                <a:gd name="T36" fmla="*/ 203 w 441"/>
                <a:gd name="T37" fmla="*/ 2 h 236"/>
                <a:gd name="T38" fmla="*/ 227 w 441"/>
                <a:gd name="T39" fmla="*/ 0 h 236"/>
                <a:gd name="T40" fmla="*/ 250 w 441"/>
                <a:gd name="T41" fmla="*/ 0 h 236"/>
                <a:gd name="T42" fmla="*/ 273 w 441"/>
                <a:gd name="T43" fmla="*/ 3 h 236"/>
                <a:gd name="T44" fmla="*/ 295 w 441"/>
                <a:gd name="T45" fmla="*/ 7 h 236"/>
                <a:gd name="T46" fmla="*/ 319 w 441"/>
                <a:gd name="T47" fmla="*/ 12 h 236"/>
                <a:gd name="T48" fmla="*/ 340 w 441"/>
                <a:gd name="T49" fmla="*/ 20 h 236"/>
                <a:gd name="T50" fmla="*/ 359 w 441"/>
                <a:gd name="T51" fmla="*/ 29 h 236"/>
                <a:gd name="T52" fmla="*/ 377 w 441"/>
                <a:gd name="T53" fmla="*/ 41 h 236"/>
                <a:gd name="T54" fmla="*/ 394 w 441"/>
                <a:gd name="T55" fmla="*/ 55 h 236"/>
                <a:gd name="T56" fmla="*/ 410 w 441"/>
                <a:gd name="T57" fmla="*/ 71 h 236"/>
                <a:gd name="T58" fmla="*/ 422 w 441"/>
                <a:gd name="T59" fmla="*/ 87 h 236"/>
                <a:gd name="T60" fmla="*/ 431 w 441"/>
                <a:gd name="T61" fmla="*/ 107 h 236"/>
                <a:gd name="T62" fmla="*/ 437 w 441"/>
                <a:gd name="T63" fmla="*/ 129 h 236"/>
                <a:gd name="T64" fmla="*/ 441 w 441"/>
                <a:gd name="T65" fmla="*/ 153 h 236"/>
                <a:gd name="T66" fmla="*/ 440 w 441"/>
                <a:gd name="T67" fmla="*/ 176 h 236"/>
                <a:gd name="T68" fmla="*/ 433 w 441"/>
                <a:gd name="T69" fmla="*/ 194 h 236"/>
                <a:gd name="T70" fmla="*/ 422 w 441"/>
                <a:gd name="T71" fmla="*/ 208 h 236"/>
                <a:gd name="T72" fmla="*/ 406 w 441"/>
                <a:gd name="T73" fmla="*/ 220 h 236"/>
                <a:gd name="T74" fmla="*/ 387 w 441"/>
                <a:gd name="T75" fmla="*/ 228 h 236"/>
                <a:gd name="T76" fmla="*/ 364 w 441"/>
                <a:gd name="T77" fmla="*/ 233 h 236"/>
                <a:gd name="T78" fmla="*/ 340 w 441"/>
                <a:gd name="T79" fmla="*/ 236 h 236"/>
                <a:gd name="T80" fmla="*/ 314 w 441"/>
                <a:gd name="T81" fmla="*/ 236 h 236"/>
                <a:gd name="T82" fmla="*/ 286 w 441"/>
                <a:gd name="T83" fmla="*/ 234 h 236"/>
                <a:gd name="T84" fmla="*/ 259 w 441"/>
                <a:gd name="T85" fmla="*/ 232 h 236"/>
                <a:gd name="T86" fmla="*/ 232 w 441"/>
                <a:gd name="T87" fmla="*/ 227 h 236"/>
                <a:gd name="T88" fmla="*/ 204 w 441"/>
                <a:gd name="T89" fmla="*/ 221 h 236"/>
                <a:gd name="T90" fmla="*/ 180 w 441"/>
                <a:gd name="T91" fmla="*/ 215 h 236"/>
                <a:gd name="T92" fmla="*/ 158 w 441"/>
                <a:gd name="T93" fmla="*/ 208 h 236"/>
                <a:gd name="T94" fmla="*/ 138 w 441"/>
                <a:gd name="T95" fmla="*/ 203 h 236"/>
                <a:gd name="T96" fmla="*/ 121 w 441"/>
                <a:gd name="T97" fmla="*/ 19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236">
                  <a:moveTo>
                    <a:pt x="121" y="197"/>
                  </a:moveTo>
                  <a:lnTo>
                    <a:pt x="117" y="197"/>
                  </a:lnTo>
                  <a:lnTo>
                    <a:pt x="107" y="194"/>
                  </a:lnTo>
                  <a:lnTo>
                    <a:pt x="91" y="190"/>
                  </a:lnTo>
                  <a:lnTo>
                    <a:pt x="73" y="185"/>
                  </a:lnTo>
                  <a:lnTo>
                    <a:pt x="54" y="176"/>
                  </a:lnTo>
                  <a:lnTo>
                    <a:pt x="34" y="164"/>
                  </a:lnTo>
                  <a:lnTo>
                    <a:pt x="17" y="147"/>
                  </a:lnTo>
                  <a:lnTo>
                    <a:pt x="5" y="128"/>
                  </a:lnTo>
                  <a:lnTo>
                    <a:pt x="0" y="107"/>
                  </a:lnTo>
                  <a:lnTo>
                    <a:pt x="3" y="89"/>
                  </a:lnTo>
                  <a:lnTo>
                    <a:pt x="13" y="72"/>
                  </a:lnTo>
                  <a:lnTo>
                    <a:pt x="30" y="58"/>
                  </a:lnTo>
                  <a:lnTo>
                    <a:pt x="54" y="45"/>
                  </a:lnTo>
                  <a:lnTo>
                    <a:pt x="83" y="33"/>
                  </a:lnTo>
                  <a:lnTo>
                    <a:pt x="119" y="21"/>
                  </a:lnTo>
                  <a:lnTo>
                    <a:pt x="159" y="9"/>
                  </a:lnTo>
                  <a:lnTo>
                    <a:pt x="181" y="4"/>
                  </a:lnTo>
                  <a:lnTo>
                    <a:pt x="203" y="2"/>
                  </a:lnTo>
                  <a:lnTo>
                    <a:pt x="227" y="0"/>
                  </a:lnTo>
                  <a:lnTo>
                    <a:pt x="250" y="0"/>
                  </a:lnTo>
                  <a:lnTo>
                    <a:pt x="273" y="3"/>
                  </a:lnTo>
                  <a:lnTo>
                    <a:pt x="295" y="7"/>
                  </a:lnTo>
                  <a:lnTo>
                    <a:pt x="319" y="12"/>
                  </a:lnTo>
                  <a:lnTo>
                    <a:pt x="340" y="20"/>
                  </a:lnTo>
                  <a:lnTo>
                    <a:pt x="359" y="29"/>
                  </a:lnTo>
                  <a:lnTo>
                    <a:pt x="377" y="41"/>
                  </a:lnTo>
                  <a:lnTo>
                    <a:pt x="394" y="55"/>
                  </a:lnTo>
                  <a:lnTo>
                    <a:pt x="410" y="71"/>
                  </a:lnTo>
                  <a:lnTo>
                    <a:pt x="422" y="87"/>
                  </a:lnTo>
                  <a:lnTo>
                    <a:pt x="431" y="107"/>
                  </a:lnTo>
                  <a:lnTo>
                    <a:pt x="437" y="129"/>
                  </a:lnTo>
                  <a:lnTo>
                    <a:pt x="441" y="153"/>
                  </a:lnTo>
                  <a:lnTo>
                    <a:pt x="440" y="176"/>
                  </a:lnTo>
                  <a:lnTo>
                    <a:pt x="433" y="194"/>
                  </a:lnTo>
                  <a:lnTo>
                    <a:pt x="422" y="208"/>
                  </a:lnTo>
                  <a:lnTo>
                    <a:pt x="406" y="220"/>
                  </a:lnTo>
                  <a:lnTo>
                    <a:pt x="387" y="228"/>
                  </a:lnTo>
                  <a:lnTo>
                    <a:pt x="364" y="233"/>
                  </a:lnTo>
                  <a:lnTo>
                    <a:pt x="340" y="236"/>
                  </a:lnTo>
                  <a:lnTo>
                    <a:pt x="314" y="236"/>
                  </a:lnTo>
                  <a:lnTo>
                    <a:pt x="286" y="234"/>
                  </a:lnTo>
                  <a:lnTo>
                    <a:pt x="259" y="232"/>
                  </a:lnTo>
                  <a:lnTo>
                    <a:pt x="232" y="227"/>
                  </a:lnTo>
                  <a:lnTo>
                    <a:pt x="204" y="221"/>
                  </a:lnTo>
                  <a:lnTo>
                    <a:pt x="180" y="215"/>
                  </a:lnTo>
                  <a:lnTo>
                    <a:pt x="158" y="208"/>
                  </a:lnTo>
                  <a:lnTo>
                    <a:pt x="138" y="203"/>
                  </a:lnTo>
                  <a:lnTo>
                    <a:pt x="121" y="197"/>
                  </a:lnTo>
                  <a:close/>
                </a:path>
              </a:pathLst>
            </a:custGeom>
            <a:solidFill>
              <a:srgbClr val="D8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0" name="Freeform 146"/>
            <p:cNvSpPr>
              <a:spLocks/>
            </p:cNvSpPr>
            <p:nvPr/>
          </p:nvSpPr>
          <p:spPr bwMode="auto">
            <a:xfrm flipH="1">
              <a:off x="1504" y="2807"/>
              <a:ext cx="415" cy="222"/>
            </a:xfrm>
            <a:custGeom>
              <a:avLst/>
              <a:gdLst>
                <a:gd name="T0" fmla="*/ 113 w 415"/>
                <a:gd name="T1" fmla="*/ 186 h 222"/>
                <a:gd name="T2" fmla="*/ 109 w 415"/>
                <a:gd name="T3" fmla="*/ 186 h 222"/>
                <a:gd name="T4" fmla="*/ 100 w 415"/>
                <a:gd name="T5" fmla="*/ 183 h 222"/>
                <a:gd name="T6" fmla="*/ 85 w 415"/>
                <a:gd name="T7" fmla="*/ 179 h 222"/>
                <a:gd name="T8" fmla="*/ 68 w 415"/>
                <a:gd name="T9" fmla="*/ 174 h 222"/>
                <a:gd name="T10" fmla="*/ 50 w 415"/>
                <a:gd name="T11" fmla="*/ 165 h 222"/>
                <a:gd name="T12" fmla="*/ 33 w 415"/>
                <a:gd name="T13" fmla="*/ 155 h 222"/>
                <a:gd name="T14" fmla="*/ 17 w 415"/>
                <a:gd name="T15" fmla="*/ 139 h 222"/>
                <a:gd name="T16" fmla="*/ 5 w 415"/>
                <a:gd name="T17" fmla="*/ 121 h 222"/>
                <a:gd name="T18" fmla="*/ 0 w 415"/>
                <a:gd name="T19" fmla="*/ 101 h 222"/>
                <a:gd name="T20" fmla="*/ 4 w 415"/>
                <a:gd name="T21" fmla="*/ 83 h 222"/>
                <a:gd name="T22" fmla="*/ 13 w 415"/>
                <a:gd name="T23" fmla="*/ 67 h 222"/>
                <a:gd name="T24" fmla="*/ 29 w 415"/>
                <a:gd name="T25" fmla="*/ 54 h 222"/>
                <a:gd name="T26" fmla="*/ 51 w 415"/>
                <a:gd name="T27" fmla="*/ 41 h 222"/>
                <a:gd name="T28" fmla="*/ 78 w 415"/>
                <a:gd name="T29" fmla="*/ 30 h 222"/>
                <a:gd name="T30" fmla="*/ 112 w 415"/>
                <a:gd name="T31" fmla="*/ 19 h 222"/>
                <a:gd name="T32" fmla="*/ 150 w 415"/>
                <a:gd name="T33" fmla="*/ 9 h 222"/>
                <a:gd name="T34" fmla="*/ 171 w 415"/>
                <a:gd name="T35" fmla="*/ 5 h 222"/>
                <a:gd name="T36" fmla="*/ 191 w 415"/>
                <a:gd name="T37" fmla="*/ 1 h 222"/>
                <a:gd name="T38" fmla="*/ 213 w 415"/>
                <a:gd name="T39" fmla="*/ 0 h 222"/>
                <a:gd name="T40" fmla="*/ 236 w 415"/>
                <a:gd name="T41" fmla="*/ 1 h 222"/>
                <a:gd name="T42" fmla="*/ 258 w 415"/>
                <a:gd name="T43" fmla="*/ 2 h 222"/>
                <a:gd name="T44" fmla="*/ 278 w 415"/>
                <a:gd name="T45" fmla="*/ 6 h 222"/>
                <a:gd name="T46" fmla="*/ 299 w 415"/>
                <a:gd name="T47" fmla="*/ 12 h 222"/>
                <a:gd name="T48" fmla="*/ 320 w 415"/>
                <a:gd name="T49" fmla="*/ 19 h 222"/>
                <a:gd name="T50" fmla="*/ 338 w 415"/>
                <a:gd name="T51" fmla="*/ 28 h 222"/>
                <a:gd name="T52" fmla="*/ 355 w 415"/>
                <a:gd name="T53" fmla="*/ 39 h 222"/>
                <a:gd name="T54" fmla="*/ 371 w 415"/>
                <a:gd name="T55" fmla="*/ 52 h 222"/>
                <a:gd name="T56" fmla="*/ 385 w 415"/>
                <a:gd name="T57" fmla="*/ 66 h 222"/>
                <a:gd name="T58" fmla="*/ 397 w 415"/>
                <a:gd name="T59" fmla="*/ 83 h 222"/>
                <a:gd name="T60" fmla="*/ 406 w 415"/>
                <a:gd name="T61" fmla="*/ 101 h 222"/>
                <a:gd name="T62" fmla="*/ 411 w 415"/>
                <a:gd name="T63" fmla="*/ 122 h 222"/>
                <a:gd name="T64" fmla="*/ 415 w 415"/>
                <a:gd name="T65" fmla="*/ 144 h 222"/>
                <a:gd name="T66" fmla="*/ 414 w 415"/>
                <a:gd name="T67" fmla="*/ 165 h 222"/>
                <a:gd name="T68" fmla="*/ 407 w 415"/>
                <a:gd name="T69" fmla="*/ 183 h 222"/>
                <a:gd name="T70" fmla="*/ 397 w 415"/>
                <a:gd name="T71" fmla="*/ 196 h 222"/>
                <a:gd name="T72" fmla="*/ 383 w 415"/>
                <a:gd name="T73" fmla="*/ 207 h 222"/>
                <a:gd name="T74" fmla="*/ 364 w 415"/>
                <a:gd name="T75" fmla="*/ 214 h 222"/>
                <a:gd name="T76" fmla="*/ 342 w 415"/>
                <a:gd name="T77" fmla="*/ 220 h 222"/>
                <a:gd name="T78" fmla="*/ 320 w 415"/>
                <a:gd name="T79" fmla="*/ 222 h 222"/>
                <a:gd name="T80" fmla="*/ 295 w 415"/>
                <a:gd name="T81" fmla="*/ 222 h 222"/>
                <a:gd name="T82" fmla="*/ 269 w 415"/>
                <a:gd name="T83" fmla="*/ 221 h 222"/>
                <a:gd name="T84" fmla="*/ 243 w 415"/>
                <a:gd name="T85" fmla="*/ 217 h 222"/>
                <a:gd name="T86" fmla="*/ 217 w 415"/>
                <a:gd name="T87" fmla="*/ 213 h 222"/>
                <a:gd name="T88" fmla="*/ 193 w 415"/>
                <a:gd name="T89" fmla="*/ 208 h 222"/>
                <a:gd name="T90" fmla="*/ 169 w 415"/>
                <a:gd name="T91" fmla="*/ 203 h 222"/>
                <a:gd name="T92" fmla="*/ 147 w 415"/>
                <a:gd name="T93" fmla="*/ 198 h 222"/>
                <a:gd name="T94" fmla="*/ 129 w 415"/>
                <a:gd name="T95" fmla="*/ 191 h 222"/>
                <a:gd name="T96" fmla="*/ 113 w 415"/>
                <a:gd name="T97" fmla="*/ 18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5" h="222">
                  <a:moveTo>
                    <a:pt x="113" y="186"/>
                  </a:moveTo>
                  <a:lnTo>
                    <a:pt x="109" y="186"/>
                  </a:lnTo>
                  <a:lnTo>
                    <a:pt x="100" y="183"/>
                  </a:lnTo>
                  <a:lnTo>
                    <a:pt x="85" y="179"/>
                  </a:lnTo>
                  <a:lnTo>
                    <a:pt x="68" y="174"/>
                  </a:lnTo>
                  <a:lnTo>
                    <a:pt x="50" y="165"/>
                  </a:lnTo>
                  <a:lnTo>
                    <a:pt x="33" y="155"/>
                  </a:lnTo>
                  <a:lnTo>
                    <a:pt x="17" y="139"/>
                  </a:lnTo>
                  <a:lnTo>
                    <a:pt x="5" y="121"/>
                  </a:lnTo>
                  <a:lnTo>
                    <a:pt x="0" y="101"/>
                  </a:lnTo>
                  <a:lnTo>
                    <a:pt x="4" y="83"/>
                  </a:lnTo>
                  <a:lnTo>
                    <a:pt x="13" y="67"/>
                  </a:lnTo>
                  <a:lnTo>
                    <a:pt x="29" y="54"/>
                  </a:lnTo>
                  <a:lnTo>
                    <a:pt x="51" y="41"/>
                  </a:lnTo>
                  <a:lnTo>
                    <a:pt x="78" y="30"/>
                  </a:lnTo>
                  <a:lnTo>
                    <a:pt x="112" y="19"/>
                  </a:lnTo>
                  <a:lnTo>
                    <a:pt x="150" y="9"/>
                  </a:lnTo>
                  <a:lnTo>
                    <a:pt x="171" y="5"/>
                  </a:lnTo>
                  <a:lnTo>
                    <a:pt x="191" y="1"/>
                  </a:lnTo>
                  <a:lnTo>
                    <a:pt x="213" y="0"/>
                  </a:lnTo>
                  <a:lnTo>
                    <a:pt x="236" y="1"/>
                  </a:lnTo>
                  <a:lnTo>
                    <a:pt x="258" y="2"/>
                  </a:lnTo>
                  <a:lnTo>
                    <a:pt x="278" y="6"/>
                  </a:lnTo>
                  <a:lnTo>
                    <a:pt x="299" y="12"/>
                  </a:lnTo>
                  <a:lnTo>
                    <a:pt x="320" y="19"/>
                  </a:lnTo>
                  <a:lnTo>
                    <a:pt x="338" y="28"/>
                  </a:lnTo>
                  <a:lnTo>
                    <a:pt x="355" y="39"/>
                  </a:lnTo>
                  <a:lnTo>
                    <a:pt x="371" y="52"/>
                  </a:lnTo>
                  <a:lnTo>
                    <a:pt x="385" y="66"/>
                  </a:lnTo>
                  <a:lnTo>
                    <a:pt x="397" y="83"/>
                  </a:lnTo>
                  <a:lnTo>
                    <a:pt x="406" y="101"/>
                  </a:lnTo>
                  <a:lnTo>
                    <a:pt x="411" y="122"/>
                  </a:lnTo>
                  <a:lnTo>
                    <a:pt x="415" y="144"/>
                  </a:lnTo>
                  <a:lnTo>
                    <a:pt x="414" y="165"/>
                  </a:lnTo>
                  <a:lnTo>
                    <a:pt x="407" y="183"/>
                  </a:lnTo>
                  <a:lnTo>
                    <a:pt x="397" y="196"/>
                  </a:lnTo>
                  <a:lnTo>
                    <a:pt x="383" y="207"/>
                  </a:lnTo>
                  <a:lnTo>
                    <a:pt x="364" y="214"/>
                  </a:lnTo>
                  <a:lnTo>
                    <a:pt x="342" y="220"/>
                  </a:lnTo>
                  <a:lnTo>
                    <a:pt x="320" y="222"/>
                  </a:lnTo>
                  <a:lnTo>
                    <a:pt x="295" y="222"/>
                  </a:lnTo>
                  <a:lnTo>
                    <a:pt x="269" y="221"/>
                  </a:lnTo>
                  <a:lnTo>
                    <a:pt x="243" y="217"/>
                  </a:lnTo>
                  <a:lnTo>
                    <a:pt x="217" y="213"/>
                  </a:lnTo>
                  <a:lnTo>
                    <a:pt x="193" y="208"/>
                  </a:lnTo>
                  <a:lnTo>
                    <a:pt x="169" y="203"/>
                  </a:lnTo>
                  <a:lnTo>
                    <a:pt x="147" y="198"/>
                  </a:lnTo>
                  <a:lnTo>
                    <a:pt x="129" y="191"/>
                  </a:lnTo>
                  <a:lnTo>
                    <a:pt x="113" y="186"/>
                  </a:lnTo>
                  <a:close/>
                </a:path>
              </a:pathLst>
            </a:custGeom>
            <a:solidFill>
              <a:srgbClr val="D1C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1" name="Freeform 147"/>
            <p:cNvSpPr>
              <a:spLocks/>
            </p:cNvSpPr>
            <p:nvPr/>
          </p:nvSpPr>
          <p:spPr bwMode="auto">
            <a:xfrm flipH="1">
              <a:off x="1513" y="2815"/>
              <a:ext cx="388" cy="206"/>
            </a:xfrm>
            <a:custGeom>
              <a:avLst/>
              <a:gdLst>
                <a:gd name="T0" fmla="*/ 106 w 388"/>
                <a:gd name="T1" fmla="*/ 173 h 206"/>
                <a:gd name="T2" fmla="*/ 102 w 388"/>
                <a:gd name="T3" fmla="*/ 173 h 206"/>
                <a:gd name="T4" fmla="*/ 93 w 388"/>
                <a:gd name="T5" fmla="*/ 170 h 206"/>
                <a:gd name="T6" fmla="*/ 80 w 388"/>
                <a:gd name="T7" fmla="*/ 167 h 206"/>
                <a:gd name="T8" fmla="*/ 63 w 388"/>
                <a:gd name="T9" fmla="*/ 161 h 206"/>
                <a:gd name="T10" fmla="*/ 46 w 388"/>
                <a:gd name="T11" fmla="*/ 153 h 206"/>
                <a:gd name="T12" fmla="*/ 29 w 388"/>
                <a:gd name="T13" fmla="*/ 143 h 206"/>
                <a:gd name="T14" fmla="*/ 15 w 388"/>
                <a:gd name="T15" fmla="*/ 130 h 206"/>
                <a:gd name="T16" fmla="*/ 4 w 388"/>
                <a:gd name="T17" fmla="*/ 111 h 206"/>
                <a:gd name="T18" fmla="*/ 0 w 388"/>
                <a:gd name="T19" fmla="*/ 93 h 206"/>
                <a:gd name="T20" fmla="*/ 3 w 388"/>
                <a:gd name="T21" fmla="*/ 76 h 206"/>
                <a:gd name="T22" fmla="*/ 11 w 388"/>
                <a:gd name="T23" fmla="*/ 62 h 206"/>
                <a:gd name="T24" fmla="*/ 26 w 388"/>
                <a:gd name="T25" fmla="*/ 49 h 206"/>
                <a:gd name="T26" fmla="*/ 47 w 388"/>
                <a:gd name="T27" fmla="*/ 39 h 206"/>
                <a:gd name="T28" fmla="*/ 73 w 388"/>
                <a:gd name="T29" fmla="*/ 27 h 206"/>
                <a:gd name="T30" fmla="*/ 103 w 388"/>
                <a:gd name="T31" fmla="*/ 18 h 206"/>
                <a:gd name="T32" fmla="*/ 140 w 388"/>
                <a:gd name="T33" fmla="*/ 7 h 206"/>
                <a:gd name="T34" fmla="*/ 159 w 388"/>
                <a:gd name="T35" fmla="*/ 4 h 206"/>
                <a:gd name="T36" fmla="*/ 179 w 388"/>
                <a:gd name="T37" fmla="*/ 1 h 206"/>
                <a:gd name="T38" fmla="*/ 199 w 388"/>
                <a:gd name="T39" fmla="*/ 0 h 206"/>
                <a:gd name="T40" fmla="*/ 220 w 388"/>
                <a:gd name="T41" fmla="*/ 0 h 206"/>
                <a:gd name="T42" fmla="*/ 240 w 388"/>
                <a:gd name="T43" fmla="*/ 2 h 206"/>
                <a:gd name="T44" fmla="*/ 260 w 388"/>
                <a:gd name="T45" fmla="*/ 5 h 206"/>
                <a:gd name="T46" fmla="*/ 280 w 388"/>
                <a:gd name="T47" fmla="*/ 10 h 206"/>
                <a:gd name="T48" fmla="*/ 298 w 388"/>
                <a:gd name="T49" fmla="*/ 17 h 206"/>
                <a:gd name="T50" fmla="*/ 316 w 388"/>
                <a:gd name="T51" fmla="*/ 26 h 206"/>
                <a:gd name="T52" fmla="*/ 332 w 388"/>
                <a:gd name="T53" fmla="*/ 35 h 206"/>
                <a:gd name="T54" fmla="*/ 346 w 388"/>
                <a:gd name="T55" fmla="*/ 48 h 206"/>
                <a:gd name="T56" fmla="*/ 359 w 388"/>
                <a:gd name="T57" fmla="*/ 61 h 206"/>
                <a:gd name="T58" fmla="*/ 370 w 388"/>
                <a:gd name="T59" fmla="*/ 76 h 206"/>
                <a:gd name="T60" fmla="*/ 379 w 388"/>
                <a:gd name="T61" fmla="*/ 93 h 206"/>
                <a:gd name="T62" fmla="*/ 385 w 388"/>
                <a:gd name="T63" fmla="*/ 113 h 206"/>
                <a:gd name="T64" fmla="*/ 388 w 388"/>
                <a:gd name="T65" fmla="*/ 134 h 206"/>
                <a:gd name="T66" fmla="*/ 387 w 388"/>
                <a:gd name="T67" fmla="*/ 153 h 206"/>
                <a:gd name="T68" fmla="*/ 381 w 388"/>
                <a:gd name="T69" fmla="*/ 170 h 206"/>
                <a:gd name="T70" fmla="*/ 371 w 388"/>
                <a:gd name="T71" fmla="*/ 183 h 206"/>
                <a:gd name="T72" fmla="*/ 357 w 388"/>
                <a:gd name="T73" fmla="*/ 192 h 206"/>
                <a:gd name="T74" fmla="*/ 340 w 388"/>
                <a:gd name="T75" fmla="*/ 200 h 206"/>
                <a:gd name="T76" fmla="*/ 320 w 388"/>
                <a:gd name="T77" fmla="*/ 204 h 206"/>
                <a:gd name="T78" fmla="*/ 298 w 388"/>
                <a:gd name="T79" fmla="*/ 206 h 206"/>
                <a:gd name="T80" fmla="*/ 275 w 388"/>
                <a:gd name="T81" fmla="*/ 206 h 206"/>
                <a:gd name="T82" fmla="*/ 251 w 388"/>
                <a:gd name="T83" fmla="*/ 205 h 206"/>
                <a:gd name="T84" fmla="*/ 227 w 388"/>
                <a:gd name="T85" fmla="*/ 203 h 206"/>
                <a:gd name="T86" fmla="*/ 203 w 388"/>
                <a:gd name="T87" fmla="*/ 199 h 206"/>
                <a:gd name="T88" fmla="*/ 180 w 388"/>
                <a:gd name="T89" fmla="*/ 193 h 206"/>
                <a:gd name="T90" fmla="*/ 158 w 388"/>
                <a:gd name="T91" fmla="*/ 188 h 206"/>
                <a:gd name="T92" fmla="*/ 138 w 388"/>
                <a:gd name="T93" fmla="*/ 183 h 206"/>
                <a:gd name="T94" fmla="*/ 120 w 388"/>
                <a:gd name="T95" fmla="*/ 178 h 206"/>
                <a:gd name="T96" fmla="*/ 106 w 388"/>
                <a:gd name="T97" fmla="*/ 17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206">
                  <a:moveTo>
                    <a:pt x="106" y="173"/>
                  </a:moveTo>
                  <a:lnTo>
                    <a:pt x="102" y="173"/>
                  </a:lnTo>
                  <a:lnTo>
                    <a:pt x="93" y="170"/>
                  </a:lnTo>
                  <a:lnTo>
                    <a:pt x="80" y="167"/>
                  </a:lnTo>
                  <a:lnTo>
                    <a:pt x="63" y="161"/>
                  </a:lnTo>
                  <a:lnTo>
                    <a:pt x="46" y="153"/>
                  </a:lnTo>
                  <a:lnTo>
                    <a:pt x="29" y="143"/>
                  </a:lnTo>
                  <a:lnTo>
                    <a:pt x="15" y="130"/>
                  </a:lnTo>
                  <a:lnTo>
                    <a:pt x="4" y="111"/>
                  </a:lnTo>
                  <a:lnTo>
                    <a:pt x="0" y="93"/>
                  </a:lnTo>
                  <a:lnTo>
                    <a:pt x="3" y="76"/>
                  </a:lnTo>
                  <a:lnTo>
                    <a:pt x="11" y="62"/>
                  </a:lnTo>
                  <a:lnTo>
                    <a:pt x="26" y="49"/>
                  </a:lnTo>
                  <a:lnTo>
                    <a:pt x="47" y="39"/>
                  </a:lnTo>
                  <a:lnTo>
                    <a:pt x="73" y="27"/>
                  </a:lnTo>
                  <a:lnTo>
                    <a:pt x="103" y="18"/>
                  </a:lnTo>
                  <a:lnTo>
                    <a:pt x="140" y="7"/>
                  </a:lnTo>
                  <a:lnTo>
                    <a:pt x="159" y="4"/>
                  </a:lnTo>
                  <a:lnTo>
                    <a:pt x="179" y="1"/>
                  </a:lnTo>
                  <a:lnTo>
                    <a:pt x="199" y="0"/>
                  </a:lnTo>
                  <a:lnTo>
                    <a:pt x="220" y="0"/>
                  </a:lnTo>
                  <a:lnTo>
                    <a:pt x="240" y="2"/>
                  </a:lnTo>
                  <a:lnTo>
                    <a:pt x="260" y="5"/>
                  </a:lnTo>
                  <a:lnTo>
                    <a:pt x="280" y="10"/>
                  </a:lnTo>
                  <a:lnTo>
                    <a:pt x="298" y="17"/>
                  </a:lnTo>
                  <a:lnTo>
                    <a:pt x="316" y="26"/>
                  </a:lnTo>
                  <a:lnTo>
                    <a:pt x="332" y="35"/>
                  </a:lnTo>
                  <a:lnTo>
                    <a:pt x="346" y="48"/>
                  </a:lnTo>
                  <a:lnTo>
                    <a:pt x="359" y="61"/>
                  </a:lnTo>
                  <a:lnTo>
                    <a:pt x="370" y="76"/>
                  </a:lnTo>
                  <a:lnTo>
                    <a:pt x="379" y="93"/>
                  </a:lnTo>
                  <a:lnTo>
                    <a:pt x="385" y="113"/>
                  </a:lnTo>
                  <a:lnTo>
                    <a:pt x="388" y="134"/>
                  </a:lnTo>
                  <a:lnTo>
                    <a:pt x="387" y="153"/>
                  </a:lnTo>
                  <a:lnTo>
                    <a:pt x="381" y="170"/>
                  </a:lnTo>
                  <a:lnTo>
                    <a:pt x="371" y="183"/>
                  </a:lnTo>
                  <a:lnTo>
                    <a:pt x="357" y="192"/>
                  </a:lnTo>
                  <a:lnTo>
                    <a:pt x="340" y="200"/>
                  </a:lnTo>
                  <a:lnTo>
                    <a:pt x="320" y="204"/>
                  </a:lnTo>
                  <a:lnTo>
                    <a:pt x="298" y="206"/>
                  </a:lnTo>
                  <a:lnTo>
                    <a:pt x="275" y="206"/>
                  </a:lnTo>
                  <a:lnTo>
                    <a:pt x="251" y="205"/>
                  </a:lnTo>
                  <a:lnTo>
                    <a:pt x="227" y="203"/>
                  </a:lnTo>
                  <a:lnTo>
                    <a:pt x="203" y="199"/>
                  </a:lnTo>
                  <a:lnTo>
                    <a:pt x="180" y="193"/>
                  </a:lnTo>
                  <a:lnTo>
                    <a:pt x="158" y="188"/>
                  </a:lnTo>
                  <a:lnTo>
                    <a:pt x="138" y="183"/>
                  </a:lnTo>
                  <a:lnTo>
                    <a:pt x="120" y="178"/>
                  </a:lnTo>
                  <a:lnTo>
                    <a:pt x="106" y="173"/>
                  </a:lnTo>
                  <a:close/>
                </a:path>
              </a:pathLst>
            </a:custGeom>
            <a:solidFill>
              <a:srgbClr val="C9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2" name="Freeform 148"/>
            <p:cNvSpPr>
              <a:spLocks/>
            </p:cNvSpPr>
            <p:nvPr/>
          </p:nvSpPr>
          <p:spPr bwMode="auto">
            <a:xfrm flipH="1">
              <a:off x="750" y="1482"/>
              <a:ext cx="438" cy="805"/>
            </a:xfrm>
            <a:custGeom>
              <a:avLst/>
              <a:gdLst>
                <a:gd name="T0" fmla="*/ 408 w 438"/>
                <a:gd name="T1" fmla="*/ 248 h 805"/>
                <a:gd name="T2" fmla="*/ 428 w 438"/>
                <a:gd name="T3" fmla="*/ 199 h 805"/>
                <a:gd name="T4" fmla="*/ 438 w 438"/>
                <a:gd name="T5" fmla="*/ 123 h 805"/>
                <a:gd name="T6" fmla="*/ 410 w 438"/>
                <a:gd name="T7" fmla="*/ 48 h 805"/>
                <a:gd name="T8" fmla="*/ 349 w 438"/>
                <a:gd name="T9" fmla="*/ 9 h 805"/>
                <a:gd name="T10" fmla="*/ 304 w 438"/>
                <a:gd name="T11" fmla="*/ 0 h 805"/>
                <a:gd name="T12" fmla="*/ 264 w 438"/>
                <a:gd name="T13" fmla="*/ 1 h 805"/>
                <a:gd name="T14" fmla="*/ 228 w 438"/>
                <a:gd name="T15" fmla="*/ 10 h 805"/>
                <a:gd name="T16" fmla="*/ 196 w 438"/>
                <a:gd name="T17" fmla="*/ 22 h 805"/>
                <a:gd name="T18" fmla="*/ 170 w 438"/>
                <a:gd name="T19" fmla="*/ 32 h 805"/>
                <a:gd name="T20" fmla="*/ 150 w 438"/>
                <a:gd name="T21" fmla="*/ 36 h 805"/>
                <a:gd name="T22" fmla="*/ 134 w 438"/>
                <a:gd name="T23" fmla="*/ 28 h 805"/>
                <a:gd name="T24" fmla="*/ 116 w 438"/>
                <a:gd name="T25" fmla="*/ 5 h 805"/>
                <a:gd name="T26" fmla="*/ 77 w 438"/>
                <a:gd name="T27" fmla="*/ 22 h 805"/>
                <a:gd name="T28" fmla="*/ 34 w 438"/>
                <a:gd name="T29" fmla="*/ 89 h 805"/>
                <a:gd name="T30" fmla="*/ 4 w 438"/>
                <a:gd name="T31" fmla="*/ 195 h 805"/>
                <a:gd name="T32" fmla="*/ 1 w 438"/>
                <a:gd name="T33" fmla="*/ 316 h 805"/>
                <a:gd name="T34" fmla="*/ 14 w 438"/>
                <a:gd name="T35" fmla="*/ 413 h 805"/>
                <a:gd name="T36" fmla="*/ 37 w 438"/>
                <a:gd name="T37" fmla="*/ 482 h 805"/>
                <a:gd name="T38" fmla="*/ 66 w 438"/>
                <a:gd name="T39" fmla="*/ 528 h 805"/>
                <a:gd name="T40" fmla="*/ 96 w 438"/>
                <a:gd name="T41" fmla="*/ 560 h 805"/>
                <a:gd name="T42" fmla="*/ 105 w 438"/>
                <a:gd name="T43" fmla="*/ 612 h 805"/>
                <a:gd name="T44" fmla="*/ 95 w 438"/>
                <a:gd name="T45" fmla="*/ 676 h 805"/>
                <a:gd name="T46" fmla="*/ 76 w 438"/>
                <a:gd name="T47" fmla="*/ 740 h 805"/>
                <a:gd name="T48" fmla="*/ 60 w 438"/>
                <a:gd name="T49" fmla="*/ 781 h 805"/>
                <a:gd name="T50" fmla="*/ 70 w 438"/>
                <a:gd name="T51" fmla="*/ 798 h 805"/>
                <a:gd name="T52" fmla="*/ 96 w 438"/>
                <a:gd name="T53" fmla="*/ 805 h 805"/>
                <a:gd name="T54" fmla="*/ 137 w 438"/>
                <a:gd name="T55" fmla="*/ 801 h 805"/>
                <a:gd name="T56" fmla="*/ 182 w 438"/>
                <a:gd name="T57" fmla="*/ 792 h 805"/>
                <a:gd name="T58" fmla="*/ 230 w 438"/>
                <a:gd name="T59" fmla="*/ 779 h 805"/>
                <a:gd name="T60" fmla="*/ 276 w 438"/>
                <a:gd name="T61" fmla="*/ 763 h 805"/>
                <a:gd name="T62" fmla="*/ 312 w 438"/>
                <a:gd name="T63" fmla="*/ 749 h 805"/>
                <a:gd name="T64" fmla="*/ 346 w 438"/>
                <a:gd name="T65" fmla="*/ 728 h 805"/>
                <a:gd name="T66" fmla="*/ 364 w 438"/>
                <a:gd name="T67" fmla="*/ 685 h 805"/>
                <a:gd name="T68" fmla="*/ 364 w 438"/>
                <a:gd name="T69" fmla="*/ 628 h 805"/>
                <a:gd name="T70" fmla="*/ 359 w 438"/>
                <a:gd name="T71" fmla="*/ 563 h 805"/>
                <a:gd name="T72" fmla="*/ 364 w 438"/>
                <a:gd name="T73" fmla="*/ 499 h 805"/>
                <a:gd name="T74" fmla="*/ 389 w 438"/>
                <a:gd name="T75" fmla="*/ 440 h 805"/>
                <a:gd name="T76" fmla="*/ 412 w 438"/>
                <a:gd name="T77" fmla="*/ 377 h 805"/>
                <a:gd name="T78" fmla="*/ 416 w 438"/>
                <a:gd name="T79" fmla="*/ 30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8" h="805">
                  <a:moveTo>
                    <a:pt x="405" y="256"/>
                  </a:moveTo>
                  <a:lnTo>
                    <a:pt x="408" y="248"/>
                  </a:lnTo>
                  <a:lnTo>
                    <a:pt x="418" y="228"/>
                  </a:lnTo>
                  <a:lnTo>
                    <a:pt x="428" y="199"/>
                  </a:lnTo>
                  <a:lnTo>
                    <a:pt x="437" y="162"/>
                  </a:lnTo>
                  <a:lnTo>
                    <a:pt x="438" y="123"/>
                  </a:lnTo>
                  <a:lnTo>
                    <a:pt x="432" y="84"/>
                  </a:lnTo>
                  <a:lnTo>
                    <a:pt x="410" y="48"/>
                  </a:lnTo>
                  <a:lnTo>
                    <a:pt x="372" y="19"/>
                  </a:lnTo>
                  <a:lnTo>
                    <a:pt x="349" y="9"/>
                  </a:lnTo>
                  <a:lnTo>
                    <a:pt x="327" y="2"/>
                  </a:lnTo>
                  <a:lnTo>
                    <a:pt x="304" y="0"/>
                  </a:lnTo>
                  <a:lnTo>
                    <a:pt x="284" y="0"/>
                  </a:lnTo>
                  <a:lnTo>
                    <a:pt x="264" y="1"/>
                  </a:lnTo>
                  <a:lnTo>
                    <a:pt x="246" y="5"/>
                  </a:lnTo>
                  <a:lnTo>
                    <a:pt x="228" y="10"/>
                  </a:lnTo>
                  <a:lnTo>
                    <a:pt x="212" y="16"/>
                  </a:lnTo>
                  <a:lnTo>
                    <a:pt x="196" y="22"/>
                  </a:lnTo>
                  <a:lnTo>
                    <a:pt x="183" y="28"/>
                  </a:lnTo>
                  <a:lnTo>
                    <a:pt x="170" y="32"/>
                  </a:lnTo>
                  <a:lnTo>
                    <a:pt x="159" y="35"/>
                  </a:lnTo>
                  <a:lnTo>
                    <a:pt x="150" y="36"/>
                  </a:lnTo>
                  <a:lnTo>
                    <a:pt x="141" y="33"/>
                  </a:lnTo>
                  <a:lnTo>
                    <a:pt x="134" y="28"/>
                  </a:lnTo>
                  <a:lnTo>
                    <a:pt x="129" y="19"/>
                  </a:lnTo>
                  <a:lnTo>
                    <a:pt x="116" y="5"/>
                  </a:lnTo>
                  <a:lnTo>
                    <a:pt x="98" y="6"/>
                  </a:lnTo>
                  <a:lnTo>
                    <a:pt x="77" y="22"/>
                  </a:lnTo>
                  <a:lnTo>
                    <a:pt x="55" y="50"/>
                  </a:lnTo>
                  <a:lnTo>
                    <a:pt x="34" y="89"/>
                  </a:lnTo>
                  <a:lnTo>
                    <a:pt x="17" y="139"/>
                  </a:lnTo>
                  <a:lnTo>
                    <a:pt x="4" y="195"/>
                  </a:lnTo>
                  <a:lnTo>
                    <a:pt x="0" y="256"/>
                  </a:lnTo>
                  <a:lnTo>
                    <a:pt x="1" y="316"/>
                  </a:lnTo>
                  <a:lnTo>
                    <a:pt x="7" y="368"/>
                  </a:lnTo>
                  <a:lnTo>
                    <a:pt x="14" y="413"/>
                  </a:lnTo>
                  <a:lnTo>
                    <a:pt x="25" y="450"/>
                  </a:lnTo>
                  <a:lnTo>
                    <a:pt x="37" y="482"/>
                  </a:lnTo>
                  <a:lnTo>
                    <a:pt x="51" y="507"/>
                  </a:lnTo>
                  <a:lnTo>
                    <a:pt x="66" y="528"/>
                  </a:lnTo>
                  <a:lnTo>
                    <a:pt x="83" y="543"/>
                  </a:lnTo>
                  <a:lnTo>
                    <a:pt x="96" y="560"/>
                  </a:lnTo>
                  <a:lnTo>
                    <a:pt x="104" y="584"/>
                  </a:lnTo>
                  <a:lnTo>
                    <a:pt x="105" y="612"/>
                  </a:lnTo>
                  <a:lnTo>
                    <a:pt x="102" y="643"/>
                  </a:lnTo>
                  <a:lnTo>
                    <a:pt x="95" y="676"/>
                  </a:lnTo>
                  <a:lnTo>
                    <a:pt x="86" y="708"/>
                  </a:lnTo>
                  <a:lnTo>
                    <a:pt x="76" y="740"/>
                  </a:lnTo>
                  <a:lnTo>
                    <a:pt x="64" y="768"/>
                  </a:lnTo>
                  <a:lnTo>
                    <a:pt x="60" y="781"/>
                  </a:lnTo>
                  <a:lnTo>
                    <a:pt x="63" y="792"/>
                  </a:lnTo>
                  <a:lnTo>
                    <a:pt x="70" y="798"/>
                  </a:lnTo>
                  <a:lnTo>
                    <a:pt x="82" y="802"/>
                  </a:lnTo>
                  <a:lnTo>
                    <a:pt x="96" y="805"/>
                  </a:lnTo>
                  <a:lnTo>
                    <a:pt x="116" y="803"/>
                  </a:lnTo>
                  <a:lnTo>
                    <a:pt x="137" y="801"/>
                  </a:lnTo>
                  <a:lnTo>
                    <a:pt x="159" y="797"/>
                  </a:lnTo>
                  <a:lnTo>
                    <a:pt x="182" y="792"/>
                  </a:lnTo>
                  <a:lnTo>
                    <a:pt x="207" y="785"/>
                  </a:lnTo>
                  <a:lnTo>
                    <a:pt x="230" y="779"/>
                  </a:lnTo>
                  <a:lnTo>
                    <a:pt x="254" y="771"/>
                  </a:lnTo>
                  <a:lnTo>
                    <a:pt x="276" y="763"/>
                  </a:lnTo>
                  <a:lnTo>
                    <a:pt x="295" y="755"/>
                  </a:lnTo>
                  <a:lnTo>
                    <a:pt x="312" y="749"/>
                  </a:lnTo>
                  <a:lnTo>
                    <a:pt x="327" y="742"/>
                  </a:lnTo>
                  <a:lnTo>
                    <a:pt x="346" y="728"/>
                  </a:lnTo>
                  <a:lnTo>
                    <a:pt x="358" y="708"/>
                  </a:lnTo>
                  <a:lnTo>
                    <a:pt x="364" y="685"/>
                  </a:lnTo>
                  <a:lnTo>
                    <a:pt x="366" y="658"/>
                  </a:lnTo>
                  <a:lnTo>
                    <a:pt x="364" y="628"/>
                  </a:lnTo>
                  <a:lnTo>
                    <a:pt x="360" y="595"/>
                  </a:lnTo>
                  <a:lnTo>
                    <a:pt x="359" y="563"/>
                  </a:lnTo>
                  <a:lnTo>
                    <a:pt x="359" y="530"/>
                  </a:lnTo>
                  <a:lnTo>
                    <a:pt x="364" y="499"/>
                  </a:lnTo>
                  <a:lnTo>
                    <a:pt x="376" y="470"/>
                  </a:lnTo>
                  <a:lnTo>
                    <a:pt x="389" y="440"/>
                  </a:lnTo>
                  <a:lnTo>
                    <a:pt x="402" y="409"/>
                  </a:lnTo>
                  <a:lnTo>
                    <a:pt x="412" y="377"/>
                  </a:lnTo>
                  <a:lnTo>
                    <a:pt x="418" y="342"/>
                  </a:lnTo>
                  <a:lnTo>
                    <a:pt x="416" y="301"/>
                  </a:lnTo>
                  <a:lnTo>
                    <a:pt x="405"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3" name="Freeform 149"/>
            <p:cNvSpPr>
              <a:spLocks/>
            </p:cNvSpPr>
            <p:nvPr/>
          </p:nvSpPr>
          <p:spPr bwMode="auto">
            <a:xfrm flipH="1">
              <a:off x="760" y="1491"/>
              <a:ext cx="421" cy="789"/>
            </a:xfrm>
            <a:custGeom>
              <a:avLst/>
              <a:gdLst>
                <a:gd name="T0" fmla="*/ 2 w 421"/>
                <a:gd name="T1" fmla="*/ 313 h 789"/>
                <a:gd name="T2" fmla="*/ 15 w 421"/>
                <a:gd name="T3" fmla="*/ 407 h 789"/>
                <a:gd name="T4" fmla="*/ 39 w 421"/>
                <a:gd name="T5" fmla="*/ 473 h 789"/>
                <a:gd name="T6" fmla="*/ 69 w 421"/>
                <a:gd name="T7" fmla="*/ 517 h 789"/>
                <a:gd name="T8" fmla="*/ 88 w 421"/>
                <a:gd name="T9" fmla="*/ 537 h 789"/>
                <a:gd name="T10" fmla="*/ 95 w 421"/>
                <a:gd name="T11" fmla="*/ 545 h 789"/>
                <a:gd name="T12" fmla="*/ 104 w 421"/>
                <a:gd name="T13" fmla="*/ 568 h 789"/>
                <a:gd name="T14" fmla="*/ 106 w 421"/>
                <a:gd name="T15" fmla="*/ 617 h 789"/>
                <a:gd name="T16" fmla="*/ 96 w 421"/>
                <a:gd name="T17" fmla="*/ 672 h 789"/>
                <a:gd name="T18" fmla="*/ 80 w 421"/>
                <a:gd name="T19" fmla="*/ 727 h 789"/>
                <a:gd name="T20" fmla="*/ 69 w 421"/>
                <a:gd name="T21" fmla="*/ 764 h 789"/>
                <a:gd name="T22" fmla="*/ 76 w 421"/>
                <a:gd name="T23" fmla="*/ 780 h 789"/>
                <a:gd name="T24" fmla="*/ 95 w 421"/>
                <a:gd name="T25" fmla="*/ 788 h 789"/>
                <a:gd name="T26" fmla="*/ 121 w 421"/>
                <a:gd name="T27" fmla="*/ 789 h 789"/>
                <a:gd name="T28" fmla="*/ 150 w 421"/>
                <a:gd name="T29" fmla="*/ 787 h 789"/>
                <a:gd name="T30" fmla="*/ 184 w 421"/>
                <a:gd name="T31" fmla="*/ 780 h 789"/>
                <a:gd name="T32" fmla="*/ 221 w 421"/>
                <a:gd name="T33" fmla="*/ 771 h 789"/>
                <a:gd name="T34" fmla="*/ 255 w 421"/>
                <a:gd name="T35" fmla="*/ 761 h 789"/>
                <a:gd name="T36" fmla="*/ 284 w 421"/>
                <a:gd name="T37" fmla="*/ 749 h 789"/>
                <a:gd name="T38" fmla="*/ 310 w 421"/>
                <a:gd name="T39" fmla="*/ 740 h 789"/>
                <a:gd name="T40" fmla="*/ 338 w 421"/>
                <a:gd name="T41" fmla="*/ 720 h 789"/>
                <a:gd name="T42" fmla="*/ 353 w 421"/>
                <a:gd name="T43" fmla="*/ 676 h 789"/>
                <a:gd name="T44" fmla="*/ 351 w 421"/>
                <a:gd name="T45" fmla="*/ 617 h 789"/>
                <a:gd name="T46" fmla="*/ 346 w 421"/>
                <a:gd name="T47" fmla="*/ 554 h 789"/>
                <a:gd name="T48" fmla="*/ 346 w 421"/>
                <a:gd name="T49" fmla="*/ 520 h 789"/>
                <a:gd name="T50" fmla="*/ 347 w 421"/>
                <a:gd name="T51" fmla="*/ 512 h 789"/>
                <a:gd name="T52" fmla="*/ 353 w 421"/>
                <a:gd name="T53" fmla="*/ 481 h 789"/>
                <a:gd name="T54" fmla="*/ 375 w 421"/>
                <a:gd name="T55" fmla="*/ 428 h 789"/>
                <a:gd name="T56" fmla="*/ 396 w 421"/>
                <a:gd name="T57" fmla="*/ 369 h 789"/>
                <a:gd name="T58" fmla="*/ 401 w 421"/>
                <a:gd name="T59" fmla="*/ 300 h 789"/>
                <a:gd name="T60" fmla="*/ 391 w 421"/>
                <a:gd name="T61" fmla="*/ 257 h 789"/>
                <a:gd name="T62" fmla="*/ 391 w 421"/>
                <a:gd name="T63" fmla="*/ 253 h 789"/>
                <a:gd name="T64" fmla="*/ 394 w 421"/>
                <a:gd name="T65" fmla="*/ 243 h 789"/>
                <a:gd name="T66" fmla="*/ 413 w 421"/>
                <a:gd name="T67" fmla="*/ 192 h 789"/>
                <a:gd name="T68" fmla="*/ 421 w 421"/>
                <a:gd name="T69" fmla="*/ 118 h 789"/>
                <a:gd name="T70" fmla="*/ 391 w 421"/>
                <a:gd name="T71" fmla="*/ 44 h 789"/>
                <a:gd name="T72" fmla="*/ 329 w 421"/>
                <a:gd name="T73" fmla="*/ 7 h 789"/>
                <a:gd name="T74" fmla="*/ 287 w 421"/>
                <a:gd name="T75" fmla="*/ 0 h 789"/>
                <a:gd name="T76" fmla="*/ 248 w 421"/>
                <a:gd name="T77" fmla="*/ 4 h 789"/>
                <a:gd name="T78" fmla="*/ 214 w 421"/>
                <a:gd name="T79" fmla="*/ 13 h 789"/>
                <a:gd name="T80" fmla="*/ 186 w 421"/>
                <a:gd name="T81" fmla="*/ 24 h 789"/>
                <a:gd name="T82" fmla="*/ 161 w 421"/>
                <a:gd name="T83" fmla="*/ 33 h 789"/>
                <a:gd name="T84" fmla="*/ 141 w 421"/>
                <a:gd name="T85" fmla="*/ 36 h 789"/>
                <a:gd name="T86" fmla="*/ 127 w 421"/>
                <a:gd name="T87" fmla="*/ 28 h 789"/>
                <a:gd name="T88" fmla="*/ 109 w 421"/>
                <a:gd name="T89" fmla="*/ 5 h 789"/>
                <a:gd name="T90" fmla="*/ 71 w 421"/>
                <a:gd name="T91" fmla="*/ 23 h 789"/>
                <a:gd name="T92" fmla="*/ 31 w 421"/>
                <a:gd name="T93" fmla="*/ 92 h 789"/>
                <a:gd name="T94" fmla="*/ 4 w 421"/>
                <a:gd name="T95" fmla="*/ 195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1" h="789">
                  <a:moveTo>
                    <a:pt x="0" y="256"/>
                  </a:moveTo>
                  <a:lnTo>
                    <a:pt x="2" y="313"/>
                  </a:lnTo>
                  <a:lnTo>
                    <a:pt x="7" y="364"/>
                  </a:lnTo>
                  <a:lnTo>
                    <a:pt x="15" y="407"/>
                  </a:lnTo>
                  <a:lnTo>
                    <a:pt x="27" y="443"/>
                  </a:lnTo>
                  <a:lnTo>
                    <a:pt x="39" y="473"/>
                  </a:lnTo>
                  <a:lnTo>
                    <a:pt x="53" y="498"/>
                  </a:lnTo>
                  <a:lnTo>
                    <a:pt x="69" y="517"/>
                  </a:lnTo>
                  <a:lnTo>
                    <a:pt x="84" y="533"/>
                  </a:lnTo>
                  <a:lnTo>
                    <a:pt x="88" y="537"/>
                  </a:lnTo>
                  <a:lnTo>
                    <a:pt x="92" y="541"/>
                  </a:lnTo>
                  <a:lnTo>
                    <a:pt x="95" y="545"/>
                  </a:lnTo>
                  <a:lnTo>
                    <a:pt x="97" y="550"/>
                  </a:lnTo>
                  <a:lnTo>
                    <a:pt x="104" y="568"/>
                  </a:lnTo>
                  <a:lnTo>
                    <a:pt x="106" y="591"/>
                  </a:lnTo>
                  <a:lnTo>
                    <a:pt x="106" y="617"/>
                  </a:lnTo>
                  <a:lnTo>
                    <a:pt x="102" y="645"/>
                  </a:lnTo>
                  <a:lnTo>
                    <a:pt x="96" y="672"/>
                  </a:lnTo>
                  <a:lnTo>
                    <a:pt x="89" y="701"/>
                  </a:lnTo>
                  <a:lnTo>
                    <a:pt x="80" y="727"/>
                  </a:lnTo>
                  <a:lnTo>
                    <a:pt x="71" y="751"/>
                  </a:lnTo>
                  <a:lnTo>
                    <a:pt x="69" y="764"/>
                  </a:lnTo>
                  <a:lnTo>
                    <a:pt x="71" y="774"/>
                  </a:lnTo>
                  <a:lnTo>
                    <a:pt x="76" y="780"/>
                  </a:lnTo>
                  <a:lnTo>
                    <a:pt x="85" y="785"/>
                  </a:lnTo>
                  <a:lnTo>
                    <a:pt x="95" y="788"/>
                  </a:lnTo>
                  <a:lnTo>
                    <a:pt x="106" y="789"/>
                  </a:lnTo>
                  <a:lnTo>
                    <a:pt x="121" y="789"/>
                  </a:lnTo>
                  <a:lnTo>
                    <a:pt x="135" y="788"/>
                  </a:lnTo>
                  <a:lnTo>
                    <a:pt x="150" y="787"/>
                  </a:lnTo>
                  <a:lnTo>
                    <a:pt x="167" y="784"/>
                  </a:lnTo>
                  <a:lnTo>
                    <a:pt x="184" y="780"/>
                  </a:lnTo>
                  <a:lnTo>
                    <a:pt x="202" y="775"/>
                  </a:lnTo>
                  <a:lnTo>
                    <a:pt x="221" y="771"/>
                  </a:lnTo>
                  <a:lnTo>
                    <a:pt x="238" y="766"/>
                  </a:lnTo>
                  <a:lnTo>
                    <a:pt x="255" y="761"/>
                  </a:lnTo>
                  <a:lnTo>
                    <a:pt x="270" y="755"/>
                  </a:lnTo>
                  <a:lnTo>
                    <a:pt x="284" y="749"/>
                  </a:lnTo>
                  <a:lnTo>
                    <a:pt x="299" y="744"/>
                  </a:lnTo>
                  <a:lnTo>
                    <a:pt x="310" y="740"/>
                  </a:lnTo>
                  <a:lnTo>
                    <a:pt x="320" y="734"/>
                  </a:lnTo>
                  <a:lnTo>
                    <a:pt x="338" y="720"/>
                  </a:lnTo>
                  <a:lnTo>
                    <a:pt x="348" y="699"/>
                  </a:lnTo>
                  <a:lnTo>
                    <a:pt x="353" y="676"/>
                  </a:lnTo>
                  <a:lnTo>
                    <a:pt x="353" y="647"/>
                  </a:lnTo>
                  <a:lnTo>
                    <a:pt x="351" y="617"/>
                  </a:lnTo>
                  <a:lnTo>
                    <a:pt x="348" y="586"/>
                  </a:lnTo>
                  <a:lnTo>
                    <a:pt x="346" y="554"/>
                  </a:lnTo>
                  <a:lnTo>
                    <a:pt x="346" y="523"/>
                  </a:lnTo>
                  <a:lnTo>
                    <a:pt x="346" y="520"/>
                  </a:lnTo>
                  <a:lnTo>
                    <a:pt x="347" y="516"/>
                  </a:lnTo>
                  <a:lnTo>
                    <a:pt x="347" y="512"/>
                  </a:lnTo>
                  <a:lnTo>
                    <a:pt x="347" y="510"/>
                  </a:lnTo>
                  <a:lnTo>
                    <a:pt x="353" y="481"/>
                  </a:lnTo>
                  <a:lnTo>
                    <a:pt x="364" y="454"/>
                  </a:lnTo>
                  <a:lnTo>
                    <a:pt x="375" y="428"/>
                  </a:lnTo>
                  <a:lnTo>
                    <a:pt x="387" y="399"/>
                  </a:lnTo>
                  <a:lnTo>
                    <a:pt x="396" y="369"/>
                  </a:lnTo>
                  <a:lnTo>
                    <a:pt x="401" y="337"/>
                  </a:lnTo>
                  <a:lnTo>
                    <a:pt x="401" y="300"/>
                  </a:lnTo>
                  <a:lnTo>
                    <a:pt x="392" y="260"/>
                  </a:lnTo>
                  <a:lnTo>
                    <a:pt x="391" y="257"/>
                  </a:lnTo>
                  <a:lnTo>
                    <a:pt x="391" y="256"/>
                  </a:lnTo>
                  <a:lnTo>
                    <a:pt x="391" y="253"/>
                  </a:lnTo>
                  <a:lnTo>
                    <a:pt x="390" y="251"/>
                  </a:lnTo>
                  <a:lnTo>
                    <a:pt x="394" y="243"/>
                  </a:lnTo>
                  <a:lnTo>
                    <a:pt x="403" y="222"/>
                  </a:lnTo>
                  <a:lnTo>
                    <a:pt x="413" y="192"/>
                  </a:lnTo>
                  <a:lnTo>
                    <a:pt x="420" y="156"/>
                  </a:lnTo>
                  <a:lnTo>
                    <a:pt x="421" y="118"/>
                  </a:lnTo>
                  <a:lnTo>
                    <a:pt x="413" y="79"/>
                  </a:lnTo>
                  <a:lnTo>
                    <a:pt x="391" y="44"/>
                  </a:lnTo>
                  <a:lnTo>
                    <a:pt x="352" y="17"/>
                  </a:lnTo>
                  <a:lnTo>
                    <a:pt x="329" y="7"/>
                  </a:lnTo>
                  <a:lnTo>
                    <a:pt x="308" y="2"/>
                  </a:lnTo>
                  <a:lnTo>
                    <a:pt x="287" y="0"/>
                  </a:lnTo>
                  <a:lnTo>
                    <a:pt x="268" y="1"/>
                  </a:lnTo>
                  <a:lnTo>
                    <a:pt x="248" y="4"/>
                  </a:lnTo>
                  <a:lnTo>
                    <a:pt x="231" y="7"/>
                  </a:lnTo>
                  <a:lnTo>
                    <a:pt x="214" y="13"/>
                  </a:lnTo>
                  <a:lnTo>
                    <a:pt x="200" y="18"/>
                  </a:lnTo>
                  <a:lnTo>
                    <a:pt x="186" y="24"/>
                  </a:lnTo>
                  <a:lnTo>
                    <a:pt x="173" y="30"/>
                  </a:lnTo>
                  <a:lnTo>
                    <a:pt x="161" y="33"/>
                  </a:lnTo>
                  <a:lnTo>
                    <a:pt x="150" y="36"/>
                  </a:lnTo>
                  <a:lnTo>
                    <a:pt x="141" y="36"/>
                  </a:lnTo>
                  <a:lnTo>
                    <a:pt x="134" y="33"/>
                  </a:lnTo>
                  <a:lnTo>
                    <a:pt x="127" y="28"/>
                  </a:lnTo>
                  <a:lnTo>
                    <a:pt x="122" y="19"/>
                  </a:lnTo>
                  <a:lnTo>
                    <a:pt x="109" y="5"/>
                  </a:lnTo>
                  <a:lnTo>
                    <a:pt x="92" y="7"/>
                  </a:lnTo>
                  <a:lnTo>
                    <a:pt x="71" y="23"/>
                  </a:lnTo>
                  <a:lnTo>
                    <a:pt x="50" y="52"/>
                  </a:lnTo>
                  <a:lnTo>
                    <a:pt x="31" y="92"/>
                  </a:lnTo>
                  <a:lnTo>
                    <a:pt x="14" y="140"/>
                  </a:lnTo>
                  <a:lnTo>
                    <a:pt x="4" y="195"/>
                  </a:lnTo>
                  <a:lnTo>
                    <a:pt x="0" y="256"/>
                  </a:lnTo>
                  <a:close/>
                </a:path>
              </a:pathLst>
            </a:custGeom>
            <a:solidFill>
              <a:srgbClr val="FF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4" name="Freeform 150"/>
            <p:cNvSpPr>
              <a:spLocks/>
            </p:cNvSpPr>
            <p:nvPr/>
          </p:nvSpPr>
          <p:spPr bwMode="auto">
            <a:xfrm flipH="1">
              <a:off x="772" y="1502"/>
              <a:ext cx="403" cy="774"/>
            </a:xfrm>
            <a:custGeom>
              <a:avLst/>
              <a:gdLst>
                <a:gd name="T0" fmla="*/ 3 w 403"/>
                <a:gd name="T1" fmla="*/ 309 h 774"/>
                <a:gd name="T2" fmla="*/ 18 w 403"/>
                <a:gd name="T3" fmla="*/ 398 h 774"/>
                <a:gd name="T4" fmla="*/ 42 w 403"/>
                <a:gd name="T5" fmla="*/ 462 h 774"/>
                <a:gd name="T6" fmla="*/ 70 w 403"/>
                <a:gd name="T7" fmla="*/ 505 h 774"/>
                <a:gd name="T8" fmla="*/ 90 w 403"/>
                <a:gd name="T9" fmla="*/ 525 h 774"/>
                <a:gd name="T10" fmla="*/ 96 w 403"/>
                <a:gd name="T11" fmla="*/ 532 h 774"/>
                <a:gd name="T12" fmla="*/ 107 w 403"/>
                <a:gd name="T13" fmla="*/ 556 h 774"/>
                <a:gd name="T14" fmla="*/ 109 w 403"/>
                <a:gd name="T15" fmla="*/ 601 h 774"/>
                <a:gd name="T16" fmla="*/ 102 w 403"/>
                <a:gd name="T17" fmla="*/ 655 h 774"/>
                <a:gd name="T18" fmla="*/ 87 w 403"/>
                <a:gd name="T19" fmla="*/ 708 h 774"/>
                <a:gd name="T20" fmla="*/ 77 w 403"/>
                <a:gd name="T21" fmla="*/ 744 h 774"/>
                <a:gd name="T22" fmla="*/ 83 w 403"/>
                <a:gd name="T23" fmla="*/ 761 h 774"/>
                <a:gd name="T24" fmla="*/ 99 w 403"/>
                <a:gd name="T25" fmla="*/ 772 h 774"/>
                <a:gd name="T26" fmla="*/ 122 w 403"/>
                <a:gd name="T27" fmla="*/ 774 h 774"/>
                <a:gd name="T28" fmla="*/ 151 w 403"/>
                <a:gd name="T29" fmla="*/ 773 h 774"/>
                <a:gd name="T30" fmla="*/ 183 w 403"/>
                <a:gd name="T31" fmla="*/ 768 h 774"/>
                <a:gd name="T32" fmla="*/ 217 w 403"/>
                <a:gd name="T33" fmla="*/ 760 h 774"/>
                <a:gd name="T34" fmla="*/ 250 w 403"/>
                <a:gd name="T35" fmla="*/ 750 h 774"/>
                <a:gd name="T36" fmla="*/ 280 w 403"/>
                <a:gd name="T37" fmla="*/ 739 h 774"/>
                <a:gd name="T38" fmla="*/ 304 w 403"/>
                <a:gd name="T39" fmla="*/ 729 h 774"/>
                <a:gd name="T40" fmla="*/ 330 w 403"/>
                <a:gd name="T41" fmla="*/ 709 h 774"/>
                <a:gd name="T42" fmla="*/ 343 w 403"/>
                <a:gd name="T43" fmla="*/ 665 h 774"/>
                <a:gd name="T44" fmla="*/ 341 w 403"/>
                <a:gd name="T45" fmla="*/ 608 h 774"/>
                <a:gd name="T46" fmla="*/ 334 w 403"/>
                <a:gd name="T47" fmla="*/ 544 h 774"/>
                <a:gd name="T48" fmla="*/ 333 w 403"/>
                <a:gd name="T49" fmla="*/ 509 h 774"/>
                <a:gd name="T50" fmla="*/ 333 w 403"/>
                <a:gd name="T51" fmla="*/ 502 h 774"/>
                <a:gd name="T52" fmla="*/ 340 w 403"/>
                <a:gd name="T53" fmla="*/ 471 h 774"/>
                <a:gd name="T54" fmla="*/ 360 w 403"/>
                <a:gd name="T55" fmla="*/ 418 h 774"/>
                <a:gd name="T56" fmla="*/ 381 w 403"/>
                <a:gd name="T57" fmla="*/ 361 h 774"/>
                <a:gd name="T58" fmla="*/ 386 w 403"/>
                <a:gd name="T59" fmla="*/ 292 h 774"/>
                <a:gd name="T60" fmla="*/ 377 w 403"/>
                <a:gd name="T61" fmla="*/ 249 h 774"/>
                <a:gd name="T62" fmla="*/ 376 w 403"/>
                <a:gd name="T63" fmla="*/ 245 h 774"/>
                <a:gd name="T64" fmla="*/ 380 w 403"/>
                <a:gd name="T65" fmla="*/ 234 h 774"/>
                <a:gd name="T66" fmla="*/ 397 w 403"/>
                <a:gd name="T67" fmla="*/ 184 h 774"/>
                <a:gd name="T68" fmla="*/ 403 w 403"/>
                <a:gd name="T69" fmla="*/ 110 h 774"/>
                <a:gd name="T70" fmla="*/ 372 w 403"/>
                <a:gd name="T71" fmla="*/ 39 h 774"/>
                <a:gd name="T72" fmla="*/ 310 w 403"/>
                <a:gd name="T73" fmla="*/ 6 h 774"/>
                <a:gd name="T74" fmla="*/ 269 w 403"/>
                <a:gd name="T75" fmla="*/ 0 h 774"/>
                <a:gd name="T76" fmla="*/ 234 w 403"/>
                <a:gd name="T77" fmla="*/ 3 h 774"/>
                <a:gd name="T78" fmla="*/ 202 w 403"/>
                <a:gd name="T79" fmla="*/ 13 h 774"/>
                <a:gd name="T80" fmla="*/ 176 w 403"/>
                <a:gd name="T81" fmla="*/ 24 h 774"/>
                <a:gd name="T82" fmla="*/ 154 w 403"/>
                <a:gd name="T83" fmla="*/ 32 h 774"/>
                <a:gd name="T84" fmla="*/ 135 w 403"/>
                <a:gd name="T85" fmla="*/ 34 h 774"/>
                <a:gd name="T86" fmla="*/ 122 w 403"/>
                <a:gd name="T87" fmla="*/ 26 h 774"/>
                <a:gd name="T88" fmla="*/ 105 w 403"/>
                <a:gd name="T89" fmla="*/ 4 h 774"/>
                <a:gd name="T90" fmla="*/ 68 w 403"/>
                <a:gd name="T91" fmla="*/ 22 h 774"/>
                <a:gd name="T92" fmla="*/ 29 w 403"/>
                <a:gd name="T93" fmla="*/ 90 h 774"/>
                <a:gd name="T94" fmla="*/ 3 w 403"/>
                <a:gd name="T95" fmla="*/ 19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3" h="774">
                  <a:moveTo>
                    <a:pt x="0" y="253"/>
                  </a:moveTo>
                  <a:lnTo>
                    <a:pt x="3" y="309"/>
                  </a:lnTo>
                  <a:lnTo>
                    <a:pt x="9" y="357"/>
                  </a:lnTo>
                  <a:lnTo>
                    <a:pt x="18" y="398"/>
                  </a:lnTo>
                  <a:lnTo>
                    <a:pt x="30" y="433"/>
                  </a:lnTo>
                  <a:lnTo>
                    <a:pt x="42" y="462"/>
                  </a:lnTo>
                  <a:lnTo>
                    <a:pt x="56" y="487"/>
                  </a:lnTo>
                  <a:lnTo>
                    <a:pt x="70" y="505"/>
                  </a:lnTo>
                  <a:lnTo>
                    <a:pt x="86" y="521"/>
                  </a:lnTo>
                  <a:lnTo>
                    <a:pt x="90" y="525"/>
                  </a:lnTo>
                  <a:lnTo>
                    <a:pt x="94" y="528"/>
                  </a:lnTo>
                  <a:lnTo>
                    <a:pt x="96" y="532"/>
                  </a:lnTo>
                  <a:lnTo>
                    <a:pt x="99" y="538"/>
                  </a:lnTo>
                  <a:lnTo>
                    <a:pt x="107" y="556"/>
                  </a:lnTo>
                  <a:lnTo>
                    <a:pt x="109" y="577"/>
                  </a:lnTo>
                  <a:lnTo>
                    <a:pt x="109" y="601"/>
                  </a:lnTo>
                  <a:lnTo>
                    <a:pt x="107" y="627"/>
                  </a:lnTo>
                  <a:lnTo>
                    <a:pt x="102" y="655"/>
                  </a:lnTo>
                  <a:lnTo>
                    <a:pt x="95" y="682"/>
                  </a:lnTo>
                  <a:lnTo>
                    <a:pt x="87" y="708"/>
                  </a:lnTo>
                  <a:lnTo>
                    <a:pt x="79" y="733"/>
                  </a:lnTo>
                  <a:lnTo>
                    <a:pt x="77" y="744"/>
                  </a:lnTo>
                  <a:lnTo>
                    <a:pt x="79" y="753"/>
                  </a:lnTo>
                  <a:lnTo>
                    <a:pt x="83" y="761"/>
                  </a:lnTo>
                  <a:lnTo>
                    <a:pt x="91" y="768"/>
                  </a:lnTo>
                  <a:lnTo>
                    <a:pt x="99" y="772"/>
                  </a:lnTo>
                  <a:lnTo>
                    <a:pt x="109" y="773"/>
                  </a:lnTo>
                  <a:lnTo>
                    <a:pt x="122" y="774"/>
                  </a:lnTo>
                  <a:lnTo>
                    <a:pt x="135" y="774"/>
                  </a:lnTo>
                  <a:lnTo>
                    <a:pt x="151" y="773"/>
                  </a:lnTo>
                  <a:lnTo>
                    <a:pt x="167" y="770"/>
                  </a:lnTo>
                  <a:lnTo>
                    <a:pt x="183" y="768"/>
                  </a:lnTo>
                  <a:lnTo>
                    <a:pt x="200" y="764"/>
                  </a:lnTo>
                  <a:lnTo>
                    <a:pt x="217" y="760"/>
                  </a:lnTo>
                  <a:lnTo>
                    <a:pt x="234" y="755"/>
                  </a:lnTo>
                  <a:lnTo>
                    <a:pt x="250" y="750"/>
                  </a:lnTo>
                  <a:lnTo>
                    <a:pt x="265" y="744"/>
                  </a:lnTo>
                  <a:lnTo>
                    <a:pt x="280" y="739"/>
                  </a:lnTo>
                  <a:lnTo>
                    <a:pt x="293" y="734"/>
                  </a:lnTo>
                  <a:lnTo>
                    <a:pt x="304" y="729"/>
                  </a:lnTo>
                  <a:lnTo>
                    <a:pt x="314" y="723"/>
                  </a:lnTo>
                  <a:lnTo>
                    <a:pt x="330" y="709"/>
                  </a:lnTo>
                  <a:lnTo>
                    <a:pt x="340" y="688"/>
                  </a:lnTo>
                  <a:lnTo>
                    <a:pt x="343" y="665"/>
                  </a:lnTo>
                  <a:lnTo>
                    <a:pt x="343" y="638"/>
                  </a:lnTo>
                  <a:lnTo>
                    <a:pt x="341" y="608"/>
                  </a:lnTo>
                  <a:lnTo>
                    <a:pt x="337" y="577"/>
                  </a:lnTo>
                  <a:lnTo>
                    <a:pt x="334" y="544"/>
                  </a:lnTo>
                  <a:lnTo>
                    <a:pt x="333" y="513"/>
                  </a:lnTo>
                  <a:lnTo>
                    <a:pt x="333" y="509"/>
                  </a:lnTo>
                  <a:lnTo>
                    <a:pt x="333" y="506"/>
                  </a:lnTo>
                  <a:lnTo>
                    <a:pt x="333" y="502"/>
                  </a:lnTo>
                  <a:lnTo>
                    <a:pt x="334" y="500"/>
                  </a:lnTo>
                  <a:lnTo>
                    <a:pt x="340" y="471"/>
                  </a:lnTo>
                  <a:lnTo>
                    <a:pt x="349" y="445"/>
                  </a:lnTo>
                  <a:lnTo>
                    <a:pt x="360" y="418"/>
                  </a:lnTo>
                  <a:lnTo>
                    <a:pt x="372" y="389"/>
                  </a:lnTo>
                  <a:lnTo>
                    <a:pt x="381" y="361"/>
                  </a:lnTo>
                  <a:lnTo>
                    <a:pt x="386" y="328"/>
                  </a:lnTo>
                  <a:lnTo>
                    <a:pt x="386" y="292"/>
                  </a:lnTo>
                  <a:lnTo>
                    <a:pt x="377" y="251"/>
                  </a:lnTo>
                  <a:lnTo>
                    <a:pt x="377" y="249"/>
                  </a:lnTo>
                  <a:lnTo>
                    <a:pt x="377" y="247"/>
                  </a:lnTo>
                  <a:lnTo>
                    <a:pt x="376" y="245"/>
                  </a:lnTo>
                  <a:lnTo>
                    <a:pt x="376" y="244"/>
                  </a:lnTo>
                  <a:lnTo>
                    <a:pt x="380" y="234"/>
                  </a:lnTo>
                  <a:lnTo>
                    <a:pt x="388" y="214"/>
                  </a:lnTo>
                  <a:lnTo>
                    <a:pt x="397" y="184"/>
                  </a:lnTo>
                  <a:lnTo>
                    <a:pt x="403" y="147"/>
                  </a:lnTo>
                  <a:lnTo>
                    <a:pt x="403" y="110"/>
                  </a:lnTo>
                  <a:lnTo>
                    <a:pt x="394" y="72"/>
                  </a:lnTo>
                  <a:lnTo>
                    <a:pt x="372" y="39"/>
                  </a:lnTo>
                  <a:lnTo>
                    <a:pt x="332" y="13"/>
                  </a:lnTo>
                  <a:lnTo>
                    <a:pt x="310" y="6"/>
                  </a:lnTo>
                  <a:lnTo>
                    <a:pt x="289" y="2"/>
                  </a:lnTo>
                  <a:lnTo>
                    <a:pt x="269" y="0"/>
                  </a:lnTo>
                  <a:lnTo>
                    <a:pt x="251" y="0"/>
                  </a:lnTo>
                  <a:lnTo>
                    <a:pt x="234" y="3"/>
                  </a:lnTo>
                  <a:lnTo>
                    <a:pt x="217" y="8"/>
                  </a:lnTo>
                  <a:lnTo>
                    <a:pt x="202" y="13"/>
                  </a:lnTo>
                  <a:lnTo>
                    <a:pt x="189" y="19"/>
                  </a:lnTo>
                  <a:lnTo>
                    <a:pt x="176" y="24"/>
                  </a:lnTo>
                  <a:lnTo>
                    <a:pt x="164" y="29"/>
                  </a:lnTo>
                  <a:lnTo>
                    <a:pt x="154" y="32"/>
                  </a:lnTo>
                  <a:lnTo>
                    <a:pt x="143" y="34"/>
                  </a:lnTo>
                  <a:lnTo>
                    <a:pt x="135" y="34"/>
                  </a:lnTo>
                  <a:lnTo>
                    <a:pt x="128" y="32"/>
                  </a:lnTo>
                  <a:lnTo>
                    <a:pt x="122" y="26"/>
                  </a:lnTo>
                  <a:lnTo>
                    <a:pt x="117" y="17"/>
                  </a:lnTo>
                  <a:lnTo>
                    <a:pt x="105" y="4"/>
                  </a:lnTo>
                  <a:lnTo>
                    <a:pt x="87" y="6"/>
                  </a:lnTo>
                  <a:lnTo>
                    <a:pt x="68" y="22"/>
                  </a:lnTo>
                  <a:lnTo>
                    <a:pt x="47" y="51"/>
                  </a:lnTo>
                  <a:lnTo>
                    <a:pt x="29" y="90"/>
                  </a:lnTo>
                  <a:lnTo>
                    <a:pt x="13" y="138"/>
                  </a:lnTo>
                  <a:lnTo>
                    <a:pt x="3" y="193"/>
                  </a:lnTo>
                  <a:lnTo>
                    <a:pt x="0" y="253"/>
                  </a:lnTo>
                  <a:close/>
                </a:path>
              </a:pathLst>
            </a:custGeom>
            <a:solidFill>
              <a:srgbClr val="FCE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5" name="Freeform 151"/>
            <p:cNvSpPr>
              <a:spLocks/>
            </p:cNvSpPr>
            <p:nvPr/>
          </p:nvSpPr>
          <p:spPr bwMode="auto">
            <a:xfrm flipH="1">
              <a:off x="781" y="1508"/>
              <a:ext cx="387" cy="760"/>
            </a:xfrm>
            <a:custGeom>
              <a:avLst/>
              <a:gdLst>
                <a:gd name="T0" fmla="*/ 4 w 387"/>
                <a:gd name="T1" fmla="*/ 303 h 760"/>
                <a:gd name="T2" fmla="*/ 19 w 387"/>
                <a:gd name="T3" fmla="*/ 388 h 760"/>
                <a:gd name="T4" fmla="*/ 44 w 387"/>
                <a:gd name="T5" fmla="*/ 451 h 760"/>
                <a:gd name="T6" fmla="*/ 72 w 387"/>
                <a:gd name="T7" fmla="*/ 493 h 760"/>
                <a:gd name="T8" fmla="*/ 91 w 387"/>
                <a:gd name="T9" fmla="*/ 511 h 760"/>
                <a:gd name="T10" fmla="*/ 97 w 387"/>
                <a:gd name="T11" fmla="*/ 519 h 760"/>
                <a:gd name="T12" fmla="*/ 111 w 387"/>
                <a:gd name="T13" fmla="*/ 560 h 760"/>
                <a:gd name="T14" fmla="*/ 101 w 387"/>
                <a:gd name="T15" fmla="*/ 663 h 760"/>
                <a:gd name="T16" fmla="*/ 85 w 387"/>
                <a:gd name="T17" fmla="*/ 724 h 760"/>
                <a:gd name="T18" fmla="*/ 89 w 387"/>
                <a:gd name="T19" fmla="*/ 741 h 760"/>
                <a:gd name="T20" fmla="*/ 102 w 387"/>
                <a:gd name="T21" fmla="*/ 753 h 760"/>
                <a:gd name="T22" fmla="*/ 121 w 387"/>
                <a:gd name="T23" fmla="*/ 759 h 760"/>
                <a:gd name="T24" fmla="*/ 147 w 387"/>
                <a:gd name="T25" fmla="*/ 760 h 760"/>
                <a:gd name="T26" fmla="*/ 178 w 387"/>
                <a:gd name="T27" fmla="*/ 757 h 760"/>
                <a:gd name="T28" fmla="*/ 212 w 387"/>
                <a:gd name="T29" fmla="*/ 749 h 760"/>
                <a:gd name="T30" fmla="*/ 244 w 387"/>
                <a:gd name="T31" fmla="*/ 738 h 760"/>
                <a:gd name="T32" fmla="*/ 273 w 387"/>
                <a:gd name="T33" fmla="*/ 727 h 760"/>
                <a:gd name="T34" fmla="*/ 297 w 387"/>
                <a:gd name="T35" fmla="*/ 716 h 760"/>
                <a:gd name="T36" fmla="*/ 322 w 387"/>
                <a:gd name="T37" fmla="*/ 697 h 760"/>
                <a:gd name="T38" fmla="*/ 333 w 387"/>
                <a:gd name="T39" fmla="*/ 652 h 760"/>
                <a:gd name="T40" fmla="*/ 329 w 387"/>
                <a:gd name="T41" fmla="*/ 594 h 760"/>
                <a:gd name="T42" fmla="*/ 321 w 387"/>
                <a:gd name="T43" fmla="*/ 532 h 760"/>
                <a:gd name="T44" fmla="*/ 320 w 387"/>
                <a:gd name="T45" fmla="*/ 498 h 760"/>
                <a:gd name="T46" fmla="*/ 320 w 387"/>
                <a:gd name="T47" fmla="*/ 491 h 760"/>
                <a:gd name="T48" fmla="*/ 325 w 387"/>
                <a:gd name="T49" fmla="*/ 460 h 760"/>
                <a:gd name="T50" fmla="*/ 346 w 387"/>
                <a:gd name="T51" fmla="*/ 407 h 760"/>
                <a:gd name="T52" fmla="*/ 366 w 387"/>
                <a:gd name="T53" fmla="*/ 349 h 760"/>
                <a:gd name="T54" fmla="*/ 372 w 387"/>
                <a:gd name="T55" fmla="*/ 282 h 760"/>
                <a:gd name="T56" fmla="*/ 361 w 387"/>
                <a:gd name="T57" fmla="*/ 240 h 760"/>
                <a:gd name="T58" fmla="*/ 361 w 387"/>
                <a:gd name="T59" fmla="*/ 236 h 760"/>
                <a:gd name="T60" fmla="*/ 364 w 387"/>
                <a:gd name="T61" fmla="*/ 225 h 760"/>
                <a:gd name="T62" fmla="*/ 381 w 387"/>
                <a:gd name="T63" fmla="*/ 173 h 760"/>
                <a:gd name="T64" fmla="*/ 386 w 387"/>
                <a:gd name="T65" fmla="*/ 100 h 760"/>
                <a:gd name="T66" fmla="*/ 351 w 387"/>
                <a:gd name="T67" fmla="*/ 32 h 760"/>
                <a:gd name="T68" fmla="*/ 270 w 387"/>
                <a:gd name="T69" fmla="*/ 0 h 760"/>
                <a:gd name="T70" fmla="*/ 203 w 387"/>
                <a:gd name="T71" fmla="*/ 6 h 760"/>
                <a:gd name="T72" fmla="*/ 153 w 387"/>
                <a:gd name="T73" fmla="*/ 26 h 760"/>
                <a:gd name="T74" fmla="*/ 121 w 387"/>
                <a:gd name="T75" fmla="*/ 28 h 760"/>
                <a:gd name="T76" fmla="*/ 98 w 387"/>
                <a:gd name="T77" fmla="*/ 1 h 760"/>
                <a:gd name="T78" fmla="*/ 63 w 387"/>
                <a:gd name="T79" fmla="*/ 20 h 760"/>
                <a:gd name="T80" fmla="*/ 26 w 387"/>
                <a:gd name="T81" fmla="*/ 88 h 760"/>
                <a:gd name="T82" fmla="*/ 1 w 387"/>
                <a:gd name="T83" fmla="*/ 189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760">
                  <a:moveTo>
                    <a:pt x="0" y="248"/>
                  </a:moveTo>
                  <a:lnTo>
                    <a:pt x="4" y="303"/>
                  </a:lnTo>
                  <a:lnTo>
                    <a:pt x="10" y="349"/>
                  </a:lnTo>
                  <a:lnTo>
                    <a:pt x="19" y="388"/>
                  </a:lnTo>
                  <a:lnTo>
                    <a:pt x="31" y="422"/>
                  </a:lnTo>
                  <a:lnTo>
                    <a:pt x="44" y="451"/>
                  </a:lnTo>
                  <a:lnTo>
                    <a:pt x="58" y="474"/>
                  </a:lnTo>
                  <a:lnTo>
                    <a:pt x="72" y="493"/>
                  </a:lnTo>
                  <a:lnTo>
                    <a:pt x="88" y="507"/>
                  </a:lnTo>
                  <a:lnTo>
                    <a:pt x="91" y="511"/>
                  </a:lnTo>
                  <a:lnTo>
                    <a:pt x="95" y="515"/>
                  </a:lnTo>
                  <a:lnTo>
                    <a:pt x="97" y="519"/>
                  </a:lnTo>
                  <a:lnTo>
                    <a:pt x="100" y="522"/>
                  </a:lnTo>
                  <a:lnTo>
                    <a:pt x="111" y="560"/>
                  </a:lnTo>
                  <a:lnTo>
                    <a:pt x="110" y="610"/>
                  </a:lnTo>
                  <a:lnTo>
                    <a:pt x="101" y="663"/>
                  </a:lnTo>
                  <a:lnTo>
                    <a:pt x="88" y="712"/>
                  </a:lnTo>
                  <a:lnTo>
                    <a:pt x="85" y="724"/>
                  </a:lnTo>
                  <a:lnTo>
                    <a:pt x="87" y="733"/>
                  </a:lnTo>
                  <a:lnTo>
                    <a:pt x="89" y="741"/>
                  </a:lnTo>
                  <a:lnTo>
                    <a:pt x="96" y="746"/>
                  </a:lnTo>
                  <a:lnTo>
                    <a:pt x="102" y="753"/>
                  </a:lnTo>
                  <a:lnTo>
                    <a:pt x="110" y="757"/>
                  </a:lnTo>
                  <a:lnTo>
                    <a:pt x="121" y="759"/>
                  </a:lnTo>
                  <a:lnTo>
                    <a:pt x="134" y="760"/>
                  </a:lnTo>
                  <a:lnTo>
                    <a:pt x="147" y="760"/>
                  </a:lnTo>
                  <a:lnTo>
                    <a:pt x="162" y="758"/>
                  </a:lnTo>
                  <a:lnTo>
                    <a:pt x="178" y="757"/>
                  </a:lnTo>
                  <a:lnTo>
                    <a:pt x="195" y="753"/>
                  </a:lnTo>
                  <a:lnTo>
                    <a:pt x="212" y="749"/>
                  </a:lnTo>
                  <a:lnTo>
                    <a:pt x="227" y="744"/>
                  </a:lnTo>
                  <a:lnTo>
                    <a:pt x="244" y="738"/>
                  </a:lnTo>
                  <a:lnTo>
                    <a:pt x="258" y="733"/>
                  </a:lnTo>
                  <a:lnTo>
                    <a:pt x="273" y="727"/>
                  </a:lnTo>
                  <a:lnTo>
                    <a:pt x="286" y="721"/>
                  </a:lnTo>
                  <a:lnTo>
                    <a:pt x="297" y="716"/>
                  </a:lnTo>
                  <a:lnTo>
                    <a:pt x="307" y="711"/>
                  </a:lnTo>
                  <a:lnTo>
                    <a:pt x="322" y="697"/>
                  </a:lnTo>
                  <a:lnTo>
                    <a:pt x="330" y="677"/>
                  </a:lnTo>
                  <a:lnTo>
                    <a:pt x="333" y="652"/>
                  </a:lnTo>
                  <a:lnTo>
                    <a:pt x="333" y="625"/>
                  </a:lnTo>
                  <a:lnTo>
                    <a:pt x="329" y="594"/>
                  </a:lnTo>
                  <a:lnTo>
                    <a:pt x="325" y="563"/>
                  </a:lnTo>
                  <a:lnTo>
                    <a:pt x="321" y="532"/>
                  </a:lnTo>
                  <a:lnTo>
                    <a:pt x="320" y="500"/>
                  </a:lnTo>
                  <a:lnTo>
                    <a:pt x="320" y="498"/>
                  </a:lnTo>
                  <a:lnTo>
                    <a:pt x="320" y="494"/>
                  </a:lnTo>
                  <a:lnTo>
                    <a:pt x="320" y="491"/>
                  </a:lnTo>
                  <a:lnTo>
                    <a:pt x="320" y="487"/>
                  </a:lnTo>
                  <a:lnTo>
                    <a:pt x="325" y="460"/>
                  </a:lnTo>
                  <a:lnTo>
                    <a:pt x="334" y="433"/>
                  </a:lnTo>
                  <a:lnTo>
                    <a:pt x="346" y="407"/>
                  </a:lnTo>
                  <a:lnTo>
                    <a:pt x="357" y="378"/>
                  </a:lnTo>
                  <a:lnTo>
                    <a:pt x="366" y="349"/>
                  </a:lnTo>
                  <a:lnTo>
                    <a:pt x="372" y="317"/>
                  </a:lnTo>
                  <a:lnTo>
                    <a:pt x="372" y="282"/>
                  </a:lnTo>
                  <a:lnTo>
                    <a:pt x="362" y="241"/>
                  </a:lnTo>
                  <a:lnTo>
                    <a:pt x="361" y="240"/>
                  </a:lnTo>
                  <a:lnTo>
                    <a:pt x="361" y="238"/>
                  </a:lnTo>
                  <a:lnTo>
                    <a:pt x="361" y="236"/>
                  </a:lnTo>
                  <a:lnTo>
                    <a:pt x="360" y="235"/>
                  </a:lnTo>
                  <a:lnTo>
                    <a:pt x="364" y="225"/>
                  </a:lnTo>
                  <a:lnTo>
                    <a:pt x="373" y="204"/>
                  </a:lnTo>
                  <a:lnTo>
                    <a:pt x="381" y="173"/>
                  </a:lnTo>
                  <a:lnTo>
                    <a:pt x="387" y="137"/>
                  </a:lnTo>
                  <a:lnTo>
                    <a:pt x="386" y="100"/>
                  </a:lnTo>
                  <a:lnTo>
                    <a:pt x="375" y="63"/>
                  </a:lnTo>
                  <a:lnTo>
                    <a:pt x="351" y="32"/>
                  </a:lnTo>
                  <a:lnTo>
                    <a:pt x="310" y="9"/>
                  </a:lnTo>
                  <a:lnTo>
                    <a:pt x="270" y="0"/>
                  </a:lnTo>
                  <a:lnTo>
                    <a:pt x="234" y="0"/>
                  </a:lnTo>
                  <a:lnTo>
                    <a:pt x="203" y="6"/>
                  </a:lnTo>
                  <a:lnTo>
                    <a:pt x="175" y="16"/>
                  </a:lnTo>
                  <a:lnTo>
                    <a:pt x="153" y="26"/>
                  </a:lnTo>
                  <a:lnTo>
                    <a:pt x="135" y="31"/>
                  </a:lnTo>
                  <a:lnTo>
                    <a:pt x="121" y="28"/>
                  </a:lnTo>
                  <a:lnTo>
                    <a:pt x="110" y="14"/>
                  </a:lnTo>
                  <a:lnTo>
                    <a:pt x="98" y="1"/>
                  </a:lnTo>
                  <a:lnTo>
                    <a:pt x="82" y="3"/>
                  </a:lnTo>
                  <a:lnTo>
                    <a:pt x="63" y="20"/>
                  </a:lnTo>
                  <a:lnTo>
                    <a:pt x="44" y="49"/>
                  </a:lnTo>
                  <a:lnTo>
                    <a:pt x="26" y="88"/>
                  </a:lnTo>
                  <a:lnTo>
                    <a:pt x="11" y="135"/>
                  </a:lnTo>
                  <a:lnTo>
                    <a:pt x="1" y="189"/>
                  </a:lnTo>
                  <a:lnTo>
                    <a:pt x="0" y="248"/>
                  </a:lnTo>
                  <a:close/>
                </a:path>
              </a:pathLst>
            </a:custGeom>
            <a:solidFill>
              <a:srgbClr val="FCE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6" name="Freeform 152"/>
            <p:cNvSpPr>
              <a:spLocks/>
            </p:cNvSpPr>
            <p:nvPr/>
          </p:nvSpPr>
          <p:spPr bwMode="auto">
            <a:xfrm flipH="1">
              <a:off x="791" y="1514"/>
              <a:ext cx="371" cy="749"/>
            </a:xfrm>
            <a:custGeom>
              <a:avLst/>
              <a:gdLst>
                <a:gd name="T0" fmla="*/ 4 w 371"/>
                <a:gd name="T1" fmla="*/ 301 h 749"/>
                <a:gd name="T2" fmla="*/ 21 w 371"/>
                <a:gd name="T3" fmla="*/ 384 h 749"/>
                <a:gd name="T4" fmla="*/ 47 w 371"/>
                <a:gd name="T5" fmla="*/ 444 h 749"/>
                <a:gd name="T6" fmla="*/ 76 w 371"/>
                <a:gd name="T7" fmla="*/ 484 h 749"/>
                <a:gd name="T8" fmla="*/ 92 w 371"/>
                <a:gd name="T9" fmla="*/ 501 h 749"/>
                <a:gd name="T10" fmla="*/ 99 w 371"/>
                <a:gd name="T11" fmla="*/ 509 h 749"/>
                <a:gd name="T12" fmla="*/ 113 w 371"/>
                <a:gd name="T13" fmla="*/ 548 h 749"/>
                <a:gd name="T14" fmla="*/ 108 w 371"/>
                <a:gd name="T15" fmla="*/ 646 h 749"/>
                <a:gd name="T16" fmla="*/ 94 w 371"/>
                <a:gd name="T17" fmla="*/ 708 h 749"/>
                <a:gd name="T18" fmla="*/ 96 w 371"/>
                <a:gd name="T19" fmla="*/ 725 h 749"/>
                <a:gd name="T20" fmla="*/ 112 w 371"/>
                <a:gd name="T21" fmla="*/ 744 h 749"/>
                <a:gd name="T22" fmla="*/ 160 w 371"/>
                <a:gd name="T23" fmla="*/ 749 h 749"/>
                <a:gd name="T24" fmla="*/ 223 w 371"/>
                <a:gd name="T25" fmla="*/ 735 h 749"/>
                <a:gd name="T26" fmla="*/ 281 w 371"/>
                <a:gd name="T27" fmla="*/ 713 h 749"/>
                <a:gd name="T28" fmla="*/ 314 w 371"/>
                <a:gd name="T29" fmla="*/ 688 h 749"/>
                <a:gd name="T30" fmla="*/ 323 w 371"/>
                <a:gd name="T31" fmla="*/ 644 h 749"/>
                <a:gd name="T32" fmla="*/ 317 w 371"/>
                <a:gd name="T33" fmla="*/ 587 h 749"/>
                <a:gd name="T34" fmla="*/ 310 w 371"/>
                <a:gd name="T35" fmla="*/ 523 h 749"/>
                <a:gd name="T36" fmla="*/ 307 w 371"/>
                <a:gd name="T37" fmla="*/ 489 h 749"/>
                <a:gd name="T38" fmla="*/ 307 w 371"/>
                <a:gd name="T39" fmla="*/ 483 h 749"/>
                <a:gd name="T40" fmla="*/ 311 w 371"/>
                <a:gd name="T41" fmla="*/ 453 h 749"/>
                <a:gd name="T42" fmla="*/ 330 w 371"/>
                <a:gd name="T43" fmla="*/ 399 h 749"/>
                <a:gd name="T44" fmla="*/ 351 w 371"/>
                <a:gd name="T45" fmla="*/ 342 h 749"/>
                <a:gd name="T46" fmla="*/ 356 w 371"/>
                <a:gd name="T47" fmla="*/ 276 h 749"/>
                <a:gd name="T48" fmla="*/ 347 w 371"/>
                <a:gd name="T49" fmla="*/ 234 h 749"/>
                <a:gd name="T50" fmla="*/ 346 w 371"/>
                <a:gd name="T51" fmla="*/ 232 h 749"/>
                <a:gd name="T52" fmla="*/ 350 w 371"/>
                <a:gd name="T53" fmla="*/ 220 h 749"/>
                <a:gd name="T54" fmla="*/ 366 w 371"/>
                <a:gd name="T55" fmla="*/ 167 h 749"/>
                <a:gd name="T56" fmla="*/ 369 w 371"/>
                <a:gd name="T57" fmla="*/ 94 h 749"/>
                <a:gd name="T58" fmla="*/ 332 w 371"/>
                <a:gd name="T59" fmla="*/ 29 h 749"/>
                <a:gd name="T60" fmla="*/ 251 w 371"/>
                <a:gd name="T61" fmla="*/ 0 h 749"/>
                <a:gd name="T62" fmla="*/ 189 w 371"/>
                <a:gd name="T63" fmla="*/ 9 h 749"/>
                <a:gd name="T64" fmla="*/ 144 w 371"/>
                <a:gd name="T65" fmla="*/ 29 h 749"/>
                <a:gd name="T66" fmla="*/ 115 w 371"/>
                <a:gd name="T67" fmla="*/ 30 h 749"/>
                <a:gd name="T68" fmla="*/ 92 w 371"/>
                <a:gd name="T69" fmla="*/ 3 h 749"/>
                <a:gd name="T70" fmla="*/ 59 w 371"/>
                <a:gd name="T71" fmla="*/ 22 h 749"/>
                <a:gd name="T72" fmla="*/ 24 w 371"/>
                <a:gd name="T73" fmla="*/ 90 h 749"/>
                <a:gd name="T74" fmla="*/ 1 w 371"/>
                <a:gd name="T75" fmla="*/ 19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749">
                  <a:moveTo>
                    <a:pt x="0" y="248"/>
                  </a:moveTo>
                  <a:lnTo>
                    <a:pt x="4" y="301"/>
                  </a:lnTo>
                  <a:lnTo>
                    <a:pt x="12" y="345"/>
                  </a:lnTo>
                  <a:lnTo>
                    <a:pt x="21" y="384"/>
                  </a:lnTo>
                  <a:lnTo>
                    <a:pt x="34" y="416"/>
                  </a:lnTo>
                  <a:lnTo>
                    <a:pt x="47" y="444"/>
                  </a:lnTo>
                  <a:lnTo>
                    <a:pt x="61" y="466"/>
                  </a:lnTo>
                  <a:lnTo>
                    <a:pt x="76" y="484"/>
                  </a:lnTo>
                  <a:lnTo>
                    <a:pt x="90" y="498"/>
                  </a:lnTo>
                  <a:lnTo>
                    <a:pt x="92" y="501"/>
                  </a:lnTo>
                  <a:lnTo>
                    <a:pt x="96" y="505"/>
                  </a:lnTo>
                  <a:lnTo>
                    <a:pt x="99" y="509"/>
                  </a:lnTo>
                  <a:lnTo>
                    <a:pt x="102" y="513"/>
                  </a:lnTo>
                  <a:lnTo>
                    <a:pt x="113" y="548"/>
                  </a:lnTo>
                  <a:lnTo>
                    <a:pt x="115" y="594"/>
                  </a:lnTo>
                  <a:lnTo>
                    <a:pt x="108" y="646"/>
                  </a:lnTo>
                  <a:lnTo>
                    <a:pt x="96" y="697"/>
                  </a:lnTo>
                  <a:lnTo>
                    <a:pt x="94" y="708"/>
                  </a:lnTo>
                  <a:lnTo>
                    <a:pt x="94" y="717"/>
                  </a:lnTo>
                  <a:lnTo>
                    <a:pt x="96" y="725"/>
                  </a:lnTo>
                  <a:lnTo>
                    <a:pt x="100" y="731"/>
                  </a:lnTo>
                  <a:lnTo>
                    <a:pt x="112" y="744"/>
                  </a:lnTo>
                  <a:lnTo>
                    <a:pt x="133" y="749"/>
                  </a:lnTo>
                  <a:lnTo>
                    <a:pt x="160" y="749"/>
                  </a:lnTo>
                  <a:lnTo>
                    <a:pt x="191" y="744"/>
                  </a:lnTo>
                  <a:lnTo>
                    <a:pt x="223" y="735"/>
                  </a:lnTo>
                  <a:lnTo>
                    <a:pt x="254" y="725"/>
                  </a:lnTo>
                  <a:lnTo>
                    <a:pt x="281" y="713"/>
                  </a:lnTo>
                  <a:lnTo>
                    <a:pt x="301" y="702"/>
                  </a:lnTo>
                  <a:lnTo>
                    <a:pt x="314" y="688"/>
                  </a:lnTo>
                  <a:lnTo>
                    <a:pt x="321" y="669"/>
                  </a:lnTo>
                  <a:lnTo>
                    <a:pt x="323" y="644"/>
                  </a:lnTo>
                  <a:lnTo>
                    <a:pt x="321" y="617"/>
                  </a:lnTo>
                  <a:lnTo>
                    <a:pt x="317" y="587"/>
                  </a:lnTo>
                  <a:lnTo>
                    <a:pt x="314" y="555"/>
                  </a:lnTo>
                  <a:lnTo>
                    <a:pt x="310" y="523"/>
                  </a:lnTo>
                  <a:lnTo>
                    <a:pt x="307" y="493"/>
                  </a:lnTo>
                  <a:lnTo>
                    <a:pt x="307" y="489"/>
                  </a:lnTo>
                  <a:lnTo>
                    <a:pt x="307" y="487"/>
                  </a:lnTo>
                  <a:lnTo>
                    <a:pt x="307" y="483"/>
                  </a:lnTo>
                  <a:lnTo>
                    <a:pt x="307" y="480"/>
                  </a:lnTo>
                  <a:lnTo>
                    <a:pt x="311" y="453"/>
                  </a:lnTo>
                  <a:lnTo>
                    <a:pt x="319" y="425"/>
                  </a:lnTo>
                  <a:lnTo>
                    <a:pt x="330" y="399"/>
                  </a:lnTo>
                  <a:lnTo>
                    <a:pt x="341" y="372"/>
                  </a:lnTo>
                  <a:lnTo>
                    <a:pt x="351" y="342"/>
                  </a:lnTo>
                  <a:lnTo>
                    <a:pt x="356" y="311"/>
                  </a:lnTo>
                  <a:lnTo>
                    <a:pt x="356" y="276"/>
                  </a:lnTo>
                  <a:lnTo>
                    <a:pt x="347" y="235"/>
                  </a:lnTo>
                  <a:lnTo>
                    <a:pt x="347" y="234"/>
                  </a:lnTo>
                  <a:lnTo>
                    <a:pt x="347" y="233"/>
                  </a:lnTo>
                  <a:lnTo>
                    <a:pt x="346" y="232"/>
                  </a:lnTo>
                  <a:lnTo>
                    <a:pt x="346" y="230"/>
                  </a:lnTo>
                  <a:lnTo>
                    <a:pt x="350" y="220"/>
                  </a:lnTo>
                  <a:lnTo>
                    <a:pt x="358" y="198"/>
                  </a:lnTo>
                  <a:lnTo>
                    <a:pt x="366" y="167"/>
                  </a:lnTo>
                  <a:lnTo>
                    <a:pt x="371" y="131"/>
                  </a:lnTo>
                  <a:lnTo>
                    <a:pt x="369" y="94"/>
                  </a:lnTo>
                  <a:lnTo>
                    <a:pt x="356" y="60"/>
                  </a:lnTo>
                  <a:lnTo>
                    <a:pt x="332" y="29"/>
                  </a:lnTo>
                  <a:lnTo>
                    <a:pt x="290" y="8"/>
                  </a:lnTo>
                  <a:lnTo>
                    <a:pt x="251" y="0"/>
                  </a:lnTo>
                  <a:lnTo>
                    <a:pt x="217" y="3"/>
                  </a:lnTo>
                  <a:lnTo>
                    <a:pt x="189" y="9"/>
                  </a:lnTo>
                  <a:lnTo>
                    <a:pt x="164" y="20"/>
                  </a:lnTo>
                  <a:lnTo>
                    <a:pt x="144" y="29"/>
                  </a:lnTo>
                  <a:lnTo>
                    <a:pt x="128" y="33"/>
                  </a:lnTo>
                  <a:lnTo>
                    <a:pt x="115" y="30"/>
                  </a:lnTo>
                  <a:lnTo>
                    <a:pt x="104" y="16"/>
                  </a:lnTo>
                  <a:lnTo>
                    <a:pt x="92" y="3"/>
                  </a:lnTo>
                  <a:lnTo>
                    <a:pt x="77" y="5"/>
                  </a:lnTo>
                  <a:lnTo>
                    <a:pt x="59" y="22"/>
                  </a:lnTo>
                  <a:lnTo>
                    <a:pt x="40" y="51"/>
                  </a:lnTo>
                  <a:lnTo>
                    <a:pt x="24" y="90"/>
                  </a:lnTo>
                  <a:lnTo>
                    <a:pt x="9" y="137"/>
                  </a:lnTo>
                  <a:lnTo>
                    <a:pt x="1" y="190"/>
                  </a:lnTo>
                  <a:lnTo>
                    <a:pt x="0" y="248"/>
                  </a:lnTo>
                  <a:close/>
                </a:path>
              </a:pathLst>
            </a:custGeom>
            <a:solidFill>
              <a:srgbClr val="F9D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7" name="Freeform 153"/>
            <p:cNvSpPr>
              <a:spLocks/>
            </p:cNvSpPr>
            <p:nvPr/>
          </p:nvSpPr>
          <p:spPr bwMode="auto">
            <a:xfrm flipH="1">
              <a:off x="802" y="1522"/>
              <a:ext cx="353" cy="737"/>
            </a:xfrm>
            <a:custGeom>
              <a:avLst/>
              <a:gdLst>
                <a:gd name="T0" fmla="*/ 5 w 353"/>
                <a:gd name="T1" fmla="*/ 296 h 737"/>
                <a:gd name="T2" fmla="*/ 23 w 353"/>
                <a:gd name="T3" fmla="*/ 377 h 737"/>
                <a:gd name="T4" fmla="*/ 48 w 353"/>
                <a:gd name="T5" fmla="*/ 434 h 737"/>
                <a:gd name="T6" fmla="*/ 76 w 353"/>
                <a:gd name="T7" fmla="*/ 473 h 737"/>
                <a:gd name="T8" fmla="*/ 93 w 353"/>
                <a:gd name="T9" fmla="*/ 490 h 737"/>
                <a:gd name="T10" fmla="*/ 101 w 353"/>
                <a:gd name="T11" fmla="*/ 498 h 737"/>
                <a:gd name="T12" fmla="*/ 115 w 353"/>
                <a:gd name="T13" fmla="*/ 533 h 737"/>
                <a:gd name="T14" fmla="*/ 113 w 353"/>
                <a:gd name="T15" fmla="*/ 629 h 737"/>
                <a:gd name="T16" fmla="*/ 102 w 353"/>
                <a:gd name="T17" fmla="*/ 689 h 737"/>
                <a:gd name="T18" fmla="*/ 104 w 353"/>
                <a:gd name="T19" fmla="*/ 706 h 737"/>
                <a:gd name="T20" fmla="*/ 115 w 353"/>
                <a:gd name="T21" fmla="*/ 728 h 737"/>
                <a:gd name="T22" fmla="*/ 161 w 353"/>
                <a:gd name="T23" fmla="*/ 737 h 737"/>
                <a:gd name="T24" fmla="*/ 221 w 353"/>
                <a:gd name="T25" fmla="*/ 726 h 737"/>
                <a:gd name="T26" fmla="*/ 275 w 353"/>
                <a:gd name="T27" fmla="*/ 703 h 737"/>
                <a:gd name="T28" fmla="*/ 305 w 353"/>
                <a:gd name="T29" fmla="*/ 679 h 737"/>
                <a:gd name="T30" fmla="*/ 313 w 353"/>
                <a:gd name="T31" fmla="*/ 635 h 737"/>
                <a:gd name="T32" fmla="*/ 305 w 353"/>
                <a:gd name="T33" fmla="*/ 576 h 737"/>
                <a:gd name="T34" fmla="*/ 295 w 353"/>
                <a:gd name="T35" fmla="*/ 514 h 737"/>
                <a:gd name="T36" fmla="*/ 292 w 353"/>
                <a:gd name="T37" fmla="*/ 481 h 737"/>
                <a:gd name="T38" fmla="*/ 292 w 353"/>
                <a:gd name="T39" fmla="*/ 473 h 737"/>
                <a:gd name="T40" fmla="*/ 296 w 353"/>
                <a:gd name="T41" fmla="*/ 443 h 737"/>
                <a:gd name="T42" fmla="*/ 314 w 353"/>
                <a:gd name="T43" fmla="*/ 390 h 737"/>
                <a:gd name="T44" fmla="*/ 335 w 353"/>
                <a:gd name="T45" fmla="*/ 334 h 737"/>
                <a:gd name="T46" fmla="*/ 340 w 353"/>
                <a:gd name="T47" fmla="*/ 268 h 737"/>
                <a:gd name="T48" fmla="*/ 331 w 353"/>
                <a:gd name="T49" fmla="*/ 227 h 737"/>
                <a:gd name="T50" fmla="*/ 331 w 353"/>
                <a:gd name="T51" fmla="*/ 225 h 737"/>
                <a:gd name="T52" fmla="*/ 335 w 353"/>
                <a:gd name="T53" fmla="*/ 212 h 737"/>
                <a:gd name="T54" fmla="*/ 349 w 353"/>
                <a:gd name="T55" fmla="*/ 160 h 737"/>
                <a:gd name="T56" fmla="*/ 351 w 353"/>
                <a:gd name="T57" fmla="*/ 88 h 737"/>
                <a:gd name="T58" fmla="*/ 312 w 353"/>
                <a:gd name="T59" fmla="*/ 25 h 737"/>
                <a:gd name="T60" fmla="*/ 232 w 353"/>
                <a:gd name="T61" fmla="*/ 0 h 737"/>
                <a:gd name="T62" fmla="*/ 174 w 353"/>
                <a:gd name="T63" fmla="*/ 10 h 737"/>
                <a:gd name="T64" fmla="*/ 135 w 353"/>
                <a:gd name="T65" fmla="*/ 29 h 737"/>
                <a:gd name="T66" fmla="*/ 108 w 353"/>
                <a:gd name="T67" fmla="*/ 29 h 737"/>
                <a:gd name="T68" fmla="*/ 87 w 353"/>
                <a:gd name="T69" fmla="*/ 2 h 737"/>
                <a:gd name="T70" fmla="*/ 54 w 353"/>
                <a:gd name="T71" fmla="*/ 23 h 737"/>
                <a:gd name="T72" fmla="*/ 20 w 353"/>
                <a:gd name="T73" fmla="*/ 91 h 737"/>
                <a:gd name="T74" fmla="*/ 0 w 353"/>
                <a:gd name="T75" fmla="*/ 19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3" h="737">
                  <a:moveTo>
                    <a:pt x="0" y="247"/>
                  </a:moveTo>
                  <a:lnTo>
                    <a:pt x="5" y="296"/>
                  </a:lnTo>
                  <a:lnTo>
                    <a:pt x="13" y="341"/>
                  </a:lnTo>
                  <a:lnTo>
                    <a:pt x="23" y="377"/>
                  </a:lnTo>
                  <a:lnTo>
                    <a:pt x="35" y="408"/>
                  </a:lnTo>
                  <a:lnTo>
                    <a:pt x="48" y="434"/>
                  </a:lnTo>
                  <a:lnTo>
                    <a:pt x="62" y="456"/>
                  </a:lnTo>
                  <a:lnTo>
                    <a:pt x="76" y="473"/>
                  </a:lnTo>
                  <a:lnTo>
                    <a:pt x="91" y="488"/>
                  </a:lnTo>
                  <a:lnTo>
                    <a:pt x="93" y="490"/>
                  </a:lnTo>
                  <a:lnTo>
                    <a:pt x="97" y="494"/>
                  </a:lnTo>
                  <a:lnTo>
                    <a:pt x="101" y="498"/>
                  </a:lnTo>
                  <a:lnTo>
                    <a:pt x="104" y="501"/>
                  </a:lnTo>
                  <a:lnTo>
                    <a:pt x="115" y="533"/>
                  </a:lnTo>
                  <a:lnTo>
                    <a:pt x="118" y="579"/>
                  </a:lnTo>
                  <a:lnTo>
                    <a:pt x="113" y="629"/>
                  </a:lnTo>
                  <a:lnTo>
                    <a:pt x="104" y="679"/>
                  </a:lnTo>
                  <a:lnTo>
                    <a:pt x="102" y="689"/>
                  </a:lnTo>
                  <a:lnTo>
                    <a:pt x="102" y="698"/>
                  </a:lnTo>
                  <a:lnTo>
                    <a:pt x="104" y="706"/>
                  </a:lnTo>
                  <a:lnTo>
                    <a:pt x="105" y="713"/>
                  </a:lnTo>
                  <a:lnTo>
                    <a:pt x="115" y="728"/>
                  </a:lnTo>
                  <a:lnTo>
                    <a:pt x="135" y="736"/>
                  </a:lnTo>
                  <a:lnTo>
                    <a:pt x="161" y="737"/>
                  </a:lnTo>
                  <a:lnTo>
                    <a:pt x="190" y="733"/>
                  </a:lnTo>
                  <a:lnTo>
                    <a:pt x="221" y="726"/>
                  </a:lnTo>
                  <a:lnTo>
                    <a:pt x="249" y="715"/>
                  </a:lnTo>
                  <a:lnTo>
                    <a:pt x="275" y="703"/>
                  </a:lnTo>
                  <a:lnTo>
                    <a:pt x="294" y="693"/>
                  </a:lnTo>
                  <a:lnTo>
                    <a:pt x="305" y="679"/>
                  </a:lnTo>
                  <a:lnTo>
                    <a:pt x="312" y="659"/>
                  </a:lnTo>
                  <a:lnTo>
                    <a:pt x="313" y="635"/>
                  </a:lnTo>
                  <a:lnTo>
                    <a:pt x="310" y="606"/>
                  </a:lnTo>
                  <a:lnTo>
                    <a:pt x="305" y="576"/>
                  </a:lnTo>
                  <a:lnTo>
                    <a:pt x="300" y="545"/>
                  </a:lnTo>
                  <a:lnTo>
                    <a:pt x="295" y="514"/>
                  </a:lnTo>
                  <a:lnTo>
                    <a:pt x="292" y="484"/>
                  </a:lnTo>
                  <a:lnTo>
                    <a:pt x="292" y="481"/>
                  </a:lnTo>
                  <a:lnTo>
                    <a:pt x="292" y="477"/>
                  </a:lnTo>
                  <a:lnTo>
                    <a:pt x="292" y="473"/>
                  </a:lnTo>
                  <a:lnTo>
                    <a:pt x="292" y="471"/>
                  </a:lnTo>
                  <a:lnTo>
                    <a:pt x="296" y="443"/>
                  </a:lnTo>
                  <a:lnTo>
                    <a:pt x="304" y="417"/>
                  </a:lnTo>
                  <a:lnTo>
                    <a:pt x="314" y="390"/>
                  </a:lnTo>
                  <a:lnTo>
                    <a:pt x="326" y="363"/>
                  </a:lnTo>
                  <a:lnTo>
                    <a:pt x="335" y="334"/>
                  </a:lnTo>
                  <a:lnTo>
                    <a:pt x="340" y="303"/>
                  </a:lnTo>
                  <a:lnTo>
                    <a:pt x="340" y="268"/>
                  </a:lnTo>
                  <a:lnTo>
                    <a:pt x="331" y="227"/>
                  </a:lnTo>
                  <a:lnTo>
                    <a:pt x="331" y="227"/>
                  </a:lnTo>
                  <a:lnTo>
                    <a:pt x="331" y="226"/>
                  </a:lnTo>
                  <a:lnTo>
                    <a:pt x="331" y="225"/>
                  </a:lnTo>
                  <a:lnTo>
                    <a:pt x="331" y="224"/>
                  </a:lnTo>
                  <a:lnTo>
                    <a:pt x="335" y="212"/>
                  </a:lnTo>
                  <a:lnTo>
                    <a:pt x="343" y="190"/>
                  </a:lnTo>
                  <a:lnTo>
                    <a:pt x="349" y="160"/>
                  </a:lnTo>
                  <a:lnTo>
                    <a:pt x="353" y="123"/>
                  </a:lnTo>
                  <a:lnTo>
                    <a:pt x="351" y="88"/>
                  </a:lnTo>
                  <a:lnTo>
                    <a:pt x="338" y="53"/>
                  </a:lnTo>
                  <a:lnTo>
                    <a:pt x="312" y="25"/>
                  </a:lnTo>
                  <a:lnTo>
                    <a:pt x="269" y="5"/>
                  </a:lnTo>
                  <a:lnTo>
                    <a:pt x="232" y="0"/>
                  </a:lnTo>
                  <a:lnTo>
                    <a:pt x="201" y="2"/>
                  </a:lnTo>
                  <a:lnTo>
                    <a:pt x="174" y="10"/>
                  </a:lnTo>
                  <a:lnTo>
                    <a:pt x="153" y="21"/>
                  </a:lnTo>
                  <a:lnTo>
                    <a:pt x="135" y="29"/>
                  </a:lnTo>
                  <a:lnTo>
                    <a:pt x="119" y="32"/>
                  </a:lnTo>
                  <a:lnTo>
                    <a:pt x="108" y="29"/>
                  </a:lnTo>
                  <a:lnTo>
                    <a:pt x="98" y="14"/>
                  </a:lnTo>
                  <a:lnTo>
                    <a:pt x="87" y="2"/>
                  </a:lnTo>
                  <a:lnTo>
                    <a:pt x="72" y="5"/>
                  </a:lnTo>
                  <a:lnTo>
                    <a:pt x="54" y="23"/>
                  </a:lnTo>
                  <a:lnTo>
                    <a:pt x="36" y="52"/>
                  </a:lnTo>
                  <a:lnTo>
                    <a:pt x="20" y="91"/>
                  </a:lnTo>
                  <a:lnTo>
                    <a:pt x="7" y="136"/>
                  </a:lnTo>
                  <a:lnTo>
                    <a:pt x="0" y="190"/>
                  </a:lnTo>
                  <a:lnTo>
                    <a:pt x="0" y="247"/>
                  </a:lnTo>
                  <a:close/>
                </a:path>
              </a:pathLst>
            </a:custGeom>
            <a:solidFill>
              <a:srgbClr val="F9CE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8" name="Freeform 154"/>
            <p:cNvSpPr>
              <a:spLocks/>
            </p:cNvSpPr>
            <p:nvPr/>
          </p:nvSpPr>
          <p:spPr bwMode="auto">
            <a:xfrm flipH="1">
              <a:off x="812" y="1528"/>
              <a:ext cx="337" cy="729"/>
            </a:xfrm>
            <a:custGeom>
              <a:avLst/>
              <a:gdLst>
                <a:gd name="T0" fmla="*/ 5 w 337"/>
                <a:gd name="T1" fmla="*/ 294 h 729"/>
                <a:gd name="T2" fmla="*/ 25 w 337"/>
                <a:gd name="T3" fmla="*/ 371 h 729"/>
                <a:gd name="T4" fmla="*/ 51 w 337"/>
                <a:gd name="T5" fmla="*/ 427 h 729"/>
                <a:gd name="T6" fmla="*/ 79 w 337"/>
                <a:gd name="T7" fmla="*/ 465 h 729"/>
                <a:gd name="T8" fmla="*/ 96 w 337"/>
                <a:gd name="T9" fmla="*/ 482 h 729"/>
                <a:gd name="T10" fmla="*/ 103 w 337"/>
                <a:gd name="T11" fmla="*/ 488 h 729"/>
                <a:gd name="T12" fmla="*/ 118 w 337"/>
                <a:gd name="T13" fmla="*/ 521 h 729"/>
                <a:gd name="T14" fmla="*/ 120 w 337"/>
                <a:gd name="T15" fmla="*/ 614 h 729"/>
                <a:gd name="T16" fmla="*/ 111 w 337"/>
                <a:gd name="T17" fmla="*/ 673 h 729"/>
                <a:gd name="T18" fmla="*/ 109 w 337"/>
                <a:gd name="T19" fmla="*/ 690 h 729"/>
                <a:gd name="T20" fmla="*/ 117 w 337"/>
                <a:gd name="T21" fmla="*/ 717 h 729"/>
                <a:gd name="T22" fmla="*/ 157 w 337"/>
                <a:gd name="T23" fmla="*/ 729 h 729"/>
                <a:gd name="T24" fmla="*/ 215 w 337"/>
                <a:gd name="T25" fmla="*/ 718 h 729"/>
                <a:gd name="T26" fmla="*/ 269 w 337"/>
                <a:gd name="T27" fmla="*/ 697 h 729"/>
                <a:gd name="T28" fmla="*/ 298 w 337"/>
                <a:gd name="T29" fmla="*/ 671 h 729"/>
                <a:gd name="T30" fmla="*/ 303 w 337"/>
                <a:gd name="T31" fmla="*/ 626 h 729"/>
                <a:gd name="T32" fmla="*/ 294 w 337"/>
                <a:gd name="T33" fmla="*/ 567 h 729"/>
                <a:gd name="T34" fmla="*/ 284 w 337"/>
                <a:gd name="T35" fmla="*/ 505 h 729"/>
                <a:gd name="T36" fmla="*/ 280 w 337"/>
                <a:gd name="T37" fmla="*/ 473 h 729"/>
                <a:gd name="T38" fmla="*/ 280 w 337"/>
                <a:gd name="T39" fmla="*/ 466 h 729"/>
                <a:gd name="T40" fmla="*/ 282 w 337"/>
                <a:gd name="T41" fmla="*/ 436 h 729"/>
                <a:gd name="T42" fmla="*/ 301 w 337"/>
                <a:gd name="T43" fmla="*/ 383 h 729"/>
                <a:gd name="T44" fmla="*/ 320 w 337"/>
                <a:gd name="T45" fmla="*/ 327 h 729"/>
                <a:gd name="T46" fmla="*/ 325 w 337"/>
                <a:gd name="T47" fmla="*/ 261 h 729"/>
                <a:gd name="T48" fmla="*/ 317 w 337"/>
                <a:gd name="T49" fmla="*/ 221 h 729"/>
                <a:gd name="T50" fmla="*/ 317 w 337"/>
                <a:gd name="T51" fmla="*/ 220 h 729"/>
                <a:gd name="T52" fmla="*/ 321 w 337"/>
                <a:gd name="T53" fmla="*/ 206 h 729"/>
                <a:gd name="T54" fmla="*/ 334 w 337"/>
                <a:gd name="T55" fmla="*/ 153 h 729"/>
                <a:gd name="T56" fmla="*/ 333 w 337"/>
                <a:gd name="T57" fmla="*/ 81 h 729"/>
                <a:gd name="T58" fmla="*/ 293 w 337"/>
                <a:gd name="T59" fmla="*/ 21 h 729"/>
                <a:gd name="T60" fmla="*/ 215 w 337"/>
                <a:gd name="T61" fmla="*/ 0 h 729"/>
                <a:gd name="T62" fmla="*/ 161 w 337"/>
                <a:gd name="T63" fmla="*/ 13 h 729"/>
                <a:gd name="T64" fmla="*/ 125 w 337"/>
                <a:gd name="T65" fmla="*/ 30 h 729"/>
                <a:gd name="T66" fmla="*/ 102 w 337"/>
                <a:gd name="T67" fmla="*/ 30 h 729"/>
                <a:gd name="T68" fmla="*/ 82 w 337"/>
                <a:gd name="T69" fmla="*/ 4 h 729"/>
                <a:gd name="T70" fmla="*/ 51 w 337"/>
                <a:gd name="T71" fmla="*/ 24 h 729"/>
                <a:gd name="T72" fmla="*/ 18 w 337"/>
                <a:gd name="T73" fmla="*/ 91 h 729"/>
                <a:gd name="T74" fmla="*/ 0 w 337"/>
                <a:gd name="T75" fmla="*/ 19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7" h="729">
                  <a:moveTo>
                    <a:pt x="0" y="246"/>
                  </a:moveTo>
                  <a:lnTo>
                    <a:pt x="5" y="294"/>
                  </a:lnTo>
                  <a:lnTo>
                    <a:pt x="14" y="336"/>
                  </a:lnTo>
                  <a:lnTo>
                    <a:pt x="25" y="371"/>
                  </a:lnTo>
                  <a:lnTo>
                    <a:pt x="38" y="401"/>
                  </a:lnTo>
                  <a:lnTo>
                    <a:pt x="51" y="427"/>
                  </a:lnTo>
                  <a:lnTo>
                    <a:pt x="65" y="448"/>
                  </a:lnTo>
                  <a:lnTo>
                    <a:pt x="79" y="465"/>
                  </a:lnTo>
                  <a:lnTo>
                    <a:pt x="92" y="478"/>
                  </a:lnTo>
                  <a:lnTo>
                    <a:pt x="96" y="482"/>
                  </a:lnTo>
                  <a:lnTo>
                    <a:pt x="99" y="484"/>
                  </a:lnTo>
                  <a:lnTo>
                    <a:pt x="103" y="488"/>
                  </a:lnTo>
                  <a:lnTo>
                    <a:pt x="105" y="491"/>
                  </a:lnTo>
                  <a:lnTo>
                    <a:pt x="118" y="521"/>
                  </a:lnTo>
                  <a:lnTo>
                    <a:pt x="122" y="565"/>
                  </a:lnTo>
                  <a:lnTo>
                    <a:pt x="120" y="614"/>
                  </a:lnTo>
                  <a:lnTo>
                    <a:pt x="112" y="664"/>
                  </a:lnTo>
                  <a:lnTo>
                    <a:pt x="111" y="673"/>
                  </a:lnTo>
                  <a:lnTo>
                    <a:pt x="109" y="682"/>
                  </a:lnTo>
                  <a:lnTo>
                    <a:pt x="109" y="690"/>
                  </a:lnTo>
                  <a:lnTo>
                    <a:pt x="111" y="697"/>
                  </a:lnTo>
                  <a:lnTo>
                    <a:pt x="117" y="717"/>
                  </a:lnTo>
                  <a:lnTo>
                    <a:pt x="134" y="726"/>
                  </a:lnTo>
                  <a:lnTo>
                    <a:pt x="157" y="729"/>
                  </a:lnTo>
                  <a:lnTo>
                    <a:pt x="186" y="726"/>
                  </a:lnTo>
                  <a:lnTo>
                    <a:pt x="215" y="718"/>
                  </a:lnTo>
                  <a:lnTo>
                    <a:pt x="245" y="709"/>
                  </a:lnTo>
                  <a:lnTo>
                    <a:pt x="269" y="697"/>
                  </a:lnTo>
                  <a:lnTo>
                    <a:pt x="288" y="686"/>
                  </a:lnTo>
                  <a:lnTo>
                    <a:pt x="298" y="671"/>
                  </a:lnTo>
                  <a:lnTo>
                    <a:pt x="303" y="651"/>
                  </a:lnTo>
                  <a:lnTo>
                    <a:pt x="303" y="626"/>
                  </a:lnTo>
                  <a:lnTo>
                    <a:pt x="299" y="597"/>
                  </a:lnTo>
                  <a:lnTo>
                    <a:pt x="294" y="567"/>
                  </a:lnTo>
                  <a:lnTo>
                    <a:pt x="289" y="536"/>
                  </a:lnTo>
                  <a:lnTo>
                    <a:pt x="284" y="505"/>
                  </a:lnTo>
                  <a:lnTo>
                    <a:pt x="280" y="475"/>
                  </a:lnTo>
                  <a:lnTo>
                    <a:pt x="280" y="473"/>
                  </a:lnTo>
                  <a:lnTo>
                    <a:pt x="280" y="469"/>
                  </a:lnTo>
                  <a:lnTo>
                    <a:pt x="280" y="466"/>
                  </a:lnTo>
                  <a:lnTo>
                    <a:pt x="280" y="463"/>
                  </a:lnTo>
                  <a:lnTo>
                    <a:pt x="282" y="436"/>
                  </a:lnTo>
                  <a:lnTo>
                    <a:pt x="290" y="410"/>
                  </a:lnTo>
                  <a:lnTo>
                    <a:pt x="301" y="383"/>
                  </a:lnTo>
                  <a:lnTo>
                    <a:pt x="311" y="355"/>
                  </a:lnTo>
                  <a:lnTo>
                    <a:pt x="320" y="327"/>
                  </a:lnTo>
                  <a:lnTo>
                    <a:pt x="327" y="296"/>
                  </a:lnTo>
                  <a:lnTo>
                    <a:pt x="325" y="261"/>
                  </a:lnTo>
                  <a:lnTo>
                    <a:pt x="317" y="221"/>
                  </a:lnTo>
                  <a:lnTo>
                    <a:pt x="317" y="221"/>
                  </a:lnTo>
                  <a:lnTo>
                    <a:pt x="317" y="220"/>
                  </a:lnTo>
                  <a:lnTo>
                    <a:pt x="317" y="220"/>
                  </a:lnTo>
                  <a:lnTo>
                    <a:pt x="317" y="219"/>
                  </a:lnTo>
                  <a:lnTo>
                    <a:pt x="321" y="206"/>
                  </a:lnTo>
                  <a:lnTo>
                    <a:pt x="328" y="182"/>
                  </a:lnTo>
                  <a:lnTo>
                    <a:pt x="334" y="153"/>
                  </a:lnTo>
                  <a:lnTo>
                    <a:pt x="337" y="117"/>
                  </a:lnTo>
                  <a:lnTo>
                    <a:pt x="333" y="81"/>
                  </a:lnTo>
                  <a:lnTo>
                    <a:pt x="320" y="49"/>
                  </a:lnTo>
                  <a:lnTo>
                    <a:pt x="293" y="21"/>
                  </a:lnTo>
                  <a:lnTo>
                    <a:pt x="250" y="4"/>
                  </a:lnTo>
                  <a:lnTo>
                    <a:pt x="215" y="0"/>
                  </a:lnTo>
                  <a:lnTo>
                    <a:pt x="186" y="4"/>
                  </a:lnTo>
                  <a:lnTo>
                    <a:pt x="161" y="13"/>
                  </a:lnTo>
                  <a:lnTo>
                    <a:pt x="142" y="23"/>
                  </a:lnTo>
                  <a:lnTo>
                    <a:pt x="125" y="30"/>
                  </a:lnTo>
                  <a:lnTo>
                    <a:pt x="112" y="34"/>
                  </a:lnTo>
                  <a:lnTo>
                    <a:pt x="102" y="30"/>
                  </a:lnTo>
                  <a:lnTo>
                    <a:pt x="92" y="16"/>
                  </a:lnTo>
                  <a:lnTo>
                    <a:pt x="82" y="4"/>
                  </a:lnTo>
                  <a:lnTo>
                    <a:pt x="68" y="7"/>
                  </a:lnTo>
                  <a:lnTo>
                    <a:pt x="51" y="24"/>
                  </a:lnTo>
                  <a:lnTo>
                    <a:pt x="34" y="52"/>
                  </a:lnTo>
                  <a:lnTo>
                    <a:pt x="18" y="91"/>
                  </a:lnTo>
                  <a:lnTo>
                    <a:pt x="7" y="138"/>
                  </a:lnTo>
                  <a:lnTo>
                    <a:pt x="0" y="190"/>
                  </a:lnTo>
                  <a:lnTo>
                    <a:pt x="0" y="246"/>
                  </a:lnTo>
                  <a:close/>
                </a:path>
              </a:pathLst>
            </a:custGeom>
            <a:solidFill>
              <a:srgbClr val="F7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79" name="Freeform 155"/>
            <p:cNvSpPr>
              <a:spLocks/>
            </p:cNvSpPr>
            <p:nvPr/>
          </p:nvSpPr>
          <p:spPr bwMode="auto">
            <a:xfrm flipH="1">
              <a:off x="821" y="1538"/>
              <a:ext cx="324" cy="716"/>
            </a:xfrm>
            <a:custGeom>
              <a:avLst/>
              <a:gdLst>
                <a:gd name="T0" fmla="*/ 304 w 324"/>
                <a:gd name="T1" fmla="*/ 213 h 716"/>
                <a:gd name="T2" fmla="*/ 307 w 324"/>
                <a:gd name="T3" fmla="*/ 205 h 716"/>
                <a:gd name="T4" fmla="*/ 313 w 324"/>
                <a:gd name="T5" fmla="*/ 183 h 716"/>
                <a:gd name="T6" fmla="*/ 321 w 324"/>
                <a:gd name="T7" fmla="*/ 152 h 716"/>
                <a:gd name="T8" fmla="*/ 324 w 324"/>
                <a:gd name="T9" fmla="*/ 115 h 716"/>
                <a:gd name="T10" fmla="*/ 320 w 324"/>
                <a:gd name="T11" fmla="*/ 78 h 716"/>
                <a:gd name="T12" fmla="*/ 306 w 324"/>
                <a:gd name="T13" fmla="*/ 44 h 716"/>
                <a:gd name="T14" fmla="*/ 277 w 324"/>
                <a:gd name="T15" fmla="*/ 16 h 716"/>
                <a:gd name="T16" fmla="*/ 232 w 324"/>
                <a:gd name="T17" fmla="*/ 1 h 716"/>
                <a:gd name="T18" fmla="*/ 199 w 324"/>
                <a:gd name="T19" fmla="*/ 0 h 716"/>
                <a:gd name="T20" fmla="*/ 172 w 324"/>
                <a:gd name="T21" fmla="*/ 5 h 716"/>
                <a:gd name="T22" fmla="*/ 150 w 324"/>
                <a:gd name="T23" fmla="*/ 13 h 716"/>
                <a:gd name="T24" fmla="*/ 131 w 324"/>
                <a:gd name="T25" fmla="*/ 22 h 716"/>
                <a:gd name="T26" fmla="*/ 118 w 324"/>
                <a:gd name="T27" fmla="*/ 29 h 716"/>
                <a:gd name="T28" fmla="*/ 107 w 324"/>
                <a:gd name="T29" fmla="*/ 32 h 716"/>
                <a:gd name="T30" fmla="*/ 98 w 324"/>
                <a:gd name="T31" fmla="*/ 28 h 716"/>
                <a:gd name="T32" fmla="*/ 90 w 324"/>
                <a:gd name="T33" fmla="*/ 14 h 716"/>
                <a:gd name="T34" fmla="*/ 79 w 324"/>
                <a:gd name="T35" fmla="*/ 2 h 716"/>
                <a:gd name="T36" fmla="*/ 65 w 324"/>
                <a:gd name="T37" fmla="*/ 6 h 716"/>
                <a:gd name="T38" fmla="*/ 49 w 324"/>
                <a:gd name="T39" fmla="*/ 23 h 716"/>
                <a:gd name="T40" fmla="*/ 33 w 324"/>
                <a:gd name="T41" fmla="*/ 52 h 716"/>
                <a:gd name="T42" fmla="*/ 17 w 324"/>
                <a:gd name="T43" fmla="*/ 91 h 716"/>
                <a:gd name="T44" fmla="*/ 7 w 324"/>
                <a:gd name="T45" fmla="*/ 136 h 716"/>
                <a:gd name="T46" fmla="*/ 0 w 324"/>
                <a:gd name="T47" fmla="*/ 187 h 716"/>
                <a:gd name="T48" fmla="*/ 1 w 324"/>
                <a:gd name="T49" fmla="*/ 243 h 716"/>
                <a:gd name="T50" fmla="*/ 9 w 324"/>
                <a:gd name="T51" fmla="*/ 295 h 716"/>
                <a:gd name="T52" fmla="*/ 21 w 324"/>
                <a:gd name="T53" fmla="*/ 339 h 716"/>
                <a:gd name="T54" fmla="*/ 34 w 324"/>
                <a:gd name="T55" fmla="*/ 375 h 716"/>
                <a:gd name="T56" fmla="*/ 49 w 324"/>
                <a:gd name="T57" fmla="*/ 405 h 716"/>
                <a:gd name="T58" fmla="*/ 66 w 324"/>
                <a:gd name="T59" fmla="*/ 430 h 716"/>
                <a:gd name="T60" fmla="*/ 82 w 324"/>
                <a:gd name="T61" fmla="*/ 449 h 716"/>
                <a:gd name="T62" fmla="*/ 96 w 324"/>
                <a:gd name="T63" fmla="*/ 465 h 716"/>
                <a:gd name="T64" fmla="*/ 108 w 324"/>
                <a:gd name="T65" fmla="*/ 478 h 716"/>
                <a:gd name="T66" fmla="*/ 124 w 324"/>
                <a:gd name="T67" fmla="*/ 513 h 716"/>
                <a:gd name="T68" fmla="*/ 129 w 324"/>
                <a:gd name="T69" fmla="*/ 565 h 716"/>
                <a:gd name="T70" fmla="*/ 125 w 324"/>
                <a:gd name="T71" fmla="*/ 624 h 716"/>
                <a:gd name="T72" fmla="*/ 117 w 324"/>
                <a:gd name="T73" fmla="*/ 677 h 716"/>
                <a:gd name="T74" fmla="*/ 118 w 324"/>
                <a:gd name="T75" fmla="*/ 699 h 716"/>
                <a:gd name="T76" fmla="*/ 133 w 324"/>
                <a:gd name="T77" fmla="*/ 712 h 716"/>
                <a:gd name="T78" fmla="*/ 155 w 324"/>
                <a:gd name="T79" fmla="*/ 716 h 716"/>
                <a:gd name="T80" fmla="*/ 182 w 324"/>
                <a:gd name="T81" fmla="*/ 714 h 716"/>
                <a:gd name="T82" fmla="*/ 211 w 324"/>
                <a:gd name="T83" fmla="*/ 707 h 716"/>
                <a:gd name="T84" fmla="*/ 239 w 324"/>
                <a:gd name="T85" fmla="*/ 697 h 716"/>
                <a:gd name="T86" fmla="*/ 264 w 324"/>
                <a:gd name="T87" fmla="*/ 685 h 716"/>
                <a:gd name="T88" fmla="*/ 282 w 324"/>
                <a:gd name="T89" fmla="*/ 673 h 716"/>
                <a:gd name="T90" fmla="*/ 291 w 324"/>
                <a:gd name="T91" fmla="*/ 659 h 716"/>
                <a:gd name="T92" fmla="*/ 295 w 324"/>
                <a:gd name="T93" fmla="*/ 637 h 716"/>
                <a:gd name="T94" fmla="*/ 294 w 324"/>
                <a:gd name="T95" fmla="*/ 611 h 716"/>
                <a:gd name="T96" fmla="*/ 290 w 324"/>
                <a:gd name="T97" fmla="*/ 580 h 716"/>
                <a:gd name="T98" fmla="*/ 284 w 324"/>
                <a:gd name="T99" fmla="*/ 548 h 716"/>
                <a:gd name="T100" fmla="*/ 277 w 324"/>
                <a:gd name="T101" fmla="*/ 515 h 716"/>
                <a:gd name="T102" fmla="*/ 271 w 324"/>
                <a:gd name="T103" fmla="*/ 482 h 716"/>
                <a:gd name="T104" fmla="*/ 268 w 324"/>
                <a:gd name="T105" fmla="*/ 452 h 716"/>
                <a:gd name="T106" fmla="*/ 269 w 324"/>
                <a:gd name="T107" fmla="*/ 425 h 716"/>
                <a:gd name="T108" fmla="*/ 277 w 324"/>
                <a:gd name="T109" fmla="*/ 399 h 716"/>
                <a:gd name="T110" fmla="*/ 287 w 324"/>
                <a:gd name="T111" fmla="*/ 373 h 716"/>
                <a:gd name="T112" fmla="*/ 298 w 324"/>
                <a:gd name="T113" fmla="*/ 345 h 716"/>
                <a:gd name="T114" fmla="*/ 308 w 324"/>
                <a:gd name="T115" fmla="*/ 317 h 716"/>
                <a:gd name="T116" fmla="*/ 313 w 324"/>
                <a:gd name="T117" fmla="*/ 286 h 716"/>
                <a:gd name="T118" fmla="*/ 313 w 324"/>
                <a:gd name="T119" fmla="*/ 252 h 716"/>
                <a:gd name="T120" fmla="*/ 304 w 324"/>
                <a:gd name="T121" fmla="*/ 21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 h="716">
                  <a:moveTo>
                    <a:pt x="304" y="213"/>
                  </a:moveTo>
                  <a:lnTo>
                    <a:pt x="307" y="205"/>
                  </a:lnTo>
                  <a:lnTo>
                    <a:pt x="313" y="183"/>
                  </a:lnTo>
                  <a:lnTo>
                    <a:pt x="321" y="152"/>
                  </a:lnTo>
                  <a:lnTo>
                    <a:pt x="324" y="115"/>
                  </a:lnTo>
                  <a:lnTo>
                    <a:pt x="320" y="78"/>
                  </a:lnTo>
                  <a:lnTo>
                    <a:pt x="306" y="44"/>
                  </a:lnTo>
                  <a:lnTo>
                    <a:pt x="277" y="16"/>
                  </a:lnTo>
                  <a:lnTo>
                    <a:pt x="232" y="1"/>
                  </a:lnTo>
                  <a:lnTo>
                    <a:pt x="199" y="0"/>
                  </a:lnTo>
                  <a:lnTo>
                    <a:pt x="172" y="5"/>
                  </a:lnTo>
                  <a:lnTo>
                    <a:pt x="150" y="13"/>
                  </a:lnTo>
                  <a:lnTo>
                    <a:pt x="131" y="22"/>
                  </a:lnTo>
                  <a:lnTo>
                    <a:pt x="118" y="29"/>
                  </a:lnTo>
                  <a:lnTo>
                    <a:pt x="107" y="32"/>
                  </a:lnTo>
                  <a:lnTo>
                    <a:pt x="98" y="28"/>
                  </a:lnTo>
                  <a:lnTo>
                    <a:pt x="90" y="14"/>
                  </a:lnTo>
                  <a:lnTo>
                    <a:pt x="79" y="2"/>
                  </a:lnTo>
                  <a:lnTo>
                    <a:pt x="65" y="6"/>
                  </a:lnTo>
                  <a:lnTo>
                    <a:pt x="49" y="23"/>
                  </a:lnTo>
                  <a:lnTo>
                    <a:pt x="33" y="52"/>
                  </a:lnTo>
                  <a:lnTo>
                    <a:pt x="17" y="91"/>
                  </a:lnTo>
                  <a:lnTo>
                    <a:pt x="7" y="136"/>
                  </a:lnTo>
                  <a:lnTo>
                    <a:pt x="0" y="187"/>
                  </a:lnTo>
                  <a:lnTo>
                    <a:pt x="1" y="243"/>
                  </a:lnTo>
                  <a:lnTo>
                    <a:pt x="9" y="295"/>
                  </a:lnTo>
                  <a:lnTo>
                    <a:pt x="21" y="339"/>
                  </a:lnTo>
                  <a:lnTo>
                    <a:pt x="34" y="375"/>
                  </a:lnTo>
                  <a:lnTo>
                    <a:pt x="49" y="405"/>
                  </a:lnTo>
                  <a:lnTo>
                    <a:pt x="66" y="430"/>
                  </a:lnTo>
                  <a:lnTo>
                    <a:pt x="82" y="449"/>
                  </a:lnTo>
                  <a:lnTo>
                    <a:pt x="96" y="465"/>
                  </a:lnTo>
                  <a:lnTo>
                    <a:pt x="108" y="478"/>
                  </a:lnTo>
                  <a:lnTo>
                    <a:pt x="124" y="513"/>
                  </a:lnTo>
                  <a:lnTo>
                    <a:pt x="129" y="565"/>
                  </a:lnTo>
                  <a:lnTo>
                    <a:pt x="125" y="624"/>
                  </a:lnTo>
                  <a:lnTo>
                    <a:pt x="117" y="677"/>
                  </a:lnTo>
                  <a:lnTo>
                    <a:pt x="118" y="699"/>
                  </a:lnTo>
                  <a:lnTo>
                    <a:pt x="133" y="712"/>
                  </a:lnTo>
                  <a:lnTo>
                    <a:pt x="155" y="716"/>
                  </a:lnTo>
                  <a:lnTo>
                    <a:pt x="182" y="714"/>
                  </a:lnTo>
                  <a:lnTo>
                    <a:pt x="211" y="707"/>
                  </a:lnTo>
                  <a:lnTo>
                    <a:pt x="239" y="697"/>
                  </a:lnTo>
                  <a:lnTo>
                    <a:pt x="264" y="685"/>
                  </a:lnTo>
                  <a:lnTo>
                    <a:pt x="282" y="673"/>
                  </a:lnTo>
                  <a:lnTo>
                    <a:pt x="291" y="659"/>
                  </a:lnTo>
                  <a:lnTo>
                    <a:pt x="295" y="637"/>
                  </a:lnTo>
                  <a:lnTo>
                    <a:pt x="294" y="611"/>
                  </a:lnTo>
                  <a:lnTo>
                    <a:pt x="290" y="580"/>
                  </a:lnTo>
                  <a:lnTo>
                    <a:pt x="284" y="548"/>
                  </a:lnTo>
                  <a:lnTo>
                    <a:pt x="277" y="515"/>
                  </a:lnTo>
                  <a:lnTo>
                    <a:pt x="271" y="482"/>
                  </a:lnTo>
                  <a:lnTo>
                    <a:pt x="268" y="452"/>
                  </a:lnTo>
                  <a:lnTo>
                    <a:pt x="269" y="425"/>
                  </a:lnTo>
                  <a:lnTo>
                    <a:pt x="277" y="399"/>
                  </a:lnTo>
                  <a:lnTo>
                    <a:pt x="287" y="373"/>
                  </a:lnTo>
                  <a:lnTo>
                    <a:pt x="298" y="345"/>
                  </a:lnTo>
                  <a:lnTo>
                    <a:pt x="308" y="317"/>
                  </a:lnTo>
                  <a:lnTo>
                    <a:pt x="313" y="286"/>
                  </a:lnTo>
                  <a:lnTo>
                    <a:pt x="313" y="252"/>
                  </a:lnTo>
                  <a:lnTo>
                    <a:pt x="304" y="213"/>
                  </a:lnTo>
                  <a:close/>
                </a:path>
              </a:pathLst>
            </a:custGeom>
            <a:solidFill>
              <a:srgbClr val="F7B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0" name="Freeform 156"/>
            <p:cNvSpPr>
              <a:spLocks/>
            </p:cNvSpPr>
            <p:nvPr/>
          </p:nvSpPr>
          <p:spPr bwMode="auto">
            <a:xfrm flipH="1">
              <a:off x="2054" y="2799"/>
              <a:ext cx="376" cy="222"/>
            </a:xfrm>
            <a:custGeom>
              <a:avLst/>
              <a:gdLst>
                <a:gd name="T0" fmla="*/ 354 w 376"/>
                <a:gd name="T1" fmla="*/ 33 h 222"/>
                <a:gd name="T2" fmla="*/ 352 w 376"/>
                <a:gd name="T3" fmla="*/ 31 h 222"/>
                <a:gd name="T4" fmla="*/ 349 w 376"/>
                <a:gd name="T5" fmla="*/ 30 h 222"/>
                <a:gd name="T6" fmla="*/ 343 w 376"/>
                <a:gd name="T7" fmla="*/ 27 h 222"/>
                <a:gd name="T8" fmla="*/ 336 w 376"/>
                <a:gd name="T9" fmla="*/ 23 h 222"/>
                <a:gd name="T10" fmla="*/ 326 w 376"/>
                <a:gd name="T11" fmla="*/ 18 h 222"/>
                <a:gd name="T12" fmla="*/ 316 w 376"/>
                <a:gd name="T13" fmla="*/ 14 h 222"/>
                <a:gd name="T14" fmla="*/ 303 w 376"/>
                <a:gd name="T15" fmla="*/ 10 h 222"/>
                <a:gd name="T16" fmla="*/ 289 w 376"/>
                <a:gd name="T17" fmla="*/ 7 h 222"/>
                <a:gd name="T18" fmla="*/ 274 w 376"/>
                <a:gd name="T19" fmla="*/ 4 h 222"/>
                <a:gd name="T20" fmla="*/ 258 w 376"/>
                <a:gd name="T21" fmla="*/ 1 h 222"/>
                <a:gd name="T22" fmla="*/ 241 w 376"/>
                <a:gd name="T23" fmla="*/ 0 h 222"/>
                <a:gd name="T24" fmla="*/ 222 w 376"/>
                <a:gd name="T25" fmla="*/ 1 h 222"/>
                <a:gd name="T26" fmla="*/ 203 w 376"/>
                <a:gd name="T27" fmla="*/ 4 h 222"/>
                <a:gd name="T28" fmla="*/ 183 w 376"/>
                <a:gd name="T29" fmla="*/ 9 h 222"/>
                <a:gd name="T30" fmla="*/ 164 w 376"/>
                <a:gd name="T31" fmla="*/ 16 h 222"/>
                <a:gd name="T32" fmla="*/ 144 w 376"/>
                <a:gd name="T33" fmla="*/ 26 h 222"/>
                <a:gd name="T34" fmla="*/ 124 w 376"/>
                <a:gd name="T35" fmla="*/ 38 h 222"/>
                <a:gd name="T36" fmla="*/ 104 w 376"/>
                <a:gd name="T37" fmla="*/ 51 h 222"/>
                <a:gd name="T38" fmla="*/ 85 w 376"/>
                <a:gd name="T39" fmla="*/ 65 h 222"/>
                <a:gd name="T40" fmla="*/ 65 w 376"/>
                <a:gd name="T41" fmla="*/ 79 h 222"/>
                <a:gd name="T42" fmla="*/ 48 w 376"/>
                <a:gd name="T43" fmla="*/ 95 h 222"/>
                <a:gd name="T44" fmla="*/ 33 w 376"/>
                <a:gd name="T45" fmla="*/ 109 h 222"/>
                <a:gd name="T46" fmla="*/ 20 w 376"/>
                <a:gd name="T47" fmla="*/ 125 h 222"/>
                <a:gd name="T48" fmla="*/ 9 w 376"/>
                <a:gd name="T49" fmla="*/ 139 h 222"/>
                <a:gd name="T50" fmla="*/ 3 w 376"/>
                <a:gd name="T51" fmla="*/ 154 h 222"/>
                <a:gd name="T52" fmla="*/ 0 w 376"/>
                <a:gd name="T53" fmla="*/ 167 h 222"/>
                <a:gd name="T54" fmla="*/ 3 w 376"/>
                <a:gd name="T55" fmla="*/ 180 h 222"/>
                <a:gd name="T56" fmla="*/ 9 w 376"/>
                <a:gd name="T57" fmla="*/ 191 h 222"/>
                <a:gd name="T58" fmla="*/ 22 w 376"/>
                <a:gd name="T59" fmla="*/ 202 h 222"/>
                <a:gd name="T60" fmla="*/ 40 w 376"/>
                <a:gd name="T61" fmla="*/ 209 h 222"/>
                <a:gd name="T62" fmla="*/ 65 w 376"/>
                <a:gd name="T63" fmla="*/ 216 h 222"/>
                <a:gd name="T64" fmla="*/ 96 w 376"/>
                <a:gd name="T65" fmla="*/ 221 h 222"/>
                <a:gd name="T66" fmla="*/ 131 w 376"/>
                <a:gd name="T67" fmla="*/ 222 h 222"/>
                <a:gd name="T68" fmla="*/ 165 w 376"/>
                <a:gd name="T69" fmla="*/ 221 h 222"/>
                <a:gd name="T70" fmla="*/ 196 w 376"/>
                <a:gd name="T71" fmla="*/ 216 h 222"/>
                <a:gd name="T72" fmla="*/ 228 w 376"/>
                <a:gd name="T73" fmla="*/ 208 h 222"/>
                <a:gd name="T74" fmla="*/ 256 w 376"/>
                <a:gd name="T75" fmla="*/ 198 h 222"/>
                <a:gd name="T76" fmla="*/ 282 w 376"/>
                <a:gd name="T77" fmla="*/ 186 h 222"/>
                <a:gd name="T78" fmla="*/ 306 w 376"/>
                <a:gd name="T79" fmla="*/ 172 h 222"/>
                <a:gd name="T80" fmla="*/ 326 w 376"/>
                <a:gd name="T81" fmla="*/ 157 h 222"/>
                <a:gd name="T82" fmla="*/ 343 w 376"/>
                <a:gd name="T83" fmla="*/ 140 h 222"/>
                <a:gd name="T84" fmla="*/ 358 w 376"/>
                <a:gd name="T85" fmla="*/ 124 h 222"/>
                <a:gd name="T86" fmla="*/ 368 w 376"/>
                <a:gd name="T87" fmla="*/ 107 h 222"/>
                <a:gd name="T88" fmla="*/ 375 w 376"/>
                <a:gd name="T89" fmla="*/ 91 h 222"/>
                <a:gd name="T90" fmla="*/ 376 w 376"/>
                <a:gd name="T91" fmla="*/ 74 h 222"/>
                <a:gd name="T92" fmla="*/ 373 w 376"/>
                <a:gd name="T93" fmla="*/ 59 h 222"/>
                <a:gd name="T94" fmla="*/ 367 w 376"/>
                <a:gd name="T95" fmla="*/ 46 h 222"/>
                <a:gd name="T96" fmla="*/ 354 w 376"/>
                <a:gd name="T97" fmla="*/ 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22">
                  <a:moveTo>
                    <a:pt x="354" y="33"/>
                  </a:moveTo>
                  <a:lnTo>
                    <a:pt x="352" y="31"/>
                  </a:lnTo>
                  <a:lnTo>
                    <a:pt x="349" y="30"/>
                  </a:lnTo>
                  <a:lnTo>
                    <a:pt x="343" y="27"/>
                  </a:lnTo>
                  <a:lnTo>
                    <a:pt x="336" y="23"/>
                  </a:lnTo>
                  <a:lnTo>
                    <a:pt x="326" y="18"/>
                  </a:lnTo>
                  <a:lnTo>
                    <a:pt x="316" y="14"/>
                  </a:lnTo>
                  <a:lnTo>
                    <a:pt x="303" y="10"/>
                  </a:lnTo>
                  <a:lnTo>
                    <a:pt x="289" y="7"/>
                  </a:lnTo>
                  <a:lnTo>
                    <a:pt x="274" y="4"/>
                  </a:lnTo>
                  <a:lnTo>
                    <a:pt x="258" y="1"/>
                  </a:lnTo>
                  <a:lnTo>
                    <a:pt x="241" y="0"/>
                  </a:lnTo>
                  <a:lnTo>
                    <a:pt x="222" y="1"/>
                  </a:lnTo>
                  <a:lnTo>
                    <a:pt x="203" y="4"/>
                  </a:lnTo>
                  <a:lnTo>
                    <a:pt x="183" y="9"/>
                  </a:lnTo>
                  <a:lnTo>
                    <a:pt x="164" y="16"/>
                  </a:lnTo>
                  <a:lnTo>
                    <a:pt x="144" y="26"/>
                  </a:lnTo>
                  <a:lnTo>
                    <a:pt x="124" y="38"/>
                  </a:lnTo>
                  <a:lnTo>
                    <a:pt x="104" y="51"/>
                  </a:lnTo>
                  <a:lnTo>
                    <a:pt x="85" y="65"/>
                  </a:lnTo>
                  <a:lnTo>
                    <a:pt x="65" y="79"/>
                  </a:lnTo>
                  <a:lnTo>
                    <a:pt x="48" y="95"/>
                  </a:lnTo>
                  <a:lnTo>
                    <a:pt x="33" y="109"/>
                  </a:lnTo>
                  <a:lnTo>
                    <a:pt x="20" y="125"/>
                  </a:lnTo>
                  <a:lnTo>
                    <a:pt x="9" y="139"/>
                  </a:lnTo>
                  <a:lnTo>
                    <a:pt x="3" y="154"/>
                  </a:lnTo>
                  <a:lnTo>
                    <a:pt x="0" y="167"/>
                  </a:lnTo>
                  <a:lnTo>
                    <a:pt x="3" y="180"/>
                  </a:lnTo>
                  <a:lnTo>
                    <a:pt x="9" y="191"/>
                  </a:lnTo>
                  <a:lnTo>
                    <a:pt x="22" y="202"/>
                  </a:lnTo>
                  <a:lnTo>
                    <a:pt x="40" y="209"/>
                  </a:lnTo>
                  <a:lnTo>
                    <a:pt x="65" y="216"/>
                  </a:lnTo>
                  <a:lnTo>
                    <a:pt x="96" y="221"/>
                  </a:lnTo>
                  <a:lnTo>
                    <a:pt x="131" y="222"/>
                  </a:lnTo>
                  <a:lnTo>
                    <a:pt x="165" y="221"/>
                  </a:lnTo>
                  <a:lnTo>
                    <a:pt x="196" y="216"/>
                  </a:lnTo>
                  <a:lnTo>
                    <a:pt x="228" y="208"/>
                  </a:lnTo>
                  <a:lnTo>
                    <a:pt x="256" y="198"/>
                  </a:lnTo>
                  <a:lnTo>
                    <a:pt x="282" y="186"/>
                  </a:lnTo>
                  <a:lnTo>
                    <a:pt x="306" y="172"/>
                  </a:lnTo>
                  <a:lnTo>
                    <a:pt x="326" y="157"/>
                  </a:lnTo>
                  <a:lnTo>
                    <a:pt x="343" y="140"/>
                  </a:lnTo>
                  <a:lnTo>
                    <a:pt x="358" y="124"/>
                  </a:lnTo>
                  <a:lnTo>
                    <a:pt x="368" y="107"/>
                  </a:lnTo>
                  <a:lnTo>
                    <a:pt x="375" y="91"/>
                  </a:lnTo>
                  <a:lnTo>
                    <a:pt x="376" y="74"/>
                  </a:lnTo>
                  <a:lnTo>
                    <a:pt x="373" y="59"/>
                  </a:lnTo>
                  <a:lnTo>
                    <a:pt x="367" y="46"/>
                  </a:lnTo>
                  <a:lnTo>
                    <a:pt x="35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1" name="Freeform 157"/>
            <p:cNvSpPr>
              <a:spLocks/>
            </p:cNvSpPr>
            <p:nvPr/>
          </p:nvSpPr>
          <p:spPr bwMode="auto">
            <a:xfrm flipH="1">
              <a:off x="2065" y="2807"/>
              <a:ext cx="353" cy="208"/>
            </a:xfrm>
            <a:custGeom>
              <a:avLst/>
              <a:gdLst>
                <a:gd name="T0" fmla="*/ 333 w 353"/>
                <a:gd name="T1" fmla="*/ 30 h 208"/>
                <a:gd name="T2" fmla="*/ 329 w 353"/>
                <a:gd name="T3" fmla="*/ 27 h 208"/>
                <a:gd name="T4" fmla="*/ 316 w 353"/>
                <a:gd name="T5" fmla="*/ 21 h 208"/>
                <a:gd name="T6" fmla="*/ 296 w 353"/>
                <a:gd name="T7" fmla="*/ 13 h 208"/>
                <a:gd name="T8" fmla="*/ 272 w 353"/>
                <a:gd name="T9" fmla="*/ 5 h 208"/>
                <a:gd name="T10" fmla="*/ 242 w 353"/>
                <a:gd name="T11" fmla="*/ 0 h 208"/>
                <a:gd name="T12" fmla="*/ 208 w 353"/>
                <a:gd name="T13" fmla="*/ 0 h 208"/>
                <a:gd name="T14" fmla="*/ 173 w 353"/>
                <a:gd name="T15" fmla="*/ 8 h 208"/>
                <a:gd name="T16" fmla="*/ 135 w 353"/>
                <a:gd name="T17" fmla="*/ 23 h 208"/>
                <a:gd name="T18" fmla="*/ 115 w 353"/>
                <a:gd name="T19" fmla="*/ 35 h 208"/>
                <a:gd name="T20" fmla="*/ 97 w 353"/>
                <a:gd name="T21" fmla="*/ 47 h 208"/>
                <a:gd name="T22" fmla="*/ 79 w 353"/>
                <a:gd name="T23" fmla="*/ 60 h 208"/>
                <a:gd name="T24" fmla="*/ 61 w 353"/>
                <a:gd name="T25" fmla="*/ 74 h 208"/>
                <a:gd name="T26" fmla="*/ 44 w 353"/>
                <a:gd name="T27" fmla="*/ 87 h 208"/>
                <a:gd name="T28" fmla="*/ 30 w 353"/>
                <a:gd name="T29" fmla="*/ 101 h 208"/>
                <a:gd name="T30" fmla="*/ 18 w 353"/>
                <a:gd name="T31" fmla="*/ 116 h 208"/>
                <a:gd name="T32" fmla="*/ 9 w 353"/>
                <a:gd name="T33" fmla="*/ 130 h 208"/>
                <a:gd name="T34" fmla="*/ 2 w 353"/>
                <a:gd name="T35" fmla="*/ 143 h 208"/>
                <a:gd name="T36" fmla="*/ 0 w 353"/>
                <a:gd name="T37" fmla="*/ 156 h 208"/>
                <a:gd name="T38" fmla="*/ 1 w 353"/>
                <a:gd name="T39" fmla="*/ 168 h 208"/>
                <a:gd name="T40" fmla="*/ 8 w 353"/>
                <a:gd name="T41" fmla="*/ 178 h 208"/>
                <a:gd name="T42" fmla="*/ 19 w 353"/>
                <a:gd name="T43" fmla="*/ 188 h 208"/>
                <a:gd name="T44" fmla="*/ 36 w 353"/>
                <a:gd name="T45" fmla="*/ 196 h 208"/>
                <a:gd name="T46" fmla="*/ 60 w 353"/>
                <a:gd name="T47" fmla="*/ 203 h 208"/>
                <a:gd name="T48" fmla="*/ 89 w 353"/>
                <a:gd name="T49" fmla="*/ 207 h 208"/>
                <a:gd name="T50" fmla="*/ 122 w 353"/>
                <a:gd name="T51" fmla="*/ 208 h 208"/>
                <a:gd name="T52" fmla="*/ 154 w 353"/>
                <a:gd name="T53" fmla="*/ 207 h 208"/>
                <a:gd name="T54" fmla="*/ 184 w 353"/>
                <a:gd name="T55" fmla="*/ 201 h 208"/>
                <a:gd name="T56" fmla="*/ 213 w 353"/>
                <a:gd name="T57" fmla="*/ 195 h 208"/>
                <a:gd name="T58" fmla="*/ 240 w 353"/>
                <a:gd name="T59" fmla="*/ 186 h 208"/>
                <a:gd name="T60" fmla="*/ 265 w 353"/>
                <a:gd name="T61" fmla="*/ 174 h 208"/>
                <a:gd name="T62" fmla="*/ 287 w 353"/>
                <a:gd name="T63" fmla="*/ 161 h 208"/>
                <a:gd name="T64" fmla="*/ 307 w 353"/>
                <a:gd name="T65" fmla="*/ 147 h 208"/>
                <a:gd name="T66" fmla="*/ 322 w 353"/>
                <a:gd name="T67" fmla="*/ 131 h 208"/>
                <a:gd name="T68" fmla="*/ 335 w 353"/>
                <a:gd name="T69" fmla="*/ 116 h 208"/>
                <a:gd name="T70" fmla="*/ 346 w 353"/>
                <a:gd name="T71" fmla="*/ 100 h 208"/>
                <a:gd name="T72" fmla="*/ 352 w 353"/>
                <a:gd name="T73" fmla="*/ 84 h 208"/>
                <a:gd name="T74" fmla="*/ 353 w 353"/>
                <a:gd name="T75" fmla="*/ 69 h 208"/>
                <a:gd name="T76" fmla="*/ 351 w 353"/>
                <a:gd name="T77" fmla="*/ 54 h 208"/>
                <a:gd name="T78" fmla="*/ 344 w 353"/>
                <a:gd name="T79" fmla="*/ 41 h 208"/>
                <a:gd name="T80" fmla="*/ 333 w 353"/>
                <a:gd name="T81" fmla="*/ 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3" h="208">
                  <a:moveTo>
                    <a:pt x="333" y="30"/>
                  </a:moveTo>
                  <a:lnTo>
                    <a:pt x="329" y="27"/>
                  </a:lnTo>
                  <a:lnTo>
                    <a:pt x="316" y="21"/>
                  </a:lnTo>
                  <a:lnTo>
                    <a:pt x="296" y="13"/>
                  </a:lnTo>
                  <a:lnTo>
                    <a:pt x="272" y="5"/>
                  </a:lnTo>
                  <a:lnTo>
                    <a:pt x="242" y="0"/>
                  </a:lnTo>
                  <a:lnTo>
                    <a:pt x="208" y="0"/>
                  </a:lnTo>
                  <a:lnTo>
                    <a:pt x="173" y="8"/>
                  </a:lnTo>
                  <a:lnTo>
                    <a:pt x="135" y="23"/>
                  </a:lnTo>
                  <a:lnTo>
                    <a:pt x="115" y="35"/>
                  </a:lnTo>
                  <a:lnTo>
                    <a:pt x="97" y="47"/>
                  </a:lnTo>
                  <a:lnTo>
                    <a:pt x="79" y="60"/>
                  </a:lnTo>
                  <a:lnTo>
                    <a:pt x="61" y="74"/>
                  </a:lnTo>
                  <a:lnTo>
                    <a:pt x="44" y="87"/>
                  </a:lnTo>
                  <a:lnTo>
                    <a:pt x="30" y="101"/>
                  </a:lnTo>
                  <a:lnTo>
                    <a:pt x="18" y="116"/>
                  </a:lnTo>
                  <a:lnTo>
                    <a:pt x="9" y="130"/>
                  </a:lnTo>
                  <a:lnTo>
                    <a:pt x="2" y="143"/>
                  </a:lnTo>
                  <a:lnTo>
                    <a:pt x="0" y="156"/>
                  </a:lnTo>
                  <a:lnTo>
                    <a:pt x="1" y="168"/>
                  </a:lnTo>
                  <a:lnTo>
                    <a:pt x="8" y="178"/>
                  </a:lnTo>
                  <a:lnTo>
                    <a:pt x="19" y="188"/>
                  </a:lnTo>
                  <a:lnTo>
                    <a:pt x="36" y="196"/>
                  </a:lnTo>
                  <a:lnTo>
                    <a:pt x="60" y="203"/>
                  </a:lnTo>
                  <a:lnTo>
                    <a:pt x="89" y="207"/>
                  </a:lnTo>
                  <a:lnTo>
                    <a:pt x="122" y="208"/>
                  </a:lnTo>
                  <a:lnTo>
                    <a:pt x="154" y="207"/>
                  </a:lnTo>
                  <a:lnTo>
                    <a:pt x="184" y="201"/>
                  </a:lnTo>
                  <a:lnTo>
                    <a:pt x="213" y="195"/>
                  </a:lnTo>
                  <a:lnTo>
                    <a:pt x="240" y="186"/>
                  </a:lnTo>
                  <a:lnTo>
                    <a:pt x="265" y="174"/>
                  </a:lnTo>
                  <a:lnTo>
                    <a:pt x="287" y="161"/>
                  </a:lnTo>
                  <a:lnTo>
                    <a:pt x="307" y="147"/>
                  </a:lnTo>
                  <a:lnTo>
                    <a:pt x="322" y="131"/>
                  </a:lnTo>
                  <a:lnTo>
                    <a:pt x="335" y="116"/>
                  </a:lnTo>
                  <a:lnTo>
                    <a:pt x="346" y="100"/>
                  </a:lnTo>
                  <a:lnTo>
                    <a:pt x="352" y="84"/>
                  </a:lnTo>
                  <a:lnTo>
                    <a:pt x="353" y="69"/>
                  </a:lnTo>
                  <a:lnTo>
                    <a:pt x="351" y="54"/>
                  </a:lnTo>
                  <a:lnTo>
                    <a:pt x="344" y="41"/>
                  </a:lnTo>
                  <a:lnTo>
                    <a:pt x="333" y="30"/>
                  </a:lnTo>
                  <a:close/>
                </a:path>
              </a:pathLst>
            </a:custGeom>
            <a:solidFill>
              <a:srgbClr val="FF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2" name="Freeform 158"/>
            <p:cNvSpPr>
              <a:spLocks/>
            </p:cNvSpPr>
            <p:nvPr/>
          </p:nvSpPr>
          <p:spPr bwMode="auto">
            <a:xfrm flipH="1">
              <a:off x="2079" y="2813"/>
              <a:ext cx="331" cy="195"/>
            </a:xfrm>
            <a:custGeom>
              <a:avLst/>
              <a:gdLst>
                <a:gd name="T0" fmla="*/ 312 w 331"/>
                <a:gd name="T1" fmla="*/ 28 h 195"/>
                <a:gd name="T2" fmla="*/ 308 w 331"/>
                <a:gd name="T3" fmla="*/ 25 h 195"/>
                <a:gd name="T4" fmla="*/ 296 w 331"/>
                <a:gd name="T5" fmla="*/ 19 h 195"/>
                <a:gd name="T6" fmla="*/ 278 w 331"/>
                <a:gd name="T7" fmla="*/ 12 h 195"/>
                <a:gd name="T8" fmla="*/ 254 w 331"/>
                <a:gd name="T9" fmla="*/ 4 h 195"/>
                <a:gd name="T10" fmla="*/ 227 w 331"/>
                <a:gd name="T11" fmla="*/ 0 h 195"/>
                <a:gd name="T12" fmla="*/ 196 w 331"/>
                <a:gd name="T13" fmla="*/ 0 h 195"/>
                <a:gd name="T14" fmla="*/ 162 w 331"/>
                <a:gd name="T15" fmla="*/ 7 h 195"/>
                <a:gd name="T16" fmla="*/ 127 w 331"/>
                <a:gd name="T17" fmla="*/ 22 h 195"/>
                <a:gd name="T18" fmla="*/ 109 w 331"/>
                <a:gd name="T19" fmla="*/ 33 h 195"/>
                <a:gd name="T20" fmla="*/ 92 w 331"/>
                <a:gd name="T21" fmla="*/ 45 h 195"/>
                <a:gd name="T22" fmla="*/ 74 w 331"/>
                <a:gd name="T23" fmla="*/ 56 h 195"/>
                <a:gd name="T24" fmla="*/ 57 w 331"/>
                <a:gd name="T25" fmla="*/ 69 h 195"/>
                <a:gd name="T26" fmla="*/ 42 w 331"/>
                <a:gd name="T27" fmla="*/ 82 h 195"/>
                <a:gd name="T28" fmla="*/ 28 w 331"/>
                <a:gd name="T29" fmla="*/ 95 h 195"/>
                <a:gd name="T30" fmla="*/ 16 w 331"/>
                <a:gd name="T31" fmla="*/ 110 h 195"/>
                <a:gd name="T32" fmla="*/ 9 w 331"/>
                <a:gd name="T33" fmla="*/ 121 h 195"/>
                <a:gd name="T34" fmla="*/ 2 w 331"/>
                <a:gd name="T35" fmla="*/ 134 h 195"/>
                <a:gd name="T36" fmla="*/ 0 w 331"/>
                <a:gd name="T37" fmla="*/ 146 h 195"/>
                <a:gd name="T38" fmla="*/ 1 w 331"/>
                <a:gd name="T39" fmla="*/ 158 h 195"/>
                <a:gd name="T40" fmla="*/ 7 w 331"/>
                <a:gd name="T41" fmla="*/ 168 h 195"/>
                <a:gd name="T42" fmla="*/ 18 w 331"/>
                <a:gd name="T43" fmla="*/ 177 h 195"/>
                <a:gd name="T44" fmla="*/ 35 w 331"/>
                <a:gd name="T45" fmla="*/ 184 h 195"/>
                <a:gd name="T46" fmla="*/ 55 w 331"/>
                <a:gd name="T47" fmla="*/ 190 h 195"/>
                <a:gd name="T48" fmla="*/ 84 w 331"/>
                <a:gd name="T49" fmla="*/ 194 h 195"/>
                <a:gd name="T50" fmla="*/ 115 w 331"/>
                <a:gd name="T51" fmla="*/ 195 h 195"/>
                <a:gd name="T52" fmla="*/ 144 w 331"/>
                <a:gd name="T53" fmla="*/ 194 h 195"/>
                <a:gd name="T54" fmla="*/ 172 w 331"/>
                <a:gd name="T55" fmla="*/ 190 h 195"/>
                <a:gd name="T56" fmla="*/ 200 w 331"/>
                <a:gd name="T57" fmla="*/ 182 h 195"/>
                <a:gd name="T58" fmla="*/ 225 w 331"/>
                <a:gd name="T59" fmla="*/ 173 h 195"/>
                <a:gd name="T60" fmla="*/ 248 w 331"/>
                <a:gd name="T61" fmla="*/ 163 h 195"/>
                <a:gd name="T62" fmla="*/ 269 w 331"/>
                <a:gd name="T63" fmla="*/ 151 h 195"/>
                <a:gd name="T64" fmla="*/ 287 w 331"/>
                <a:gd name="T65" fmla="*/ 137 h 195"/>
                <a:gd name="T66" fmla="*/ 303 w 331"/>
                <a:gd name="T67" fmla="*/ 123 h 195"/>
                <a:gd name="T68" fmla="*/ 314 w 331"/>
                <a:gd name="T69" fmla="*/ 108 h 195"/>
                <a:gd name="T70" fmla="*/ 323 w 331"/>
                <a:gd name="T71" fmla="*/ 93 h 195"/>
                <a:gd name="T72" fmla="*/ 329 w 331"/>
                <a:gd name="T73" fmla="*/ 78 h 195"/>
                <a:gd name="T74" fmla="*/ 331 w 331"/>
                <a:gd name="T75" fmla="*/ 64 h 195"/>
                <a:gd name="T76" fmla="*/ 329 w 331"/>
                <a:gd name="T77" fmla="*/ 51 h 195"/>
                <a:gd name="T78" fmla="*/ 322 w 331"/>
                <a:gd name="T79" fmla="*/ 38 h 195"/>
                <a:gd name="T80" fmla="*/ 312 w 331"/>
                <a:gd name="T81" fmla="*/ 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1" h="195">
                  <a:moveTo>
                    <a:pt x="312" y="28"/>
                  </a:moveTo>
                  <a:lnTo>
                    <a:pt x="308" y="25"/>
                  </a:lnTo>
                  <a:lnTo>
                    <a:pt x="296" y="19"/>
                  </a:lnTo>
                  <a:lnTo>
                    <a:pt x="278" y="12"/>
                  </a:lnTo>
                  <a:lnTo>
                    <a:pt x="254" y="4"/>
                  </a:lnTo>
                  <a:lnTo>
                    <a:pt x="227" y="0"/>
                  </a:lnTo>
                  <a:lnTo>
                    <a:pt x="196" y="0"/>
                  </a:lnTo>
                  <a:lnTo>
                    <a:pt x="162" y="7"/>
                  </a:lnTo>
                  <a:lnTo>
                    <a:pt x="127" y="22"/>
                  </a:lnTo>
                  <a:lnTo>
                    <a:pt x="109" y="33"/>
                  </a:lnTo>
                  <a:lnTo>
                    <a:pt x="92" y="45"/>
                  </a:lnTo>
                  <a:lnTo>
                    <a:pt x="74" y="56"/>
                  </a:lnTo>
                  <a:lnTo>
                    <a:pt x="57" y="69"/>
                  </a:lnTo>
                  <a:lnTo>
                    <a:pt x="42" y="82"/>
                  </a:lnTo>
                  <a:lnTo>
                    <a:pt x="28" y="95"/>
                  </a:lnTo>
                  <a:lnTo>
                    <a:pt x="16" y="110"/>
                  </a:lnTo>
                  <a:lnTo>
                    <a:pt x="9" y="121"/>
                  </a:lnTo>
                  <a:lnTo>
                    <a:pt x="2" y="134"/>
                  </a:lnTo>
                  <a:lnTo>
                    <a:pt x="0" y="146"/>
                  </a:lnTo>
                  <a:lnTo>
                    <a:pt x="1" y="158"/>
                  </a:lnTo>
                  <a:lnTo>
                    <a:pt x="7" y="168"/>
                  </a:lnTo>
                  <a:lnTo>
                    <a:pt x="18" y="177"/>
                  </a:lnTo>
                  <a:lnTo>
                    <a:pt x="35" y="184"/>
                  </a:lnTo>
                  <a:lnTo>
                    <a:pt x="55" y="190"/>
                  </a:lnTo>
                  <a:lnTo>
                    <a:pt x="84" y="194"/>
                  </a:lnTo>
                  <a:lnTo>
                    <a:pt x="115" y="195"/>
                  </a:lnTo>
                  <a:lnTo>
                    <a:pt x="144" y="194"/>
                  </a:lnTo>
                  <a:lnTo>
                    <a:pt x="172" y="190"/>
                  </a:lnTo>
                  <a:lnTo>
                    <a:pt x="200" y="182"/>
                  </a:lnTo>
                  <a:lnTo>
                    <a:pt x="225" y="173"/>
                  </a:lnTo>
                  <a:lnTo>
                    <a:pt x="248" y="163"/>
                  </a:lnTo>
                  <a:lnTo>
                    <a:pt x="269" y="151"/>
                  </a:lnTo>
                  <a:lnTo>
                    <a:pt x="287" y="137"/>
                  </a:lnTo>
                  <a:lnTo>
                    <a:pt x="303" y="123"/>
                  </a:lnTo>
                  <a:lnTo>
                    <a:pt x="314" y="108"/>
                  </a:lnTo>
                  <a:lnTo>
                    <a:pt x="323" y="93"/>
                  </a:lnTo>
                  <a:lnTo>
                    <a:pt x="329" y="78"/>
                  </a:lnTo>
                  <a:lnTo>
                    <a:pt x="331" y="64"/>
                  </a:lnTo>
                  <a:lnTo>
                    <a:pt x="329" y="51"/>
                  </a:lnTo>
                  <a:lnTo>
                    <a:pt x="322" y="38"/>
                  </a:lnTo>
                  <a:lnTo>
                    <a:pt x="312" y="28"/>
                  </a:lnTo>
                  <a:close/>
                </a:path>
              </a:pathLst>
            </a:custGeom>
            <a:solidFill>
              <a:srgbClr val="FCE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3" name="Freeform 159"/>
            <p:cNvSpPr>
              <a:spLocks/>
            </p:cNvSpPr>
            <p:nvPr/>
          </p:nvSpPr>
          <p:spPr bwMode="auto">
            <a:xfrm flipH="1">
              <a:off x="2089" y="2820"/>
              <a:ext cx="310" cy="182"/>
            </a:xfrm>
            <a:custGeom>
              <a:avLst/>
              <a:gdLst>
                <a:gd name="T0" fmla="*/ 292 w 310"/>
                <a:gd name="T1" fmla="*/ 26 h 182"/>
                <a:gd name="T2" fmla="*/ 288 w 310"/>
                <a:gd name="T3" fmla="*/ 23 h 182"/>
                <a:gd name="T4" fmla="*/ 277 w 310"/>
                <a:gd name="T5" fmla="*/ 18 h 182"/>
                <a:gd name="T6" fmla="*/ 260 w 310"/>
                <a:gd name="T7" fmla="*/ 10 h 182"/>
                <a:gd name="T8" fmla="*/ 238 w 310"/>
                <a:gd name="T9" fmla="*/ 4 h 182"/>
                <a:gd name="T10" fmla="*/ 212 w 310"/>
                <a:gd name="T11" fmla="*/ 0 h 182"/>
                <a:gd name="T12" fmla="*/ 182 w 310"/>
                <a:gd name="T13" fmla="*/ 0 h 182"/>
                <a:gd name="T14" fmla="*/ 151 w 310"/>
                <a:gd name="T15" fmla="*/ 5 h 182"/>
                <a:gd name="T16" fmla="*/ 119 w 310"/>
                <a:gd name="T17" fmla="*/ 19 h 182"/>
                <a:gd name="T18" fmla="*/ 86 w 310"/>
                <a:gd name="T19" fmla="*/ 40 h 182"/>
                <a:gd name="T20" fmla="*/ 54 w 310"/>
                <a:gd name="T21" fmla="*/ 64 h 182"/>
                <a:gd name="T22" fmla="*/ 26 w 310"/>
                <a:gd name="T23" fmla="*/ 88 h 182"/>
                <a:gd name="T24" fmla="*/ 8 w 310"/>
                <a:gd name="T25" fmla="*/ 113 h 182"/>
                <a:gd name="T26" fmla="*/ 0 w 310"/>
                <a:gd name="T27" fmla="*/ 136 h 182"/>
                <a:gd name="T28" fmla="*/ 8 w 310"/>
                <a:gd name="T29" fmla="*/ 156 h 182"/>
                <a:gd name="T30" fmla="*/ 33 w 310"/>
                <a:gd name="T31" fmla="*/ 172 h 182"/>
                <a:gd name="T32" fmla="*/ 80 w 310"/>
                <a:gd name="T33" fmla="*/ 181 h 182"/>
                <a:gd name="T34" fmla="*/ 108 w 310"/>
                <a:gd name="T35" fmla="*/ 182 h 182"/>
                <a:gd name="T36" fmla="*/ 135 w 310"/>
                <a:gd name="T37" fmla="*/ 181 h 182"/>
                <a:gd name="T38" fmla="*/ 163 w 310"/>
                <a:gd name="T39" fmla="*/ 177 h 182"/>
                <a:gd name="T40" fmla="*/ 188 w 310"/>
                <a:gd name="T41" fmla="*/ 170 h 182"/>
                <a:gd name="T42" fmla="*/ 211 w 310"/>
                <a:gd name="T43" fmla="*/ 161 h 182"/>
                <a:gd name="T44" fmla="*/ 232 w 310"/>
                <a:gd name="T45" fmla="*/ 152 h 182"/>
                <a:gd name="T46" fmla="*/ 251 w 310"/>
                <a:gd name="T47" fmla="*/ 140 h 182"/>
                <a:gd name="T48" fmla="*/ 268 w 310"/>
                <a:gd name="T49" fmla="*/ 127 h 182"/>
                <a:gd name="T50" fmla="*/ 282 w 310"/>
                <a:gd name="T51" fmla="*/ 114 h 182"/>
                <a:gd name="T52" fmla="*/ 294 w 310"/>
                <a:gd name="T53" fmla="*/ 101 h 182"/>
                <a:gd name="T54" fmla="*/ 303 w 310"/>
                <a:gd name="T55" fmla="*/ 87 h 182"/>
                <a:gd name="T56" fmla="*/ 308 w 310"/>
                <a:gd name="T57" fmla="*/ 73 h 182"/>
                <a:gd name="T58" fmla="*/ 310 w 310"/>
                <a:gd name="T59" fmla="*/ 60 h 182"/>
                <a:gd name="T60" fmla="*/ 308 w 310"/>
                <a:gd name="T61" fmla="*/ 48 h 182"/>
                <a:gd name="T62" fmla="*/ 302 w 310"/>
                <a:gd name="T63" fmla="*/ 36 h 182"/>
                <a:gd name="T64" fmla="*/ 292 w 310"/>
                <a:gd name="T6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182">
                  <a:moveTo>
                    <a:pt x="292" y="26"/>
                  </a:moveTo>
                  <a:lnTo>
                    <a:pt x="288" y="23"/>
                  </a:lnTo>
                  <a:lnTo>
                    <a:pt x="277" y="18"/>
                  </a:lnTo>
                  <a:lnTo>
                    <a:pt x="260" y="10"/>
                  </a:lnTo>
                  <a:lnTo>
                    <a:pt x="238" y="4"/>
                  </a:lnTo>
                  <a:lnTo>
                    <a:pt x="212" y="0"/>
                  </a:lnTo>
                  <a:lnTo>
                    <a:pt x="182" y="0"/>
                  </a:lnTo>
                  <a:lnTo>
                    <a:pt x="151" y="5"/>
                  </a:lnTo>
                  <a:lnTo>
                    <a:pt x="119" y="19"/>
                  </a:lnTo>
                  <a:lnTo>
                    <a:pt x="86" y="40"/>
                  </a:lnTo>
                  <a:lnTo>
                    <a:pt x="54" y="64"/>
                  </a:lnTo>
                  <a:lnTo>
                    <a:pt x="26" y="88"/>
                  </a:lnTo>
                  <a:lnTo>
                    <a:pt x="8" y="113"/>
                  </a:lnTo>
                  <a:lnTo>
                    <a:pt x="0" y="136"/>
                  </a:lnTo>
                  <a:lnTo>
                    <a:pt x="8" y="156"/>
                  </a:lnTo>
                  <a:lnTo>
                    <a:pt x="33" y="172"/>
                  </a:lnTo>
                  <a:lnTo>
                    <a:pt x="80" y="181"/>
                  </a:lnTo>
                  <a:lnTo>
                    <a:pt x="108" y="182"/>
                  </a:lnTo>
                  <a:lnTo>
                    <a:pt x="135" y="181"/>
                  </a:lnTo>
                  <a:lnTo>
                    <a:pt x="163" y="177"/>
                  </a:lnTo>
                  <a:lnTo>
                    <a:pt x="188" y="170"/>
                  </a:lnTo>
                  <a:lnTo>
                    <a:pt x="211" y="161"/>
                  </a:lnTo>
                  <a:lnTo>
                    <a:pt x="232" y="152"/>
                  </a:lnTo>
                  <a:lnTo>
                    <a:pt x="251" y="140"/>
                  </a:lnTo>
                  <a:lnTo>
                    <a:pt x="268" y="127"/>
                  </a:lnTo>
                  <a:lnTo>
                    <a:pt x="282" y="114"/>
                  </a:lnTo>
                  <a:lnTo>
                    <a:pt x="294" y="101"/>
                  </a:lnTo>
                  <a:lnTo>
                    <a:pt x="303" y="87"/>
                  </a:lnTo>
                  <a:lnTo>
                    <a:pt x="308" y="73"/>
                  </a:lnTo>
                  <a:lnTo>
                    <a:pt x="310" y="60"/>
                  </a:lnTo>
                  <a:lnTo>
                    <a:pt x="308" y="48"/>
                  </a:lnTo>
                  <a:lnTo>
                    <a:pt x="302" y="36"/>
                  </a:lnTo>
                  <a:lnTo>
                    <a:pt x="292" y="26"/>
                  </a:lnTo>
                  <a:close/>
                </a:path>
              </a:pathLst>
            </a:custGeom>
            <a:solidFill>
              <a:srgbClr val="FCE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4" name="Freeform 160"/>
            <p:cNvSpPr>
              <a:spLocks/>
            </p:cNvSpPr>
            <p:nvPr/>
          </p:nvSpPr>
          <p:spPr bwMode="auto">
            <a:xfrm flipH="1">
              <a:off x="2097" y="2826"/>
              <a:ext cx="286" cy="169"/>
            </a:xfrm>
            <a:custGeom>
              <a:avLst/>
              <a:gdLst>
                <a:gd name="T0" fmla="*/ 269 w 286"/>
                <a:gd name="T1" fmla="*/ 25 h 169"/>
                <a:gd name="T2" fmla="*/ 265 w 286"/>
                <a:gd name="T3" fmla="*/ 22 h 169"/>
                <a:gd name="T4" fmla="*/ 256 w 286"/>
                <a:gd name="T5" fmla="*/ 17 h 169"/>
                <a:gd name="T6" fmla="*/ 239 w 286"/>
                <a:gd name="T7" fmla="*/ 11 h 169"/>
                <a:gd name="T8" fmla="*/ 220 w 286"/>
                <a:gd name="T9" fmla="*/ 4 h 169"/>
                <a:gd name="T10" fmla="*/ 195 w 286"/>
                <a:gd name="T11" fmla="*/ 0 h 169"/>
                <a:gd name="T12" fmla="*/ 168 w 286"/>
                <a:gd name="T13" fmla="*/ 0 h 169"/>
                <a:gd name="T14" fmla="*/ 139 w 286"/>
                <a:gd name="T15" fmla="*/ 6 h 169"/>
                <a:gd name="T16" fmla="*/ 109 w 286"/>
                <a:gd name="T17" fmla="*/ 19 h 169"/>
                <a:gd name="T18" fmla="*/ 78 w 286"/>
                <a:gd name="T19" fmla="*/ 38 h 169"/>
                <a:gd name="T20" fmla="*/ 49 w 286"/>
                <a:gd name="T21" fmla="*/ 60 h 169"/>
                <a:gd name="T22" fmla="*/ 25 w 286"/>
                <a:gd name="T23" fmla="*/ 82 h 169"/>
                <a:gd name="T24" fmla="*/ 6 w 286"/>
                <a:gd name="T25" fmla="*/ 106 h 169"/>
                <a:gd name="T26" fmla="*/ 0 w 286"/>
                <a:gd name="T27" fmla="*/ 127 h 169"/>
                <a:gd name="T28" fmla="*/ 6 w 286"/>
                <a:gd name="T29" fmla="*/ 145 h 169"/>
                <a:gd name="T30" fmla="*/ 30 w 286"/>
                <a:gd name="T31" fmla="*/ 159 h 169"/>
                <a:gd name="T32" fmla="*/ 73 w 286"/>
                <a:gd name="T33" fmla="*/ 168 h 169"/>
                <a:gd name="T34" fmla="*/ 100 w 286"/>
                <a:gd name="T35" fmla="*/ 169 h 169"/>
                <a:gd name="T36" fmla="*/ 125 w 286"/>
                <a:gd name="T37" fmla="*/ 168 h 169"/>
                <a:gd name="T38" fmla="*/ 149 w 286"/>
                <a:gd name="T39" fmla="*/ 164 h 169"/>
                <a:gd name="T40" fmla="*/ 173 w 286"/>
                <a:gd name="T41" fmla="*/ 158 h 169"/>
                <a:gd name="T42" fmla="*/ 195 w 286"/>
                <a:gd name="T43" fmla="*/ 150 h 169"/>
                <a:gd name="T44" fmla="*/ 214 w 286"/>
                <a:gd name="T45" fmla="*/ 141 h 169"/>
                <a:gd name="T46" fmla="*/ 233 w 286"/>
                <a:gd name="T47" fmla="*/ 130 h 169"/>
                <a:gd name="T48" fmla="*/ 248 w 286"/>
                <a:gd name="T49" fmla="*/ 119 h 169"/>
                <a:gd name="T50" fmla="*/ 261 w 286"/>
                <a:gd name="T51" fmla="*/ 107 h 169"/>
                <a:gd name="T52" fmla="*/ 272 w 286"/>
                <a:gd name="T53" fmla="*/ 94 h 169"/>
                <a:gd name="T54" fmla="*/ 279 w 286"/>
                <a:gd name="T55" fmla="*/ 81 h 169"/>
                <a:gd name="T56" fmla="*/ 285 w 286"/>
                <a:gd name="T57" fmla="*/ 68 h 169"/>
                <a:gd name="T58" fmla="*/ 286 w 286"/>
                <a:gd name="T59" fmla="*/ 56 h 169"/>
                <a:gd name="T60" fmla="*/ 285 w 286"/>
                <a:gd name="T61" fmla="*/ 45 h 169"/>
                <a:gd name="T62" fmla="*/ 278 w 286"/>
                <a:gd name="T63" fmla="*/ 34 h 169"/>
                <a:gd name="T64" fmla="*/ 269 w 286"/>
                <a:gd name="T65" fmla="*/ 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169">
                  <a:moveTo>
                    <a:pt x="269" y="25"/>
                  </a:moveTo>
                  <a:lnTo>
                    <a:pt x="265" y="22"/>
                  </a:lnTo>
                  <a:lnTo>
                    <a:pt x="256" y="17"/>
                  </a:lnTo>
                  <a:lnTo>
                    <a:pt x="239" y="11"/>
                  </a:lnTo>
                  <a:lnTo>
                    <a:pt x="220" y="4"/>
                  </a:lnTo>
                  <a:lnTo>
                    <a:pt x="195" y="0"/>
                  </a:lnTo>
                  <a:lnTo>
                    <a:pt x="168" y="0"/>
                  </a:lnTo>
                  <a:lnTo>
                    <a:pt x="139" y="6"/>
                  </a:lnTo>
                  <a:lnTo>
                    <a:pt x="109" y="19"/>
                  </a:lnTo>
                  <a:lnTo>
                    <a:pt x="78" y="38"/>
                  </a:lnTo>
                  <a:lnTo>
                    <a:pt x="49" y="60"/>
                  </a:lnTo>
                  <a:lnTo>
                    <a:pt x="25" y="82"/>
                  </a:lnTo>
                  <a:lnTo>
                    <a:pt x="6" y="106"/>
                  </a:lnTo>
                  <a:lnTo>
                    <a:pt x="0" y="127"/>
                  </a:lnTo>
                  <a:lnTo>
                    <a:pt x="6" y="145"/>
                  </a:lnTo>
                  <a:lnTo>
                    <a:pt x="30" y="159"/>
                  </a:lnTo>
                  <a:lnTo>
                    <a:pt x="73" y="168"/>
                  </a:lnTo>
                  <a:lnTo>
                    <a:pt x="100" y="169"/>
                  </a:lnTo>
                  <a:lnTo>
                    <a:pt x="125" y="168"/>
                  </a:lnTo>
                  <a:lnTo>
                    <a:pt x="149" y="164"/>
                  </a:lnTo>
                  <a:lnTo>
                    <a:pt x="173" y="158"/>
                  </a:lnTo>
                  <a:lnTo>
                    <a:pt x="195" y="150"/>
                  </a:lnTo>
                  <a:lnTo>
                    <a:pt x="214" y="141"/>
                  </a:lnTo>
                  <a:lnTo>
                    <a:pt x="233" y="130"/>
                  </a:lnTo>
                  <a:lnTo>
                    <a:pt x="248" y="119"/>
                  </a:lnTo>
                  <a:lnTo>
                    <a:pt x="261" y="107"/>
                  </a:lnTo>
                  <a:lnTo>
                    <a:pt x="272" y="94"/>
                  </a:lnTo>
                  <a:lnTo>
                    <a:pt x="279" y="81"/>
                  </a:lnTo>
                  <a:lnTo>
                    <a:pt x="285" y="68"/>
                  </a:lnTo>
                  <a:lnTo>
                    <a:pt x="286" y="56"/>
                  </a:lnTo>
                  <a:lnTo>
                    <a:pt x="285" y="45"/>
                  </a:lnTo>
                  <a:lnTo>
                    <a:pt x="278" y="34"/>
                  </a:lnTo>
                  <a:lnTo>
                    <a:pt x="269" y="25"/>
                  </a:lnTo>
                  <a:close/>
                </a:path>
              </a:pathLst>
            </a:custGeom>
            <a:solidFill>
              <a:srgbClr val="F9D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5" name="Freeform 161"/>
            <p:cNvSpPr>
              <a:spLocks/>
            </p:cNvSpPr>
            <p:nvPr/>
          </p:nvSpPr>
          <p:spPr bwMode="auto">
            <a:xfrm flipH="1">
              <a:off x="2111" y="2833"/>
              <a:ext cx="264" cy="156"/>
            </a:xfrm>
            <a:custGeom>
              <a:avLst/>
              <a:gdLst>
                <a:gd name="T0" fmla="*/ 248 w 264"/>
                <a:gd name="T1" fmla="*/ 22 h 156"/>
                <a:gd name="T2" fmla="*/ 244 w 264"/>
                <a:gd name="T3" fmla="*/ 19 h 156"/>
                <a:gd name="T4" fmla="*/ 235 w 264"/>
                <a:gd name="T5" fmla="*/ 15 h 156"/>
                <a:gd name="T6" fmla="*/ 221 w 264"/>
                <a:gd name="T7" fmla="*/ 9 h 156"/>
                <a:gd name="T8" fmla="*/ 203 w 264"/>
                <a:gd name="T9" fmla="*/ 4 h 156"/>
                <a:gd name="T10" fmla="*/ 180 w 264"/>
                <a:gd name="T11" fmla="*/ 0 h 156"/>
                <a:gd name="T12" fmla="*/ 156 w 264"/>
                <a:gd name="T13" fmla="*/ 0 h 156"/>
                <a:gd name="T14" fmla="*/ 128 w 264"/>
                <a:gd name="T15" fmla="*/ 5 h 156"/>
                <a:gd name="T16" fmla="*/ 101 w 264"/>
                <a:gd name="T17" fmla="*/ 17 h 156"/>
                <a:gd name="T18" fmla="*/ 72 w 264"/>
                <a:gd name="T19" fmla="*/ 35 h 156"/>
                <a:gd name="T20" fmla="*/ 45 w 264"/>
                <a:gd name="T21" fmla="*/ 54 h 156"/>
                <a:gd name="T22" fmla="*/ 22 w 264"/>
                <a:gd name="T23" fmla="*/ 75 h 156"/>
                <a:gd name="T24" fmla="*/ 6 w 264"/>
                <a:gd name="T25" fmla="*/ 96 h 156"/>
                <a:gd name="T26" fmla="*/ 0 w 264"/>
                <a:gd name="T27" fmla="*/ 116 h 156"/>
                <a:gd name="T28" fmla="*/ 5 w 264"/>
                <a:gd name="T29" fmla="*/ 133 h 156"/>
                <a:gd name="T30" fmla="*/ 27 w 264"/>
                <a:gd name="T31" fmla="*/ 147 h 156"/>
                <a:gd name="T32" fmla="*/ 67 w 264"/>
                <a:gd name="T33" fmla="*/ 155 h 156"/>
                <a:gd name="T34" fmla="*/ 92 w 264"/>
                <a:gd name="T35" fmla="*/ 156 h 156"/>
                <a:gd name="T36" fmla="*/ 115 w 264"/>
                <a:gd name="T37" fmla="*/ 155 h 156"/>
                <a:gd name="T38" fmla="*/ 137 w 264"/>
                <a:gd name="T39" fmla="*/ 151 h 156"/>
                <a:gd name="T40" fmla="*/ 160 w 264"/>
                <a:gd name="T41" fmla="*/ 146 h 156"/>
                <a:gd name="T42" fmla="*/ 179 w 264"/>
                <a:gd name="T43" fmla="*/ 139 h 156"/>
                <a:gd name="T44" fmla="*/ 197 w 264"/>
                <a:gd name="T45" fmla="*/ 130 h 156"/>
                <a:gd name="T46" fmla="*/ 214 w 264"/>
                <a:gd name="T47" fmla="*/ 121 h 156"/>
                <a:gd name="T48" fmla="*/ 229 w 264"/>
                <a:gd name="T49" fmla="*/ 109 h 156"/>
                <a:gd name="T50" fmla="*/ 242 w 264"/>
                <a:gd name="T51" fmla="*/ 99 h 156"/>
                <a:gd name="T52" fmla="*/ 251 w 264"/>
                <a:gd name="T53" fmla="*/ 87 h 156"/>
                <a:gd name="T54" fmla="*/ 258 w 264"/>
                <a:gd name="T55" fmla="*/ 74 h 156"/>
                <a:gd name="T56" fmla="*/ 262 w 264"/>
                <a:gd name="T57" fmla="*/ 62 h 156"/>
                <a:gd name="T58" fmla="*/ 264 w 264"/>
                <a:gd name="T59" fmla="*/ 52 h 156"/>
                <a:gd name="T60" fmla="*/ 262 w 264"/>
                <a:gd name="T61" fmla="*/ 40 h 156"/>
                <a:gd name="T62" fmla="*/ 257 w 264"/>
                <a:gd name="T63" fmla="*/ 31 h 156"/>
                <a:gd name="T64" fmla="*/ 248 w 264"/>
                <a:gd name="T65"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156">
                  <a:moveTo>
                    <a:pt x="248" y="22"/>
                  </a:moveTo>
                  <a:lnTo>
                    <a:pt x="244" y="19"/>
                  </a:lnTo>
                  <a:lnTo>
                    <a:pt x="235" y="15"/>
                  </a:lnTo>
                  <a:lnTo>
                    <a:pt x="221" y="9"/>
                  </a:lnTo>
                  <a:lnTo>
                    <a:pt x="203" y="4"/>
                  </a:lnTo>
                  <a:lnTo>
                    <a:pt x="180" y="0"/>
                  </a:lnTo>
                  <a:lnTo>
                    <a:pt x="156" y="0"/>
                  </a:lnTo>
                  <a:lnTo>
                    <a:pt x="128" y="5"/>
                  </a:lnTo>
                  <a:lnTo>
                    <a:pt x="101" y="17"/>
                  </a:lnTo>
                  <a:lnTo>
                    <a:pt x="72" y="35"/>
                  </a:lnTo>
                  <a:lnTo>
                    <a:pt x="45" y="54"/>
                  </a:lnTo>
                  <a:lnTo>
                    <a:pt x="22" y="75"/>
                  </a:lnTo>
                  <a:lnTo>
                    <a:pt x="6" y="96"/>
                  </a:lnTo>
                  <a:lnTo>
                    <a:pt x="0" y="116"/>
                  </a:lnTo>
                  <a:lnTo>
                    <a:pt x="5" y="133"/>
                  </a:lnTo>
                  <a:lnTo>
                    <a:pt x="27" y="147"/>
                  </a:lnTo>
                  <a:lnTo>
                    <a:pt x="67" y="155"/>
                  </a:lnTo>
                  <a:lnTo>
                    <a:pt x="92" y="156"/>
                  </a:lnTo>
                  <a:lnTo>
                    <a:pt x="115" y="155"/>
                  </a:lnTo>
                  <a:lnTo>
                    <a:pt x="137" y="151"/>
                  </a:lnTo>
                  <a:lnTo>
                    <a:pt x="160" y="146"/>
                  </a:lnTo>
                  <a:lnTo>
                    <a:pt x="179" y="139"/>
                  </a:lnTo>
                  <a:lnTo>
                    <a:pt x="197" y="130"/>
                  </a:lnTo>
                  <a:lnTo>
                    <a:pt x="214" y="121"/>
                  </a:lnTo>
                  <a:lnTo>
                    <a:pt x="229" y="109"/>
                  </a:lnTo>
                  <a:lnTo>
                    <a:pt x="242" y="99"/>
                  </a:lnTo>
                  <a:lnTo>
                    <a:pt x="251" y="87"/>
                  </a:lnTo>
                  <a:lnTo>
                    <a:pt x="258" y="74"/>
                  </a:lnTo>
                  <a:lnTo>
                    <a:pt x="262" y="62"/>
                  </a:lnTo>
                  <a:lnTo>
                    <a:pt x="264" y="52"/>
                  </a:lnTo>
                  <a:lnTo>
                    <a:pt x="262" y="40"/>
                  </a:lnTo>
                  <a:lnTo>
                    <a:pt x="257" y="31"/>
                  </a:lnTo>
                  <a:lnTo>
                    <a:pt x="248" y="22"/>
                  </a:lnTo>
                  <a:close/>
                </a:path>
              </a:pathLst>
            </a:custGeom>
            <a:solidFill>
              <a:srgbClr val="F9CE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6" name="Freeform 162"/>
            <p:cNvSpPr>
              <a:spLocks/>
            </p:cNvSpPr>
            <p:nvPr/>
          </p:nvSpPr>
          <p:spPr bwMode="auto">
            <a:xfrm flipH="1">
              <a:off x="2122" y="2839"/>
              <a:ext cx="242" cy="143"/>
            </a:xfrm>
            <a:custGeom>
              <a:avLst/>
              <a:gdLst>
                <a:gd name="T0" fmla="*/ 228 w 242"/>
                <a:gd name="T1" fmla="*/ 21 h 143"/>
                <a:gd name="T2" fmla="*/ 225 w 242"/>
                <a:gd name="T3" fmla="*/ 20 h 143"/>
                <a:gd name="T4" fmla="*/ 216 w 242"/>
                <a:gd name="T5" fmla="*/ 15 h 143"/>
                <a:gd name="T6" fmla="*/ 203 w 242"/>
                <a:gd name="T7" fmla="*/ 9 h 143"/>
                <a:gd name="T8" fmla="*/ 186 w 242"/>
                <a:gd name="T9" fmla="*/ 4 h 143"/>
                <a:gd name="T10" fmla="*/ 166 w 242"/>
                <a:gd name="T11" fmla="*/ 0 h 143"/>
                <a:gd name="T12" fmla="*/ 143 w 242"/>
                <a:gd name="T13" fmla="*/ 0 h 143"/>
                <a:gd name="T14" fmla="*/ 119 w 242"/>
                <a:gd name="T15" fmla="*/ 6 h 143"/>
                <a:gd name="T16" fmla="*/ 93 w 242"/>
                <a:gd name="T17" fmla="*/ 16 h 143"/>
                <a:gd name="T18" fmla="*/ 67 w 242"/>
                <a:gd name="T19" fmla="*/ 32 h 143"/>
                <a:gd name="T20" fmla="*/ 42 w 242"/>
                <a:gd name="T21" fmla="*/ 50 h 143"/>
                <a:gd name="T22" fmla="*/ 21 w 242"/>
                <a:gd name="T23" fmla="*/ 69 h 143"/>
                <a:gd name="T24" fmla="*/ 6 w 242"/>
                <a:gd name="T25" fmla="*/ 89 h 143"/>
                <a:gd name="T26" fmla="*/ 0 w 242"/>
                <a:gd name="T27" fmla="*/ 107 h 143"/>
                <a:gd name="T28" fmla="*/ 6 w 242"/>
                <a:gd name="T29" fmla="*/ 123 h 143"/>
                <a:gd name="T30" fmla="*/ 25 w 242"/>
                <a:gd name="T31" fmla="*/ 134 h 143"/>
                <a:gd name="T32" fmla="*/ 61 w 242"/>
                <a:gd name="T33" fmla="*/ 142 h 143"/>
                <a:gd name="T34" fmla="*/ 84 w 242"/>
                <a:gd name="T35" fmla="*/ 143 h 143"/>
                <a:gd name="T36" fmla="*/ 106 w 242"/>
                <a:gd name="T37" fmla="*/ 142 h 143"/>
                <a:gd name="T38" fmla="*/ 126 w 242"/>
                <a:gd name="T39" fmla="*/ 140 h 143"/>
                <a:gd name="T40" fmla="*/ 146 w 242"/>
                <a:gd name="T41" fmla="*/ 134 h 143"/>
                <a:gd name="T42" fmla="*/ 164 w 242"/>
                <a:gd name="T43" fmla="*/ 128 h 143"/>
                <a:gd name="T44" fmla="*/ 181 w 242"/>
                <a:gd name="T45" fmla="*/ 120 h 143"/>
                <a:gd name="T46" fmla="*/ 197 w 242"/>
                <a:gd name="T47" fmla="*/ 111 h 143"/>
                <a:gd name="T48" fmla="*/ 210 w 242"/>
                <a:gd name="T49" fmla="*/ 100 h 143"/>
                <a:gd name="T50" fmla="*/ 221 w 242"/>
                <a:gd name="T51" fmla="*/ 91 h 143"/>
                <a:gd name="T52" fmla="*/ 231 w 242"/>
                <a:gd name="T53" fmla="*/ 80 h 143"/>
                <a:gd name="T54" fmla="*/ 237 w 242"/>
                <a:gd name="T55" fmla="*/ 69 h 143"/>
                <a:gd name="T56" fmla="*/ 241 w 242"/>
                <a:gd name="T57" fmla="*/ 59 h 143"/>
                <a:gd name="T58" fmla="*/ 242 w 242"/>
                <a:gd name="T59" fmla="*/ 48 h 143"/>
                <a:gd name="T60" fmla="*/ 241 w 242"/>
                <a:gd name="T61" fmla="*/ 38 h 143"/>
                <a:gd name="T62" fmla="*/ 236 w 242"/>
                <a:gd name="T63" fmla="*/ 29 h 143"/>
                <a:gd name="T64" fmla="*/ 228 w 242"/>
                <a:gd name="T65" fmla="*/ 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43">
                  <a:moveTo>
                    <a:pt x="228" y="21"/>
                  </a:moveTo>
                  <a:lnTo>
                    <a:pt x="225" y="20"/>
                  </a:lnTo>
                  <a:lnTo>
                    <a:pt x="216" y="15"/>
                  </a:lnTo>
                  <a:lnTo>
                    <a:pt x="203" y="9"/>
                  </a:lnTo>
                  <a:lnTo>
                    <a:pt x="186" y="4"/>
                  </a:lnTo>
                  <a:lnTo>
                    <a:pt x="166" y="0"/>
                  </a:lnTo>
                  <a:lnTo>
                    <a:pt x="143" y="0"/>
                  </a:lnTo>
                  <a:lnTo>
                    <a:pt x="119" y="6"/>
                  </a:lnTo>
                  <a:lnTo>
                    <a:pt x="93" y="16"/>
                  </a:lnTo>
                  <a:lnTo>
                    <a:pt x="67" y="32"/>
                  </a:lnTo>
                  <a:lnTo>
                    <a:pt x="42" y="50"/>
                  </a:lnTo>
                  <a:lnTo>
                    <a:pt x="21" y="69"/>
                  </a:lnTo>
                  <a:lnTo>
                    <a:pt x="6" y="89"/>
                  </a:lnTo>
                  <a:lnTo>
                    <a:pt x="0" y="107"/>
                  </a:lnTo>
                  <a:lnTo>
                    <a:pt x="6" y="123"/>
                  </a:lnTo>
                  <a:lnTo>
                    <a:pt x="25" y="134"/>
                  </a:lnTo>
                  <a:lnTo>
                    <a:pt x="61" y="142"/>
                  </a:lnTo>
                  <a:lnTo>
                    <a:pt x="84" y="143"/>
                  </a:lnTo>
                  <a:lnTo>
                    <a:pt x="106" y="142"/>
                  </a:lnTo>
                  <a:lnTo>
                    <a:pt x="126" y="140"/>
                  </a:lnTo>
                  <a:lnTo>
                    <a:pt x="146" y="134"/>
                  </a:lnTo>
                  <a:lnTo>
                    <a:pt x="164" y="128"/>
                  </a:lnTo>
                  <a:lnTo>
                    <a:pt x="181" y="120"/>
                  </a:lnTo>
                  <a:lnTo>
                    <a:pt x="197" y="111"/>
                  </a:lnTo>
                  <a:lnTo>
                    <a:pt x="210" y="100"/>
                  </a:lnTo>
                  <a:lnTo>
                    <a:pt x="221" y="91"/>
                  </a:lnTo>
                  <a:lnTo>
                    <a:pt x="231" y="80"/>
                  </a:lnTo>
                  <a:lnTo>
                    <a:pt x="237" y="69"/>
                  </a:lnTo>
                  <a:lnTo>
                    <a:pt x="241" y="59"/>
                  </a:lnTo>
                  <a:lnTo>
                    <a:pt x="242" y="48"/>
                  </a:lnTo>
                  <a:lnTo>
                    <a:pt x="241" y="38"/>
                  </a:lnTo>
                  <a:lnTo>
                    <a:pt x="236" y="29"/>
                  </a:lnTo>
                  <a:lnTo>
                    <a:pt x="228" y="21"/>
                  </a:lnTo>
                  <a:close/>
                </a:path>
              </a:pathLst>
            </a:custGeom>
            <a:solidFill>
              <a:srgbClr val="F7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7" name="Freeform 163"/>
            <p:cNvSpPr>
              <a:spLocks/>
            </p:cNvSpPr>
            <p:nvPr/>
          </p:nvSpPr>
          <p:spPr bwMode="auto">
            <a:xfrm flipH="1">
              <a:off x="2133" y="2846"/>
              <a:ext cx="219" cy="129"/>
            </a:xfrm>
            <a:custGeom>
              <a:avLst/>
              <a:gdLst>
                <a:gd name="T0" fmla="*/ 207 w 219"/>
                <a:gd name="T1" fmla="*/ 18 h 129"/>
                <a:gd name="T2" fmla="*/ 204 w 219"/>
                <a:gd name="T3" fmla="*/ 17 h 129"/>
                <a:gd name="T4" fmla="*/ 196 w 219"/>
                <a:gd name="T5" fmla="*/ 13 h 129"/>
                <a:gd name="T6" fmla="*/ 185 w 219"/>
                <a:gd name="T7" fmla="*/ 8 h 129"/>
                <a:gd name="T8" fmla="*/ 169 w 219"/>
                <a:gd name="T9" fmla="*/ 2 h 129"/>
                <a:gd name="T10" fmla="*/ 151 w 219"/>
                <a:gd name="T11" fmla="*/ 0 h 129"/>
                <a:gd name="T12" fmla="*/ 130 w 219"/>
                <a:gd name="T13" fmla="*/ 0 h 129"/>
                <a:gd name="T14" fmla="*/ 108 w 219"/>
                <a:gd name="T15" fmla="*/ 4 h 129"/>
                <a:gd name="T16" fmla="*/ 85 w 219"/>
                <a:gd name="T17" fmla="*/ 14 h 129"/>
                <a:gd name="T18" fmla="*/ 61 w 219"/>
                <a:gd name="T19" fmla="*/ 28 h 129"/>
                <a:gd name="T20" fmla="*/ 38 w 219"/>
                <a:gd name="T21" fmla="*/ 45 h 129"/>
                <a:gd name="T22" fmla="*/ 20 w 219"/>
                <a:gd name="T23" fmla="*/ 62 h 129"/>
                <a:gd name="T24" fmla="*/ 5 w 219"/>
                <a:gd name="T25" fmla="*/ 80 h 129"/>
                <a:gd name="T26" fmla="*/ 0 w 219"/>
                <a:gd name="T27" fmla="*/ 96 h 129"/>
                <a:gd name="T28" fmla="*/ 5 w 219"/>
                <a:gd name="T29" fmla="*/ 110 h 129"/>
                <a:gd name="T30" fmla="*/ 23 w 219"/>
                <a:gd name="T31" fmla="*/ 122 h 129"/>
                <a:gd name="T32" fmla="*/ 56 w 219"/>
                <a:gd name="T33" fmla="*/ 129 h 129"/>
                <a:gd name="T34" fmla="*/ 96 w 219"/>
                <a:gd name="T35" fmla="*/ 129 h 129"/>
                <a:gd name="T36" fmla="*/ 133 w 219"/>
                <a:gd name="T37" fmla="*/ 121 h 129"/>
                <a:gd name="T38" fmla="*/ 165 w 219"/>
                <a:gd name="T39" fmla="*/ 108 h 129"/>
                <a:gd name="T40" fmla="*/ 191 w 219"/>
                <a:gd name="T41" fmla="*/ 91 h 129"/>
                <a:gd name="T42" fmla="*/ 209 w 219"/>
                <a:gd name="T43" fmla="*/ 71 h 129"/>
                <a:gd name="T44" fmla="*/ 219 w 219"/>
                <a:gd name="T45" fmla="*/ 52 h 129"/>
                <a:gd name="T46" fmla="*/ 219 w 219"/>
                <a:gd name="T47" fmla="*/ 34 h 129"/>
                <a:gd name="T48" fmla="*/ 207 w 219"/>
                <a:gd name="T49"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129">
                  <a:moveTo>
                    <a:pt x="207" y="18"/>
                  </a:moveTo>
                  <a:lnTo>
                    <a:pt x="204" y="17"/>
                  </a:lnTo>
                  <a:lnTo>
                    <a:pt x="196" y="13"/>
                  </a:lnTo>
                  <a:lnTo>
                    <a:pt x="185" y="8"/>
                  </a:lnTo>
                  <a:lnTo>
                    <a:pt x="169" y="2"/>
                  </a:lnTo>
                  <a:lnTo>
                    <a:pt x="151" y="0"/>
                  </a:lnTo>
                  <a:lnTo>
                    <a:pt x="130" y="0"/>
                  </a:lnTo>
                  <a:lnTo>
                    <a:pt x="108" y="4"/>
                  </a:lnTo>
                  <a:lnTo>
                    <a:pt x="85" y="14"/>
                  </a:lnTo>
                  <a:lnTo>
                    <a:pt x="61" y="28"/>
                  </a:lnTo>
                  <a:lnTo>
                    <a:pt x="38" y="45"/>
                  </a:lnTo>
                  <a:lnTo>
                    <a:pt x="20" y="62"/>
                  </a:lnTo>
                  <a:lnTo>
                    <a:pt x="5" y="80"/>
                  </a:lnTo>
                  <a:lnTo>
                    <a:pt x="0" y="96"/>
                  </a:lnTo>
                  <a:lnTo>
                    <a:pt x="5" y="110"/>
                  </a:lnTo>
                  <a:lnTo>
                    <a:pt x="23" y="122"/>
                  </a:lnTo>
                  <a:lnTo>
                    <a:pt x="56" y="129"/>
                  </a:lnTo>
                  <a:lnTo>
                    <a:pt x="96" y="129"/>
                  </a:lnTo>
                  <a:lnTo>
                    <a:pt x="133" y="121"/>
                  </a:lnTo>
                  <a:lnTo>
                    <a:pt x="165" y="108"/>
                  </a:lnTo>
                  <a:lnTo>
                    <a:pt x="191" y="91"/>
                  </a:lnTo>
                  <a:lnTo>
                    <a:pt x="209" y="71"/>
                  </a:lnTo>
                  <a:lnTo>
                    <a:pt x="219" y="52"/>
                  </a:lnTo>
                  <a:lnTo>
                    <a:pt x="219" y="34"/>
                  </a:lnTo>
                  <a:lnTo>
                    <a:pt x="207" y="18"/>
                  </a:lnTo>
                  <a:close/>
                </a:path>
              </a:pathLst>
            </a:custGeom>
            <a:solidFill>
              <a:srgbClr val="F7B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8" name="Freeform 164"/>
            <p:cNvSpPr>
              <a:spLocks/>
            </p:cNvSpPr>
            <p:nvPr/>
          </p:nvSpPr>
          <p:spPr bwMode="auto">
            <a:xfrm flipH="1">
              <a:off x="1510" y="2418"/>
              <a:ext cx="241" cy="356"/>
            </a:xfrm>
            <a:custGeom>
              <a:avLst/>
              <a:gdLst>
                <a:gd name="T0" fmla="*/ 16 w 241"/>
                <a:gd name="T1" fmla="*/ 29 h 356"/>
                <a:gd name="T2" fmla="*/ 13 w 241"/>
                <a:gd name="T3" fmla="*/ 34 h 356"/>
                <a:gd name="T4" fmla="*/ 9 w 241"/>
                <a:gd name="T5" fmla="*/ 48 h 356"/>
                <a:gd name="T6" fmla="*/ 4 w 241"/>
                <a:gd name="T7" fmla="*/ 69 h 356"/>
                <a:gd name="T8" fmla="*/ 0 w 241"/>
                <a:gd name="T9" fmla="*/ 96 h 356"/>
                <a:gd name="T10" fmla="*/ 0 w 241"/>
                <a:gd name="T11" fmla="*/ 129 h 356"/>
                <a:gd name="T12" fmla="*/ 5 w 241"/>
                <a:gd name="T13" fmla="*/ 163 h 356"/>
                <a:gd name="T14" fmla="*/ 18 w 241"/>
                <a:gd name="T15" fmla="*/ 199 h 356"/>
                <a:gd name="T16" fmla="*/ 40 w 241"/>
                <a:gd name="T17" fmla="*/ 235 h 356"/>
                <a:gd name="T18" fmla="*/ 56 w 241"/>
                <a:gd name="T19" fmla="*/ 254 h 356"/>
                <a:gd name="T20" fmla="*/ 71 w 241"/>
                <a:gd name="T21" fmla="*/ 272 h 356"/>
                <a:gd name="T22" fmla="*/ 88 w 241"/>
                <a:gd name="T23" fmla="*/ 289 h 356"/>
                <a:gd name="T24" fmla="*/ 105 w 241"/>
                <a:gd name="T25" fmla="*/ 306 h 356"/>
                <a:gd name="T26" fmla="*/ 122 w 241"/>
                <a:gd name="T27" fmla="*/ 320 h 356"/>
                <a:gd name="T28" fmla="*/ 140 w 241"/>
                <a:gd name="T29" fmla="*/ 333 h 356"/>
                <a:gd name="T30" fmla="*/ 157 w 241"/>
                <a:gd name="T31" fmla="*/ 343 h 356"/>
                <a:gd name="T32" fmla="*/ 173 w 241"/>
                <a:gd name="T33" fmla="*/ 351 h 356"/>
                <a:gd name="T34" fmla="*/ 189 w 241"/>
                <a:gd name="T35" fmla="*/ 355 h 356"/>
                <a:gd name="T36" fmla="*/ 202 w 241"/>
                <a:gd name="T37" fmla="*/ 356 h 356"/>
                <a:gd name="T38" fmla="*/ 215 w 241"/>
                <a:gd name="T39" fmla="*/ 352 h 356"/>
                <a:gd name="T40" fmla="*/ 225 w 241"/>
                <a:gd name="T41" fmla="*/ 343 h 356"/>
                <a:gd name="T42" fmla="*/ 233 w 241"/>
                <a:gd name="T43" fmla="*/ 330 h 356"/>
                <a:gd name="T44" fmla="*/ 238 w 241"/>
                <a:gd name="T45" fmla="*/ 311 h 356"/>
                <a:gd name="T46" fmla="*/ 241 w 241"/>
                <a:gd name="T47" fmla="*/ 286 h 356"/>
                <a:gd name="T48" fmla="*/ 241 w 241"/>
                <a:gd name="T49" fmla="*/ 254 h 356"/>
                <a:gd name="T50" fmla="*/ 237 w 241"/>
                <a:gd name="T51" fmla="*/ 218 h 356"/>
                <a:gd name="T52" fmla="*/ 230 w 241"/>
                <a:gd name="T53" fmla="*/ 186 h 356"/>
                <a:gd name="T54" fmla="*/ 221 w 241"/>
                <a:gd name="T55" fmla="*/ 155 h 356"/>
                <a:gd name="T56" fmla="*/ 208 w 241"/>
                <a:gd name="T57" fmla="*/ 126 h 356"/>
                <a:gd name="T58" fmla="*/ 194 w 241"/>
                <a:gd name="T59" fmla="*/ 100 h 356"/>
                <a:gd name="T60" fmla="*/ 178 w 241"/>
                <a:gd name="T61" fmla="*/ 77 h 356"/>
                <a:gd name="T62" fmla="*/ 161 w 241"/>
                <a:gd name="T63" fmla="*/ 55 h 356"/>
                <a:gd name="T64" fmla="*/ 143 w 241"/>
                <a:gd name="T65" fmla="*/ 38 h 356"/>
                <a:gd name="T66" fmla="*/ 123 w 241"/>
                <a:gd name="T67" fmla="*/ 22 h 356"/>
                <a:gd name="T68" fmla="*/ 105 w 241"/>
                <a:gd name="T69" fmla="*/ 12 h 356"/>
                <a:gd name="T70" fmla="*/ 87 w 241"/>
                <a:gd name="T71" fmla="*/ 4 h 356"/>
                <a:gd name="T72" fmla="*/ 70 w 241"/>
                <a:gd name="T73" fmla="*/ 0 h 356"/>
                <a:gd name="T74" fmla="*/ 53 w 241"/>
                <a:gd name="T75" fmla="*/ 0 h 356"/>
                <a:gd name="T76" fmla="*/ 39 w 241"/>
                <a:gd name="T77" fmla="*/ 5 h 356"/>
                <a:gd name="T78" fmla="*/ 26 w 241"/>
                <a:gd name="T79" fmla="*/ 14 h 356"/>
                <a:gd name="T80" fmla="*/ 16 w 241"/>
                <a:gd name="T81" fmla="*/ 2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 h="356">
                  <a:moveTo>
                    <a:pt x="16" y="29"/>
                  </a:moveTo>
                  <a:lnTo>
                    <a:pt x="13" y="34"/>
                  </a:lnTo>
                  <a:lnTo>
                    <a:pt x="9" y="48"/>
                  </a:lnTo>
                  <a:lnTo>
                    <a:pt x="4" y="69"/>
                  </a:lnTo>
                  <a:lnTo>
                    <a:pt x="0" y="96"/>
                  </a:lnTo>
                  <a:lnTo>
                    <a:pt x="0" y="129"/>
                  </a:lnTo>
                  <a:lnTo>
                    <a:pt x="5" y="163"/>
                  </a:lnTo>
                  <a:lnTo>
                    <a:pt x="18" y="199"/>
                  </a:lnTo>
                  <a:lnTo>
                    <a:pt x="40" y="235"/>
                  </a:lnTo>
                  <a:lnTo>
                    <a:pt x="56" y="254"/>
                  </a:lnTo>
                  <a:lnTo>
                    <a:pt x="71" y="272"/>
                  </a:lnTo>
                  <a:lnTo>
                    <a:pt x="88" y="289"/>
                  </a:lnTo>
                  <a:lnTo>
                    <a:pt x="105" y="306"/>
                  </a:lnTo>
                  <a:lnTo>
                    <a:pt x="122" y="320"/>
                  </a:lnTo>
                  <a:lnTo>
                    <a:pt x="140" y="333"/>
                  </a:lnTo>
                  <a:lnTo>
                    <a:pt x="157" y="343"/>
                  </a:lnTo>
                  <a:lnTo>
                    <a:pt x="173" y="351"/>
                  </a:lnTo>
                  <a:lnTo>
                    <a:pt x="189" y="355"/>
                  </a:lnTo>
                  <a:lnTo>
                    <a:pt x="202" y="356"/>
                  </a:lnTo>
                  <a:lnTo>
                    <a:pt x="215" y="352"/>
                  </a:lnTo>
                  <a:lnTo>
                    <a:pt x="225" y="343"/>
                  </a:lnTo>
                  <a:lnTo>
                    <a:pt x="233" y="330"/>
                  </a:lnTo>
                  <a:lnTo>
                    <a:pt x="238" y="311"/>
                  </a:lnTo>
                  <a:lnTo>
                    <a:pt x="241" y="286"/>
                  </a:lnTo>
                  <a:lnTo>
                    <a:pt x="241" y="254"/>
                  </a:lnTo>
                  <a:lnTo>
                    <a:pt x="237" y="218"/>
                  </a:lnTo>
                  <a:lnTo>
                    <a:pt x="230" y="186"/>
                  </a:lnTo>
                  <a:lnTo>
                    <a:pt x="221" y="155"/>
                  </a:lnTo>
                  <a:lnTo>
                    <a:pt x="208" y="126"/>
                  </a:lnTo>
                  <a:lnTo>
                    <a:pt x="194" y="100"/>
                  </a:lnTo>
                  <a:lnTo>
                    <a:pt x="178" y="77"/>
                  </a:lnTo>
                  <a:lnTo>
                    <a:pt x="161" y="55"/>
                  </a:lnTo>
                  <a:lnTo>
                    <a:pt x="143" y="38"/>
                  </a:lnTo>
                  <a:lnTo>
                    <a:pt x="123" y="22"/>
                  </a:lnTo>
                  <a:lnTo>
                    <a:pt x="105" y="12"/>
                  </a:lnTo>
                  <a:lnTo>
                    <a:pt x="87" y="4"/>
                  </a:lnTo>
                  <a:lnTo>
                    <a:pt x="70" y="0"/>
                  </a:lnTo>
                  <a:lnTo>
                    <a:pt x="53" y="0"/>
                  </a:lnTo>
                  <a:lnTo>
                    <a:pt x="39" y="5"/>
                  </a:lnTo>
                  <a:lnTo>
                    <a:pt x="26" y="14"/>
                  </a:lnTo>
                  <a:lnTo>
                    <a:pt x="1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89" name="Freeform 165"/>
            <p:cNvSpPr>
              <a:spLocks/>
            </p:cNvSpPr>
            <p:nvPr/>
          </p:nvSpPr>
          <p:spPr bwMode="auto">
            <a:xfrm flipH="1">
              <a:off x="1517" y="2427"/>
              <a:ext cx="228" cy="336"/>
            </a:xfrm>
            <a:custGeom>
              <a:avLst/>
              <a:gdLst>
                <a:gd name="T0" fmla="*/ 16 w 228"/>
                <a:gd name="T1" fmla="*/ 27 h 336"/>
                <a:gd name="T2" fmla="*/ 15 w 228"/>
                <a:gd name="T3" fmla="*/ 33 h 336"/>
                <a:gd name="T4" fmla="*/ 10 w 228"/>
                <a:gd name="T5" fmla="*/ 46 h 336"/>
                <a:gd name="T6" fmla="*/ 4 w 228"/>
                <a:gd name="T7" fmla="*/ 66 h 336"/>
                <a:gd name="T8" fmla="*/ 0 w 228"/>
                <a:gd name="T9" fmla="*/ 91 h 336"/>
                <a:gd name="T10" fmla="*/ 0 w 228"/>
                <a:gd name="T11" fmla="*/ 122 h 336"/>
                <a:gd name="T12" fmla="*/ 6 w 228"/>
                <a:gd name="T13" fmla="*/ 155 h 336"/>
                <a:gd name="T14" fmla="*/ 17 w 228"/>
                <a:gd name="T15" fmla="*/ 189 h 336"/>
                <a:gd name="T16" fmla="*/ 39 w 228"/>
                <a:gd name="T17" fmla="*/ 222 h 336"/>
                <a:gd name="T18" fmla="*/ 68 w 228"/>
                <a:gd name="T19" fmla="*/ 256 h 336"/>
                <a:gd name="T20" fmla="*/ 101 w 228"/>
                <a:gd name="T21" fmla="*/ 288 h 336"/>
                <a:gd name="T22" fmla="*/ 133 w 228"/>
                <a:gd name="T23" fmla="*/ 315 h 336"/>
                <a:gd name="T24" fmla="*/ 164 w 228"/>
                <a:gd name="T25" fmla="*/ 332 h 336"/>
                <a:gd name="T26" fmla="*/ 192 w 228"/>
                <a:gd name="T27" fmla="*/ 336 h 336"/>
                <a:gd name="T28" fmla="*/ 212 w 228"/>
                <a:gd name="T29" fmla="*/ 324 h 336"/>
                <a:gd name="T30" fmla="*/ 225 w 228"/>
                <a:gd name="T31" fmla="*/ 294 h 336"/>
                <a:gd name="T32" fmla="*/ 228 w 228"/>
                <a:gd name="T33" fmla="*/ 239 h 336"/>
                <a:gd name="T34" fmla="*/ 224 w 228"/>
                <a:gd name="T35" fmla="*/ 207 h 336"/>
                <a:gd name="T36" fmla="*/ 218 w 228"/>
                <a:gd name="T37" fmla="*/ 176 h 336"/>
                <a:gd name="T38" fmla="*/ 209 w 228"/>
                <a:gd name="T39" fmla="*/ 147 h 336"/>
                <a:gd name="T40" fmla="*/ 197 w 228"/>
                <a:gd name="T41" fmla="*/ 120 h 336"/>
                <a:gd name="T42" fmla="*/ 184 w 228"/>
                <a:gd name="T43" fmla="*/ 95 h 336"/>
                <a:gd name="T44" fmla="*/ 168 w 228"/>
                <a:gd name="T45" fmla="*/ 73 h 336"/>
                <a:gd name="T46" fmla="*/ 153 w 228"/>
                <a:gd name="T47" fmla="*/ 53 h 336"/>
                <a:gd name="T48" fmla="*/ 136 w 228"/>
                <a:gd name="T49" fmla="*/ 35 h 336"/>
                <a:gd name="T50" fmla="*/ 117 w 228"/>
                <a:gd name="T51" fmla="*/ 22 h 336"/>
                <a:gd name="T52" fmla="*/ 101 w 228"/>
                <a:gd name="T53" fmla="*/ 12 h 336"/>
                <a:gd name="T54" fmla="*/ 82 w 228"/>
                <a:gd name="T55" fmla="*/ 4 h 336"/>
                <a:gd name="T56" fmla="*/ 67 w 228"/>
                <a:gd name="T57" fmla="*/ 0 h 336"/>
                <a:gd name="T58" fmla="*/ 51 w 228"/>
                <a:gd name="T59" fmla="*/ 1 h 336"/>
                <a:gd name="T60" fmla="*/ 37 w 228"/>
                <a:gd name="T61" fmla="*/ 5 h 336"/>
                <a:gd name="T62" fmla="*/ 25 w 228"/>
                <a:gd name="T63" fmla="*/ 14 h 336"/>
                <a:gd name="T64" fmla="*/ 16 w 228"/>
                <a:gd name="T65" fmla="*/ 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336">
                  <a:moveTo>
                    <a:pt x="16" y="27"/>
                  </a:moveTo>
                  <a:lnTo>
                    <a:pt x="15" y="33"/>
                  </a:lnTo>
                  <a:lnTo>
                    <a:pt x="10" y="46"/>
                  </a:lnTo>
                  <a:lnTo>
                    <a:pt x="4" y="66"/>
                  </a:lnTo>
                  <a:lnTo>
                    <a:pt x="0" y="91"/>
                  </a:lnTo>
                  <a:lnTo>
                    <a:pt x="0" y="122"/>
                  </a:lnTo>
                  <a:lnTo>
                    <a:pt x="6" y="155"/>
                  </a:lnTo>
                  <a:lnTo>
                    <a:pt x="17" y="189"/>
                  </a:lnTo>
                  <a:lnTo>
                    <a:pt x="39" y="222"/>
                  </a:lnTo>
                  <a:lnTo>
                    <a:pt x="68" y="256"/>
                  </a:lnTo>
                  <a:lnTo>
                    <a:pt x="101" y="288"/>
                  </a:lnTo>
                  <a:lnTo>
                    <a:pt x="133" y="315"/>
                  </a:lnTo>
                  <a:lnTo>
                    <a:pt x="164" y="332"/>
                  </a:lnTo>
                  <a:lnTo>
                    <a:pt x="192" y="336"/>
                  </a:lnTo>
                  <a:lnTo>
                    <a:pt x="212" y="324"/>
                  </a:lnTo>
                  <a:lnTo>
                    <a:pt x="225" y="294"/>
                  </a:lnTo>
                  <a:lnTo>
                    <a:pt x="228" y="239"/>
                  </a:lnTo>
                  <a:lnTo>
                    <a:pt x="224" y="207"/>
                  </a:lnTo>
                  <a:lnTo>
                    <a:pt x="218" y="176"/>
                  </a:lnTo>
                  <a:lnTo>
                    <a:pt x="209" y="147"/>
                  </a:lnTo>
                  <a:lnTo>
                    <a:pt x="197" y="120"/>
                  </a:lnTo>
                  <a:lnTo>
                    <a:pt x="184" y="95"/>
                  </a:lnTo>
                  <a:lnTo>
                    <a:pt x="168" y="73"/>
                  </a:lnTo>
                  <a:lnTo>
                    <a:pt x="153" y="53"/>
                  </a:lnTo>
                  <a:lnTo>
                    <a:pt x="136" y="35"/>
                  </a:lnTo>
                  <a:lnTo>
                    <a:pt x="117" y="22"/>
                  </a:lnTo>
                  <a:lnTo>
                    <a:pt x="101" y="12"/>
                  </a:lnTo>
                  <a:lnTo>
                    <a:pt x="82" y="4"/>
                  </a:lnTo>
                  <a:lnTo>
                    <a:pt x="67" y="0"/>
                  </a:lnTo>
                  <a:lnTo>
                    <a:pt x="51" y="1"/>
                  </a:lnTo>
                  <a:lnTo>
                    <a:pt x="37" y="5"/>
                  </a:lnTo>
                  <a:lnTo>
                    <a:pt x="25" y="14"/>
                  </a:lnTo>
                  <a:lnTo>
                    <a:pt x="16" y="27"/>
                  </a:lnTo>
                  <a:close/>
                </a:path>
              </a:pathLst>
            </a:custGeom>
            <a:solidFill>
              <a:srgbClr val="FF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0" name="Freeform 166"/>
            <p:cNvSpPr>
              <a:spLocks/>
            </p:cNvSpPr>
            <p:nvPr/>
          </p:nvSpPr>
          <p:spPr bwMode="auto">
            <a:xfrm flipH="1">
              <a:off x="1523" y="2443"/>
              <a:ext cx="214" cy="313"/>
            </a:xfrm>
            <a:custGeom>
              <a:avLst/>
              <a:gdLst>
                <a:gd name="T0" fmla="*/ 15 w 214"/>
                <a:gd name="T1" fmla="*/ 24 h 313"/>
                <a:gd name="T2" fmla="*/ 13 w 214"/>
                <a:gd name="T3" fmla="*/ 28 h 313"/>
                <a:gd name="T4" fmla="*/ 8 w 214"/>
                <a:gd name="T5" fmla="*/ 41 h 313"/>
                <a:gd name="T6" fmla="*/ 4 w 214"/>
                <a:gd name="T7" fmla="*/ 60 h 313"/>
                <a:gd name="T8" fmla="*/ 0 w 214"/>
                <a:gd name="T9" fmla="*/ 84 h 313"/>
                <a:gd name="T10" fmla="*/ 0 w 214"/>
                <a:gd name="T11" fmla="*/ 113 h 313"/>
                <a:gd name="T12" fmla="*/ 4 w 214"/>
                <a:gd name="T13" fmla="*/ 143 h 313"/>
                <a:gd name="T14" fmla="*/ 16 w 214"/>
                <a:gd name="T15" fmla="*/ 175 h 313"/>
                <a:gd name="T16" fmla="*/ 37 w 214"/>
                <a:gd name="T17" fmla="*/ 206 h 313"/>
                <a:gd name="T18" fmla="*/ 64 w 214"/>
                <a:gd name="T19" fmla="*/ 238 h 313"/>
                <a:gd name="T20" fmla="*/ 94 w 214"/>
                <a:gd name="T21" fmla="*/ 268 h 313"/>
                <a:gd name="T22" fmla="*/ 124 w 214"/>
                <a:gd name="T23" fmla="*/ 292 h 313"/>
                <a:gd name="T24" fmla="*/ 154 w 214"/>
                <a:gd name="T25" fmla="*/ 309 h 313"/>
                <a:gd name="T26" fmla="*/ 178 w 214"/>
                <a:gd name="T27" fmla="*/ 313 h 313"/>
                <a:gd name="T28" fmla="*/ 199 w 214"/>
                <a:gd name="T29" fmla="*/ 303 h 313"/>
                <a:gd name="T30" fmla="*/ 211 w 214"/>
                <a:gd name="T31" fmla="*/ 273 h 313"/>
                <a:gd name="T32" fmla="*/ 214 w 214"/>
                <a:gd name="T33" fmla="*/ 222 h 313"/>
                <a:gd name="T34" fmla="*/ 204 w 214"/>
                <a:gd name="T35" fmla="*/ 164 h 313"/>
                <a:gd name="T36" fmla="*/ 185 w 214"/>
                <a:gd name="T37" fmla="*/ 110 h 313"/>
                <a:gd name="T38" fmla="*/ 158 w 214"/>
                <a:gd name="T39" fmla="*/ 66 h 313"/>
                <a:gd name="T40" fmla="*/ 126 w 214"/>
                <a:gd name="T41" fmla="*/ 32 h 313"/>
                <a:gd name="T42" fmla="*/ 94 w 214"/>
                <a:gd name="T43" fmla="*/ 9 h 313"/>
                <a:gd name="T44" fmla="*/ 61 w 214"/>
                <a:gd name="T45" fmla="*/ 0 h 313"/>
                <a:gd name="T46" fmla="*/ 34 w 214"/>
                <a:gd name="T47" fmla="*/ 4 h 313"/>
                <a:gd name="T48" fmla="*/ 15 w 214"/>
                <a:gd name="T49" fmla="*/ 2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313">
                  <a:moveTo>
                    <a:pt x="15" y="24"/>
                  </a:moveTo>
                  <a:lnTo>
                    <a:pt x="13" y="28"/>
                  </a:lnTo>
                  <a:lnTo>
                    <a:pt x="8" y="41"/>
                  </a:lnTo>
                  <a:lnTo>
                    <a:pt x="4" y="60"/>
                  </a:lnTo>
                  <a:lnTo>
                    <a:pt x="0" y="84"/>
                  </a:lnTo>
                  <a:lnTo>
                    <a:pt x="0" y="113"/>
                  </a:lnTo>
                  <a:lnTo>
                    <a:pt x="4" y="143"/>
                  </a:lnTo>
                  <a:lnTo>
                    <a:pt x="16" y="175"/>
                  </a:lnTo>
                  <a:lnTo>
                    <a:pt x="37" y="206"/>
                  </a:lnTo>
                  <a:lnTo>
                    <a:pt x="64" y="238"/>
                  </a:lnTo>
                  <a:lnTo>
                    <a:pt x="94" y="268"/>
                  </a:lnTo>
                  <a:lnTo>
                    <a:pt x="124" y="292"/>
                  </a:lnTo>
                  <a:lnTo>
                    <a:pt x="154" y="309"/>
                  </a:lnTo>
                  <a:lnTo>
                    <a:pt x="178" y="313"/>
                  </a:lnTo>
                  <a:lnTo>
                    <a:pt x="199" y="303"/>
                  </a:lnTo>
                  <a:lnTo>
                    <a:pt x="211" y="273"/>
                  </a:lnTo>
                  <a:lnTo>
                    <a:pt x="214" y="222"/>
                  </a:lnTo>
                  <a:lnTo>
                    <a:pt x="204" y="164"/>
                  </a:lnTo>
                  <a:lnTo>
                    <a:pt x="185" y="110"/>
                  </a:lnTo>
                  <a:lnTo>
                    <a:pt x="158" y="66"/>
                  </a:lnTo>
                  <a:lnTo>
                    <a:pt x="126" y="32"/>
                  </a:lnTo>
                  <a:lnTo>
                    <a:pt x="94" y="9"/>
                  </a:lnTo>
                  <a:lnTo>
                    <a:pt x="61" y="0"/>
                  </a:lnTo>
                  <a:lnTo>
                    <a:pt x="34" y="4"/>
                  </a:lnTo>
                  <a:lnTo>
                    <a:pt x="15" y="24"/>
                  </a:lnTo>
                  <a:close/>
                </a:path>
              </a:pathLst>
            </a:custGeom>
            <a:solidFill>
              <a:srgbClr val="FCE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1" name="Freeform 167"/>
            <p:cNvSpPr>
              <a:spLocks/>
            </p:cNvSpPr>
            <p:nvPr/>
          </p:nvSpPr>
          <p:spPr bwMode="auto">
            <a:xfrm flipH="1">
              <a:off x="1531" y="2452"/>
              <a:ext cx="199" cy="292"/>
            </a:xfrm>
            <a:custGeom>
              <a:avLst/>
              <a:gdLst>
                <a:gd name="T0" fmla="*/ 14 w 199"/>
                <a:gd name="T1" fmla="*/ 23 h 292"/>
                <a:gd name="T2" fmla="*/ 13 w 199"/>
                <a:gd name="T3" fmla="*/ 27 h 292"/>
                <a:gd name="T4" fmla="*/ 9 w 199"/>
                <a:gd name="T5" fmla="*/ 39 h 292"/>
                <a:gd name="T6" fmla="*/ 4 w 199"/>
                <a:gd name="T7" fmla="*/ 57 h 292"/>
                <a:gd name="T8" fmla="*/ 1 w 199"/>
                <a:gd name="T9" fmla="*/ 79 h 292"/>
                <a:gd name="T10" fmla="*/ 0 w 199"/>
                <a:gd name="T11" fmla="*/ 106 h 292"/>
                <a:gd name="T12" fmla="*/ 4 w 199"/>
                <a:gd name="T13" fmla="*/ 135 h 292"/>
                <a:gd name="T14" fmla="*/ 15 w 199"/>
                <a:gd name="T15" fmla="*/ 164 h 292"/>
                <a:gd name="T16" fmla="*/ 34 w 199"/>
                <a:gd name="T17" fmla="*/ 194 h 292"/>
                <a:gd name="T18" fmla="*/ 60 w 199"/>
                <a:gd name="T19" fmla="*/ 223 h 292"/>
                <a:gd name="T20" fmla="*/ 87 w 199"/>
                <a:gd name="T21" fmla="*/ 251 h 292"/>
                <a:gd name="T22" fmla="*/ 115 w 199"/>
                <a:gd name="T23" fmla="*/ 274 h 292"/>
                <a:gd name="T24" fmla="*/ 143 w 199"/>
                <a:gd name="T25" fmla="*/ 289 h 292"/>
                <a:gd name="T26" fmla="*/ 166 w 199"/>
                <a:gd name="T27" fmla="*/ 292 h 292"/>
                <a:gd name="T28" fmla="*/ 186 w 199"/>
                <a:gd name="T29" fmla="*/ 282 h 292"/>
                <a:gd name="T30" fmla="*/ 196 w 199"/>
                <a:gd name="T31" fmla="*/ 255 h 292"/>
                <a:gd name="T32" fmla="*/ 199 w 199"/>
                <a:gd name="T33" fmla="*/ 208 h 292"/>
                <a:gd name="T34" fmla="*/ 190 w 199"/>
                <a:gd name="T35" fmla="*/ 153 h 292"/>
                <a:gd name="T36" fmla="*/ 171 w 199"/>
                <a:gd name="T37" fmla="*/ 104 h 292"/>
                <a:gd name="T38" fmla="*/ 147 w 199"/>
                <a:gd name="T39" fmla="*/ 62 h 292"/>
                <a:gd name="T40" fmla="*/ 118 w 199"/>
                <a:gd name="T41" fmla="*/ 31 h 292"/>
                <a:gd name="T42" fmla="*/ 87 w 199"/>
                <a:gd name="T43" fmla="*/ 9 h 292"/>
                <a:gd name="T44" fmla="*/ 58 w 199"/>
                <a:gd name="T45" fmla="*/ 0 h 292"/>
                <a:gd name="T46" fmla="*/ 32 w 199"/>
                <a:gd name="T47" fmla="*/ 4 h 292"/>
                <a:gd name="T48" fmla="*/ 14 w 199"/>
                <a:gd name="T49" fmla="*/ 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292">
                  <a:moveTo>
                    <a:pt x="14" y="23"/>
                  </a:moveTo>
                  <a:lnTo>
                    <a:pt x="13" y="27"/>
                  </a:lnTo>
                  <a:lnTo>
                    <a:pt x="9" y="39"/>
                  </a:lnTo>
                  <a:lnTo>
                    <a:pt x="4" y="57"/>
                  </a:lnTo>
                  <a:lnTo>
                    <a:pt x="1" y="79"/>
                  </a:lnTo>
                  <a:lnTo>
                    <a:pt x="0" y="106"/>
                  </a:lnTo>
                  <a:lnTo>
                    <a:pt x="4" y="135"/>
                  </a:lnTo>
                  <a:lnTo>
                    <a:pt x="15" y="164"/>
                  </a:lnTo>
                  <a:lnTo>
                    <a:pt x="34" y="194"/>
                  </a:lnTo>
                  <a:lnTo>
                    <a:pt x="60" y="223"/>
                  </a:lnTo>
                  <a:lnTo>
                    <a:pt x="87" y="251"/>
                  </a:lnTo>
                  <a:lnTo>
                    <a:pt x="115" y="274"/>
                  </a:lnTo>
                  <a:lnTo>
                    <a:pt x="143" y="289"/>
                  </a:lnTo>
                  <a:lnTo>
                    <a:pt x="166" y="292"/>
                  </a:lnTo>
                  <a:lnTo>
                    <a:pt x="186" y="282"/>
                  </a:lnTo>
                  <a:lnTo>
                    <a:pt x="196" y="255"/>
                  </a:lnTo>
                  <a:lnTo>
                    <a:pt x="199" y="208"/>
                  </a:lnTo>
                  <a:lnTo>
                    <a:pt x="190" y="153"/>
                  </a:lnTo>
                  <a:lnTo>
                    <a:pt x="171" y="104"/>
                  </a:lnTo>
                  <a:lnTo>
                    <a:pt x="147" y="62"/>
                  </a:lnTo>
                  <a:lnTo>
                    <a:pt x="118" y="31"/>
                  </a:lnTo>
                  <a:lnTo>
                    <a:pt x="87" y="9"/>
                  </a:lnTo>
                  <a:lnTo>
                    <a:pt x="58" y="0"/>
                  </a:lnTo>
                  <a:lnTo>
                    <a:pt x="32" y="4"/>
                  </a:lnTo>
                  <a:lnTo>
                    <a:pt x="14" y="23"/>
                  </a:lnTo>
                  <a:close/>
                </a:path>
              </a:pathLst>
            </a:custGeom>
            <a:solidFill>
              <a:srgbClr val="FCE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2" name="Freeform 168"/>
            <p:cNvSpPr>
              <a:spLocks/>
            </p:cNvSpPr>
            <p:nvPr/>
          </p:nvSpPr>
          <p:spPr bwMode="auto">
            <a:xfrm flipH="1">
              <a:off x="1539" y="2458"/>
              <a:ext cx="185" cy="272"/>
            </a:xfrm>
            <a:custGeom>
              <a:avLst/>
              <a:gdLst>
                <a:gd name="T0" fmla="*/ 13 w 185"/>
                <a:gd name="T1" fmla="*/ 22 h 272"/>
                <a:gd name="T2" fmla="*/ 12 w 185"/>
                <a:gd name="T3" fmla="*/ 26 h 272"/>
                <a:gd name="T4" fmla="*/ 8 w 185"/>
                <a:gd name="T5" fmla="*/ 37 h 272"/>
                <a:gd name="T6" fmla="*/ 4 w 185"/>
                <a:gd name="T7" fmla="*/ 54 h 272"/>
                <a:gd name="T8" fmla="*/ 2 w 185"/>
                <a:gd name="T9" fmla="*/ 74 h 272"/>
                <a:gd name="T10" fmla="*/ 0 w 185"/>
                <a:gd name="T11" fmla="*/ 99 h 272"/>
                <a:gd name="T12" fmla="*/ 4 w 185"/>
                <a:gd name="T13" fmla="*/ 126 h 272"/>
                <a:gd name="T14" fmla="*/ 15 w 185"/>
                <a:gd name="T15" fmla="*/ 155 h 272"/>
                <a:gd name="T16" fmla="*/ 31 w 185"/>
                <a:gd name="T17" fmla="*/ 182 h 272"/>
                <a:gd name="T18" fmla="*/ 55 w 185"/>
                <a:gd name="T19" fmla="*/ 210 h 272"/>
                <a:gd name="T20" fmla="*/ 81 w 185"/>
                <a:gd name="T21" fmla="*/ 234 h 272"/>
                <a:gd name="T22" fmla="*/ 108 w 185"/>
                <a:gd name="T23" fmla="*/ 255 h 272"/>
                <a:gd name="T24" fmla="*/ 133 w 185"/>
                <a:gd name="T25" fmla="*/ 270 h 272"/>
                <a:gd name="T26" fmla="*/ 155 w 185"/>
                <a:gd name="T27" fmla="*/ 272 h 272"/>
                <a:gd name="T28" fmla="*/ 172 w 185"/>
                <a:gd name="T29" fmla="*/ 263 h 272"/>
                <a:gd name="T30" fmla="*/ 182 w 185"/>
                <a:gd name="T31" fmla="*/ 238 h 272"/>
                <a:gd name="T32" fmla="*/ 185 w 185"/>
                <a:gd name="T33" fmla="*/ 194 h 272"/>
                <a:gd name="T34" fmla="*/ 177 w 185"/>
                <a:gd name="T35" fmla="*/ 143 h 272"/>
                <a:gd name="T36" fmla="*/ 160 w 185"/>
                <a:gd name="T37" fmla="*/ 98 h 272"/>
                <a:gd name="T38" fmla="*/ 137 w 185"/>
                <a:gd name="T39" fmla="*/ 59 h 272"/>
                <a:gd name="T40" fmla="*/ 109 w 185"/>
                <a:gd name="T41" fmla="*/ 29 h 272"/>
                <a:gd name="T42" fmla="*/ 81 w 185"/>
                <a:gd name="T43" fmla="*/ 9 h 272"/>
                <a:gd name="T44" fmla="*/ 54 w 185"/>
                <a:gd name="T45" fmla="*/ 0 h 272"/>
                <a:gd name="T46" fmla="*/ 30 w 185"/>
                <a:gd name="T47" fmla="*/ 4 h 272"/>
                <a:gd name="T48" fmla="*/ 13 w 185"/>
                <a:gd name="T49" fmla="*/ 2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272">
                  <a:moveTo>
                    <a:pt x="13" y="22"/>
                  </a:moveTo>
                  <a:lnTo>
                    <a:pt x="12" y="26"/>
                  </a:lnTo>
                  <a:lnTo>
                    <a:pt x="8" y="37"/>
                  </a:lnTo>
                  <a:lnTo>
                    <a:pt x="4" y="54"/>
                  </a:lnTo>
                  <a:lnTo>
                    <a:pt x="2" y="74"/>
                  </a:lnTo>
                  <a:lnTo>
                    <a:pt x="0" y="99"/>
                  </a:lnTo>
                  <a:lnTo>
                    <a:pt x="4" y="126"/>
                  </a:lnTo>
                  <a:lnTo>
                    <a:pt x="15" y="155"/>
                  </a:lnTo>
                  <a:lnTo>
                    <a:pt x="31" y="182"/>
                  </a:lnTo>
                  <a:lnTo>
                    <a:pt x="55" y="210"/>
                  </a:lnTo>
                  <a:lnTo>
                    <a:pt x="81" y="234"/>
                  </a:lnTo>
                  <a:lnTo>
                    <a:pt x="108" y="255"/>
                  </a:lnTo>
                  <a:lnTo>
                    <a:pt x="133" y="270"/>
                  </a:lnTo>
                  <a:lnTo>
                    <a:pt x="155" y="272"/>
                  </a:lnTo>
                  <a:lnTo>
                    <a:pt x="172" y="263"/>
                  </a:lnTo>
                  <a:lnTo>
                    <a:pt x="182" y="238"/>
                  </a:lnTo>
                  <a:lnTo>
                    <a:pt x="185" y="194"/>
                  </a:lnTo>
                  <a:lnTo>
                    <a:pt x="177" y="143"/>
                  </a:lnTo>
                  <a:lnTo>
                    <a:pt x="160" y="98"/>
                  </a:lnTo>
                  <a:lnTo>
                    <a:pt x="137" y="59"/>
                  </a:lnTo>
                  <a:lnTo>
                    <a:pt x="109" y="29"/>
                  </a:lnTo>
                  <a:lnTo>
                    <a:pt x="81" y="9"/>
                  </a:lnTo>
                  <a:lnTo>
                    <a:pt x="54" y="0"/>
                  </a:lnTo>
                  <a:lnTo>
                    <a:pt x="30" y="4"/>
                  </a:lnTo>
                  <a:lnTo>
                    <a:pt x="13" y="22"/>
                  </a:lnTo>
                  <a:close/>
                </a:path>
              </a:pathLst>
            </a:custGeom>
            <a:solidFill>
              <a:srgbClr val="F9D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3" name="Freeform 169"/>
            <p:cNvSpPr>
              <a:spLocks/>
            </p:cNvSpPr>
            <p:nvPr/>
          </p:nvSpPr>
          <p:spPr bwMode="auto">
            <a:xfrm flipH="1">
              <a:off x="1546" y="2471"/>
              <a:ext cx="170" cy="253"/>
            </a:xfrm>
            <a:custGeom>
              <a:avLst/>
              <a:gdLst>
                <a:gd name="T0" fmla="*/ 12 w 170"/>
                <a:gd name="T1" fmla="*/ 21 h 253"/>
                <a:gd name="T2" fmla="*/ 10 w 170"/>
                <a:gd name="T3" fmla="*/ 25 h 253"/>
                <a:gd name="T4" fmla="*/ 7 w 170"/>
                <a:gd name="T5" fmla="*/ 34 h 253"/>
                <a:gd name="T6" fmla="*/ 3 w 170"/>
                <a:gd name="T7" fmla="*/ 50 h 253"/>
                <a:gd name="T8" fmla="*/ 0 w 170"/>
                <a:gd name="T9" fmla="*/ 69 h 253"/>
                <a:gd name="T10" fmla="*/ 0 w 170"/>
                <a:gd name="T11" fmla="*/ 91 h 253"/>
                <a:gd name="T12" fmla="*/ 4 w 170"/>
                <a:gd name="T13" fmla="*/ 116 h 253"/>
                <a:gd name="T14" fmla="*/ 13 w 170"/>
                <a:gd name="T15" fmla="*/ 142 h 253"/>
                <a:gd name="T16" fmla="*/ 29 w 170"/>
                <a:gd name="T17" fmla="*/ 168 h 253"/>
                <a:gd name="T18" fmla="*/ 51 w 170"/>
                <a:gd name="T19" fmla="*/ 193 h 253"/>
                <a:gd name="T20" fmla="*/ 74 w 170"/>
                <a:gd name="T21" fmla="*/ 216 h 253"/>
                <a:gd name="T22" fmla="*/ 99 w 170"/>
                <a:gd name="T23" fmla="*/ 236 h 253"/>
                <a:gd name="T24" fmla="*/ 122 w 170"/>
                <a:gd name="T25" fmla="*/ 249 h 253"/>
                <a:gd name="T26" fmla="*/ 143 w 170"/>
                <a:gd name="T27" fmla="*/ 253 h 253"/>
                <a:gd name="T28" fmla="*/ 159 w 170"/>
                <a:gd name="T29" fmla="*/ 244 h 253"/>
                <a:gd name="T30" fmla="*/ 168 w 170"/>
                <a:gd name="T31" fmla="*/ 220 h 253"/>
                <a:gd name="T32" fmla="*/ 170 w 170"/>
                <a:gd name="T33" fmla="*/ 180 h 253"/>
                <a:gd name="T34" fmla="*/ 163 w 170"/>
                <a:gd name="T35" fmla="*/ 133 h 253"/>
                <a:gd name="T36" fmla="*/ 147 w 170"/>
                <a:gd name="T37" fmla="*/ 90 h 253"/>
                <a:gd name="T38" fmla="*/ 125 w 170"/>
                <a:gd name="T39" fmla="*/ 55 h 253"/>
                <a:gd name="T40" fmla="*/ 100 w 170"/>
                <a:gd name="T41" fmla="*/ 28 h 253"/>
                <a:gd name="T42" fmla="*/ 74 w 170"/>
                <a:gd name="T43" fmla="*/ 9 h 253"/>
                <a:gd name="T44" fmla="*/ 49 w 170"/>
                <a:gd name="T45" fmla="*/ 0 h 253"/>
                <a:gd name="T46" fmla="*/ 27 w 170"/>
                <a:gd name="T47" fmla="*/ 4 h 253"/>
                <a:gd name="T48" fmla="*/ 12 w 170"/>
                <a:gd name="T49" fmla="*/ 2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253">
                  <a:moveTo>
                    <a:pt x="12" y="21"/>
                  </a:moveTo>
                  <a:lnTo>
                    <a:pt x="10" y="25"/>
                  </a:lnTo>
                  <a:lnTo>
                    <a:pt x="7" y="34"/>
                  </a:lnTo>
                  <a:lnTo>
                    <a:pt x="3" y="50"/>
                  </a:lnTo>
                  <a:lnTo>
                    <a:pt x="0" y="69"/>
                  </a:lnTo>
                  <a:lnTo>
                    <a:pt x="0" y="91"/>
                  </a:lnTo>
                  <a:lnTo>
                    <a:pt x="4" y="116"/>
                  </a:lnTo>
                  <a:lnTo>
                    <a:pt x="13" y="142"/>
                  </a:lnTo>
                  <a:lnTo>
                    <a:pt x="29" y="168"/>
                  </a:lnTo>
                  <a:lnTo>
                    <a:pt x="51" y="193"/>
                  </a:lnTo>
                  <a:lnTo>
                    <a:pt x="74" y="216"/>
                  </a:lnTo>
                  <a:lnTo>
                    <a:pt x="99" y="236"/>
                  </a:lnTo>
                  <a:lnTo>
                    <a:pt x="122" y="249"/>
                  </a:lnTo>
                  <a:lnTo>
                    <a:pt x="143" y="253"/>
                  </a:lnTo>
                  <a:lnTo>
                    <a:pt x="159" y="244"/>
                  </a:lnTo>
                  <a:lnTo>
                    <a:pt x="168" y="220"/>
                  </a:lnTo>
                  <a:lnTo>
                    <a:pt x="170" y="180"/>
                  </a:lnTo>
                  <a:lnTo>
                    <a:pt x="163" y="133"/>
                  </a:lnTo>
                  <a:lnTo>
                    <a:pt x="147" y="90"/>
                  </a:lnTo>
                  <a:lnTo>
                    <a:pt x="125" y="55"/>
                  </a:lnTo>
                  <a:lnTo>
                    <a:pt x="100" y="28"/>
                  </a:lnTo>
                  <a:lnTo>
                    <a:pt x="74" y="9"/>
                  </a:lnTo>
                  <a:lnTo>
                    <a:pt x="49" y="0"/>
                  </a:lnTo>
                  <a:lnTo>
                    <a:pt x="27" y="4"/>
                  </a:lnTo>
                  <a:lnTo>
                    <a:pt x="12" y="21"/>
                  </a:lnTo>
                  <a:close/>
                </a:path>
              </a:pathLst>
            </a:custGeom>
            <a:solidFill>
              <a:srgbClr val="F9CE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4" name="Freeform 170"/>
            <p:cNvSpPr>
              <a:spLocks/>
            </p:cNvSpPr>
            <p:nvPr/>
          </p:nvSpPr>
          <p:spPr bwMode="auto">
            <a:xfrm flipH="1">
              <a:off x="1553" y="2483"/>
              <a:ext cx="156" cy="229"/>
            </a:xfrm>
            <a:custGeom>
              <a:avLst/>
              <a:gdLst>
                <a:gd name="T0" fmla="*/ 10 w 156"/>
                <a:gd name="T1" fmla="*/ 18 h 229"/>
                <a:gd name="T2" fmla="*/ 9 w 156"/>
                <a:gd name="T3" fmla="*/ 21 h 229"/>
                <a:gd name="T4" fmla="*/ 6 w 156"/>
                <a:gd name="T5" fmla="*/ 30 h 229"/>
                <a:gd name="T6" fmla="*/ 2 w 156"/>
                <a:gd name="T7" fmla="*/ 44 h 229"/>
                <a:gd name="T8" fmla="*/ 0 w 156"/>
                <a:gd name="T9" fmla="*/ 62 h 229"/>
                <a:gd name="T10" fmla="*/ 0 w 156"/>
                <a:gd name="T11" fmla="*/ 83 h 229"/>
                <a:gd name="T12" fmla="*/ 3 w 156"/>
                <a:gd name="T13" fmla="*/ 105 h 229"/>
                <a:gd name="T14" fmla="*/ 13 w 156"/>
                <a:gd name="T15" fmla="*/ 129 h 229"/>
                <a:gd name="T16" fmla="*/ 27 w 156"/>
                <a:gd name="T17" fmla="*/ 152 h 229"/>
                <a:gd name="T18" fmla="*/ 46 w 156"/>
                <a:gd name="T19" fmla="*/ 176 h 229"/>
                <a:gd name="T20" fmla="*/ 68 w 156"/>
                <a:gd name="T21" fmla="*/ 196 h 229"/>
                <a:gd name="T22" fmla="*/ 91 w 156"/>
                <a:gd name="T23" fmla="*/ 215 h 229"/>
                <a:gd name="T24" fmla="*/ 113 w 156"/>
                <a:gd name="T25" fmla="*/ 226 h 229"/>
                <a:gd name="T26" fmla="*/ 131 w 156"/>
                <a:gd name="T27" fmla="*/ 229 h 229"/>
                <a:gd name="T28" fmla="*/ 145 w 156"/>
                <a:gd name="T29" fmla="*/ 221 h 229"/>
                <a:gd name="T30" fmla="*/ 154 w 156"/>
                <a:gd name="T31" fmla="*/ 200 h 229"/>
                <a:gd name="T32" fmla="*/ 156 w 156"/>
                <a:gd name="T33" fmla="*/ 163 h 229"/>
                <a:gd name="T34" fmla="*/ 149 w 156"/>
                <a:gd name="T35" fmla="*/ 120 h 229"/>
                <a:gd name="T36" fmla="*/ 135 w 156"/>
                <a:gd name="T37" fmla="*/ 81 h 229"/>
                <a:gd name="T38" fmla="*/ 115 w 156"/>
                <a:gd name="T39" fmla="*/ 48 h 229"/>
                <a:gd name="T40" fmla="*/ 92 w 156"/>
                <a:gd name="T41" fmla="*/ 23 h 229"/>
                <a:gd name="T42" fmla="*/ 68 w 156"/>
                <a:gd name="T43" fmla="*/ 7 h 229"/>
                <a:gd name="T44" fmla="*/ 45 w 156"/>
                <a:gd name="T45" fmla="*/ 0 h 229"/>
                <a:gd name="T46" fmla="*/ 24 w 156"/>
                <a:gd name="T47" fmla="*/ 3 h 229"/>
                <a:gd name="T48" fmla="*/ 10 w 156"/>
                <a:gd name="T49" fmla="*/ 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229">
                  <a:moveTo>
                    <a:pt x="10" y="18"/>
                  </a:moveTo>
                  <a:lnTo>
                    <a:pt x="9" y="21"/>
                  </a:lnTo>
                  <a:lnTo>
                    <a:pt x="6" y="30"/>
                  </a:lnTo>
                  <a:lnTo>
                    <a:pt x="2" y="44"/>
                  </a:lnTo>
                  <a:lnTo>
                    <a:pt x="0" y="62"/>
                  </a:lnTo>
                  <a:lnTo>
                    <a:pt x="0" y="83"/>
                  </a:lnTo>
                  <a:lnTo>
                    <a:pt x="3" y="105"/>
                  </a:lnTo>
                  <a:lnTo>
                    <a:pt x="13" y="129"/>
                  </a:lnTo>
                  <a:lnTo>
                    <a:pt x="27" y="152"/>
                  </a:lnTo>
                  <a:lnTo>
                    <a:pt x="46" y="176"/>
                  </a:lnTo>
                  <a:lnTo>
                    <a:pt x="68" y="196"/>
                  </a:lnTo>
                  <a:lnTo>
                    <a:pt x="91" y="215"/>
                  </a:lnTo>
                  <a:lnTo>
                    <a:pt x="113" y="226"/>
                  </a:lnTo>
                  <a:lnTo>
                    <a:pt x="131" y="229"/>
                  </a:lnTo>
                  <a:lnTo>
                    <a:pt x="145" y="221"/>
                  </a:lnTo>
                  <a:lnTo>
                    <a:pt x="154" y="200"/>
                  </a:lnTo>
                  <a:lnTo>
                    <a:pt x="156" y="163"/>
                  </a:lnTo>
                  <a:lnTo>
                    <a:pt x="149" y="120"/>
                  </a:lnTo>
                  <a:lnTo>
                    <a:pt x="135" y="81"/>
                  </a:lnTo>
                  <a:lnTo>
                    <a:pt x="115" y="48"/>
                  </a:lnTo>
                  <a:lnTo>
                    <a:pt x="92" y="23"/>
                  </a:lnTo>
                  <a:lnTo>
                    <a:pt x="68" y="7"/>
                  </a:lnTo>
                  <a:lnTo>
                    <a:pt x="45" y="0"/>
                  </a:lnTo>
                  <a:lnTo>
                    <a:pt x="24" y="3"/>
                  </a:lnTo>
                  <a:lnTo>
                    <a:pt x="10" y="18"/>
                  </a:lnTo>
                  <a:close/>
                </a:path>
              </a:pathLst>
            </a:custGeom>
            <a:solidFill>
              <a:srgbClr val="F7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5" name="Freeform 171"/>
            <p:cNvSpPr>
              <a:spLocks/>
            </p:cNvSpPr>
            <p:nvPr/>
          </p:nvSpPr>
          <p:spPr bwMode="auto">
            <a:xfrm flipH="1">
              <a:off x="1561" y="2492"/>
              <a:ext cx="141" cy="209"/>
            </a:xfrm>
            <a:custGeom>
              <a:avLst/>
              <a:gdLst>
                <a:gd name="T0" fmla="*/ 9 w 141"/>
                <a:gd name="T1" fmla="*/ 17 h 209"/>
                <a:gd name="T2" fmla="*/ 8 w 141"/>
                <a:gd name="T3" fmla="*/ 20 h 209"/>
                <a:gd name="T4" fmla="*/ 6 w 141"/>
                <a:gd name="T5" fmla="*/ 29 h 209"/>
                <a:gd name="T6" fmla="*/ 3 w 141"/>
                <a:gd name="T7" fmla="*/ 40 h 209"/>
                <a:gd name="T8" fmla="*/ 0 w 141"/>
                <a:gd name="T9" fmla="*/ 57 h 209"/>
                <a:gd name="T10" fmla="*/ 0 w 141"/>
                <a:gd name="T11" fmla="*/ 76 h 209"/>
                <a:gd name="T12" fmla="*/ 3 w 141"/>
                <a:gd name="T13" fmla="*/ 96 h 209"/>
                <a:gd name="T14" fmla="*/ 11 w 141"/>
                <a:gd name="T15" fmla="*/ 118 h 209"/>
                <a:gd name="T16" fmla="*/ 24 w 141"/>
                <a:gd name="T17" fmla="*/ 139 h 209"/>
                <a:gd name="T18" fmla="*/ 42 w 141"/>
                <a:gd name="T19" fmla="*/ 160 h 209"/>
                <a:gd name="T20" fmla="*/ 63 w 141"/>
                <a:gd name="T21" fmla="*/ 180 h 209"/>
                <a:gd name="T22" fmla="*/ 82 w 141"/>
                <a:gd name="T23" fmla="*/ 196 h 209"/>
                <a:gd name="T24" fmla="*/ 102 w 141"/>
                <a:gd name="T25" fmla="*/ 207 h 209"/>
                <a:gd name="T26" fmla="*/ 119 w 141"/>
                <a:gd name="T27" fmla="*/ 209 h 209"/>
                <a:gd name="T28" fmla="*/ 132 w 141"/>
                <a:gd name="T29" fmla="*/ 203 h 209"/>
                <a:gd name="T30" fmla="*/ 140 w 141"/>
                <a:gd name="T31" fmla="*/ 183 h 209"/>
                <a:gd name="T32" fmla="*/ 141 w 141"/>
                <a:gd name="T33" fmla="*/ 150 h 209"/>
                <a:gd name="T34" fmla="*/ 134 w 141"/>
                <a:gd name="T35" fmla="*/ 111 h 209"/>
                <a:gd name="T36" fmla="*/ 121 w 141"/>
                <a:gd name="T37" fmla="*/ 76 h 209"/>
                <a:gd name="T38" fmla="*/ 104 w 141"/>
                <a:gd name="T39" fmla="*/ 46 h 209"/>
                <a:gd name="T40" fmla="*/ 84 w 141"/>
                <a:gd name="T41" fmla="*/ 22 h 209"/>
                <a:gd name="T42" fmla="*/ 61 w 141"/>
                <a:gd name="T43" fmla="*/ 7 h 209"/>
                <a:gd name="T44" fmla="*/ 41 w 141"/>
                <a:gd name="T45" fmla="*/ 0 h 209"/>
                <a:gd name="T46" fmla="*/ 22 w 141"/>
                <a:gd name="T47" fmla="*/ 3 h 209"/>
                <a:gd name="T48" fmla="*/ 9 w 141"/>
                <a:gd name="T49" fmla="*/ 1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209">
                  <a:moveTo>
                    <a:pt x="9" y="17"/>
                  </a:moveTo>
                  <a:lnTo>
                    <a:pt x="8" y="20"/>
                  </a:lnTo>
                  <a:lnTo>
                    <a:pt x="6" y="29"/>
                  </a:lnTo>
                  <a:lnTo>
                    <a:pt x="3" y="40"/>
                  </a:lnTo>
                  <a:lnTo>
                    <a:pt x="0" y="57"/>
                  </a:lnTo>
                  <a:lnTo>
                    <a:pt x="0" y="76"/>
                  </a:lnTo>
                  <a:lnTo>
                    <a:pt x="3" y="96"/>
                  </a:lnTo>
                  <a:lnTo>
                    <a:pt x="11" y="118"/>
                  </a:lnTo>
                  <a:lnTo>
                    <a:pt x="24" y="139"/>
                  </a:lnTo>
                  <a:lnTo>
                    <a:pt x="42" y="160"/>
                  </a:lnTo>
                  <a:lnTo>
                    <a:pt x="63" y="180"/>
                  </a:lnTo>
                  <a:lnTo>
                    <a:pt x="82" y="196"/>
                  </a:lnTo>
                  <a:lnTo>
                    <a:pt x="102" y="207"/>
                  </a:lnTo>
                  <a:lnTo>
                    <a:pt x="119" y="209"/>
                  </a:lnTo>
                  <a:lnTo>
                    <a:pt x="132" y="203"/>
                  </a:lnTo>
                  <a:lnTo>
                    <a:pt x="140" y="183"/>
                  </a:lnTo>
                  <a:lnTo>
                    <a:pt x="141" y="150"/>
                  </a:lnTo>
                  <a:lnTo>
                    <a:pt x="134" y="111"/>
                  </a:lnTo>
                  <a:lnTo>
                    <a:pt x="121" y="76"/>
                  </a:lnTo>
                  <a:lnTo>
                    <a:pt x="104" y="46"/>
                  </a:lnTo>
                  <a:lnTo>
                    <a:pt x="84" y="22"/>
                  </a:lnTo>
                  <a:lnTo>
                    <a:pt x="61" y="7"/>
                  </a:lnTo>
                  <a:lnTo>
                    <a:pt x="41" y="0"/>
                  </a:lnTo>
                  <a:lnTo>
                    <a:pt x="22" y="3"/>
                  </a:lnTo>
                  <a:lnTo>
                    <a:pt x="9" y="17"/>
                  </a:lnTo>
                  <a:close/>
                </a:path>
              </a:pathLst>
            </a:custGeom>
            <a:solidFill>
              <a:srgbClr val="F7B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6" name="Freeform 172"/>
            <p:cNvSpPr>
              <a:spLocks/>
            </p:cNvSpPr>
            <p:nvPr/>
          </p:nvSpPr>
          <p:spPr bwMode="auto">
            <a:xfrm flipH="1">
              <a:off x="755" y="2154"/>
              <a:ext cx="527" cy="614"/>
            </a:xfrm>
            <a:custGeom>
              <a:avLst/>
              <a:gdLst>
                <a:gd name="T0" fmla="*/ 527 w 527"/>
                <a:gd name="T1" fmla="*/ 18 h 614"/>
                <a:gd name="T2" fmla="*/ 523 w 527"/>
                <a:gd name="T3" fmla="*/ 19 h 614"/>
                <a:gd name="T4" fmla="*/ 513 w 527"/>
                <a:gd name="T5" fmla="*/ 23 h 614"/>
                <a:gd name="T6" fmla="*/ 495 w 527"/>
                <a:gd name="T7" fmla="*/ 30 h 614"/>
                <a:gd name="T8" fmla="*/ 471 w 527"/>
                <a:gd name="T9" fmla="*/ 40 h 614"/>
                <a:gd name="T10" fmla="*/ 444 w 527"/>
                <a:gd name="T11" fmla="*/ 53 h 614"/>
                <a:gd name="T12" fmla="*/ 411 w 527"/>
                <a:gd name="T13" fmla="*/ 73 h 614"/>
                <a:gd name="T14" fmla="*/ 376 w 527"/>
                <a:gd name="T15" fmla="*/ 96 h 614"/>
                <a:gd name="T16" fmla="*/ 339 w 527"/>
                <a:gd name="T17" fmla="*/ 125 h 614"/>
                <a:gd name="T18" fmla="*/ 298 w 527"/>
                <a:gd name="T19" fmla="*/ 160 h 614"/>
                <a:gd name="T20" fmla="*/ 257 w 527"/>
                <a:gd name="T21" fmla="*/ 202 h 614"/>
                <a:gd name="T22" fmla="*/ 215 w 527"/>
                <a:gd name="T23" fmla="*/ 251 h 614"/>
                <a:gd name="T24" fmla="*/ 175 w 527"/>
                <a:gd name="T25" fmla="*/ 306 h 614"/>
                <a:gd name="T26" fmla="*/ 134 w 527"/>
                <a:gd name="T27" fmla="*/ 371 h 614"/>
                <a:gd name="T28" fmla="*/ 97 w 527"/>
                <a:gd name="T29" fmla="*/ 442 h 614"/>
                <a:gd name="T30" fmla="*/ 62 w 527"/>
                <a:gd name="T31" fmla="*/ 523 h 614"/>
                <a:gd name="T32" fmla="*/ 29 w 527"/>
                <a:gd name="T33" fmla="*/ 614 h 614"/>
                <a:gd name="T34" fmla="*/ 28 w 527"/>
                <a:gd name="T35" fmla="*/ 610 h 614"/>
                <a:gd name="T36" fmla="*/ 24 w 527"/>
                <a:gd name="T37" fmla="*/ 598 h 614"/>
                <a:gd name="T38" fmla="*/ 19 w 527"/>
                <a:gd name="T39" fmla="*/ 580 h 614"/>
                <a:gd name="T40" fmla="*/ 13 w 527"/>
                <a:gd name="T41" fmla="*/ 555 h 614"/>
                <a:gd name="T42" fmla="*/ 8 w 527"/>
                <a:gd name="T43" fmla="*/ 525 h 614"/>
                <a:gd name="T44" fmla="*/ 3 w 527"/>
                <a:gd name="T45" fmla="*/ 490 h 614"/>
                <a:gd name="T46" fmla="*/ 0 w 527"/>
                <a:gd name="T47" fmla="*/ 450 h 614"/>
                <a:gd name="T48" fmla="*/ 0 w 527"/>
                <a:gd name="T49" fmla="*/ 407 h 614"/>
                <a:gd name="T50" fmla="*/ 3 w 527"/>
                <a:gd name="T51" fmla="*/ 362 h 614"/>
                <a:gd name="T52" fmla="*/ 10 w 527"/>
                <a:gd name="T53" fmla="*/ 315 h 614"/>
                <a:gd name="T54" fmla="*/ 21 w 527"/>
                <a:gd name="T55" fmla="*/ 265 h 614"/>
                <a:gd name="T56" fmla="*/ 39 w 527"/>
                <a:gd name="T57" fmla="*/ 215 h 614"/>
                <a:gd name="T58" fmla="*/ 63 w 527"/>
                <a:gd name="T59" fmla="*/ 164 h 614"/>
                <a:gd name="T60" fmla="*/ 94 w 527"/>
                <a:gd name="T61" fmla="*/ 114 h 614"/>
                <a:gd name="T62" fmla="*/ 133 w 527"/>
                <a:gd name="T63" fmla="*/ 65 h 614"/>
                <a:gd name="T64" fmla="*/ 181 w 527"/>
                <a:gd name="T65" fmla="*/ 18 h 614"/>
                <a:gd name="T66" fmla="*/ 183 w 527"/>
                <a:gd name="T67" fmla="*/ 19 h 614"/>
                <a:gd name="T68" fmla="*/ 188 w 527"/>
                <a:gd name="T69" fmla="*/ 22 h 614"/>
                <a:gd name="T70" fmla="*/ 196 w 527"/>
                <a:gd name="T71" fmla="*/ 25 h 614"/>
                <a:gd name="T72" fmla="*/ 206 w 527"/>
                <a:gd name="T73" fmla="*/ 30 h 614"/>
                <a:gd name="T74" fmla="*/ 219 w 527"/>
                <a:gd name="T75" fmla="*/ 34 h 614"/>
                <a:gd name="T76" fmla="*/ 235 w 527"/>
                <a:gd name="T77" fmla="*/ 39 h 614"/>
                <a:gd name="T78" fmla="*/ 253 w 527"/>
                <a:gd name="T79" fmla="*/ 43 h 614"/>
                <a:gd name="T80" fmla="*/ 272 w 527"/>
                <a:gd name="T81" fmla="*/ 47 h 614"/>
                <a:gd name="T82" fmla="*/ 296 w 527"/>
                <a:gd name="T83" fmla="*/ 49 h 614"/>
                <a:gd name="T84" fmla="*/ 320 w 527"/>
                <a:gd name="T85" fmla="*/ 51 h 614"/>
                <a:gd name="T86" fmla="*/ 346 w 527"/>
                <a:gd name="T87" fmla="*/ 49 h 614"/>
                <a:gd name="T88" fmla="*/ 375 w 527"/>
                <a:gd name="T89" fmla="*/ 45 h 614"/>
                <a:gd name="T90" fmla="*/ 405 w 527"/>
                <a:gd name="T91" fmla="*/ 39 h 614"/>
                <a:gd name="T92" fmla="*/ 436 w 527"/>
                <a:gd name="T93" fmla="*/ 30 h 614"/>
                <a:gd name="T94" fmla="*/ 470 w 527"/>
                <a:gd name="T95" fmla="*/ 17 h 614"/>
                <a:gd name="T96" fmla="*/ 504 w 527"/>
                <a:gd name="T97" fmla="*/ 0 h 614"/>
                <a:gd name="T98" fmla="*/ 527 w 527"/>
                <a:gd name="T99" fmla="*/ 1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7" h="614">
                  <a:moveTo>
                    <a:pt x="527" y="18"/>
                  </a:moveTo>
                  <a:lnTo>
                    <a:pt x="523" y="19"/>
                  </a:lnTo>
                  <a:lnTo>
                    <a:pt x="513" y="23"/>
                  </a:lnTo>
                  <a:lnTo>
                    <a:pt x="495" y="30"/>
                  </a:lnTo>
                  <a:lnTo>
                    <a:pt x="471" y="40"/>
                  </a:lnTo>
                  <a:lnTo>
                    <a:pt x="444" y="53"/>
                  </a:lnTo>
                  <a:lnTo>
                    <a:pt x="411" y="73"/>
                  </a:lnTo>
                  <a:lnTo>
                    <a:pt x="376" y="96"/>
                  </a:lnTo>
                  <a:lnTo>
                    <a:pt x="339" y="125"/>
                  </a:lnTo>
                  <a:lnTo>
                    <a:pt x="298" y="160"/>
                  </a:lnTo>
                  <a:lnTo>
                    <a:pt x="257" y="202"/>
                  </a:lnTo>
                  <a:lnTo>
                    <a:pt x="215" y="251"/>
                  </a:lnTo>
                  <a:lnTo>
                    <a:pt x="175" y="306"/>
                  </a:lnTo>
                  <a:lnTo>
                    <a:pt x="134" y="371"/>
                  </a:lnTo>
                  <a:lnTo>
                    <a:pt x="97" y="442"/>
                  </a:lnTo>
                  <a:lnTo>
                    <a:pt x="62" y="523"/>
                  </a:lnTo>
                  <a:lnTo>
                    <a:pt x="29" y="614"/>
                  </a:lnTo>
                  <a:lnTo>
                    <a:pt x="28" y="610"/>
                  </a:lnTo>
                  <a:lnTo>
                    <a:pt x="24" y="598"/>
                  </a:lnTo>
                  <a:lnTo>
                    <a:pt x="19" y="580"/>
                  </a:lnTo>
                  <a:lnTo>
                    <a:pt x="13" y="555"/>
                  </a:lnTo>
                  <a:lnTo>
                    <a:pt x="8" y="525"/>
                  </a:lnTo>
                  <a:lnTo>
                    <a:pt x="3" y="490"/>
                  </a:lnTo>
                  <a:lnTo>
                    <a:pt x="0" y="450"/>
                  </a:lnTo>
                  <a:lnTo>
                    <a:pt x="0" y="407"/>
                  </a:lnTo>
                  <a:lnTo>
                    <a:pt x="3" y="362"/>
                  </a:lnTo>
                  <a:lnTo>
                    <a:pt x="10" y="315"/>
                  </a:lnTo>
                  <a:lnTo>
                    <a:pt x="21" y="265"/>
                  </a:lnTo>
                  <a:lnTo>
                    <a:pt x="39" y="215"/>
                  </a:lnTo>
                  <a:lnTo>
                    <a:pt x="63" y="164"/>
                  </a:lnTo>
                  <a:lnTo>
                    <a:pt x="94" y="114"/>
                  </a:lnTo>
                  <a:lnTo>
                    <a:pt x="133" y="65"/>
                  </a:lnTo>
                  <a:lnTo>
                    <a:pt x="181" y="18"/>
                  </a:lnTo>
                  <a:lnTo>
                    <a:pt x="183" y="19"/>
                  </a:lnTo>
                  <a:lnTo>
                    <a:pt x="188" y="22"/>
                  </a:lnTo>
                  <a:lnTo>
                    <a:pt x="196" y="25"/>
                  </a:lnTo>
                  <a:lnTo>
                    <a:pt x="206" y="30"/>
                  </a:lnTo>
                  <a:lnTo>
                    <a:pt x="219" y="34"/>
                  </a:lnTo>
                  <a:lnTo>
                    <a:pt x="235" y="39"/>
                  </a:lnTo>
                  <a:lnTo>
                    <a:pt x="253" y="43"/>
                  </a:lnTo>
                  <a:lnTo>
                    <a:pt x="272" y="47"/>
                  </a:lnTo>
                  <a:lnTo>
                    <a:pt x="296" y="49"/>
                  </a:lnTo>
                  <a:lnTo>
                    <a:pt x="320" y="51"/>
                  </a:lnTo>
                  <a:lnTo>
                    <a:pt x="346" y="49"/>
                  </a:lnTo>
                  <a:lnTo>
                    <a:pt x="375" y="45"/>
                  </a:lnTo>
                  <a:lnTo>
                    <a:pt x="405" y="39"/>
                  </a:lnTo>
                  <a:lnTo>
                    <a:pt x="436" y="30"/>
                  </a:lnTo>
                  <a:lnTo>
                    <a:pt x="470" y="17"/>
                  </a:lnTo>
                  <a:lnTo>
                    <a:pt x="504" y="0"/>
                  </a:lnTo>
                  <a:lnTo>
                    <a:pt x="5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7" name="Freeform 173"/>
            <p:cNvSpPr>
              <a:spLocks/>
            </p:cNvSpPr>
            <p:nvPr/>
          </p:nvSpPr>
          <p:spPr bwMode="auto">
            <a:xfrm flipH="1">
              <a:off x="1426" y="2673"/>
              <a:ext cx="131" cy="161"/>
            </a:xfrm>
            <a:custGeom>
              <a:avLst/>
              <a:gdLst>
                <a:gd name="T0" fmla="*/ 0 w 131"/>
                <a:gd name="T1" fmla="*/ 78 h 161"/>
                <a:gd name="T2" fmla="*/ 2 w 131"/>
                <a:gd name="T3" fmla="*/ 78 h 161"/>
                <a:gd name="T4" fmla="*/ 10 w 131"/>
                <a:gd name="T5" fmla="*/ 78 h 161"/>
                <a:gd name="T6" fmla="*/ 21 w 131"/>
                <a:gd name="T7" fmla="*/ 77 h 161"/>
                <a:gd name="T8" fmla="*/ 32 w 131"/>
                <a:gd name="T9" fmla="*/ 73 h 161"/>
                <a:gd name="T10" fmla="*/ 43 w 131"/>
                <a:gd name="T11" fmla="*/ 64 h 161"/>
                <a:gd name="T12" fmla="*/ 53 w 131"/>
                <a:gd name="T13" fmla="*/ 49 h 161"/>
                <a:gd name="T14" fmla="*/ 61 w 131"/>
                <a:gd name="T15" fmla="*/ 28 h 161"/>
                <a:gd name="T16" fmla="*/ 63 w 131"/>
                <a:gd name="T17" fmla="*/ 0 h 161"/>
                <a:gd name="T18" fmla="*/ 130 w 131"/>
                <a:gd name="T19" fmla="*/ 51 h 161"/>
                <a:gd name="T20" fmla="*/ 130 w 131"/>
                <a:gd name="T21" fmla="*/ 55 h 161"/>
                <a:gd name="T22" fmla="*/ 131 w 131"/>
                <a:gd name="T23" fmla="*/ 65 h 161"/>
                <a:gd name="T24" fmla="*/ 131 w 131"/>
                <a:gd name="T25" fmla="*/ 79 h 161"/>
                <a:gd name="T26" fmla="*/ 128 w 131"/>
                <a:gd name="T27" fmla="*/ 97 h 161"/>
                <a:gd name="T28" fmla="*/ 121 w 131"/>
                <a:gd name="T29" fmla="*/ 117 h 161"/>
                <a:gd name="T30" fmla="*/ 109 w 131"/>
                <a:gd name="T31" fmla="*/ 135 h 161"/>
                <a:gd name="T32" fmla="*/ 91 w 131"/>
                <a:gd name="T33" fmla="*/ 149 h 161"/>
                <a:gd name="T34" fmla="*/ 63 w 131"/>
                <a:gd name="T35" fmla="*/ 161 h 161"/>
                <a:gd name="T36" fmla="*/ 0 w 131"/>
                <a:gd name="T37" fmla="*/ 7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161">
                  <a:moveTo>
                    <a:pt x="0" y="78"/>
                  </a:moveTo>
                  <a:lnTo>
                    <a:pt x="2" y="78"/>
                  </a:lnTo>
                  <a:lnTo>
                    <a:pt x="10" y="78"/>
                  </a:lnTo>
                  <a:lnTo>
                    <a:pt x="21" y="77"/>
                  </a:lnTo>
                  <a:lnTo>
                    <a:pt x="32" y="73"/>
                  </a:lnTo>
                  <a:lnTo>
                    <a:pt x="43" y="64"/>
                  </a:lnTo>
                  <a:lnTo>
                    <a:pt x="53" y="49"/>
                  </a:lnTo>
                  <a:lnTo>
                    <a:pt x="61" y="28"/>
                  </a:lnTo>
                  <a:lnTo>
                    <a:pt x="63" y="0"/>
                  </a:lnTo>
                  <a:lnTo>
                    <a:pt x="130" y="51"/>
                  </a:lnTo>
                  <a:lnTo>
                    <a:pt x="130" y="55"/>
                  </a:lnTo>
                  <a:lnTo>
                    <a:pt x="131" y="65"/>
                  </a:lnTo>
                  <a:lnTo>
                    <a:pt x="131" y="79"/>
                  </a:lnTo>
                  <a:lnTo>
                    <a:pt x="128" y="97"/>
                  </a:lnTo>
                  <a:lnTo>
                    <a:pt x="121" y="117"/>
                  </a:lnTo>
                  <a:lnTo>
                    <a:pt x="109" y="135"/>
                  </a:lnTo>
                  <a:lnTo>
                    <a:pt x="91" y="149"/>
                  </a:lnTo>
                  <a:lnTo>
                    <a:pt x="63" y="161"/>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8" name="Freeform 174"/>
            <p:cNvSpPr>
              <a:spLocks/>
            </p:cNvSpPr>
            <p:nvPr/>
          </p:nvSpPr>
          <p:spPr bwMode="auto">
            <a:xfrm flipH="1">
              <a:off x="1972" y="2819"/>
              <a:ext cx="99" cy="137"/>
            </a:xfrm>
            <a:custGeom>
              <a:avLst/>
              <a:gdLst>
                <a:gd name="T0" fmla="*/ 5 w 99"/>
                <a:gd name="T1" fmla="*/ 0 h 137"/>
                <a:gd name="T2" fmla="*/ 8 w 99"/>
                <a:gd name="T3" fmla="*/ 2 h 137"/>
                <a:gd name="T4" fmla="*/ 13 w 99"/>
                <a:gd name="T5" fmla="*/ 10 h 137"/>
                <a:gd name="T6" fmla="*/ 19 w 99"/>
                <a:gd name="T7" fmla="*/ 22 h 137"/>
                <a:gd name="T8" fmla="*/ 26 w 99"/>
                <a:gd name="T9" fmla="*/ 37 h 137"/>
                <a:gd name="T10" fmla="*/ 29 w 99"/>
                <a:gd name="T11" fmla="*/ 54 h 137"/>
                <a:gd name="T12" fmla="*/ 26 w 99"/>
                <a:gd name="T13" fmla="*/ 74 h 137"/>
                <a:gd name="T14" fmla="*/ 18 w 99"/>
                <a:gd name="T15" fmla="*/ 94 h 137"/>
                <a:gd name="T16" fmla="*/ 0 w 99"/>
                <a:gd name="T17" fmla="*/ 115 h 137"/>
                <a:gd name="T18" fmla="*/ 61 w 99"/>
                <a:gd name="T19" fmla="*/ 137 h 137"/>
                <a:gd name="T20" fmla="*/ 65 w 99"/>
                <a:gd name="T21" fmla="*/ 135 h 137"/>
                <a:gd name="T22" fmla="*/ 73 w 99"/>
                <a:gd name="T23" fmla="*/ 126 h 137"/>
                <a:gd name="T24" fmla="*/ 83 w 99"/>
                <a:gd name="T25" fmla="*/ 113 h 137"/>
                <a:gd name="T26" fmla="*/ 94 w 99"/>
                <a:gd name="T27" fmla="*/ 96 h 137"/>
                <a:gd name="T28" fmla="*/ 99 w 99"/>
                <a:gd name="T29" fmla="*/ 75 h 137"/>
                <a:gd name="T30" fmla="*/ 99 w 99"/>
                <a:gd name="T31" fmla="*/ 52 h 137"/>
                <a:gd name="T32" fmla="*/ 88 w 99"/>
                <a:gd name="T33" fmla="*/ 26 h 137"/>
                <a:gd name="T34" fmla="*/ 66 w 99"/>
                <a:gd name="T35" fmla="*/ 0 h 137"/>
                <a:gd name="T36" fmla="*/ 5 w 99"/>
                <a:gd name="T3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137">
                  <a:moveTo>
                    <a:pt x="5" y="0"/>
                  </a:moveTo>
                  <a:lnTo>
                    <a:pt x="8" y="2"/>
                  </a:lnTo>
                  <a:lnTo>
                    <a:pt x="13" y="10"/>
                  </a:lnTo>
                  <a:lnTo>
                    <a:pt x="19" y="22"/>
                  </a:lnTo>
                  <a:lnTo>
                    <a:pt x="26" y="37"/>
                  </a:lnTo>
                  <a:lnTo>
                    <a:pt x="29" y="54"/>
                  </a:lnTo>
                  <a:lnTo>
                    <a:pt x="26" y="74"/>
                  </a:lnTo>
                  <a:lnTo>
                    <a:pt x="18" y="94"/>
                  </a:lnTo>
                  <a:lnTo>
                    <a:pt x="0" y="115"/>
                  </a:lnTo>
                  <a:lnTo>
                    <a:pt x="61" y="137"/>
                  </a:lnTo>
                  <a:lnTo>
                    <a:pt x="65" y="135"/>
                  </a:lnTo>
                  <a:lnTo>
                    <a:pt x="73" y="126"/>
                  </a:lnTo>
                  <a:lnTo>
                    <a:pt x="83" y="113"/>
                  </a:lnTo>
                  <a:lnTo>
                    <a:pt x="94" y="96"/>
                  </a:lnTo>
                  <a:lnTo>
                    <a:pt x="99" y="75"/>
                  </a:lnTo>
                  <a:lnTo>
                    <a:pt x="99" y="52"/>
                  </a:lnTo>
                  <a:lnTo>
                    <a:pt x="88" y="26"/>
                  </a:lnTo>
                  <a:lnTo>
                    <a:pt x="66"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3999" name="Freeform 175"/>
            <p:cNvSpPr>
              <a:spLocks/>
            </p:cNvSpPr>
            <p:nvPr/>
          </p:nvSpPr>
          <p:spPr bwMode="auto">
            <a:xfrm flipH="1">
              <a:off x="557" y="1313"/>
              <a:ext cx="506" cy="511"/>
            </a:xfrm>
            <a:custGeom>
              <a:avLst/>
              <a:gdLst>
                <a:gd name="T0" fmla="*/ 118 w 506"/>
                <a:gd name="T1" fmla="*/ 178 h 511"/>
                <a:gd name="T2" fmla="*/ 99 w 506"/>
                <a:gd name="T3" fmla="*/ 180 h 511"/>
                <a:gd name="T4" fmla="*/ 66 w 506"/>
                <a:gd name="T5" fmla="*/ 179 h 511"/>
                <a:gd name="T6" fmla="*/ 32 w 506"/>
                <a:gd name="T7" fmla="*/ 167 h 511"/>
                <a:gd name="T8" fmla="*/ 5 w 506"/>
                <a:gd name="T9" fmla="*/ 139 h 511"/>
                <a:gd name="T10" fmla="*/ 3 w 506"/>
                <a:gd name="T11" fmla="*/ 92 h 511"/>
                <a:gd name="T12" fmla="*/ 27 w 506"/>
                <a:gd name="T13" fmla="*/ 44 h 511"/>
                <a:gd name="T14" fmla="*/ 87 w 506"/>
                <a:gd name="T15" fmla="*/ 9 h 511"/>
                <a:gd name="T16" fmla="*/ 153 w 506"/>
                <a:gd name="T17" fmla="*/ 0 h 511"/>
                <a:gd name="T18" fmla="*/ 192 w 506"/>
                <a:gd name="T19" fmla="*/ 5 h 511"/>
                <a:gd name="T20" fmla="*/ 226 w 506"/>
                <a:gd name="T21" fmla="*/ 18 h 511"/>
                <a:gd name="T22" fmla="*/ 254 w 506"/>
                <a:gd name="T23" fmla="*/ 36 h 511"/>
                <a:gd name="T24" fmla="*/ 280 w 506"/>
                <a:gd name="T25" fmla="*/ 55 h 511"/>
                <a:gd name="T26" fmla="*/ 302 w 506"/>
                <a:gd name="T27" fmla="*/ 75 h 511"/>
                <a:gd name="T28" fmla="*/ 325 w 506"/>
                <a:gd name="T29" fmla="*/ 92 h 511"/>
                <a:gd name="T30" fmla="*/ 350 w 506"/>
                <a:gd name="T31" fmla="*/ 102 h 511"/>
                <a:gd name="T32" fmla="*/ 399 w 506"/>
                <a:gd name="T33" fmla="*/ 114 h 511"/>
                <a:gd name="T34" fmla="*/ 462 w 506"/>
                <a:gd name="T35" fmla="*/ 156 h 511"/>
                <a:gd name="T36" fmla="*/ 499 w 506"/>
                <a:gd name="T37" fmla="*/ 222 h 511"/>
                <a:gd name="T38" fmla="*/ 502 w 506"/>
                <a:gd name="T39" fmla="*/ 299 h 511"/>
                <a:gd name="T40" fmla="*/ 464 w 506"/>
                <a:gd name="T41" fmla="*/ 374 h 511"/>
                <a:gd name="T42" fmla="*/ 428 w 506"/>
                <a:gd name="T43" fmla="*/ 426 h 511"/>
                <a:gd name="T44" fmla="*/ 399 w 506"/>
                <a:gd name="T45" fmla="*/ 460 h 511"/>
                <a:gd name="T46" fmla="*/ 372 w 506"/>
                <a:gd name="T47" fmla="*/ 486 h 511"/>
                <a:gd name="T48" fmla="*/ 343 w 506"/>
                <a:gd name="T49" fmla="*/ 511 h 511"/>
                <a:gd name="T50" fmla="*/ 319 w 506"/>
                <a:gd name="T51" fmla="*/ 504 h 511"/>
                <a:gd name="T52" fmla="*/ 302 w 506"/>
                <a:gd name="T53" fmla="*/ 476 h 511"/>
                <a:gd name="T54" fmla="*/ 299 w 506"/>
                <a:gd name="T55" fmla="*/ 433 h 511"/>
                <a:gd name="T56" fmla="*/ 308 w 506"/>
                <a:gd name="T57" fmla="*/ 397 h 511"/>
                <a:gd name="T58" fmla="*/ 312 w 506"/>
                <a:gd name="T59" fmla="*/ 365 h 511"/>
                <a:gd name="T60" fmla="*/ 312 w 506"/>
                <a:gd name="T61" fmla="*/ 325 h 511"/>
                <a:gd name="T62" fmla="*/ 306 w 506"/>
                <a:gd name="T63" fmla="*/ 283 h 511"/>
                <a:gd name="T64" fmla="*/ 289 w 506"/>
                <a:gd name="T65" fmla="*/ 243 h 511"/>
                <a:gd name="T66" fmla="*/ 260 w 506"/>
                <a:gd name="T67" fmla="*/ 209 h 511"/>
                <a:gd name="T68" fmla="*/ 217 w 506"/>
                <a:gd name="T69" fmla="*/ 184 h 511"/>
                <a:gd name="T70" fmla="*/ 157 w 506"/>
                <a:gd name="T71" fmla="*/ 1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511">
                  <a:moveTo>
                    <a:pt x="121" y="176"/>
                  </a:moveTo>
                  <a:lnTo>
                    <a:pt x="118" y="178"/>
                  </a:lnTo>
                  <a:lnTo>
                    <a:pt x="111" y="179"/>
                  </a:lnTo>
                  <a:lnTo>
                    <a:pt x="99" y="180"/>
                  </a:lnTo>
                  <a:lnTo>
                    <a:pt x="83" y="180"/>
                  </a:lnTo>
                  <a:lnTo>
                    <a:pt x="66" y="179"/>
                  </a:lnTo>
                  <a:lnTo>
                    <a:pt x="49" y="175"/>
                  </a:lnTo>
                  <a:lnTo>
                    <a:pt x="32" y="167"/>
                  </a:lnTo>
                  <a:lnTo>
                    <a:pt x="17" y="156"/>
                  </a:lnTo>
                  <a:lnTo>
                    <a:pt x="5" y="139"/>
                  </a:lnTo>
                  <a:lnTo>
                    <a:pt x="0" y="117"/>
                  </a:lnTo>
                  <a:lnTo>
                    <a:pt x="3" y="92"/>
                  </a:lnTo>
                  <a:lnTo>
                    <a:pt x="12" y="67"/>
                  </a:lnTo>
                  <a:lnTo>
                    <a:pt x="27" y="44"/>
                  </a:lnTo>
                  <a:lnTo>
                    <a:pt x="53" y="23"/>
                  </a:lnTo>
                  <a:lnTo>
                    <a:pt x="87" y="9"/>
                  </a:lnTo>
                  <a:lnTo>
                    <a:pt x="130" y="0"/>
                  </a:lnTo>
                  <a:lnTo>
                    <a:pt x="153" y="0"/>
                  </a:lnTo>
                  <a:lnTo>
                    <a:pt x="174" y="1"/>
                  </a:lnTo>
                  <a:lnTo>
                    <a:pt x="192" y="5"/>
                  </a:lnTo>
                  <a:lnTo>
                    <a:pt x="209" y="11"/>
                  </a:lnTo>
                  <a:lnTo>
                    <a:pt x="226" y="18"/>
                  </a:lnTo>
                  <a:lnTo>
                    <a:pt x="241" y="27"/>
                  </a:lnTo>
                  <a:lnTo>
                    <a:pt x="254" y="36"/>
                  </a:lnTo>
                  <a:lnTo>
                    <a:pt x="267" y="46"/>
                  </a:lnTo>
                  <a:lnTo>
                    <a:pt x="280" y="55"/>
                  </a:lnTo>
                  <a:lnTo>
                    <a:pt x="291" y="66"/>
                  </a:lnTo>
                  <a:lnTo>
                    <a:pt x="302" y="75"/>
                  </a:lnTo>
                  <a:lnTo>
                    <a:pt x="313" y="84"/>
                  </a:lnTo>
                  <a:lnTo>
                    <a:pt x="325" y="92"/>
                  </a:lnTo>
                  <a:lnTo>
                    <a:pt x="337" y="98"/>
                  </a:lnTo>
                  <a:lnTo>
                    <a:pt x="350" y="102"/>
                  </a:lnTo>
                  <a:lnTo>
                    <a:pt x="363" y="105"/>
                  </a:lnTo>
                  <a:lnTo>
                    <a:pt x="399" y="114"/>
                  </a:lnTo>
                  <a:lnTo>
                    <a:pt x="432" y="131"/>
                  </a:lnTo>
                  <a:lnTo>
                    <a:pt x="462" y="156"/>
                  </a:lnTo>
                  <a:lnTo>
                    <a:pt x="484" y="187"/>
                  </a:lnTo>
                  <a:lnTo>
                    <a:pt x="499" y="222"/>
                  </a:lnTo>
                  <a:lnTo>
                    <a:pt x="506" y="260"/>
                  </a:lnTo>
                  <a:lnTo>
                    <a:pt x="502" y="299"/>
                  </a:lnTo>
                  <a:lnTo>
                    <a:pt x="485" y="339"/>
                  </a:lnTo>
                  <a:lnTo>
                    <a:pt x="464" y="374"/>
                  </a:lnTo>
                  <a:lnTo>
                    <a:pt x="445" y="403"/>
                  </a:lnTo>
                  <a:lnTo>
                    <a:pt x="428" y="426"/>
                  </a:lnTo>
                  <a:lnTo>
                    <a:pt x="414" y="444"/>
                  </a:lnTo>
                  <a:lnTo>
                    <a:pt x="399" y="460"/>
                  </a:lnTo>
                  <a:lnTo>
                    <a:pt x="385" y="473"/>
                  </a:lnTo>
                  <a:lnTo>
                    <a:pt x="372" y="486"/>
                  </a:lnTo>
                  <a:lnTo>
                    <a:pt x="358" y="500"/>
                  </a:lnTo>
                  <a:lnTo>
                    <a:pt x="343" y="511"/>
                  </a:lnTo>
                  <a:lnTo>
                    <a:pt x="330" y="511"/>
                  </a:lnTo>
                  <a:lnTo>
                    <a:pt x="319" y="504"/>
                  </a:lnTo>
                  <a:lnTo>
                    <a:pt x="310" y="492"/>
                  </a:lnTo>
                  <a:lnTo>
                    <a:pt x="302" y="476"/>
                  </a:lnTo>
                  <a:lnTo>
                    <a:pt x="299" y="455"/>
                  </a:lnTo>
                  <a:lnTo>
                    <a:pt x="299" y="433"/>
                  </a:lnTo>
                  <a:lnTo>
                    <a:pt x="304" y="410"/>
                  </a:lnTo>
                  <a:lnTo>
                    <a:pt x="308" y="397"/>
                  </a:lnTo>
                  <a:lnTo>
                    <a:pt x="311" y="382"/>
                  </a:lnTo>
                  <a:lnTo>
                    <a:pt x="312" y="365"/>
                  </a:lnTo>
                  <a:lnTo>
                    <a:pt x="313" y="345"/>
                  </a:lnTo>
                  <a:lnTo>
                    <a:pt x="312" y="325"/>
                  </a:lnTo>
                  <a:lnTo>
                    <a:pt x="310" y="304"/>
                  </a:lnTo>
                  <a:lnTo>
                    <a:pt x="306" y="283"/>
                  </a:lnTo>
                  <a:lnTo>
                    <a:pt x="298" y="262"/>
                  </a:lnTo>
                  <a:lnTo>
                    <a:pt x="289" y="243"/>
                  </a:lnTo>
                  <a:lnTo>
                    <a:pt x="276" y="225"/>
                  </a:lnTo>
                  <a:lnTo>
                    <a:pt x="260" y="209"/>
                  </a:lnTo>
                  <a:lnTo>
                    <a:pt x="241" y="195"/>
                  </a:lnTo>
                  <a:lnTo>
                    <a:pt x="217" y="184"/>
                  </a:lnTo>
                  <a:lnTo>
                    <a:pt x="190" y="178"/>
                  </a:lnTo>
                  <a:lnTo>
                    <a:pt x="157" y="175"/>
                  </a:lnTo>
                  <a:lnTo>
                    <a:pt x="121"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0" name="Freeform 176"/>
            <p:cNvSpPr>
              <a:spLocks/>
            </p:cNvSpPr>
            <p:nvPr/>
          </p:nvSpPr>
          <p:spPr bwMode="auto">
            <a:xfrm flipH="1">
              <a:off x="565" y="1319"/>
              <a:ext cx="490" cy="498"/>
            </a:xfrm>
            <a:custGeom>
              <a:avLst/>
              <a:gdLst>
                <a:gd name="T0" fmla="*/ 113 w 490"/>
                <a:gd name="T1" fmla="*/ 166 h 498"/>
                <a:gd name="T2" fmla="*/ 93 w 490"/>
                <a:gd name="T3" fmla="*/ 169 h 498"/>
                <a:gd name="T4" fmla="*/ 63 w 490"/>
                <a:gd name="T5" fmla="*/ 169 h 498"/>
                <a:gd name="T6" fmla="*/ 31 w 490"/>
                <a:gd name="T7" fmla="*/ 157 h 498"/>
                <a:gd name="T8" fmla="*/ 15 w 490"/>
                <a:gd name="T9" fmla="*/ 146 h 498"/>
                <a:gd name="T10" fmla="*/ 14 w 490"/>
                <a:gd name="T11" fmla="*/ 146 h 498"/>
                <a:gd name="T12" fmla="*/ 4 w 490"/>
                <a:gd name="T13" fmla="*/ 127 h 498"/>
                <a:gd name="T14" fmla="*/ 1 w 490"/>
                <a:gd name="T15" fmla="*/ 85 h 498"/>
                <a:gd name="T16" fmla="*/ 26 w 490"/>
                <a:gd name="T17" fmla="*/ 40 h 498"/>
                <a:gd name="T18" fmla="*/ 82 w 490"/>
                <a:gd name="T19" fmla="*/ 8 h 498"/>
                <a:gd name="T20" fmla="*/ 145 w 490"/>
                <a:gd name="T21" fmla="*/ 0 h 498"/>
                <a:gd name="T22" fmla="*/ 184 w 490"/>
                <a:gd name="T23" fmla="*/ 5 h 498"/>
                <a:gd name="T24" fmla="*/ 217 w 490"/>
                <a:gd name="T25" fmla="*/ 18 h 498"/>
                <a:gd name="T26" fmla="*/ 246 w 490"/>
                <a:gd name="T27" fmla="*/ 35 h 498"/>
                <a:gd name="T28" fmla="*/ 270 w 490"/>
                <a:gd name="T29" fmla="*/ 55 h 498"/>
                <a:gd name="T30" fmla="*/ 294 w 490"/>
                <a:gd name="T31" fmla="*/ 74 h 498"/>
                <a:gd name="T32" fmla="*/ 316 w 490"/>
                <a:gd name="T33" fmla="*/ 91 h 498"/>
                <a:gd name="T34" fmla="*/ 339 w 490"/>
                <a:gd name="T35" fmla="*/ 101 h 498"/>
                <a:gd name="T36" fmla="*/ 386 w 490"/>
                <a:gd name="T37" fmla="*/ 112 h 498"/>
                <a:gd name="T38" fmla="*/ 446 w 490"/>
                <a:gd name="T39" fmla="*/ 152 h 498"/>
                <a:gd name="T40" fmla="*/ 484 w 490"/>
                <a:gd name="T41" fmla="*/ 216 h 498"/>
                <a:gd name="T42" fmla="*/ 486 w 490"/>
                <a:gd name="T43" fmla="*/ 291 h 498"/>
                <a:gd name="T44" fmla="*/ 450 w 490"/>
                <a:gd name="T45" fmla="*/ 365 h 498"/>
                <a:gd name="T46" fmla="*/ 416 w 490"/>
                <a:gd name="T47" fmla="*/ 415 h 498"/>
                <a:gd name="T48" fmla="*/ 389 w 490"/>
                <a:gd name="T49" fmla="*/ 449 h 498"/>
                <a:gd name="T50" fmla="*/ 363 w 490"/>
                <a:gd name="T51" fmla="*/ 475 h 498"/>
                <a:gd name="T52" fmla="*/ 338 w 490"/>
                <a:gd name="T53" fmla="*/ 497 h 498"/>
                <a:gd name="T54" fmla="*/ 316 w 490"/>
                <a:gd name="T55" fmla="*/ 494 h 498"/>
                <a:gd name="T56" fmla="*/ 300 w 490"/>
                <a:gd name="T57" fmla="*/ 473 h 498"/>
                <a:gd name="T58" fmla="*/ 295 w 490"/>
                <a:gd name="T59" fmla="*/ 440 h 498"/>
                <a:gd name="T60" fmla="*/ 298 w 490"/>
                <a:gd name="T61" fmla="*/ 414 h 498"/>
                <a:gd name="T62" fmla="*/ 300 w 490"/>
                <a:gd name="T63" fmla="*/ 402 h 498"/>
                <a:gd name="T64" fmla="*/ 308 w 490"/>
                <a:gd name="T65" fmla="*/ 367 h 498"/>
                <a:gd name="T66" fmla="*/ 304 w 490"/>
                <a:gd name="T67" fmla="*/ 289 h 498"/>
                <a:gd name="T68" fmla="*/ 268 w 490"/>
                <a:gd name="T69" fmla="*/ 212 h 498"/>
                <a:gd name="T70" fmla="*/ 182 w 490"/>
                <a:gd name="T71" fmla="*/ 16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8">
                  <a:moveTo>
                    <a:pt x="116" y="166"/>
                  </a:moveTo>
                  <a:lnTo>
                    <a:pt x="113" y="166"/>
                  </a:lnTo>
                  <a:lnTo>
                    <a:pt x="105" y="168"/>
                  </a:lnTo>
                  <a:lnTo>
                    <a:pt x="93" y="169"/>
                  </a:lnTo>
                  <a:lnTo>
                    <a:pt x="79" y="170"/>
                  </a:lnTo>
                  <a:lnTo>
                    <a:pt x="63" y="169"/>
                  </a:lnTo>
                  <a:lnTo>
                    <a:pt x="47" y="165"/>
                  </a:lnTo>
                  <a:lnTo>
                    <a:pt x="31" y="157"/>
                  </a:lnTo>
                  <a:lnTo>
                    <a:pt x="17" y="147"/>
                  </a:lnTo>
                  <a:lnTo>
                    <a:pt x="15" y="146"/>
                  </a:lnTo>
                  <a:lnTo>
                    <a:pt x="15" y="146"/>
                  </a:lnTo>
                  <a:lnTo>
                    <a:pt x="14" y="146"/>
                  </a:lnTo>
                  <a:lnTo>
                    <a:pt x="14" y="144"/>
                  </a:lnTo>
                  <a:lnTo>
                    <a:pt x="4" y="127"/>
                  </a:lnTo>
                  <a:lnTo>
                    <a:pt x="0" y="107"/>
                  </a:lnTo>
                  <a:lnTo>
                    <a:pt x="1" y="85"/>
                  </a:lnTo>
                  <a:lnTo>
                    <a:pt x="10" y="61"/>
                  </a:lnTo>
                  <a:lnTo>
                    <a:pt x="26" y="40"/>
                  </a:lnTo>
                  <a:lnTo>
                    <a:pt x="49" y="22"/>
                  </a:lnTo>
                  <a:lnTo>
                    <a:pt x="82" y="8"/>
                  </a:lnTo>
                  <a:lnTo>
                    <a:pt x="123" y="0"/>
                  </a:lnTo>
                  <a:lnTo>
                    <a:pt x="145" y="0"/>
                  </a:lnTo>
                  <a:lnTo>
                    <a:pt x="166" y="1"/>
                  </a:lnTo>
                  <a:lnTo>
                    <a:pt x="184" y="5"/>
                  </a:lnTo>
                  <a:lnTo>
                    <a:pt x="201" y="10"/>
                  </a:lnTo>
                  <a:lnTo>
                    <a:pt x="217" y="18"/>
                  </a:lnTo>
                  <a:lnTo>
                    <a:pt x="233" y="26"/>
                  </a:lnTo>
                  <a:lnTo>
                    <a:pt x="246" y="35"/>
                  </a:lnTo>
                  <a:lnTo>
                    <a:pt x="259" y="46"/>
                  </a:lnTo>
                  <a:lnTo>
                    <a:pt x="270" y="55"/>
                  </a:lnTo>
                  <a:lnTo>
                    <a:pt x="282" y="65"/>
                  </a:lnTo>
                  <a:lnTo>
                    <a:pt x="294" y="74"/>
                  </a:lnTo>
                  <a:lnTo>
                    <a:pt x="304" y="83"/>
                  </a:lnTo>
                  <a:lnTo>
                    <a:pt x="316" y="91"/>
                  </a:lnTo>
                  <a:lnTo>
                    <a:pt x="328" y="98"/>
                  </a:lnTo>
                  <a:lnTo>
                    <a:pt x="339" y="101"/>
                  </a:lnTo>
                  <a:lnTo>
                    <a:pt x="352" y="104"/>
                  </a:lnTo>
                  <a:lnTo>
                    <a:pt x="386" y="112"/>
                  </a:lnTo>
                  <a:lnTo>
                    <a:pt x="419" y="129"/>
                  </a:lnTo>
                  <a:lnTo>
                    <a:pt x="446" y="152"/>
                  </a:lnTo>
                  <a:lnTo>
                    <a:pt x="468" y="182"/>
                  </a:lnTo>
                  <a:lnTo>
                    <a:pt x="484" y="216"/>
                  </a:lnTo>
                  <a:lnTo>
                    <a:pt x="490" y="252"/>
                  </a:lnTo>
                  <a:lnTo>
                    <a:pt x="486" y="291"/>
                  </a:lnTo>
                  <a:lnTo>
                    <a:pt x="471" y="330"/>
                  </a:lnTo>
                  <a:lnTo>
                    <a:pt x="450" y="365"/>
                  </a:lnTo>
                  <a:lnTo>
                    <a:pt x="433" y="393"/>
                  </a:lnTo>
                  <a:lnTo>
                    <a:pt x="416" y="415"/>
                  </a:lnTo>
                  <a:lnTo>
                    <a:pt x="403" y="433"/>
                  </a:lnTo>
                  <a:lnTo>
                    <a:pt x="389" y="449"/>
                  </a:lnTo>
                  <a:lnTo>
                    <a:pt x="376" y="462"/>
                  </a:lnTo>
                  <a:lnTo>
                    <a:pt x="363" y="475"/>
                  </a:lnTo>
                  <a:lnTo>
                    <a:pt x="350" y="488"/>
                  </a:lnTo>
                  <a:lnTo>
                    <a:pt x="338" y="497"/>
                  </a:lnTo>
                  <a:lnTo>
                    <a:pt x="326" y="498"/>
                  </a:lnTo>
                  <a:lnTo>
                    <a:pt x="316" y="494"/>
                  </a:lnTo>
                  <a:lnTo>
                    <a:pt x="308" y="485"/>
                  </a:lnTo>
                  <a:lnTo>
                    <a:pt x="300" y="473"/>
                  </a:lnTo>
                  <a:lnTo>
                    <a:pt x="296" y="458"/>
                  </a:lnTo>
                  <a:lnTo>
                    <a:pt x="295" y="440"/>
                  </a:lnTo>
                  <a:lnTo>
                    <a:pt x="296" y="420"/>
                  </a:lnTo>
                  <a:lnTo>
                    <a:pt x="298" y="414"/>
                  </a:lnTo>
                  <a:lnTo>
                    <a:pt x="299" y="408"/>
                  </a:lnTo>
                  <a:lnTo>
                    <a:pt x="300" y="402"/>
                  </a:lnTo>
                  <a:lnTo>
                    <a:pt x="302" y="397"/>
                  </a:lnTo>
                  <a:lnTo>
                    <a:pt x="308" y="367"/>
                  </a:lnTo>
                  <a:lnTo>
                    <a:pt x="309" y="329"/>
                  </a:lnTo>
                  <a:lnTo>
                    <a:pt x="304" y="289"/>
                  </a:lnTo>
                  <a:lnTo>
                    <a:pt x="291" y="248"/>
                  </a:lnTo>
                  <a:lnTo>
                    <a:pt x="268" y="212"/>
                  </a:lnTo>
                  <a:lnTo>
                    <a:pt x="231" y="183"/>
                  </a:lnTo>
                  <a:lnTo>
                    <a:pt x="182" y="168"/>
                  </a:lnTo>
                  <a:lnTo>
                    <a:pt x="116" y="166"/>
                  </a:lnTo>
                  <a:close/>
                </a:path>
              </a:pathLst>
            </a:custGeom>
            <a:solidFill>
              <a:srgbClr val="E5D3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1" name="Freeform 177"/>
            <p:cNvSpPr>
              <a:spLocks/>
            </p:cNvSpPr>
            <p:nvPr/>
          </p:nvSpPr>
          <p:spPr bwMode="auto">
            <a:xfrm flipH="1">
              <a:off x="571" y="1326"/>
              <a:ext cx="478" cy="485"/>
            </a:xfrm>
            <a:custGeom>
              <a:avLst/>
              <a:gdLst>
                <a:gd name="T0" fmla="*/ 111 w 478"/>
                <a:gd name="T1" fmla="*/ 154 h 485"/>
                <a:gd name="T2" fmla="*/ 91 w 478"/>
                <a:gd name="T3" fmla="*/ 157 h 485"/>
                <a:gd name="T4" fmla="*/ 63 w 478"/>
                <a:gd name="T5" fmla="*/ 157 h 485"/>
                <a:gd name="T6" fmla="*/ 31 w 478"/>
                <a:gd name="T7" fmla="*/ 146 h 485"/>
                <a:gd name="T8" fmla="*/ 17 w 478"/>
                <a:gd name="T9" fmla="*/ 136 h 485"/>
                <a:gd name="T10" fmla="*/ 16 w 478"/>
                <a:gd name="T11" fmla="*/ 136 h 485"/>
                <a:gd name="T12" fmla="*/ 5 w 478"/>
                <a:gd name="T13" fmla="*/ 118 h 485"/>
                <a:gd name="T14" fmla="*/ 2 w 478"/>
                <a:gd name="T15" fmla="*/ 78 h 485"/>
                <a:gd name="T16" fmla="*/ 25 w 478"/>
                <a:gd name="T17" fmla="*/ 37 h 485"/>
                <a:gd name="T18" fmla="*/ 78 w 478"/>
                <a:gd name="T19" fmla="*/ 7 h 485"/>
                <a:gd name="T20" fmla="*/ 141 w 478"/>
                <a:gd name="T21" fmla="*/ 0 h 485"/>
                <a:gd name="T22" fmla="*/ 178 w 478"/>
                <a:gd name="T23" fmla="*/ 6 h 485"/>
                <a:gd name="T24" fmla="*/ 211 w 478"/>
                <a:gd name="T25" fmla="*/ 18 h 485"/>
                <a:gd name="T26" fmla="*/ 238 w 478"/>
                <a:gd name="T27" fmla="*/ 35 h 485"/>
                <a:gd name="T28" fmla="*/ 263 w 478"/>
                <a:gd name="T29" fmla="*/ 54 h 485"/>
                <a:gd name="T30" fmla="*/ 285 w 478"/>
                <a:gd name="T31" fmla="*/ 72 h 485"/>
                <a:gd name="T32" fmla="*/ 307 w 478"/>
                <a:gd name="T33" fmla="*/ 88 h 485"/>
                <a:gd name="T34" fmla="*/ 331 w 478"/>
                <a:gd name="T35" fmla="*/ 98 h 485"/>
                <a:gd name="T36" fmla="*/ 376 w 478"/>
                <a:gd name="T37" fmla="*/ 109 h 485"/>
                <a:gd name="T38" fmla="*/ 433 w 478"/>
                <a:gd name="T39" fmla="*/ 149 h 485"/>
                <a:gd name="T40" fmla="*/ 470 w 478"/>
                <a:gd name="T41" fmla="*/ 210 h 485"/>
                <a:gd name="T42" fmla="*/ 474 w 478"/>
                <a:gd name="T43" fmla="*/ 283 h 485"/>
                <a:gd name="T44" fmla="*/ 439 w 478"/>
                <a:gd name="T45" fmla="*/ 355 h 485"/>
                <a:gd name="T46" fmla="*/ 406 w 478"/>
                <a:gd name="T47" fmla="*/ 404 h 485"/>
                <a:gd name="T48" fmla="*/ 381 w 478"/>
                <a:gd name="T49" fmla="*/ 435 h 485"/>
                <a:gd name="T50" fmla="*/ 357 w 478"/>
                <a:gd name="T51" fmla="*/ 461 h 485"/>
                <a:gd name="T52" fmla="*/ 332 w 478"/>
                <a:gd name="T53" fmla="*/ 482 h 485"/>
                <a:gd name="T54" fmla="*/ 311 w 478"/>
                <a:gd name="T55" fmla="*/ 479 h 485"/>
                <a:gd name="T56" fmla="*/ 298 w 478"/>
                <a:gd name="T57" fmla="*/ 457 h 485"/>
                <a:gd name="T58" fmla="*/ 294 w 478"/>
                <a:gd name="T59" fmla="*/ 423 h 485"/>
                <a:gd name="T60" fmla="*/ 297 w 478"/>
                <a:gd name="T61" fmla="*/ 397 h 485"/>
                <a:gd name="T62" fmla="*/ 299 w 478"/>
                <a:gd name="T63" fmla="*/ 386 h 485"/>
                <a:gd name="T64" fmla="*/ 306 w 478"/>
                <a:gd name="T65" fmla="*/ 349 h 485"/>
                <a:gd name="T66" fmla="*/ 299 w 478"/>
                <a:gd name="T67" fmla="*/ 273 h 485"/>
                <a:gd name="T68" fmla="*/ 260 w 478"/>
                <a:gd name="T69" fmla="*/ 198 h 485"/>
                <a:gd name="T70" fmla="*/ 176 w 478"/>
                <a:gd name="T71" fmla="*/ 15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85">
                  <a:moveTo>
                    <a:pt x="113" y="154"/>
                  </a:moveTo>
                  <a:lnTo>
                    <a:pt x="111" y="154"/>
                  </a:lnTo>
                  <a:lnTo>
                    <a:pt x="103" y="156"/>
                  </a:lnTo>
                  <a:lnTo>
                    <a:pt x="91" y="157"/>
                  </a:lnTo>
                  <a:lnTo>
                    <a:pt x="78" y="157"/>
                  </a:lnTo>
                  <a:lnTo>
                    <a:pt x="63" y="157"/>
                  </a:lnTo>
                  <a:lnTo>
                    <a:pt x="47" y="153"/>
                  </a:lnTo>
                  <a:lnTo>
                    <a:pt x="31" y="146"/>
                  </a:lnTo>
                  <a:lnTo>
                    <a:pt x="17" y="137"/>
                  </a:lnTo>
                  <a:lnTo>
                    <a:pt x="17" y="136"/>
                  </a:lnTo>
                  <a:lnTo>
                    <a:pt x="17" y="136"/>
                  </a:lnTo>
                  <a:lnTo>
                    <a:pt x="16" y="136"/>
                  </a:lnTo>
                  <a:lnTo>
                    <a:pt x="16" y="135"/>
                  </a:lnTo>
                  <a:lnTo>
                    <a:pt x="5" y="118"/>
                  </a:lnTo>
                  <a:lnTo>
                    <a:pt x="0" y="98"/>
                  </a:lnTo>
                  <a:lnTo>
                    <a:pt x="2" y="78"/>
                  </a:lnTo>
                  <a:lnTo>
                    <a:pt x="9" y="57"/>
                  </a:lnTo>
                  <a:lnTo>
                    <a:pt x="25" y="37"/>
                  </a:lnTo>
                  <a:lnTo>
                    <a:pt x="47" y="20"/>
                  </a:lnTo>
                  <a:lnTo>
                    <a:pt x="78" y="7"/>
                  </a:lnTo>
                  <a:lnTo>
                    <a:pt x="119" y="1"/>
                  </a:lnTo>
                  <a:lnTo>
                    <a:pt x="141" y="0"/>
                  </a:lnTo>
                  <a:lnTo>
                    <a:pt x="160" y="2"/>
                  </a:lnTo>
                  <a:lnTo>
                    <a:pt x="178" y="6"/>
                  </a:lnTo>
                  <a:lnTo>
                    <a:pt x="195" y="11"/>
                  </a:lnTo>
                  <a:lnTo>
                    <a:pt x="211" y="18"/>
                  </a:lnTo>
                  <a:lnTo>
                    <a:pt x="225" y="26"/>
                  </a:lnTo>
                  <a:lnTo>
                    <a:pt x="238" y="35"/>
                  </a:lnTo>
                  <a:lnTo>
                    <a:pt x="251" y="44"/>
                  </a:lnTo>
                  <a:lnTo>
                    <a:pt x="263" y="54"/>
                  </a:lnTo>
                  <a:lnTo>
                    <a:pt x="273" y="63"/>
                  </a:lnTo>
                  <a:lnTo>
                    <a:pt x="285" y="72"/>
                  </a:lnTo>
                  <a:lnTo>
                    <a:pt x="297" y="80"/>
                  </a:lnTo>
                  <a:lnTo>
                    <a:pt x="307" y="88"/>
                  </a:lnTo>
                  <a:lnTo>
                    <a:pt x="319" y="94"/>
                  </a:lnTo>
                  <a:lnTo>
                    <a:pt x="331" y="98"/>
                  </a:lnTo>
                  <a:lnTo>
                    <a:pt x="344" y="101"/>
                  </a:lnTo>
                  <a:lnTo>
                    <a:pt x="376" y="109"/>
                  </a:lnTo>
                  <a:lnTo>
                    <a:pt x="406" y="126"/>
                  </a:lnTo>
                  <a:lnTo>
                    <a:pt x="433" y="149"/>
                  </a:lnTo>
                  <a:lnTo>
                    <a:pt x="455" y="178"/>
                  </a:lnTo>
                  <a:lnTo>
                    <a:pt x="470" y="210"/>
                  </a:lnTo>
                  <a:lnTo>
                    <a:pt x="478" y="247"/>
                  </a:lnTo>
                  <a:lnTo>
                    <a:pt x="474" y="283"/>
                  </a:lnTo>
                  <a:lnTo>
                    <a:pt x="458" y="321"/>
                  </a:lnTo>
                  <a:lnTo>
                    <a:pt x="439" y="355"/>
                  </a:lnTo>
                  <a:lnTo>
                    <a:pt x="422" y="382"/>
                  </a:lnTo>
                  <a:lnTo>
                    <a:pt x="406" y="404"/>
                  </a:lnTo>
                  <a:lnTo>
                    <a:pt x="393" y="421"/>
                  </a:lnTo>
                  <a:lnTo>
                    <a:pt x="381" y="435"/>
                  </a:lnTo>
                  <a:lnTo>
                    <a:pt x="368" y="448"/>
                  </a:lnTo>
                  <a:lnTo>
                    <a:pt x="357" y="461"/>
                  </a:lnTo>
                  <a:lnTo>
                    <a:pt x="344" y="474"/>
                  </a:lnTo>
                  <a:lnTo>
                    <a:pt x="332" y="482"/>
                  </a:lnTo>
                  <a:lnTo>
                    <a:pt x="320" y="485"/>
                  </a:lnTo>
                  <a:lnTo>
                    <a:pt x="311" y="479"/>
                  </a:lnTo>
                  <a:lnTo>
                    <a:pt x="303" y="470"/>
                  </a:lnTo>
                  <a:lnTo>
                    <a:pt x="298" y="457"/>
                  </a:lnTo>
                  <a:lnTo>
                    <a:pt x="294" y="442"/>
                  </a:lnTo>
                  <a:lnTo>
                    <a:pt x="294" y="423"/>
                  </a:lnTo>
                  <a:lnTo>
                    <a:pt x="296" y="404"/>
                  </a:lnTo>
                  <a:lnTo>
                    <a:pt x="297" y="397"/>
                  </a:lnTo>
                  <a:lnTo>
                    <a:pt x="298" y="392"/>
                  </a:lnTo>
                  <a:lnTo>
                    <a:pt x="299" y="386"/>
                  </a:lnTo>
                  <a:lnTo>
                    <a:pt x="301" y="381"/>
                  </a:lnTo>
                  <a:lnTo>
                    <a:pt x="306" y="349"/>
                  </a:lnTo>
                  <a:lnTo>
                    <a:pt x="306" y="313"/>
                  </a:lnTo>
                  <a:lnTo>
                    <a:pt x="299" y="273"/>
                  </a:lnTo>
                  <a:lnTo>
                    <a:pt x="285" y="234"/>
                  </a:lnTo>
                  <a:lnTo>
                    <a:pt x="260" y="198"/>
                  </a:lnTo>
                  <a:lnTo>
                    <a:pt x="225" y="171"/>
                  </a:lnTo>
                  <a:lnTo>
                    <a:pt x="176" y="156"/>
                  </a:lnTo>
                  <a:lnTo>
                    <a:pt x="113" y="154"/>
                  </a:lnTo>
                  <a:close/>
                </a:path>
              </a:pathLst>
            </a:custGeom>
            <a:solidFill>
              <a:srgbClr val="CCA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2" name="Freeform 178"/>
            <p:cNvSpPr>
              <a:spLocks/>
            </p:cNvSpPr>
            <p:nvPr/>
          </p:nvSpPr>
          <p:spPr bwMode="auto">
            <a:xfrm flipH="1">
              <a:off x="581" y="1332"/>
              <a:ext cx="461" cy="471"/>
            </a:xfrm>
            <a:custGeom>
              <a:avLst/>
              <a:gdLst>
                <a:gd name="T0" fmla="*/ 106 w 461"/>
                <a:gd name="T1" fmla="*/ 143 h 471"/>
                <a:gd name="T2" fmla="*/ 88 w 461"/>
                <a:gd name="T3" fmla="*/ 146 h 471"/>
                <a:gd name="T4" fmla="*/ 60 w 461"/>
                <a:gd name="T5" fmla="*/ 146 h 471"/>
                <a:gd name="T6" fmla="*/ 31 w 461"/>
                <a:gd name="T7" fmla="*/ 138 h 471"/>
                <a:gd name="T8" fmla="*/ 17 w 461"/>
                <a:gd name="T9" fmla="*/ 127 h 471"/>
                <a:gd name="T10" fmla="*/ 17 w 461"/>
                <a:gd name="T11" fmla="*/ 127 h 471"/>
                <a:gd name="T12" fmla="*/ 5 w 461"/>
                <a:gd name="T13" fmla="*/ 111 h 471"/>
                <a:gd name="T14" fmla="*/ 1 w 461"/>
                <a:gd name="T15" fmla="*/ 73 h 471"/>
                <a:gd name="T16" fmla="*/ 23 w 461"/>
                <a:gd name="T17" fmla="*/ 36 h 471"/>
                <a:gd name="T18" fmla="*/ 74 w 461"/>
                <a:gd name="T19" fmla="*/ 8 h 471"/>
                <a:gd name="T20" fmla="*/ 134 w 461"/>
                <a:gd name="T21" fmla="*/ 0 h 471"/>
                <a:gd name="T22" fmla="*/ 171 w 461"/>
                <a:gd name="T23" fmla="*/ 5 h 471"/>
                <a:gd name="T24" fmla="*/ 203 w 461"/>
                <a:gd name="T25" fmla="*/ 18 h 471"/>
                <a:gd name="T26" fmla="*/ 230 w 461"/>
                <a:gd name="T27" fmla="*/ 34 h 471"/>
                <a:gd name="T28" fmla="*/ 253 w 461"/>
                <a:gd name="T29" fmla="*/ 52 h 471"/>
                <a:gd name="T30" fmla="*/ 275 w 461"/>
                <a:gd name="T31" fmla="*/ 70 h 471"/>
                <a:gd name="T32" fmla="*/ 298 w 461"/>
                <a:gd name="T33" fmla="*/ 86 h 471"/>
                <a:gd name="T34" fmla="*/ 321 w 461"/>
                <a:gd name="T35" fmla="*/ 96 h 471"/>
                <a:gd name="T36" fmla="*/ 363 w 461"/>
                <a:gd name="T37" fmla="*/ 107 h 471"/>
                <a:gd name="T38" fmla="*/ 419 w 461"/>
                <a:gd name="T39" fmla="*/ 144 h 471"/>
                <a:gd name="T40" fmla="*/ 455 w 461"/>
                <a:gd name="T41" fmla="*/ 204 h 471"/>
                <a:gd name="T42" fmla="*/ 459 w 461"/>
                <a:gd name="T43" fmla="*/ 276 h 471"/>
                <a:gd name="T44" fmla="*/ 425 w 461"/>
                <a:gd name="T45" fmla="*/ 345 h 471"/>
                <a:gd name="T46" fmla="*/ 395 w 461"/>
                <a:gd name="T47" fmla="*/ 393 h 471"/>
                <a:gd name="T48" fmla="*/ 372 w 461"/>
                <a:gd name="T49" fmla="*/ 424 h 471"/>
                <a:gd name="T50" fmla="*/ 348 w 461"/>
                <a:gd name="T51" fmla="*/ 449 h 471"/>
                <a:gd name="T52" fmla="*/ 324 w 461"/>
                <a:gd name="T53" fmla="*/ 470 h 471"/>
                <a:gd name="T54" fmla="*/ 304 w 461"/>
                <a:gd name="T55" fmla="*/ 467 h 471"/>
                <a:gd name="T56" fmla="*/ 292 w 461"/>
                <a:gd name="T57" fmla="*/ 444 h 471"/>
                <a:gd name="T58" fmla="*/ 290 w 461"/>
                <a:gd name="T59" fmla="*/ 410 h 471"/>
                <a:gd name="T60" fmla="*/ 294 w 461"/>
                <a:gd name="T61" fmla="*/ 384 h 471"/>
                <a:gd name="T62" fmla="*/ 298 w 461"/>
                <a:gd name="T63" fmla="*/ 372 h 471"/>
                <a:gd name="T64" fmla="*/ 302 w 461"/>
                <a:gd name="T65" fmla="*/ 351 h 471"/>
                <a:gd name="T66" fmla="*/ 304 w 461"/>
                <a:gd name="T67" fmla="*/ 316 h 471"/>
                <a:gd name="T68" fmla="*/ 300 w 461"/>
                <a:gd name="T69" fmla="*/ 277 h 471"/>
                <a:gd name="T70" fmla="*/ 287 w 461"/>
                <a:gd name="T71" fmla="*/ 238 h 471"/>
                <a:gd name="T72" fmla="*/ 268 w 461"/>
                <a:gd name="T73" fmla="*/ 203 h 471"/>
                <a:gd name="T74" fmla="*/ 236 w 461"/>
                <a:gd name="T75" fmla="*/ 172 h 471"/>
                <a:gd name="T76" fmla="*/ 195 w 461"/>
                <a:gd name="T77" fmla="*/ 151 h 471"/>
                <a:gd name="T78" fmla="*/ 142 w 461"/>
                <a:gd name="T79" fmla="*/ 14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1" h="471">
                  <a:moveTo>
                    <a:pt x="109" y="143"/>
                  </a:moveTo>
                  <a:lnTo>
                    <a:pt x="106" y="143"/>
                  </a:lnTo>
                  <a:lnTo>
                    <a:pt x="99" y="144"/>
                  </a:lnTo>
                  <a:lnTo>
                    <a:pt x="88" y="146"/>
                  </a:lnTo>
                  <a:lnTo>
                    <a:pt x="75" y="146"/>
                  </a:lnTo>
                  <a:lnTo>
                    <a:pt x="60" y="146"/>
                  </a:lnTo>
                  <a:lnTo>
                    <a:pt x="45" y="143"/>
                  </a:lnTo>
                  <a:lnTo>
                    <a:pt x="31" y="138"/>
                  </a:lnTo>
                  <a:lnTo>
                    <a:pt x="18" y="129"/>
                  </a:lnTo>
                  <a:lnTo>
                    <a:pt x="17" y="127"/>
                  </a:lnTo>
                  <a:lnTo>
                    <a:pt x="17" y="127"/>
                  </a:lnTo>
                  <a:lnTo>
                    <a:pt x="17" y="127"/>
                  </a:lnTo>
                  <a:lnTo>
                    <a:pt x="15" y="126"/>
                  </a:lnTo>
                  <a:lnTo>
                    <a:pt x="5" y="111"/>
                  </a:lnTo>
                  <a:lnTo>
                    <a:pt x="0" y="92"/>
                  </a:lnTo>
                  <a:lnTo>
                    <a:pt x="1" y="73"/>
                  </a:lnTo>
                  <a:lnTo>
                    <a:pt x="9" y="53"/>
                  </a:lnTo>
                  <a:lnTo>
                    <a:pt x="23" y="36"/>
                  </a:lnTo>
                  <a:lnTo>
                    <a:pt x="45" y="20"/>
                  </a:lnTo>
                  <a:lnTo>
                    <a:pt x="74" y="8"/>
                  </a:lnTo>
                  <a:lnTo>
                    <a:pt x="113" y="1"/>
                  </a:lnTo>
                  <a:lnTo>
                    <a:pt x="134" y="0"/>
                  </a:lnTo>
                  <a:lnTo>
                    <a:pt x="153" y="3"/>
                  </a:lnTo>
                  <a:lnTo>
                    <a:pt x="171" y="5"/>
                  </a:lnTo>
                  <a:lnTo>
                    <a:pt x="187" y="10"/>
                  </a:lnTo>
                  <a:lnTo>
                    <a:pt x="203" y="18"/>
                  </a:lnTo>
                  <a:lnTo>
                    <a:pt x="217" y="26"/>
                  </a:lnTo>
                  <a:lnTo>
                    <a:pt x="230" y="34"/>
                  </a:lnTo>
                  <a:lnTo>
                    <a:pt x="242" y="43"/>
                  </a:lnTo>
                  <a:lnTo>
                    <a:pt x="253" y="52"/>
                  </a:lnTo>
                  <a:lnTo>
                    <a:pt x="265" y="62"/>
                  </a:lnTo>
                  <a:lnTo>
                    <a:pt x="275" y="70"/>
                  </a:lnTo>
                  <a:lnTo>
                    <a:pt x="287" y="79"/>
                  </a:lnTo>
                  <a:lnTo>
                    <a:pt x="298" y="86"/>
                  </a:lnTo>
                  <a:lnTo>
                    <a:pt x="309" y="92"/>
                  </a:lnTo>
                  <a:lnTo>
                    <a:pt x="321" y="96"/>
                  </a:lnTo>
                  <a:lnTo>
                    <a:pt x="333" y="99"/>
                  </a:lnTo>
                  <a:lnTo>
                    <a:pt x="363" y="107"/>
                  </a:lnTo>
                  <a:lnTo>
                    <a:pt x="393" y="122"/>
                  </a:lnTo>
                  <a:lnTo>
                    <a:pt x="419" y="144"/>
                  </a:lnTo>
                  <a:lnTo>
                    <a:pt x="439" y="173"/>
                  </a:lnTo>
                  <a:lnTo>
                    <a:pt x="455" y="204"/>
                  </a:lnTo>
                  <a:lnTo>
                    <a:pt x="461" y="239"/>
                  </a:lnTo>
                  <a:lnTo>
                    <a:pt x="459" y="276"/>
                  </a:lnTo>
                  <a:lnTo>
                    <a:pt x="445" y="312"/>
                  </a:lnTo>
                  <a:lnTo>
                    <a:pt x="425" y="345"/>
                  </a:lnTo>
                  <a:lnTo>
                    <a:pt x="409" y="372"/>
                  </a:lnTo>
                  <a:lnTo>
                    <a:pt x="395" y="393"/>
                  </a:lnTo>
                  <a:lnTo>
                    <a:pt x="382" y="410"/>
                  </a:lnTo>
                  <a:lnTo>
                    <a:pt x="372" y="424"/>
                  </a:lnTo>
                  <a:lnTo>
                    <a:pt x="360" y="437"/>
                  </a:lnTo>
                  <a:lnTo>
                    <a:pt x="348" y="449"/>
                  </a:lnTo>
                  <a:lnTo>
                    <a:pt x="335" y="462"/>
                  </a:lnTo>
                  <a:lnTo>
                    <a:pt x="324" y="470"/>
                  </a:lnTo>
                  <a:lnTo>
                    <a:pt x="313" y="471"/>
                  </a:lnTo>
                  <a:lnTo>
                    <a:pt x="304" y="467"/>
                  </a:lnTo>
                  <a:lnTo>
                    <a:pt x="298" y="457"/>
                  </a:lnTo>
                  <a:lnTo>
                    <a:pt x="292" y="444"/>
                  </a:lnTo>
                  <a:lnTo>
                    <a:pt x="290" y="428"/>
                  </a:lnTo>
                  <a:lnTo>
                    <a:pt x="290" y="410"/>
                  </a:lnTo>
                  <a:lnTo>
                    <a:pt x="292" y="390"/>
                  </a:lnTo>
                  <a:lnTo>
                    <a:pt x="294" y="384"/>
                  </a:lnTo>
                  <a:lnTo>
                    <a:pt x="296" y="378"/>
                  </a:lnTo>
                  <a:lnTo>
                    <a:pt x="298" y="372"/>
                  </a:lnTo>
                  <a:lnTo>
                    <a:pt x="299" y="367"/>
                  </a:lnTo>
                  <a:lnTo>
                    <a:pt x="302" y="351"/>
                  </a:lnTo>
                  <a:lnTo>
                    <a:pt x="304" y="334"/>
                  </a:lnTo>
                  <a:lnTo>
                    <a:pt x="304" y="316"/>
                  </a:lnTo>
                  <a:lnTo>
                    <a:pt x="303" y="297"/>
                  </a:lnTo>
                  <a:lnTo>
                    <a:pt x="300" y="277"/>
                  </a:lnTo>
                  <a:lnTo>
                    <a:pt x="295" y="258"/>
                  </a:lnTo>
                  <a:lnTo>
                    <a:pt x="287" y="238"/>
                  </a:lnTo>
                  <a:lnTo>
                    <a:pt x="278" y="220"/>
                  </a:lnTo>
                  <a:lnTo>
                    <a:pt x="268" y="203"/>
                  </a:lnTo>
                  <a:lnTo>
                    <a:pt x="253" y="186"/>
                  </a:lnTo>
                  <a:lnTo>
                    <a:pt x="236" y="172"/>
                  </a:lnTo>
                  <a:lnTo>
                    <a:pt x="217" y="160"/>
                  </a:lnTo>
                  <a:lnTo>
                    <a:pt x="195" y="151"/>
                  </a:lnTo>
                  <a:lnTo>
                    <a:pt x="170" y="144"/>
                  </a:lnTo>
                  <a:lnTo>
                    <a:pt x="142" y="142"/>
                  </a:lnTo>
                  <a:lnTo>
                    <a:pt x="109" y="143"/>
                  </a:lnTo>
                  <a:close/>
                </a:path>
              </a:pathLst>
            </a:custGeom>
            <a:solidFill>
              <a:srgbClr val="B27A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3" name="Freeform 179"/>
            <p:cNvSpPr>
              <a:spLocks/>
            </p:cNvSpPr>
            <p:nvPr/>
          </p:nvSpPr>
          <p:spPr bwMode="auto">
            <a:xfrm flipH="1">
              <a:off x="587" y="1340"/>
              <a:ext cx="447" cy="456"/>
            </a:xfrm>
            <a:custGeom>
              <a:avLst/>
              <a:gdLst>
                <a:gd name="T0" fmla="*/ 101 w 447"/>
                <a:gd name="T1" fmla="*/ 131 h 456"/>
                <a:gd name="T2" fmla="*/ 83 w 447"/>
                <a:gd name="T3" fmla="*/ 134 h 456"/>
                <a:gd name="T4" fmla="*/ 57 w 447"/>
                <a:gd name="T5" fmla="*/ 132 h 456"/>
                <a:gd name="T6" fmla="*/ 29 w 447"/>
                <a:gd name="T7" fmla="*/ 126 h 456"/>
                <a:gd name="T8" fmla="*/ 16 w 447"/>
                <a:gd name="T9" fmla="*/ 117 h 456"/>
                <a:gd name="T10" fmla="*/ 16 w 447"/>
                <a:gd name="T11" fmla="*/ 117 h 456"/>
                <a:gd name="T12" fmla="*/ 5 w 447"/>
                <a:gd name="T13" fmla="*/ 101 h 456"/>
                <a:gd name="T14" fmla="*/ 1 w 447"/>
                <a:gd name="T15" fmla="*/ 66 h 456"/>
                <a:gd name="T16" fmla="*/ 20 w 447"/>
                <a:gd name="T17" fmla="*/ 32 h 456"/>
                <a:gd name="T18" fmla="*/ 70 w 447"/>
                <a:gd name="T19" fmla="*/ 6 h 456"/>
                <a:gd name="T20" fmla="*/ 128 w 447"/>
                <a:gd name="T21" fmla="*/ 0 h 456"/>
                <a:gd name="T22" fmla="*/ 163 w 447"/>
                <a:gd name="T23" fmla="*/ 5 h 456"/>
                <a:gd name="T24" fmla="*/ 195 w 447"/>
                <a:gd name="T25" fmla="*/ 17 h 456"/>
                <a:gd name="T26" fmla="*/ 221 w 447"/>
                <a:gd name="T27" fmla="*/ 32 h 456"/>
                <a:gd name="T28" fmla="*/ 244 w 447"/>
                <a:gd name="T29" fmla="*/ 51 h 456"/>
                <a:gd name="T30" fmla="*/ 266 w 447"/>
                <a:gd name="T31" fmla="*/ 67 h 456"/>
                <a:gd name="T32" fmla="*/ 288 w 447"/>
                <a:gd name="T33" fmla="*/ 83 h 456"/>
                <a:gd name="T34" fmla="*/ 310 w 447"/>
                <a:gd name="T35" fmla="*/ 93 h 456"/>
                <a:gd name="T36" fmla="*/ 351 w 447"/>
                <a:gd name="T37" fmla="*/ 104 h 456"/>
                <a:gd name="T38" fmla="*/ 403 w 447"/>
                <a:gd name="T39" fmla="*/ 140 h 456"/>
                <a:gd name="T40" fmla="*/ 439 w 447"/>
                <a:gd name="T41" fmla="*/ 199 h 456"/>
                <a:gd name="T42" fmla="*/ 444 w 447"/>
                <a:gd name="T43" fmla="*/ 268 h 456"/>
                <a:gd name="T44" fmla="*/ 412 w 447"/>
                <a:gd name="T45" fmla="*/ 334 h 456"/>
                <a:gd name="T46" fmla="*/ 383 w 447"/>
                <a:gd name="T47" fmla="*/ 380 h 456"/>
                <a:gd name="T48" fmla="*/ 361 w 447"/>
                <a:gd name="T49" fmla="*/ 411 h 456"/>
                <a:gd name="T50" fmla="*/ 339 w 447"/>
                <a:gd name="T51" fmla="*/ 434 h 456"/>
                <a:gd name="T52" fmla="*/ 316 w 447"/>
                <a:gd name="T53" fmla="*/ 455 h 456"/>
                <a:gd name="T54" fmla="*/ 297 w 447"/>
                <a:gd name="T55" fmla="*/ 451 h 456"/>
                <a:gd name="T56" fmla="*/ 288 w 447"/>
                <a:gd name="T57" fmla="*/ 428 h 456"/>
                <a:gd name="T58" fmla="*/ 287 w 447"/>
                <a:gd name="T59" fmla="*/ 393 h 456"/>
                <a:gd name="T60" fmla="*/ 291 w 447"/>
                <a:gd name="T61" fmla="*/ 368 h 456"/>
                <a:gd name="T62" fmla="*/ 294 w 447"/>
                <a:gd name="T63" fmla="*/ 356 h 456"/>
                <a:gd name="T64" fmla="*/ 297 w 447"/>
                <a:gd name="T65" fmla="*/ 335 h 456"/>
                <a:gd name="T66" fmla="*/ 300 w 447"/>
                <a:gd name="T67" fmla="*/ 299 h 456"/>
                <a:gd name="T68" fmla="*/ 295 w 447"/>
                <a:gd name="T69" fmla="*/ 260 h 456"/>
                <a:gd name="T70" fmla="*/ 281 w 447"/>
                <a:gd name="T71" fmla="*/ 222 h 456"/>
                <a:gd name="T72" fmla="*/ 260 w 447"/>
                <a:gd name="T73" fmla="*/ 187 h 456"/>
                <a:gd name="T74" fmla="*/ 228 w 447"/>
                <a:gd name="T75" fmla="*/ 158 h 456"/>
                <a:gd name="T76" fmla="*/ 187 w 447"/>
                <a:gd name="T77" fmla="*/ 139 h 456"/>
                <a:gd name="T78" fmla="*/ 135 w 447"/>
                <a:gd name="T79" fmla="*/ 13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 h="456">
                  <a:moveTo>
                    <a:pt x="104" y="131"/>
                  </a:moveTo>
                  <a:lnTo>
                    <a:pt x="101" y="131"/>
                  </a:lnTo>
                  <a:lnTo>
                    <a:pt x="95" y="132"/>
                  </a:lnTo>
                  <a:lnTo>
                    <a:pt x="83" y="134"/>
                  </a:lnTo>
                  <a:lnTo>
                    <a:pt x="71" y="134"/>
                  </a:lnTo>
                  <a:lnTo>
                    <a:pt x="57" y="132"/>
                  </a:lnTo>
                  <a:lnTo>
                    <a:pt x="42" y="130"/>
                  </a:lnTo>
                  <a:lnTo>
                    <a:pt x="29" y="126"/>
                  </a:lnTo>
                  <a:lnTo>
                    <a:pt x="18" y="118"/>
                  </a:lnTo>
                  <a:lnTo>
                    <a:pt x="16" y="117"/>
                  </a:lnTo>
                  <a:lnTo>
                    <a:pt x="16" y="117"/>
                  </a:lnTo>
                  <a:lnTo>
                    <a:pt x="16" y="117"/>
                  </a:lnTo>
                  <a:lnTo>
                    <a:pt x="15" y="116"/>
                  </a:lnTo>
                  <a:lnTo>
                    <a:pt x="5" y="101"/>
                  </a:lnTo>
                  <a:lnTo>
                    <a:pt x="0" y="84"/>
                  </a:lnTo>
                  <a:lnTo>
                    <a:pt x="1" y="66"/>
                  </a:lnTo>
                  <a:lnTo>
                    <a:pt x="7" y="48"/>
                  </a:lnTo>
                  <a:lnTo>
                    <a:pt x="20" y="32"/>
                  </a:lnTo>
                  <a:lnTo>
                    <a:pt x="41" y="17"/>
                  </a:lnTo>
                  <a:lnTo>
                    <a:pt x="70" y="6"/>
                  </a:lnTo>
                  <a:lnTo>
                    <a:pt x="108" y="0"/>
                  </a:lnTo>
                  <a:lnTo>
                    <a:pt x="128" y="0"/>
                  </a:lnTo>
                  <a:lnTo>
                    <a:pt x="147" y="1"/>
                  </a:lnTo>
                  <a:lnTo>
                    <a:pt x="163" y="5"/>
                  </a:lnTo>
                  <a:lnTo>
                    <a:pt x="179" y="10"/>
                  </a:lnTo>
                  <a:lnTo>
                    <a:pt x="195" y="17"/>
                  </a:lnTo>
                  <a:lnTo>
                    <a:pt x="208" y="23"/>
                  </a:lnTo>
                  <a:lnTo>
                    <a:pt x="221" y="32"/>
                  </a:lnTo>
                  <a:lnTo>
                    <a:pt x="232" y="41"/>
                  </a:lnTo>
                  <a:lnTo>
                    <a:pt x="244" y="51"/>
                  </a:lnTo>
                  <a:lnTo>
                    <a:pt x="256" y="60"/>
                  </a:lnTo>
                  <a:lnTo>
                    <a:pt x="266" y="67"/>
                  </a:lnTo>
                  <a:lnTo>
                    <a:pt x="277" y="75"/>
                  </a:lnTo>
                  <a:lnTo>
                    <a:pt x="288" y="83"/>
                  </a:lnTo>
                  <a:lnTo>
                    <a:pt x="299" y="90"/>
                  </a:lnTo>
                  <a:lnTo>
                    <a:pt x="310" y="93"/>
                  </a:lnTo>
                  <a:lnTo>
                    <a:pt x="322" y="96"/>
                  </a:lnTo>
                  <a:lnTo>
                    <a:pt x="351" y="104"/>
                  </a:lnTo>
                  <a:lnTo>
                    <a:pt x="378" y="119"/>
                  </a:lnTo>
                  <a:lnTo>
                    <a:pt x="403" y="140"/>
                  </a:lnTo>
                  <a:lnTo>
                    <a:pt x="425" y="168"/>
                  </a:lnTo>
                  <a:lnTo>
                    <a:pt x="439" y="199"/>
                  </a:lnTo>
                  <a:lnTo>
                    <a:pt x="447" y="233"/>
                  </a:lnTo>
                  <a:lnTo>
                    <a:pt x="444" y="268"/>
                  </a:lnTo>
                  <a:lnTo>
                    <a:pt x="430" y="303"/>
                  </a:lnTo>
                  <a:lnTo>
                    <a:pt x="412" y="334"/>
                  </a:lnTo>
                  <a:lnTo>
                    <a:pt x="396" y="359"/>
                  </a:lnTo>
                  <a:lnTo>
                    <a:pt x="383" y="380"/>
                  </a:lnTo>
                  <a:lnTo>
                    <a:pt x="372" y="396"/>
                  </a:lnTo>
                  <a:lnTo>
                    <a:pt x="361" y="411"/>
                  </a:lnTo>
                  <a:lnTo>
                    <a:pt x="351" y="422"/>
                  </a:lnTo>
                  <a:lnTo>
                    <a:pt x="339" y="434"/>
                  </a:lnTo>
                  <a:lnTo>
                    <a:pt x="327" y="447"/>
                  </a:lnTo>
                  <a:lnTo>
                    <a:pt x="316" y="455"/>
                  </a:lnTo>
                  <a:lnTo>
                    <a:pt x="307" y="456"/>
                  </a:lnTo>
                  <a:lnTo>
                    <a:pt x="297" y="451"/>
                  </a:lnTo>
                  <a:lnTo>
                    <a:pt x="292" y="441"/>
                  </a:lnTo>
                  <a:lnTo>
                    <a:pt x="288" y="428"/>
                  </a:lnTo>
                  <a:lnTo>
                    <a:pt x="286" y="411"/>
                  </a:lnTo>
                  <a:lnTo>
                    <a:pt x="287" y="393"/>
                  </a:lnTo>
                  <a:lnTo>
                    <a:pt x="290" y="373"/>
                  </a:lnTo>
                  <a:lnTo>
                    <a:pt x="291" y="368"/>
                  </a:lnTo>
                  <a:lnTo>
                    <a:pt x="292" y="363"/>
                  </a:lnTo>
                  <a:lnTo>
                    <a:pt x="294" y="356"/>
                  </a:lnTo>
                  <a:lnTo>
                    <a:pt x="295" y="351"/>
                  </a:lnTo>
                  <a:lnTo>
                    <a:pt x="297" y="335"/>
                  </a:lnTo>
                  <a:lnTo>
                    <a:pt x="300" y="317"/>
                  </a:lnTo>
                  <a:lnTo>
                    <a:pt x="300" y="299"/>
                  </a:lnTo>
                  <a:lnTo>
                    <a:pt x="297" y="279"/>
                  </a:lnTo>
                  <a:lnTo>
                    <a:pt x="295" y="260"/>
                  </a:lnTo>
                  <a:lnTo>
                    <a:pt x="288" y="242"/>
                  </a:lnTo>
                  <a:lnTo>
                    <a:pt x="281" y="222"/>
                  </a:lnTo>
                  <a:lnTo>
                    <a:pt x="271" y="204"/>
                  </a:lnTo>
                  <a:lnTo>
                    <a:pt x="260" y="187"/>
                  </a:lnTo>
                  <a:lnTo>
                    <a:pt x="245" y="173"/>
                  </a:lnTo>
                  <a:lnTo>
                    <a:pt x="228" y="158"/>
                  </a:lnTo>
                  <a:lnTo>
                    <a:pt x="209" y="147"/>
                  </a:lnTo>
                  <a:lnTo>
                    <a:pt x="187" y="139"/>
                  </a:lnTo>
                  <a:lnTo>
                    <a:pt x="162" y="132"/>
                  </a:lnTo>
                  <a:lnTo>
                    <a:pt x="135" y="130"/>
                  </a:lnTo>
                  <a:lnTo>
                    <a:pt x="104" y="131"/>
                  </a:lnTo>
                  <a:close/>
                </a:path>
              </a:pathLst>
            </a:custGeom>
            <a:solidFill>
              <a:srgbClr val="994C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4" name="Freeform 180"/>
            <p:cNvSpPr>
              <a:spLocks/>
            </p:cNvSpPr>
            <p:nvPr/>
          </p:nvSpPr>
          <p:spPr bwMode="auto">
            <a:xfrm flipH="1">
              <a:off x="595" y="1346"/>
              <a:ext cx="432" cy="443"/>
            </a:xfrm>
            <a:custGeom>
              <a:avLst/>
              <a:gdLst>
                <a:gd name="T0" fmla="*/ 97 w 432"/>
                <a:gd name="T1" fmla="*/ 120 h 443"/>
                <a:gd name="T2" fmla="*/ 80 w 432"/>
                <a:gd name="T3" fmla="*/ 121 h 443"/>
                <a:gd name="T4" fmla="*/ 55 w 432"/>
                <a:gd name="T5" fmla="*/ 121 h 443"/>
                <a:gd name="T6" fmla="*/ 29 w 432"/>
                <a:gd name="T7" fmla="*/ 116 h 443"/>
                <a:gd name="T8" fmla="*/ 17 w 432"/>
                <a:gd name="T9" fmla="*/ 108 h 443"/>
                <a:gd name="T10" fmla="*/ 16 w 432"/>
                <a:gd name="T11" fmla="*/ 108 h 443"/>
                <a:gd name="T12" fmla="*/ 6 w 432"/>
                <a:gd name="T13" fmla="*/ 93 h 443"/>
                <a:gd name="T14" fmla="*/ 0 w 432"/>
                <a:gd name="T15" fmla="*/ 61 h 443"/>
                <a:gd name="T16" fmla="*/ 19 w 432"/>
                <a:gd name="T17" fmla="*/ 30 h 443"/>
                <a:gd name="T18" fmla="*/ 65 w 432"/>
                <a:gd name="T19" fmla="*/ 7 h 443"/>
                <a:gd name="T20" fmla="*/ 121 w 432"/>
                <a:gd name="T21" fmla="*/ 0 h 443"/>
                <a:gd name="T22" fmla="*/ 156 w 432"/>
                <a:gd name="T23" fmla="*/ 6 h 443"/>
                <a:gd name="T24" fmla="*/ 186 w 432"/>
                <a:gd name="T25" fmla="*/ 17 h 443"/>
                <a:gd name="T26" fmla="*/ 212 w 432"/>
                <a:gd name="T27" fmla="*/ 32 h 443"/>
                <a:gd name="T28" fmla="*/ 236 w 432"/>
                <a:gd name="T29" fmla="*/ 50 h 443"/>
                <a:gd name="T30" fmla="*/ 258 w 432"/>
                <a:gd name="T31" fmla="*/ 67 h 443"/>
                <a:gd name="T32" fmla="*/ 279 w 432"/>
                <a:gd name="T33" fmla="*/ 81 h 443"/>
                <a:gd name="T34" fmla="*/ 300 w 432"/>
                <a:gd name="T35" fmla="*/ 91 h 443"/>
                <a:gd name="T36" fmla="*/ 339 w 432"/>
                <a:gd name="T37" fmla="*/ 102 h 443"/>
                <a:gd name="T38" fmla="*/ 389 w 432"/>
                <a:gd name="T39" fmla="*/ 137 h 443"/>
                <a:gd name="T40" fmla="*/ 424 w 432"/>
                <a:gd name="T41" fmla="*/ 193 h 443"/>
                <a:gd name="T42" fmla="*/ 430 w 432"/>
                <a:gd name="T43" fmla="*/ 260 h 443"/>
                <a:gd name="T44" fmla="*/ 398 w 432"/>
                <a:gd name="T45" fmla="*/ 324 h 443"/>
                <a:gd name="T46" fmla="*/ 372 w 432"/>
                <a:gd name="T47" fmla="*/ 370 h 443"/>
                <a:gd name="T48" fmla="*/ 352 w 432"/>
                <a:gd name="T49" fmla="*/ 398 h 443"/>
                <a:gd name="T50" fmla="*/ 332 w 432"/>
                <a:gd name="T51" fmla="*/ 422 h 443"/>
                <a:gd name="T52" fmla="*/ 309 w 432"/>
                <a:gd name="T53" fmla="*/ 441 h 443"/>
                <a:gd name="T54" fmla="*/ 292 w 432"/>
                <a:gd name="T55" fmla="*/ 437 h 443"/>
                <a:gd name="T56" fmla="*/ 283 w 432"/>
                <a:gd name="T57" fmla="*/ 413 h 443"/>
                <a:gd name="T58" fmla="*/ 284 w 432"/>
                <a:gd name="T59" fmla="*/ 377 h 443"/>
                <a:gd name="T60" fmla="*/ 289 w 432"/>
                <a:gd name="T61" fmla="*/ 354 h 443"/>
                <a:gd name="T62" fmla="*/ 292 w 432"/>
                <a:gd name="T63" fmla="*/ 342 h 443"/>
                <a:gd name="T64" fmla="*/ 296 w 432"/>
                <a:gd name="T65" fmla="*/ 320 h 443"/>
                <a:gd name="T66" fmla="*/ 297 w 432"/>
                <a:gd name="T67" fmla="*/ 284 h 443"/>
                <a:gd name="T68" fmla="*/ 290 w 432"/>
                <a:gd name="T69" fmla="*/ 246 h 443"/>
                <a:gd name="T70" fmla="*/ 275 w 432"/>
                <a:gd name="T71" fmla="*/ 208 h 443"/>
                <a:gd name="T72" fmla="*/ 253 w 432"/>
                <a:gd name="T73" fmla="*/ 175 h 443"/>
                <a:gd name="T74" fmla="*/ 220 w 432"/>
                <a:gd name="T75" fmla="*/ 147 h 443"/>
                <a:gd name="T76" fmla="*/ 180 w 432"/>
                <a:gd name="T77" fmla="*/ 128 h 443"/>
                <a:gd name="T78" fmla="*/ 128 w 432"/>
                <a:gd name="T79" fmla="*/ 11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443">
                  <a:moveTo>
                    <a:pt x="99" y="120"/>
                  </a:moveTo>
                  <a:lnTo>
                    <a:pt x="97" y="120"/>
                  </a:lnTo>
                  <a:lnTo>
                    <a:pt x="90" y="121"/>
                  </a:lnTo>
                  <a:lnTo>
                    <a:pt x="80" y="121"/>
                  </a:lnTo>
                  <a:lnTo>
                    <a:pt x="68" y="123"/>
                  </a:lnTo>
                  <a:lnTo>
                    <a:pt x="55" y="121"/>
                  </a:lnTo>
                  <a:lnTo>
                    <a:pt x="41" y="120"/>
                  </a:lnTo>
                  <a:lnTo>
                    <a:pt x="29" y="116"/>
                  </a:lnTo>
                  <a:lnTo>
                    <a:pt x="19" y="110"/>
                  </a:lnTo>
                  <a:lnTo>
                    <a:pt x="17" y="108"/>
                  </a:lnTo>
                  <a:lnTo>
                    <a:pt x="17" y="108"/>
                  </a:lnTo>
                  <a:lnTo>
                    <a:pt x="16" y="108"/>
                  </a:lnTo>
                  <a:lnTo>
                    <a:pt x="16" y="107"/>
                  </a:lnTo>
                  <a:lnTo>
                    <a:pt x="6" y="93"/>
                  </a:lnTo>
                  <a:lnTo>
                    <a:pt x="0" y="77"/>
                  </a:lnTo>
                  <a:lnTo>
                    <a:pt x="0" y="61"/>
                  </a:lnTo>
                  <a:lnTo>
                    <a:pt x="6" y="45"/>
                  </a:lnTo>
                  <a:lnTo>
                    <a:pt x="19" y="30"/>
                  </a:lnTo>
                  <a:lnTo>
                    <a:pt x="38" y="17"/>
                  </a:lnTo>
                  <a:lnTo>
                    <a:pt x="65" y="7"/>
                  </a:lnTo>
                  <a:lnTo>
                    <a:pt x="102" y="2"/>
                  </a:lnTo>
                  <a:lnTo>
                    <a:pt x="121" y="0"/>
                  </a:lnTo>
                  <a:lnTo>
                    <a:pt x="140" y="2"/>
                  </a:lnTo>
                  <a:lnTo>
                    <a:pt x="156" y="6"/>
                  </a:lnTo>
                  <a:lnTo>
                    <a:pt x="172" y="11"/>
                  </a:lnTo>
                  <a:lnTo>
                    <a:pt x="186" y="17"/>
                  </a:lnTo>
                  <a:lnTo>
                    <a:pt x="199" y="24"/>
                  </a:lnTo>
                  <a:lnTo>
                    <a:pt x="212" y="32"/>
                  </a:lnTo>
                  <a:lnTo>
                    <a:pt x="224" y="41"/>
                  </a:lnTo>
                  <a:lnTo>
                    <a:pt x="236" y="50"/>
                  </a:lnTo>
                  <a:lnTo>
                    <a:pt x="247" y="58"/>
                  </a:lnTo>
                  <a:lnTo>
                    <a:pt x="258" y="67"/>
                  </a:lnTo>
                  <a:lnTo>
                    <a:pt x="268" y="74"/>
                  </a:lnTo>
                  <a:lnTo>
                    <a:pt x="279" y="81"/>
                  </a:lnTo>
                  <a:lnTo>
                    <a:pt x="289" y="87"/>
                  </a:lnTo>
                  <a:lnTo>
                    <a:pt x="300" y="91"/>
                  </a:lnTo>
                  <a:lnTo>
                    <a:pt x="311" y="94"/>
                  </a:lnTo>
                  <a:lnTo>
                    <a:pt x="339" y="102"/>
                  </a:lnTo>
                  <a:lnTo>
                    <a:pt x="365" y="116"/>
                  </a:lnTo>
                  <a:lnTo>
                    <a:pt x="389" y="137"/>
                  </a:lnTo>
                  <a:lnTo>
                    <a:pt x="410" y="163"/>
                  </a:lnTo>
                  <a:lnTo>
                    <a:pt x="424" y="193"/>
                  </a:lnTo>
                  <a:lnTo>
                    <a:pt x="432" y="225"/>
                  </a:lnTo>
                  <a:lnTo>
                    <a:pt x="430" y="260"/>
                  </a:lnTo>
                  <a:lnTo>
                    <a:pt x="417" y="294"/>
                  </a:lnTo>
                  <a:lnTo>
                    <a:pt x="398" y="324"/>
                  </a:lnTo>
                  <a:lnTo>
                    <a:pt x="384" y="349"/>
                  </a:lnTo>
                  <a:lnTo>
                    <a:pt x="372" y="370"/>
                  </a:lnTo>
                  <a:lnTo>
                    <a:pt x="361" y="385"/>
                  </a:lnTo>
                  <a:lnTo>
                    <a:pt x="352" y="398"/>
                  </a:lnTo>
                  <a:lnTo>
                    <a:pt x="341" y="410"/>
                  </a:lnTo>
                  <a:lnTo>
                    <a:pt x="332" y="422"/>
                  </a:lnTo>
                  <a:lnTo>
                    <a:pt x="320" y="433"/>
                  </a:lnTo>
                  <a:lnTo>
                    <a:pt x="309" y="441"/>
                  </a:lnTo>
                  <a:lnTo>
                    <a:pt x="300" y="443"/>
                  </a:lnTo>
                  <a:lnTo>
                    <a:pt x="292" y="437"/>
                  </a:lnTo>
                  <a:lnTo>
                    <a:pt x="287" y="427"/>
                  </a:lnTo>
                  <a:lnTo>
                    <a:pt x="283" y="413"/>
                  </a:lnTo>
                  <a:lnTo>
                    <a:pt x="283" y="396"/>
                  </a:lnTo>
                  <a:lnTo>
                    <a:pt x="284" y="377"/>
                  </a:lnTo>
                  <a:lnTo>
                    <a:pt x="288" y="359"/>
                  </a:lnTo>
                  <a:lnTo>
                    <a:pt x="289" y="354"/>
                  </a:lnTo>
                  <a:lnTo>
                    <a:pt x="290" y="348"/>
                  </a:lnTo>
                  <a:lnTo>
                    <a:pt x="292" y="342"/>
                  </a:lnTo>
                  <a:lnTo>
                    <a:pt x="293" y="337"/>
                  </a:lnTo>
                  <a:lnTo>
                    <a:pt x="296" y="320"/>
                  </a:lnTo>
                  <a:lnTo>
                    <a:pt x="297" y="302"/>
                  </a:lnTo>
                  <a:lnTo>
                    <a:pt x="297" y="284"/>
                  </a:lnTo>
                  <a:lnTo>
                    <a:pt x="294" y="264"/>
                  </a:lnTo>
                  <a:lnTo>
                    <a:pt x="290" y="246"/>
                  </a:lnTo>
                  <a:lnTo>
                    <a:pt x="284" y="227"/>
                  </a:lnTo>
                  <a:lnTo>
                    <a:pt x="275" y="208"/>
                  </a:lnTo>
                  <a:lnTo>
                    <a:pt x="264" y="192"/>
                  </a:lnTo>
                  <a:lnTo>
                    <a:pt x="253" y="175"/>
                  </a:lnTo>
                  <a:lnTo>
                    <a:pt x="237" y="160"/>
                  </a:lnTo>
                  <a:lnTo>
                    <a:pt x="220" y="147"/>
                  </a:lnTo>
                  <a:lnTo>
                    <a:pt x="201" y="136"/>
                  </a:lnTo>
                  <a:lnTo>
                    <a:pt x="180" y="128"/>
                  </a:lnTo>
                  <a:lnTo>
                    <a:pt x="155" y="123"/>
                  </a:lnTo>
                  <a:lnTo>
                    <a:pt x="128" y="119"/>
                  </a:lnTo>
                  <a:lnTo>
                    <a:pt x="99" y="120"/>
                  </a:lnTo>
                  <a:close/>
                </a:path>
              </a:pathLst>
            </a:custGeom>
            <a:solidFill>
              <a:srgbClr val="7F2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5" name="Freeform 181"/>
            <p:cNvSpPr>
              <a:spLocks/>
            </p:cNvSpPr>
            <p:nvPr/>
          </p:nvSpPr>
          <p:spPr bwMode="auto">
            <a:xfrm flipH="1">
              <a:off x="603" y="1354"/>
              <a:ext cx="417" cy="428"/>
            </a:xfrm>
            <a:custGeom>
              <a:avLst/>
              <a:gdLst>
                <a:gd name="T0" fmla="*/ 94 w 417"/>
                <a:gd name="T1" fmla="*/ 107 h 428"/>
                <a:gd name="T2" fmla="*/ 77 w 417"/>
                <a:gd name="T3" fmla="*/ 108 h 428"/>
                <a:gd name="T4" fmla="*/ 52 w 417"/>
                <a:gd name="T5" fmla="*/ 108 h 428"/>
                <a:gd name="T6" fmla="*/ 27 w 417"/>
                <a:gd name="T7" fmla="*/ 103 h 428"/>
                <a:gd name="T8" fmla="*/ 18 w 417"/>
                <a:gd name="T9" fmla="*/ 98 h 428"/>
                <a:gd name="T10" fmla="*/ 17 w 417"/>
                <a:gd name="T11" fmla="*/ 98 h 428"/>
                <a:gd name="T12" fmla="*/ 6 w 417"/>
                <a:gd name="T13" fmla="*/ 83 h 428"/>
                <a:gd name="T14" fmla="*/ 0 w 417"/>
                <a:gd name="T15" fmla="*/ 53 h 428"/>
                <a:gd name="T16" fmla="*/ 17 w 417"/>
                <a:gd name="T17" fmla="*/ 26 h 428"/>
                <a:gd name="T18" fmla="*/ 61 w 417"/>
                <a:gd name="T19" fmla="*/ 5 h 428"/>
                <a:gd name="T20" fmla="*/ 133 w 417"/>
                <a:gd name="T21" fmla="*/ 1 h 428"/>
                <a:gd name="T22" fmla="*/ 191 w 417"/>
                <a:gd name="T23" fmla="*/ 22 h 428"/>
                <a:gd name="T24" fmla="*/ 238 w 417"/>
                <a:gd name="T25" fmla="*/ 56 h 428"/>
                <a:gd name="T26" fmla="*/ 280 w 417"/>
                <a:gd name="T27" fmla="*/ 83 h 428"/>
                <a:gd name="T28" fmla="*/ 326 w 417"/>
                <a:gd name="T29" fmla="*/ 98 h 428"/>
                <a:gd name="T30" fmla="*/ 374 w 417"/>
                <a:gd name="T31" fmla="*/ 133 h 428"/>
                <a:gd name="T32" fmla="*/ 410 w 417"/>
                <a:gd name="T33" fmla="*/ 186 h 428"/>
                <a:gd name="T34" fmla="*/ 416 w 417"/>
                <a:gd name="T35" fmla="*/ 251 h 428"/>
                <a:gd name="T36" fmla="*/ 386 w 417"/>
                <a:gd name="T37" fmla="*/ 314 h 428"/>
                <a:gd name="T38" fmla="*/ 360 w 417"/>
                <a:gd name="T39" fmla="*/ 356 h 428"/>
                <a:gd name="T40" fmla="*/ 342 w 417"/>
                <a:gd name="T41" fmla="*/ 385 h 428"/>
                <a:gd name="T42" fmla="*/ 324 w 417"/>
                <a:gd name="T43" fmla="*/ 407 h 428"/>
                <a:gd name="T44" fmla="*/ 302 w 417"/>
                <a:gd name="T45" fmla="*/ 427 h 428"/>
                <a:gd name="T46" fmla="*/ 286 w 417"/>
                <a:gd name="T47" fmla="*/ 422 h 428"/>
                <a:gd name="T48" fmla="*/ 280 w 417"/>
                <a:gd name="T49" fmla="*/ 397 h 428"/>
                <a:gd name="T50" fmla="*/ 281 w 417"/>
                <a:gd name="T51" fmla="*/ 362 h 428"/>
                <a:gd name="T52" fmla="*/ 287 w 417"/>
                <a:gd name="T53" fmla="*/ 338 h 428"/>
                <a:gd name="T54" fmla="*/ 290 w 417"/>
                <a:gd name="T55" fmla="*/ 327 h 428"/>
                <a:gd name="T56" fmla="*/ 294 w 417"/>
                <a:gd name="T57" fmla="*/ 303 h 428"/>
                <a:gd name="T58" fmla="*/ 294 w 417"/>
                <a:gd name="T59" fmla="*/ 265 h 428"/>
                <a:gd name="T60" fmla="*/ 285 w 417"/>
                <a:gd name="T61" fmla="*/ 228 h 428"/>
                <a:gd name="T62" fmla="*/ 269 w 417"/>
                <a:gd name="T63" fmla="*/ 191 h 428"/>
                <a:gd name="T64" fmla="*/ 244 w 417"/>
                <a:gd name="T65" fmla="*/ 160 h 428"/>
                <a:gd name="T66" fmla="*/ 213 w 417"/>
                <a:gd name="T67" fmla="*/ 133 h 428"/>
                <a:gd name="T68" fmla="*/ 173 w 417"/>
                <a:gd name="T69" fmla="*/ 115 h 428"/>
                <a:gd name="T70" fmla="*/ 123 w 417"/>
                <a:gd name="T71" fmla="*/ 1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7" h="428">
                  <a:moveTo>
                    <a:pt x="96" y="107"/>
                  </a:moveTo>
                  <a:lnTo>
                    <a:pt x="94" y="107"/>
                  </a:lnTo>
                  <a:lnTo>
                    <a:pt x="87" y="108"/>
                  </a:lnTo>
                  <a:lnTo>
                    <a:pt x="77" y="108"/>
                  </a:lnTo>
                  <a:lnTo>
                    <a:pt x="65" y="108"/>
                  </a:lnTo>
                  <a:lnTo>
                    <a:pt x="52" y="108"/>
                  </a:lnTo>
                  <a:lnTo>
                    <a:pt x="39" y="107"/>
                  </a:lnTo>
                  <a:lnTo>
                    <a:pt x="27" y="103"/>
                  </a:lnTo>
                  <a:lnTo>
                    <a:pt x="18" y="98"/>
                  </a:lnTo>
                  <a:lnTo>
                    <a:pt x="18" y="98"/>
                  </a:lnTo>
                  <a:lnTo>
                    <a:pt x="18" y="98"/>
                  </a:lnTo>
                  <a:lnTo>
                    <a:pt x="17" y="98"/>
                  </a:lnTo>
                  <a:lnTo>
                    <a:pt x="17" y="96"/>
                  </a:lnTo>
                  <a:lnTo>
                    <a:pt x="6" y="83"/>
                  </a:lnTo>
                  <a:lnTo>
                    <a:pt x="1" y="69"/>
                  </a:lnTo>
                  <a:lnTo>
                    <a:pt x="0" y="53"/>
                  </a:lnTo>
                  <a:lnTo>
                    <a:pt x="5" y="39"/>
                  </a:lnTo>
                  <a:lnTo>
                    <a:pt x="17" y="26"/>
                  </a:lnTo>
                  <a:lnTo>
                    <a:pt x="35" y="14"/>
                  </a:lnTo>
                  <a:lnTo>
                    <a:pt x="61" y="5"/>
                  </a:lnTo>
                  <a:lnTo>
                    <a:pt x="96" y="0"/>
                  </a:lnTo>
                  <a:lnTo>
                    <a:pt x="133" y="1"/>
                  </a:lnTo>
                  <a:lnTo>
                    <a:pt x="164" y="9"/>
                  </a:lnTo>
                  <a:lnTo>
                    <a:pt x="191" y="22"/>
                  </a:lnTo>
                  <a:lnTo>
                    <a:pt x="216" y="39"/>
                  </a:lnTo>
                  <a:lnTo>
                    <a:pt x="238" y="56"/>
                  </a:lnTo>
                  <a:lnTo>
                    <a:pt x="259" y="72"/>
                  </a:lnTo>
                  <a:lnTo>
                    <a:pt x="280" y="83"/>
                  </a:lnTo>
                  <a:lnTo>
                    <a:pt x="302" y="90"/>
                  </a:lnTo>
                  <a:lnTo>
                    <a:pt x="326" y="98"/>
                  </a:lnTo>
                  <a:lnTo>
                    <a:pt x="351" y="112"/>
                  </a:lnTo>
                  <a:lnTo>
                    <a:pt x="374" y="133"/>
                  </a:lnTo>
                  <a:lnTo>
                    <a:pt x="395" y="157"/>
                  </a:lnTo>
                  <a:lnTo>
                    <a:pt x="410" y="186"/>
                  </a:lnTo>
                  <a:lnTo>
                    <a:pt x="417" y="217"/>
                  </a:lnTo>
                  <a:lnTo>
                    <a:pt x="416" y="251"/>
                  </a:lnTo>
                  <a:lnTo>
                    <a:pt x="403" y="284"/>
                  </a:lnTo>
                  <a:lnTo>
                    <a:pt x="386" y="314"/>
                  </a:lnTo>
                  <a:lnTo>
                    <a:pt x="372" y="337"/>
                  </a:lnTo>
                  <a:lnTo>
                    <a:pt x="360" y="356"/>
                  </a:lnTo>
                  <a:lnTo>
                    <a:pt x="351" y="372"/>
                  </a:lnTo>
                  <a:lnTo>
                    <a:pt x="342" y="385"/>
                  </a:lnTo>
                  <a:lnTo>
                    <a:pt x="333" y="397"/>
                  </a:lnTo>
                  <a:lnTo>
                    <a:pt x="324" y="407"/>
                  </a:lnTo>
                  <a:lnTo>
                    <a:pt x="313" y="419"/>
                  </a:lnTo>
                  <a:lnTo>
                    <a:pt x="302" y="427"/>
                  </a:lnTo>
                  <a:lnTo>
                    <a:pt x="293" y="428"/>
                  </a:lnTo>
                  <a:lnTo>
                    <a:pt x="286" y="422"/>
                  </a:lnTo>
                  <a:lnTo>
                    <a:pt x="282" y="411"/>
                  </a:lnTo>
                  <a:lnTo>
                    <a:pt x="280" y="397"/>
                  </a:lnTo>
                  <a:lnTo>
                    <a:pt x="280" y="380"/>
                  </a:lnTo>
                  <a:lnTo>
                    <a:pt x="281" y="362"/>
                  </a:lnTo>
                  <a:lnTo>
                    <a:pt x="286" y="343"/>
                  </a:lnTo>
                  <a:lnTo>
                    <a:pt x="287" y="338"/>
                  </a:lnTo>
                  <a:lnTo>
                    <a:pt x="289" y="332"/>
                  </a:lnTo>
                  <a:lnTo>
                    <a:pt x="290" y="327"/>
                  </a:lnTo>
                  <a:lnTo>
                    <a:pt x="291" y="321"/>
                  </a:lnTo>
                  <a:lnTo>
                    <a:pt x="294" y="303"/>
                  </a:lnTo>
                  <a:lnTo>
                    <a:pt x="295" y="285"/>
                  </a:lnTo>
                  <a:lnTo>
                    <a:pt x="294" y="265"/>
                  </a:lnTo>
                  <a:lnTo>
                    <a:pt x="290" y="247"/>
                  </a:lnTo>
                  <a:lnTo>
                    <a:pt x="285" y="228"/>
                  </a:lnTo>
                  <a:lnTo>
                    <a:pt x="278" y="210"/>
                  </a:lnTo>
                  <a:lnTo>
                    <a:pt x="269" y="191"/>
                  </a:lnTo>
                  <a:lnTo>
                    <a:pt x="259" y="174"/>
                  </a:lnTo>
                  <a:lnTo>
                    <a:pt x="244" y="160"/>
                  </a:lnTo>
                  <a:lnTo>
                    <a:pt x="230" y="146"/>
                  </a:lnTo>
                  <a:lnTo>
                    <a:pt x="213" y="133"/>
                  </a:lnTo>
                  <a:lnTo>
                    <a:pt x="194" y="122"/>
                  </a:lnTo>
                  <a:lnTo>
                    <a:pt x="173" y="115"/>
                  </a:lnTo>
                  <a:lnTo>
                    <a:pt x="149" y="109"/>
                  </a:lnTo>
                  <a:lnTo>
                    <a:pt x="123" y="107"/>
                  </a:lnTo>
                  <a:lnTo>
                    <a:pt x="96" y="10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6" name="Freeform 182"/>
            <p:cNvSpPr>
              <a:spLocks/>
            </p:cNvSpPr>
            <p:nvPr/>
          </p:nvSpPr>
          <p:spPr bwMode="auto">
            <a:xfrm flipH="1">
              <a:off x="610" y="1362"/>
              <a:ext cx="404" cy="412"/>
            </a:xfrm>
            <a:custGeom>
              <a:avLst/>
              <a:gdLst>
                <a:gd name="T0" fmla="*/ 90 w 404"/>
                <a:gd name="T1" fmla="*/ 95 h 412"/>
                <a:gd name="T2" fmla="*/ 73 w 404"/>
                <a:gd name="T3" fmla="*/ 96 h 412"/>
                <a:gd name="T4" fmla="*/ 49 w 404"/>
                <a:gd name="T5" fmla="*/ 95 h 412"/>
                <a:gd name="T6" fmla="*/ 26 w 404"/>
                <a:gd name="T7" fmla="*/ 90 h 412"/>
                <a:gd name="T8" fmla="*/ 8 w 404"/>
                <a:gd name="T9" fmla="*/ 74 h 412"/>
                <a:gd name="T10" fmla="*/ 0 w 404"/>
                <a:gd name="T11" fmla="*/ 47 h 412"/>
                <a:gd name="T12" fmla="*/ 15 w 404"/>
                <a:gd name="T13" fmla="*/ 22 h 412"/>
                <a:gd name="T14" fmla="*/ 58 w 404"/>
                <a:gd name="T15" fmla="*/ 5 h 412"/>
                <a:gd name="T16" fmla="*/ 127 w 404"/>
                <a:gd name="T17" fmla="*/ 1 h 412"/>
                <a:gd name="T18" fmla="*/ 185 w 404"/>
                <a:gd name="T19" fmla="*/ 21 h 412"/>
                <a:gd name="T20" fmla="*/ 231 w 404"/>
                <a:gd name="T21" fmla="*/ 53 h 412"/>
                <a:gd name="T22" fmla="*/ 272 w 404"/>
                <a:gd name="T23" fmla="*/ 79 h 412"/>
                <a:gd name="T24" fmla="*/ 315 w 404"/>
                <a:gd name="T25" fmla="*/ 94 h 412"/>
                <a:gd name="T26" fmla="*/ 362 w 404"/>
                <a:gd name="T27" fmla="*/ 126 h 412"/>
                <a:gd name="T28" fmla="*/ 396 w 404"/>
                <a:gd name="T29" fmla="*/ 179 h 412"/>
                <a:gd name="T30" fmla="*/ 402 w 404"/>
                <a:gd name="T31" fmla="*/ 241 h 412"/>
                <a:gd name="T32" fmla="*/ 374 w 404"/>
                <a:gd name="T33" fmla="*/ 302 h 412"/>
                <a:gd name="T34" fmla="*/ 350 w 404"/>
                <a:gd name="T35" fmla="*/ 343 h 412"/>
                <a:gd name="T36" fmla="*/ 333 w 404"/>
                <a:gd name="T37" fmla="*/ 372 h 412"/>
                <a:gd name="T38" fmla="*/ 316 w 404"/>
                <a:gd name="T39" fmla="*/ 393 h 412"/>
                <a:gd name="T40" fmla="*/ 296 w 404"/>
                <a:gd name="T41" fmla="*/ 412 h 412"/>
                <a:gd name="T42" fmla="*/ 281 w 404"/>
                <a:gd name="T43" fmla="*/ 406 h 412"/>
                <a:gd name="T44" fmla="*/ 275 w 404"/>
                <a:gd name="T45" fmla="*/ 381 h 412"/>
                <a:gd name="T46" fmla="*/ 279 w 404"/>
                <a:gd name="T47" fmla="*/ 345 h 412"/>
                <a:gd name="T48" fmla="*/ 289 w 404"/>
                <a:gd name="T49" fmla="*/ 307 h 412"/>
                <a:gd name="T50" fmla="*/ 293 w 404"/>
                <a:gd name="T51" fmla="*/ 267 h 412"/>
                <a:gd name="T52" fmla="*/ 287 w 404"/>
                <a:gd name="T53" fmla="*/ 226 h 412"/>
                <a:gd name="T54" fmla="*/ 271 w 404"/>
                <a:gd name="T55" fmla="*/ 187 h 412"/>
                <a:gd name="T56" fmla="*/ 246 w 404"/>
                <a:gd name="T57" fmla="*/ 152 h 412"/>
                <a:gd name="T58" fmla="*/ 212 w 404"/>
                <a:gd name="T59" fmla="*/ 123 h 412"/>
                <a:gd name="T60" fmla="*/ 171 w 404"/>
                <a:gd name="T61" fmla="*/ 104 h 412"/>
                <a:gd name="T62" fmla="*/ 121 w 404"/>
                <a:gd name="T63"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412">
                  <a:moveTo>
                    <a:pt x="93" y="95"/>
                  </a:moveTo>
                  <a:lnTo>
                    <a:pt x="90" y="95"/>
                  </a:lnTo>
                  <a:lnTo>
                    <a:pt x="84" y="95"/>
                  </a:lnTo>
                  <a:lnTo>
                    <a:pt x="73" y="96"/>
                  </a:lnTo>
                  <a:lnTo>
                    <a:pt x="62" y="96"/>
                  </a:lnTo>
                  <a:lnTo>
                    <a:pt x="49" y="95"/>
                  </a:lnTo>
                  <a:lnTo>
                    <a:pt x="37" y="94"/>
                  </a:lnTo>
                  <a:lnTo>
                    <a:pt x="26" y="90"/>
                  </a:lnTo>
                  <a:lnTo>
                    <a:pt x="19" y="86"/>
                  </a:lnTo>
                  <a:lnTo>
                    <a:pt x="8" y="74"/>
                  </a:lnTo>
                  <a:lnTo>
                    <a:pt x="2" y="60"/>
                  </a:lnTo>
                  <a:lnTo>
                    <a:pt x="0" y="47"/>
                  </a:lnTo>
                  <a:lnTo>
                    <a:pt x="4" y="34"/>
                  </a:lnTo>
                  <a:lnTo>
                    <a:pt x="15" y="22"/>
                  </a:lnTo>
                  <a:lnTo>
                    <a:pt x="32" y="12"/>
                  </a:lnTo>
                  <a:lnTo>
                    <a:pt x="58" y="5"/>
                  </a:lnTo>
                  <a:lnTo>
                    <a:pt x="91" y="0"/>
                  </a:lnTo>
                  <a:lnTo>
                    <a:pt x="127" y="1"/>
                  </a:lnTo>
                  <a:lnTo>
                    <a:pt x="158" y="9"/>
                  </a:lnTo>
                  <a:lnTo>
                    <a:pt x="185" y="21"/>
                  </a:lnTo>
                  <a:lnTo>
                    <a:pt x="208" y="36"/>
                  </a:lnTo>
                  <a:lnTo>
                    <a:pt x="231" y="53"/>
                  </a:lnTo>
                  <a:lnTo>
                    <a:pt x="251" y="68"/>
                  </a:lnTo>
                  <a:lnTo>
                    <a:pt x="272" y="79"/>
                  </a:lnTo>
                  <a:lnTo>
                    <a:pt x="293" y="86"/>
                  </a:lnTo>
                  <a:lnTo>
                    <a:pt x="315" y="94"/>
                  </a:lnTo>
                  <a:lnTo>
                    <a:pt x="339" y="107"/>
                  </a:lnTo>
                  <a:lnTo>
                    <a:pt x="362" y="126"/>
                  </a:lnTo>
                  <a:lnTo>
                    <a:pt x="381" y="151"/>
                  </a:lnTo>
                  <a:lnTo>
                    <a:pt x="396" y="179"/>
                  </a:lnTo>
                  <a:lnTo>
                    <a:pt x="404" y="209"/>
                  </a:lnTo>
                  <a:lnTo>
                    <a:pt x="402" y="241"/>
                  </a:lnTo>
                  <a:lnTo>
                    <a:pt x="391" y="273"/>
                  </a:lnTo>
                  <a:lnTo>
                    <a:pt x="374" y="302"/>
                  </a:lnTo>
                  <a:lnTo>
                    <a:pt x="361" y="325"/>
                  </a:lnTo>
                  <a:lnTo>
                    <a:pt x="350" y="343"/>
                  </a:lnTo>
                  <a:lnTo>
                    <a:pt x="341" y="359"/>
                  </a:lnTo>
                  <a:lnTo>
                    <a:pt x="333" y="372"/>
                  </a:lnTo>
                  <a:lnTo>
                    <a:pt x="326" y="382"/>
                  </a:lnTo>
                  <a:lnTo>
                    <a:pt x="316" y="393"/>
                  </a:lnTo>
                  <a:lnTo>
                    <a:pt x="306" y="404"/>
                  </a:lnTo>
                  <a:lnTo>
                    <a:pt x="296" y="412"/>
                  </a:lnTo>
                  <a:lnTo>
                    <a:pt x="287" y="412"/>
                  </a:lnTo>
                  <a:lnTo>
                    <a:pt x="281" y="406"/>
                  </a:lnTo>
                  <a:lnTo>
                    <a:pt x="277" y="395"/>
                  </a:lnTo>
                  <a:lnTo>
                    <a:pt x="275" y="381"/>
                  </a:lnTo>
                  <a:lnTo>
                    <a:pt x="276" y="363"/>
                  </a:lnTo>
                  <a:lnTo>
                    <a:pt x="279" y="345"/>
                  </a:lnTo>
                  <a:lnTo>
                    <a:pt x="284" y="326"/>
                  </a:lnTo>
                  <a:lnTo>
                    <a:pt x="289" y="307"/>
                  </a:lnTo>
                  <a:lnTo>
                    <a:pt x="293" y="287"/>
                  </a:lnTo>
                  <a:lnTo>
                    <a:pt x="293" y="267"/>
                  </a:lnTo>
                  <a:lnTo>
                    <a:pt x="292" y="246"/>
                  </a:lnTo>
                  <a:lnTo>
                    <a:pt x="287" y="226"/>
                  </a:lnTo>
                  <a:lnTo>
                    <a:pt x="280" y="207"/>
                  </a:lnTo>
                  <a:lnTo>
                    <a:pt x="271" y="187"/>
                  </a:lnTo>
                  <a:lnTo>
                    <a:pt x="261" y="169"/>
                  </a:lnTo>
                  <a:lnTo>
                    <a:pt x="246" y="152"/>
                  </a:lnTo>
                  <a:lnTo>
                    <a:pt x="231" y="138"/>
                  </a:lnTo>
                  <a:lnTo>
                    <a:pt x="212" y="123"/>
                  </a:lnTo>
                  <a:lnTo>
                    <a:pt x="193" y="113"/>
                  </a:lnTo>
                  <a:lnTo>
                    <a:pt x="171" y="104"/>
                  </a:lnTo>
                  <a:lnTo>
                    <a:pt x="147" y="97"/>
                  </a:lnTo>
                  <a:lnTo>
                    <a:pt x="121" y="95"/>
                  </a:lnTo>
                  <a:lnTo>
                    <a:pt x="93" y="95"/>
                  </a:lnTo>
                  <a:close/>
                </a:path>
              </a:pathLst>
            </a:custGeom>
            <a:solidFill>
              <a:srgbClr val="4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7" name="Freeform 183"/>
            <p:cNvSpPr>
              <a:spLocks/>
            </p:cNvSpPr>
            <p:nvPr/>
          </p:nvSpPr>
          <p:spPr bwMode="auto">
            <a:xfrm flipH="1">
              <a:off x="1093" y="1554"/>
              <a:ext cx="61" cy="257"/>
            </a:xfrm>
            <a:custGeom>
              <a:avLst/>
              <a:gdLst>
                <a:gd name="T0" fmla="*/ 39 w 61"/>
                <a:gd name="T1" fmla="*/ 0 h 257"/>
                <a:gd name="T2" fmla="*/ 52 w 61"/>
                <a:gd name="T3" fmla="*/ 21 h 257"/>
                <a:gd name="T4" fmla="*/ 58 w 61"/>
                <a:gd name="T5" fmla="*/ 45 h 257"/>
                <a:gd name="T6" fmla="*/ 61 w 61"/>
                <a:gd name="T7" fmla="*/ 69 h 257"/>
                <a:gd name="T8" fmla="*/ 58 w 61"/>
                <a:gd name="T9" fmla="*/ 94 h 257"/>
                <a:gd name="T10" fmla="*/ 52 w 61"/>
                <a:gd name="T11" fmla="*/ 114 h 257"/>
                <a:gd name="T12" fmla="*/ 44 w 61"/>
                <a:gd name="T13" fmla="*/ 133 h 257"/>
                <a:gd name="T14" fmla="*/ 35 w 61"/>
                <a:gd name="T15" fmla="*/ 153 h 257"/>
                <a:gd name="T16" fmla="*/ 26 w 61"/>
                <a:gd name="T17" fmla="*/ 172 h 257"/>
                <a:gd name="T18" fmla="*/ 18 w 61"/>
                <a:gd name="T19" fmla="*/ 192 h 257"/>
                <a:gd name="T20" fmla="*/ 13 w 61"/>
                <a:gd name="T21" fmla="*/ 211 h 257"/>
                <a:gd name="T22" fmla="*/ 12 w 61"/>
                <a:gd name="T23" fmla="*/ 232 h 257"/>
                <a:gd name="T24" fmla="*/ 14 w 61"/>
                <a:gd name="T25" fmla="*/ 254 h 257"/>
                <a:gd name="T26" fmla="*/ 14 w 61"/>
                <a:gd name="T27" fmla="*/ 257 h 257"/>
                <a:gd name="T28" fmla="*/ 12 w 61"/>
                <a:gd name="T29" fmla="*/ 257 h 257"/>
                <a:gd name="T30" fmla="*/ 9 w 61"/>
                <a:gd name="T31" fmla="*/ 255 h 257"/>
                <a:gd name="T32" fmla="*/ 8 w 61"/>
                <a:gd name="T33" fmla="*/ 254 h 257"/>
                <a:gd name="T34" fmla="*/ 0 w 61"/>
                <a:gd name="T35" fmla="*/ 231 h 257"/>
                <a:gd name="T36" fmla="*/ 0 w 61"/>
                <a:gd name="T37" fmla="*/ 207 h 257"/>
                <a:gd name="T38" fmla="*/ 5 w 61"/>
                <a:gd name="T39" fmla="*/ 184 h 257"/>
                <a:gd name="T40" fmla="*/ 14 w 61"/>
                <a:gd name="T41" fmla="*/ 162 h 257"/>
                <a:gd name="T42" fmla="*/ 25 w 61"/>
                <a:gd name="T43" fmla="*/ 141 h 257"/>
                <a:gd name="T44" fmla="*/ 34 w 61"/>
                <a:gd name="T45" fmla="*/ 121 h 257"/>
                <a:gd name="T46" fmla="*/ 44 w 61"/>
                <a:gd name="T47" fmla="*/ 102 h 257"/>
                <a:gd name="T48" fmla="*/ 51 w 61"/>
                <a:gd name="T49" fmla="*/ 82 h 257"/>
                <a:gd name="T50" fmla="*/ 56 w 61"/>
                <a:gd name="T51" fmla="*/ 63 h 257"/>
                <a:gd name="T52" fmla="*/ 56 w 61"/>
                <a:gd name="T53" fmla="*/ 43 h 257"/>
                <a:gd name="T54" fmla="*/ 51 w 61"/>
                <a:gd name="T55" fmla="*/ 23 h 257"/>
                <a:gd name="T56" fmla="*/ 39 w 61"/>
                <a:gd name="T57" fmla="*/ 0 h 257"/>
                <a:gd name="T58" fmla="*/ 39 w 61"/>
                <a:gd name="T59" fmla="*/ 0 h 257"/>
                <a:gd name="T60" fmla="*/ 39 w 61"/>
                <a:gd name="T61" fmla="*/ 0 h 257"/>
                <a:gd name="T62" fmla="*/ 39 w 61"/>
                <a:gd name="T63" fmla="*/ 0 h 257"/>
                <a:gd name="T64" fmla="*/ 39 w 61"/>
                <a:gd name="T65" fmla="*/ 0 h 257"/>
                <a:gd name="T66" fmla="*/ 39 w 61"/>
                <a:gd name="T6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257">
                  <a:moveTo>
                    <a:pt x="39" y="0"/>
                  </a:moveTo>
                  <a:lnTo>
                    <a:pt x="52" y="21"/>
                  </a:lnTo>
                  <a:lnTo>
                    <a:pt x="58" y="45"/>
                  </a:lnTo>
                  <a:lnTo>
                    <a:pt x="61" y="69"/>
                  </a:lnTo>
                  <a:lnTo>
                    <a:pt x="58" y="94"/>
                  </a:lnTo>
                  <a:lnTo>
                    <a:pt x="52" y="114"/>
                  </a:lnTo>
                  <a:lnTo>
                    <a:pt x="44" y="133"/>
                  </a:lnTo>
                  <a:lnTo>
                    <a:pt x="35" y="153"/>
                  </a:lnTo>
                  <a:lnTo>
                    <a:pt x="26" y="172"/>
                  </a:lnTo>
                  <a:lnTo>
                    <a:pt x="18" y="192"/>
                  </a:lnTo>
                  <a:lnTo>
                    <a:pt x="13" y="211"/>
                  </a:lnTo>
                  <a:lnTo>
                    <a:pt x="12" y="232"/>
                  </a:lnTo>
                  <a:lnTo>
                    <a:pt x="14" y="254"/>
                  </a:lnTo>
                  <a:lnTo>
                    <a:pt x="14" y="257"/>
                  </a:lnTo>
                  <a:lnTo>
                    <a:pt x="12" y="257"/>
                  </a:lnTo>
                  <a:lnTo>
                    <a:pt x="9" y="255"/>
                  </a:lnTo>
                  <a:lnTo>
                    <a:pt x="8" y="254"/>
                  </a:lnTo>
                  <a:lnTo>
                    <a:pt x="0" y="231"/>
                  </a:lnTo>
                  <a:lnTo>
                    <a:pt x="0" y="207"/>
                  </a:lnTo>
                  <a:lnTo>
                    <a:pt x="5" y="184"/>
                  </a:lnTo>
                  <a:lnTo>
                    <a:pt x="14" y="162"/>
                  </a:lnTo>
                  <a:lnTo>
                    <a:pt x="25" y="141"/>
                  </a:lnTo>
                  <a:lnTo>
                    <a:pt x="34" y="121"/>
                  </a:lnTo>
                  <a:lnTo>
                    <a:pt x="44" y="102"/>
                  </a:lnTo>
                  <a:lnTo>
                    <a:pt x="51" y="82"/>
                  </a:lnTo>
                  <a:lnTo>
                    <a:pt x="56" y="63"/>
                  </a:lnTo>
                  <a:lnTo>
                    <a:pt x="56" y="43"/>
                  </a:lnTo>
                  <a:lnTo>
                    <a:pt x="51" y="23"/>
                  </a:lnTo>
                  <a:lnTo>
                    <a:pt x="39" y="0"/>
                  </a:lnTo>
                  <a:lnTo>
                    <a:pt x="39" y="0"/>
                  </a:lnTo>
                  <a:lnTo>
                    <a:pt x="39" y="0"/>
                  </a:lnTo>
                  <a:lnTo>
                    <a:pt x="39" y="0"/>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8" name="Freeform 184"/>
            <p:cNvSpPr>
              <a:spLocks/>
            </p:cNvSpPr>
            <p:nvPr/>
          </p:nvSpPr>
          <p:spPr bwMode="auto">
            <a:xfrm flipH="1">
              <a:off x="887" y="1696"/>
              <a:ext cx="128" cy="42"/>
            </a:xfrm>
            <a:custGeom>
              <a:avLst/>
              <a:gdLst>
                <a:gd name="T0" fmla="*/ 128 w 128"/>
                <a:gd name="T1" fmla="*/ 25 h 42"/>
                <a:gd name="T2" fmla="*/ 113 w 128"/>
                <a:gd name="T3" fmla="*/ 33 h 42"/>
                <a:gd name="T4" fmla="*/ 98 w 128"/>
                <a:gd name="T5" fmla="*/ 39 h 42"/>
                <a:gd name="T6" fmla="*/ 81 w 128"/>
                <a:gd name="T7" fmla="*/ 42 h 42"/>
                <a:gd name="T8" fmla="*/ 64 w 128"/>
                <a:gd name="T9" fmla="*/ 42 h 42"/>
                <a:gd name="T10" fmla="*/ 47 w 128"/>
                <a:gd name="T11" fmla="*/ 39 h 42"/>
                <a:gd name="T12" fmla="*/ 31 w 128"/>
                <a:gd name="T13" fmla="*/ 34 h 42"/>
                <a:gd name="T14" fmla="*/ 17 w 128"/>
                <a:gd name="T15" fmla="*/ 26 h 42"/>
                <a:gd name="T16" fmla="*/ 4 w 128"/>
                <a:gd name="T17" fmla="*/ 16 h 42"/>
                <a:gd name="T18" fmla="*/ 1 w 128"/>
                <a:gd name="T19" fmla="*/ 11 h 42"/>
                <a:gd name="T20" fmla="*/ 0 w 128"/>
                <a:gd name="T21" fmla="*/ 4 h 42"/>
                <a:gd name="T22" fmla="*/ 3 w 128"/>
                <a:gd name="T23" fmla="*/ 0 h 42"/>
                <a:gd name="T24" fmla="*/ 8 w 128"/>
                <a:gd name="T25" fmla="*/ 0 h 42"/>
                <a:gd name="T26" fmla="*/ 22 w 128"/>
                <a:gd name="T27" fmla="*/ 8 h 42"/>
                <a:gd name="T28" fmla="*/ 36 w 128"/>
                <a:gd name="T29" fmla="*/ 16 h 42"/>
                <a:gd name="T30" fmla="*/ 52 w 128"/>
                <a:gd name="T31" fmla="*/ 24 h 42"/>
                <a:gd name="T32" fmla="*/ 66 w 128"/>
                <a:gd name="T33" fmla="*/ 30 h 42"/>
                <a:gd name="T34" fmla="*/ 81 w 128"/>
                <a:gd name="T35" fmla="*/ 34 h 42"/>
                <a:gd name="T36" fmla="*/ 96 w 128"/>
                <a:gd name="T37" fmla="*/ 34 h 42"/>
                <a:gd name="T38" fmla="*/ 112 w 128"/>
                <a:gd name="T39" fmla="*/ 31 h 42"/>
                <a:gd name="T40" fmla="*/ 128 w 128"/>
                <a:gd name="T41" fmla="*/ 25 h 42"/>
                <a:gd name="T42" fmla="*/ 128 w 128"/>
                <a:gd name="T43" fmla="*/ 25 h 42"/>
                <a:gd name="T44" fmla="*/ 128 w 128"/>
                <a:gd name="T45" fmla="*/ 25 h 42"/>
                <a:gd name="T46" fmla="*/ 128 w 128"/>
                <a:gd name="T47" fmla="*/ 25 h 42"/>
                <a:gd name="T48" fmla="*/ 128 w 128"/>
                <a:gd name="T49" fmla="*/ 25 h 42"/>
                <a:gd name="T50" fmla="*/ 128 w 128"/>
                <a:gd name="T5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42">
                  <a:moveTo>
                    <a:pt x="128" y="25"/>
                  </a:moveTo>
                  <a:lnTo>
                    <a:pt x="113" y="33"/>
                  </a:lnTo>
                  <a:lnTo>
                    <a:pt x="98" y="39"/>
                  </a:lnTo>
                  <a:lnTo>
                    <a:pt x="81" y="42"/>
                  </a:lnTo>
                  <a:lnTo>
                    <a:pt x="64" y="42"/>
                  </a:lnTo>
                  <a:lnTo>
                    <a:pt x="47" y="39"/>
                  </a:lnTo>
                  <a:lnTo>
                    <a:pt x="31" y="34"/>
                  </a:lnTo>
                  <a:lnTo>
                    <a:pt x="17" y="26"/>
                  </a:lnTo>
                  <a:lnTo>
                    <a:pt x="4" y="16"/>
                  </a:lnTo>
                  <a:lnTo>
                    <a:pt x="1" y="11"/>
                  </a:lnTo>
                  <a:lnTo>
                    <a:pt x="0" y="4"/>
                  </a:lnTo>
                  <a:lnTo>
                    <a:pt x="3" y="0"/>
                  </a:lnTo>
                  <a:lnTo>
                    <a:pt x="8" y="0"/>
                  </a:lnTo>
                  <a:lnTo>
                    <a:pt x="22" y="8"/>
                  </a:lnTo>
                  <a:lnTo>
                    <a:pt x="36" y="16"/>
                  </a:lnTo>
                  <a:lnTo>
                    <a:pt x="52" y="24"/>
                  </a:lnTo>
                  <a:lnTo>
                    <a:pt x="66" y="30"/>
                  </a:lnTo>
                  <a:lnTo>
                    <a:pt x="81" y="34"/>
                  </a:lnTo>
                  <a:lnTo>
                    <a:pt x="96" y="34"/>
                  </a:lnTo>
                  <a:lnTo>
                    <a:pt x="112" y="31"/>
                  </a:lnTo>
                  <a:lnTo>
                    <a:pt x="128" y="25"/>
                  </a:lnTo>
                  <a:lnTo>
                    <a:pt x="128" y="25"/>
                  </a:lnTo>
                  <a:lnTo>
                    <a:pt x="128" y="25"/>
                  </a:lnTo>
                  <a:lnTo>
                    <a:pt x="128" y="25"/>
                  </a:lnTo>
                  <a:lnTo>
                    <a:pt x="128" y="25"/>
                  </a:lnTo>
                  <a:lnTo>
                    <a:pt x="1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09" name="Freeform 185"/>
            <p:cNvSpPr>
              <a:spLocks/>
            </p:cNvSpPr>
            <p:nvPr/>
          </p:nvSpPr>
          <p:spPr bwMode="auto">
            <a:xfrm flipH="1">
              <a:off x="1066" y="1471"/>
              <a:ext cx="71" cy="189"/>
            </a:xfrm>
            <a:custGeom>
              <a:avLst/>
              <a:gdLst>
                <a:gd name="T0" fmla="*/ 71 w 71"/>
                <a:gd name="T1" fmla="*/ 0 h 189"/>
                <a:gd name="T2" fmla="*/ 54 w 71"/>
                <a:gd name="T3" fmla="*/ 20 h 189"/>
                <a:gd name="T4" fmla="*/ 39 w 71"/>
                <a:gd name="T5" fmla="*/ 40 h 189"/>
                <a:gd name="T6" fmla="*/ 26 w 71"/>
                <a:gd name="T7" fmla="*/ 63 h 189"/>
                <a:gd name="T8" fmla="*/ 15 w 71"/>
                <a:gd name="T9" fmla="*/ 85 h 189"/>
                <a:gd name="T10" fmla="*/ 9 w 71"/>
                <a:gd name="T11" fmla="*/ 109 h 189"/>
                <a:gd name="T12" fmla="*/ 6 w 71"/>
                <a:gd name="T13" fmla="*/ 134 h 189"/>
                <a:gd name="T14" fmla="*/ 8 w 71"/>
                <a:gd name="T15" fmla="*/ 159 h 189"/>
                <a:gd name="T16" fmla="*/ 13 w 71"/>
                <a:gd name="T17" fmla="*/ 185 h 189"/>
                <a:gd name="T18" fmla="*/ 13 w 71"/>
                <a:gd name="T19" fmla="*/ 189 h 189"/>
                <a:gd name="T20" fmla="*/ 12 w 71"/>
                <a:gd name="T21" fmla="*/ 189 h 189"/>
                <a:gd name="T22" fmla="*/ 9 w 71"/>
                <a:gd name="T23" fmla="*/ 189 h 189"/>
                <a:gd name="T24" fmla="*/ 6 w 71"/>
                <a:gd name="T25" fmla="*/ 186 h 189"/>
                <a:gd name="T26" fmla="*/ 0 w 71"/>
                <a:gd name="T27" fmla="*/ 164 h 189"/>
                <a:gd name="T28" fmla="*/ 0 w 71"/>
                <a:gd name="T29" fmla="*/ 141 h 189"/>
                <a:gd name="T30" fmla="*/ 4 w 71"/>
                <a:gd name="T31" fmla="*/ 117 h 189"/>
                <a:gd name="T32" fmla="*/ 8 w 71"/>
                <a:gd name="T33" fmla="*/ 95 h 189"/>
                <a:gd name="T34" fmla="*/ 12 w 71"/>
                <a:gd name="T35" fmla="*/ 81 h 189"/>
                <a:gd name="T36" fmla="*/ 17 w 71"/>
                <a:gd name="T37" fmla="*/ 68 h 189"/>
                <a:gd name="T38" fmla="*/ 23 w 71"/>
                <a:gd name="T39" fmla="*/ 55 h 189"/>
                <a:gd name="T40" fmla="*/ 31 w 71"/>
                <a:gd name="T41" fmla="*/ 43 h 189"/>
                <a:gd name="T42" fmla="*/ 40 w 71"/>
                <a:gd name="T43" fmla="*/ 31 h 189"/>
                <a:gd name="T44" fmla="*/ 51 w 71"/>
                <a:gd name="T45" fmla="*/ 21 h 189"/>
                <a:gd name="T46" fmla="*/ 60 w 71"/>
                <a:gd name="T47" fmla="*/ 11 h 189"/>
                <a:gd name="T48" fmla="*/ 70 w 71"/>
                <a:gd name="T49" fmla="*/ 0 h 189"/>
                <a:gd name="T50" fmla="*/ 71 w 71"/>
                <a:gd name="T51" fmla="*/ 0 h 189"/>
                <a:gd name="T52" fmla="*/ 71 w 71"/>
                <a:gd name="T53" fmla="*/ 0 h 189"/>
                <a:gd name="T54" fmla="*/ 71 w 71"/>
                <a:gd name="T55" fmla="*/ 0 h 189"/>
                <a:gd name="T56" fmla="*/ 71 w 71"/>
                <a:gd name="T57" fmla="*/ 0 h 189"/>
                <a:gd name="T58" fmla="*/ 71 w 71"/>
                <a:gd name="T5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189">
                  <a:moveTo>
                    <a:pt x="71" y="0"/>
                  </a:moveTo>
                  <a:lnTo>
                    <a:pt x="54" y="20"/>
                  </a:lnTo>
                  <a:lnTo>
                    <a:pt x="39" y="40"/>
                  </a:lnTo>
                  <a:lnTo>
                    <a:pt x="26" y="63"/>
                  </a:lnTo>
                  <a:lnTo>
                    <a:pt x="15" y="85"/>
                  </a:lnTo>
                  <a:lnTo>
                    <a:pt x="9" y="109"/>
                  </a:lnTo>
                  <a:lnTo>
                    <a:pt x="6" y="134"/>
                  </a:lnTo>
                  <a:lnTo>
                    <a:pt x="8" y="159"/>
                  </a:lnTo>
                  <a:lnTo>
                    <a:pt x="13" y="185"/>
                  </a:lnTo>
                  <a:lnTo>
                    <a:pt x="13" y="189"/>
                  </a:lnTo>
                  <a:lnTo>
                    <a:pt x="12" y="189"/>
                  </a:lnTo>
                  <a:lnTo>
                    <a:pt x="9" y="189"/>
                  </a:lnTo>
                  <a:lnTo>
                    <a:pt x="6" y="186"/>
                  </a:lnTo>
                  <a:lnTo>
                    <a:pt x="0" y="164"/>
                  </a:lnTo>
                  <a:lnTo>
                    <a:pt x="0" y="141"/>
                  </a:lnTo>
                  <a:lnTo>
                    <a:pt x="4" y="117"/>
                  </a:lnTo>
                  <a:lnTo>
                    <a:pt x="8" y="95"/>
                  </a:lnTo>
                  <a:lnTo>
                    <a:pt x="12" y="81"/>
                  </a:lnTo>
                  <a:lnTo>
                    <a:pt x="17" y="68"/>
                  </a:lnTo>
                  <a:lnTo>
                    <a:pt x="23" y="55"/>
                  </a:lnTo>
                  <a:lnTo>
                    <a:pt x="31" y="43"/>
                  </a:lnTo>
                  <a:lnTo>
                    <a:pt x="40" y="31"/>
                  </a:lnTo>
                  <a:lnTo>
                    <a:pt x="51" y="21"/>
                  </a:lnTo>
                  <a:lnTo>
                    <a:pt x="60" y="11"/>
                  </a:lnTo>
                  <a:lnTo>
                    <a:pt x="70" y="0"/>
                  </a:lnTo>
                  <a:lnTo>
                    <a:pt x="71" y="0"/>
                  </a:lnTo>
                  <a:lnTo>
                    <a:pt x="71" y="0"/>
                  </a:lnTo>
                  <a:lnTo>
                    <a:pt x="71" y="0"/>
                  </a:lnTo>
                  <a:lnTo>
                    <a:pt x="7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0" name="Freeform 186"/>
            <p:cNvSpPr>
              <a:spLocks/>
            </p:cNvSpPr>
            <p:nvPr/>
          </p:nvSpPr>
          <p:spPr bwMode="auto">
            <a:xfrm flipH="1">
              <a:off x="1141" y="1652"/>
              <a:ext cx="55" cy="350"/>
            </a:xfrm>
            <a:custGeom>
              <a:avLst/>
              <a:gdLst>
                <a:gd name="T0" fmla="*/ 55 w 55"/>
                <a:gd name="T1" fmla="*/ 0 h 350"/>
                <a:gd name="T2" fmla="*/ 34 w 55"/>
                <a:gd name="T3" fmla="*/ 19 h 350"/>
                <a:gd name="T4" fmla="*/ 20 w 55"/>
                <a:gd name="T5" fmla="*/ 42 h 350"/>
                <a:gd name="T6" fmla="*/ 12 w 55"/>
                <a:gd name="T7" fmla="*/ 65 h 350"/>
                <a:gd name="T8" fmla="*/ 11 w 55"/>
                <a:gd name="T9" fmla="*/ 90 h 350"/>
                <a:gd name="T10" fmla="*/ 12 w 55"/>
                <a:gd name="T11" fmla="*/ 116 h 350"/>
                <a:gd name="T12" fmla="*/ 17 w 55"/>
                <a:gd name="T13" fmla="*/ 142 h 350"/>
                <a:gd name="T14" fmla="*/ 24 w 55"/>
                <a:gd name="T15" fmla="*/ 168 h 350"/>
                <a:gd name="T16" fmla="*/ 32 w 55"/>
                <a:gd name="T17" fmla="*/ 192 h 350"/>
                <a:gd name="T18" fmla="*/ 41 w 55"/>
                <a:gd name="T19" fmla="*/ 230 h 350"/>
                <a:gd name="T20" fmla="*/ 47 w 55"/>
                <a:gd name="T21" fmla="*/ 269 h 350"/>
                <a:gd name="T22" fmla="*/ 50 w 55"/>
                <a:gd name="T23" fmla="*/ 309 h 350"/>
                <a:gd name="T24" fmla="*/ 50 w 55"/>
                <a:gd name="T25" fmla="*/ 349 h 350"/>
                <a:gd name="T26" fmla="*/ 48 w 55"/>
                <a:gd name="T27" fmla="*/ 350 h 350"/>
                <a:gd name="T28" fmla="*/ 47 w 55"/>
                <a:gd name="T29" fmla="*/ 349 h 350"/>
                <a:gd name="T30" fmla="*/ 46 w 55"/>
                <a:gd name="T31" fmla="*/ 347 h 350"/>
                <a:gd name="T32" fmla="*/ 45 w 55"/>
                <a:gd name="T33" fmla="*/ 345 h 350"/>
                <a:gd name="T34" fmla="*/ 39 w 55"/>
                <a:gd name="T35" fmla="*/ 294 h 350"/>
                <a:gd name="T36" fmla="*/ 32 w 55"/>
                <a:gd name="T37" fmla="*/ 243 h 350"/>
                <a:gd name="T38" fmla="*/ 21 w 55"/>
                <a:gd name="T39" fmla="*/ 192 h 350"/>
                <a:gd name="T40" fmla="*/ 7 w 55"/>
                <a:gd name="T41" fmla="*/ 143 h 350"/>
                <a:gd name="T42" fmla="*/ 2 w 55"/>
                <a:gd name="T43" fmla="*/ 122 h 350"/>
                <a:gd name="T44" fmla="*/ 0 w 55"/>
                <a:gd name="T45" fmla="*/ 103 h 350"/>
                <a:gd name="T46" fmla="*/ 0 w 55"/>
                <a:gd name="T47" fmla="*/ 82 h 350"/>
                <a:gd name="T48" fmla="*/ 5 w 55"/>
                <a:gd name="T49" fmla="*/ 62 h 350"/>
                <a:gd name="T50" fmla="*/ 12 w 55"/>
                <a:gd name="T51" fmla="*/ 44 h 350"/>
                <a:gd name="T52" fmla="*/ 22 w 55"/>
                <a:gd name="T53" fmla="*/ 27 h 350"/>
                <a:gd name="T54" fmla="*/ 37 w 55"/>
                <a:gd name="T55" fmla="*/ 13 h 350"/>
                <a:gd name="T56" fmla="*/ 54 w 55"/>
                <a:gd name="T57" fmla="*/ 0 h 350"/>
                <a:gd name="T58" fmla="*/ 54 w 55"/>
                <a:gd name="T59" fmla="*/ 0 h 350"/>
                <a:gd name="T60" fmla="*/ 55 w 55"/>
                <a:gd name="T61" fmla="*/ 0 h 350"/>
                <a:gd name="T62" fmla="*/ 55 w 55"/>
                <a:gd name="T63" fmla="*/ 0 h 350"/>
                <a:gd name="T64" fmla="*/ 55 w 55"/>
                <a:gd name="T65" fmla="*/ 0 h 350"/>
                <a:gd name="T66" fmla="*/ 55 w 55"/>
                <a:gd name="T6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350">
                  <a:moveTo>
                    <a:pt x="55" y="0"/>
                  </a:moveTo>
                  <a:lnTo>
                    <a:pt x="34" y="19"/>
                  </a:lnTo>
                  <a:lnTo>
                    <a:pt x="20" y="42"/>
                  </a:lnTo>
                  <a:lnTo>
                    <a:pt x="12" y="65"/>
                  </a:lnTo>
                  <a:lnTo>
                    <a:pt x="11" y="90"/>
                  </a:lnTo>
                  <a:lnTo>
                    <a:pt x="12" y="116"/>
                  </a:lnTo>
                  <a:lnTo>
                    <a:pt x="17" y="142"/>
                  </a:lnTo>
                  <a:lnTo>
                    <a:pt x="24" y="168"/>
                  </a:lnTo>
                  <a:lnTo>
                    <a:pt x="32" y="192"/>
                  </a:lnTo>
                  <a:lnTo>
                    <a:pt x="41" y="230"/>
                  </a:lnTo>
                  <a:lnTo>
                    <a:pt x="47" y="269"/>
                  </a:lnTo>
                  <a:lnTo>
                    <a:pt x="50" y="309"/>
                  </a:lnTo>
                  <a:lnTo>
                    <a:pt x="50" y="349"/>
                  </a:lnTo>
                  <a:lnTo>
                    <a:pt x="48" y="350"/>
                  </a:lnTo>
                  <a:lnTo>
                    <a:pt x="47" y="349"/>
                  </a:lnTo>
                  <a:lnTo>
                    <a:pt x="46" y="347"/>
                  </a:lnTo>
                  <a:lnTo>
                    <a:pt x="45" y="345"/>
                  </a:lnTo>
                  <a:lnTo>
                    <a:pt x="39" y="294"/>
                  </a:lnTo>
                  <a:lnTo>
                    <a:pt x="32" y="243"/>
                  </a:lnTo>
                  <a:lnTo>
                    <a:pt x="21" y="192"/>
                  </a:lnTo>
                  <a:lnTo>
                    <a:pt x="7" y="143"/>
                  </a:lnTo>
                  <a:lnTo>
                    <a:pt x="2" y="122"/>
                  </a:lnTo>
                  <a:lnTo>
                    <a:pt x="0" y="103"/>
                  </a:lnTo>
                  <a:lnTo>
                    <a:pt x="0" y="82"/>
                  </a:lnTo>
                  <a:lnTo>
                    <a:pt x="5" y="62"/>
                  </a:lnTo>
                  <a:lnTo>
                    <a:pt x="12" y="44"/>
                  </a:lnTo>
                  <a:lnTo>
                    <a:pt x="22" y="27"/>
                  </a:lnTo>
                  <a:lnTo>
                    <a:pt x="37" y="13"/>
                  </a:lnTo>
                  <a:lnTo>
                    <a:pt x="54" y="0"/>
                  </a:lnTo>
                  <a:lnTo>
                    <a:pt x="54" y="0"/>
                  </a:lnTo>
                  <a:lnTo>
                    <a:pt x="55" y="0"/>
                  </a:lnTo>
                  <a:lnTo>
                    <a:pt x="55" y="0"/>
                  </a:lnTo>
                  <a:lnTo>
                    <a:pt x="55"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1" name="Freeform 187"/>
            <p:cNvSpPr>
              <a:spLocks/>
            </p:cNvSpPr>
            <p:nvPr/>
          </p:nvSpPr>
          <p:spPr bwMode="auto">
            <a:xfrm flipH="1">
              <a:off x="1103" y="1614"/>
              <a:ext cx="52" cy="59"/>
            </a:xfrm>
            <a:custGeom>
              <a:avLst/>
              <a:gdLst>
                <a:gd name="T0" fmla="*/ 1 w 52"/>
                <a:gd name="T1" fmla="*/ 0 h 59"/>
                <a:gd name="T2" fmla="*/ 2 w 52"/>
                <a:gd name="T3" fmla="*/ 9 h 59"/>
                <a:gd name="T4" fmla="*/ 5 w 52"/>
                <a:gd name="T5" fmla="*/ 17 h 59"/>
                <a:gd name="T6" fmla="*/ 9 w 52"/>
                <a:gd name="T7" fmla="*/ 25 h 59"/>
                <a:gd name="T8" fmla="*/ 14 w 52"/>
                <a:gd name="T9" fmla="*/ 33 h 59"/>
                <a:gd name="T10" fmla="*/ 20 w 52"/>
                <a:gd name="T11" fmla="*/ 37 h 59"/>
                <a:gd name="T12" fmla="*/ 28 w 52"/>
                <a:gd name="T13" fmla="*/ 38 h 59"/>
                <a:gd name="T14" fmla="*/ 37 w 52"/>
                <a:gd name="T15" fmla="*/ 41 h 59"/>
                <a:gd name="T16" fmla="*/ 45 w 52"/>
                <a:gd name="T17" fmla="*/ 43 h 59"/>
                <a:gd name="T18" fmla="*/ 49 w 52"/>
                <a:gd name="T19" fmla="*/ 46 h 59"/>
                <a:gd name="T20" fmla="*/ 52 w 52"/>
                <a:gd name="T21" fmla="*/ 50 h 59"/>
                <a:gd name="T22" fmla="*/ 52 w 52"/>
                <a:gd name="T23" fmla="*/ 55 h 59"/>
                <a:gd name="T24" fmla="*/ 49 w 52"/>
                <a:gd name="T25" fmla="*/ 59 h 59"/>
                <a:gd name="T26" fmla="*/ 44 w 52"/>
                <a:gd name="T27" fmla="*/ 59 h 59"/>
                <a:gd name="T28" fmla="*/ 39 w 52"/>
                <a:gd name="T29" fmla="*/ 57 h 59"/>
                <a:gd name="T30" fmla="*/ 33 w 52"/>
                <a:gd name="T31" fmla="*/ 54 h 59"/>
                <a:gd name="T32" fmla="*/ 30 w 52"/>
                <a:gd name="T33" fmla="*/ 51 h 59"/>
                <a:gd name="T34" fmla="*/ 24 w 52"/>
                <a:gd name="T35" fmla="*/ 48 h 59"/>
                <a:gd name="T36" fmla="*/ 20 w 52"/>
                <a:gd name="T37" fmla="*/ 44 h 59"/>
                <a:gd name="T38" fmla="*/ 17 w 52"/>
                <a:gd name="T39" fmla="*/ 42 h 59"/>
                <a:gd name="T40" fmla="*/ 13 w 52"/>
                <a:gd name="T41" fmla="*/ 38 h 59"/>
                <a:gd name="T42" fmla="*/ 7 w 52"/>
                <a:gd name="T43" fmla="*/ 29 h 59"/>
                <a:gd name="T44" fmla="*/ 4 w 52"/>
                <a:gd name="T45" fmla="*/ 20 h 59"/>
                <a:gd name="T46" fmla="*/ 1 w 52"/>
                <a:gd name="T47" fmla="*/ 11 h 59"/>
                <a:gd name="T48" fmla="*/ 0 w 52"/>
                <a:gd name="T49" fmla="*/ 0 h 59"/>
                <a:gd name="T50" fmla="*/ 0 w 52"/>
                <a:gd name="T51" fmla="*/ 0 h 59"/>
                <a:gd name="T52" fmla="*/ 1 w 52"/>
                <a:gd name="T53" fmla="*/ 0 h 59"/>
                <a:gd name="T54" fmla="*/ 1 w 52"/>
                <a:gd name="T55" fmla="*/ 0 h 59"/>
                <a:gd name="T56" fmla="*/ 1 w 52"/>
                <a:gd name="T57" fmla="*/ 0 h 59"/>
                <a:gd name="T58" fmla="*/ 1 w 52"/>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59">
                  <a:moveTo>
                    <a:pt x="1" y="0"/>
                  </a:moveTo>
                  <a:lnTo>
                    <a:pt x="2" y="9"/>
                  </a:lnTo>
                  <a:lnTo>
                    <a:pt x="5" y="17"/>
                  </a:lnTo>
                  <a:lnTo>
                    <a:pt x="9" y="25"/>
                  </a:lnTo>
                  <a:lnTo>
                    <a:pt x="14" y="33"/>
                  </a:lnTo>
                  <a:lnTo>
                    <a:pt x="20" y="37"/>
                  </a:lnTo>
                  <a:lnTo>
                    <a:pt x="28" y="38"/>
                  </a:lnTo>
                  <a:lnTo>
                    <a:pt x="37" y="41"/>
                  </a:lnTo>
                  <a:lnTo>
                    <a:pt x="45" y="43"/>
                  </a:lnTo>
                  <a:lnTo>
                    <a:pt x="49" y="46"/>
                  </a:lnTo>
                  <a:lnTo>
                    <a:pt x="52" y="50"/>
                  </a:lnTo>
                  <a:lnTo>
                    <a:pt x="52" y="55"/>
                  </a:lnTo>
                  <a:lnTo>
                    <a:pt x="49" y="59"/>
                  </a:lnTo>
                  <a:lnTo>
                    <a:pt x="44" y="59"/>
                  </a:lnTo>
                  <a:lnTo>
                    <a:pt x="39" y="57"/>
                  </a:lnTo>
                  <a:lnTo>
                    <a:pt x="33" y="54"/>
                  </a:lnTo>
                  <a:lnTo>
                    <a:pt x="30" y="51"/>
                  </a:lnTo>
                  <a:lnTo>
                    <a:pt x="24" y="48"/>
                  </a:lnTo>
                  <a:lnTo>
                    <a:pt x="20" y="44"/>
                  </a:lnTo>
                  <a:lnTo>
                    <a:pt x="17" y="42"/>
                  </a:lnTo>
                  <a:lnTo>
                    <a:pt x="13" y="38"/>
                  </a:lnTo>
                  <a:lnTo>
                    <a:pt x="7" y="29"/>
                  </a:lnTo>
                  <a:lnTo>
                    <a:pt x="4" y="20"/>
                  </a:lnTo>
                  <a:lnTo>
                    <a:pt x="1" y="11"/>
                  </a:lnTo>
                  <a:lnTo>
                    <a:pt x="0" y="0"/>
                  </a:lnTo>
                  <a:lnTo>
                    <a:pt x="0"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2" name="Freeform 188"/>
            <p:cNvSpPr>
              <a:spLocks/>
            </p:cNvSpPr>
            <p:nvPr/>
          </p:nvSpPr>
          <p:spPr bwMode="auto">
            <a:xfrm flipH="1">
              <a:off x="1073" y="1835"/>
              <a:ext cx="81" cy="71"/>
            </a:xfrm>
            <a:custGeom>
              <a:avLst/>
              <a:gdLst>
                <a:gd name="T0" fmla="*/ 1 w 81"/>
                <a:gd name="T1" fmla="*/ 0 h 71"/>
                <a:gd name="T2" fmla="*/ 8 w 81"/>
                <a:gd name="T3" fmla="*/ 15 h 71"/>
                <a:gd name="T4" fmla="*/ 14 w 81"/>
                <a:gd name="T5" fmla="*/ 20 h 71"/>
                <a:gd name="T6" fmla="*/ 19 w 81"/>
                <a:gd name="T7" fmla="*/ 19 h 71"/>
                <a:gd name="T8" fmla="*/ 26 w 81"/>
                <a:gd name="T9" fmla="*/ 15 h 71"/>
                <a:gd name="T10" fmla="*/ 27 w 81"/>
                <a:gd name="T11" fmla="*/ 15 h 71"/>
                <a:gd name="T12" fmla="*/ 30 w 81"/>
                <a:gd name="T13" fmla="*/ 15 h 71"/>
                <a:gd name="T14" fmla="*/ 31 w 81"/>
                <a:gd name="T15" fmla="*/ 15 h 71"/>
                <a:gd name="T16" fmla="*/ 32 w 81"/>
                <a:gd name="T17" fmla="*/ 15 h 71"/>
                <a:gd name="T18" fmla="*/ 35 w 81"/>
                <a:gd name="T19" fmla="*/ 16 h 71"/>
                <a:gd name="T20" fmla="*/ 38 w 81"/>
                <a:gd name="T21" fmla="*/ 17 h 71"/>
                <a:gd name="T22" fmla="*/ 39 w 81"/>
                <a:gd name="T23" fmla="*/ 20 h 71"/>
                <a:gd name="T24" fmla="*/ 40 w 81"/>
                <a:gd name="T25" fmla="*/ 22 h 71"/>
                <a:gd name="T26" fmla="*/ 43 w 81"/>
                <a:gd name="T27" fmla="*/ 28 h 71"/>
                <a:gd name="T28" fmla="*/ 47 w 81"/>
                <a:gd name="T29" fmla="*/ 33 h 71"/>
                <a:gd name="T30" fmla="*/ 51 w 81"/>
                <a:gd name="T31" fmla="*/ 39 h 71"/>
                <a:gd name="T32" fmla="*/ 53 w 81"/>
                <a:gd name="T33" fmla="*/ 45 h 71"/>
                <a:gd name="T34" fmla="*/ 57 w 81"/>
                <a:gd name="T35" fmla="*/ 51 h 71"/>
                <a:gd name="T36" fmla="*/ 65 w 81"/>
                <a:gd name="T37" fmla="*/ 58 h 71"/>
                <a:gd name="T38" fmla="*/ 71 w 81"/>
                <a:gd name="T39" fmla="*/ 61 h 71"/>
                <a:gd name="T40" fmla="*/ 79 w 81"/>
                <a:gd name="T41" fmla="*/ 67 h 71"/>
                <a:gd name="T42" fmla="*/ 81 w 81"/>
                <a:gd name="T43" fmla="*/ 67 h 71"/>
                <a:gd name="T44" fmla="*/ 81 w 81"/>
                <a:gd name="T45" fmla="*/ 68 h 71"/>
                <a:gd name="T46" fmla="*/ 81 w 81"/>
                <a:gd name="T47" fmla="*/ 71 h 71"/>
                <a:gd name="T48" fmla="*/ 79 w 81"/>
                <a:gd name="T49" fmla="*/ 71 h 71"/>
                <a:gd name="T50" fmla="*/ 73 w 81"/>
                <a:gd name="T51" fmla="*/ 68 h 71"/>
                <a:gd name="T52" fmla="*/ 66 w 81"/>
                <a:gd name="T53" fmla="*/ 65 h 71"/>
                <a:gd name="T54" fmla="*/ 60 w 81"/>
                <a:gd name="T55" fmla="*/ 61 h 71"/>
                <a:gd name="T56" fmla="*/ 55 w 81"/>
                <a:gd name="T57" fmla="*/ 58 h 71"/>
                <a:gd name="T58" fmla="*/ 49 w 81"/>
                <a:gd name="T59" fmla="*/ 48 h 71"/>
                <a:gd name="T60" fmla="*/ 43 w 81"/>
                <a:gd name="T61" fmla="*/ 37 h 71"/>
                <a:gd name="T62" fmla="*/ 36 w 81"/>
                <a:gd name="T63" fmla="*/ 25 h 71"/>
                <a:gd name="T64" fmla="*/ 29 w 81"/>
                <a:gd name="T65" fmla="*/ 21 h 71"/>
                <a:gd name="T66" fmla="*/ 23 w 81"/>
                <a:gd name="T67" fmla="*/ 22 h 71"/>
                <a:gd name="T68" fmla="*/ 18 w 81"/>
                <a:gd name="T69" fmla="*/ 24 h 71"/>
                <a:gd name="T70" fmla="*/ 13 w 81"/>
                <a:gd name="T71" fmla="*/ 24 h 71"/>
                <a:gd name="T72" fmla="*/ 8 w 81"/>
                <a:gd name="T73" fmla="*/ 20 h 71"/>
                <a:gd name="T74" fmla="*/ 4 w 81"/>
                <a:gd name="T75" fmla="*/ 16 h 71"/>
                <a:gd name="T76" fmla="*/ 3 w 81"/>
                <a:gd name="T77" fmla="*/ 11 h 71"/>
                <a:gd name="T78" fmla="*/ 0 w 81"/>
                <a:gd name="T79" fmla="*/ 6 h 71"/>
                <a:gd name="T80" fmla="*/ 0 w 81"/>
                <a:gd name="T81" fmla="*/ 0 h 71"/>
                <a:gd name="T82" fmla="*/ 0 w 81"/>
                <a:gd name="T83" fmla="*/ 0 h 71"/>
                <a:gd name="T84" fmla="*/ 1 w 81"/>
                <a:gd name="T85" fmla="*/ 0 h 71"/>
                <a:gd name="T86" fmla="*/ 1 w 81"/>
                <a:gd name="T87" fmla="*/ 0 h 71"/>
                <a:gd name="T88" fmla="*/ 1 w 81"/>
                <a:gd name="T89" fmla="*/ 0 h 71"/>
                <a:gd name="T90" fmla="*/ 1 w 81"/>
                <a:gd name="T9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71">
                  <a:moveTo>
                    <a:pt x="1" y="0"/>
                  </a:moveTo>
                  <a:lnTo>
                    <a:pt x="8" y="15"/>
                  </a:lnTo>
                  <a:lnTo>
                    <a:pt x="14" y="20"/>
                  </a:lnTo>
                  <a:lnTo>
                    <a:pt x="19" y="19"/>
                  </a:lnTo>
                  <a:lnTo>
                    <a:pt x="26" y="15"/>
                  </a:lnTo>
                  <a:lnTo>
                    <a:pt x="27" y="15"/>
                  </a:lnTo>
                  <a:lnTo>
                    <a:pt x="30" y="15"/>
                  </a:lnTo>
                  <a:lnTo>
                    <a:pt x="31" y="15"/>
                  </a:lnTo>
                  <a:lnTo>
                    <a:pt x="32" y="15"/>
                  </a:lnTo>
                  <a:lnTo>
                    <a:pt x="35" y="16"/>
                  </a:lnTo>
                  <a:lnTo>
                    <a:pt x="38" y="17"/>
                  </a:lnTo>
                  <a:lnTo>
                    <a:pt x="39" y="20"/>
                  </a:lnTo>
                  <a:lnTo>
                    <a:pt x="40" y="22"/>
                  </a:lnTo>
                  <a:lnTo>
                    <a:pt x="43" y="28"/>
                  </a:lnTo>
                  <a:lnTo>
                    <a:pt x="47" y="33"/>
                  </a:lnTo>
                  <a:lnTo>
                    <a:pt x="51" y="39"/>
                  </a:lnTo>
                  <a:lnTo>
                    <a:pt x="53" y="45"/>
                  </a:lnTo>
                  <a:lnTo>
                    <a:pt x="57" y="51"/>
                  </a:lnTo>
                  <a:lnTo>
                    <a:pt x="65" y="58"/>
                  </a:lnTo>
                  <a:lnTo>
                    <a:pt x="71" y="61"/>
                  </a:lnTo>
                  <a:lnTo>
                    <a:pt x="79" y="67"/>
                  </a:lnTo>
                  <a:lnTo>
                    <a:pt x="81" y="67"/>
                  </a:lnTo>
                  <a:lnTo>
                    <a:pt x="81" y="68"/>
                  </a:lnTo>
                  <a:lnTo>
                    <a:pt x="81" y="71"/>
                  </a:lnTo>
                  <a:lnTo>
                    <a:pt x="79" y="71"/>
                  </a:lnTo>
                  <a:lnTo>
                    <a:pt x="73" y="68"/>
                  </a:lnTo>
                  <a:lnTo>
                    <a:pt x="66" y="65"/>
                  </a:lnTo>
                  <a:lnTo>
                    <a:pt x="60" y="61"/>
                  </a:lnTo>
                  <a:lnTo>
                    <a:pt x="55" y="58"/>
                  </a:lnTo>
                  <a:lnTo>
                    <a:pt x="49" y="48"/>
                  </a:lnTo>
                  <a:lnTo>
                    <a:pt x="43" y="37"/>
                  </a:lnTo>
                  <a:lnTo>
                    <a:pt x="36" y="25"/>
                  </a:lnTo>
                  <a:lnTo>
                    <a:pt x="29" y="21"/>
                  </a:lnTo>
                  <a:lnTo>
                    <a:pt x="23" y="22"/>
                  </a:lnTo>
                  <a:lnTo>
                    <a:pt x="18" y="24"/>
                  </a:lnTo>
                  <a:lnTo>
                    <a:pt x="13" y="24"/>
                  </a:lnTo>
                  <a:lnTo>
                    <a:pt x="8" y="20"/>
                  </a:lnTo>
                  <a:lnTo>
                    <a:pt x="4" y="16"/>
                  </a:lnTo>
                  <a:lnTo>
                    <a:pt x="3" y="11"/>
                  </a:lnTo>
                  <a:lnTo>
                    <a:pt x="0" y="6"/>
                  </a:lnTo>
                  <a:lnTo>
                    <a:pt x="0" y="0"/>
                  </a:lnTo>
                  <a:lnTo>
                    <a:pt x="0"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3" name="Freeform 189"/>
            <p:cNvSpPr>
              <a:spLocks/>
            </p:cNvSpPr>
            <p:nvPr/>
          </p:nvSpPr>
          <p:spPr bwMode="auto">
            <a:xfrm flipH="1">
              <a:off x="1085" y="1869"/>
              <a:ext cx="55" cy="48"/>
            </a:xfrm>
            <a:custGeom>
              <a:avLst/>
              <a:gdLst>
                <a:gd name="T0" fmla="*/ 2 w 55"/>
                <a:gd name="T1" fmla="*/ 1 h 48"/>
                <a:gd name="T2" fmla="*/ 4 w 55"/>
                <a:gd name="T3" fmla="*/ 7 h 48"/>
                <a:gd name="T4" fmla="*/ 5 w 55"/>
                <a:gd name="T5" fmla="*/ 13 h 48"/>
                <a:gd name="T6" fmla="*/ 8 w 55"/>
                <a:gd name="T7" fmla="*/ 18 h 48"/>
                <a:gd name="T8" fmla="*/ 9 w 55"/>
                <a:gd name="T9" fmla="*/ 24 h 48"/>
                <a:gd name="T10" fmla="*/ 9 w 55"/>
                <a:gd name="T11" fmla="*/ 25 h 48"/>
                <a:gd name="T12" fmla="*/ 9 w 55"/>
                <a:gd name="T13" fmla="*/ 27 h 48"/>
                <a:gd name="T14" fmla="*/ 9 w 55"/>
                <a:gd name="T15" fmla="*/ 29 h 48"/>
                <a:gd name="T16" fmla="*/ 9 w 55"/>
                <a:gd name="T17" fmla="*/ 31 h 48"/>
                <a:gd name="T18" fmla="*/ 8 w 55"/>
                <a:gd name="T19" fmla="*/ 33 h 48"/>
                <a:gd name="T20" fmla="*/ 7 w 55"/>
                <a:gd name="T21" fmla="*/ 35 h 48"/>
                <a:gd name="T22" fmla="*/ 5 w 55"/>
                <a:gd name="T23" fmla="*/ 37 h 48"/>
                <a:gd name="T24" fmla="*/ 8 w 55"/>
                <a:gd name="T25" fmla="*/ 39 h 48"/>
                <a:gd name="T26" fmla="*/ 12 w 55"/>
                <a:gd name="T27" fmla="*/ 40 h 48"/>
                <a:gd name="T28" fmla="*/ 17 w 55"/>
                <a:gd name="T29" fmla="*/ 38 h 48"/>
                <a:gd name="T30" fmla="*/ 21 w 55"/>
                <a:gd name="T31" fmla="*/ 35 h 48"/>
                <a:gd name="T32" fmla="*/ 25 w 55"/>
                <a:gd name="T33" fmla="*/ 33 h 48"/>
                <a:gd name="T34" fmla="*/ 31 w 55"/>
                <a:gd name="T35" fmla="*/ 30 h 48"/>
                <a:gd name="T36" fmla="*/ 38 w 55"/>
                <a:gd name="T37" fmla="*/ 27 h 48"/>
                <a:gd name="T38" fmla="*/ 44 w 55"/>
                <a:gd name="T39" fmla="*/ 26 h 48"/>
                <a:gd name="T40" fmla="*/ 51 w 55"/>
                <a:gd name="T41" fmla="*/ 25 h 48"/>
                <a:gd name="T42" fmla="*/ 52 w 55"/>
                <a:gd name="T43" fmla="*/ 25 h 48"/>
                <a:gd name="T44" fmla="*/ 54 w 55"/>
                <a:gd name="T45" fmla="*/ 27 h 48"/>
                <a:gd name="T46" fmla="*/ 55 w 55"/>
                <a:gd name="T47" fmla="*/ 29 h 48"/>
                <a:gd name="T48" fmla="*/ 55 w 55"/>
                <a:gd name="T49" fmla="*/ 30 h 48"/>
                <a:gd name="T50" fmla="*/ 48 w 55"/>
                <a:gd name="T51" fmla="*/ 34 h 48"/>
                <a:gd name="T52" fmla="*/ 42 w 55"/>
                <a:gd name="T53" fmla="*/ 37 h 48"/>
                <a:gd name="T54" fmla="*/ 34 w 55"/>
                <a:gd name="T55" fmla="*/ 39 h 48"/>
                <a:gd name="T56" fmla="*/ 28 w 55"/>
                <a:gd name="T57" fmla="*/ 43 h 48"/>
                <a:gd name="T58" fmla="*/ 24 w 55"/>
                <a:gd name="T59" fmla="*/ 46 h 48"/>
                <a:gd name="T60" fmla="*/ 18 w 55"/>
                <a:gd name="T61" fmla="*/ 47 h 48"/>
                <a:gd name="T62" fmla="*/ 12 w 55"/>
                <a:gd name="T63" fmla="*/ 48 h 48"/>
                <a:gd name="T64" fmla="*/ 8 w 55"/>
                <a:gd name="T65" fmla="*/ 47 h 48"/>
                <a:gd name="T66" fmla="*/ 4 w 55"/>
                <a:gd name="T67" fmla="*/ 44 h 48"/>
                <a:gd name="T68" fmla="*/ 3 w 55"/>
                <a:gd name="T69" fmla="*/ 42 h 48"/>
                <a:gd name="T70" fmla="*/ 2 w 55"/>
                <a:gd name="T71" fmla="*/ 39 h 48"/>
                <a:gd name="T72" fmla="*/ 2 w 55"/>
                <a:gd name="T73" fmla="*/ 35 h 48"/>
                <a:gd name="T74" fmla="*/ 3 w 55"/>
                <a:gd name="T75" fmla="*/ 31 h 48"/>
                <a:gd name="T76" fmla="*/ 4 w 55"/>
                <a:gd name="T77" fmla="*/ 27 h 48"/>
                <a:gd name="T78" fmla="*/ 4 w 55"/>
                <a:gd name="T79" fmla="*/ 24 h 48"/>
                <a:gd name="T80" fmla="*/ 4 w 55"/>
                <a:gd name="T81" fmla="*/ 20 h 48"/>
                <a:gd name="T82" fmla="*/ 3 w 55"/>
                <a:gd name="T83" fmla="*/ 14 h 48"/>
                <a:gd name="T84" fmla="*/ 3 w 55"/>
                <a:gd name="T85" fmla="*/ 11 h 48"/>
                <a:gd name="T86" fmla="*/ 2 w 55"/>
                <a:gd name="T87" fmla="*/ 5 h 48"/>
                <a:gd name="T88" fmla="*/ 0 w 55"/>
                <a:gd name="T89" fmla="*/ 1 h 48"/>
                <a:gd name="T90" fmla="*/ 0 w 55"/>
                <a:gd name="T91" fmla="*/ 0 h 48"/>
                <a:gd name="T92" fmla="*/ 2 w 55"/>
                <a:gd name="T93" fmla="*/ 0 h 48"/>
                <a:gd name="T94" fmla="*/ 2 w 55"/>
                <a:gd name="T95" fmla="*/ 0 h 48"/>
                <a:gd name="T96" fmla="*/ 2 w 55"/>
                <a:gd name="T97" fmla="*/ 1 h 48"/>
                <a:gd name="T98" fmla="*/ 2 w 55"/>
                <a:gd name="T9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48">
                  <a:moveTo>
                    <a:pt x="2" y="1"/>
                  </a:moveTo>
                  <a:lnTo>
                    <a:pt x="4" y="7"/>
                  </a:lnTo>
                  <a:lnTo>
                    <a:pt x="5" y="13"/>
                  </a:lnTo>
                  <a:lnTo>
                    <a:pt x="8" y="18"/>
                  </a:lnTo>
                  <a:lnTo>
                    <a:pt x="9" y="24"/>
                  </a:lnTo>
                  <a:lnTo>
                    <a:pt x="9" y="25"/>
                  </a:lnTo>
                  <a:lnTo>
                    <a:pt x="9" y="27"/>
                  </a:lnTo>
                  <a:lnTo>
                    <a:pt x="9" y="29"/>
                  </a:lnTo>
                  <a:lnTo>
                    <a:pt x="9" y="31"/>
                  </a:lnTo>
                  <a:lnTo>
                    <a:pt x="8" y="33"/>
                  </a:lnTo>
                  <a:lnTo>
                    <a:pt x="7" y="35"/>
                  </a:lnTo>
                  <a:lnTo>
                    <a:pt x="5" y="37"/>
                  </a:lnTo>
                  <a:lnTo>
                    <a:pt x="8" y="39"/>
                  </a:lnTo>
                  <a:lnTo>
                    <a:pt x="12" y="40"/>
                  </a:lnTo>
                  <a:lnTo>
                    <a:pt x="17" y="38"/>
                  </a:lnTo>
                  <a:lnTo>
                    <a:pt x="21" y="35"/>
                  </a:lnTo>
                  <a:lnTo>
                    <a:pt x="25" y="33"/>
                  </a:lnTo>
                  <a:lnTo>
                    <a:pt x="31" y="30"/>
                  </a:lnTo>
                  <a:lnTo>
                    <a:pt x="38" y="27"/>
                  </a:lnTo>
                  <a:lnTo>
                    <a:pt x="44" y="26"/>
                  </a:lnTo>
                  <a:lnTo>
                    <a:pt x="51" y="25"/>
                  </a:lnTo>
                  <a:lnTo>
                    <a:pt x="52" y="25"/>
                  </a:lnTo>
                  <a:lnTo>
                    <a:pt x="54" y="27"/>
                  </a:lnTo>
                  <a:lnTo>
                    <a:pt x="55" y="29"/>
                  </a:lnTo>
                  <a:lnTo>
                    <a:pt x="55" y="30"/>
                  </a:lnTo>
                  <a:lnTo>
                    <a:pt x="48" y="34"/>
                  </a:lnTo>
                  <a:lnTo>
                    <a:pt x="42" y="37"/>
                  </a:lnTo>
                  <a:lnTo>
                    <a:pt x="34" y="39"/>
                  </a:lnTo>
                  <a:lnTo>
                    <a:pt x="28" y="43"/>
                  </a:lnTo>
                  <a:lnTo>
                    <a:pt x="24" y="46"/>
                  </a:lnTo>
                  <a:lnTo>
                    <a:pt x="18" y="47"/>
                  </a:lnTo>
                  <a:lnTo>
                    <a:pt x="12" y="48"/>
                  </a:lnTo>
                  <a:lnTo>
                    <a:pt x="8" y="47"/>
                  </a:lnTo>
                  <a:lnTo>
                    <a:pt x="4" y="44"/>
                  </a:lnTo>
                  <a:lnTo>
                    <a:pt x="3" y="42"/>
                  </a:lnTo>
                  <a:lnTo>
                    <a:pt x="2" y="39"/>
                  </a:lnTo>
                  <a:lnTo>
                    <a:pt x="2" y="35"/>
                  </a:lnTo>
                  <a:lnTo>
                    <a:pt x="3" y="31"/>
                  </a:lnTo>
                  <a:lnTo>
                    <a:pt x="4" y="27"/>
                  </a:lnTo>
                  <a:lnTo>
                    <a:pt x="4" y="24"/>
                  </a:lnTo>
                  <a:lnTo>
                    <a:pt x="4" y="20"/>
                  </a:lnTo>
                  <a:lnTo>
                    <a:pt x="3" y="14"/>
                  </a:lnTo>
                  <a:lnTo>
                    <a:pt x="3" y="11"/>
                  </a:lnTo>
                  <a:lnTo>
                    <a:pt x="2" y="5"/>
                  </a:lnTo>
                  <a:lnTo>
                    <a:pt x="0" y="1"/>
                  </a:lnTo>
                  <a:lnTo>
                    <a:pt x="0" y="0"/>
                  </a:lnTo>
                  <a:lnTo>
                    <a:pt x="2" y="0"/>
                  </a:lnTo>
                  <a:lnTo>
                    <a:pt x="2" y="0"/>
                  </a:lnTo>
                  <a:lnTo>
                    <a:pt x="2" y="1"/>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4" name="Freeform 190"/>
            <p:cNvSpPr>
              <a:spLocks/>
            </p:cNvSpPr>
            <p:nvPr/>
          </p:nvSpPr>
          <p:spPr bwMode="auto">
            <a:xfrm flipH="1">
              <a:off x="1112" y="1919"/>
              <a:ext cx="34" cy="22"/>
            </a:xfrm>
            <a:custGeom>
              <a:avLst/>
              <a:gdLst>
                <a:gd name="T0" fmla="*/ 0 w 34"/>
                <a:gd name="T1" fmla="*/ 0 h 22"/>
                <a:gd name="T2" fmla="*/ 2 w 34"/>
                <a:gd name="T3" fmla="*/ 5 h 22"/>
                <a:gd name="T4" fmla="*/ 5 w 34"/>
                <a:gd name="T5" fmla="*/ 9 h 22"/>
                <a:gd name="T6" fmla="*/ 8 w 34"/>
                <a:gd name="T7" fmla="*/ 13 h 22"/>
                <a:gd name="T8" fmla="*/ 13 w 34"/>
                <a:gd name="T9" fmla="*/ 15 h 22"/>
                <a:gd name="T10" fmla="*/ 17 w 34"/>
                <a:gd name="T11" fmla="*/ 15 h 22"/>
                <a:gd name="T12" fmla="*/ 22 w 34"/>
                <a:gd name="T13" fmla="*/ 14 h 22"/>
                <a:gd name="T14" fmla="*/ 26 w 34"/>
                <a:gd name="T15" fmla="*/ 13 h 22"/>
                <a:gd name="T16" fmla="*/ 31 w 34"/>
                <a:gd name="T17" fmla="*/ 13 h 22"/>
                <a:gd name="T18" fmla="*/ 32 w 34"/>
                <a:gd name="T19" fmla="*/ 13 h 22"/>
                <a:gd name="T20" fmla="*/ 34 w 34"/>
                <a:gd name="T21" fmla="*/ 14 h 22"/>
                <a:gd name="T22" fmla="*/ 34 w 34"/>
                <a:gd name="T23" fmla="*/ 15 h 22"/>
                <a:gd name="T24" fmla="*/ 34 w 34"/>
                <a:gd name="T25" fmla="*/ 16 h 22"/>
                <a:gd name="T26" fmla="*/ 28 w 34"/>
                <a:gd name="T27" fmla="*/ 20 h 22"/>
                <a:gd name="T28" fmla="*/ 22 w 34"/>
                <a:gd name="T29" fmla="*/ 22 h 22"/>
                <a:gd name="T30" fmla="*/ 15 w 34"/>
                <a:gd name="T31" fmla="*/ 20 h 22"/>
                <a:gd name="T32" fmla="*/ 10 w 34"/>
                <a:gd name="T33" fmla="*/ 18 h 22"/>
                <a:gd name="T34" fmla="*/ 6 w 34"/>
                <a:gd name="T35" fmla="*/ 14 h 22"/>
                <a:gd name="T36" fmla="*/ 4 w 34"/>
                <a:gd name="T37" fmla="*/ 10 h 22"/>
                <a:gd name="T38" fmla="*/ 1 w 34"/>
                <a:gd name="T39" fmla="*/ 5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2">
                  <a:moveTo>
                    <a:pt x="0" y="0"/>
                  </a:moveTo>
                  <a:lnTo>
                    <a:pt x="2" y="5"/>
                  </a:lnTo>
                  <a:lnTo>
                    <a:pt x="5" y="9"/>
                  </a:lnTo>
                  <a:lnTo>
                    <a:pt x="8" y="13"/>
                  </a:lnTo>
                  <a:lnTo>
                    <a:pt x="13" y="15"/>
                  </a:lnTo>
                  <a:lnTo>
                    <a:pt x="17" y="15"/>
                  </a:lnTo>
                  <a:lnTo>
                    <a:pt x="22" y="14"/>
                  </a:lnTo>
                  <a:lnTo>
                    <a:pt x="26" y="13"/>
                  </a:lnTo>
                  <a:lnTo>
                    <a:pt x="31" y="13"/>
                  </a:lnTo>
                  <a:lnTo>
                    <a:pt x="32" y="13"/>
                  </a:lnTo>
                  <a:lnTo>
                    <a:pt x="34" y="14"/>
                  </a:lnTo>
                  <a:lnTo>
                    <a:pt x="34" y="15"/>
                  </a:lnTo>
                  <a:lnTo>
                    <a:pt x="34" y="16"/>
                  </a:lnTo>
                  <a:lnTo>
                    <a:pt x="28" y="20"/>
                  </a:lnTo>
                  <a:lnTo>
                    <a:pt x="22" y="22"/>
                  </a:lnTo>
                  <a:lnTo>
                    <a:pt x="15" y="20"/>
                  </a:lnTo>
                  <a:lnTo>
                    <a:pt x="10" y="18"/>
                  </a:lnTo>
                  <a:lnTo>
                    <a:pt x="6" y="14"/>
                  </a:lnTo>
                  <a:lnTo>
                    <a:pt x="4" y="10"/>
                  </a:lnTo>
                  <a:lnTo>
                    <a:pt x="1" y="5"/>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5" name="Freeform 191"/>
            <p:cNvSpPr>
              <a:spLocks/>
            </p:cNvSpPr>
            <p:nvPr/>
          </p:nvSpPr>
          <p:spPr bwMode="auto">
            <a:xfrm flipH="1">
              <a:off x="846" y="1621"/>
              <a:ext cx="168" cy="69"/>
            </a:xfrm>
            <a:custGeom>
              <a:avLst/>
              <a:gdLst>
                <a:gd name="T0" fmla="*/ 167 w 168"/>
                <a:gd name="T1" fmla="*/ 69 h 69"/>
                <a:gd name="T2" fmla="*/ 153 w 168"/>
                <a:gd name="T3" fmla="*/ 50 h 69"/>
                <a:gd name="T4" fmla="*/ 134 w 168"/>
                <a:gd name="T5" fmla="*/ 36 h 69"/>
                <a:gd name="T6" fmla="*/ 116 w 168"/>
                <a:gd name="T7" fmla="*/ 26 h 69"/>
                <a:gd name="T8" fmla="*/ 95 w 168"/>
                <a:gd name="T9" fmla="*/ 18 h 69"/>
                <a:gd name="T10" fmla="*/ 73 w 168"/>
                <a:gd name="T11" fmla="*/ 13 h 69"/>
                <a:gd name="T12" fmla="*/ 51 w 168"/>
                <a:gd name="T13" fmla="*/ 10 h 69"/>
                <a:gd name="T14" fmla="*/ 28 w 168"/>
                <a:gd name="T15" fmla="*/ 10 h 69"/>
                <a:gd name="T16" fmla="*/ 6 w 168"/>
                <a:gd name="T17" fmla="*/ 11 h 69"/>
                <a:gd name="T18" fmla="*/ 3 w 168"/>
                <a:gd name="T19" fmla="*/ 10 h 69"/>
                <a:gd name="T20" fmla="*/ 2 w 168"/>
                <a:gd name="T21" fmla="*/ 9 h 69"/>
                <a:gd name="T22" fmla="*/ 0 w 168"/>
                <a:gd name="T23" fmla="*/ 6 h 69"/>
                <a:gd name="T24" fmla="*/ 2 w 168"/>
                <a:gd name="T25" fmla="*/ 5 h 69"/>
                <a:gd name="T26" fmla="*/ 24 w 168"/>
                <a:gd name="T27" fmla="*/ 0 h 69"/>
                <a:gd name="T28" fmla="*/ 47 w 168"/>
                <a:gd name="T29" fmla="*/ 0 h 69"/>
                <a:gd name="T30" fmla="*/ 72 w 168"/>
                <a:gd name="T31" fmla="*/ 4 h 69"/>
                <a:gd name="T32" fmla="*/ 95 w 168"/>
                <a:gd name="T33" fmla="*/ 10 h 69"/>
                <a:gd name="T34" fmla="*/ 116 w 168"/>
                <a:gd name="T35" fmla="*/ 21 h 69"/>
                <a:gd name="T36" fmla="*/ 137 w 168"/>
                <a:gd name="T37" fmla="*/ 35 h 69"/>
                <a:gd name="T38" fmla="*/ 154 w 168"/>
                <a:gd name="T39" fmla="*/ 50 h 69"/>
                <a:gd name="T40" fmla="*/ 168 w 168"/>
                <a:gd name="T41" fmla="*/ 69 h 69"/>
                <a:gd name="T42" fmla="*/ 168 w 168"/>
                <a:gd name="T43" fmla="*/ 69 h 69"/>
                <a:gd name="T44" fmla="*/ 168 w 168"/>
                <a:gd name="T45" fmla="*/ 69 h 69"/>
                <a:gd name="T46" fmla="*/ 167 w 168"/>
                <a:gd name="T47" fmla="*/ 69 h 69"/>
                <a:gd name="T48" fmla="*/ 167 w 168"/>
                <a:gd name="T49" fmla="*/ 69 h 69"/>
                <a:gd name="T50" fmla="*/ 167 w 168"/>
                <a:gd name="T5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 h="69">
                  <a:moveTo>
                    <a:pt x="167" y="69"/>
                  </a:moveTo>
                  <a:lnTo>
                    <a:pt x="153" y="50"/>
                  </a:lnTo>
                  <a:lnTo>
                    <a:pt x="134" y="36"/>
                  </a:lnTo>
                  <a:lnTo>
                    <a:pt x="116" y="26"/>
                  </a:lnTo>
                  <a:lnTo>
                    <a:pt x="95" y="18"/>
                  </a:lnTo>
                  <a:lnTo>
                    <a:pt x="73" y="13"/>
                  </a:lnTo>
                  <a:lnTo>
                    <a:pt x="51" y="10"/>
                  </a:lnTo>
                  <a:lnTo>
                    <a:pt x="28" y="10"/>
                  </a:lnTo>
                  <a:lnTo>
                    <a:pt x="6" y="11"/>
                  </a:lnTo>
                  <a:lnTo>
                    <a:pt x="3" y="10"/>
                  </a:lnTo>
                  <a:lnTo>
                    <a:pt x="2" y="9"/>
                  </a:lnTo>
                  <a:lnTo>
                    <a:pt x="0" y="6"/>
                  </a:lnTo>
                  <a:lnTo>
                    <a:pt x="2" y="5"/>
                  </a:lnTo>
                  <a:lnTo>
                    <a:pt x="24" y="0"/>
                  </a:lnTo>
                  <a:lnTo>
                    <a:pt x="47" y="0"/>
                  </a:lnTo>
                  <a:lnTo>
                    <a:pt x="72" y="4"/>
                  </a:lnTo>
                  <a:lnTo>
                    <a:pt x="95" y="10"/>
                  </a:lnTo>
                  <a:lnTo>
                    <a:pt x="116" y="21"/>
                  </a:lnTo>
                  <a:lnTo>
                    <a:pt x="137" y="35"/>
                  </a:lnTo>
                  <a:lnTo>
                    <a:pt x="154" y="50"/>
                  </a:lnTo>
                  <a:lnTo>
                    <a:pt x="168" y="69"/>
                  </a:lnTo>
                  <a:lnTo>
                    <a:pt x="168" y="69"/>
                  </a:lnTo>
                  <a:lnTo>
                    <a:pt x="168" y="69"/>
                  </a:lnTo>
                  <a:lnTo>
                    <a:pt x="167" y="69"/>
                  </a:lnTo>
                  <a:lnTo>
                    <a:pt x="167" y="69"/>
                  </a:lnTo>
                  <a:lnTo>
                    <a:pt x="167"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6" name="Freeform 192"/>
            <p:cNvSpPr>
              <a:spLocks/>
            </p:cNvSpPr>
            <p:nvPr/>
          </p:nvSpPr>
          <p:spPr bwMode="auto">
            <a:xfrm flipH="1">
              <a:off x="842" y="1907"/>
              <a:ext cx="307" cy="104"/>
            </a:xfrm>
            <a:custGeom>
              <a:avLst/>
              <a:gdLst>
                <a:gd name="T0" fmla="*/ 307 w 307"/>
                <a:gd name="T1" fmla="*/ 0 h 104"/>
                <a:gd name="T2" fmla="*/ 295 w 307"/>
                <a:gd name="T3" fmla="*/ 17 h 104"/>
                <a:gd name="T4" fmla="*/ 281 w 307"/>
                <a:gd name="T5" fmla="*/ 32 h 104"/>
                <a:gd name="T6" fmla="*/ 265 w 307"/>
                <a:gd name="T7" fmla="*/ 47 h 104"/>
                <a:gd name="T8" fmla="*/ 250 w 307"/>
                <a:gd name="T9" fmla="*/ 60 h 104"/>
                <a:gd name="T10" fmla="*/ 232 w 307"/>
                <a:gd name="T11" fmla="*/ 70 h 104"/>
                <a:gd name="T12" fmla="*/ 212 w 307"/>
                <a:gd name="T13" fmla="*/ 79 h 104"/>
                <a:gd name="T14" fmla="*/ 193 w 307"/>
                <a:gd name="T15" fmla="*/ 87 h 104"/>
                <a:gd name="T16" fmla="*/ 172 w 307"/>
                <a:gd name="T17" fmla="*/ 94 h 104"/>
                <a:gd name="T18" fmla="*/ 151 w 307"/>
                <a:gd name="T19" fmla="*/ 97 h 104"/>
                <a:gd name="T20" fmla="*/ 129 w 307"/>
                <a:gd name="T21" fmla="*/ 101 h 104"/>
                <a:gd name="T22" fmla="*/ 108 w 307"/>
                <a:gd name="T23" fmla="*/ 103 h 104"/>
                <a:gd name="T24" fmla="*/ 86 w 307"/>
                <a:gd name="T25" fmla="*/ 104 h 104"/>
                <a:gd name="T26" fmla="*/ 65 w 307"/>
                <a:gd name="T27" fmla="*/ 103 h 104"/>
                <a:gd name="T28" fmla="*/ 44 w 307"/>
                <a:gd name="T29" fmla="*/ 101 h 104"/>
                <a:gd name="T30" fmla="*/ 24 w 307"/>
                <a:gd name="T31" fmla="*/ 97 h 104"/>
                <a:gd name="T32" fmla="*/ 4 w 307"/>
                <a:gd name="T33" fmla="*/ 94 h 104"/>
                <a:gd name="T34" fmla="*/ 1 w 307"/>
                <a:gd name="T35" fmla="*/ 92 h 104"/>
                <a:gd name="T36" fmla="*/ 0 w 307"/>
                <a:gd name="T37" fmla="*/ 90 h 104"/>
                <a:gd name="T38" fmla="*/ 0 w 307"/>
                <a:gd name="T39" fmla="*/ 87 h 104"/>
                <a:gd name="T40" fmla="*/ 1 w 307"/>
                <a:gd name="T41" fmla="*/ 86 h 104"/>
                <a:gd name="T42" fmla="*/ 21 w 307"/>
                <a:gd name="T43" fmla="*/ 87 h 104"/>
                <a:gd name="T44" fmla="*/ 42 w 307"/>
                <a:gd name="T45" fmla="*/ 87 h 104"/>
                <a:gd name="T46" fmla="*/ 63 w 307"/>
                <a:gd name="T47" fmla="*/ 88 h 104"/>
                <a:gd name="T48" fmla="*/ 83 w 307"/>
                <a:gd name="T49" fmla="*/ 88 h 104"/>
                <a:gd name="T50" fmla="*/ 104 w 307"/>
                <a:gd name="T51" fmla="*/ 87 h 104"/>
                <a:gd name="T52" fmla="*/ 126 w 307"/>
                <a:gd name="T53" fmla="*/ 86 h 104"/>
                <a:gd name="T54" fmla="*/ 147 w 307"/>
                <a:gd name="T55" fmla="*/ 84 h 104"/>
                <a:gd name="T56" fmla="*/ 168 w 307"/>
                <a:gd name="T57" fmla="*/ 82 h 104"/>
                <a:gd name="T58" fmla="*/ 189 w 307"/>
                <a:gd name="T59" fmla="*/ 77 h 104"/>
                <a:gd name="T60" fmla="*/ 210 w 307"/>
                <a:gd name="T61" fmla="*/ 71 h 104"/>
                <a:gd name="T62" fmla="*/ 228 w 307"/>
                <a:gd name="T63" fmla="*/ 65 h 104"/>
                <a:gd name="T64" fmla="*/ 246 w 307"/>
                <a:gd name="T65" fmla="*/ 56 h 104"/>
                <a:gd name="T66" fmla="*/ 264 w 307"/>
                <a:gd name="T67" fmla="*/ 45 h 104"/>
                <a:gd name="T68" fmla="*/ 280 w 307"/>
                <a:gd name="T69" fmla="*/ 32 h 104"/>
                <a:gd name="T70" fmla="*/ 294 w 307"/>
                <a:gd name="T71" fmla="*/ 17 h 104"/>
                <a:gd name="T72" fmla="*/ 307 w 307"/>
                <a:gd name="T73" fmla="*/ 0 h 104"/>
                <a:gd name="T74" fmla="*/ 307 w 307"/>
                <a:gd name="T75" fmla="*/ 0 h 104"/>
                <a:gd name="T76" fmla="*/ 307 w 307"/>
                <a:gd name="T77" fmla="*/ 0 h 104"/>
                <a:gd name="T78" fmla="*/ 307 w 307"/>
                <a:gd name="T79" fmla="*/ 0 h 104"/>
                <a:gd name="T80" fmla="*/ 307 w 307"/>
                <a:gd name="T81" fmla="*/ 0 h 104"/>
                <a:gd name="T82" fmla="*/ 307 w 307"/>
                <a:gd name="T8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 h="104">
                  <a:moveTo>
                    <a:pt x="307" y="0"/>
                  </a:moveTo>
                  <a:lnTo>
                    <a:pt x="295" y="17"/>
                  </a:lnTo>
                  <a:lnTo>
                    <a:pt x="281" y="32"/>
                  </a:lnTo>
                  <a:lnTo>
                    <a:pt x="265" y="47"/>
                  </a:lnTo>
                  <a:lnTo>
                    <a:pt x="250" y="60"/>
                  </a:lnTo>
                  <a:lnTo>
                    <a:pt x="232" y="70"/>
                  </a:lnTo>
                  <a:lnTo>
                    <a:pt x="212" y="79"/>
                  </a:lnTo>
                  <a:lnTo>
                    <a:pt x="193" y="87"/>
                  </a:lnTo>
                  <a:lnTo>
                    <a:pt x="172" y="94"/>
                  </a:lnTo>
                  <a:lnTo>
                    <a:pt x="151" y="97"/>
                  </a:lnTo>
                  <a:lnTo>
                    <a:pt x="129" y="101"/>
                  </a:lnTo>
                  <a:lnTo>
                    <a:pt x="108" y="103"/>
                  </a:lnTo>
                  <a:lnTo>
                    <a:pt x="86" y="104"/>
                  </a:lnTo>
                  <a:lnTo>
                    <a:pt x="65" y="103"/>
                  </a:lnTo>
                  <a:lnTo>
                    <a:pt x="44" y="101"/>
                  </a:lnTo>
                  <a:lnTo>
                    <a:pt x="24" y="97"/>
                  </a:lnTo>
                  <a:lnTo>
                    <a:pt x="4" y="94"/>
                  </a:lnTo>
                  <a:lnTo>
                    <a:pt x="1" y="92"/>
                  </a:lnTo>
                  <a:lnTo>
                    <a:pt x="0" y="90"/>
                  </a:lnTo>
                  <a:lnTo>
                    <a:pt x="0" y="87"/>
                  </a:lnTo>
                  <a:lnTo>
                    <a:pt x="1" y="86"/>
                  </a:lnTo>
                  <a:lnTo>
                    <a:pt x="21" y="87"/>
                  </a:lnTo>
                  <a:lnTo>
                    <a:pt x="42" y="87"/>
                  </a:lnTo>
                  <a:lnTo>
                    <a:pt x="63" y="88"/>
                  </a:lnTo>
                  <a:lnTo>
                    <a:pt x="83" y="88"/>
                  </a:lnTo>
                  <a:lnTo>
                    <a:pt x="104" y="87"/>
                  </a:lnTo>
                  <a:lnTo>
                    <a:pt x="126" y="86"/>
                  </a:lnTo>
                  <a:lnTo>
                    <a:pt x="147" y="84"/>
                  </a:lnTo>
                  <a:lnTo>
                    <a:pt x="168" y="82"/>
                  </a:lnTo>
                  <a:lnTo>
                    <a:pt x="189" y="77"/>
                  </a:lnTo>
                  <a:lnTo>
                    <a:pt x="210" y="71"/>
                  </a:lnTo>
                  <a:lnTo>
                    <a:pt x="228" y="65"/>
                  </a:lnTo>
                  <a:lnTo>
                    <a:pt x="246" y="56"/>
                  </a:lnTo>
                  <a:lnTo>
                    <a:pt x="264" y="45"/>
                  </a:lnTo>
                  <a:lnTo>
                    <a:pt x="280" y="32"/>
                  </a:lnTo>
                  <a:lnTo>
                    <a:pt x="294" y="17"/>
                  </a:lnTo>
                  <a:lnTo>
                    <a:pt x="307" y="0"/>
                  </a:lnTo>
                  <a:lnTo>
                    <a:pt x="307" y="0"/>
                  </a:lnTo>
                  <a:lnTo>
                    <a:pt x="307" y="0"/>
                  </a:lnTo>
                  <a:lnTo>
                    <a:pt x="307" y="0"/>
                  </a:lnTo>
                  <a:lnTo>
                    <a:pt x="307" y="0"/>
                  </a:lnTo>
                  <a:lnTo>
                    <a:pt x="3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7" name="Freeform 193"/>
            <p:cNvSpPr>
              <a:spLocks/>
            </p:cNvSpPr>
            <p:nvPr/>
          </p:nvSpPr>
          <p:spPr bwMode="auto">
            <a:xfrm flipH="1">
              <a:off x="744" y="1764"/>
              <a:ext cx="116" cy="149"/>
            </a:xfrm>
            <a:custGeom>
              <a:avLst/>
              <a:gdLst>
                <a:gd name="T0" fmla="*/ 39 w 116"/>
                <a:gd name="T1" fmla="*/ 41 h 149"/>
                <a:gd name="T2" fmla="*/ 47 w 116"/>
                <a:gd name="T3" fmla="*/ 31 h 149"/>
                <a:gd name="T4" fmla="*/ 56 w 116"/>
                <a:gd name="T5" fmla="*/ 21 h 149"/>
                <a:gd name="T6" fmla="*/ 67 w 116"/>
                <a:gd name="T7" fmla="*/ 12 h 149"/>
                <a:gd name="T8" fmla="*/ 80 w 116"/>
                <a:gd name="T9" fmla="*/ 4 h 149"/>
                <a:gd name="T10" fmla="*/ 92 w 116"/>
                <a:gd name="T11" fmla="*/ 0 h 149"/>
                <a:gd name="T12" fmla="*/ 103 w 116"/>
                <a:gd name="T13" fmla="*/ 1 h 149"/>
                <a:gd name="T14" fmla="*/ 110 w 116"/>
                <a:gd name="T15" fmla="*/ 10 h 149"/>
                <a:gd name="T16" fmla="*/ 116 w 116"/>
                <a:gd name="T17" fmla="*/ 26 h 149"/>
                <a:gd name="T18" fmla="*/ 116 w 116"/>
                <a:gd name="T19" fmla="*/ 48 h 149"/>
                <a:gd name="T20" fmla="*/ 110 w 116"/>
                <a:gd name="T21" fmla="*/ 70 h 149"/>
                <a:gd name="T22" fmla="*/ 100 w 116"/>
                <a:gd name="T23" fmla="*/ 91 h 149"/>
                <a:gd name="T24" fmla="*/ 87 w 116"/>
                <a:gd name="T25" fmla="*/ 109 h 149"/>
                <a:gd name="T26" fmla="*/ 69 w 116"/>
                <a:gd name="T27" fmla="*/ 126 h 149"/>
                <a:gd name="T28" fmla="*/ 49 w 116"/>
                <a:gd name="T29" fmla="*/ 138 h 149"/>
                <a:gd name="T30" fmla="*/ 28 w 116"/>
                <a:gd name="T31" fmla="*/ 147 h 149"/>
                <a:gd name="T32" fmla="*/ 6 w 116"/>
                <a:gd name="T33" fmla="*/ 149 h 149"/>
                <a:gd name="T34" fmla="*/ 4 w 116"/>
                <a:gd name="T35" fmla="*/ 148 h 149"/>
                <a:gd name="T36" fmla="*/ 1 w 116"/>
                <a:gd name="T37" fmla="*/ 145 h 149"/>
                <a:gd name="T38" fmla="*/ 0 w 116"/>
                <a:gd name="T39" fmla="*/ 143 h 149"/>
                <a:gd name="T40" fmla="*/ 1 w 116"/>
                <a:gd name="T41" fmla="*/ 140 h 149"/>
                <a:gd name="T42" fmla="*/ 15 w 116"/>
                <a:gd name="T43" fmla="*/ 134 h 149"/>
                <a:gd name="T44" fmla="*/ 30 w 116"/>
                <a:gd name="T45" fmla="*/ 129 h 149"/>
                <a:gd name="T46" fmla="*/ 43 w 116"/>
                <a:gd name="T47" fmla="*/ 121 h 149"/>
                <a:gd name="T48" fmla="*/ 54 w 116"/>
                <a:gd name="T49" fmla="*/ 114 h 149"/>
                <a:gd name="T50" fmla="*/ 66 w 116"/>
                <a:gd name="T51" fmla="*/ 105 h 149"/>
                <a:gd name="T52" fmla="*/ 78 w 116"/>
                <a:gd name="T53" fmla="*/ 96 h 149"/>
                <a:gd name="T54" fmla="*/ 88 w 116"/>
                <a:gd name="T55" fmla="*/ 86 h 149"/>
                <a:gd name="T56" fmla="*/ 97 w 116"/>
                <a:gd name="T57" fmla="*/ 74 h 149"/>
                <a:gd name="T58" fmla="*/ 101 w 116"/>
                <a:gd name="T59" fmla="*/ 67 h 149"/>
                <a:gd name="T60" fmla="*/ 107 w 116"/>
                <a:gd name="T61" fmla="*/ 57 h 149"/>
                <a:gd name="T62" fmla="*/ 110 w 116"/>
                <a:gd name="T63" fmla="*/ 45 h 149"/>
                <a:gd name="T64" fmla="*/ 113 w 116"/>
                <a:gd name="T65" fmla="*/ 32 h 149"/>
                <a:gd name="T66" fmla="*/ 113 w 116"/>
                <a:gd name="T67" fmla="*/ 21 h 149"/>
                <a:gd name="T68" fmla="*/ 109 w 116"/>
                <a:gd name="T69" fmla="*/ 10 h 149"/>
                <a:gd name="T70" fmla="*/ 103 w 116"/>
                <a:gd name="T71" fmla="*/ 4 h 149"/>
                <a:gd name="T72" fmla="*/ 90 w 116"/>
                <a:gd name="T73" fmla="*/ 1 h 149"/>
                <a:gd name="T74" fmla="*/ 82 w 116"/>
                <a:gd name="T75" fmla="*/ 2 h 149"/>
                <a:gd name="T76" fmla="*/ 74 w 116"/>
                <a:gd name="T77" fmla="*/ 6 h 149"/>
                <a:gd name="T78" fmla="*/ 67 w 116"/>
                <a:gd name="T79" fmla="*/ 10 h 149"/>
                <a:gd name="T80" fmla="*/ 61 w 116"/>
                <a:gd name="T81" fmla="*/ 15 h 149"/>
                <a:gd name="T82" fmla="*/ 54 w 116"/>
                <a:gd name="T83" fmla="*/ 22 h 149"/>
                <a:gd name="T84" fmla="*/ 49 w 116"/>
                <a:gd name="T85" fmla="*/ 28 h 149"/>
                <a:gd name="T86" fmla="*/ 44 w 116"/>
                <a:gd name="T87" fmla="*/ 35 h 149"/>
                <a:gd name="T88" fmla="*/ 39 w 116"/>
                <a:gd name="T89" fmla="*/ 41 h 149"/>
                <a:gd name="T90" fmla="*/ 39 w 116"/>
                <a:gd name="T91" fmla="*/ 41 h 149"/>
                <a:gd name="T92" fmla="*/ 39 w 116"/>
                <a:gd name="T93" fmla="*/ 41 h 149"/>
                <a:gd name="T94" fmla="*/ 39 w 116"/>
                <a:gd name="T95" fmla="*/ 41 h 149"/>
                <a:gd name="T96" fmla="*/ 39 w 116"/>
                <a:gd name="T97" fmla="*/ 41 h 149"/>
                <a:gd name="T98" fmla="*/ 39 w 116"/>
                <a:gd name="T99" fmla="*/ 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49">
                  <a:moveTo>
                    <a:pt x="39" y="41"/>
                  </a:moveTo>
                  <a:lnTo>
                    <a:pt x="47" y="31"/>
                  </a:lnTo>
                  <a:lnTo>
                    <a:pt x="56" y="21"/>
                  </a:lnTo>
                  <a:lnTo>
                    <a:pt x="67" y="12"/>
                  </a:lnTo>
                  <a:lnTo>
                    <a:pt x="80" y="4"/>
                  </a:lnTo>
                  <a:lnTo>
                    <a:pt x="92" y="0"/>
                  </a:lnTo>
                  <a:lnTo>
                    <a:pt x="103" y="1"/>
                  </a:lnTo>
                  <a:lnTo>
                    <a:pt x="110" y="10"/>
                  </a:lnTo>
                  <a:lnTo>
                    <a:pt x="116" y="26"/>
                  </a:lnTo>
                  <a:lnTo>
                    <a:pt x="116" y="48"/>
                  </a:lnTo>
                  <a:lnTo>
                    <a:pt x="110" y="70"/>
                  </a:lnTo>
                  <a:lnTo>
                    <a:pt x="100" y="91"/>
                  </a:lnTo>
                  <a:lnTo>
                    <a:pt x="87" y="109"/>
                  </a:lnTo>
                  <a:lnTo>
                    <a:pt x="69" y="126"/>
                  </a:lnTo>
                  <a:lnTo>
                    <a:pt x="49" y="138"/>
                  </a:lnTo>
                  <a:lnTo>
                    <a:pt x="28" y="147"/>
                  </a:lnTo>
                  <a:lnTo>
                    <a:pt x="6" y="149"/>
                  </a:lnTo>
                  <a:lnTo>
                    <a:pt x="4" y="148"/>
                  </a:lnTo>
                  <a:lnTo>
                    <a:pt x="1" y="145"/>
                  </a:lnTo>
                  <a:lnTo>
                    <a:pt x="0" y="143"/>
                  </a:lnTo>
                  <a:lnTo>
                    <a:pt x="1" y="140"/>
                  </a:lnTo>
                  <a:lnTo>
                    <a:pt x="15" y="134"/>
                  </a:lnTo>
                  <a:lnTo>
                    <a:pt x="30" y="129"/>
                  </a:lnTo>
                  <a:lnTo>
                    <a:pt x="43" y="121"/>
                  </a:lnTo>
                  <a:lnTo>
                    <a:pt x="54" y="114"/>
                  </a:lnTo>
                  <a:lnTo>
                    <a:pt x="66" y="105"/>
                  </a:lnTo>
                  <a:lnTo>
                    <a:pt x="78" y="96"/>
                  </a:lnTo>
                  <a:lnTo>
                    <a:pt x="88" y="86"/>
                  </a:lnTo>
                  <a:lnTo>
                    <a:pt x="97" y="74"/>
                  </a:lnTo>
                  <a:lnTo>
                    <a:pt x="101" y="67"/>
                  </a:lnTo>
                  <a:lnTo>
                    <a:pt x="107" y="57"/>
                  </a:lnTo>
                  <a:lnTo>
                    <a:pt x="110" y="45"/>
                  </a:lnTo>
                  <a:lnTo>
                    <a:pt x="113" y="32"/>
                  </a:lnTo>
                  <a:lnTo>
                    <a:pt x="113" y="21"/>
                  </a:lnTo>
                  <a:lnTo>
                    <a:pt x="109" y="10"/>
                  </a:lnTo>
                  <a:lnTo>
                    <a:pt x="103" y="4"/>
                  </a:lnTo>
                  <a:lnTo>
                    <a:pt x="90" y="1"/>
                  </a:lnTo>
                  <a:lnTo>
                    <a:pt x="82" y="2"/>
                  </a:lnTo>
                  <a:lnTo>
                    <a:pt x="74" y="6"/>
                  </a:lnTo>
                  <a:lnTo>
                    <a:pt x="67" y="10"/>
                  </a:lnTo>
                  <a:lnTo>
                    <a:pt x="61" y="15"/>
                  </a:lnTo>
                  <a:lnTo>
                    <a:pt x="54" y="22"/>
                  </a:lnTo>
                  <a:lnTo>
                    <a:pt x="49" y="28"/>
                  </a:lnTo>
                  <a:lnTo>
                    <a:pt x="44" y="35"/>
                  </a:lnTo>
                  <a:lnTo>
                    <a:pt x="39" y="41"/>
                  </a:lnTo>
                  <a:lnTo>
                    <a:pt x="39" y="41"/>
                  </a:lnTo>
                  <a:lnTo>
                    <a:pt x="39" y="41"/>
                  </a:lnTo>
                  <a:lnTo>
                    <a:pt x="39" y="41"/>
                  </a:lnTo>
                  <a:lnTo>
                    <a:pt x="39" y="41"/>
                  </a:lnTo>
                  <a:lnTo>
                    <a:pt x="3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8" name="Freeform 194"/>
            <p:cNvSpPr>
              <a:spLocks/>
            </p:cNvSpPr>
            <p:nvPr/>
          </p:nvSpPr>
          <p:spPr bwMode="auto">
            <a:xfrm flipH="1">
              <a:off x="735" y="1461"/>
              <a:ext cx="221" cy="394"/>
            </a:xfrm>
            <a:custGeom>
              <a:avLst/>
              <a:gdLst>
                <a:gd name="T0" fmla="*/ 0 w 221"/>
                <a:gd name="T1" fmla="*/ 13 h 394"/>
                <a:gd name="T2" fmla="*/ 18 w 221"/>
                <a:gd name="T3" fmla="*/ 6 h 394"/>
                <a:gd name="T4" fmla="*/ 36 w 221"/>
                <a:gd name="T5" fmla="*/ 2 h 394"/>
                <a:gd name="T6" fmla="*/ 53 w 221"/>
                <a:gd name="T7" fmla="*/ 1 h 394"/>
                <a:gd name="T8" fmla="*/ 70 w 221"/>
                <a:gd name="T9" fmla="*/ 0 h 394"/>
                <a:gd name="T10" fmla="*/ 85 w 221"/>
                <a:gd name="T11" fmla="*/ 1 h 394"/>
                <a:gd name="T12" fmla="*/ 101 w 221"/>
                <a:gd name="T13" fmla="*/ 4 h 394"/>
                <a:gd name="T14" fmla="*/ 117 w 221"/>
                <a:gd name="T15" fmla="*/ 8 h 394"/>
                <a:gd name="T16" fmla="*/ 130 w 221"/>
                <a:gd name="T17" fmla="*/ 14 h 394"/>
                <a:gd name="T18" fmla="*/ 144 w 221"/>
                <a:gd name="T19" fmla="*/ 22 h 394"/>
                <a:gd name="T20" fmla="*/ 156 w 221"/>
                <a:gd name="T21" fmla="*/ 31 h 394"/>
                <a:gd name="T22" fmla="*/ 167 w 221"/>
                <a:gd name="T23" fmla="*/ 41 h 394"/>
                <a:gd name="T24" fmla="*/ 179 w 221"/>
                <a:gd name="T25" fmla="*/ 53 h 394"/>
                <a:gd name="T26" fmla="*/ 188 w 221"/>
                <a:gd name="T27" fmla="*/ 66 h 394"/>
                <a:gd name="T28" fmla="*/ 197 w 221"/>
                <a:gd name="T29" fmla="*/ 80 h 394"/>
                <a:gd name="T30" fmla="*/ 206 w 221"/>
                <a:gd name="T31" fmla="*/ 96 h 394"/>
                <a:gd name="T32" fmla="*/ 213 w 221"/>
                <a:gd name="T33" fmla="*/ 113 h 394"/>
                <a:gd name="T34" fmla="*/ 221 w 221"/>
                <a:gd name="T35" fmla="*/ 151 h 394"/>
                <a:gd name="T36" fmla="*/ 219 w 221"/>
                <a:gd name="T37" fmla="*/ 190 h 394"/>
                <a:gd name="T38" fmla="*/ 210 w 221"/>
                <a:gd name="T39" fmla="*/ 227 h 394"/>
                <a:gd name="T40" fmla="*/ 197 w 221"/>
                <a:gd name="T41" fmla="*/ 262 h 394"/>
                <a:gd name="T42" fmla="*/ 187 w 221"/>
                <a:gd name="T43" fmla="*/ 281 h 394"/>
                <a:gd name="T44" fmla="*/ 174 w 221"/>
                <a:gd name="T45" fmla="*/ 299 h 394"/>
                <a:gd name="T46" fmla="*/ 160 w 221"/>
                <a:gd name="T47" fmla="*/ 315 h 394"/>
                <a:gd name="T48" fmla="*/ 145 w 221"/>
                <a:gd name="T49" fmla="*/ 330 h 394"/>
                <a:gd name="T50" fmla="*/ 130 w 221"/>
                <a:gd name="T51" fmla="*/ 346 h 394"/>
                <a:gd name="T52" fmla="*/ 114 w 221"/>
                <a:gd name="T53" fmla="*/ 361 h 394"/>
                <a:gd name="T54" fmla="*/ 98 w 221"/>
                <a:gd name="T55" fmla="*/ 377 h 394"/>
                <a:gd name="T56" fmla="*/ 85 w 221"/>
                <a:gd name="T57" fmla="*/ 394 h 394"/>
                <a:gd name="T58" fmla="*/ 84 w 221"/>
                <a:gd name="T59" fmla="*/ 394 h 394"/>
                <a:gd name="T60" fmla="*/ 83 w 221"/>
                <a:gd name="T61" fmla="*/ 393 h 394"/>
                <a:gd name="T62" fmla="*/ 82 w 221"/>
                <a:gd name="T63" fmla="*/ 391 h 394"/>
                <a:gd name="T64" fmla="*/ 82 w 221"/>
                <a:gd name="T65" fmla="*/ 390 h 394"/>
                <a:gd name="T66" fmla="*/ 101 w 221"/>
                <a:gd name="T67" fmla="*/ 363 h 394"/>
                <a:gd name="T68" fmla="*/ 121 w 221"/>
                <a:gd name="T69" fmla="*/ 338 h 394"/>
                <a:gd name="T70" fmla="*/ 140 w 221"/>
                <a:gd name="T71" fmla="*/ 313 h 394"/>
                <a:gd name="T72" fmla="*/ 160 w 221"/>
                <a:gd name="T73" fmla="*/ 288 h 394"/>
                <a:gd name="T74" fmla="*/ 176 w 221"/>
                <a:gd name="T75" fmla="*/ 262 h 394"/>
                <a:gd name="T76" fmla="*/ 192 w 221"/>
                <a:gd name="T77" fmla="*/ 235 h 394"/>
                <a:gd name="T78" fmla="*/ 203 w 221"/>
                <a:gd name="T79" fmla="*/ 207 h 394"/>
                <a:gd name="T80" fmla="*/ 208 w 221"/>
                <a:gd name="T81" fmla="*/ 173 h 394"/>
                <a:gd name="T82" fmla="*/ 209 w 221"/>
                <a:gd name="T83" fmla="*/ 155 h 394"/>
                <a:gd name="T84" fmla="*/ 208 w 221"/>
                <a:gd name="T85" fmla="*/ 135 h 394"/>
                <a:gd name="T86" fmla="*/ 204 w 221"/>
                <a:gd name="T87" fmla="*/ 117 h 394"/>
                <a:gd name="T88" fmla="*/ 199 w 221"/>
                <a:gd name="T89" fmla="*/ 99 h 394"/>
                <a:gd name="T90" fmla="*/ 191 w 221"/>
                <a:gd name="T91" fmla="*/ 82 h 394"/>
                <a:gd name="T92" fmla="*/ 180 w 221"/>
                <a:gd name="T93" fmla="*/ 66 h 394"/>
                <a:gd name="T94" fmla="*/ 170 w 221"/>
                <a:gd name="T95" fmla="*/ 50 h 394"/>
                <a:gd name="T96" fmla="*/ 157 w 221"/>
                <a:gd name="T97" fmla="*/ 37 h 394"/>
                <a:gd name="T98" fmla="*/ 140 w 221"/>
                <a:gd name="T99" fmla="*/ 24 h 394"/>
                <a:gd name="T100" fmla="*/ 122 w 221"/>
                <a:gd name="T101" fmla="*/ 14 h 394"/>
                <a:gd name="T102" fmla="*/ 102 w 221"/>
                <a:gd name="T103" fmla="*/ 8 h 394"/>
                <a:gd name="T104" fmla="*/ 83 w 221"/>
                <a:gd name="T105" fmla="*/ 5 h 394"/>
                <a:gd name="T106" fmla="*/ 62 w 221"/>
                <a:gd name="T107" fmla="*/ 4 h 394"/>
                <a:gd name="T108" fmla="*/ 41 w 221"/>
                <a:gd name="T109" fmla="*/ 5 h 394"/>
                <a:gd name="T110" fmla="*/ 20 w 221"/>
                <a:gd name="T111" fmla="*/ 8 h 394"/>
                <a:gd name="T112" fmla="*/ 0 w 221"/>
                <a:gd name="T113" fmla="*/ 13 h 394"/>
                <a:gd name="T114" fmla="*/ 0 w 221"/>
                <a:gd name="T115" fmla="*/ 13 h 394"/>
                <a:gd name="T116" fmla="*/ 0 w 221"/>
                <a:gd name="T117" fmla="*/ 13 h 394"/>
                <a:gd name="T118" fmla="*/ 0 w 221"/>
                <a:gd name="T119" fmla="*/ 13 h 394"/>
                <a:gd name="T120" fmla="*/ 0 w 221"/>
                <a:gd name="T121" fmla="*/ 13 h 394"/>
                <a:gd name="T122" fmla="*/ 0 w 221"/>
                <a:gd name="T123" fmla="*/ 1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394">
                  <a:moveTo>
                    <a:pt x="0" y="13"/>
                  </a:moveTo>
                  <a:lnTo>
                    <a:pt x="18" y="6"/>
                  </a:lnTo>
                  <a:lnTo>
                    <a:pt x="36" y="2"/>
                  </a:lnTo>
                  <a:lnTo>
                    <a:pt x="53" y="1"/>
                  </a:lnTo>
                  <a:lnTo>
                    <a:pt x="70" y="0"/>
                  </a:lnTo>
                  <a:lnTo>
                    <a:pt x="85" y="1"/>
                  </a:lnTo>
                  <a:lnTo>
                    <a:pt x="101" y="4"/>
                  </a:lnTo>
                  <a:lnTo>
                    <a:pt x="117" y="8"/>
                  </a:lnTo>
                  <a:lnTo>
                    <a:pt x="130" y="14"/>
                  </a:lnTo>
                  <a:lnTo>
                    <a:pt x="144" y="22"/>
                  </a:lnTo>
                  <a:lnTo>
                    <a:pt x="156" y="31"/>
                  </a:lnTo>
                  <a:lnTo>
                    <a:pt x="167" y="41"/>
                  </a:lnTo>
                  <a:lnTo>
                    <a:pt x="179" y="53"/>
                  </a:lnTo>
                  <a:lnTo>
                    <a:pt x="188" y="66"/>
                  </a:lnTo>
                  <a:lnTo>
                    <a:pt x="197" y="80"/>
                  </a:lnTo>
                  <a:lnTo>
                    <a:pt x="206" y="96"/>
                  </a:lnTo>
                  <a:lnTo>
                    <a:pt x="213" y="113"/>
                  </a:lnTo>
                  <a:lnTo>
                    <a:pt x="221" y="151"/>
                  </a:lnTo>
                  <a:lnTo>
                    <a:pt x="219" y="190"/>
                  </a:lnTo>
                  <a:lnTo>
                    <a:pt x="210" y="227"/>
                  </a:lnTo>
                  <a:lnTo>
                    <a:pt x="197" y="262"/>
                  </a:lnTo>
                  <a:lnTo>
                    <a:pt x="187" y="281"/>
                  </a:lnTo>
                  <a:lnTo>
                    <a:pt x="174" y="299"/>
                  </a:lnTo>
                  <a:lnTo>
                    <a:pt x="160" y="315"/>
                  </a:lnTo>
                  <a:lnTo>
                    <a:pt x="145" y="330"/>
                  </a:lnTo>
                  <a:lnTo>
                    <a:pt x="130" y="346"/>
                  </a:lnTo>
                  <a:lnTo>
                    <a:pt x="114" y="361"/>
                  </a:lnTo>
                  <a:lnTo>
                    <a:pt x="98" y="377"/>
                  </a:lnTo>
                  <a:lnTo>
                    <a:pt x="85" y="394"/>
                  </a:lnTo>
                  <a:lnTo>
                    <a:pt x="84" y="394"/>
                  </a:lnTo>
                  <a:lnTo>
                    <a:pt x="83" y="393"/>
                  </a:lnTo>
                  <a:lnTo>
                    <a:pt x="82" y="391"/>
                  </a:lnTo>
                  <a:lnTo>
                    <a:pt x="82" y="390"/>
                  </a:lnTo>
                  <a:lnTo>
                    <a:pt x="101" y="363"/>
                  </a:lnTo>
                  <a:lnTo>
                    <a:pt x="121" y="338"/>
                  </a:lnTo>
                  <a:lnTo>
                    <a:pt x="140" y="313"/>
                  </a:lnTo>
                  <a:lnTo>
                    <a:pt x="160" y="288"/>
                  </a:lnTo>
                  <a:lnTo>
                    <a:pt x="176" y="262"/>
                  </a:lnTo>
                  <a:lnTo>
                    <a:pt x="192" y="235"/>
                  </a:lnTo>
                  <a:lnTo>
                    <a:pt x="203" y="207"/>
                  </a:lnTo>
                  <a:lnTo>
                    <a:pt x="208" y="173"/>
                  </a:lnTo>
                  <a:lnTo>
                    <a:pt x="209" y="155"/>
                  </a:lnTo>
                  <a:lnTo>
                    <a:pt x="208" y="135"/>
                  </a:lnTo>
                  <a:lnTo>
                    <a:pt x="204" y="117"/>
                  </a:lnTo>
                  <a:lnTo>
                    <a:pt x="199" y="99"/>
                  </a:lnTo>
                  <a:lnTo>
                    <a:pt x="191" y="82"/>
                  </a:lnTo>
                  <a:lnTo>
                    <a:pt x="180" y="66"/>
                  </a:lnTo>
                  <a:lnTo>
                    <a:pt x="170" y="50"/>
                  </a:lnTo>
                  <a:lnTo>
                    <a:pt x="157" y="37"/>
                  </a:lnTo>
                  <a:lnTo>
                    <a:pt x="140" y="24"/>
                  </a:lnTo>
                  <a:lnTo>
                    <a:pt x="122" y="14"/>
                  </a:lnTo>
                  <a:lnTo>
                    <a:pt x="102" y="8"/>
                  </a:lnTo>
                  <a:lnTo>
                    <a:pt x="83" y="5"/>
                  </a:lnTo>
                  <a:lnTo>
                    <a:pt x="62" y="4"/>
                  </a:lnTo>
                  <a:lnTo>
                    <a:pt x="41" y="5"/>
                  </a:lnTo>
                  <a:lnTo>
                    <a:pt x="20" y="8"/>
                  </a:lnTo>
                  <a:lnTo>
                    <a:pt x="0" y="13"/>
                  </a:lnTo>
                  <a:lnTo>
                    <a:pt x="0" y="13"/>
                  </a:lnTo>
                  <a:lnTo>
                    <a:pt x="0" y="13"/>
                  </a:lnTo>
                  <a:lnTo>
                    <a:pt x="0" y="1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19" name="Freeform 195"/>
            <p:cNvSpPr>
              <a:spLocks/>
            </p:cNvSpPr>
            <p:nvPr/>
          </p:nvSpPr>
          <p:spPr bwMode="auto">
            <a:xfrm flipH="1">
              <a:off x="627" y="1296"/>
              <a:ext cx="450" cy="572"/>
            </a:xfrm>
            <a:custGeom>
              <a:avLst/>
              <a:gdLst>
                <a:gd name="T0" fmla="*/ 5 w 450"/>
                <a:gd name="T1" fmla="*/ 85 h 572"/>
                <a:gd name="T2" fmla="*/ 15 w 450"/>
                <a:gd name="T3" fmla="*/ 63 h 572"/>
                <a:gd name="T4" fmla="*/ 28 w 450"/>
                <a:gd name="T5" fmla="*/ 43 h 572"/>
                <a:gd name="T6" fmla="*/ 45 w 450"/>
                <a:gd name="T7" fmla="*/ 26 h 572"/>
                <a:gd name="T8" fmla="*/ 69 w 450"/>
                <a:gd name="T9" fmla="*/ 13 h 572"/>
                <a:gd name="T10" fmla="*/ 97 w 450"/>
                <a:gd name="T11" fmla="*/ 5 h 572"/>
                <a:gd name="T12" fmla="*/ 126 w 450"/>
                <a:gd name="T13" fmla="*/ 0 h 572"/>
                <a:gd name="T14" fmla="*/ 156 w 450"/>
                <a:gd name="T15" fmla="*/ 0 h 572"/>
                <a:gd name="T16" fmla="*/ 200 w 450"/>
                <a:gd name="T17" fmla="*/ 7 h 572"/>
                <a:gd name="T18" fmla="*/ 255 w 450"/>
                <a:gd name="T19" fmla="*/ 31 h 572"/>
                <a:gd name="T20" fmla="*/ 303 w 450"/>
                <a:gd name="T21" fmla="*/ 67 h 572"/>
                <a:gd name="T22" fmla="*/ 346 w 450"/>
                <a:gd name="T23" fmla="*/ 111 h 572"/>
                <a:gd name="T24" fmla="*/ 398 w 450"/>
                <a:gd name="T25" fmla="*/ 187 h 572"/>
                <a:gd name="T26" fmla="*/ 443 w 450"/>
                <a:gd name="T27" fmla="*/ 313 h 572"/>
                <a:gd name="T28" fmla="*/ 442 w 450"/>
                <a:gd name="T29" fmla="*/ 442 h 572"/>
                <a:gd name="T30" fmla="*/ 376 w 450"/>
                <a:gd name="T31" fmla="*/ 542 h 572"/>
                <a:gd name="T32" fmla="*/ 310 w 450"/>
                <a:gd name="T33" fmla="*/ 572 h 572"/>
                <a:gd name="T34" fmla="*/ 308 w 450"/>
                <a:gd name="T35" fmla="*/ 569 h 572"/>
                <a:gd name="T36" fmla="*/ 363 w 450"/>
                <a:gd name="T37" fmla="*/ 538 h 572"/>
                <a:gd name="T38" fmla="*/ 424 w 450"/>
                <a:gd name="T39" fmla="*/ 450 h 572"/>
                <a:gd name="T40" fmla="*/ 435 w 450"/>
                <a:gd name="T41" fmla="*/ 339 h 572"/>
                <a:gd name="T42" fmla="*/ 407 w 450"/>
                <a:gd name="T43" fmla="*/ 226 h 572"/>
                <a:gd name="T44" fmla="*/ 365 w 450"/>
                <a:gd name="T45" fmla="*/ 147 h 572"/>
                <a:gd name="T46" fmla="*/ 325 w 450"/>
                <a:gd name="T47" fmla="*/ 97 h 572"/>
                <a:gd name="T48" fmla="*/ 278 w 450"/>
                <a:gd name="T49" fmla="*/ 53 h 572"/>
                <a:gd name="T50" fmla="*/ 223 w 450"/>
                <a:gd name="T51" fmla="*/ 22 h 572"/>
                <a:gd name="T52" fmla="*/ 179 w 450"/>
                <a:gd name="T53" fmla="*/ 6 h 572"/>
                <a:gd name="T54" fmla="*/ 149 w 450"/>
                <a:gd name="T55" fmla="*/ 4 h 572"/>
                <a:gd name="T56" fmla="*/ 119 w 450"/>
                <a:gd name="T57" fmla="*/ 4 h 572"/>
                <a:gd name="T58" fmla="*/ 89 w 450"/>
                <a:gd name="T59" fmla="*/ 9 h 572"/>
                <a:gd name="T60" fmla="*/ 61 w 450"/>
                <a:gd name="T61" fmla="*/ 18 h 572"/>
                <a:gd name="T62" fmla="*/ 39 w 450"/>
                <a:gd name="T63" fmla="*/ 35 h 572"/>
                <a:gd name="T64" fmla="*/ 20 w 450"/>
                <a:gd name="T65" fmla="*/ 58 h 572"/>
                <a:gd name="T66" fmla="*/ 6 w 450"/>
                <a:gd name="T67" fmla="*/ 84 h 572"/>
                <a:gd name="T68" fmla="*/ 0 w 450"/>
                <a:gd name="T69" fmla="*/ 97 h 572"/>
                <a:gd name="T70" fmla="*/ 0 w 450"/>
                <a:gd name="T71" fmla="*/ 97 h 572"/>
                <a:gd name="T72" fmla="*/ 0 w 450"/>
                <a:gd name="T73" fmla="*/ 9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0" h="572">
                  <a:moveTo>
                    <a:pt x="0" y="96"/>
                  </a:moveTo>
                  <a:lnTo>
                    <a:pt x="5" y="85"/>
                  </a:lnTo>
                  <a:lnTo>
                    <a:pt x="10" y="75"/>
                  </a:lnTo>
                  <a:lnTo>
                    <a:pt x="15" y="63"/>
                  </a:lnTo>
                  <a:lnTo>
                    <a:pt x="22" y="53"/>
                  </a:lnTo>
                  <a:lnTo>
                    <a:pt x="28" y="43"/>
                  </a:lnTo>
                  <a:lnTo>
                    <a:pt x="36" y="33"/>
                  </a:lnTo>
                  <a:lnTo>
                    <a:pt x="45" y="26"/>
                  </a:lnTo>
                  <a:lnTo>
                    <a:pt x="56" y="19"/>
                  </a:lnTo>
                  <a:lnTo>
                    <a:pt x="69" y="13"/>
                  </a:lnTo>
                  <a:lnTo>
                    <a:pt x="83" y="7"/>
                  </a:lnTo>
                  <a:lnTo>
                    <a:pt x="97" y="5"/>
                  </a:lnTo>
                  <a:lnTo>
                    <a:pt x="112" y="2"/>
                  </a:lnTo>
                  <a:lnTo>
                    <a:pt x="126" y="0"/>
                  </a:lnTo>
                  <a:lnTo>
                    <a:pt x="141" y="0"/>
                  </a:lnTo>
                  <a:lnTo>
                    <a:pt x="156" y="0"/>
                  </a:lnTo>
                  <a:lnTo>
                    <a:pt x="170" y="1"/>
                  </a:lnTo>
                  <a:lnTo>
                    <a:pt x="200" y="7"/>
                  </a:lnTo>
                  <a:lnTo>
                    <a:pt x="227" y="17"/>
                  </a:lnTo>
                  <a:lnTo>
                    <a:pt x="255" y="31"/>
                  </a:lnTo>
                  <a:lnTo>
                    <a:pt x="279" y="48"/>
                  </a:lnTo>
                  <a:lnTo>
                    <a:pt x="303" y="67"/>
                  </a:lnTo>
                  <a:lnTo>
                    <a:pt x="325" y="89"/>
                  </a:lnTo>
                  <a:lnTo>
                    <a:pt x="346" y="111"/>
                  </a:lnTo>
                  <a:lnTo>
                    <a:pt x="364" y="134"/>
                  </a:lnTo>
                  <a:lnTo>
                    <a:pt x="398" y="187"/>
                  </a:lnTo>
                  <a:lnTo>
                    <a:pt x="425" y="248"/>
                  </a:lnTo>
                  <a:lnTo>
                    <a:pt x="443" y="313"/>
                  </a:lnTo>
                  <a:lnTo>
                    <a:pt x="450" y="379"/>
                  </a:lnTo>
                  <a:lnTo>
                    <a:pt x="442" y="442"/>
                  </a:lnTo>
                  <a:lnTo>
                    <a:pt x="418" y="498"/>
                  </a:lnTo>
                  <a:lnTo>
                    <a:pt x="376" y="542"/>
                  </a:lnTo>
                  <a:lnTo>
                    <a:pt x="312" y="572"/>
                  </a:lnTo>
                  <a:lnTo>
                    <a:pt x="310" y="572"/>
                  </a:lnTo>
                  <a:lnTo>
                    <a:pt x="308" y="571"/>
                  </a:lnTo>
                  <a:lnTo>
                    <a:pt x="308" y="569"/>
                  </a:lnTo>
                  <a:lnTo>
                    <a:pt x="308" y="568"/>
                  </a:lnTo>
                  <a:lnTo>
                    <a:pt x="363" y="538"/>
                  </a:lnTo>
                  <a:lnTo>
                    <a:pt x="400" y="498"/>
                  </a:lnTo>
                  <a:lnTo>
                    <a:pt x="424" y="450"/>
                  </a:lnTo>
                  <a:lnTo>
                    <a:pt x="435" y="396"/>
                  </a:lnTo>
                  <a:lnTo>
                    <a:pt x="435" y="339"/>
                  </a:lnTo>
                  <a:lnTo>
                    <a:pt x="425" y="282"/>
                  </a:lnTo>
                  <a:lnTo>
                    <a:pt x="407" y="226"/>
                  </a:lnTo>
                  <a:lnTo>
                    <a:pt x="382" y="174"/>
                  </a:lnTo>
                  <a:lnTo>
                    <a:pt x="365" y="147"/>
                  </a:lnTo>
                  <a:lnTo>
                    <a:pt x="347" y="121"/>
                  </a:lnTo>
                  <a:lnTo>
                    <a:pt x="325" y="97"/>
                  </a:lnTo>
                  <a:lnTo>
                    <a:pt x="303" y="74"/>
                  </a:lnTo>
                  <a:lnTo>
                    <a:pt x="278" y="53"/>
                  </a:lnTo>
                  <a:lnTo>
                    <a:pt x="251" y="36"/>
                  </a:lnTo>
                  <a:lnTo>
                    <a:pt x="223" y="22"/>
                  </a:lnTo>
                  <a:lnTo>
                    <a:pt x="193" y="10"/>
                  </a:lnTo>
                  <a:lnTo>
                    <a:pt x="179" y="6"/>
                  </a:lnTo>
                  <a:lnTo>
                    <a:pt x="165" y="4"/>
                  </a:lnTo>
                  <a:lnTo>
                    <a:pt x="149" y="4"/>
                  </a:lnTo>
                  <a:lnTo>
                    <a:pt x="135" y="4"/>
                  </a:lnTo>
                  <a:lnTo>
                    <a:pt x="119" y="4"/>
                  </a:lnTo>
                  <a:lnTo>
                    <a:pt x="104" y="6"/>
                  </a:lnTo>
                  <a:lnTo>
                    <a:pt x="89" y="9"/>
                  </a:lnTo>
                  <a:lnTo>
                    <a:pt x="75" y="13"/>
                  </a:lnTo>
                  <a:lnTo>
                    <a:pt x="61" y="18"/>
                  </a:lnTo>
                  <a:lnTo>
                    <a:pt x="49" y="26"/>
                  </a:lnTo>
                  <a:lnTo>
                    <a:pt x="39" y="35"/>
                  </a:lnTo>
                  <a:lnTo>
                    <a:pt x="30" y="45"/>
                  </a:lnTo>
                  <a:lnTo>
                    <a:pt x="20" y="58"/>
                  </a:lnTo>
                  <a:lnTo>
                    <a:pt x="14" y="71"/>
                  </a:lnTo>
                  <a:lnTo>
                    <a:pt x="6" y="84"/>
                  </a:lnTo>
                  <a:lnTo>
                    <a:pt x="0" y="97"/>
                  </a:lnTo>
                  <a:lnTo>
                    <a:pt x="0" y="97"/>
                  </a:lnTo>
                  <a:lnTo>
                    <a:pt x="0" y="97"/>
                  </a:lnTo>
                  <a:lnTo>
                    <a:pt x="0" y="97"/>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0" name="Freeform 196"/>
            <p:cNvSpPr>
              <a:spLocks/>
            </p:cNvSpPr>
            <p:nvPr/>
          </p:nvSpPr>
          <p:spPr bwMode="auto">
            <a:xfrm flipH="1">
              <a:off x="803" y="1319"/>
              <a:ext cx="276" cy="220"/>
            </a:xfrm>
            <a:custGeom>
              <a:avLst/>
              <a:gdLst>
                <a:gd name="T0" fmla="*/ 43 w 276"/>
                <a:gd name="T1" fmla="*/ 204 h 220"/>
                <a:gd name="T2" fmla="*/ 30 w 276"/>
                <a:gd name="T3" fmla="*/ 174 h 220"/>
                <a:gd name="T4" fmla="*/ 16 w 276"/>
                <a:gd name="T5" fmla="*/ 146 h 220"/>
                <a:gd name="T6" fmla="*/ 6 w 276"/>
                <a:gd name="T7" fmla="*/ 114 h 220"/>
                <a:gd name="T8" fmla="*/ 0 w 276"/>
                <a:gd name="T9" fmla="*/ 86 h 220"/>
                <a:gd name="T10" fmla="*/ 7 w 276"/>
                <a:gd name="T11" fmla="*/ 61 h 220"/>
                <a:gd name="T12" fmla="*/ 21 w 276"/>
                <a:gd name="T13" fmla="*/ 40 h 220"/>
                <a:gd name="T14" fmla="*/ 39 w 276"/>
                <a:gd name="T15" fmla="*/ 22 h 220"/>
                <a:gd name="T16" fmla="*/ 61 w 276"/>
                <a:gd name="T17" fmla="*/ 8 h 220"/>
                <a:gd name="T18" fmla="*/ 90 w 276"/>
                <a:gd name="T19" fmla="*/ 0 h 220"/>
                <a:gd name="T20" fmla="*/ 119 w 276"/>
                <a:gd name="T21" fmla="*/ 0 h 220"/>
                <a:gd name="T22" fmla="*/ 147 w 276"/>
                <a:gd name="T23" fmla="*/ 4 h 220"/>
                <a:gd name="T24" fmla="*/ 176 w 276"/>
                <a:gd name="T25" fmla="*/ 9 h 220"/>
                <a:gd name="T26" fmla="*/ 206 w 276"/>
                <a:gd name="T27" fmla="*/ 17 h 220"/>
                <a:gd name="T28" fmla="*/ 234 w 276"/>
                <a:gd name="T29" fmla="*/ 29 h 220"/>
                <a:gd name="T30" fmla="*/ 262 w 276"/>
                <a:gd name="T31" fmla="*/ 43 h 220"/>
                <a:gd name="T32" fmla="*/ 276 w 276"/>
                <a:gd name="T33" fmla="*/ 51 h 220"/>
                <a:gd name="T34" fmla="*/ 276 w 276"/>
                <a:gd name="T35" fmla="*/ 51 h 220"/>
                <a:gd name="T36" fmla="*/ 264 w 276"/>
                <a:gd name="T37" fmla="*/ 44 h 220"/>
                <a:gd name="T38" fmla="*/ 238 w 276"/>
                <a:gd name="T39" fmla="*/ 33 h 220"/>
                <a:gd name="T40" fmla="*/ 210 w 276"/>
                <a:gd name="T41" fmla="*/ 22 h 220"/>
                <a:gd name="T42" fmla="*/ 181 w 276"/>
                <a:gd name="T43" fmla="*/ 13 h 220"/>
                <a:gd name="T44" fmla="*/ 151 w 276"/>
                <a:gd name="T45" fmla="*/ 8 h 220"/>
                <a:gd name="T46" fmla="*/ 121 w 276"/>
                <a:gd name="T47" fmla="*/ 8 h 220"/>
                <a:gd name="T48" fmla="*/ 93 w 276"/>
                <a:gd name="T49" fmla="*/ 12 h 220"/>
                <a:gd name="T50" fmla="*/ 67 w 276"/>
                <a:gd name="T51" fmla="*/ 22 h 220"/>
                <a:gd name="T52" fmla="*/ 41 w 276"/>
                <a:gd name="T53" fmla="*/ 40 h 220"/>
                <a:gd name="T54" fmla="*/ 22 w 276"/>
                <a:gd name="T55" fmla="*/ 62 h 220"/>
                <a:gd name="T56" fmla="*/ 12 w 276"/>
                <a:gd name="T57" fmla="*/ 88 h 220"/>
                <a:gd name="T58" fmla="*/ 12 w 276"/>
                <a:gd name="T59" fmla="*/ 118 h 220"/>
                <a:gd name="T60" fmla="*/ 22 w 276"/>
                <a:gd name="T61" fmla="*/ 155 h 220"/>
                <a:gd name="T62" fmla="*/ 42 w 276"/>
                <a:gd name="T63" fmla="*/ 194 h 220"/>
                <a:gd name="T64" fmla="*/ 48 w 276"/>
                <a:gd name="T65" fmla="*/ 220 h 220"/>
                <a:gd name="T66" fmla="*/ 48 w 276"/>
                <a:gd name="T67" fmla="*/ 220 h 220"/>
                <a:gd name="T68" fmla="*/ 48 w 276"/>
                <a:gd name="T6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220">
                  <a:moveTo>
                    <a:pt x="48" y="220"/>
                  </a:moveTo>
                  <a:lnTo>
                    <a:pt x="43" y="204"/>
                  </a:lnTo>
                  <a:lnTo>
                    <a:pt x="37" y="189"/>
                  </a:lnTo>
                  <a:lnTo>
                    <a:pt x="30" y="174"/>
                  </a:lnTo>
                  <a:lnTo>
                    <a:pt x="24" y="160"/>
                  </a:lnTo>
                  <a:lnTo>
                    <a:pt x="16" y="146"/>
                  </a:lnTo>
                  <a:lnTo>
                    <a:pt x="9" y="130"/>
                  </a:lnTo>
                  <a:lnTo>
                    <a:pt x="6" y="114"/>
                  </a:lnTo>
                  <a:lnTo>
                    <a:pt x="2" y="99"/>
                  </a:lnTo>
                  <a:lnTo>
                    <a:pt x="0" y="86"/>
                  </a:lnTo>
                  <a:lnTo>
                    <a:pt x="3" y="73"/>
                  </a:lnTo>
                  <a:lnTo>
                    <a:pt x="7" y="61"/>
                  </a:lnTo>
                  <a:lnTo>
                    <a:pt x="13" y="51"/>
                  </a:lnTo>
                  <a:lnTo>
                    <a:pt x="21" y="40"/>
                  </a:lnTo>
                  <a:lnTo>
                    <a:pt x="30" y="31"/>
                  </a:lnTo>
                  <a:lnTo>
                    <a:pt x="39" y="22"/>
                  </a:lnTo>
                  <a:lnTo>
                    <a:pt x="50" y="14"/>
                  </a:lnTo>
                  <a:lnTo>
                    <a:pt x="61" y="8"/>
                  </a:lnTo>
                  <a:lnTo>
                    <a:pt x="76" y="3"/>
                  </a:lnTo>
                  <a:lnTo>
                    <a:pt x="90" y="0"/>
                  </a:lnTo>
                  <a:lnTo>
                    <a:pt x="104" y="0"/>
                  </a:lnTo>
                  <a:lnTo>
                    <a:pt x="119" y="0"/>
                  </a:lnTo>
                  <a:lnTo>
                    <a:pt x="133" y="1"/>
                  </a:lnTo>
                  <a:lnTo>
                    <a:pt x="147" y="4"/>
                  </a:lnTo>
                  <a:lnTo>
                    <a:pt x="160" y="7"/>
                  </a:lnTo>
                  <a:lnTo>
                    <a:pt x="176" y="9"/>
                  </a:lnTo>
                  <a:lnTo>
                    <a:pt x="190" y="13"/>
                  </a:lnTo>
                  <a:lnTo>
                    <a:pt x="206" y="17"/>
                  </a:lnTo>
                  <a:lnTo>
                    <a:pt x="220" y="22"/>
                  </a:lnTo>
                  <a:lnTo>
                    <a:pt x="234" y="29"/>
                  </a:lnTo>
                  <a:lnTo>
                    <a:pt x="249" y="35"/>
                  </a:lnTo>
                  <a:lnTo>
                    <a:pt x="262" y="43"/>
                  </a:lnTo>
                  <a:lnTo>
                    <a:pt x="276" y="51"/>
                  </a:lnTo>
                  <a:lnTo>
                    <a:pt x="276" y="51"/>
                  </a:lnTo>
                  <a:lnTo>
                    <a:pt x="276" y="51"/>
                  </a:lnTo>
                  <a:lnTo>
                    <a:pt x="276" y="51"/>
                  </a:lnTo>
                  <a:lnTo>
                    <a:pt x="276" y="51"/>
                  </a:lnTo>
                  <a:lnTo>
                    <a:pt x="264" y="44"/>
                  </a:lnTo>
                  <a:lnTo>
                    <a:pt x="251" y="38"/>
                  </a:lnTo>
                  <a:lnTo>
                    <a:pt x="238" y="33"/>
                  </a:lnTo>
                  <a:lnTo>
                    <a:pt x="224" y="26"/>
                  </a:lnTo>
                  <a:lnTo>
                    <a:pt x="210" y="22"/>
                  </a:lnTo>
                  <a:lnTo>
                    <a:pt x="195" y="17"/>
                  </a:lnTo>
                  <a:lnTo>
                    <a:pt x="181" y="13"/>
                  </a:lnTo>
                  <a:lnTo>
                    <a:pt x="166" y="10"/>
                  </a:lnTo>
                  <a:lnTo>
                    <a:pt x="151" y="8"/>
                  </a:lnTo>
                  <a:lnTo>
                    <a:pt x="136" y="7"/>
                  </a:lnTo>
                  <a:lnTo>
                    <a:pt x="121" y="8"/>
                  </a:lnTo>
                  <a:lnTo>
                    <a:pt x="107" y="9"/>
                  </a:lnTo>
                  <a:lnTo>
                    <a:pt x="93" y="12"/>
                  </a:lnTo>
                  <a:lnTo>
                    <a:pt x="80" y="16"/>
                  </a:lnTo>
                  <a:lnTo>
                    <a:pt x="67" y="22"/>
                  </a:lnTo>
                  <a:lnTo>
                    <a:pt x="54" y="30"/>
                  </a:lnTo>
                  <a:lnTo>
                    <a:pt x="41" y="40"/>
                  </a:lnTo>
                  <a:lnTo>
                    <a:pt x="30" y="51"/>
                  </a:lnTo>
                  <a:lnTo>
                    <a:pt x="22" y="62"/>
                  </a:lnTo>
                  <a:lnTo>
                    <a:pt x="16" y="75"/>
                  </a:lnTo>
                  <a:lnTo>
                    <a:pt x="12" y="88"/>
                  </a:lnTo>
                  <a:lnTo>
                    <a:pt x="11" y="103"/>
                  </a:lnTo>
                  <a:lnTo>
                    <a:pt x="12" y="118"/>
                  </a:lnTo>
                  <a:lnTo>
                    <a:pt x="15" y="134"/>
                  </a:lnTo>
                  <a:lnTo>
                    <a:pt x="22" y="155"/>
                  </a:lnTo>
                  <a:lnTo>
                    <a:pt x="32" y="173"/>
                  </a:lnTo>
                  <a:lnTo>
                    <a:pt x="42" y="194"/>
                  </a:lnTo>
                  <a:lnTo>
                    <a:pt x="48" y="220"/>
                  </a:lnTo>
                  <a:lnTo>
                    <a:pt x="48" y="220"/>
                  </a:lnTo>
                  <a:lnTo>
                    <a:pt x="48" y="220"/>
                  </a:lnTo>
                  <a:lnTo>
                    <a:pt x="48" y="220"/>
                  </a:lnTo>
                  <a:lnTo>
                    <a:pt x="48" y="220"/>
                  </a:lnTo>
                  <a:lnTo>
                    <a:pt x="48"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1" name="Freeform 197"/>
            <p:cNvSpPr>
              <a:spLocks/>
            </p:cNvSpPr>
            <p:nvPr/>
          </p:nvSpPr>
          <p:spPr bwMode="auto">
            <a:xfrm flipH="1">
              <a:off x="656" y="1450"/>
              <a:ext cx="339" cy="55"/>
            </a:xfrm>
            <a:custGeom>
              <a:avLst/>
              <a:gdLst>
                <a:gd name="T0" fmla="*/ 0 w 339"/>
                <a:gd name="T1" fmla="*/ 55 h 55"/>
                <a:gd name="T2" fmla="*/ 11 w 339"/>
                <a:gd name="T3" fmla="*/ 41 h 55"/>
                <a:gd name="T4" fmla="*/ 26 w 339"/>
                <a:gd name="T5" fmla="*/ 29 h 55"/>
                <a:gd name="T6" fmla="*/ 40 w 339"/>
                <a:gd name="T7" fmla="*/ 20 h 55"/>
                <a:gd name="T8" fmla="*/ 56 w 339"/>
                <a:gd name="T9" fmla="*/ 12 h 55"/>
                <a:gd name="T10" fmla="*/ 72 w 339"/>
                <a:gd name="T11" fmla="*/ 7 h 55"/>
                <a:gd name="T12" fmla="*/ 89 w 339"/>
                <a:gd name="T13" fmla="*/ 3 h 55"/>
                <a:gd name="T14" fmla="*/ 108 w 339"/>
                <a:gd name="T15" fmla="*/ 2 h 55"/>
                <a:gd name="T16" fmla="*/ 126 w 339"/>
                <a:gd name="T17" fmla="*/ 0 h 55"/>
                <a:gd name="T18" fmla="*/ 136 w 339"/>
                <a:gd name="T19" fmla="*/ 0 h 55"/>
                <a:gd name="T20" fmla="*/ 147 w 339"/>
                <a:gd name="T21" fmla="*/ 2 h 55"/>
                <a:gd name="T22" fmla="*/ 157 w 339"/>
                <a:gd name="T23" fmla="*/ 4 h 55"/>
                <a:gd name="T24" fmla="*/ 167 w 339"/>
                <a:gd name="T25" fmla="*/ 7 h 55"/>
                <a:gd name="T26" fmla="*/ 178 w 339"/>
                <a:gd name="T27" fmla="*/ 9 h 55"/>
                <a:gd name="T28" fmla="*/ 188 w 339"/>
                <a:gd name="T29" fmla="*/ 13 h 55"/>
                <a:gd name="T30" fmla="*/ 197 w 339"/>
                <a:gd name="T31" fmla="*/ 17 h 55"/>
                <a:gd name="T32" fmla="*/ 208 w 339"/>
                <a:gd name="T33" fmla="*/ 21 h 55"/>
                <a:gd name="T34" fmla="*/ 223 w 339"/>
                <a:gd name="T35" fmla="*/ 26 h 55"/>
                <a:gd name="T36" fmla="*/ 239 w 339"/>
                <a:gd name="T37" fmla="*/ 32 h 55"/>
                <a:gd name="T38" fmla="*/ 255 w 339"/>
                <a:gd name="T39" fmla="*/ 35 h 55"/>
                <a:gd name="T40" fmla="*/ 271 w 339"/>
                <a:gd name="T41" fmla="*/ 39 h 55"/>
                <a:gd name="T42" fmla="*/ 288 w 339"/>
                <a:gd name="T43" fmla="*/ 41 h 55"/>
                <a:gd name="T44" fmla="*/ 305 w 339"/>
                <a:gd name="T45" fmla="*/ 42 h 55"/>
                <a:gd name="T46" fmla="*/ 322 w 339"/>
                <a:gd name="T47" fmla="*/ 42 h 55"/>
                <a:gd name="T48" fmla="*/ 338 w 339"/>
                <a:gd name="T49" fmla="*/ 39 h 55"/>
                <a:gd name="T50" fmla="*/ 338 w 339"/>
                <a:gd name="T51" fmla="*/ 39 h 55"/>
                <a:gd name="T52" fmla="*/ 339 w 339"/>
                <a:gd name="T53" fmla="*/ 39 h 55"/>
                <a:gd name="T54" fmla="*/ 339 w 339"/>
                <a:gd name="T55" fmla="*/ 41 h 55"/>
                <a:gd name="T56" fmla="*/ 339 w 339"/>
                <a:gd name="T57" fmla="*/ 41 h 55"/>
                <a:gd name="T58" fmla="*/ 318 w 339"/>
                <a:gd name="T59" fmla="*/ 45 h 55"/>
                <a:gd name="T60" fmla="*/ 297 w 339"/>
                <a:gd name="T61" fmla="*/ 45 h 55"/>
                <a:gd name="T62" fmla="*/ 277 w 339"/>
                <a:gd name="T63" fmla="*/ 43 h 55"/>
                <a:gd name="T64" fmla="*/ 256 w 339"/>
                <a:gd name="T65" fmla="*/ 39 h 55"/>
                <a:gd name="T66" fmla="*/ 235 w 339"/>
                <a:gd name="T67" fmla="*/ 34 h 55"/>
                <a:gd name="T68" fmla="*/ 215 w 339"/>
                <a:gd name="T69" fmla="*/ 28 h 55"/>
                <a:gd name="T70" fmla="*/ 195 w 339"/>
                <a:gd name="T71" fmla="*/ 21 h 55"/>
                <a:gd name="T72" fmla="*/ 175 w 339"/>
                <a:gd name="T73" fmla="*/ 15 h 55"/>
                <a:gd name="T74" fmla="*/ 153 w 339"/>
                <a:gd name="T75" fmla="*/ 8 h 55"/>
                <a:gd name="T76" fmla="*/ 130 w 339"/>
                <a:gd name="T77" fmla="*/ 6 h 55"/>
                <a:gd name="T78" fmla="*/ 105 w 339"/>
                <a:gd name="T79" fmla="*/ 6 h 55"/>
                <a:gd name="T80" fmla="*/ 82 w 339"/>
                <a:gd name="T81" fmla="*/ 8 h 55"/>
                <a:gd name="T82" fmla="*/ 58 w 339"/>
                <a:gd name="T83" fmla="*/ 15 h 55"/>
                <a:gd name="T84" fmla="*/ 36 w 339"/>
                <a:gd name="T85" fmla="*/ 25 h 55"/>
                <a:gd name="T86" fmla="*/ 18 w 339"/>
                <a:gd name="T87" fmla="*/ 38 h 55"/>
                <a:gd name="T88" fmla="*/ 1 w 339"/>
                <a:gd name="T89" fmla="*/ 55 h 55"/>
                <a:gd name="T90" fmla="*/ 0 w 339"/>
                <a:gd name="T91" fmla="*/ 55 h 55"/>
                <a:gd name="T92" fmla="*/ 0 w 339"/>
                <a:gd name="T93" fmla="*/ 55 h 55"/>
                <a:gd name="T94" fmla="*/ 0 w 339"/>
                <a:gd name="T95" fmla="*/ 55 h 55"/>
                <a:gd name="T96" fmla="*/ 0 w 339"/>
                <a:gd name="T97" fmla="*/ 55 h 55"/>
                <a:gd name="T98" fmla="*/ 0 w 339"/>
                <a:gd name="T9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 h="55">
                  <a:moveTo>
                    <a:pt x="0" y="55"/>
                  </a:moveTo>
                  <a:lnTo>
                    <a:pt x="11" y="41"/>
                  </a:lnTo>
                  <a:lnTo>
                    <a:pt x="26" y="29"/>
                  </a:lnTo>
                  <a:lnTo>
                    <a:pt x="40" y="20"/>
                  </a:lnTo>
                  <a:lnTo>
                    <a:pt x="56" y="12"/>
                  </a:lnTo>
                  <a:lnTo>
                    <a:pt x="72" y="7"/>
                  </a:lnTo>
                  <a:lnTo>
                    <a:pt x="89" y="3"/>
                  </a:lnTo>
                  <a:lnTo>
                    <a:pt x="108" y="2"/>
                  </a:lnTo>
                  <a:lnTo>
                    <a:pt x="126" y="0"/>
                  </a:lnTo>
                  <a:lnTo>
                    <a:pt x="136" y="0"/>
                  </a:lnTo>
                  <a:lnTo>
                    <a:pt x="147" y="2"/>
                  </a:lnTo>
                  <a:lnTo>
                    <a:pt x="157" y="4"/>
                  </a:lnTo>
                  <a:lnTo>
                    <a:pt x="167" y="7"/>
                  </a:lnTo>
                  <a:lnTo>
                    <a:pt x="178" y="9"/>
                  </a:lnTo>
                  <a:lnTo>
                    <a:pt x="188" y="13"/>
                  </a:lnTo>
                  <a:lnTo>
                    <a:pt x="197" y="17"/>
                  </a:lnTo>
                  <a:lnTo>
                    <a:pt x="208" y="21"/>
                  </a:lnTo>
                  <a:lnTo>
                    <a:pt x="223" y="26"/>
                  </a:lnTo>
                  <a:lnTo>
                    <a:pt x="239" y="32"/>
                  </a:lnTo>
                  <a:lnTo>
                    <a:pt x="255" y="35"/>
                  </a:lnTo>
                  <a:lnTo>
                    <a:pt x="271" y="39"/>
                  </a:lnTo>
                  <a:lnTo>
                    <a:pt x="288" y="41"/>
                  </a:lnTo>
                  <a:lnTo>
                    <a:pt x="305" y="42"/>
                  </a:lnTo>
                  <a:lnTo>
                    <a:pt x="322" y="42"/>
                  </a:lnTo>
                  <a:lnTo>
                    <a:pt x="338" y="39"/>
                  </a:lnTo>
                  <a:lnTo>
                    <a:pt x="338" y="39"/>
                  </a:lnTo>
                  <a:lnTo>
                    <a:pt x="339" y="39"/>
                  </a:lnTo>
                  <a:lnTo>
                    <a:pt x="339" y="41"/>
                  </a:lnTo>
                  <a:lnTo>
                    <a:pt x="339" y="41"/>
                  </a:lnTo>
                  <a:lnTo>
                    <a:pt x="318" y="45"/>
                  </a:lnTo>
                  <a:lnTo>
                    <a:pt x="297" y="45"/>
                  </a:lnTo>
                  <a:lnTo>
                    <a:pt x="277" y="43"/>
                  </a:lnTo>
                  <a:lnTo>
                    <a:pt x="256" y="39"/>
                  </a:lnTo>
                  <a:lnTo>
                    <a:pt x="235" y="34"/>
                  </a:lnTo>
                  <a:lnTo>
                    <a:pt x="215" y="28"/>
                  </a:lnTo>
                  <a:lnTo>
                    <a:pt x="195" y="21"/>
                  </a:lnTo>
                  <a:lnTo>
                    <a:pt x="175" y="15"/>
                  </a:lnTo>
                  <a:lnTo>
                    <a:pt x="153" y="8"/>
                  </a:lnTo>
                  <a:lnTo>
                    <a:pt x="130" y="6"/>
                  </a:lnTo>
                  <a:lnTo>
                    <a:pt x="105" y="6"/>
                  </a:lnTo>
                  <a:lnTo>
                    <a:pt x="82" y="8"/>
                  </a:lnTo>
                  <a:lnTo>
                    <a:pt x="58" y="15"/>
                  </a:lnTo>
                  <a:lnTo>
                    <a:pt x="36" y="25"/>
                  </a:lnTo>
                  <a:lnTo>
                    <a:pt x="18" y="38"/>
                  </a:lnTo>
                  <a:lnTo>
                    <a:pt x="1" y="55"/>
                  </a:lnTo>
                  <a:lnTo>
                    <a:pt x="0" y="55"/>
                  </a:lnTo>
                  <a:lnTo>
                    <a:pt x="0" y="55"/>
                  </a:lnTo>
                  <a:lnTo>
                    <a:pt x="0" y="55"/>
                  </a:lnTo>
                  <a:lnTo>
                    <a:pt x="0" y="55"/>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2" name="Freeform 198"/>
            <p:cNvSpPr>
              <a:spLocks/>
            </p:cNvSpPr>
            <p:nvPr/>
          </p:nvSpPr>
          <p:spPr bwMode="auto">
            <a:xfrm flipH="1">
              <a:off x="548" y="1401"/>
              <a:ext cx="164" cy="309"/>
            </a:xfrm>
            <a:custGeom>
              <a:avLst/>
              <a:gdLst>
                <a:gd name="T0" fmla="*/ 0 w 164"/>
                <a:gd name="T1" fmla="*/ 0 h 309"/>
                <a:gd name="T2" fmla="*/ 26 w 164"/>
                <a:gd name="T3" fmla="*/ 6 h 309"/>
                <a:gd name="T4" fmla="*/ 51 w 164"/>
                <a:gd name="T5" fmla="*/ 16 h 309"/>
                <a:gd name="T6" fmla="*/ 73 w 164"/>
                <a:gd name="T7" fmla="*/ 29 h 309"/>
                <a:gd name="T8" fmla="*/ 94 w 164"/>
                <a:gd name="T9" fmla="*/ 45 h 309"/>
                <a:gd name="T10" fmla="*/ 112 w 164"/>
                <a:gd name="T11" fmla="*/ 64 h 309"/>
                <a:gd name="T12" fmla="*/ 128 w 164"/>
                <a:gd name="T13" fmla="*/ 86 h 309"/>
                <a:gd name="T14" fmla="*/ 142 w 164"/>
                <a:gd name="T15" fmla="*/ 108 h 309"/>
                <a:gd name="T16" fmla="*/ 152 w 164"/>
                <a:gd name="T17" fmla="*/ 133 h 309"/>
                <a:gd name="T18" fmla="*/ 160 w 164"/>
                <a:gd name="T19" fmla="*/ 161 h 309"/>
                <a:gd name="T20" fmla="*/ 164 w 164"/>
                <a:gd name="T21" fmla="*/ 190 h 309"/>
                <a:gd name="T22" fmla="*/ 161 w 164"/>
                <a:gd name="T23" fmla="*/ 220 h 309"/>
                <a:gd name="T24" fmla="*/ 152 w 164"/>
                <a:gd name="T25" fmla="*/ 248 h 309"/>
                <a:gd name="T26" fmla="*/ 147 w 164"/>
                <a:gd name="T27" fmla="*/ 260 h 309"/>
                <a:gd name="T28" fmla="*/ 141 w 164"/>
                <a:gd name="T29" fmla="*/ 272 h 309"/>
                <a:gd name="T30" fmla="*/ 131 w 164"/>
                <a:gd name="T31" fmla="*/ 282 h 309"/>
                <a:gd name="T32" fmla="*/ 122 w 164"/>
                <a:gd name="T33" fmla="*/ 293 h 309"/>
                <a:gd name="T34" fmla="*/ 112 w 164"/>
                <a:gd name="T35" fmla="*/ 302 h 309"/>
                <a:gd name="T36" fmla="*/ 100 w 164"/>
                <a:gd name="T37" fmla="*/ 307 h 309"/>
                <a:gd name="T38" fmla="*/ 89 w 164"/>
                <a:gd name="T39" fmla="*/ 309 h 309"/>
                <a:gd name="T40" fmla="*/ 76 w 164"/>
                <a:gd name="T41" fmla="*/ 308 h 309"/>
                <a:gd name="T42" fmla="*/ 73 w 164"/>
                <a:gd name="T43" fmla="*/ 307 h 309"/>
                <a:gd name="T44" fmla="*/ 69 w 164"/>
                <a:gd name="T45" fmla="*/ 303 h 309"/>
                <a:gd name="T46" fmla="*/ 69 w 164"/>
                <a:gd name="T47" fmla="*/ 299 h 309"/>
                <a:gd name="T48" fmla="*/ 70 w 164"/>
                <a:gd name="T49" fmla="*/ 296 h 309"/>
                <a:gd name="T50" fmla="*/ 94 w 164"/>
                <a:gd name="T51" fmla="*/ 283 h 309"/>
                <a:gd name="T52" fmla="*/ 113 w 164"/>
                <a:gd name="T53" fmla="*/ 267 h 309"/>
                <a:gd name="T54" fmla="*/ 128 w 164"/>
                <a:gd name="T55" fmla="*/ 247 h 309"/>
                <a:gd name="T56" fmla="*/ 139 w 164"/>
                <a:gd name="T57" fmla="*/ 224 h 309"/>
                <a:gd name="T58" fmla="*/ 144 w 164"/>
                <a:gd name="T59" fmla="*/ 200 h 309"/>
                <a:gd name="T60" fmla="*/ 147 w 164"/>
                <a:gd name="T61" fmla="*/ 174 h 309"/>
                <a:gd name="T62" fmla="*/ 146 w 164"/>
                <a:gd name="T63" fmla="*/ 148 h 309"/>
                <a:gd name="T64" fmla="*/ 141 w 164"/>
                <a:gd name="T65" fmla="*/ 123 h 309"/>
                <a:gd name="T66" fmla="*/ 131 w 164"/>
                <a:gd name="T67" fmla="*/ 100 h 309"/>
                <a:gd name="T68" fmla="*/ 120 w 164"/>
                <a:gd name="T69" fmla="*/ 79 h 309"/>
                <a:gd name="T70" fmla="*/ 104 w 164"/>
                <a:gd name="T71" fmla="*/ 61 h 309"/>
                <a:gd name="T72" fmla="*/ 87 w 164"/>
                <a:gd name="T73" fmla="*/ 44 h 309"/>
                <a:gd name="T74" fmla="*/ 68 w 164"/>
                <a:gd name="T75" fmla="*/ 30 h 309"/>
                <a:gd name="T76" fmla="*/ 47 w 164"/>
                <a:gd name="T77" fmla="*/ 18 h 309"/>
                <a:gd name="T78" fmla="*/ 24 w 164"/>
                <a:gd name="T79" fmla="*/ 8 h 309"/>
                <a:gd name="T80" fmla="*/ 0 w 164"/>
                <a:gd name="T81" fmla="*/ 0 h 309"/>
                <a:gd name="T82" fmla="*/ 0 w 164"/>
                <a:gd name="T83" fmla="*/ 0 h 309"/>
                <a:gd name="T84" fmla="*/ 0 w 164"/>
                <a:gd name="T85" fmla="*/ 0 h 309"/>
                <a:gd name="T86" fmla="*/ 0 w 164"/>
                <a:gd name="T87" fmla="*/ 0 h 309"/>
                <a:gd name="T88" fmla="*/ 0 w 164"/>
                <a:gd name="T89" fmla="*/ 0 h 309"/>
                <a:gd name="T90" fmla="*/ 0 w 164"/>
                <a:gd name="T9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09">
                  <a:moveTo>
                    <a:pt x="0" y="0"/>
                  </a:moveTo>
                  <a:lnTo>
                    <a:pt x="26" y="6"/>
                  </a:lnTo>
                  <a:lnTo>
                    <a:pt x="51" y="16"/>
                  </a:lnTo>
                  <a:lnTo>
                    <a:pt x="73" y="29"/>
                  </a:lnTo>
                  <a:lnTo>
                    <a:pt x="94" y="45"/>
                  </a:lnTo>
                  <a:lnTo>
                    <a:pt x="112" y="64"/>
                  </a:lnTo>
                  <a:lnTo>
                    <a:pt x="128" y="86"/>
                  </a:lnTo>
                  <a:lnTo>
                    <a:pt x="142" y="108"/>
                  </a:lnTo>
                  <a:lnTo>
                    <a:pt x="152" y="133"/>
                  </a:lnTo>
                  <a:lnTo>
                    <a:pt x="160" y="161"/>
                  </a:lnTo>
                  <a:lnTo>
                    <a:pt x="164" y="190"/>
                  </a:lnTo>
                  <a:lnTo>
                    <a:pt x="161" y="220"/>
                  </a:lnTo>
                  <a:lnTo>
                    <a:pt x="152" y="248"/>
                  </a:lnTo>
                  <a:lnTo>
                    <a:pt x="147" y="260"/>
                  </a:lnTo>
                  <a:lnTo>
                    <a:pt x="141" y="272"/>
                  </a:lnTo>
                  <a:lnTo>
                    <a:pt x="131" y="282"/>
                  </a:lnTo>
                  <a:lnTo>
                    <a:pt x="122" y="293"/>
                  </a:lnTo>
                  <a:lnTo>
                    <a:pt x="112" y="302"/>
                  </a:lnTo>
                  <a:lnTo>
                    <a:pt x="100" y="307"/>
                  </a:lnTo>
                  <a:lnTo>
                    <a:pt x="89" y="309"/>
                  </a:lnTo>
                  <a:lnTo>
                    <a:pt x="76" y="308"/>
                  </a:lnTo>
                  <a:lnTo>
                    <a:pt x="73" y="307"/>
                  </a:lnTo>
                  <a:lnTo>
                    <a:pt x="69" y="303"/>
                  </a:lnTo>
                  <a:lnTo>
                    <a:pt x="69" y="299"/>
                  </a:lnTo>
                  <a:lnTo>
                    <a:pt x="70" y="296"/>
                  </a:lnTo>
                  <a:lnTo>
                    <a:pt x="94" y="283"/>
                  </a:lnTo>
                  <a:lnTo>
                    <a:pt x="113" y="267"/>
                  </a:lnTo>
                  <a:lnTo>
                    <a:pt x="128" y="247"/>
                  </a:lnTo>
                  <a:lnTo>
                    <a:pt x="139" y="224"/>
                  </a:lnTo>
                  <a:lnTo>
                    <a:pt x="144" y="200"/>
                  </a:lnTo>
                  <a:lnTo>
                    <a:pt x="147" y="174"/>
                  </a:lnTo>
                  <a:lnTo>
                    <a:pt x="146" y="148"/>
                  </a:lnTo>
                  <a:lnTo>
                    <a:pt x="141" y="123"/>
                  </a:lnTo>
                  <a:lnTo>
                    <a:pt x="131" y="100"/>
                  </a:lnTo>
                  <a:lnTo>
                    <a:pt x="120" y="79"/>
                  </a:lnTo>
                  <a:lnTo>
                    <a:pt x="104" y="61"/>
                  </a:lnTo>
                  <a:lnTo>
                    <a:pt x="87" y="44"/>
                  </a:lnTo>
                  <a:lnTo>
                    <a:pt x="68" y="30"/>
                  </a:lnTo>
                  <a:lnTo>
                    <a:pt x="47" y="18"/>
                  </a:lnTo>
                  <a:lnTo>
                    <a:pt x="24" y="8"/>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3" name="Freeform 199"/>
            <p:cNvSpPr>
              <a:spLocks/>
            </p:cNvSpPr>
            <p:nvPr/>
          </p:nvSpPr>
          <p:spPr bwMode="auto">
            <a:xfrm flipH="1">
              <a:off x="392" y="1863"/>
              <a:ext cx="449" cy="568"/>
            </a:xfrm>
            <a:custGeom>
              <a:avLst/>
              <a:gdLst>
                <a:gd name="T0" fmla="*/ 15 w 449"/>
                <a:gd name="T1" fmla="*/ 49 h 568"/>
                <a:gd name="T2" fmla="*/ 7 w 449"/>
                <a:gd name="T3" fmla="*/ 151 h 568"/>
                <a:gd name="T4" fmla="*/ 28 w 449"/>
                <a:gd name="T5" fmla="*/ 227 h 568"/>
                <a:gd name="T6" fmla="*/ 59 w 449"/>
                <a:gd name="T7" fmla="*/ 274 h 568"/>
                <a:gd name="T8" fmla="*/ 101 w 449"/>
                <a:gd name="T9" fmla="*/ 314 h 568"/>
                <a:gd name="T10" fmla="*/ 147 w 449"/>
                <a:gd name="T11" fmla="*/ 347 h 568"/>
                <a:gd name="T12" fmla="*/ 189 w 449"/>
                <a:gd name="T13" fmla="*/ 373 h 568"/>
                <a:gd name="T14" fmla="*/ 225 w 449"/>
                <a:gd name="T15" fmla="*/ 395 h 568"/>
                <a:gd name="T16" fmla="*/ 262 w 449"/>
                <a:gd name="T17" fmla="*/ 417 h 568"/>
                <a:gd name="T18" fmla="*/ 298 w 449"/>
                <a:gd name="T19" fmla="*/ 439 h 568"/>
                <a:gd name="T20" fmla="*/ 335 w 449"/>
                <a:gd name="T21" fmla="*/ 464 h 568"/>
                <a:gd name="T22" fmla="*/ 368 w 449"/>
                <a:gd name="T23" fmla="*/ 491 h 568"/>
                <a:gd name="T24" fmla="*/ 402 w 449"/>
                <a:gd name="T25" fmla="*/ 520 h 568"/>
                <a:gd name="T26" fmla="*/ 433 w 449"/>
                <a:gd name="T27" fmla="*/ 551 h 568"/>
                <a:gd name="T28" fmla="*/ 449 w 449"/>
                <a:gd name="T29" fmla="*/ 568 h 568"/>
                <a:gd name="T30" fmla="*/ 449 w 449"/>
                <a:gd name="T31" fmla="*/ 568 h 568"/>
                <a:gd name="T32" fmla="*/ 430 w 449"/>
                <a:gd name="T33" fmla="*/ 550 h 568"/>
                <a:gd name="T34" fmla="*/ 392 w 449"/>
                <a:gd name="T35" fmla="*/ 516 h 568"/>
                <a:gd name="T36" fmla="*/ 352 w 449"/>
                <a:gd name="T37" fmla="*/ 483 h 568"/>
                <a:gd name="T38" fmla="*/ 310 w 449"/>
                <a:gd name="T39" fmla="*/ 455 h 568"/>
                <a:gd name="T40" fmla="*/ 266 w 449"/>
                <a:gd name="T41" fmla="*/ 426 h 568"/>
                <a:gd name="T42" fmla="*/ 216 w 449"/>
                <a:gd name="T43" fmla="*/ 399 h 568"/>
                <a:gd name="T44" fmla="*/ 168 w 449"/>
                <a:gd name="T45" fmla="*/ 372 h 568"/>
                <a:gd name="T46" fmla="*/ 121 w 449"/>
                <a:gd name="T47" fmla="*/ 343 h 568"/>
                <a:gd name="T48" fmla="*/ 82 w 449"/>
                <a:gd name="T49" fmla="*/ 313 h 568"/>
                <a:gd name="T50" fmla="*/ 54 w 449"/>
                <a:gd name="T51" fmla="*/ 282 h 568"/>
                <a:gd name="T52" fmla="*/ 30 w 449"/>
                <a:gd name="T53" fmla="*/ 247 h 568"/>
                <a:gd name="T54" fmla="*/ 13 w 449"/>
                <a:gd name="T55" fmla="*/ 209 h 568"/>
                <a:gd name="T56" fmla="*/ 0 w 449"/>
                <a:gd name="T57" fmla="*/ 143 h 568"/>
                <a:gd name="T58" fmla="*/ 13 w 449"/>
                <a:gd name="T59" fmla="*/ 44 h 568"/>
                <a:gd name="T60" fmla="*/ 26 w 449"/>
                <a:gd name="T61" fmla="*/ 0 h 568"/>
                <a:gd name="T62" fmla="*/ 26 w 449"/>
                <a:gd name="T63" fmla="*/ 0 h 568"/>
                <a:gd name="T64" fmla="*/ 26 w 449"/>
                <a:gd name="T6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9" h="568">
                  <a:moveTo>
                    <a:pt x="26" y="0"/>
                  </a:moveTo>
                  <a:lnTo>
                    <a:pt x="15" y="49"/>
                  </a:lnTo>
                  <a:lnTo>
                    <a:pt x="7" y="100"/>
                  </a:lnTo>
                  <a:lnTo>
                    <a:pt x="7" y="151"/>
                  </a:lnTo>
                  <a:lnTo>
                    <a:pt x="16" y="200"/>
                  </a:lnTo>
                  <a:lnTo>
                    <a:pt x="28" y="227"/>
                  </a:lnTo>
                  <a:lnTo>
                    <a:pt x="42" y="252"/>
                  </a:lnTo>
                  <a:lnTo>
                    <a:pt x="59" y="274"/>
                  </a:lnTo>
                  <a:lnTo>
                    <a:pt x="78" y="295"/>
                  </a:lnTo>
                  <a:lnTo>
                    <a:pt x="101" y="314"/>
                  </a:lnTo>
                  <a:lnTo>
                    <a:pt x="123" y="331"/>
                  </a:lnTo>
                  <a:lnTo>
                    <a:pt x="147" y="347"/>
                  </a:lnTo>
                  <a:lnTo>
                    <a:pt x="171" y="362"/>
                  </a:lnTo>
                  <a:lnTo>
                    <a:pt x="189" y="373"/>
                  </a:lnTo>
                  <a:lnTo>
                    <a:pt x="207" y="385"/>
                  </a:lnTo>
                  <a:lnTo>
                    <a:pt x="225" y="395"/>
                  </a:lnTo>
                  <a:lnTo>
                    <a:pt x="244" y="405"/>
                  </a:lnTo>
                  <a:lnTo>
                    <a:pt x="262" y="417"/>
                  </a:lnTo>
                  <a:lnTo>
                    <a:pt x="281" y="428"/>
                  </a:lnTo>
                  <a:lnTo>
                    <a:pt x="298" y="439"/>
                  </a:lnTo>
                  <a:lnTo>
                    <a:pt x="316" y="451"/>
                  </a:lnTo>
                  <a:lnTo>
                    <a:pt x="335" y="464"/>
                  </a:lnTo>
                  <a:lnTo>
                    <a:pt x="352" y="477"/>
                  </a:lnTo>
                  <a:lnTo>
                    <a:pt x="368" y="491"/>
                  </a:lnTo>
                  <a:lnTo>
                    <a:pt x="385" y="506"/>
                  </a:lnTo>
                  <a:lnTo>
                    <a:pt x="402" y="520"/>
                  </a:lnTo>
                  <a:lnTo>
                    <a:pt x="418" y="535"/>
                  </a:lnTo>
                  <a:lnTo>
                    <a:pt x="433" y="551"/>
                  </a:lnTo>
                  <a:lnTo>
                    <a:pt x="449" y="567"/>
                  </a:lnTo>
                  <a:lnTo>
                    <a:pt x="449" y="568"/>
                  </a:lnTo>
                  <a:lnTo>
                    <a:pt x="449" y="568"/>
                  </a:lnTo>
                  <a:lnTo>
                    <a:pt x="449" y="568"/>
                  </a:lnTo>
                  <a:lnTo>
                    <a:pt x="448" y="568"/>
                  </a:lnTo>
                  <a:lnTo>
                    <a:pt x="430" y="550"/>
                  </a:lnTo>
                  <a:lnTo>
                    <a:pt x="411" y="533"/>
                  </a:lnTo>
                  <a:lnTo>
                    <a:pt x="392" y="516"/>
                  </a:lnTo>
                  <a:lnTo>
                    <a:pt x="372" y="499"/>
                  </a:lnTo>
                  <a:lnTo>
                    <a:pt x="352" y="483"/>
                  </a:lnTo>
                  <a:lnTo>
                    <a:pt x="332" y="469"/>
                  </a:lnTo>
                  <a:lnTo>
                    <a:pt x="310" y="455"/>
                  </a:lnTo>
                  <a:lnTo>
                    <a:pt x="289" y="441"/>
                  </a:lnTo>
                  <a:lnTo>
                    <a:pt x="266" y="426"/>
                  </a:lnTo>
                  <a:lnTo>
                    <a:pt x="241" y="413"/>
                  </a:lnTo>
                  <a:lnTo>
                    <a:pt x="216" y="399"/>
                  </a:lnTo>
                  <a:lnTo>
                    <a:pt x="192" y="386"/>
                  </a:lnTo>
                  <a:lnTo>
                    <a:pt x="168" y="372"/>
                  </a:lnTo>
                  <a:lnTo>
                    <a:pt x="143" y="357"/>
                  </a:lnTo>
                  <a:lnTo>
                    <a:pt x="121" y="343"/>
                  </a:lnTo>
                  <a:lnTo>
                    <a:pt x="98" y="326"/>
                  </a:lnTo>
                  <a:lnTo>
                    <a:pt x="82" y="313"/>
                  </a:lnTo>
                  <a:lnTo>
                    <a:pt x="67" y="297"/>
                  </a:lnTo>
                  <a:lnTo>
                    <a:pt x="54" y="282"/>
                  </a:lnTo>
                  <a:lnTo>
                    <a:pt x="41" y="265"/>
                  </a:lnTo>
                  <a:lnTo>
                    <a:pt x="30" y="247"/>
                  </a:lnTo>
                  <a:lnTo>
                    <a:pt x="21" y="229"/>
                  </a:lnTo>
                  <a:lnTo>
                    <a:pt x="13" y="209"/>
                  </a:lnTo>
                  <a:lnTo>
                    <a:pt x="7" y="190"/>
                  </a:lnTo>
                  <a:lnTo>
                    <a:pt x="0" y="143"/>
                  </a:lnTo>
                  <a:lnTo>
                    <a:pt x="4" y="93"/>
                  </a:lnTo>
                  <a:lnTo>
                    <a:pt x="13" y="44"/>
                  </a:lnTo>
                  <a:lnTo>
                    <a:pt x="26" y="0"/>
                  </a:lnTo>
                  <a:lnTo>
                    <a:pt x="26" y="0"/>
                  </a:lnTo>
                  <a:lnTo>
                    <a:pt x="26" y="0"/>
                  </a:lnTo>
                  <a:lnTo>
                    <a:pt x="26" y="0"/>
                  </a:lnTo>
                  <a:lnTo>
                    <a:pt x="26"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4" name="Freeform 200"/>
            <p:cNvSpPr>
              <a:spLocks/>
            </p:cNvSpPr>
            <p:nvPr/>
          </p:nvSpPr>
          <p:spPr bwMode="auto">
            <a:xfrm flipH="1">
              <a:off x="397" y="2419"/>
              <a:ext cx="615" cy="807"/>
            </a:xfrm>
            <a:custGeom>
              <a:avLst/>
              <a:gdLst>
                <a:gd name="T0" fmla="*/ 612 w 615"/>
                <a:gd name="T1" fmla="*/ 68 h 807"/>
                <a:gd name="T2" fmla="*/ 593 w 615"/>
                <a:gd name="T3" fmla="*/ 206 h 807"/>
                <a:gd name="T4" fmla="*/ 551 w 615"/>
                <a:gd name="T5" fmla="*/ 338 h 807"/>
                <a:gd name="T6" fmla="*/ 487 w 615"/>
                <a:gd name="T7" fmla="*/ 462 h 807"/>
                <a:gd name="T8" fmla="*/ 426 w 615"/>
                <a:gd name="T9" fmla="*/ 544 h 807"/>
                <a:gd name="T10" fmla="*/ 381 w 615"/>
                <a:gd name="T11" fmla="*/ 592 h 807"/>
                <a:gd name="T12" fmla="*/ 330 w 615"/>
                <a:gd name="T13" fmla="*/ 638 h 807"/>
                <a:gd name="T14" fmla="*/ 278 w 615"/>
                <a:gd name="T15" fmla="*/ 679 h 807"/>
                <a:gd name="T16" fmla="*/ 238 w 615"/>
                <a:gd name="T17" fmla="*/ 708 h 807"/>
                <a:gd name="T18" fmla="*/ 210 w 615"/>
                <a:gd name="T19" fmla="*/ 725 h 807"/>
                <a:gd name="T20" fmla="*/ 182 w 615"/>
                <a:gd name="T21" fmla="*/ 743 h 807"/>
                <a:gd name="T22" fmla="*/ 152 w 615"/>
                <a:gd name="T23" fmla="*/ 761 h 807"/>
                <a:gd name="T24" fmla="*/ 121 w 615"/>
                <a:gd name="T25" fmla="*/ 777 h 807"/>
                <a:gd name="T26" fmla="*/ 88 w 615"/>
                <a:gd name="T27" fmla="*/ 790 h 807"/>
                <a:gd name="T28" fmla="*/ 57 w 615"/>
                <a:gd name="T29" fmla="*/ 800 h 807"/>
                <a:gd name="T30" fmla="*/ 24 w 615"/>
                <a:gd name="T31" fmla="*/ 805 h 807"/>
                <a:gd name="T32" fmla="*/ 6 w 615"/>
                <a:gd name="T33" fmla="*/ 805 h 807"/>
                <a:gd name="T34" fmla="*/ 0 w 615"/>
                <a:gd name="T35" fmla="*/ 799 h 807"/>
                <a:gd name="T36" fmla="*/ 15 w 615"/>
                <a:gd name="T37" fmla="*/ 790 h 807"/>
                <a:gd name="T38" fmla="*/ 45 w 615"/>
                <a:gd name="T39" fmla="*/ 778 h 807"/>
                <a:gd name="T40" fmla="*/ 75 w 615"/>
                <a:gd name="T41" fmla="*/ 765 h 807"/>
                <a:gd name="T42" fmla="*/ 105 w 615"/>
                <a:gd name="T43" fmla="*/ 753 h 807"/>
                <a:gd name="T44" fmla="*/ 134 w 615"/>
                <a:gd name="T45" fmla="*/ 739 h 807"/>
                <a:gd name="T46" fmla="*/ 162 w 615"/>
                <a:gd name="T47" fmla="*/ 723 h 807"/>
                <a:gd name="T48" fmla="*/ 190 w 615"/>
                <a:gd name="T49" fmla="*/ 706 h 807"/>
                <a:gd name="T50" fmla="*/ 217 w 615"/>
                <a:gd name="T51" fmla="*/ 690 h 807"/>
                <a:gd name="T52" fmla="*/ 259 w 615"/>
                <a:gd name="T53" fmla="*/ 661 h 807"/>
                <a:gd name="T54" fmla="*/ 312 w 615"/>
                <a:gd name="T55" fmla="*/ 618 h 807"/>
                <a:gd name="T56" fmla="*/ 363 w 615"/>
                <a:gd name="T57" fmla="*/ 571 h 807"/>
                <a:gd name="T58" fmla="*/ 411 w 615"/>
                <a:gd name="T59" fmla="*/ 522 h 807"/>
                <a:gd name="T60" fmla="*/ 452 w 615"/>
                <a:gd name="T61" fmla="*/ 471 h 807"/>
                <a:gd name="T62" fmla="*/ 487 w 615"/>
                <a:gd name="T63" fmla="*/ 419 h 807"/>
                <a:gd name="T64" fmla="*/ 517 w 615"/>
                <a:gd name="T65" fmla="*/ 363 h 807"/>
                <a:gd name="T66" fmla="*/ 543 w 615"/>
                <a:gd name="T67" fmla="*/ 306 h 807"/>
                <a:gd name="T68" fmla="*/ 567 w 615"/>
                <a:gd name="T69" fmla="*/ 243 h 807"/>
                <a:gd name="T70" fmla="*/ 588 w 615"/>
                <a:gd name="T71" fmla="*/ 176 h 807"/>
                <a:gd name="T72" fmla="*/ 603 w 615"/>
                <a:gd name="T73" fmla="*/ 107 h 807"/>
                <a:gd name="T74" fmla="*/ 612 w 615"/>
                <a:gd name="T75" fmla="*/ 37 h 807"/>
                <a:gd name="T76" fmla="*/ 614 w 615"/>
                <a:gd name="T77" fmla="*/ 0 h 807"/>
                <a:gd name="T78" fmla="*/ 615 w 615"/>
                <a:gd name="T79" fmla="*/ 0 h 807"/>
                <a:gd name="T80" fmla="*/ 615 w 615"/>
                <a:gd name="T8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5" h="807">
                  <a:moveTo>
                    <a:pt x="615" y="0"/>
                  </a:moveTo>
                  <a:lnTo>
                    <a:pt x="612" y="68"/>
                  </a:lnTo>
                  <a:lnTo>
                    <a:pt x="606" y="137"/>
                  </a:lnTo>
                  <a:lnTo>
                    <a:pt x="593" y="206"/>
                  </a:lnTo>
                  <a:lnTo>
                    <a:pt x="575" y="273"/>
                  </a:lnTo>
                  <a:lnTo>
                    <a:pt x="551" y="338"/>
                  </a:lnTo>
                  <a:lnTo>
                    <a:pt x="521" y="402"/>
                  </a:lnTo>
                  <a:lnTo>
                    <a:pt x="487" y="462"/>
                  </a:lnTo>
                  <a:lnTo>
                    <a:pt x="448" y="518"/>
                  </a:lnTo>
                  <a:lnTo>
                    <a:pt x="426" y="544"/>
                  </a:lnTo>
                  <a:lnTo>
                    <a:pt x="404" y="569"/>
                  </a:lnTo>
                  <a:lnTo>
                    <a:pt x="381" y="592"/>
                  </a:lnTo>
                  <a:lnTo>
                    <a:pt x="356" y="615"/>
                  </a:lnTo>
                  <a:lnTo>
                    <a:pt x="330" y="638"/>
                  </a:lnTo>
                  <a:lnTo>
                    <a:pt x="304" y="658"/>
                  </a:lnTo>
                  <a:lnTo>
                    <a:pt x="278" y="679"/>
                  </a:lnTo>
                  <a:lnTo>
                    <a:pt x="251" y="699"/>
                  </a:lnTo>
                  <a:lnTo>
                    <a:pt x="238" y="708"/>
                  </a:lnTo>
                  <a:lnTo>
                    <a:pt x="225" y="717"/>
                  </a:lnTo>
                  <a:lnTo>
                    <a:pt x="210" y="725"/>
                  </a:lnTo>
                  <a:lnTo>
                    <a:pt x="196" y="734"/>
                  </a:lnTo>
                  <a:lnTo>
                    <a:pt x="182" y="743"/>
                  </a:lnTo>
                  <a:lnTo>
                    <a:pt x="166" y="752"/>
                  </a:lnTo>
                  <a:lnTo>
                    <a:pt x="152" y="761"/>
                  </a:lnTo>
                  <a:lnTo>
                    <a:pt x="136" y="769"/>
                  </a:lnTo>
                  <a:lnTo>
                    <a:pt x="121" y="777"/>
                  </a:lnTo>
                  <a:lnTo>
                    <a:pt x="105" y="783"/>
                  </a:lnTo>
                  <a:lnTo>
                    <a:pt x="88" y="790"/>
                  </a:lnTo>
                  <a:lnTo>
                    <a:pt x="73" y="795"/>
                  </a:lnTo>
                  <a:lnTo>
                    <a:pt x="57" y="800"/>
                  </a:lnTo>
                  <a:lnTo>
                    <a:pt x="41" y="803"/>
                  </a:lnTo>
                  <a:lnTo>
                    <a:pt x="24" y="805"/>
                  </a:lnTo>
                  <a:lnTo>
                    <a:pt x="9" y="807"/>
                  </a:lnTo>
                  <a:lnTo>
                    <a:pt x="6" y="805"/>
                  </a:lnTo>
                  <a:lnTo>
                    <a:pt x="2" y="803"/>
                  </a:lnTo>
                  <a:lnTo>
                    <a:pt x="0" y="799"/>
                  </a:lnTo>
                  <a:lnTo>
                    <a:pt x="1" y="796"/>
                  </a:lnTo>
                  <a:lnTo>
                    <a:pt x="15" y="790"/>
                  </a:lnTo>
                  <a:lnTo>
                    <a:pt x="31" y="783"/>
                  </a:lnTo>
                  <a:lnTo>
                    <a:pt x="45" y="778"/>
                  </a:lnTo>
                  <a:lnTo>
                    <a:pt x="61" y="772"/>
                  </a:lnTo>
                  <a:lnTo>
                    <a:pt x="75" y="765"/>
                  </a:lnTo>
                  <a:lnTo>
                    <a:pt x="91" y="760"/>
                  </a:lnTo>
                  <a:lnTo>
                    <a:pt x="105" y="753"/>
                  </a:lnTo>
                  <a:lnTo>
                    <a:pt x="119" y="747"/>
                  </a:lnTo>
                  <a:lnTo>
                    <a:pt x="134" y="739"/>
                  </a:lnTo>
                  <a:lnTo>
                    <a:pt x="148" y="731"/>
                  </a:lnTo>
                  <a:lnTo>
                    <a:pt x="162" y="723"/>
                  </a:lnTo>
                  <a:lnTo>
                    <a:pt x="177" y="716"/>
                  </a:lnTo>
                  <a:lnTo>
                    <a:pt x="190" y="706"/>
                  </a:lnTo>
                  <a:lnTo>
                    <a:pt x="204" y="697"/>
                  </a:lnTo>
                  <a:lnTo>
                    <a:pt x="217" y="690"/>
                  </a:lnTo>
                  <a:lnTo>
                    <a:pt x="230" y="680"/>
                  </a:lnTo>
                  <a:lnTo>
                    <a:pt x="259" y="661"/>
                  </a:lnTo>
                  <a:lnTo>
                    <a:pt x="286" y="640"/>
                  </a:lnTo>
                  <a:lnTo>
                    <a:pt x="312" y="618"/>
                  </a:lnTo>
                  <a:lnTo>
                    <a:pt x="338" y="596"/>
                  </a:lnTo>
                  <a:lnTo>
                    <a:pt x="363" y="571"/>
                  </a:lnTo>
                  <a:lnTo>
                    <a:pt x="387" y="547"/>
                  </a:lnTo>
                  <a:lnTo>
                    <a:pt x="411" y="522"/>
                  </a:lnTo>
                  <a:lnTo>
                    <a:pt x="433" y="496"/>
                  </a:lnTo>
                  <a:lnTo>
                    <a:pt x="452" y="471"/>
                  </a:lnTo>
                  <a:lnTo>
                    <a:pt x="471" y="445"/>
                  </a:lnTo>
                  <a:lnTo>
                    <a:pt x="487" y="419"/>
                  </a:lnTo>
                  <a:lnTo>
                    <a:pt x="503" y="392"/>
                  </a:lnTo>
                  <a:lnTo>
                    <a:pt x="517" y="363"/>
                  </a:lnTo>
                  <a:lnTo>
                    <a:pt x="532" y="336"/>
                  </a:lnTo>
                  <a:lnTo>
                    <a:pt x="543" y="306"/>
                  </a:lnTo>
                  <a:lnTo>
                    <a:pt x="555" y="277"/>
                  </a:lnTo>
                  <a:lnTo>
                    <a:pt x="567" y="243"/>
                  </a:lnTo>
                  <a:lnTo>
                    <a:pt x="578" y="210"/>
                  </a:lnTo>
                  <a:lnTo>
                    <a:pt x="588" y="176"/>
                  </a:lnTo>
                  <a:lnTo>
                    <a:pt x="597" y="142"/>
                  </a:lnTo>
                  <a:lnTo>
                    <a:pt x="603" y="107"/>
                  </a:lnTo>
                  <a:lnTo>
                    <a:pt x="608" y="72"/>
                  </a:lnTo>
                  <a:lnTo>
                    <a:pt x="612" y="37"/>
                  </a:lnTo>
                  <a:lnTo>
                    <a:pt x="614" y="0"/>
                  </a:lnTo>
                  <a:lnTo>
                    <a:pt x="614" y="0"/>
                  </a:lnTo>
                  <a:lnTo>
                    <a:pt x="615" y="0"/>
                  </a:lnTo>
                  <a:lnTo>
                    <a:pt x="615" y="0"/>
                  </a:lnTo>
                  <a:lnTo>
                    <a:pt x="615" y="0"/>
                  </a:lnTo>
                  <a:lnTo>
                    <a:pt x="6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5" name="Freeform 201"/>
            <p:cNvSpPr>
              <a:spLocks/>
            </p:cNvSpPr>
            <p:nvPr/>
          </p:nvSpPr>
          <p:spPr bwMode="auto">
            <a:xfrm flipH="1">
              <a:off x="934" y="2713"/>
              <a:ext cx="639" cy="523"/>
            </a:xfrm>
            <a:custGeom>
              <a:avLst/>
              <a:gdLst>
                <a:gd name="T0" fmla="*/ 16 w 639"/>
                <a:gd name="T1" fmla="*/ 24 h 523"/>
                <a:gd name="T2" fmla="*/ 43 w 639"/>
                <a:gd name="T3" fmla="*/ 68 h 523"/>
                <a:gd name="T4" fmla="*/ 73 w 639"/>
                <a:gd name="T5" fmla="*/ 112 h 523"/>
                <a:gd name="T6" fmla="*/ 103 w 639"/>
                <a:gd name="T7" fmla="*/ 154 h 523"/>
                <a:gd name="T8" fmla="*/ 134 w 639"/>
                <a:gd name="T9" fmla="*/ 195 h 523"/>
                <a:gd name="T10" fmla="*/ 168 w 639"/>
                <a:gd name="T11" fmla="*/ 234 h 523"/>
                <a:gd name="T12" fmla="*/ 204 w 639"/>
                <a:gd name="T13" fmla="*/ 271 h 523"/>
                <a:gd name="T14" fmla="*/ 245 w 639"/>
                <a:gd name="T15" fmla="*/ 306 h 523"/>
                <a:gd name="T16" fmla="*/ 286 w 639"/>
                <a:gd name="T17" fmla="*/ 338 h 523"/>
                <a:gd name="T18" fmla="*/ 328 w 639"/>
                <a:gd name="T19" fmla="*/ 367 h 523"/>
                <a:gd name="T20" fmla="*/ 371 w 639"/>
                <a:gd name="T21" fmla="*/ 394 h 523"/>
                <a:gd name="T22" fmla="*/ 415 w 639"/>
                <a:gd name="T23" fmla="*/ 419 h 523"/>
                <a:gd name="T24" fmla="*/ 462 w 639"/>
                <a:gd name="T25" fmla="*/ 442 h 523"/>
                <a:gd name="T26" fmla="*/ 509 w 639"/>
                <a:gd name="T27" fmla="*/ 464 h 523"/>
                <a:gd name="T28" fmla="*/ 557 w 639"/>
                <a:gd name="T29" fmla="*/ 485 h 523"/>
                <a:gd name="T30" fmla="*/ 606 w 639"/>
                <a:gd name="T31" fmla="*/ 505 h 523"/>
                <a:gd name="T32" fmla="*/ 635 w 639"/>
                <a:gd name="T33" fmla="*/ 514 h 523"/>
                <a:gd name="T34" fmla="*/ 639 w 639"/>
                <a:gd name="T35" fmla="*/ 520 h 523"/>
                <a:gd name="T36" fmla="*/ 627 w 639"/>
                <a:gd name="T37" fmla="*/ 523 h 523"/>
                <a:gd name="T38" fmla="*/ 608 w 639"/>
                <a:gd name="T39" fmla="*/ 520 h 523"/>
                <a:gd name="T40" fmla="*/ 589 w 639"/>
                <a:gd name="T41" fmla="*/ 515 h 523"/>
                <a:gd name="T42" fmla="*/ 572 w 639"/>
                <a:gd name="T43" fmla="*/ 509 h 523"/>
                <a:gd name="T44" fmla="*/ 550 w 639"/>
                <a:gd name="T45" fmla="*/ 500 h 523"/>
                <a:gd name="T46" fmla="*/ 523 w 639"/>
                <a:gd name="T47" fmla="*/ 487 h 523"/>
                <a:gd name="T48" fmla="*/ 497 w 639"/>
                <a:gd name="T49" fmla="*/ 474 h 523"/>
                <a:gd name="T50" fmla="*/ 471 w 639"/>
                <a:gd name="T51" fmla="*/ 459 h 523"/>
                <a:gd name="T52" fmla="*/ 432 w 639"/>
                <a:gd name="T53" fmla="*/ 440 h 523"/>
                <a:gd name="T54" fmla="*/ 380 w 639"/>
                <a:gd name="T55" fmla="*/ 411 h 523"/>
                <a:gd name="T56" fmla="*/ 329 w 639"/>
                <a:gd name="T57" fmla="*/ 383 h 523"/>
                <a:gd name="T58" fmla="*/ 280 w 639"/>
                <a:gd name="T59" fmla="*/ 350 h 523"/>
                <a:gd name="T60" fmla="*/ 236 w 639"/>
                <a:gd name="T61" fmla="*/ 315 h 523"/>
                <a:gd name="T62" fmla="*/ 197 w 639"/>
                <a:gd name="T63" fmla="*/ 280 h 523"/>
                <a:gd name="T64" fmla="*/ 160 w 639"/>
                <a:gd name="T65" fmla="*/ 242 h 523"/>
                <a:gd name="T66" fmla="*/ 126 w 639"/>
                <a:gd name="T67" fmla="*/ 202 h 523"/>
                <a:gd name="T68" fmla="*/ 94 w 639"/>
                <a:gd name="T69" fmla="*/ 160 h 523"/>
                <a:gd name="T70" fmla="*/ 65 w 639"/>
                <a:gd name="T71" fmla="*/ 116 h 523"/>
                <a:gd name="T72" fmla="*/ 38 w 639"/>
                <a:gd name="T73" fmla="*/ 70 h 523"/>
                <a:gd name="T74" fmla="*/ 12 w 639"/>
                <a:gd name="T75" fmla="*/ 24 h 523"/>
                <a:gd name="T76" fmla="*/ 0 w 639"/>
                <a:gd name="T77" fmla="*/ 0 h 523"/>
                <a:gd name="T78" fmla="*/ 1 w 639"/>
                <a:gd name="T79" fmla="*/ 0 h 523"/>
                <a:gd name="T80" fmla="*/ 1 w 639"/>
                <a:gd name="T81"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9" h="523">
                  <a:moveTo>
                    <a:pt x="1" y="0"/>
                  </a:moveTo>
                  <a:lnTo>
                    <a:pt x="16" y="24"/>
                  </a:lnTo>
                  <a:lnTo>
                    <a:pt x="29" y="46"/>
                  </a:lnTo>
                  <a:lnTo>
                    <a:pt x="43" y="68"/>
                  </a:lnTo>
                  <a:lnTo>
                    <a:pt x="57" y="90"/>
                  </a:lnTo>
                  <a:lnTo>
                    <a:pt x="73" y="112"/>
                  </a:lnTo>
                  <a:lnTo>
                    <a:pt x="87" y="133"/>
                  </a:lnTo>
                  <a:lnTo>
                    <a:pt x="103" y="154"/>
                  </a:lnTo>
                  <a:lnTo>
                    <a:pt x="118" y="174"/>
                  </a:lnTo>
                  <a:lnTo>
                    <a:pt x="134" y="195"/>
                  </a:lnTo>
                  <a:lnTo>
                    <a:pt x="151" y="215"/>
                  </a:lnTo>
                  <a:lnTo>
                    <a:pt x="168" y="234"/>
                  </a:lnTo>
                  <a:lnTo>
                    <a:pt x="186" y="253"/>
                  </a:lnTo>
                  <a:lnTo>
                    <a:pt x="204" y="271"/>
                  </a:lnTo>
                  <a:lnTo>
                    <a:pt x="224" y="289"/>
                  </a:lnTo>
                  <a:lnTo>
                    <a:pt x="245" y="306"/>
                  </a:lnTo>
                  <a:lnTo>
                    <a:pt x="265" y="323"/>
                  </a:lnTo>
                  <a:lnTo>
                    <a:pt x="286" y="338"/>
                  </a:lnTo>
                  <a:lnTo>
                    <a:pt x="307" y="353"/>
                  </a:lnTo>
                  <a:lnTo>
                    <a:pt x="328" y="367"/>
                  </a:lnTo>
                  <a:lnTo>
                    <a:pt x="350" y="381"/>
                  </a:lnTo>
                  <a:lnTo>
                    <a:pt x="371" y="394"/>
                  </a:lnTo>
                  <a:lnTo>
                    <a:pt x="393" y="407"/>
                  </a:lnTo>
                  <a:lnTo>
                    <a:pt x="415" y="419"/>
                  </a:lnTo>
                  <a:lnTo>
                    <a:pt x="438" y="431"/>
                  </a:lnTo>
                  <a:lnTo>
                    <a:pt x="462" y="442"/>
                  </a:lnTo>
                  <a:lnTo>
                    <a:pt x="485" y="453"/>
                  </a:lnTo>
                  <a:lnTo>
                    <a:pt x="509" y="464"/>
                  </a:lnTo>
                  <a:lnTo>
                    <a:pt x="533" y="475"/>
                  </a:lnTo>
                  <a:lnTo>
                    <a:pt x="557" y="485"/>
                  </a:lnTo>
                  <a:lnTo>
                    <a:pt x="581" y="496"/>
                  </a:lnTo>
                  <a:lnTo>
                    <a:pt x="606" y="505"/>
                  </a:lnTo>
                  <a:lnTo>
                    <a:pt x="631" y="513"/>
                  </a:lnTo>
                  <a:lnTo>
                    <a:pt x="635" y="514"/>
                  </a:lnTo>
                  <a:lnTo>
                    <a:pt x="637" y="517"/>
                  </a:lnTo>
                  <a:lnTo>
                    <a:pt x="639" y="520"/>
                  </a:lnTo>
                  <a:lnTo>
                    <a:pt x="636" y="522"/>
                  </a:lnTo>
                  <a:lnTo>
                    <a:pt x="627" y="523"/>
                  </a:lnTo>
                  <a:lnTo>
                    <a:pt x="617" y="522"/>
                  </a:lnTo>
                  <a:lnTo>
                    <a:pt x="608" y="520"/>
                  </a:lnTo>
                  <a:lnTo>
                    <a:pt x="598" y="518"/>
                  </a:lnTo>
                  <a:lnTo>
                    <a:pt x="589" y="515"/>
                  </a:lnTo>
                  <a:lnTo>
                    <a:pt x="581" y="511"/>
                  </a:lnTo>
                  <a:lnTo>
                    <a:pt x="572" y="509"/>
                  </a:lnTo>
                  <a:lnTo>
                    <a:pt x="563" y="505"/>
                  </a:lnTo>
                  <a:lnTo>
                    <a:pt x="550" y="500"/>
                  </a:lnTo>
                  <a:lnTo>
                    <a:pt x="536" y="493"/>
                  </a:lnTo>
                  <a:lnTo>
                    <a:pt x="523" y="487"/>
                  </a:lnTo>
                  <a:lnTo>
                    <a:pt x="510" y="480"/>
                  </a:lnTo>
                  <a:lnTo>
                    <a:pt x="497" y="474"/>
                  </a:lnTo>
                  <a:lnTo>
                    <a:pt x="484" y="467"/>
                  </a:lnTo>
                  <a:lnTo>
                    <a:pt x="471" y="459"/>
                  </a:lnTo>
                  <a:lnTo>
                    <a:pt x="458" y="453"/>
                  </a:lnTo>
                  <a:lnTo>
                    <a:pt x="432" y="440"/>
                  </a:lnTo>
                  <a:lnTo>
                    <a:pt x="406" y="425"/>
                  </a:lnTo>
                  <a:lnTo>
                    <a:pt x="380" y="411"/>
                  </a:lnTo>
                  <a:lnTo>
                    <a:pt x="354" y="397"/>
                  </a:lnTo>
                  <a:lnTo>
                    <a:pt x="329" y="383"/>
                  </a:lnTo>
                  <a:lnTo>
                    <a:pt x="304" y="366"/>
                  </a:lnTo>
                  <a:lnTo>
                    <a:pt x="280" y="350"/>
                  </a:lnTo>
                  <a:lnTo>
                    <a:pt x="256" y="332"/>
                  </a:lnTo>
                  <a:lnTo>
                    <a:pt x="236" y="315"/>
                  </a:lnTo>
                  <a:lnTo>
                    <a:pt x="216" y="298"/>
                  </a:lnTo>
                  <a:lnTo>
                    <a:pt x="197" y="280"/>
                  </a:lnTo>
                  <a:lnTo>
                    <a:pt x="177" y="262"/>
                  </a:lnTo>
                  <a:lnTo>
                    <a:pt x="160" y="242"/>
                  </a:lnTo>
                  <a:lnTo>
                    <a:pt x="142" y="223"/>
                  </a:lnTo>
                  <a:lnTo>
                    <a:pt x="126" y="202"/>
                  </a:lnTo>
                  <a:lnTo>
                    <a:pt x="109" y="181"/>
                  </a:lnTo>
                  <a:lnTo>
                    <a:pt x="94" y="160"/>
                  </a:lnTo>
                  <a:lnTo>
                    <a:pt x="79" y="138"/>
                  </a:lnTo>
                  <a:lnTo>
                    <a:pt x="65" y="116"/>
                  </a:lnTo>
                  <a:lnTo>
                    <a:pt x="51" y="94"/>
                  </a:lnTo>
                  <a:lnTo>
                    <a:pt x="38" y="70"/>
                  </a:lnTo>
                  <a:lnTo>
                    <a:pt x="25" y="47"/>
                  </a:lnTo>
                  <a:lnTo>
                    <a:pt x="12" y="24"/>
                  </a:lnTo>
                  <a:lnTo>
                    <a:pt x="0" y="0"/>
                  </a:lnTo>
                  <a:lnTo>
                    <a:pt x="0"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6" name="Freeform 202"/>
            <p:cNvSpPr>
              <a:spLocks/>
            </p:cNvSpPr>
            <p:nvPr/>
          </p:nvSpPr>
          <p:spPr bwMode="auto">
            <a:xfrm flipH="1">
              <a:off x="930" y="2636"/>
              <a:ext cx="606" cy="391"/>
            </a:xfrm>
            <a:custGeom>
              <a:avLst/>
              <a:gdLst>
                <a:gd name="T0" fmla="*/ 18 w 606"/>
                <a:gd name="T1" fmla="*/ 19 h 391"/>
                <a:gd name="T2" fmla="*/ 57 w 606"/>
                <a:gd name="T3" fmla="*/ 47 h 391"/>
                <a:gd name="T4" fmla="*/ 98 w 606"/>
                <a:gd name="T5" fmla="*/ 71 h 391"/>
                <a:gd name="T6" fmla="*/ 141 w 606"/>
                <a:gd name="T7" fmla="*/ 88 h 391"/>
                <a:gd name="T8" fmla="*/ 187 w 606"/>
                <a:gd name="T9" fmla="*/ 103 h 391"/>
                <a:gd name="T10" fmla="*/ 234 w 606"/>
                <a:gd name="T11" fmla="*/ 115 h 391"/>
                <a:gd name="T12" fmla="*/ 280 w 606"/>
                <a:gd name="T13" fmla="*/ 128 h 391"/>
                <a:gd name="T14" fmla="*/ 327 w 606"/>
                <a:gd name="T15" fmla="*/ 142 h 391"/>
                <a:gd name="T16" fmla="*/ 372 w 606"/>
                <a:gd name="T17" fmla="*/ 158 h 391"/>
                <a:gd name="T18" fmla="*/ 413 w 606"/>
                <a:gd name="T19" fmla="*/ 177 h 391"/>
                <a:gd name="T20" fmla="*/ 452 w 606"/>
                <a:gd name="T21" fmla="*/ 199 h 391"/>
                <a:gd name="T22" fmla="*/ 490 w 606"/>
                <a:gd name="T23" fmla="*/ 225 h 391"/>
                <a:gd name="T24" fmla="*/ 524 w 606"/>
                <a:gd name="T25" fmla="*/ 255 h 391"/>
                <a:gd name="T26" fmla="*/ 554 w 606"/>
                <a:gd name="T27" fmla="*/ 288 h 391"/>
                <a:gd name="T28" fmla="*/ 580 w 606"/>
                <a:gd name="T29" fmla="*/ 326 h 391"/>
                <a:gd name="T30" fmla="*/ 598 w 606"/>
                <a:gd name="T31" fmla="*/ 367 h 391"/>
                <a:gd name="T32" fmla="*/ 606 w 606"/>
                <a:gd name="T33" fmla="*/ 391 h 391"/>
                <a:gd name="T34" fmla="*/ 603 w 606"/>
                <a:gd name="T35" fmla="*/ 391 h 391"/>
                <a:gd name="T36" fmla="*/ 594 w 606"/>
                <a:gd name="T37" fmla="*/ 363 h 391"/>
                <a:gd name="T38" fmla="*/ 568 w 606"/>
                <a:gd name="T39" fmla="*/ 318 h 391"/>
                <a:gd name="T40" fmla="*/ 537 w 606"/>
                <a:gd name="T41" fmla="*/ 277 h 391"/>
                <a:gd name="T42" fmla="*/ 498 w 606"/>
                <a:gd name="T43" fmla="*/ 244 h 391"/>
                <a:gd name="T44" fmla="*/ 456 w 606"/>
                <a:gd name="T45" fmla="*/ 214 h 391"/>
                <a:gd name="T46" fmla="*/ 411 w 606"/>
                <a:gd name="T47" fmla="*/ 189 h 391"/>
                <a:gd name="T48" fmla="*/ 362 w 606"/>
                <a:gd name="T49" fmla="*/ 168 h 391"/>
                <a:gd name="T50" fmla="*/ 314 w 606"/>
                <a:gd name="T51" fmla="*/ 149 h 391"/>
                <a:gd name="T52" fmla="*/ 270 w 606"/>
                <a:gd name="T53" fmla="*/ 134 h 391"/>
                <a:gd name="T54" fmla="*/ 230 w 606"/>
                <a:gd name="T55" fmla="*/ 123 h 391"/>
                <a:gd name="T56" fmla="*/ 191 w 606"/>
                <a:gd name="T57" fmla="*/ 111 h 391"/>
                <a:gd name="T58" fmla="*/ 153 w 606"/>
                <a:gd name="T59" fmla="*/ 98 h 391"/>
                <a:gd name="T60" fmla="*/ 115 w 606"/>
                <a:gd name="T61" fmla="*/ 82 h 391"/>
                <a:gd name="T62" fmla="*/ 80 w 606"/>
                <a:gd name="T63" fmla="*/ 65 h 391"/>
                <a:gd name="T64" fmla="*/ 46 w 606"/>
                <a:gd name="T65" fmla="*/ 43 h 391"/>
                <a:gd name="T66" fmla="*/ 14 w 606"/>
                <a:gd name="T67" fmla="*/ 17 h 391"/>
                <a:gd name="T68" fmla="*/ 0 w 606"/>
                <a:gd name="T69" fmla="*/ 2 h 391"/>
                <a:gd name="T70" fmla="*/ 0 w 606"/>
                <a:gd name="T71" fmla="*/ 0 h 391"/>
                <a:gd name="T72" fmla="*/ 0 w 606"/>
                <a:gd name="T7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6" h="391">
                  <a:moveTo>
                    <a:pt x="0" y="0"/>
                  </a:moveTo>
                  <a:lnTo>
                    <a:pt x="18" y="19"/>
                  </a:lnTo>
                  <a:lnTo>
                    <a:pt x="36" y="34"/>
                  </a:lnTo>
                  <a:lnTo>
                    <a:pt x="57" y="47"/>
                  </a:lnTo>
                  <a:lnTo>
                    <a:pt x="76" y="60"/>
                  </a:lnTo>
                  <a:lnTo>
                    <a:pt x="98" y="71"/>
                  </a:lnTo>
                  <a:lnTo>
                    <a:pt x="119" y="80"/>
                  </a:lnTo>
                  <a:lnTo>
                    <a:pt x="141" y="88"/>
                  </a:lnTo>
                  <a:lnTo>
                    <a:pt x="165" y="95"/>
                  </a:lnTo>
                  <a:lnTo>
                    <a:pt x="187" y="103"/>
                  </a:lnTo>
                  <a:lnTo>
                    <a:pt x="210" y="110"/>
                  </a:lnTo>
                  <a:lnTo>
                    <a:pt x="234" y="115"/>
                  </a:lnTo>
                  <a:lnTo>
                    <a:pt x="257" y="121"/>
                  </a:lnTo>
                  <a:lnTo>
                    <a:pt x="280" y="128"/>
                  </a:lnTo>
                  <a:lnTo>
                    <a:pt x="304" y="134"/>
                  </a:lnTo>
                  <a:lnTo>
                    <a:pt x="327" y="142"/>
                  </a:lnTo>
                  <a:lnTo>
                    <a:pt x="351" y="150"/>
                  </a:lnTo>
                  <a:lnTo>
                    <a:pt x="372" y="158"/>
                  </a:lnTo>
                  <a:lnTo>
                    <a:pt x="392" y="167"/>
                  </a:lnTo>
                  <a:lnTo>
                    <a:pt x="413" y="177"/>
                  </a:lnTo>
                  <a:lnTo>
                    <a:pt x="433" y="188"/>
                  </a:lnTo>
                  <a:lnTo>
                    <a:pt x="452" y="199"/>
                  </a:lnTo>
                  <a:lnTo>
                    <a:pt x="472" y="211"/>
                  </a:lnTo>
                  <a:lnTo>
                    <a:pt x="490" y="225"/>
                  </a:lnTo>
                  <a:lnTo>
                    <a:pt x="508" y="240"/>
                  </a:lnTo>
                  <a:lnTo>
                    <a:pt x="524" y="255"/>
                  </a:lnTo>
                  <a:lnTo>
                    <a:pt x="539" y="271"/>
                  </a:lnTo>
                  <a:lnTo>
                    <a:pt x="554" y="288"/>
                  </a:lnTo>
                  <a:lnTo>
                    <a:pt x="568" y="306"/>
                  </a:lnTo>
                  <a:lnTo>
                    <a:pt x="580" y="326"/>
                  </a:lnTo>
                  <a:lnTo>
                    <a:pt x="590" y="346"/>
                  </a:lnTo>
                  <a:lnTo>
                    <a:pt x="598" y="367"/>
                  </a:lnTo>
                  <a:lnTo>
                    <a:pt x="606" y="389"/>
                  </a:lnTo>
                  <a:lnTo>
                    <a:pt x="606" y="391"/>
                  </a:lnTo>
                  <a:lnTo>
                    <a:pt x="604" y="391"/>
                  </a:lnTo>
                  <a:lnTo>
                    <a:pt x="603" y="391"/>
                  </a:lnTo>
                  <a:lnTo>
                    <a:pt x="603" y="389"/>
                  </a:lnTo>
                  <a:lnTo>
                    <a:pt x="594" y="363"/>
                  </a:lnTo>
                  <a:lnTo>
                    <a:pt x="582" y="340"/>
                  </a:lnTo>
                  <a:lnTo>
                    <a:pt x="568" y="318"/>
                  </a:lnTo>
                  <a:lnTo>
                    <a:pt x="554" y="297"/>
                  </a:lnTo>
                  <a:lnTo>
                    <a:pt x="537" y="277"/>
                  </a:lnTo>
                  <a:lnTo>
                    <a:pt x="517" y="259"/>
                  </a:lnTo>
                  <a:lnTo>
                    <a:pt x="498" y="244"/>
                  </a:lnTo>
                  <a:lnTo>
                    <a:pt x="478" y="228"/>
                  </a:lnTo>
                  <a:lnTo>
                    <a:pt x="456" y="214"/>
                  </a:lnTo>
                  <a:lnTo>
                    <a:pt x="434" y="201"/>
                  </a:lnTo>
                  <a:lnTo>
                    <a:pt x="411" y="189"/>
                  </a:lnTo>
                  <a:lnTo>
                    <a:pt x="387" y="177"/>
                  </a:lnTo>
                  <a:lnTo>
                    <a:pt x="362" y="168"/>
                  </a:lnTo>
                  <a:lnTo>
                    <a:pt x="338" y="158"/>
                  </a:lnTo>
                  <a:lnTo>
                    <a:pt x="314" y="149"/>
                  </a:lnTo>
                  <a:lnTo>
                    <a:pt x="290" y="141"/>
                  </a:lnTo>
                  <a:lnTo>
                    <a:pt x="270" y="134"/>
                  </a:lnTo>
                  <a:lnTo>
                    <a:pt x="249" y="128"/>
                  </a:lnTo>
                  <a:lnTo>
                    <a:pt x="230" y="123"/>
                  </a:lnTo>
                  <a:lnTo>
                    <a:pt x="210" y="116"/>
                  </a:lnTo>
                  <a:lnTo>
                    <a:pt x="191" y="111"/>
                  </a:lnTo>
                  <a:lnTo>
                    <a:pt x="171" y="105"/>
                  </a:lnTo>
                  <a:lnTo>
                    <a:pt x="153" y="98"/>
                  </a:lnTo>
                  <a:lnTo>
                    <a:pt x="133" y="90"/>
                  </a:lnTo>
                  <a:lnTo>
                    <a:pt x="115" y="82"/>
                  </a:lnTo>
                  <a:lnTo>
                    <a:pt x="97" y="75"/>
                  </a:lnTo>
                  <a:lnTo>
                    <a:pt x="80" y="65"/>
                  </a:lnTo>
                  <a:lnTo>
                    <a:pt x="63" y="55"/>
                  </a:lnTo>
                  <a:lnTo>
                    <a:pt x="46" y="43"/>
                  </a:lnTo>
                  <a:lnTo>
                    <a:pt x="29" y="30"/>
                  </a:lnTo>
                  <a:lnTo>
                    <a:pt x="14" y="17"/>
                  </a:lnTo>
                  <a:lnTo>
                    <a:pt x="0" y="2"/>
                  </a:lnTo>
                  <a:lnTo>
                    <a:pt x="0" y="2"/>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7" name="Freeform 203"/>
            <p:cNvSpPr>
              <a:spLocks/>
            </p:cNvSpPr>
            <p:nvPr/>
          </p:nvSpPr>
          <p:spPr bwMode="auto">
            <a:xfrm flipH="1">
              <a:off x="366" y="2410"/>
              <a:ext cx="667" cy="484"/>
            </a:xfrm>
            <a:custGeom>
              <a:avLst/>
              <a:gdLst>
                <a:gd name="T0" fmla="*/ 616 w 667"/>
                <a:gd name="T1" fmla="*/ 13 h 484"/>
                <a:gd name="T2" fmla="*/ 544 w 667"/>
                <a:gd name="T3" fmla="*/ 9 h 484"/>
                <a:gd name="T4" fmla="*/ 475 w 667"/>
                <a:gd name="T5" fmla="*/ 13 h 484"/>
                <a:gd name="T6" fmla="*/ 406 w 667"/>
                <a:gd name="T7" fmla="*/ 24 h 484"/>
                <a:gd name="T8" fmla="*/ 338 w 667"/>
                <a:gd name="T9" fmla="*/ 39 h 484"/>
                <a:gd name="T10" fmla="*/ 276 w 667"/>
                <a:gd name="T11" fmla="*/ 60 h 484"/>
                <a:gd name="T12" fmla="*/ 230 w 667"/>
                <a:gd name="T13" fmla="*/ 78 h 484"/>
                <a:gd name="T14" fmla="*/ 186 w 667"/>
                <a:gd name="T15" fmla="*/ 99 h 484"/>
                <a:gd name="T16" fmla="*/ 144 w 667"/>
                <a:gd name="T17" fmla="*/ 125 h 484"/>
                <a:gd name="T18" fmla="*/ 105 w 667"/>
                <a:gd name="T19" fmla="*/ 155 h 484"/>
                <a:gd name="T20" fmla="*/ 73 w 667"/>
                <a:gd name="T21" fmla="*/ 191 h 484"/>
                <a:gd name="T22" fmla="*/ 48 w 667"/>
                <a:gd name="T23" fmla="*/ 237 h 484"/>
                <a:gd name="T24" fmla="*/ 36 w 667"/>
                <a:gd name="T25" fmla="*/ 286 h 484"/>
                <a:gd name="T26" fmla="*/ 44 w 667"/>
                <a:gd name="T27" fmla="*/ 340 h 484"/>
                <a:gd name="T28" fmla="*/ 77 w 667"/>
                <a:gd name="T29" fmla="*/ 381 h 484"/>
                <a:gd name="T30" fmla="*/ 97 w 667"/>
                <a:gd name="T31" fmla="*/ 392 h 484"/>
                <a:gd name="T32" fmla="*/ 121 w 667"/>
                <a:gd name="T33" fmla="*/ 399 h 484"/>
                <a:gd name="T34" fmla="*/ 143 w 667"/>
                <a:gd name="T35" fmla="*/ 424 h 484"/>
                <a:gd name="T36" fmla="*/ 100 w 667"/>
                <a:gd name="T37" fmla="*/ 450 h 484"/>
                <a:gd name="T38" fmla="*/ 53 w 667"/>
                <a:gd name="T39" fmla="*/ 471 h 484"/>
                <a:gd name="T40" fmla="*/ 58 w 667"/>
                <a:gd name="T41" fmla="*/ 484 h 484"/>
                <a:gd name="T42" fmla="*/ 49 w 667"/>
                <a:gd name="T43" fmla="*/ 475 h 484"/>
                <a:gd name="T44" fmla="*/ 64 w 667"/>
                <a:gd name="T45" fmla="*/ 451 h 484"/>
                <a:gd name="T46" fmla="*/ 79 w 667"/>
                <a:gd name="T47" fmla="*/ 445 h 484"/>
                <a:gd name="T48" fmla="*/ 96 w 667"/>
                <a:gd name="T49" fmla="*/ 440 h 484"/>
                <a:gd name="T50" fmla="*/ 120 w 667"/>
                <a:gd name="T51" fmla="*/ 428 h 484"/>
                <a:gd name="T52" fmla="*/ 99 w 667"/>
                <a:gd name="T53" fmla="*/ 415 h 484"/>
                <a:gd name="T54" fmla="*/ 47 w 667"/>
                <a:gd name="T55" fmla="*/ 394 h 484"/>
                <a:gd name="T56" fmla="*/ 19 w 667"/>
                <a:gd name="T57" fmla="*/ 362 h 484"/>
                <a:gd name="T58" fmla="*/ 2 w 667"/>
                <a:gd name="T59" fmla="*/ 311 h 484"/>
                <a:gd name="T60" fmla="*/ 2 w 667"/>
                <a:gd name="T61" fmla="*/ 252 h 484"/>
                <a:gd name="T62" fmla="*/ 22 w 667"/>
                <a:gd name="T63" fmla="*/ 199 h 484"/>
                <a:gd name="T64" fmla="*/ 56 w 667"/>
                <a:gd name="T65" fmla="*/ 155 h 484"/>
                <a:gd name="T66" fmla="*/ 96 w 667"/>
                <a:gd name="T67" fmla="*/ 120 h 484"/>
                <a:gd name="T68" fmla="*/ 143 w 667"/>
                <a:gd name="T69" fmla="*/ 90 h 484"/>
                <a:gd name="T70" fmla="*/ 192 w 667"/>
                <a:gd name="T71" fmla="*/ 67 h 484"/>
                <a:gd name="T72" fmla="*/ 244 w 667"/>
                <a:gd name="T73" fmla="*/ 47 h 484"/>
                <a:gd name="T74" fmla="*/ 303 w 667"/>
                <a:gd name="T75" fmla="*/ 31 h 484"/>
                <a:gd name="T76" fmla="*/ 376 w 667"/>
                <a:gd name="T77" fmla="*/ 16 h 484"/>
                <a:gd name="T78" fmla="*/ 449 w 667"/>
                <a:gd name="T79" fmla="*/ 4 h 484"/>
                <a:gd name="T80" fmla="*/ 520 w 667"/>
                <a:gd name="T81" fmla="*/ 0 h 484"/>
                <a:gd name="T82" fmla="*/ 593 w 667"/>
                <a:gd name="T83" fmla="*/ 4 h 484"/>
                <a:gd name="T84" fmla="*/ 667 w 667"/>
                <a:gd name="T85" fmla="*/ 18 h 484"/>
                <a:gd name="T86" fmla="*/ 667 w 667"/>
                <a:gd name="T87" fmla="*/ 1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484">
                  <a:moveTo>
                    <a:pt x="667" y="18"/>
                  </a:moveTo>
                  <a:lnTo>
                    <a:pt x="641" y="16"/>
                  </a:lnTo>
                  <a:lnTo>
                    <a:pt x="616" y="13"/>
                  </a:lnTo>
                  <a:lnTo>
                    <a:pt x="592" y="11"/>
                  </a:lnTo>
                  <a:lnTo>
                    <a:pt x="568" y="11"/>
                  </a:lnTo>
                  <a:lnTo>
                    <a:pt x="544" y="9"/>
                  </a:lnTo>
                  <a:lnTo>
                    <a:pt x="520" y="11"/>
                  </a:lnTo>
                  <a:lnTo>
                    <a:pt x="497" y="12"/>
                  </a:lnTo>
                  <a:lnTo>
                    <a:pt x="475" y="13"/>
                  </a:lnTo>
                  <a:lnTo>
                    <a:pt x="451" y="16"/>
                  </a:lnTo>
                  <a:lnTo>
                    <a:pt x="429" y="20"/>
                  </a:lnTo>
                  <a:lnTo>
                    <a:pt x="406" y="24"/>
                  </a:lnTo>
                  <a:lnTo>
                    <a:pt x="384" y="27"/>
                  </a:lnTo>
                  <a:lnTo>
                    <a:pt x="360" y="34"/>
                  </a:lnTo>
                  <a:lnTo>
                    <a:pt x="338" y="39"/>
                  </a:lnTo>
                  <a:lnTo>
                    <a:pt x="315" y="47"/>
                  </a:lnTo>
                  <a:lnTo>
                    <a:pt x="291" y="55"/>
                  </a:lnTo>
                  <a:lnTo>
                    <a:pt x="276" y="60"/>
                  </a:lnTo>
                  <a:lnTo>
                    <a:pt x="261" y="67"/>
                  </a:lnTo>
                  <a:lnTo>
                    <a:pt x="246" y="72"/>
                  </a:lnTo>
                  <a:lnTo>
                    <a:pt x="230" y="78"/>
                  </a:lnTo>
                  <a:lnTo>
                    <a:pt x="216" y="85"/>
                  </a:lnTo>
                  <a:lnTo>
                    <a:pt x="200" y="93"/>
                  </a:lnTo>
                  <a:lnTo>
                    <a:pt x="186" y="99"/>
                  </a:lnTo>
                  <a:lnTo>
                    <a:pt x="172" y="107"/>
                  </a:lnTo>
                  <a:lnTo>
                    <a:pt x="157" y="116"/>
                  </a:lnTo>
                  <a:lnTo>
                    <a:pt x="144" y="125"/>
                  </a:lnTo>
                  <a:lnTo>
                    <a:pt x="131" y="134"/>
                  </a:lnTo>
                  <a:lnTo>
                    <a:pt x="118" y="145"/>
                  </a:lnTo>
                  <a:lnTo>
                    <a:pt x="105" y="155"/>
                  </a:lnTo>
                  <a:lnTo>
                    <a:pt x="94" y="167"/>
                  </a:lnTo>
                  <a:lnTo>
                    <a:pt x="83" y="178"/>
                  </a:lnTo>
                  <a:lnTo>
                    <a:pt x="73" y="191"/>
                  </a:lnTo>
                  <a:lnTo>
                    <a:pt x="62" y="206"/>
                  </a:lnTo>
                  <a:lnTo>
                    <a:pt x="54" y="221"/>
                  </a:lnTo>
                  <a:lnTo>
                    <a:pt x="48" y="237"/>
                  </a:lnTo>
                  <a:lnTo>
                    <a:pt x="43" y="254"/>
                  </a:lnTo>
                  <a:lnTo>
                    <a:pt x="39" y="269"/>
                  </a:lnTo>
                  <a:lnTo>
                    <a:pt x="36" y="286"/>
                  </a:lnTo>
                  <a:lnTo>
                    <a:pt x="36" y="303"/>
                  </a:lnTo>
                  <a:lnTo>
                    <a:pt x="39" y="320"/>
                  </a:lnTo>
                  <a:lnTo>
                    <a:pt x="44" y="340"/>
                  </a:lnTo>
                  <a:lnTo>
                    <a:pt x="52" y="355"/>
                  </a:lnTo>
                  <a:lnTo>
                    <a:pt x="62" y="368"/>
                  </a:lnTo>
                  <a:lnTo>
                    <a:pt x="77" y="381"/>
                  </a:lnTo>
                  <a:lnTo>
                    <a:pt x="83" y="385"/>
                  </a:lnTo>
                  <a:lnTo>
                    <a:pt x="90" y="389"/>
                  </a:lnTo>
                  <a:lnTo>
                    <a:pt x="97" y="392"/>
                  </a:lnTo>
                  <a:lnTo>
                    <a:pt x="105" y="394"/>
                  </a:lnTo>
                  <a:lnTo>
                    <a:pt x="114" y="397"/>
                  </a:lnTo>
                  <a:lnTo>
                    <a:pt x="121" y="399"/>
                  </a:lnTo>
                  <a:lnTo>
                    <a:pt x="129" y="403"/>
                  </a:lnTo>
                  <a:lnTo>
                    <a:pt x="134" y="409"/>
                  </a:lnTo>
                  <a:lnTo>
                    <a:pt x="143" y="424"/>
                  </a:lnTo>
                  <a:lnTo>
                    <a:pt x="136" y="436"/>
                  </a:lnTo>
                  <a:lnTo>
                    <a:pt x="121" y="444"/>
                  </a:lnTo>
                  <a:lnTo>
                    <a:pt x="100" y="450"/>
                  </a:lnTo>
                  <a:lnTo>
                    <a:pt x="79" y="455"/>
                  </a:lnTo>
                  <a:lnTo>
                    <a:pt x="61" y="462"/>
                  </a:lnTo>
                  <a:lnTo>
                    <a:pt x="53" y="471"/>
                  </a:lnTo>
                  <a:lnTo>
                    <a:pt x="58" y="483"/>
                  </a:lnTo>
                  <a:lnTo>
                    <a:pt x="58" y="484"/>
                  </a:lnTo>
                  <a:lnTo>
                    <a:pt x="58" y="484"/>
                  </a:lnTo>
                  <a:lnTo>
                    <a:pt x="58" y="484"/>
                  </a:lnTo>
                  <a:lnTo>
                    <a:pt x="57" y="484"/>
                  </a:lnTo>
                  <a:lnTo>
                    <a:pt x="49" y="475"/>
                  </a:lnTo>
                  <a:lnTo>
                    <a:pt x="49" y="466"/>
                  </a:lnTo>
                  <a:lnTo>
                    <a:pt x="53" y="458"/>
                  </a:lnTo>
                  <a:lnTo>
                    <a:pt x="64" y="451"/>
                  </a:lnTo>
                  <a:lnTo>
                    <a:pt x="69" y="449"/>
                  </a:lnTo>
                  <a:lnTo>
                    <a:pt x="74" y="448"/>
                  </a:lnTo>
                  <a:lnTo>
                    <a:pt x="79" y="445"/>
                  </a:lnTo>
                  <a:lnTo>
                    <a:pt x="86" y="444"/>
                  </a:lnTo>
                  <a:lnTo>
                    <a:pt x="91" y="441"/>
                  </a:lnTo>
                  <a:lnTo>
                    <a:pt x="96" y="440"/>
                  </a:lnTo>
                  <a:lnTo>
                    <a:pt x="101" y="437"/>
                  </a:lnTo>
                  <a:lnTo>
                    <a:pt x="107" y="436"/>
                  </a:lnTo>
                  <a:lnTo>
                    <a:pt x="120" y="428"/>
                  </a:lnTo>
                  <a:lnTo>
                    <a:pt x="120" y="423"/>
                  </a:lnTo>
                  <a:lnTo>
                    <a:pt x="112" y="418"/>
                  </a:lnTo>
                  <a:lnTo>
                    <a:pt x="99" y="415"/>
                  </a:lnTo>
                  <a:lnTo>
                    <a:pt x="78" y="409"/>
                  </a:lnTo>
                  <a:lnTo>
                    <a:pt x="61" y="402"/>
                  </a:lnTo>
                  <a:lnTo>
                    <a:pt x="47" y="394"/>
                  </a:lnTo>
                  <a:lnTo>
                    <a:pt x="36" y="385"/>
                  </a:lnTo>
                  <a:lnTo>
                    <a:pt x="27" y="375"/>
                  </a:lnTo>
                  <a:lnTo>
                    <a:pt x="19" y="362"/>
                  </a:lnTo>
                  <a:lnTo>
                    <a:pt x="13" y="347"/>
                  </a:lnTo>
                  <a:lnTo>
                    <a:pt x="6" y="329"/>
                  </a:lnTo>
                  <a:lnTo>
                    <a:pt x="2" y="311"/>
                  </a:lnTo>
                  <a:lnTo>
                    <a:pt x="0" y="291"/>
                  </a:lnTo>
                  <a:lnTo>
                    <a:pt x="0" y="272"/>
                  </a:lnTo>
                  <a:lnTo>
                    <a:pt x="2" y="252"/>
                  </a:lnTo>
                  <a:lnTo>
                    <a:pt x="8" y="234"/>
                  </a:lnTo>
                  <a:lnTo>
                    <a:pt x="14" y="216"/>
                  </a:lnTo>
                  <a:lnTo>
                    <a:pt x="22" y="199"/>
                  </a:lnTo>
                  <a:lnTo>
                    <a:pt x="32" y="184"/>
                  </a:lnTo>
                  <a:lnTo>
                    <a:pt x="44" y="169"/>
                  </a:lnTo>
                  <a:lnTo>
                    <a:pt x="56" y="155"/>
                  </a:lnTo>
                  <a:lnTo>
                    <a:pt x="69" y="143"/>
                  </a:lnTo>
                  <a:lnTo>
                    <a:pt x="82" y="130"/>
                  </a:lnTo>
                  <a:lnTo>
                    <a:pt x="96" y="120"/>
                  </a:lnTo>
                  <a:lnTo>
                    <a:pt x="112" y="109"/>
                  </a:lnTo>
                  <a:lnTo>
                    <a:pt x="127" y="99"/>
                  </a:lnTo>
                  <a:lnTo>
                    <a:pt x="143" y="90"/>
                  </a:lnTo>
                  <a:lnTo>
                    <a:pt x="160" y="81"/>
                  </a:lnTo>
                  <a:lnTo>
                    <a:pt x="175" y="73"/>
                  </a:lnTo>
                  <a:lnTo>
                    <a:pt x="192" y="67"/>
                  </a:lnTo>
                  <a:lnTo>
                    <a:pt x="211" y="60"/>
                  </a:lnTo>
                  <a:lnTo>
                    <a:pt x="227" y="53"/>
                  </a:lnTo>
                  <a:lnTo>
                    <a:pt x="244" y="47"/>
                  </a:lnTo>
                  <a:lnTo>
                    <a:pt x="261" y="43"/>
                  </a:lnTo>
                  <a:lnTo>
                    <a:pt x="278" y="38"/>
                  </a:lnTo>
                  <a:lnTo>
                    <a:pt x="303" y="31"/>
                  </a:lnTo>
                  <a:lnTo>
                    <a:pt x="326" y="26"/>
                  </a:lnTo>
                  <a:lnTo>
                    <a:pt x="351" y="21"/>
                  </a:lnTo>
                  <a:lnTo>
                    <a:pt x="376" y="16"/>
                  </a:lnTo>
                  <a:lnTo>
                    <a:pt x="399" y="12"/>
                  </a:lnTo>
                  <a:lnTo>
                    <a:pt x="424" y="8"/>
                  </a:lnTo>
                  <a:lnTo>
                    <a:pt x="449" y="4"/>
                  </a:lnTo>
                  <a:lnTo>
                    <a:pt x="472" y="3"/>
                  </a:lnTo>
                  <a:lnTo>
                    <a:pt x="497" y="0"/>
                  </a:lnTo>
                  <a:lnTo>
                    <a:pt x="520" y="0"/>
                  </a:lnTo>
                  <a:lnTo>
                    <a:pt x="545" y="0"/>
                  </a:lnTo>
                  <a:lnTo>
                    <a:pt x="570" y="1"/>
                  </a:lnTo>
                  <a:lnTo>
                    <a:pt x="593" y="4"/>
                  </a:lnTo>
                  <a:lnTo>
                    <a:pt x="618" y="8"/>
                  </a:lnTo>
                  <a:lnTo>
                    <a:pt x="642" y="12"/>
                  </a:lnTo>
                  <a:lnTo>
                    <a:pt x="667" y="18"/>
                  </a:lnTo>
                  <a:lnTo>
                    <a:pt x="667" y="18"/>
                  </a:lnTo>
                  <a:lnTo>
                    <a:pt x="667" y="18"/>
                  </a:lnTo>
                  <a:lnTo>
                    <a:pt x="667" y="18"/>
                  </a:lnTo>
                  <a:lnTo>
                    <a:pt x="667" y="18"/>
                  </a:lnTo>
                  <a:lnTo>
                    <a:pt x="66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8" name="Freeform 204"/>
            <p:cNvSpPr>
              <a:spLocks/>
            </p:cNvSpPr>
            <p:nvPr/>
          </p:nvSpPr>
          <p:spPr bwMode="auto">
            <a:xfrm flipH="1">
              <a:off x="1496" y="2644"/>
              <a:ext cx="66" cy="130"/>
            </a:xfrm>
            <a:custGeom>
              <a:avLst/>
              <a:gdLst>
                <a:gd name="T0" fmla="*/ 50 w 66"/>
                <a:gd name="T1" fmla="*/ 0 h 130"/>
                <a:gd name="T2" fmla="*/ 59 w 66"/>
                <a:gd name="T3" fmla="*/ 18 h 130"/>
                <a:gd name="T4" fmla="*/ 65 w 66"/>
                <a:gd name="T5" fmla="*/ 35 h 130"/>
                <a:gd name="T6" fmla="*/ 66 w 66"/>
                <a:gd name="T7" fmla="*/ 54 h 130"/>
                <a:gd name="T8" fmla="*/ 62 w 66"/>
                <a:gd name="T9" fmla="*/ 73 h 130"/>
                <a:gd name="T10" fmla="*/ 58 w 66"/>
                <a:gd name="T11" fmla="*/ 82 h 130"/>
                <a:gd name="T12" fmla="*/ 54 w 66"/>
                <a:gd name="T13" fmla="*/ 91 h 130"/>
                <a:gd name="T14" fmla="*/ 49 w 66"/>
                <a:gd name="T15" fmla="*/ 100 h 130"/>
                <a:gd name="T16" fmla="*/ 42 w 66"/>
                <a:gd name="T17" fmla="*/ 110 h 130"/>
                <a:gd name="T18" fmla="*/ 36 w 66"/>
                <a:gd name="T19" fmla="*/ 117 h 130"/>
                <a:gd name="T20" fmla="*/ 27 w 66"/>
                <a:gd name="T21" fmla="*/ 124 h 130"/>
                <a:gd name="T22" fmla="*/ 19 w 66"/>
                <a:gd name="T23" fmla="*/ 129 h 130"/>
                <a:gd name="T24" fmla="*/ 9 w 66"/>
                <a:gd name="T25" fmla="*/ 130 h 130"/>
                <a:gd name="T26" fmla="*/ 3 w 66"/>
                <a:gd name="T27" fmla="*/ 128 h 130"/>
                <a:gd name="T28" fmla="*/ 1 w 66"/>
                <a:gd name="T29" fmla="*/ 123 h 130"/>
                <a:gd name="T30" fmla="*/ 0 w 66"/>
                <a:gd name="T31" fmla="*/ 116 h 130"/>
                <a:gd name="T32" fmla="*/ 3 w 66"/>
                <a:gd name="T33" fmla="*/ 111 h 130"/>
                <a:gd name="T34" fmla="*/ 13 w 66"/>
                <a:gd name="T35" fmla="*/ 106 h 130"/>
                <a:gd name="T36" fmla="*/ 23 w 66"/>
                <a:gd name="T37" fmla="*/ 100 h 130"/>
                <a:gd name="T38" fmla="*/ 32 w 66"/>
                <a:gd name="T39" fmla="*/ 94 h 130"/>
                <a:gd name="T40" fmla="*/ 40 w 66"/>
                <a:gd name="T41" fmla="*/ 86 h 130"/>
                <a:gd name="T42" fmla="*/ 45 w 66"/>
                <a:gd name="T43" fmla="*/ 80 h 130"/>
                <a:gd name="T44" fmla="*/ 50 w 66"/>
                <a:gd name="T45" fmla="*/ 73 h 130"/>
                <a:gd name="T46" fmla="*/ 55 w 66"/>
                <a:gd name="T47" fmla="*/ 65 h 130"/>
                <a:gd name="T48" fmla="*/ 59 w 66"/>
                <a:gd name="T49" fmla="*/ 57 h 130"/>
                <a:gd name="T50" fmla="*/ 63 w 66"/>
                <a:gd name="T51" fmla="*/ 43 h 130"/>
                <a:gd name="T52" fmla="*/ 61 w 66"/>
                <a:gd name="T53" fmla="*/ 28 h 130"/>
                <a:gd name="T54" fmla="*/ 55 w 66"/>
                <a:gd name="T55" fmla="*/ 13 h 130"/>
                <a:gd name="T56" fmla="*/ 49 w 66"/>
                <a:gd name="T57" fmla="*/ 0 h 130"/>
                <a:gd name="T58" fmla="*/ 49 w 66"/>
                <a:gd name="T59" fmla="*/ 0 h 130"/>
                <a:gd name="T60" fmla="*/ 49 w 66"/>
                <a:gd name="T61" fmla="*/ 0 h 130"/>
                <a:gd name="T62" fmla="*/ 49 w 66"/>
                <a:gd name="T63" fmla="*/ 0 h 130"/>
                <a:gd name="T64" fmla="*/ 50 w 66"/>
                <a:gd name="T65" fmla="*/ 0 h 130"/>
                <a:gd name="T66" fmla="*/ 50 w 66"/>
                <a:gd name="T6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130">
                  <a:moveTo>
                    <a:pt x="50" y="0"/>
                  </a:moveTo>
                  <a:lnTo>
                    <a:pt x="59" y="18"/>
                  </a:lnTo>
                  <a:lnTo>
                    <a:pt x="65" y="35"/>
                  </a:lnTo>
                  <a:lnTo>
                    <a:pt x="66" y="54"/>
                  </a:lnTo>
                  <a:lnTo>
                    <a:pt x="62" y="73"/>
                  </a:lnTo>
                  <a:lnTo>
                    <a:pt x="58" y="82"/>
                  </a:lnTo>
                  <a:lnTo>
                    <a:pt x="54" y="91"/>
                  </a:lnTo>
                  <a:lnTo>
                    <a:pt x="49" y="100"/>
                  </a:lnTo>
                  <a:lnTo>
                    <a:pt x="42" y="110"/>
                  </a:lnTo>
                  <a:lnTo>
                    <a:pt x="36" y="117"/>
                  </a:lnTo>
                  <a:lnTo>
                    <a:pt x="27" y="124"/>
                  </a:lnTo>
                  <a:lnTo>
                    <a:pt x="19" y="129"/>
                  </a:lnTo>
                  <a:lnTo>
                    <a:pt x="9" y="130"/>
                  </a:lnTo>
                  <a:lnTo>
                    <a:pt x="3" y="128"/>
                  </a:lnTo>
                  <a:lnTo>
                    <a:pt x="1" y="123"/>
                  </a:lnTo>
                  <a:lnTo>
                    <a:pt x="0" y="116"/>
                  </a:lnTo>
                  <a:lnTo>
                    <a:pt x="3" y="111"/>
                  </a:lnTo>
                  <a:lnTo>
                    <a:pt x="13" y="106"/>
                  </a:lnTo>
                  <a:lnTo>
                    <a:pt x="23" y="100"/>
                  </a:lnTo>
                  <a:lnTo>
                    <a:pt x="32" y="94"/>
                  </a:lnTo>
                  <a:lnTo>
                    <a:pt x="40" y="86"/>
                  </a:lnTo>
                  <a:lnTo>
                    <a:pt x="45" y="80"/>
                  </a:lnTo>
                  <a:lnTo>
                    <a:pt x="50" y="73"/>
                  </a:lnTo>
                  <a:lnTo>
                    <a:pt x="55" y="65"/>
                  </a:lnTo>
                  <a:lnTo>
                    <a:pt x="59" y="57"/>
                  </a:lnTo>
                  <a:lnTo>
                    <a:pt x="63" y="43"/>
                  </a:lnTo>
                  <a:lnTo>
                    <a:pt x="61" y="28"/>
                  </a:lnTo>
                  <a:lnTo>
                    <a:pt x="55" y="13"/>
                  </a:lnTo>
                  <a:lnTo>
                    <a:pt x="49" y="0"/>
                  </a:lnTo>
                  <a:lnTo>
                    <a:pt x="49" y="0"/>
                  </a:lnTo>
                  <a:lnTo>
                    <a:pt x="49" y="0"/>
                  </a:lnTo>
                  <a:lnTo>
                    <a:pt x="49" y="0"/>
                  </a:lnTo>
                  <a:lnTo>
                    <a:pt x="5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29" name="Freeform 205"/>
            <p:cNvSpPr>
              <a:spLocks/>
            </p:cNvSpPr>
            <p:nvPr/>
          </p:nvSpPr>
          <p:spPr bwMode="auto">
            <a:xfrm flipH="1">
              <a:off x="1427" y="2708"/>
              <a:ext cx="117" cy="153"/>
            </a:xfrm>
            <a:custGeom>
              <a:avLst/>
              <a:gdLst>
                <a:gd name="T0" fmla="*/ 113 w 117"/>
                <a:gd name="T1" fmla="*/ 0 h 153"/>
                <a:gd name="T2" fmla="*/ 117 w 117"/>
                <a:gd name="T3" fmla="*/ 18 h 153"/>
                <a:gd name="T4" fmla="*/ 117 w 117"/>
                <a:gd name="T5" fmla="*/ 35 h 153"/>
                <a:gd name="T6" fmla="*/ 115 w 117"/>
                <a:gd name="T7" fmla="*/ 53 h 153"/>
                <a:gd name="T8" fmla="*/ 112 w 117"/>
                <a:gd name="T9" fmla="*/ 69 h 153"/>
                <a:gd name="T10" fmla="*/ 105 w 117"/>
                <a:gd name="T11" fmla="*/ 86 h 153"/>
                <a:gd name="T12" fmla="*/ 97 w 117"/>
                <a:gd name="T13" fmla="*/ 100 h 153"/>
                <a:gd name="T14" fmla="*/ 87 w 117"/>
                <a:gd name="T15" fmla="*/ 114 h 153"/>
                <a:gd name="T16" fmla="*/ 74 w 117"/>
                <a:gd name="T17" fmla="*/ 127 h 153"/>
                <a:gd name="T18" fmla="*/ 67 w 117"/>
                <a:gd name="T19" fmla="*/ 133 h 153"/>
                <a:gd name="T20" fmla="*/ 58 w 117"/>
                <a:gd name="T21" fmla="*/ 139 h 153"/>
                <a:gd name="T22" fmla="*/ 47 w 117"/>
                <a:gd name="T23" fmla="*/ 146 h 153"/>
                <a:gd name="T24" fmla="*/ 34 w 117"/>
                <a:gd name="T25" fmla="*/ 151 h 153"/>
                <a:gd name="T26" fmla="*/ 22 w 117"/>
                <a:gd name="T27" fmla="*/ 153 h 153"/>
                <a:gd name="T28" fmla="*/ 11 w 117"/>
                <a:gd name="T29" fmla="*/ 153 h 153"/>
                <a:gd name="T30" fmla="*/ 4 w 117"/>
                <a:gd name="T31" fmla="*/ 147 h 153"/>
                <a:gd name="T32" fmla="*/ 0 w 117"/>
                <a:gd name="T33" fmla="*/ 135 h 153"/>
                <a:gd name="T34" fmla="*/ 0 w 117"/>
                <a:gd name="T35" fmla="*/ 134 h 153"/>
                <a:gd name="T36" fmla="*/ 0 w 117"/>
                <a:gd name="T37" fmla="*/ 131 h 153"/>
                <a:gd name="T38" fmla="*/ 1 w 117"/>
                <a:gd name="T39" fmla="*/ 130 h 153"/>
                <a:gd name="T40" fmla="*/ 4 w 117"/>
                <a:gd name="T41" fmla="*/ 130 h 153"/>
                <a:gd name="T42" fmla="*/ 10 w 117"/>
                <a:gd name="T43" fmla="*/ 130 h 153"/>
                <a:gd name="T44" fmla="*/ 15 w 117"/>
                <a:gd name="T45" fmla="*/ 130 h 153"/>
                <a:gd name="T46" fmla="*/ 22 w 117"/>
                <a:gd name="T47" fmla="*/ 130 h 153"/>
                <a:gd name="T48" fmla="*/ 27 w 117"/>
                <a:gd name="T49" fmla="*/ 129 h 153"/>
                <a:gd name="T50" fmla="*/ 32 w 117"/>
                <a:gd name="T51" fmla="*/ 126 h 153"/>
                <a:gd name="T52" fmla="*/ 39 w 117"/>
                <a:gd name="T53" fmla="*/ 124 h 153"/>
                <a:gd name="T54" fmla="*/ 44 w 117"/>
                <a:gd name="T55" fmla="*/ 121 h 153"/>
                <a:gd name="T56" fmla="*/ 49 w 117"/>
                <a:gd name="T57" fmla="*/ 118 h 153"/>
                <a:gd name="T58" fmla="*/ 54 w 117"/>
                <a:gd name="T59" fmla="*/ 116 h 153"/>
                <a:gd name="T60" fmla="*/ 60 w 117"/>
                <a:gd name="T61" fmla="*/ 112 h 153"/>
                <a:gd name="T62" fmla="*/ 65 w 117"/>
                <a:gd name="T63" fmla="*/ 109 h 153"/>
                <a:gd name="T64" fmla="*/ 70 w 117"/>
                <a:gd name="T65" fmla="*/ 105 h 153"/>
                <a:gd name="T66" fmla="*/ 82 w 117"/>
                <a:gd name="T67" fmla="*/ 96 h 153"/>
                <a:gd name="T68" fmla="*/ 91 w 117"/>
                <a:gd name="T69" fmla="*/ 85 h 153"/>
                <a:gd name="T70" fmla="*/ 99 w 117"/>
                <a:gd name="T71" fmla="*/ 74 h 153"/>
                <a:gd name="T72" fmla="*/ 104 w 117"/>
                <a:gd name="T73" fmla="*/ 61 h 153"/>
                <a:gd name="T74" fmla="*/ 108 w 117"/>
                <a:gd name="T75" fmla="*/ 47 h 153"/>
                <a:gd name="T76" fmla="*/ 110 w 117"/>
                <a:gd name="T77" fmla="*/ 33 h 153"/>
                <a:gd name="T78" fmla="*/ 112 w 117"/>
                <a:gd name="T79" fmla="*/ 17 h 153"/>
                <a:gd name="T80" fmla="*/ 113 w 117"/>
                <a:gd name="T81" fmla="*/ 0 h 153"/>
                <a:gd name="T82" fmla="*/ 113 w 117"/>
                <a:gd name="T83" fmla="*/ 0 h 153"/>
                <a:gd name="T84" fmla="*/ 113 w 117"/>
                <a:gd name="T85" fmla="*/ 0 h 153"/>
                <a:gd name="T86" fmla="*/ 113 w 117"/>
                <a:gd name="T87" fmla="*/ 0 h 153"/>
                <a:gd name="T88" fmla="*/ 113 w 117"/>
                <a:gd name="T89" fmla="*/ 0 h 153"/>
                <a:gd name="T90" fmla="*/ 113 w 117"/>
                <a:gd name="T9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53">
                  <a:moveTo>
                    <a:pt x="113" y="0"/>
                  </a:moveTo>
                  <a:lnTo>
                    <a:pt x="117" y="18"/>
                  </a:lnTo>
                  <a:lnTo>
                    <a:pt x="117" y="35"/>
                  </a:lnTo>
                  <a:lnTo>
                    <a:pt x="115" y="53"/>
                  </a:lnTo>
                  <a:lnTo>
                    <a:pt x="112" y="69"/>
                  </a:lnTo>
                  <a:lnTo>
                    <a:pt x="105" y="86"/>
                  </a:lnTo>
                  <a:lnTo>
                    <a:pt x="97" y="100"/>
                  </a:lnTo>
                  <a:lnTo>
                    <a:pt x="87" y="114"/>
                  </a:lnTo>
                  <a:lnTo>
                    <a:pt x="74" y="127"/>
                  </a:lnTo>
                  <a:lnTo>
                    <a:pt x="67" y="133"/>
                  </a:lnTo>
                  <a:lnTo>
                    <a:pt x="58" y="139"/>
                  </a:lnTo>
                  <a:lnTo>
                    <a:pt x="47" y="146"/>
                  </a:lnTo>
                  <a:lnTo>
                    <a:pt x="34" y="151"/>
                  </a:lnTo>
                  <a:lnTo>
                    <a:pt x="22" y="153"/>
                  </a:lnTo>
                  <a:lnTo>
                    <a:pt x="11" y="153"/>
                  </a:lnTo>
                  <a:lnTo>
                    <a:pt x="4" y="147"/>
                  </a:lnTo>
                  <a:lnTo>
                    <a:pt x="0" y="135"/>
                  </a:lnTo>
                  <a:lnTo>
                    <a:pt x="0" y="134"/>
                  </a:lnTo>
                  <a:lnTo>
                    <a:pt x="0" y="131"/>
                  </a:lnTo>
                  <a:lnTo>
                    <a:pt x="1" y="130"/>
                  </a:lnTo>
                  <a:lnTo>
                    <a:pt x="4" y="130"/>
                  </a:lnTo>
                  <a:lnTo>
                    <a:pt x="10" y="130"/>
                  </a:lnTo>
                  <a:lnTo>
                    <a:pt x="15" y="130"/>
                  </a:lnTo>
                  <a:lnTo>
                    <a:pt x="22" y="130"/>
                  </a:lnTo>
                  <a:lnTo>
                    <a:pt x="27" y="129"/>
                  </a:lnTo>
                  <a:lnTo>
                    <a:pt x="32" y="126"/>
                  </a:lnTo>
                  <a:lnTo>
                    <a:pt x="39" y="124"/>
                  </a:lnTo>
                  <a:lnTo>
                    <a:pt x="44" y="121"/>
                  </a:lnTo>
                  <a:lnTo>
                    <a:pt x="49" y="118"/>
                  </a:lnTo>
                  <a:lnTo>
                    <a:pt x="54" y="116"/>
                  </a:lnTo>
                  <a:lnTo>
                    <a:pt x="60" y="112"/>
                  </a:lnTo>
                  <a:lnTo>
                    <a:pt x="65" y="109"/>
                  </a:lnTo>
                  <a:lnTo>
                    <a:pt x="70" y="105"/>
                  </a:lnTo>
                  <a:lnTo>
                    <a:pt x="82" y="96"/>
                  </a:lnTo>
                  <a:lnTo>
                    <a:pt x="91" y="85"/>
                  </a:lnTo>
                  <a:lnTo>
                    <a:pt x="99" y="74"/>
                  </a:lnTo>
                  <a:lnTo>
                    <a:pt x="104" y="61"/>
                  </a:lnTo>
                  <a:lnTo>
                    <a:pt x="108" y="47"/>
                  </a:lnTo>
                  <a:lnTo>
                    <a:pt x="110" y="33"/>
                  </a:lnTo>
                  <a:lnTo>
                    <a:pt x="112" y="17"/>
                  </a:lnTo>
                  <a:lnTo>
                    <a:pt x="113" y="0"/>
                  </a:lnTo>
                  <a:lnTo>
                    <a:pt x="113" y="0"/>
                  </a:lnTo>
                  <a:lnTo>
                    <a:pt x="113" y="0"/>
                  </a:lnTo>
                  <a:lnTo>
                    <a:pt x="113" y="0"/>
                  </a:lnTo>
                  <a:lnTo>
                    <a:pt x="113" y="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0" name="Freeform 206"/>
            <p:cNvSpPr>
              <a:spLocks/>
            </p:cNvSpPr>
            <p:nvPr/>
          </p:nvSpPr>
          <p:spPr bwMode="auto">
            <a:xfrm flipH="1">
              <a:off x="1518" y="2430"/>
              <a:ext cx="77" cy="226"/>
            </a:xfrm>
            <a:custGeom>
              <a:avLst/>
              <a:gdLst>
                <a:gd name="T0" fmla="*/ 77 w 77"/>
                <a:gd name="T1" fmla="*/ 226 h 226"/>
                <a:gd name="T2" fmla="*/ 70 w 77"/>
                <a:gd name="T3" fmla="*/ 216 h 226"/>
                <a:gd name="T4" fmla="*/ 64 w 77"/>
                <a:gd name="T5" fmla="*/ 204 h 226"/>
                <a:gd name="T6" fmla="*/ 57 w 77"/>
                <a:gd name="T7" fmla="*/ 192 h 226"/>
                <a:gd name="T8" fmla="*/ 52 w 77"/>
                <a:gd name="T9" fmla="*/ 179 h 226"/>
                <a:gd name="T10" fmla="*/ 47 w 77"/>
                <a:gd name="T11" fmla="*/ 167 h 226"/>
                <a:gd name="T12" fmla="*/ 42 w 77"/>
                <a:gd name="T13" fmla="*/ 154 h 226"/>
                <a:gd name="T14" fmla="*/ 36 w 77"/>
                <a:gd name="T15" fmla="*/ 143 h 226"/>
                <a:gd name="T16" fmla="*/ 33 w 77"/>
                <a:gd name="T17" fmla="*/ 130 h 226"/>
                <a:gd name="T18" fmla="*/ 27 w 77"/>
                <a:gd name="T19" fmla="*/ 115 h 226"/>
                <a:gd name="T20" fmla="*/ 23 w 77"/>
                <a:gd name="T21" fmla="*/ 100 h 226"/>
                <a:gd name="T22" fmla="*/ 18 w 77"/>
                <a:gd name="T23" fmla="*/ 86 h 226"/>
                <a:gd name="T24" fmla="*/ 14 w 77"/>
                <a:gd name="T25" fmla="*/ 71 h 226"/>
                <a:gd name="T26" fmla="*/ 10 w 77"/>
                <a:gd name="T27" fmla="*/ 54 h 226"/>
                <a:gd name="T28" fmla="*/ 8 w 77"/>
                <a:gd name="T29" fmla="*/ 36 h 226"/>
                <a:gd name="T30" fmla="*/ 4 w 77"/>
                <a:gd name="T31" fmla="*/ 19 h 226"/>
                <a:gd name="T32" fmla="*/ 0 w 77"/>
                <a:gd name="T33" fmla="*/ 1 h 226"/>
                <a:gd name="T34" fmla="*/ 0 w 77"/>
                <a:gd name="T35" fmla="*/ 0 h 226"/>
                <a:gd name="T36" fmla="*/ 1 w 77"/>
                <a:gd name="T37" fmla="*/ 0 h 226"/>
                <a:gd name="T38" fmla="*/ 1 w 77"/>
                <a:gd name="T39" fmla="*/ 0 h 226"/>
                <a:gd name="T40" fmla="*/ 3 w 77"/>
                <a:gd name="T41" fmla="*/ 1 h 226"/>
                <a:gd name="T42" fmla="*/ 12 w 77"/>
                <a:gd name="T43" fmla="*/ 30 h 226"/>
                <a:gd name="T44" fmla="*/ 20 w 77"/>
                <a:gd name="T45" fmla="*/ 58 h 226"/>
                <a:gd name="T46" fmla="*/ 27 w 77"/>
                <a:gd name="T47" fmla="*/ 87 h 226"/>
                <a:gd name="T48" fmla="*/ 35 w 77"/>
                <a:gd name="T49" fmla="*/ 115 h 226"/>
                <a:gd name="T50" fmla="*/ 43 w 77"/>
                <a:gd name="T51" fmla="*/ 144 h 226"/>
                <a:gd name="T52" fmla="*/ 52 w 77"/>
                <a:gd name="T53" fmla="*/ 173 h 226"/>
                <a:gd name="T54" fmla="*/ 64 w 77"/>
                <a:gd name="T55" fmla="*/ 200 h 226"/>
                <a:gd name="T56" fmla="*/ 77 w 77"/>
                <a:gd name="T57" fmla="*/ 226 h 226"/>
                <a:gd name="T58" fmla="*/ 77 w 77"/>
                <a:gd name="T59" fmla="*/ 226 h 226"/>
                <a:gd name="T60" fmla="*/ 77 w 77"/>
                <a:gd name="T61" fmla="*/ 226 h 226"/>
                <a:gd name="T62" fmla="*/ 77 w 77"/>
                <a:gd name="T63" fmla="*/ 226 h 226"/>
                <a:gd name="T64" fmla="*/ 77 w 77"/>
                <a:gd name="T65" fmla="*/ 226 h 226"/>
                <a:gd name="T66" fmla="*/ 77 w 77"/>
                <a:gd name="T6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226">
                  <a:moveTo>
                    <a:pt x="77" y="226"/>
                  </a:moveTo>
                  <a:lnTo>
                    <a:pt x="70" y="216"/>
                  </a:lnTo>
                  <a:lnTo>
                    <a:pt x="64" y="204"/>
                  </a:lnTo>
                  <a:lnTo>
                    <a:pt x="57" y="192"/>
                  </a:lnTo>
                  <a:lnTo>
                    <a:pt x="52" y="179"/>
                  </a:lnTo>
                  <a:lnTo>
                    <a:pt x="47" y="167"/>
                  </a:lnTo>
                  <a:lnTo>
                    <a:pt x="42" y="154"/>
                  </a:lnTo>
                  <a:lnTo>
                    <a:pt x="36" y="143"/>
                  </a:lnTo>
                  <a:lnTo>
                    <a:pt x="33" y="130"/>
                  </a:lnTo>
                  <a:lnTo>
                    <a:pt x="27" y="115"/>
                  </a:lnTo>
                  <a:lnTo>
                    <a:pt x="23" y="100"/>
                  </a:lnTo>
                  <a:lnTo>
                    <a:pt x="18" y="86"/>
                  </a:lnTo>
                  <a:lnTo>
                    <a:pt x="14" y="71"/>
                  </a:lnTo>
                  <a:lnTo>
                    <a:pt x="10" y="54"/>
                  </a:lnTo>
                  <a:lnTo>
                    <a:pt x="8" y="36"/>
                  </a:lnTo>
                  <a:lnTo>
                    <a:pt x="4" y="19"/>
                  </a:lnTo>
                  <a:lnTo>
                    <a:pt x="0" y="1"/>
                  </a:lnTo>
                  <a:lnTo>
                    <a:pt x="0" y="0"/>
                  </a:lnTo>
                  <a:lnTo>
                    <a:pt x="1" y="0"/>
                  </a:lnTo>
                  <a:lnTo>
                    <a:pt x="1" y="0"/>
                  </a:lnTo>
                  <a:lnTo>
                    <a:pt x="3" y="1"/>
                  </a:lnTo>
                  <a:lnTo>
                    <a:pt x="12" y="30"/>
                  </a:lnTo>
                  <a:lnTo>
                    <a:pt x="20" y="58"/>
                  </a:lnTo>
                  <a:lnTo>
                    <a:pt x="27" y="87"/>
                  </a:lnTo>
                  <a:lnTo>
                    <a:pt x="35" y="115"/>
                  </a:lnTo>
                  <a:lnTo>
                    <a:pt x="43" y="144"/>
                  </a:lnTo>
                  <a:lnTo>
                    <a:pt x="52" y="173"/>
                  </a:lnTo>
                  <a:lnTo>
                    <a:pt x="64" y="200"/>
                  </a:lnTo>
                  <a:lnTo>
                    <a:pt x="77" y="226"/>
                  </a:lnTo>
                  <a:lnTo>
                    <a:pt x="77" y="226"/>
                  </a:lnTo>
                  <a:lnTo>
                    <a:pt x="77" y="226"/>
                  </a:lnTo>
                  <a:lnTo>
                    <a:pt x="77" y="226"/>
                  </a:lnTo>
                  <a:lnTo>
                    <a:pt x="77" y="226"/>
                  </a:lnTo>
                  <a:lnTo>
                    <a:pt x="77"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1" name="Freeform 207"/>
            <p:cNvSpPr>
              <a:spLocks/>
            </p:cNvSpPr>
            <p:nvPr/>
          </p:nvSpPr>
          <p:spPr bwMode="auto">
            <a:xfrm flipH="1">
              <a:off x="1664" y="2434"/>
              <a:ext cx="133" cy="193"/>
            </a:xfrm>
            <a:custGeom>
              <a:avLst/>
              <a:gdLst>
                <a:gd name="T0" fmla="*/ 120 w 133"/>
                <a:gd name="T1" fmla="*/ 13 h 193"/>
                <a:gd name="T2" fmla="*/ 91 w 133"/>
                <a:gd name="T3" fmla="*/ 33 h 193"/>
                <a:gd name="T4" fmla="*/ 64 w 133"/>
                <a:gd name="T5" fmla="*/ 53 h 193"/>
                <a:gd name="T6" fmla="*/ 36 w 133"/>
                <a:gd name="T7" fmla="*/ 74 h 193"/>
                <a:gd name="T8" fmla="*/ 19 w 133"/>
                <a:gd name="T9" fmla="*/ 92 h 193"/>
                <a:gd name="T10" fmla="*/ 26 w 133"/>
                <a:gd name="T11" fmla="*/ 110 h 193"/>
                <a:gd name="T12" fmla="*/ 45 w 133"/>
                <a:gd name="T13" fmla="*/ 127 h 193"/>
                <a:gd name="T14" fmla="*/ 64 w 133"/>
                <a:gd name="T15" fmla="*/ 141 h 193"/>
                <a:gd name="T16" fmla="*/ 75 w 133"/>
                <a:gd name="T17" fmla="*/ 150 h 193"/>
                <a:gd name="T18" fmla="*/ 85 w 133"/>
                <a:gd name="T19" fmla="*/ 161 h 193"/>
                <a:gd name="T20" fmla="*/ 94 w 133"/>
                <a:gd name="T21" fmla="*/ 173 h 193"/>
                <a:gd name="T22" fmla="*/ 104 w 133"/>
                <a:gd name="T23" fmla="*/ 184 h 193"/>
                <a:gd name="T24" fmla="*/ 110 w 133"/>
                <a:gd name="T25" fmla="*/ 192 h 193"/>
                <a:gd name="T26" fmla="*/ 107 w 133"/>
                <a:gd name="T27" fmla="*/ 193 h 193"/>
                <a:gd name="T28" fmla="*/ 98 w 133"/>
                <a:gd name="T29" fmla="*/ 183 h 193"/>
                <a:gd name="T30" fmla="*/ 81 w 133"/>
                <a:gd name="T31" fmla="*/ 167 h 193"/>
                <a:gd name="T32" fmla="*/ 64 w 133"/>
                <a:gd name="T33" fmla="*/ 153 h 193"/>
                <a:gd name="T34" fmla="*/ 45 w 133"/>
                <a:gd name="T35" fmla="*/ 139 h 193"/>
                <a:gd name="T36" fmla="*/ 25 w 133"/>
                <a:gd name="T37" fmla="*/ 127 h 193"/>
                <a:gd name="T38" fmla="*/ 4 w 133"/>
                <a:gd name="T39" fmla="*/ 110 h 193"/>
                <a:gd name="T40" fmla="*/ 0 w 133"/>
                <a:gd name="T41" fmla="*/ 91 h 193"/>
                <a:gd name="T42" fmla="*/ 8 w 133"/>
                <a:gd name="T43" fmla="*/ 78 h 193"/>
                <a:gd name="T44" fmla="*/ 20 w 133"/>
                <a:gd name="T45" fmla="*/ 67 h 193"/>
                <a:gd name="T46" fmla="*/ 33 w 133"/>
                <a:gd name="T47" fmla="*/ 59 h 193"/>
                <a:gd name="T48" fmla="*/ 46 w 133"/>
                <a:gd name="T49" fmla="*/ 52 h 193"/>
                <a:gd name="T50" fmla="*/ 58 w 133"/>
                <a:gd name="T51" fmla="*/ 45 h 193"/>
                <a:gd name="T52" fmla="*/ 69 w 133"/>
                <a:gd name="T53" fmla="*/ 40 h 193"/>
                <a:gd name="T54" fmla="*/ 81 w 133"/>
                <a:gd name="T55" fmla="*/ 33 h 193"/>
                <a:gd name="T56" fmla="*/ 93 w 133"/>
                <a:gd name="T57" fmla="*/ 27 h 193"/>
                <a:gd name="T58" fmla="*/ 104 w 133"/>
                <a:gd name="T59" fmla="*/ 20 h 193"/>
                <a:gd name="T60" fmla="*/ 116 w 133"/>
                <a:gd name="T61" fmla="*/ 13 h 193"/>
                <a:gd name="T62" fmla="*/ 127 w 133"/>
                <a:gd name="T63" fmla="*/ 3 h 193"/>
                <a:gd name="T64" fmla="*/ 132 w 133"/>
                <a:gd name="T65" fmla="*/ 0 h 193"/>
                <a:gd name="T66" fmla="*/ 133 w 133"/>
                <a:gd name="T67" fmla="*/ 1 h 193"/>
                <a:gd name="T68" fmla="*/ 133 w 133"/>
                <a:gd name="T69" fmla="*/ 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93">
                  <a:moveTo>
                    <a:pt x="133" y="1"/>
                  </a:moveTo>
                  <a:lnTo>
                    <a:pt x="120" y="13"/>
                  </a:lnTo>
                  <a:lnTo>
                    <a:pt x="106" y="23"/>
                  </a:lnTo>
                  <a:lnTo>
                    <a:pt x="91" y="33"/>
                  </a:lnTo>
                  <a:lnTo>
                    <a:pt x="78" y="43"/>
                  </a:lnTo>
                  <a:lnTo>
                    <a:pt x="64" y="53"/>
                  </a:lnTo>
                  <a:lnTo>
                    <a:pt x="50" y="63"/>
                  </a:lnTo>
                  <a:lnTo>
                    <a:pt x="36" y="74"/>
                  </a:lnTo>
                  <a:lnTo>
                    <a:pt x="23" y="85"/>
                  </a:lnTo>
                  <a:lnTo>
                    <a:pt x="19" y="92"/>
                  </a:lnTo>
                  <a:lnTo>
                    <a:pt x="21" y="101"/>
                  </a:lnTo>
                  <a:lnTo>
                    <a:pt x="26" y="110"/>
                  </a:lnTo>
                  <a:lnTo>
                    <a:pt x="36" y="119"/>
                  </a:lnTo>
                  <a:lnTo>
                    <a:pt x="45" y="127"/>
                  </a:lnTo>
                  <a:lnTo>
                    <a:pt x="55" y="135"/>
                  </a:lnTo>
                  <a:lnTo>
                    <a:pt x="64" y="141"/>
                  </a:lnTo>
                  <a:lnTo>
                    <a:pt x="69" y="145"/>
                  </a:lnTo>
                  <a:lnTo>
                    <a:pt x="75" y="150"/>
                  </a:lnTo>
                  <a:lnTo>
                    <a:pt x="80" y="156"/>
                  </a:lnTo>
                  <a:lnTo>
                    <a:pt x="85" y="161"/>
                  </a:lnTo>
                  <a:lnTo>
                    <a:pt x="90" y="166"/>
                  </a:lnTo>
                  <a:lnTo>
                    <a:pt x="94" y="173"/>
                  </a:lnTo>
                  <a:lnTo>
                    <a:pt x="99" y="178"/>
                  </a:lnTo>
                  <a:lnTo>
                    <a:pt x="104" y="184"/>
                  </a:lnTo>
                  <a:lnTo>
                    <a:pt x="108" y="189"/>
                  </a:lnTo>
                  <a:lnTo>
                    <a:pt x="110" y="192"/>
                  </a:lnTo>
                  <a:lnTo>
                    <a:pt x="110" y="193"/>
                  </a:lnTo>
                  <a:lnTo>
                    <a:pt x="107" y="193"/>
                  </a:lnTo>
                  <a:lnTo>
                    <a:pt x="106" y="192"/>
                  </a:lnTo>
                  <a:lnTo>
                    <a:pt x="98" y="183"/>
                  </a:lnTo>
                  <a:lnTo>
                    <a:pt x="90" y="175"/>
                  </a:lnTo>
                  <a:lnTo>
                    <a:pt x="81" y="167"/>
                  </a:lnTo>
                  <a:lnTo>
                    <a:pt x="73" y="160"/>
                  </a:lnTo>
                  <a:lnTo>
                    <a:pt x="64" y="153"/>
                  </a:lnTo>
                  <a:lnTo>
                    <a:pt x="55" y="145"/>
                  </a:lnTo>
                  <a:lnTo>
                    <a:pt x="45" y="139"/>
                  </a:lnTo>
                  <a:lnTo>
                    <a:pt x="36" y="132"/>
                  </a:lnTo>
                  <a:lnTo>
                    <a:pt x="25" y="127"/>
                  </a:lnTo>
                  <a:lnTo>
                    <a:pt x="15" y="119"/>
                  </a:lnTo>
                  <a:lnTo>
                    <a:pt x="4" y="110"/>
                  </a:lnTo>
                  <a:lnTo>
                    <a:pt x="0" y="98"/>
                  </a:lnTo>
                  <a:lnTo>
                    <a:pt x="0" y="91"/>
                  </a:lnTo>
                  <a:lnTo>
                    <a:pt x="3" y="84"/>
                  </a:lnTo>
                  <a:lnTo>
                    <a:pt x="8" y="78"/>
                  </a:lnTo>
                  <a:lnTo>
                    <a:pt x="13" y="72"/>
                  </a:lnTo>
                  <a:lnTo>
                    <a:pt x="20" y="67"/>
                  </a:lnTo>
                  <a:lnTo>
                    <a:pt x="26" y="63"/>
                  </a:lnTo>
                  <a:lnTo>
                    <a:pt x="33" y="59"/>
                  </a:lnTo>
                  <a:lnTo>
                    <a:pt x="39" y="56"/>
                  </a:lnTo>
                  <a:lnTo>
                    <a:pt x="46" y="52"/>
                  </a:lnTo>
                  <a:lnTo>
                    <a:pt x="51" y="49"/>
                  </a:lnTo>
                  <a:lnTo>
                    <a:pt x="58" y="45"/>
                  </a:lnTo>
                  <a:lnTo>
                    <a:pt x="64" y="43"/>
                  </a:lnTo>
                  <a:lnTo>
                    <a:pt x="69" y="40"/>
                  </a:lnTo>
                  <a:lnTo>
                    <a:pt x="76" y="37"/>
                  </a:lnTo>
                  <a:lnTo>
                    <a:pt x="81" y="33"/>
                  </a:lnTo>
                  <a:lnTo>
                    <a:pt x="88" y="31"/>
                  </a:lnTo>
                  <a:lnTo>
                    <a:pt x="93" y="27"/>
                  </a:lnTo>
                  <a:lnTo>
                    <a:pt x="99" y="24"/>
                  </a:lnTo>
                  <a:lnTo>
                    <a:pt x="104" y="20"/>
                  </a:lnTo>
                  <a:lnTo>
                    <a:pt x="110" y="16"/>
                  </a:lnTo>
                  <a:lnTo>
                    <a:pt x="116" y="13"/>
                  </a:lnTo>
                  <a:lnTo>
                    <a:pt x="121" y="9"/>
                  </a:lnTo>
                  <a:lnTo>
                    <a:pt x="127" y="3"/>
                  </a:lnTo>
                  <a:lnTo>
                    <a:pt x="132" y="0"/>
                  </a:lnTo>
                  <a:lnTo>
                    <a:pt x="132" y="0"/>
                  </a:lnTo>
                  <a:lnTo>
                    <a:pt x="133" y="0"/>
                  </a:lnTo>
                  <a:lnTo>
                    <a:pt x="133" y="1"/>
                  </a:lnTo>
                  <a:lnTo>
                    <a:pt x="133" y="1"/>
                  </a:lnTo>
                  <a:lnTo>
                    <a:pt x="13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2" name="Freeform 208"/>
            <p:cNvSpPr>
              <a:spLocks/>
            </p:cNvSpPr>
            <p:nvPr/>
          </p:nvSpPr>
          <p:spPr bwMode="auto">
            <a:xfrm flipH="1">
              <a:off x="1553" y="2536"/>
              <a:ext cx="153" cy="215"/>
            </a:xfrm>
            <a:custGeom>
              <a:avLst/>
              <a:gdLst>
                <a:gd name="T0" fmla="*/ 0 w 153"/>
                <a:gd name="T1" fmla="*/ 0 h 215"/>
                <a:gd name="T2" fmla="*/ 13 w 153"/>
                <a:gd name="T3" fmla="*/ 21 h 215"/>
                <a:gd name="T4" fmla="*/ 21 w 153"/>
                <a:gd name="T5" fmla="*/ 46 h 215"/>
                <a:gd name="T6" fmla="*/ 25 w 153"/>
                <a:gd name="T7" fmla="*/ 72 h 215"/>
                <a:gd name="T8" fmla="*/ 28 w 153"/>
                <a:gd name="T9" fmla="*/ 98 h 215"/>
                <a:gd name="T10" fmla="*/ 33 w 153"/>
                <a:gd name="T11" fmla="*/ 120 h 215"/>
                <a:gd name="T12" fmla="*/ 42 w 153"/>
                <a:gd name="T13" fmla="*/ 138 h 215"/>
                <a:gd name="T14" fmla="*/ 54 w 153"/>
                <a:gd name="T15" fmla="*/ 152 h 215"/>
                <a:gd name="T16" fmla="*/ 69 w 153"/>
                <a:gd name="T17" fmla="*/ 165 h 215"/>
                <a:gd name="T18" fmla="*/ 86 w 153"/>
                <a:gd name="T19" fmla="*/ 175 h 215"/>
                <a:gd name="T20" fmla="*/ 104 w 153"/>
                <a:gd name="T21" fmla="*/ 184 h 215"/>
                <a:gd name="T22" fmla="*/ 124 w 153"/>
                <a:gd name="T23" fmla="*/ 192 h 215"/>
                <a:gd name="T24" fmla="*/ 144 w 153"/>
                <a:gd name="T25" fmla="*/ 199 h 215"/>
                <a:gd name="T26" fmla="*/ 147 w 153"/>
                <a:gd name="T27" fmla="*/ 202 h 215"/>
                <a:gd name="T28" fmla="*/ 151 w 153"/>
                <a:gd name="T29" fmla="*/ 207 h 215"/>
                <a:gd name="T30" fmla="*/ 153 w 153"/>
                <a:gd name="T31" fmla="*/ 212 h 215"/>
                <a:gd name="T32" fmla="*/ 149 w 153"/>
                <a:gd name="T33" fmla="*/ 215 h 215"/>
                <a:gd name="T34" fmla="*/ 133 w 153"/>
                <a:gd name="T35" fmla="*/ 214 h 215"/>
                <a:gd name="T36" fmla="*/ 118 w 153"/>
                <a:gd name="T37" fmla="*/ 211 h 215"/>
                <a:gd name="T38" fmla="*/ 103 w 153"/>
                <a:gd name="T39" fmla="*/ 207 h 215"/>
                <a:gd name="T40" fmla="*/ 88 w 153"/>
                <a:gd name="T41" fmla="*/ 202 h 215"/>
                <a:gd name="T42" fmla="*/ 75 w 153"/>
                <a:gd name="T43" fmla="*/ 195 h 215"/>
                <a:gd name="T44" fmla="*/ 62 w 153"/>
                <a:gd name="T45" fmla="*/ 188 h 215"/>
                <a:gd name="T46" fmla="*/ 49 w 153"/>
                <a:gd name="T47" fmla="*/ 177 h 215"/>
                <a:gd name="T48" fmla="*/ 38 w 153"/>
                <a:gd name="T49" fmla="*/ 167 h 215"/>
                <a:gd name="T50" fmla="*/ 25 w 153"/>
                <a:gd name="T51" fmla="*/ 147 h 215"/>
                <a:gd name="T52" fmla="*/ 19 w 153"/>
                <a:gd name="T53" fmla="*/ 126 h 215"/>
                <a:gd name="T54" fmla="*/ 17 w 153"/>
                <a:gd name="T55" fmla="*/ 106 h 215"/>
                <a:gd name="T56" fmla="*/ 17 w 153"/>
                <a:gd name="T57" fmla="*/ 84 h 215"/>
                <a:gd name="T58" fmla="*/ 17 w 153"/>
                <a:gd name="T59" fmla="*/ 61 h 215"/>
                <a:gd name="T60" fmla="*/ 16 w 153"/>
                <a:gd name="T61" fmla="*/ 39 h 215"/>
                <a:gd name="T62" fmla="*/ 11 w 153"/>
                <a:gd name="T63" fmla="*/ 20 h 215"/>
                <a:gd name="T64" fmla="*/ 0 w 153"/>
                <a:gd name="T65" fmla="*/ 0 h 215"/>
                <a:gd name="T66" fmla="*/ 0 w 153"/>
                <a:gd name="T67" fmla="*/ 0 h 215"/>
                <a:gd name="T68" fmla="*/ 0 w 153"/>
                <a:gd name="T69" fmla="*/ 0 h 215"/>
                <a:gd name="T70" fmla="*/ 0 w 153"/>
                <a:gd name="T71" fmla="*/ 0 h 215"/>
                <a:gd name="T72" fmla="*/ 0 w 153"/>
                <a:gd name="T73" fmla="*/ 0 h 215"/>
                <a:gd name="T74" fmla="*/ 0 w 153"/>
                <a:gd name="T7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215">
                  <a:moveTo>
                    <a:pt x="0" y="0"/>
                  </a:moveTo>
                  <a:lnTo>
                    <a:pt x="13" y="21"/>
                  </a:lnTo>
                  <a:lnTo>
                    <a:pt x="21" y="46"/>
                  </a:lnTo>
                  <a:lnTo>
                    <a:pt x="25" y="72"/>
                  </a:lnTo>
                  <a:lnTo>
                    <a:pt x="28" y="98"/>
                  </a:lnTo>
                  <a:lnTo>
                    <a:pt x="33" y="120"/>
                  </a:lnTo>
                  <a:lnTo>
                    <a:pt x="42" y="138"/>
                  </a:lnTo>
                  <a:lnTo>
                    <a:pt x="54" y="152"/>
                  </a:lnTo>
                  <a:lnTo>
                    <a:pt x="69" y="165"/>
                  </a:lnTo>
                  <a:lnTo>
                    <a:pt x="86" y="175"/>
                  </a:lnTo>
                  <a:lnTo>
                    <a:pt x="104" y="184"/>
                  </a:lnTo>
                  <a:lnTo>
                    <a:pt x="124" y="192"/>
                  </a:lnTo>
                  <a:lnTo>
                    <a:pt x="144" y="199"/>
                  </a:lnTo>
                  <a:lnTo>
                    <a:pt x="147" y="202"/>
                  </a:lnTo>
                  <a:lnTo>
                    <a:pt x="151" y="207"/>
                  </a:lnTo>
                  <a:lnTo>
                    <a:pt x="153" y="212"/>
                  </a:lnTo>
                  <a:lnTo>
                    <a:pt x="149" y="215"/>
                  </a:lnTo>
                  <a:lnTo>
                    <a:pt x="133" y="214"/>
                  </a:lnTo>
                  <a:lnTo>
                    <a:pt x="118" y="211"/>
                  </a:lnTo>
                  <a:lnTo>
                    <a:pt x="103" y="207"/>
                  </a:lnTo>
                  <a:lnTo>
                    <a:pt x="88" y="202"/>
                  </a:lnTo>
                  <a:lnTo>
                    <a:pt x="75" y="195"/>
                  </a:lnTo>
                  <a:lnTo>
                    <a:pt x="62" y="188"/>
                  </a:lnTo>
                  <a:lnTo>
                    <a:pt x="49" y="177"/>
                  </a:lnTo>
                  <a:lnTo>
                    <a:pt x="38" y="167"/>
                  </a:lnTo>
                  <a:lnTo>
                    <a:pt x="25" y="147"/>
                  </a:lnTo>
                  <a:lnTo>
                    <a:pt x="19" y="126"/>
                  </a:lnTo>
                  <a:lnTo>
                    <a:pt x="17" y="106"/>
                  </a:lnTo>
                  <a:lnTo>
                    <a:pt x="17" y="84"/>
                  </a:lnTo>
                  <a:lnTo>
                    <a:pt x="17" y="61"/>
                  </a:lnTo>
                  <a:lnTo>
                    <a:pt x="16" y="39"/>
                  </a:lnTo>
                  <a:lnTo>
                    <a:pt x="11" y="20"/>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3" name="Freeform 209"/>
            <p:cNvSpPr>
              <a:spLocks/>
            </p:cNvSpPr>
            <p:nvPr/>
          </p:nvSpPr>
          <p:spPr bwMode="auto">
            <a:xfrm flipH="1">
              <a:off x="1689" y="2526"/>
              <a:ext cx="66" cy="43"/>
            </a:xfrm>
            <a:custGeom>
              <a:avLst/>
              <a:gdLst>
                <a:gd name="T0" fmla="*/ 0 w 66"/>
                <a:gd name="T1" fmla="*/ 0 h 43"/>
                <a:gd name="T2" fmla="*/ 7 w 66"/>
                <a:gd name="T3" fmla="*/ 3 h 43"/>
                <a:gd name="T4" fmla="*/ 12 w 66"/>
                <a:gd name="T5" fmla="*/ 6 h 43"/>
                <a:gd name="T6" fmla="*/ 18 w 66"/>
                <a:gd name="T7" fmla="*/ 10 h 43"/>
                <a:gd name="T8" fmla="*/ 23 w 66"/>
                <a:gd name="T9" fmla="*/ 13 h 43"/>
                <a:gd name="T10" fmla="*/ 27 w 66"/>
                <a:gd name="T11" fmla="*/ 14 h 43"/>
                <a:gd name="T12" fmla="*/ 31 w 66"/>
                <a:gd name="T13" fmla="*/ 17 h 43"/>
                <a:gd name="T14" fmla="*/ 34 w 66"/>
                <a:gd name="T15" fmla="*/ 18 h 43"/>
                <a:gd name="T16" fmla="*/ 38 w 66"/>
                <a:gd name="T17" fmla="*/ 21 h 43"/>
                <a:gd name="T18" fmla="*/ 46 w 66"/>
                <a:gd name="T19" fmla="*/ 23 h 43"/>
                <a:gd name="T20" fmla="*/ 51 w 66"/>
                <a:gd name="T21" fmla="*/ 25 h 43"/>
                <a:gd name="T22" fmla="*/ 57 w 66"/>
                <a:gd name="T23" fmla="*/ 27 h 43"/>
                <a:gd name="T24" fmla="*/ 64 w 66"/>
                <a:gd name="T25" fmla="*/ 32 h 43"/>
                <a:gd name="T26" fmla="*/ 65 w 66"/>
                <a:gd name="T27" fmla="*/ 35 h 43"/>
                <a:gd name="T28" fmla="*/ 66 w 66"/>
                <a:gd name="T29" fmla="*/ 39 h 43"/>
                <a:gd name="T30" fmla="*/ 65 w 66"/>
                <a:gd name="T31" fmla="*/ 43 h 43"/>
                <a:gd name="T32" fmla="*/ 62 w 66"/>
                <a:gd name="T33" fmla="*/ 43 h 43"/>
                <a:gd name="T34" fmla="*/ 55 w 66"/>
                <a:gd name="T35" fmla="*/ 40 h 43"/>
                <a:gd name="T36" fmla="*/ 48 w 66"/>
                <a:gd name="T37" fmla="*/ 38 h 43"/>
                <a:gd name="T38" fmla="*/ 42 w 66"/>
                <a:gd name="T39" fmla="*/ 34 h 43"/>
                <a:gd name="T40" fmla="*/ 35 w 66"/>
                <a:gd name="T41" fmla="*/ 30 h 43"/>
                <a:gd name="T42" fmla="*/ 33 w 66"/>
                <a:gd name="T43" fmla="*/ 27 h 43"/>
                <a:gd name="T44" fmla="*/ 30 w 66"/>
                <a:gd name="T45" fmla="*/ 25 h 43"/>
                <a:gd name="T46" fmla="*/ 26 w 66"/>
                <a:gd name="T47" fmla="*/ 21 h 43"/>
                <a:gd name="T48" fmla="*/ 23 w 66"/>
                <a:gd name="T49" fmla="*/ 18 h 43"/>
                <a:gd name="T50" fmla="*/ 18 w 66"/>
                <a:gd name="T51" fmla="*/ 13 h 43"/>
                <a:gd name="T52" fmla="*/ 12 w 66"/>
                <a:gd name="T53" fmla="*/ 9 h 43"/>
                <a:gd name="T54" fmla="*/ 7 w 66"/>
                <a:gd name="T55" fmla="*/ 5 h 43"/>
                <a:gd name="T56" fmla="*/ 0 w 66"/>
                <a:gd name="T57" fmla="*/ 0 h 43"/>
                <a:gd name="T58" fmla="*/ 0 w 66"/>
                <a:gd name="T59" fmla="*/ 0 h 43"/>
                <a:gd name="T60" fmla="*/ 0 w 66"/>
                <a:gd name="T61" fmla="*/ 0 h 43"/>
                <a:gd name="T62" fmla="*/ 0 w 66"/>
                <a:gd name="T63" fmla="*/ 0 h 43"/>
                <a:gd name="T64" fmla="*/ 0 w 66"/>
                <a:gd name="T65" fmla="*/ 0 h 43"/>
                <a:gd name="T66" fmla="*/ 0 w 66"/>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43">
                  <a:moveTo>
                    <a:pt x="0" y="0"/>
                  </a:moveTo>
                  <a:lnTo>
                    <a:pt x="7" y="3"/>
                  </a:lnTo>
                  <a:lnTo>
                    <a:pt x="12" y="6"/>
                  </a:lnTo>
                  <a:lnTo>
                    <a:pt x="18" y="10"/>
                  </a:lnTo>
                  <a:lnTo>
                    <a:pt x="23" y="13"/>
                  </a:lnTo>
                  <a:lnTo>
                    <a:pt x="27" y="14"/>
                  </a:lnTo>
                  <a:lnTo>
                    <a:pt x="31" y="17"/>
                  </a:lnTo>
                  <a:lnTo>
                    <a:pt x="34" y="18"/>
                  </a:lnTo>
                  <a:lnTo>
                    <a:pt x="38" y="21"/>
                  </a:lnTo>
                  <a:lnTo>
                    <a:pt x="46" y="23"/>
                  </a:lnTo>
                  <a:lnTo>
                    <a:pt x="51" y="25"/>
                  </a:lnTo>
                  <a:lnTo>
                    <a:pt x="57" y="27"/>
                  </a:lnTo>
                  <a:lnTo>
                    <a:pt x="64" y="32"/>
                  </a:lnTo>
                  <a:lnTo>
                    <a:pt x="65" y="35"/>
                  </a:lnTo>
                  <a:lnTo>
                    <a:pt x="66" y="39"/>
                  </a:lnTo>
                  <a:lnTo>
                    <a:pt x="65" y="43"/>
                  </a:lnTo>
                  <a:lnTo>
                    <a:pt x="62" y="43"/>
                  </a:lnTo>
                  <a:lnTo>
                    <a:pt x="55" y="40"/>
                  </a:lnTo>
                  <a:lnTo>
                    <a:pt x="48" y="38"/>
                  </a:lnTo>
                  <a:lnTo>
                    <a:pt x="42" y="34"/>
                  </a:lnTo>
                  <a:lnTo>
                    <a:pt x="35" y="30"/>
                  </a:lnTo>
                  <a:lnTo>
                    <a:pt x="33" y="27"/>
                  </a:lnTo>
                  <a:lnTo>
                    <a:pt x="30" y="25"/>
                  </a:lnTo>
                  <a:lnTo>
                    <a:pt x="26" y="21"/>
                  </a:lnTo>
                  <a:lnTo>
                    <a:pt x="23" y="18"/>
                  </a:lnTo>
                  <a:lnTo>
                    <a:pt x="18" y="13"/>
                  </a:lnTo>
                  <a:lnTo>
                    <a:pt x="12" y="9"/>
                  </a:lnTo>
                  <a:lnTo>
                    <a:pt x="7" y="5"/>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4" name="Freeform 210"/>
            <p:cNvSpPr>
              <a:spLocks/>
            </p:cNvSpPr>
            <p:nvPr/>
          </p:nvSpPr>
          <p:spPr bwMode="auto">
            <a:xfrm flipH="1">
              <a:off x="1590" y="2289"/>
              <a:ext cx="250" cy="156"/>
            </a:xfrm>
            <a:custGeom>
              <a:avLst/>
              <a:gdLst>
                <a:gd name="T0" fmla="*/ 194 w 250"/>
                <a:gd name="T1" fmla="*/ 99 h 156"/>
                <a:gd name="T2" fmla="*/ 181 w 250"/>
                <a:gd name="T3" fmla="*/ 87 h 156"/>
                <a:gd name="T4" fmla="*/ 168 w 250"/>
                <a:gd name="T5" fmla="*/ 76 h 156"/>
                <a:gd name="T6" fmla="*/ 155 w 250"/>
                <a:gd name="T7" fmla="*/ 64 h 156"/>
                <a:gd name="T8" fmla="*/ 144 w 250"/>
                <a:gd name="T9" fmla="*/ 55 h 156"/>
                <a:gd name="T10" fmla="*/ 132 w 250"/>
                <a:gd name="T11" fmla="*/ 48 h 156"/>
                <a:gd name="T12" fmla="*/ 120 w 250"/>
                <a:gd name="T13" fmla="*/ 44 h 156"/>
                <a:gd name="T14" fmla="*/ 108 w 250"/>
                <a:gd name="T15" fmla="*/ 41 h 156"/>
                <a:gd name="T16" fmla="*/ 97 w 250"/>
                <a:gd name="T17" fmla="*/ 35 h 156"/>
                <a:gd name="T18" fmla="*/ 85 w 250"/>
                <a:gd name="T19" fmla="*/ 29 h 156"/>
                <a:gd name="T20" fmla="*/ 73 w 250"/>
                <a:gd name="T21" fmla="*/ 22 h 156"/>
                <a:gd name="T22" fmla="*/ 60 w 250"/>
                <a:gd name="T23" fmla="*/ 17 h 156"/>
                <a:gd name="T24" fmla="*/ 41 w 250"/>
                <a:gd name="T25" fmla="*/ 16 h 156"/>
                <a:gd name="T26" fmla="*/ 20 w 250"/>
                <a:gd name="T27" fmla="*/ 11 h 156"/>
                <a:gd name="T28" fmla="*/ 7 w 250"/>
                <a:gd name="T29" fmla="*/ 5 h 156"/>
                <a:gd name="T30" fmla="*/ 0 w 250"/>
                <a:gd name="T31" fmla="*/ 0 h 156"/>
                <a:gd name="T32" fmla="*/ 10 w 250"/>
                <a:gd name="T33" fmla="*/ 4 h 156"/>
                <a:gd name="T34" fmla="*/ 28 w 250"/>
                <a:gd name="T35" fmla="*/ 9 h 156"/>
                <a:gd name="T36" fmla="*/ 46 w 250"/>
                <a:gd name="T37" fmla="*/ 12 h 156"/>
                <a:gd name="T38" fmla="*/ 64 w 250"/>
                <a:gd name="T39" fmla="*/ 16 h 156"/>
                <a:gd name="T40" fmla="*/ 82 w 250"/>
                <a:gd name="T41" fmla="*/ 24 h 156"/>
                <a:gd name="T42" fmla="*/ 103 w 250"/>
                <a:gd name="T43" fmla="*/ 30 h 156"/>
                <a:gd name="T44" fmla="*/ 123 w 250"/>
                <a:gd name="T45" fmla="*/ 38 h 156"/>
                <a:gd name="T46" fmla="*/ 141 w 250"/>
                <a:gd name="T47" fmla="*/ 47 h 156"/>
                <a:gd name="T48" fmla="*/ 158 w 250"/>
                <a:gd name="T49" fmla="*/ 57 h 156"/>
                <a:gd name="T50" fmla="*/ 171 w 250"/>
                <a:gd name="T51" fmla="*/ 69 h 156"/>
                <a:gd name="T52" fmla="*/ 184 w 250"/>
                <a:gd name="T53" fmla="*/ 82 h 156"/>
                <a:gd name="T54" fmla="*/ 197 w 250"/>
                <a:gd name="T55" fmla="*/ 96 h 156"/>
                <a:gd name="T56" fmla="*/ 209 w 250"/>
                <a:gd name="T57" fmla="*/ 111 h 156"/>
                <a:gd name="T58" fmla="*/ 224 w 250"/>
                <a:gd name="T59" fmla="*/ 128 h 156"/>
                <a:gd name="T60" fmla="*/ 238 w 250"/>
                <a:gd name="T61" fmla="*/ 145 h 156"/>
                <a:gd name="T62" fmla="*/ 249 w 250"/>
                <a:gd name="T63" fmla="*/ 155 h 156"/>
                <a:gd name="T64" fmla="*/ 249 w 250"/>
                <a:gd name="T65" fmla="*/ 155 h 156"/>
                <a:gd name="T66" fmla="*/ 238 w 250"/>
                <a:gd name="T67" fmla="*/ 145 h 156"/>
                <a:gd name="T68" fmla="*/ 224 w 250"/>
                <a:gd name="T69" fmla="*/ 129 h 156"/>
                <a:gd name="T70" fmla="*/ 207 w 250"/>
                <a:gd name="T71"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0" h="156">
                  <a:moveTo>
                    <a:pt x="201" y="106"/>
                  </a:moveTo>
                  <a:lnTo>
                    <a:pt x="194" y="99"/>
                  </a:lnTo>
                  <a:lnTo>
                    <a:pt x="188" y="94"/>
                  </a:lnTo>
                  <a:lnTo>
                    <a:pt x="181" y="87"/>
                  </a:lnTo>
                  <a:lnTo>
                    <a:pt x="175" y="82"/>
                  </a:lnTo>
                  <a:lnTo>
                    <a:pt x="168" y="76"/>
                  </a:lnTo>
                  <a:lnTo>
                    <a:pt x="162" y="70"/>
                  </a:lnTo>
                  <a:lnTo>
                    <a:pt x="155" y="64"/>
                  </a:lnTo>
                  <a:lnTo>
                    <a:pt x="149" y="59"/>
                  </a:lnTo>
                  <a:lnTo>
                    <a:pt x="144" y="55"/>
                  </a:lnTo>
                  <a:lnTo>
                    <a:pt x="138" y="51"/>
                  </a:lnTo>
                  <a:lnTo>
                    <a:pt x="132" y="48"/>
                  </a:lnTo>
                  <a:lnTo>
                    <a:pt x="127" y="46"/>
                  </a:lnTo>
                  <a:lnTo>
                    <a:pt x="120" y="44"/>
                  </a:lnTo>
                  <a:lnTo>
                    <a:pt x="114" y="42"/>
                  </a:lnTo>
                  <a:lnTo>
                    <a:pt x="108" y="41"/>
                  </a:lnTo>
                  <a:lnTo>
                    <a:pt x="102" y="38"/>
                  </a:lnTo>
                  <a:lnTo>
                    <a:pt x="97" y="35"/>
                  </a:lnTo>
                  <a:lnTo>
                    <a:pt x="90" y="31"/>
                  </a:lnTo>
                  <a:lnTo>
                    <a:pt x="85" y="29"/>
                  </a:lnTo>
                  <a:lnTo>
                    <a:pt x="79" y="25"/>
                  </a:lnTo>
                  <a:lnTo>
                    <a:pt x="73" y="22"/>
                  </a:lnTo>
                  <a:lnTo>
                    <a:pt x="67" y="20"/>
                  </a:lnTo>
                  <a:lnTo>
                    <a:pt x="60" y="17"/>
                  </a:lnTo>
                  <a:lnTo>
                    <a:pt x="54" y="17"/>
                  </a:lnTo>
                  <a:lnTo>
                    <a:pt x="41" y="16"/>
                  </a:lnTo>
                  <a:lnTo>
                    <a:pt x="30" y="13"/>
                  </a:lnTo>
                  <a:lnTo>
                    <a:pt x="20" y="11"/>
                  </a:lnTo>
                  <a:lnTo>
                    <a:pt x="13" y="8"/>
                  </a:lnTo>
                  <a:lnTo>
                    <a:pt x="7" y="5"/>
                  </a:lnTo>
                  <a:lnTo>
                    <a:pt x="3" y="3"/>
                  </a:lnTo>
                  <a:lnTo>
                    <a:pt x="0" y="0"/>
                  </a:lnTo>
                  <a:lnTo>
                    <a:pt x="0" y="0"/>
                  </a:lnTo>
                  <a:lnTo>
                    <a:pt x="10" y="4"/>
                  </a:lnTo>
                  <a:lnTo>
                    <a:pt x="19" y="7"/>
                  </a:lnTo>
                  <a:lnTo>
                    <a:pt x="28" y="9"/>
                  </a:lnTo>
                  <a:lnTo>
                    <a:pt x="37" y="11"/>
                  </a:lnTo>
                  <a:lnTo>
                    <a:pt x="46" y="12"/>
                  </a:lnTo>
                  <a:lnTo>
                    <a:pt x="55" y="15"/>
                  </a:lnTo>
                  <a:lnTo>
                    <a:pt x="64" y="16"/>
                  </a:lnTo>
                  <a:lnTo>
                    <a:pt x="73" y="20"/>
                  </a:lnTo>
                  <a:lnTo>
                    <a:pt x="82" y="24"/>
                  </a:lnTo>
                  <a:lnTo>
                    <a:pt x="93" y="26"/>
                  </a:lnTo>
                  <a:lnTo>
                    <a:pt x="103" y="30"/>
                  </a:lnTo>
                  <a:lnTo>
                    <a:pt x="112" y="34"/>
                  </a:lnTo>
                  <a:lnTo>
                    <a:pt x="123" y="38"/>
                  </a:lnTo>
                  <a:lnTo>
                    <a:pt x="132" y="42"/>
                  </a:lnTo>
                  <a:lnTo>
                    <a:pt x="141" y="47"/>
                  </a:lnTo>
                  <a:lnTo>
                    <a:pt x="150" y="52"/>
                  </a:lnTo>
                  <a:lnTo>
                    <a:pt x="158" y="57"/>
                  </a:lnTo>
                  <a:lnTo>
                    <a:pt x="164" y="63"/>
                  </a:lnTo>
                  <a:lnTo>
                    <a:pt x="171" y="69"/>
                  </a:lnTo>
                  <a:lnTo>
                    <a:pt x="179" y="76"/>
                  </a:lnTo>
                  <a:lnTo>
                    <a:pt x="184" y="82"/>
                  </a:lnTo>
                  <a:lnTo>
                    <a:pt x="190" y="89"/>
                  </a:lnTo>
                  <a:lnTo>
                    <a:pt x="197" y="96"/>
                  </a:lnTo>
                  <a:lnTo>
                    <a:pt x="202" y="103"/>
                  </a:lnTo>
                  <a:lnTo>
                    <a:pt x="209" y="111"/>
                  </a:lnTo>
                  <a:lnTo>
                    <a:pt x="216" y="119"/>
                  </a:lnTo>
                  <a:lnTo>
                    <a:pt x="224" y="128"/>
                  </a:lnTo>
                  <a:lnTo>
                    <a:pt x="232" y="137"/>
                  </a:lnTo>
                  <a:lnTo>
                    <a:pt x="238" y="145"/>
                  </a:lnTo>
                  <a:lnTo>
                    <a:pt x="245" y="151"/>
                  </a:lnTo>
                  <a:lnTo>
                    <a:pt x="249" y="155"/>
                  </a:lnTo>
                  <a:lnTo>
                    <a:pt x="250" y="156"/>
                  </a:lnTo>
                  <a:lnTo>
                    <a:pt x="249" y="155"/>
                  </a:lnTo>
                  <a:lnTo>
                    <a:pt x="245" y="151"/>
                  </a:lnTo>
                  <a:lnTo>
                    <a:pt x="238" y="145"/>
                  </a:lnTo>
                  <a:lnTo>
                    <a:pt x="232" y="137"/>
                  </a:lnTo>
                  <a:lnTo>
                    <a:pt x="224" y="129"/>
                  </a:lnTo>
                  <a:lnTo>
                    <a:pt x="215" y="121"/>
                  </a:lnTo>
                  <a:lnTo>
                    <a:pt x="207" y="112"/>
                  </a:lnTo>
                  <a:lnTo>
                    <a:pt x="201"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5" name="Freeform 211"/>
            <p:cNvSpPr>
              <a:spLocks/>
            </p:cNvSpPr>
            <p:nvPr/>
          </p:nvSpPr>
          <p:spPr bwMode="auto">
            <a:xfrm flipH="1">
              <a:off x="1635" y="2313"/>
              <a:ext cx="182" cy="140"/>
            </a:xfrm>
            <a:custGeom>
              <a:avLst/>
              <a:gdLst>
                <a:gd name="T0" fmla="*/ 0 w 182"/>
                <a:gd name="T1" fmla="*/ 0 h 140"/>
                <a:gd name="T2" fmla="*/ 11 w 182"/>
                <a:gd name="T3" fmla="*/ 11 h 140"/>
                <a:gd name="T4" fmla="*/ 24 w 182"/>
                <a:gd name="T5" fmla="*/ 20 h 140"/>
                <a:gd name="T6" fmla="*/ 39 w 182"/>
                <a:gd name="T7" fmla="*/ 27 h 140"/>
                <a:gd name="T8" fmla="*/ 54 w 182"/>
                <a:gd name="T9" fmla="*/ 33 h 140"/>
                <a:gd name="T10" fmla="*/ 69 w 182"/>
                <a:gd name="T11" fmla="*/ 39 h 140"/>
                <a:gd name="T12" fmla="*/ 83 w 182"/>
                <a:gd name="T13" fmla="*/ 44 h 140"/>
                <a:gd name="T14" fmla="*/ 97 w 182"/>
                <a:gd name="T15" fmla="*/ 50 h 140"/>
                <a:gd name="T16" fmla="*/ 111 w 182"/>
                <a:gd name="T17" fmla="*/ 59 h 140"/>
                <a:gd name="T18" fmla="*/ 121 w 182"/>
                <a:gd name="T19" fmla="*/ 67 h 140"/>
                <a:gd name="T20" fmla="*/ 130 w 182"/>
                <a:gd name="T21" fmla="*/ 75 h 140"/>
                <a:gd name="T22" fmla="*/ 140 w 182"/>
                <a:gd name="T23" fmla="*/ 84 h 140"/>
                <a:gd name="T24" fmla="*/ 149 w 182"/>
                <a:gd name="T25" fmla="*/ 93 h 140"/>
                <a:gd name="T26" fmla="*/ 158 w 182"/>
                <a:gd name="T27" fmla="*/ 104 h 140"/>
                <a:gd name="T28" fmla="*/ 166 w 182"/>
                <a:gd name="T29" fmla="*/ 113 h 140"/>
                <a:gd name="T30" fmla="*/ 174 w 182"/>
                <a:gd name="T31" fmla="*/ 123 h 140"/>
                <a:gd name="T32" fmla="*/ 180 w 182"/>
                <a:gd name="T33" fmla="*/ 132 h 140"/>
                <a:gd name="T34" fmla="*/ 182 w 182"/>
                <a:gd name="T35" fmla="*/ 136 h 140"/>
                <a:gd name="T36" fmla="*/ 182 w 182"/>
                <a:gd name="T37" fmla="*/ 139 h 140"/>
                <a:gd name="T38" fmla="*/ 179 w 182"/>
                <a:gd name="T39" fmla="*/ 140 h 140"/>
                <a:gd name="T40" fmla="*/ 175 w 182"/>
                <a:gd name="T41" fmla="*/ 137 h 140"/>
                <a:gd name="T42" fmla="*/ 165 w 182"/>
                <a:gd name="T43" fmla="*/ 126 h 140"/>
                <a:gd name="T44" fmla="*/ 153 w 182"/>
                <a:gd name="T45" fmla="*/ 114 h 140"/>
                <a:gd name="T46" fmla="*/ 143 w 182"/>
                <a:gd name="T47" fmla="*/ 104 h 140"/>
                <a:gd name="T48" fmla="*/ 131 w 182"/>
                <a:gd name="T49" fmla="*/ 92 h 140"/>
                <a:gd name="T50" fmla="*/ 118 w 182"/>
                <a:gd name="T51" fmla="*/ 82 h 140"/>
                <a:gd name="T52" fmla="*/ 106 w 182"/>
                <a:gd name="T53" fmla="*/ 71 h 140"/>
                <a:gd name="T54" fmla="*/ 93 w 182"/>
                <a:gd name="T55" fmla="*/ 62 h 140"/>
                <a:gd name="T56" fmla="*/ 79 w 182"/>
                <a:gd name="T57" fmla="*/ 54 h 140"/>
                <a:gd name="T58" fmla="*/ 67 w 182"/>
                <a:gd name="T59" fmla="*/ 48 h 140"/>
                <a:gd name="T60" fmla="*/ 57 w 182"/>
                <a:gd name="T61" fmla="*/ 43 h 140"/>
                <a:gd name="T62" fmla="*/ 45 w 182"/>
                <a:gd name="T63" fmla="*/ 37 h 140"/>
                <a:gd name="T64" fmla="*/ 36 w 182"/>
                <a:gd name="T65" fmla="*/ 32 h 140"/>
                <a:gd name="T66" fmla="*/ 26 w 182"/>
                <a:gd name="T67" fmla="*/ 26 h 140"/>
                <a:gd name="T68" fmla="*/ 17 w 182"/>
                <a:gd name="T69" fmla="*/ 18 h 140"/>
                <a:gd name="T70" fmla="*/ 7 w 182"/>
                <a:gd name="T71" fmla="*/ 10 h 140"/>
                <a:gd name="T72" fmla="*/ 0 w 182"/>
                <a:gd name="T73" fmla="*/ 0 h 140"/>
                <a:gd name="T74" fmla="*/ 0 w 182"/>
                <a:gd name="T75" fmla="*/ 0 h 140"/>
                <a:gd name="T76" fmla="*/ 0 w 182"/>
                <a:gd name="T77" fmla="*/ 0 h 140"/>
                <a:gd name="T78" fmla="*/ 0 w 182"/>
                <a:gd name="T79" fmla="*/ 0 h 140"/>
                <a:gd name="T80" fmla="*/ 0 w 182"/>
                <a:gd name="T81" fmla="*/ 0 h 140"/>
                <a:gd name="T82" fmla="*/ 0 w 182"/>
                <a:gd name="T8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40">
                  <a:moveTo>
                    <a:pt x="0" y="0"/>
                  </a:moveTo>
                  <a:lnTo>
                    <a:pt x="11" y="11"/>
                  </a:lnTo>
                  <a:lnTo>
                    <a:pt x="24" y="20"/>
                  </a:lnTo>
                  <a:lnTo>
                    <a:pt x="39" y="27"/>
                  </a:lnTo>
                  <a:lnTo>
                    <a:pt x="54" y="33"/>
                  </a:lnTo>
                  <a:lnTo>
                    <a:pt x="69" y="39"/>
                  </a:lnTo>
                  <a:lnTo>
                    <a:pt x="83" y="44"/>
                  </a:lnTo>
                  <a:lnTo>
                    <a:pt x="97" y="50"/>
                  </a:lnTo>
                  <a:lnTo>
                    <a:pt x="111" y="59"/>
                  </a:lnTo>
                  <a:lnTo>
                    <a:pt x="121" y="67"/>
                  </a:lnTo>
                  <a:lnTo>
                    <a:pt x="130" y="75"/>
                  </a:lnTo>
                  <a:lnTo>
                    <a:pt x="140" y="84"/>
                  </a:lnTo>
                  <a:lnTo>
                    <a:pt x="149" y="93"/>
                  </a:lnTo>
                  <a:lnTo>
                    <a:pt x="158" y="104"/>
                  </a:lnTo>
                  <a:lnTo>
                    <a:pt x="166" y="113"/>
                  </a:lnTo>
                  <a:lnTo>
                    <a:pt x="174" y="123"/>
                  </a:lnTo>
                  <a:lnTo>
                    <a:pt x="180" y="132"/>
                  </a:lnTo>
                  <a:lnTo>
                    <a:pt x="182" y="136"/>
                  </a:lnTo>
                  <a:lnTo>
                    <a:pt x="182" y="139"/>
                  </a:lnTo>
                  <a:lnTo>
                    <a:pt x="179" y="140"/>
                  </a:lnTo>
                  <a:lnTo>
                    <a:pt x="175" y="137"/>
                  </a:lnTo>
                  <a:lnTo>
                    <a:pt x="165" y="126"/>
                  </a:lnTo>
                  <a:lnTo>
                    <a:pt x="153" y="114"/>
                  </a:lnTo>
                  <a:lnTo>
                    <a:pt x="143" y="104"/>
                  </a:lnTo>
                  <a:lnTo>
                    <a:pt x="131" y="92"/>
                  </a:lnTo>
                  <a:lnTo>
                    <a:pt x="118" y="82"/>
                  </a:lnTo>
                  <a:lnTo>
                    <a:pt x="106" y="71"/>
                  </a:lnTo>
                  <a:lnTo>
                    <a:pt x="93" y="62"/>
                  </a:lnTo>
                  <a:lnTo>
                    <a:pt x="79" y="54"/>
                  </a:lnTo>
                  <a:lnTo>
                    <a:pt x="67" y="48"/>
                  </a:lnTo>
                  <a:lnTo>
                    <a:pt x="57" y="43"/>
                  </a:lnTo>
                  <a:lnTo>
                    <a:pt x="45" y="37"/>
                  </a:lnTo>
                  <a:lnTo>
                    <a:pt x="36" y="32"/>
                  </a:lnTo>
                  <a:lnTo>
                    <a:pt x="26" y="26"/>
                  </a:lnTo>
                  <a:lnTo>
                    <a:pt x="17" y="18"/>
                  </a:lnTo>
                  <a:lnTo>
                    <a:pt x="7" y="10"/>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6" name="Freeform 212"/>
            <p:cNvSpPr>
              <a:spLocks/>
            </p:cNvSpPr>
            <p:nvPr/>
          </p:nvSpPr>
          <p:spPr bwMode="auto">
            <a:xfrm flipH="1">
              <a:off x="772" y="2176"/>
              <a:ext cx="474" cy="592"/>
            </a:xfrm>
            <a:custGeom>
              <a:avLst/>
              <a:gdLst>
                <a:gd name="T0" fmla="*/ 455 w 474"/>
                <a:gd name="T1" fmla="*/ 17 h 592"/>
                <a:gd name="T2" fmla="*/ 414 w 474"/>
                <a:gd name="T3" fmla="*/ 42 h 592"/>
                <a:gd name="T4" fmla="*/ 377 w 474"/>
                <a:gd name="T5" fmla="*/ 63 h 592"/>
                <a:gd name="T6" fmla="*/ 338 w 474"/>
                <a:gd name="T7" fmla="*/ 83 h 592"/>
                <a:gd name="T8" fmla="*/ 300 w 474"/>
                <a:gd name="T9" fmla="*/ 111 h 592"/>
                <a:gd name="T10" fmla="*/ 264 w 474"/>
                <a:gd name="T11" fmla="*/ 143 h 592"/>
                <a:gd name="T12" fmla="*/ 230 w 474"/>
                <a:gd name="T13" fmla="*/ 178 h 592"/>
                <a:gd name="T14" fmla="*/ 200 w 474"/>
                <a:gd name="T15" fmla="*/ 216 h 592"/>
                <a:gd name="T16" fmla="*/ 171 w 474"/>
                <a:gd name="T17" fmla="*/ 256 h 592"/>
                <a:gd name="T18" fmla="*/ 147 w 474"/>
                <a:gd name="T19" fmla="*/ 298 h 592"/>
                <a:gd name="T20" fmla="*/ 122 w 474"/>
                <a:gd name="T21" fmla="*/ 341 h 592"/>
                <a:gd name="T22" fmla="*/ 100 w 474"/>
                <a:gd name="T23" fmla="*/ 384 h 592"/>
                <a:gd name="T24" fmla="*/ 84 w 474"/>
                <a:gd name="T25" fmla="*/ 418 h 592"/>
                <a:gd name="T26" fmla="*/ 72 w 474"/>
                <a:gd name="T27" fmla="*/ 442 h 592"/>
                <a:gd name="T28" fmla="*/ 61 w 474"/>
                <a:gd name="T29" fmla="*/ 466 h 592"/>
                <a:gd name="T30" fmla="*/ 50 w 474"/>
                <a:gd name="T31" fmla="*/ 490 h 592"/>
                <a:gd name="T32" fmla="*/ 40 w 474"/>
                <a:gd name="T33" fmla="*/ 514 h 592"/>
                <a:gd name="T34" fmla="*/ 32 w 474"/>
                <a:gd name="T35" fmla="*/ 536 h 592"/>
                <a:gd name="T36" fmla="*/ 26 w 474"/>
                <a:gd name="T37" fmla="*/ 559 h 592"/>
                <a:gd name="T38" fmla="*/ 19 w 474"/>
                <a:gd name="T39" fmla="*/ 579 h 592"/>
                <a:gd name="T40" fmla="*/ 9 w 474"/>
                <a:gd name="T41" fmla="*/ 592 h 592"/>
                <a:gd name="T42" fmla="*/ 1 w 474"/>
                <a:gd name="T43" fmla="*/ 583 h 592"/>
                <a:gd name="T44" fmla="*/ 3 w 474"/>
                <a:gd name="T45" fmla="*/ 555 h 592"/>
                <a:gd name="T46" fmla="*/ 16 w 474"/>
                <a:gd name="T47" fmla="*/ 512 h 592"/>
                <a:gd name="T48" fmla="*/ 33 w 474"/>
                <a:gd name="T49" fmla="*/ 472 h 592"/>
                <a:gd name="T50" fmla="*/ 53 w 474"/>
                <a:gd name="T51" fmla="*/ 433 h 592"/>
                <a:gd name="T52" fmla="*/ 76 w 474"/>
                <a:gd name="T53" fmla="*/ 389 h 592"/>
                <a:gd name="T54" fmla="*/ 102 w 474"/>
                <a:gd name="T55" fmla="*/ 341 h 592"/>
                <a:gd name="T56" fmla="*/ 131 w 474"/>
                <a:gd name="T57" fmla="*/ 294 h 592"/>
                <a:gd name="T58" fmla="*/ 161 w 474"/>
                <a:gd name="T59" fmla="*/ 248 h 592"/>
                <a:gd name="T60" fmla="*/ 189 w 474"/>
                <a:gd name="T61" fmla="*/ 209 h 592"/>
                <a:gd name="T62" fmla="*/ 218 w 474"/>
                <a:gd name="T63" fmla="*/ 177 h 592"/>
                <a:gd name="T64" fmla="*/ 249 w 474"/>
                <a:gd name="T65" fmla="*/ 147 h 592"/>
                <a:gd name="T66" fmla="*/ 283 w 474"/>
                <a:gd name="T67" fmla="*/ 118 h 592"/>
                <a:gd name="T68" fmla="*/ 321 w 474"/>
                <a:gd name="T69" fmla="*/ 90 h 592"/>
                <a:gd name="T70" fmla="*/ 364 w 474"/>
                <a:gd name="T71" fmla="*/ 63 h 592"/>
                <a:gd name="T72" fmla="*/ 408 w 474"/>
                <a:gd name="T73" fmla="*/ 38 h 592"/>
                <a:gd name="T74" fmla="*/ 452 w 474"/>
                <a:gd name="T75" fmla="*/ 13 h 592"/>
                <a:gd name="T76" fmla="*/ 474 w 474"/>
                <a:gd name="T77" fmla="*/ 0 h 592"/>
                <a:gd name="T78" fmla="*/ 474 w 474"/>
                <a:gd name="T79" fmla="*/ 1 h 592"/>
                <a:gd name="T80" fmla="*/ 474 w 474"/>
                <a:gd name="T81" fmla="*/ 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4" h="592">
                  <a:moveTo>
                    <a:pt x="474" y="1"/>
                  </a:moveTo>
                  <a:lnTo>
                    <a:pt x="455" y="17"/>
                  </a:lnTo>
                  <a:lnTo>
                    <a:pt x="434" y="30"/>
                  </a:lnTo>
                  <a:lnTo>
                    <a:pt x="414" y="42"/>
                  </a:lnTo>
                  <a:lnTo>
                    <a:pt x="395" y="52"/>
                  </a:lnTo>
                  <a:lnTo>
                    <a:pt x="377" y="63"/>
                  </a:lnTo>
                  <a:lnTo>
                    <a:pt x="357" y="73"/>
                  </a:lnTo>
                  <a:lnTo>
                    <a:pt x="338" y="83"/>
                  </a:lnTo>
                  <a:lnTo>
                    <a:pt x="320" y="96"/>
                  </a:lnTo>
                  <a:lnTo>
                    <a:pt x="300" y="111"/>
                  </a:lnTo>
                  <a:lnTo>
                    <a:pt x="282" y="126"/>
                  </a:lnTo>
                  <a:lnTo>
                    <a:pt x="264" y="143"/>
                  </a:lnTo>
                  <a:lnTo>
                    <a:pt x="247" y="160"/>
                  </a:lnTo>
                  <a:lnTo>
                    <a:pt x="230" y="178"/>
                  </a:lnTo>
                  <a:lnTo>
                    <a:pt x="214" y="196"/>
                  </a:lnTo>
                  <a:lnTo>
                    <a:pt x="200" y="216"/>
                  </a:lnTo>
                  <a:lnTo>
                    <a:pt x="186" y="235"/>
                  </a:lnTo>
                  <a:lnTo>
                    <a:pt x="171" y="256"/>
                  </a:lnTo>
                  <a:lnTo>
                    <a:pt x="158" y="276"/>
                  </a:lnTo>
                  <a:lnTo>
                    <a:pt x="147" y="298"/>
                  </a:lnTo>
                  <a:lnTo>
                    <a:pt x="134" y="319"/>
                  </a:lnTo>
                  <a:lnTo>
                    <a:pt x="122" y="341"/>
                  </a:lnTo>
                  <a:lnTo>
                    <a:pt x="111" y="362"/>
                  </a:lnTo>
                  <a:lnTo>
                    <a:pt x="100" y="384"/>
                  </a:lnTo>
                  <a:lnTo>
                    <a:pt x="89" y="406"/>
                  </a:lnTo>
                  <a:lnTo>
                    <a:pt x="84" y="418"/>
                  </a:lnTo>
                  <a:lnTo>
                    <a:pt x="78" y="431"/>
                  </a:lnTo>
                  <a:lnTo>
                    <a:pt x="72" y="442"/>
                  </a:lnTo>
                  <a:lnTo>
                    <a:pt x="66" y="454"/>
                  </a:lnTo>
                  <a:lnTo>
                    <a:pt x="61" y="466"/>
                  </a:lnTo>
                  <a:lnTo>
                    <a:pt x="55" y="479"/>
                  </a:lnTo>
                  <a:lnTo>
                    <a:pt x="50" y="490"/>
                  </a:lnTo>
                  <a:lnTo>
                    <a:pt x="45" y="503"/>
                  </a:lnTo>
                  <a:lnTo>
                    <a:pt x="40" y="514"/>
                  </a:lnTo>
                  <a:lnTo>
                    <a:pt x="36" y="525"/>
                  </a:lnTo>
                  <a:lnTo>
                    <a:pt x="32" y="536"/>
                  </a:lnTo>
                  <a:lnTo>
                    <a:pt x="28" y="548"/>
                  </a:lnTo>
                  <a:lnTo>
                    <a:pt x="26" y="559"/>
                  </a:lnTo>
                  <a:lnTo>
                    <a:pt x="23" y="570"/>
                  </a:lnTo>
                  <a:lnTo>
                    <a:pt x="19" y="579"/>
                  </a:lnTo>
                  <a:lnTo>
                    <a:pt x="14" y="589"/>
                  </a:lnTo>
                  <a:lnTo>
                    <a:pt x="9" y="592"/>
                  </a:lnTo>
                  <a:lnTo>
                    <a:pt x="5" y="588"/>
                  </a:lnTo>
                  <a:lnTo>
                    <a:pt x="1" y="583"/>
                  </a:lnTo>
                  <a:lnTo>
                    <a:pt x="0" y="578"/>
                  </a:lnTo>
                  <a:lnTo>
                    <a:pt x="3" y="555"/>
                  </a:lnTo>
                  <a:lnTo>
                    <a:pt x="10" y="533"/>
                  </a:lnTo>
                  <a:lnTo>
                    <a:pt x="16" y="512"/>
                  </a:lnTo>
                  <a:lnTo>
                    <a:pt x="24" y="493"/>
                  </a:lnTo>
                  <a:lnTo>
                    <a:pt x="33" y="472"/>
                  </a:lnTo>
                  <a:lnTo>
                    <a:pt x="42" y="453"/>
                  </a:lnTo>
                  <a:lnTo>
                    <a:pt x="53" y="433"/>
                  </a:lnTo>
                  <a:lnTo>
                    <a:pt x="63" y="414"/>
                  </a:lnTo>
                  <a:lnTo>
                    <a:pt x="76" y="389"/>
                  </a:lnTo>
                  <a:lnTo>
                    <a:pt x="89" y="366"/>
                  </a:lnTo>
                  <a:lnTo>
                    <a:pt x="102" y="341"/>
                  </a:lnTo>
                  <a:lnTo>
                    <a:pt x="117" y="317"/>
                  </a:lnTo>
                  <a:lnTo>
                    <a:pt x="131" y="294"/>
                  </a:lnTo>
                  <a:lnTo>
                    <a:pt x="145" y="271"/>
                  </a:lnTo>
                  <a:lnTo>
                    <a:pt x="161" y="248"/>
                  </a:lnTo>
                  <a:lnTo>
                    <a:pt x="176" y="226"/>
                  </a:lnTo>
                  <a:lnTo>
                    <a:pt x="189" y="209"/>
                  </a:lnTo>
                  <a:lnTo>
                    <a:pt x="204" y="193"/>
                  </a:lnTo>
                  <a:lnTo>
                    <a:pt x="218" y="177"/>
                  </a:lnTo>
                  <a:lnTo>
                    <a:pt x="234" y="161"/>
                  </a:lnTo>
                  <a:lnTo>
                    <a:pt x="249" y="147"/>
                  </a:lnTo>
                  <a:lnTo>
                    <a:pt x="266" y="131"/>
                  </a:lnTo>
                  <a:lnTo>
                    <a:pt x="283" y="118"/>
                  </a:lnTo>
                  <a:lnTo>
                    <a:pt x="300" y="104"/>
                  </a:lnTo>
                  <a:lnTo>
                    <a:pt x="321" y="90"/>
                  </a:lnTo>
                  <a:lnTo>
                    <a:pt x="342" y="76"/>
                  </a:lnTo>
                  <a:lnTo>
                    <a:pt x="364" y="63"/>
                  </a:lnTo>
                  <a:lnTo>
                    <a:pt x="386" y="49"/>
                  </a:lnTo>
                  <a:lnTo>
                    <a:pt x="408" y="38"/>
                  </a:lnTo>
                  <a:lnTo>
                    <a:pt x="430" y="26"/>
                  </a:lnTo>
                  <a:lnTo>
                    <a:pt x="452" y="13"/>
                  </a:lnTo>
                  <a:lnTo>
                    <a:pt x="474" y="0"/>
                  </a:lnTo>
                  <a:lnTo>
                    <a:pt x="474" y="0"/>
                  </a:lnTo>
                  <a:lnTo>
                    <a:pt x="474" y="0"/>
                  </a:lnTo>
                  <a:lnTo>
                    <a:pt x="474" y="1"/>
                  </a:lnTo>
                  <a:lnTo>
                    <a:pt x="474" y="1"/>
                  </a:lnTo>
                  <a:lnTo>
                    <a:pt x="47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7" name="Freeform 213"/>
            <p:cNvSpPr>
              <a:spLocks/>
            </p:cNvSpPr>
            <p:nvPr/>
          </p:nvSpPr>
          <p:spPr bwMode="auto">
            <a:xfrm flipH="1">
              <a:off x="1050" y="1989"/>
              <a:ext cx="12" cy="233"/>
            </a:xfrm>
            <a:custGeom>
              <a:avLst/>
              <a:gdLst>
                <a:gd name="T0" fmla="*/ 4 w 12"/>
                <a:gd name="T1" fmla="*/ 0 h 233"/>
                <a:gd name="T2" fmla="*/ 8 w 12"/>
                <a:gd name="T3" fmla="*/ 58 h 233"/>
                <a:gd name="T4" fmla="*/ 12 w 12"/>
                <a:gd name="T5" fmla="*/ 117 h 233"/>
                <a:gd name="T6" fmla="*/ 12 w 12"/>
                <a:gd name="T7" fmla="*/ 175 h 233"/>
                <a:gd name="T8" fmla="*/ 5 w 12"/>
                <a:gd name="T9" fmla="*/ 233 h 233"/>
                <a:gd name="T10" fmla="*/ 5 w 12"/>
                <a:gd name="T11" fmla="*/ 233 h 233"/>
                <a:gd name="T12" fmla="*/ 4 w 12"/>
                <a:gd name="T13" fmla="*/ 233 h 233"/>
                <a:gd name="T14" fmla="*/ 3 w 12"/>
                <a:gd name="T15" fmla="*/ 233 h 233"/>
                <a:gd name="T16" fmla="*/ 3 w 12"/>
                <a:gd name="T17" fmla="*/ 233 h 233"/>
                <a:gd name="T18" fmla="*/ 4 w 12"/>
                <a:gd name="T19" fmla="*/ 203 h 233"/>
                <a:gd name="T20" fmla="*/ 4 w 12"/>
                <a:gd name="T21" fmla="*/ 173 h 233"/>
                <a:gd name="T22" fmla="*/ 2 w 12"/>
                <a:gd name="T23" fmla="*/ 144 h 233"/>
                <a:gd name="T24" fmla="*/ 0 w 12"/>
                <a:gd name="T25" fmla="*/ 114 h 233"/>
                <a:gd name="T26" fmla="*/ 0 w 12"/>
                <a:gd name="T27" fmla="*/ 86 h 233"/>
                <a:gd name="T28" fmla="*/ 0 w 12"/>
                <a:gd name="T29" fmla="*/ 57 h 233"/>
                <a:gd name="T30" fmla="*/ 2 w 12"/>
                <a:gd name="T31" fmla="*/ 28 h 233"/>
                <a:gd name="T32" fmla="*/ 4 w 12"/>
                <a:gd name="T33" fmla="*/ 0 h 233"/>
                <a:gd name="T34" fmla="*/ 4 w 12"/>
                <a:gd name="T35" fmla="*/ 0 h 233"/>
                <a:gd name="T36" fmla="*/ 4 w 12"/>
                <a:gd name="T37" fmla="*/ 0 h 233"/>
                <a:gd name="T38" fmla="*/ 4 w 12"/>
                <a:gd name="T39" fmla="*/ 0 h 233"/>
                <a:gd name="T40" fmla="*/ 4 w 12"/>
                <a:gd name="T41" fmla="*/ 0 h 233"/>
                <a:gd name="T42" fmla="*/ 4 w 1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33">
                  <a:moveTo>
                    <a:pt x="4" y="0"/>
                  </a:moveTo>
                  <a:lnTo>
                    <a:pt x="8" y="58"/>
                  </a:lnTo>
                  <a:lnTo>
                    <a:pt x="12" y="117"/>
                  </a:lnTo>
                  <a:lnTo>
                    <a:pt x="12" y="175"/>
                  </a:lnTo>
                  <a:lnTo>
                    <a:pt x="5" y="233"/>
                  </a:lnTo>
                  <a:lnTo>
                    <a:pt x="5" y="233"/>
                  </a:lnTo>
                  <a:lnTo>
                    <a:pt x="4" y="233"/>
                  </a:lnTo>
                  <a:lnTo>
                    <a:pt x="3" y="233"/>
                  </a:lnTo>
                  <a:lnTo>
                    <a:pt x="3" y="233"/>
                  </a:lnTo>
                  <a:lnTo>
                    <a:pt x="4" y="203"/>
                  </a:lnTo>
                  <a:lnTo>
                    <a:pt x="4" y="173"/>
                  </a:lnTo>
                  <a:lnTo>
                    <a:pt x="2" y="144"/>
                  </a:lnTo>
                  <a:lnTo>
                    <a:pt x="0" y="114"/>
                  </a:lnTo>
                  <a:lnTo>
                    <a:pt x="0" y="86"/>
                  </a:lnTo>
                  <a:lnTo>
                    <a:pt x="0" y="57"/>
                  </a:lnTo>
                  <a:lnTo>
                    <a:pt x="2" y="28"/>
                  </a:lnTo>
                  <a:lnTo>
                    <a:pt x="4" y="0"/>
                  </a:lnTo>
                  <a:lnTo>
                    <a:pt x="4" y="0"/>
                  </a:lnTo>
                  <a:lnTo>
                    <a:pt x="4" y="0"/>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8" name="Freeform 214"/>
            <p:cNvSpPr>
              <a:spLocks/>
            </p:cNvSpPr>
            <p:nvPr/>
          </p:nvSpPr>
          <p:spPr bwMode="auto">
            <a:xfrm flipH="1">
              <a:off x="1536" y="2760"/>
              <a:ext cx="570" cy="59"/>
            </a:xfrm>
            <a:custGeom>
              <a:avLst/>
              <a:gdLst>
                <a:gd name="T0" fmla="*/ 553 w 570"/>
                <a:gd name="T1" fmla="*/ 42 h 59"/>
                <a:gd name="T2" fmla="*/ 520 w 570"/>
                <a:gd name="T3" fmla="*/ 29 h 59"/>
                <a:gd name="T4" fmla="*/ 486 w 570"/>
                <a:gd name="T5" fmla="*/ 20 h 59"/>
                <a:gd name="T6" fmla="*/ 452 w 570"/>
                <a:gd name="T7" fmla="*/ 13 h 59"/>
                <a:gd name="T8" fmla="*/ 417 w 570"/>
                <a:gd name="T9" fmla="*/ 12 h 59"/>
                <a:gd name="T10" fmla="*/ 382 w 570"/>
                <a:gd name="T11" fmla="*/ 13 h 59"/>
                <a:gd name="T12" fmla="*/ 346 w 570"/>
                <a:gd name="T13" fmla="*/ 17 h 59"/>
                <a:gd name="T14" fmla="*/ 311 w 570"/>
                <a:gd name="T15" fmla="*/ 22 h 59"/>
                <a:gd name="T16" fmla="*/ 274 w 570"/>
                <a:gd name="T17" fmla="*/ 30 h 59"/>
                <a:gd name="T18" fmla="*/ 237 w 570"/>
                <a:gd name="T19" fmla="*/ 39 h 59"/>
                <a:gd name="T20" fmla="*/ 199 w 570"/>
                <a:gd name="T21" fmla="*/ 48 h 59"/>
                <a:gd name="T22" fmla="*/ 161 w 570"/>
                <a:gd name="T23" fmla="*/ 55 h 59"/>
                <a:gd name="T24" fmla="*/ 125 w 570"/>
                <a:gd name="T25" fmla="*/ 59 h 59"/>
                <a:gd name="T26" fmla="*/ 90 w 570"/>
                <a:gd name="T27" fmla="*/ 57 h 59"/>
                <a:gd name="T28" fmla="*/ 54 w 570"/>
                <a:gd name="T29" fmla="*/ 55 h 59"/>
                <a:gd name="T30" fmla="*/ 19 w 570"/>
                <a:gd name="T31" fmla="*/ 51 h 59"/>
                <a:gd name="T32" fmla="*/ 1 w 570"/>
                <a:gd name="T33" fmla="*/ 47 h 59"/>
                <a:gd name="T34" fmla="*/ 0 w 570"/>
                <a:gd name="T35" fmla="*/ 44 h 59"/>
                <a:gd name="T36" fmla="*/ 22 w 570"/>
                <a:gd name="T37" fmla="*/ 46 h 59"/>
                <a:gd name="T38" fmla="*/ 64 w 570"/>
                <a:gd name="T39" fmla="*/ 48 h 59"/>
                <a:gd name="T40" fmla="*/ 107 w 570"/>
                <a:gd name="T41" fmla="*/ 48 h 59"/>
                <a:gd name="T42" fmla="*/ 148 w 570"/>
                <a:gd name="T43" fmla="*/ 43 h 59"/>
                <a:gd name="T44" fmla="*/ 188 w 570"/>
                <a:gd name="T45" fmla="*/ 34 h 59"/>
                <a:gd name="T46" fmla="*/ 229 w 570"/>
                <a:gd name="T47" fmla="*/ 23 h 59"/>
                <a:gd name="T48" fmla="*/ 268 w 570"/>
                <a:gd name="T49" fmla="*/ 13 h 59"/>
                <a:gd name="T50" fmla="*/ 308 w 570"/>
                <a:gd name="T51" fmla="*/ 5 h 59"/>
                <a:gd name="T52" fmla="*/ 345 w 570"/>
                <a:gd name="T53" fmla="*/ 1 h 59"/>
                <a:gd name="T54" fmla="*/ 377 w 570"/>
                <a:gd name="T55" fmla="*/ 0 h 59"/>
                <a:gd name="T56" fmla="*/ 408 w 570"/>
                <a:gd name="T57" fmla="*/ 0 h 59"/>
                <a:gd name="T58" fmla="*/ 438 w 570"/>
                <a:gd name="T59" fmla="*/ 3 h 59"/>
                <a:gd name="T60" fmla="*/ 468 w 570"/>
                <a:gd name="T61" fmla="*/ 8 h 59"/>
                <a:gd name="T62" fmla="*/ 497 w 570"/>
                <a:gd name="T63" fmla="*/ 17 h 59"/>
                <a:gd name="T64" fmla="*/ 525 w 570"/>
                <a:gd name="T65" fmla="*/ 27 h 59"/>
                <a:gd name="T66" fmla="*/ 554 w 570"/>
                <a:gd name="T67" fmla="*/ 42 h 59"/>
                <a:gd name="T68" fmla="*/ 570 w 570"/>
                <a:gd name="T69" fmla="*/ 51 h 59"/>
                <a:gd name="T70" fmla="*/ 570 w 570"/>
                <a:gd name="T71" fmla="*/ 51 h 59"/>
                <a:gd name="T72" fmla="*/ 568 w 570"/>
                <a:gd name="T73"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59">
                  <a:moveTo>
                    <a:pt x="568" y="51"/>
                  </a:moveTo>
                  <a:lnTo>
                    <a:pt x="553" y="42"/>
                  </a:lnTo>
                  <a:lnTo>
                    <a:pt x="536" y="35"/>
                  </a:lnTo>
                  <a:lnTo>
                    <a:pt x="520" y="29"/>
                  </a:lnTo>
                  <a:lnTo>
                    <a:pt x="503" y="23"/>
                  </a:lnTo>
                  <a:lnTo>
                    <a:pt x="486" y="20"/>
                  </a:lnTo>
                  <a:lnTo>
                    <a:pt x="469" y="16"/>
                  </a:lnTo>
                  <a:lnTo>
                    <a:pt x="452" y="13"/>
                  </a:lnTo>
                  <a:lnTo>
                    <a:pt x="434" y="12"/>
                  </a:lnTo>
                  <a:lnTo>
                    <a:pt x="417" y="12"/>
                  </a:lnTo>
                  <a:lnTo>
                    <a:pt x="399" y="12"/>
                  </a:lnTo>
                  <a:lnTo>
                    <a:pt x="382" y="13"/>
                  </a:lnTo>
                  <a:lnTo>
                    <a:pt x="364" y="14"/>
                  </a:lnTo>
                  <a:lnTo>
                    <a:pt x="346" y="17"/>
                  </a:lnTo>
                  <a:lnTo>
                    <a:pt x="329" y="20"/>
                  </a:lnTo>
                  <a:lnTo>
                    <a:pt x="311" y="22"/>
                  </a:lnTo>
                  <a:lnTo>
                    <a:pt x="294" y="26"/>
                  </a:lnTo>
                  <a:lnTo>
                    <a:pt x="274" y="30"/>
                  </a:lnTo>
                  <a:lnTo>
                    <a:pt x="256" y="35"/>
                  </a:lnTo>
                  <a:lnTo>
                    <a:pt x="237" y="39"/>
                  </a:lnTo>
                  <a:lnTo>
                    <a:pt x="218" y="43"/>
                  </a:lnTo>
                  <a:lnTo>
                    <a:pt x="199" y="48"/>
                  </a:lnTo>
                  <a:lnTo>
                    <a:pt x="179" y="51"/>
                  </a:lnTo>
                  <a:lnTo>
                    <a:pt x="161" y="55"/>
                  </a:lnTo>
                  <a:lnTo>
                    <a:pt x="142" y="57"/>
                  </a:lnTo>
                  <a:lnTo>
                    <a:pt x="125" y="59"/>
                  </a:lnTo>
                  <a:lnTo>
                    <a:pt x="107" y="59"/>
                  </a:lnTo>
                  <a:lnTo>
                    <a:pt x="90" y="57"/>
                  </a:lnTo>
                  <a:lnTo>
                    <a:pt x="71" y="56"/>
                  </a:lnTo>
                  <a:lnTo>
                    <a:pt x="54" y="55"/>
                  </a:lnTo>
                  <a:lnTo>
                    <a:pt x="36" y="53"/>
                  </a:lnTo>
                  <a:lnTo>
                    <a:pt x="19" y="51"/>
                  </a:lnTo>
                  <a:lnTo>
                    <a:pt x="2" y="48"/>
                  </a:lnTo>
                  <a:lnTo>
                    <a:pt x="1" y="47"/>
                  </a:lnTo>
                  <a:lnTo>
                    <a:pt x="0" y="46"/>
                  </a:lnTo>
                  <a:lnTo>
                    <a:pt x="0" y="44"/>
                  </a:lnTo>
                  <a:lnTo>
                    <a:pt x="1" y="44"/>
                  </a:lnTo>
                  <a:lnTo>
                    <a:pt x="22" y="46"/>
                  </a:lnTo>
                  <a:lnTo>
                    <a:pt x="43" y="47"/>
                  </a:lnTo>
                  <a:lnTo>
                    <a:pt x="64" y="48"/>
                  </a:lnTo>
                  <a:lnTo>
                    <a:pt x="86" y="48"/>
                  </a:lnTo>
                  <a:lnTo>
                    <a:pt x="107" y="48"/>
                  </a:lnTo>
                  <a:lnTo>
                    <a:pt x="127" y="46"/>
                  </a:lnTo>
                  <a:lnTo>
                    <a:pt x="148" y="43"/>
                  </a:lnTo>
                  <a:lnTo>
                    <a:pt x="169" y="39"/>
                  </a:lnTo>
                  <a:lnTo>
                    <a:pt x="188" y="34"/>
                  </a:lnTo>
                  <a:lnTo>
                    <a:pt x="209" y="29"/>
                  </a:lnTo>
                  <a:lnTo>
                    <a:pt x="229" y="23"/>
                  </a:lnTo>
                  <a:lnTo>
                    <a:pt x="248" y="18"/>
                  </a:lnTo>
                  <a:lnTo>
                    <a:pt x="268" y="13"/>
                  </a:lnTo>
                  <a:lnTo>
                    <a:pt x="289" y="9"/>
                  </a:lnTo>
                  <a:lnTo>
                    <a:pt x="308" y="5"/>
                  </a:lnTo>
                  <a:lnTo>
                    <a:pt x="329" y="3"/>
                  </a:lnTo>
                  <a:lnTo>
                    <a:pt x="345" y="1"/>
                  </a:lnTo>
                  <a:lnTo>
                    <a:pt x="361" y="0"/>
                  </a:lnTo>
                  <a:lnTo>
                    <a:pt x="377" y="0"/>
                  </a:lnTo>
                  <a:lnTo>
                    <a:pt x="393" y="0"/>
                  </a:lnTo>
                  <a:lnTo>
                    <a:pt x="408" y="0"/>
                  </a:lnTo>
                  <a:lnTo>
                    <a:pt x="423" y="1"/>
                  </a:lnTo>
                  <a:lnTo>
                    <a:pt x="438" y="3"/>
                  </a:lnTo>
                  <a:lnTo>
                    <a:pt x="452" y="5"/>
                  </a:lnTo>
                  <a:lnTo>
                    <a:pt x="468" y="8"/>
                  </a:lnTo>
                  <a:lnTo>
                    <a:pt x="482" y="12"/>
                  </a:lnTo>
                  <a:lnTo>
                    <a:pt x="497" y="17"/>
                  </a:lnTo>
                  <a:lnTo>
                    <a:pt x="511" y="22"/>
                  </a:lnTo>
                  <a:lnTo>
                    <a:pt x="525" y="27"/>
                  </a:lnTo>
                  <a:lnTo>
                    <a:pt x="540" y="34"/>
                  </a:lnTo>
                  <a:lnTo>
                    <a:pt x="554" y="42"/>
                  </a:lnTo>
                  <a:lnTo>
                    <a:pt x="568" y="51"/>
                  </a:lnTo>
                  <a:lnTo>
                    <a:pt x="570" y="51"/>
                  </a:lnTo>
                  <a:lnTo>
                    <a:pt x="570" y="51"/>
                  </a:lnTo>
                  <a:lnTo>
                    <a:pt x="570" y="51"/>
                  </a:lnTo>
                  <a:lnTo>
                    <a:pt x="568" y="51"/>
                  </a:lnTo>
                  <a:lnTo>
                    <a:pt x="56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39" name="Freeform 215"/>
            <p:cNvSpPr>
              <a:spLocks/>
            </p:cNvSpPr>
            <p:nvPr/>
          </p:nvSpPr>
          <p:spPr bwMode="auto">
            <a:xfrm flipH="1">
              <a:off x="1484" y="2917"/>
              <a:ext cx="652" cy="133"/>
            </a:xfrm>
            <a:custGeom>
              <a:avLst/>
              <a:gdLst>
                <a:gd name="T0" fmla="*/ 628 w 652"/>
                <a:gd name="T1" fmla="*/ 123 h 133"/>
                <a:gd name="T2" fmla="*/ 580 w 652"/>
                <a:gd name="T3" fmla="*/ 130 h 133"/>
                <a:gd name="T4" fmla="*/ 533 w 652"/>
                <a:gd name="T5" fmla="*/ 133 h 133"/>
                <a:gd name="T6" fmla="*/ 486 w 652"/>
                <a:gd name="T7" fmla="*/ 132 h 133"/>
                <a:gd name="T8" fmla="*/ 443 w 652"/>
                <a:gd name="T9" fmla="*/ 127 h 133"/>
                <a:gd name="T10" fmla="*/ 404 w 652"/>
                <a:gd name="T11" fmla="*/ 120 h 133"/>
                <a:gd name="T12" fmla="*/ 372 w 652"/>
                <a:gd name="T13" fmla="*/ 112 h 133"/>
                <a:gd name="T14" fmla="*/ 346 w 652"/>
                <a:gd name="T15" fmla="*/ 107 h 133"/>
                <a:gd name="T16" fmla="*/ 313 w 652"/>
                <a:gd name="T17" fmla="*/ 101 h 133"/>
                <a:gd name="T18" fmla="*/ 270 w 652"/>
                <a:gd name="T19" fmla="*/ 90 h 133"/>
                <a:gd name="T20" fmla="*/ 228 w 652"/>
                <a:gd name="T21" fmla="*/ 78 h 133"/>
                <a:gd name="T22" fmla="*/ 185 w 652"/>
                <a:gd name="T23" fmla="*/ 67 h 133"/>
                <a:gd name="T24" fmla="*/ 144 w 652"/>
                <a:gd name="T25" fmla="*/ 55 h 133"/>
                <a:gd name="T26" fmla="*/ 103 w 652"/>
                <a:gd name="T27" fmla="*/ 45 h 133"/>
                <a:gd name="T28" fmla="*/ 62 w 652"/>
                <a:gd name="T29" fmla="*/ 34 h 133"/>
                <a:gd name="T30" fmla="*/ 23 w 652"/>
                <a:gd name="T31" fmla="*/ 20 h 133"/>
                <a:gd name="T32" fmla="*/ 3 w 652"/>
                <a:gd name="T33" fmla="*/ 9 h 133"/>
                <a:gd name="T34" fmla="*/ 0 w 652"/>
                <a:gd name="T35" fmla="*/ 2 h 133"/>
                <a:gd name="T36" fmla="*/ 21 w 652"/>
                <a:gd name="T37" fmla="*/ 3 h 133"/>
                <a:gd name="T38" fmla="*/ 57 w 652"/>
                <a:gd name="T39" fmla="*/ 12 h 133"/>
                <a:gd name="T40" fmla="*/ 94 w 652"/>
                <a:gd name="T41" fmla="*/ 22 h 133"/>
                <a:gd name="T42" fmla="*/ 129 w 652"/>
                <a:gd name="T43" fmla="*/ 34 h 133"/>
                <a:gd name="T44" fmla="*/ 165 w 652"/>
                <a:gd name="T45" fmla="*/ 45 h 133"/>
                <a:gd name="T46" fmla="*/ 203 w 652"/>
                <a:gd name="T47" fmla="*/ 54 h 133"/>
                <a:gd name="T48" fmla="*/ 241 w 652"/>
                <a:gd name="T49" fmla="*/ 64 h 133"/>
                <a:gd name="T50" fmla="*/ 277 w 652"/>
                <a:gd name="T51" fmla="*/ 76 h 133"/>
                <a:gd name="T52" fmla="*/ 317 w 652"/>
                <a:gd name="T53" fmla="*/ 89 h 133"/>
                <a:gd name="T54" fmla="*/ 362 w 652"/>
                <a:gd name="T55" fmla="*/ 101 h 133"/>
                <a:gd name="T56" fmla="*/ 407 w 652"/>
                <a:gd name="T57" fmla="*/ 108 h 133"/>
                <a:gd name="T58" fmla="*/ 453 w 652"/>
                <a:gd name="T59" fmla="*/ 115 h 133"/>
                <a:gd name="T60" fmla="*/ 497 w 652"/>
                <a:gd name="T61" fmla="*/ 121 h 133"/>
                <a:gd name="T62" fmla="*/ 554 w 652"/>
                <a:gd name="T63" fmla="*/ 121 h 133"/>
                <a:gd name="T64" fmla="*/ 610 w 652"/>
                <a:gd name="T65" fmla="*/ 119 h 133"/>
                <a:gd name="T66" fmla="*/ 646 w 652"/>
                <a:gd name="T67" fmla="*/ 11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2" h="133">
                  <a:moveTo>
                    <a:pt x="652" y="116"/>
                  </a:moveTo>
                  <a:lnTo>
                    <a:pt x="628" y="123"/>
                  </a:lnTo>
                  <a:lnTo>
                    <a:pt x="605" y="128"/>
                  </a:lnTo>
                  <a:lnTo>
                    <a:pt x="580" y="130"/>
                  </a:lnTo>
                  <a:lnTo>
                    <a:pt x="557" y="133"/>
                  </a:lnTo>
                  <a:lnTo>
                    <a:pt x="533" y="133"/>
                  </a:lnTo>
                  <a:lnTo>
                    <a:pt x="510" y="133"/>
                  </a:lnTo>
                  <a:lnTo>
                    <a:pt x="486" y="132"/>
                  </a:lnTo>
                  <a:lnTo>
                    <a:pt x="464" y="129"/>
                  </a:lnTo>
                  <a:lnTo>
                    <a:pt x="443" y="127"/>
                  </a:lnTo>
                  <a:lnTo>
                    <a:pt x="424" y="124"/>
                  </a:lnTo>
                  <a:lnTo>
                    <a:pt x="404" y="120"/>
                  </a:lnTo>
                  <a:lnTo>
                    <a:pt x="388" y="116"/>
                  </a:lnTo>
                  <a:lnTo>
                    <a:pt x="372" y="112"/>
                  </a:lnTo>
                  <a:lnTo>
                    <a:pt x="358" y="110"/>
                  </a:lnTo>
                  <a:lnTo>
                    <a:pt x="346" y="107"/>
                  </a:lnTo>
                  <a:lnTo>
                    <a:pt x="336" y="104"/>
                  </a:lnTo>
                  <a:lnTo>
                    <a:pt x="313" y="101"/>
                  </a:lnTo>
                  <a:lnTo>
                    <a:pt x="293" y="95"/>
                  </a:lnTo>
                  <a:lnTo>
                    <a:pt x="270" y="90"/>
                  </a:lnTo>
                  <a:lnTo>
                    <a:pt x="250" y="84"/>
                  </a:lnTo>
                  <a:lnTo>
                    <a:pt x="228" y="78"/>
                  </a:lnTo>
                  <a:lnTo>
                    <a:pt x="207" y="72"/>
                  </a:lnTo>
                  <a:lnTo>
                    <a:pt x="185" y="67"/>
                  </a:lnTo>
                  <a:lnTo>
                    <a:pt x="164" y="60"/>
                  </a:lnTo>
                  <a:lnTo>
                    <a:pt x="144" y="55"/>
                  </a:lnTo>
                  <a:lnTo>
                    <a:pt x="124" y="50"/>
                  </a:lnTo>
                  <a:lnTo>
                    <a:pt x="103" y="45"/>
                  </a:lnTo>
                  <a:lnTo>
                    <a:pt x="83" y="39"/>
                  </a:lnTo>
                  <a:lnTo>
                    <a:pt x="62" y="34"/>
                  </a:lnTo>
                  <a:lnTo>
                    <a:pt x="43" y="28"/>
                  </a:lnTo>
                  <a:lnTo>
                    <a:pt x="23" y="20"/>
                  </a:lnTo>
                  <a:lnTo>
                    <a:pt x="5" y="12"/>
                  </a:lnTo>
                  <a:lnTo>
                    <a:pt x="3" y="9"/>
                  </a:lnTo>
                  <a:lnTo>
                    <a:pt x="0" y="6"/>
                  </a:lnTo>
                  <a:lnTo>
                    <a:pt x="0" y="2"/>
                  </a:lnTo>
                  <a:lnTo>
                    <a:pt x="3" y="0"/>
                  </a:lnTo>
                  <a:lnTo>
                    <a:pt x="21" y="3"/>
                  </a:lnTo>
                  <a:lnTo>
                    <a:pt x="39" y="7"/>
                  </a:lnTo>
                  <a:lnTo>
                    <a:pt x="57" y="12"/>
                  </a:lnTo>
                  <a:lnTo>
                    <a:pt x="75" y="17"/>
                  </a:lnTo>
                  <a:lnTo>
                    <a:pt x="94" y="22"/>
                  </a:lnTo>
                  <a:lnTo>
                    <a:pt x="112" y="29"/>
                  </a:lnTo>
                  <a:lnTo>
                    <a:pt x="129" y="34"/>
                  </a:lnTo>
                  <a:lnTo>
                    <a:pt x="147" y="39"/>
                  </a:lnTo>
                  <a:lnTo>
                    <a:pt x="165" y="45"/>
                  </a:lnTo>
                  <a:lnTo>
                    <a:pt x="185" y="50"/>
                  </a:lnTo>
                  <a:lnTo>
                    <a:pt x="203" y="54"/>
                  </a:lnTo>
                  <a:lnTo>
                    <a:pt x="221" y="59"/>
                  </a:lnTo>
                  <a:lnTo>
                    <a:pt x="241" y="64"/>
                  </a:lnTo>
                  <a:lnTo>
                    <a:pt x="259" y="71"/>
                  </a:lnTo>
                  <a:lnTo>
                    <a:pt x="277" y="76"/>
                  </a:lnTo>
                  <a:lnTo>
                    <a:pt x="295" y="82"/>
                  </a:lnTo>
                  <a:lnTo>
                    <a:pt x="317" y="89"/>
                  </a:lnTo>
                  <a:lnTo>
                    <a:pt x="339" y="95"/>
                  </a:lnTo>
                  <a:lnTo>
                    <a:pt x="362" y="101"/>
                  </a:lnTo>
                  <a:lnTo>
                    <a:pt x="384" y="104"/>
                  </a:lnTo>
                  <a:lnTo>
                    <a:pt x="407" y="108"/>
                  </a:lnTo>
                  <a:lnTo>
                    <a:pt x="429" y="112"/>
                  </a:lnTo>
                  <a:lnTo>
                    <a:pt x="453" y="115"/>
                  </a:lnTo>
                  <a:lnTo>
                    <a:pt x="475" y="119"/>
                  </a:lnTo>
                  <a:lnTo>
                    <a:pt x="497" y="121"/>
                  </a:lnTo>
                  <a:lnTo>
                    <a:pt x="524" y="121"/>
                  </a:lnTo>
                  <a:lnTo>
                    <a:pt x="554" y="121"/>
                  </a:lnTo>
                  <a:lnTo>
                    <a:pt x="583" y="120"/>
                  </a:lnTo>
                  <a:lnTo>
                    <a:pt x="610" y="119"/>
                  </a:lnTo>
                  <a:lnTo>
                    <a:pt x="631" y="117"/>
                  </a:lnTo>
                  <a:lnTo>
                    <a:pt x="646" y="116"/>
                  </a:lnTo>
                  <a:lnTo>
                    <a:pt x="652"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0" name="Freeform 216"/>
            <p:cNvSpPr>
              <a:spLocks/>
            </p:cNvSpPr>
            <p:nvPr/>
          </p:nvSpPr>
          <p:spPr bwMode="auto">
            <a:xfrm flipH="1">
              <a:off x="2048" y="2790"/>
              <a:ext cx="95" cy="177"/>
            </a:xfrm>
            <a:custGeom>
              <a:avLst/>
              <a:gdLst>
                <a:gd name="T0" fmla="*/ 52 w 95"/>
                <a:gd name="T1" fmla="*/ 0 h 177"/>
                <a:gd name="T2" fmla="*/ 65 w 95"/>
                <a:gd name="T3" fmla="*/ 17 h 177"/>
                <a:gd name="T4" fmla="*/ 76 w 95"/>
                <a:gd name="T5" fmla="*/ 32 h 177"/>
                <a:gd name="T6" fmla="*/ 85 w 95"/>
                <a:gd name="T7" fmla="*/ 48 h 177"/>
                <a:gd name="T8" fmla="*/ 91 w 95"/>
                <a:gd name="T9" fmla="*/ 65 h 177"/>
                <a:gd name="T10" fmla="*/ 95 w 95"/>
                <a:gd name="T11" fmla="*/ 82 h 177"/>
                <a:gd name="T12" fmla="*/ 95 w 95"/>
                <a:gd name="T13" fmla="*/ 99 h 177"/>
                <a:gd name="T14" fmla="*/ 93 w 95"/>
                <a:gd name="T15" fmla="*/ 117 h 177"/>
                <a:gd name="T16" fmla="*/ 86 w 95"/>
                <a:gd name="T17" fmla="*/ 138 h 177"/>
                <a:gd name="T18" fmla="*/ 80 w 95"/>
                <a:gd name="T19" fmla="*/ 148 h 177"/>
                <a:gd name="T20" fmla="*/ 71 w 95"/>
                <a:gd name="T21" fmla="*/ 159 h 177"/>
                <a:gd name="T22" fmla="*/ 59 w 95"/>
                <a:gd name="T23" fmla="*/ 168 h 177"/>
                <a:gd name="T24" fmla="*/ 46 w 95"/>
                <a:gd name="T25" fmla="*/ 173 h 177"/>
                <a:gd name="T26" fmla="*/ 33 w 95"/>
                <a:gd name="T27" fmla="*/ 177 h 177"/>
                <a:gd name="T28" fmla="*/ 21 w 95"/>
                <a:gd name="T29" fmla="*/ 176 h 177"/>
                <a:gd name="T30" fmla="*/ 10 w 95"/>
                <a:gd name="T31" fmla="*/ 170 h 177"/>
                <a:gd name="T32" fmla="*/ 2 w 95"/>
                <a:gd name="T33" fmla="*/ 159 h 177"/>
                <a:gd name="T34" fmla="*/ 0 w 95"/>
                <a:gd name="T35" fmla="*/ 155 h 177"/>
                <a:gd name="T36" fmla="*/ 2 w 95"/>
                <a:gd name="T37" fmla="*/ 152 h 177"/>
                <a:gd name="T38" fmla="*/ 2 w 95"/>
                <a:gd name="T39" fmla="*/ 148 h 177"/>
                <a:gd name="T40" fmla="*/ 4 w 95"/>
                <a:gd name="T41" fmla="*/ 147 h 177"/>
                <a:gd name="T42" fmla="*/ 11 w 95"/>
                <a:gd name="T43" fmla="*/ 144 h 177"/>
                <a:gd name="T44" fmla="*/ 19 w 95"/>
                <a:gd name="T45" fmla="*/ 142 h 177"/>
                <a:gd name="T46" fmla="*/ 25 w 95"/>
                <a:gd name="T47" fmla="*/ 139 h 177"/>
                <a:gd name="T48" fmla="*/ 33 w 95"/>
                <a:gd name="T49" fmla="*/ 136 h 177"/>
                <a:gd name="T50" fmla="*/ 39 w 95"/>
                <a:gd name="T51" fmla="*/ 134 h 177"/>
                <a:gd name="T52" fmla="*/ 46 w 95"/>
                <a:gd name="T53" fmla="*/ 131 h 177"/>
                <a:gd name="T54" fmla="*/ 52 w 95"/>
                <a:gd name="T55" fmla="*/ 127 h 177"/>
                <a:gd name="T56" fmla="*/ 58 w 95"/>
                <a:gd name="T57" fmla="*/ 122 h 177"/>
                <a:gd name="T58" fmla="*/ 69 w 95"/>
                <a:gd name="T59" fmla="*/ 107 h 177"/>
                <a:gd name="T60" fmla="*/ 76 w 95"/>
                <a:gd name="T61" fmla="*/ 91 h 177"/>
                <a:gd name="T62" fmla="*/ 80 w 95"/>
                <a:gd name="T63" fmla="*/ 77 h 177"/>
                <a:gd name="T64" fmla="*/ 80 w 95"/>
                <a:gd name="T65" fmla="*/ 61 h 177"/>
                <a:gd name="T66" fmla="*/ 77 w 95"/>
                <a:gd name="T67" fmla="*/ 47 h 177"/>
                <a:gd name="T68" fmla="*/ 71 w 95"/>
                <a:gd name="T69" fmla="*/ 31 h 177"/>
                <a:gd name="T70" fmla="*/ 63 w 95"/>
                <a:gd name="T71" fmla="*/ 17 h 177"/>
                <a:gd name="T72" fmla="*/ 52 w 95"/>
                <a:gd name="T73" fmla="*/ 1 h 177"/>
                <a:gd name="T74" fmla="*/ 52 w 95"/>
                <a:gd name="T75" fmla="*/ 0 h 177"/>
                <a:gd name="T76" fmla="*/ 52 w 95"/>
                <a:gd name="T77" fmla="*/ 0 h 177"/>
                <a:gd name="T78" fmla="*/ 52 w 95"/>
                <a:gd name="T79" fmla="*/ 0 h 177"/>
                <a:gd name="T80" fmla="*/ 52 w 95"/>
                <a:gd name="T81" fmla="*/ 0 h 177"/>
                <a:gd name="T82" fmla="*/ 52 w 95"/>
                <a:gd name="T8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77">
                  <a:moveTo>
                    <a:pt x="52" y="0"/>
                  </a:moveTo>
                  <a:lnTo>
                    <a:pt x="65" y="17"/>
                  </a:lnTo>
                  <a:lnTo>
                    <a:pt x="76" y="32"/>
                  </a:lnTo>
                  <a:lnTo>
                    <a:pt x="85" y="48"/>
                  </a:lnTo>
                  <a:lnTo>
                    <a:pt x="91" y="65"/>
                  </a:lnTo>
                  <a:lnTo>
                    <a:pt x="95" y="82"/>
                  </a:lnTo>
                  <a:lnTo>
                    <a:pt x="95" y="99"/>
                  </a:lnTo>
                  <a:lnTo>
                    <a:pt x="93" y="117"/>
                  </a:lnTo>
                  <a:lnTo>
                    <a:pt x="86" y="138"/>
                  </a:lnTo>
                  <a:lnTo>
                    <a:pt x="80" y="148"/>
                  </a:lnTo>
                  <a:lnTo>
                    <a:pt x="71" y="159"/>
                  </a:lnTo>
                  <a:lnTo>
                    <a:pt x="59" y="168"/>
                  </a:lnTo>
                  <a:lnTo>
                    <a:pt x="46" y="173"/>
                  </a:lnTo>
                  <a:lnTo>
                    <a:pt x="33" y="177"/>
                  </a:lnTo>
                  <a:lnTo>
                    <a:pt x="21" y="176"/>
                  </a:lnTo>
                  <a:lnTo>
                    <a:pt x="10" y="170"/>
                  </a:lnTo>
                  <a:lnTo>
                    <a:pt x="2" y="159"/>
                  </a:lnTo>
                  <a:lnTo>
                    <a:pt x="0" y="155"/>
                  </a:lnTo>
                  <a:lnTo>
                    <a:pt x="2" y="152"/>
                  </a:lnTo>
                  <a:lnTo>
                    <a:pt x="2" y="148"/>
                  </a:lnTo>
                  <a:lnTo>
                    <a:pt x="4" y="147"/>
                  </a:lnTo>
                  <a:lnTo>
                    <a:pt x="11" y="144"/>
                  </a:lnTo>
                  <a:lnTo>
                    <a:pt x="19" y="142"/>
                  </a:lnTo>
                  <a:lnTo>
                    <a:pt x="25" y="139"/>
                  </a:lnTo>
                  <a:lnTo>
                    <a:pt x="33" y="136"/>
                  </a:lnTo>
                  <a:lnTo>
                    <a:pt x="39" y="134"/>
                  </a:lnTo>
                  <a:lnTo>
                    <a:pt x="46" y="131"/>
                  </a:lnTo>
                  <a:lnTo>
                    <a:pt x="52" y="127"/>
                  </a:lnTo>
                  <a:lnTo>
                    <a:pt x="58" y="122"/>
                  </a:lnTo>
                  <a:lnTo>
                    <a:pt x="69" y="107"/>
                  </a:lnTo>
                  <a:lnTo>
                    <a:pt x="76" y="91"/>
                  </a:lnTo>
                  <a:lnTo>
                    <a:pt x="80" y="77"/>
                  </a:lnTo>
                  <a:lnTo>
                    <a:pt x="80" y="61"/>
                  </a:lnTo>
                  <a:lnTo>
                    <a:pt x="77" y="47"/>
                  </a:lnTo>
                  <a:lnTo>
                    <a:pt x="71" y="31"/>
                  </a:lnTo>
                  <a:lnTo>
                    <a:pt x="63" y="17"/>
                  </a:lnTo>
                  <a:lnTo>
                    <a:pt x="52" y="1"/>
                  </a:lnTo>
                  <a:lnTo>
                    <a:pt x="52" y="0"/>
                  </a:lnTo>
                  <a:lnTo>
                    <a:pt x="52" y="0"/>
                  </a:lnTo>
                  <a:lnTo>
                    <a:pt x="52" y="0"/>
                  </a:lnTo>
                  <a:lnTo>
                    <a:pt x="52" y="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1" name="Freeform 217"/>
            <p:cNvSpPr>
              <a:spLocks/>
            </p:cNvSpPr>
            <p:nvPr/>
          </p:nvSpPr>
          <p:spPr bwMode="auto">
            <a:xfrm flipH="1">
              <a:off x="1966" y="2786"/>
              <a:ext cx="79" cy="187"/>
            </a:xfrm>
            <a:custGeom>
              <a:avLst/>
              <a:gdLst>
                <a:gd name="T0" fmla="*/ 0 w 79"/>
                <a:gd name="T1" fmla="*/ 0 h 187"/>
                <a:gd name="T2" fmla="*/ 13 w 79"/>
                <a:gd name="T3" fmla="*/ 7 h 187"/>
                <a:gd name="T4" fmla="*/ 27 w 79"/>
                <a:gd name="T5" fmla="*/ 14 h 187"/>
                <a:gd name="T6" fmla="*/ 40 w 79"/>
                <a:gd name="T7" fmla="*/ 22 h 187"/>
                <a:gd name="T8" fmla="*/ 52 w 79"/>
                <a:gd name="T9" fmla="*/ 33 h 187"/>
                <a:gd name="T10" fmla="*/ 62 w 79"/>
                <a:gd name="T11" fmla="*/ 44 h 187"/>
                <a:gd name="T12" fmla="*/ 70 w 79"/>
                <a:gd name="T13" fmla="*/ 56 h 187"/>
                <a:gd name="T14" fmla="*/ 77 w 79"/>
                <a:gd name="T15" fmla="*/ 70 h 187"/>
                <a:gd name="T16" fmla="*/ 79 w 79"/>
                <a:gd name="T17" fmla="*/ 86 h 187"/>
                <a:gd name="T18" fmla="*/ 79 w 79"/>
                <a:gd name="T19" fmla="*/ 101 h 187"/>
                <a:gd name="T20" fmla="*/ 78 w 79"/>
                <a:gd name="T21" fmla="*/ 118 h 187"/>
                <a:gd name="T22" fmla="*/ 74 w 79"/>
                <a:gd name="T23" fmla="*/ 135 h 187"/>
                <a:gd name="T24" fmla="*/ 68 w 79"/>
                <a:gd name="T25" fmla="*/ 151 h 187"/>
                <a:gd name="T26" fmla="*/ 60 w 79"/>
                <a:gd name="T27" fmla="*/ 165 h 187"/>
                <a:gd name="T28" fmla="*/ 48 w 79"/>
                <a:gd name="T29" fmla="*/ 177 h 187"/>
                <a:gd name="T30" fmla="*/ 35 w 79"/>
                <a:gd name="T31" fmla="*/ 185 h 187"/>
                <a:gd name="T32" fmla="*/ 18 w 79"/>
                <a:gd name="T33" fmla="*/ 187 h 187"/>
                <a:gd name="T34" fmla="*/ 13 w 79"/>
                <a:gd name="T35" fmla="*/ 185 h 187"/>
                <a:gd name="T36" fmla="*/ 9 w 79"/>
                <a:gd name="T37" fmla="*/ 180 h 187"/>
                <a:gd name="T38" fmla="*/ 8 w 79"/>
                <a:gd name="T39" fmla="*/ 173 h 187"/>
                <a:gd name="T40" fmla="*/ 9 w 79"/>
                <a:gd name="T41" fmla="*/ 168 h 187"/>
                <a:gd name="T42" fmla="*/ 17 w 79"/>
                <a:gd name="T43" fmla="*/ 161 h 187"/>
                <a:gd name="T44" fmla="*/ 25 w 79"/>
                <a:gd name="T45" fmla="*/ 155 h 187"/>
                <a:gd name="T46" fmla="*/ 31 w 79"/>
                <a:gd name="T47" fmla="*/ 148 h 187"/>
                <a:gd name="T48" fmla="*/ 39 w 79"/>
                <a:gd name="T49" fmla="*/ 143 h 187"/>
                <a:gd name="T50" fmla="*/ 46 w 79"/>
                <a:gd name="T51" fmla="*/ 135 h 187"/>
                <a:gd name="T52" fmla="*/ 51 w 79"/>
                <a:gd name="T53" fmla="*/ 129 h 187"/>
                <a:gd name="T54" fmla="*/ 56 w 79"/>
                <a:gd name="T55" fmla="*/ 120 h 187"/>
                <a:gd name="T56" fmla="*/ 61 w 79"/>
                <a:gd name="T57" fmla="*/ 111 h 187"/>
                <a:gd name="T58" fmla="*/ 66 w 79"/>
                <a:gd name="T59" fmla="*/ 92 h 187"/>
                <a:gd name="T60" fmla="*/ 68 w 79"/>
                <a:gd name="T61" fmla="*/ 75 h 187"/>
                <a:gd name="T62" fmla="*/ 62 w 79"/>
                <a:gd name="T63" fmla="*/ 59 h 187"/>
                <a:gd name="T64" fmla="*/ 55 w 79"/>
                <a:gd name="T65" fmla="*/ 44 h 187"/>
                <a:gd name="T66" fmla="*/ 43 w 79"/>
                <a:gd name="T67" fmla="*/ 31 h 187"/>
                <a:gd name="T68" fmla="*/ 30 w 79"/>
                <a:gd name="T69" fmla="*/ 20 h 187"/>
                <a:gd name="T70" fmla="*/ 16 w 79"/>
                <a:gd name="T71" fmla="*/ 9 h 187"/>
                <a:gd name="T72" fmla="*/ 0 w 79"/>
                <a:gd name="T73" fmla="*/ 0 h 187"/>
                <a:gd name="T74" fmla="*/ 0 w 79"/>
                <a:gd name="T75" fmla="*/ 0 h 187"/>
                <a:gd name="T76" fmla="*/ 0 w 79"/>
                <a:gd name="T77" fmla="*/ 0 h 187"/>
                <a:gd name="T78" fmla="*/ 0 w 79"/>
                <a:gd name="T79" fmla="*/ 0 h 187"/>
                <a:gd name="T80" fmla="*/ 0 w 79"/>
                <a:gd name="T81" fmla="*/ 0 h 187"/>
                <a:gd name="T82" fmla="*/ 0 w 79"/>
                <a:gd name="T8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187">
                  <a:moveTo>
                    <a:pt x="0" y="0"/>
                  </a:moveTo>
                  <a:lnTo>
                    <a:pt x="13" y="7"/>
                  </a:lnTo>
                  <a:lnTo>
                    <a:pt x="27" y="14"/>
                  </a:lnTo>
                  <a:lnTo>
                    <a:pt x="40" y="22"/>
                  </a:lnTo>
                  <a:lnTo>
                    <a:pt x="52" y="33"/>
                  </a:lnTo>
                  <a:lnTo>
                    <a:pt x="62" y="44"/>
                  </a:lnTo>
                  <a:lnTo>
                    <a:pt x="70" y="56"/>
                  </a:lnTo>
                  <a:lnTo>
                    <a:pt x="77" y="70"/>
                  </a:lnTo>
                  <a:lnTo>
                    <a:pt x="79" y="86"/>
                  </a:lnTo>
                  <a:lnTo>
                    <a:pt x="79" y="101"/>
                  </a:lnTo>
                  <a:lnTo>
                    <a:pt x="78" y="118"/>
                  </a:lnTo>
                  <a:lnTo>
                    <a:pt x="74" y="135"/>
                  </a:lnTo>
                  <a:lnTo>
                    <a:pt x="68" y="151"/>
                  </a:lnTo>
                  <a:lnTo>
                    <a:pt x="60" y="165"/>
                  </a:lnTo>
                  <a:lnTo>
                    <a:pt x="48" y="177"/>
                  </a:lnTo>
                  <a:lnTo>
                    <a:pt x="35" y="185"/>
                  </a:lnTo>
                  <a:lnTo>
                    <a:pt x="18" y="187"/>
                  </a:lnTo>
                  <a:lnTo>
                    <a:pt x="13" y="185"/>
                  </a:lnTo>
                  <a:lnTo>
                    <a:pt x="9" y="180"/>
                  </a:lnTo>
                  <a:lnTo>
                    <a:pt x="8" y="173"/>
                  </a:lnTo>
                  <a:lnTo>
                    <a:pt x="9" y="168"/>
                  </a:lnTo>
                  <a:lnTo>
                    <a:pt x="17" y="161"/>
                  </a:lnTo>
                  <a:lnTo>
                    <a:pt x="25" y="155"/>
                  </a:lnTo>
                  <a:lnTo>
                    <a:pt x="31" y="148"/>
                  </a:lnTo>
                  <a:lnTo>
                    <a:pt x="39" y="143"/>
                  </a:lnTo>
                  <a:lnTo>
                    <a:pt x="46" y="135"/>
                  </a:lnTo>
                  <a:lnTo>
                    <a:pt x="51" y="129"/>
                  </a:lnTo>
                  <a:lnTo>
                    <a:pt x="56" y="120"/>
                  </a:lnTo>
                  <a:lnTo>
                    <a:pt x="61" y="111"/>
                  </a:lnTo>
                  <a:lnTo>
                    <a:pt x="66" y="92"/>
                  </a:lnTo>
                  <a:lnTo>
                    <a:pt x="68" y="75"/>
                  </a:lnTo>
                  <a:lnTo>
                    <a:pt x="62" y="59"/>
                  </a:lnTo>
                  <a:lnTo>
                    <a:pt x="55" y="44"/>
                  </a:lnTo>
                  <a:lnTo>
                    <a:pt x="43" y="31"/>
                  </a:lnTo>
                  <a:lnTo>
                    <a:pt x="30" y="20"/>
                  </a:lnTo>
                  <a:lnTo>
                    <a:pt x="16" y="9"/>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2" name="Freeform 218"/>
            <p:cNvSpPr>
              <a:spLocks/>
            </p:cNvSpPr>
            <p:nvPr/>
          </p:nvSpPr>
          <p:spPr bwMode="auto">
            <a:xfrm flipH="1">
              <a:off x="2065" y="2864"/>
              <a:ext cx="304" cy="141"/>
            </a:xfrm>
            <a:custGeom>
              <a:avLst/>
              <a:gdLst>
                <a:gd name="T0" fmla="*/ 285 w 304"/>
                <a:gd name="T1" fmla="*/ 56 h 141"/>
                <a:gd name="T2" fmla="*/ 247 w 304"/>
                <a:gd name="T3" fmla="*/ 73 h 141"/>
                <a:gd name="T4" fmla="*/ 211 w 304"/>
                <a:gd name="T5" fmla="*/ 91 h 141"/>
                <a:gd name="T6" fmla="*/ 176 w 304"/>
                <a:gd name="T7" fmla="*/ 115 h 141"/>
                <a:gd name="T8" fmla="*/ 151 w 304"/>
                <a:gd name="T9" fmla="*/ 134 h 141"/>
                <a:gd name="T10" fmla="*/ 131 w 304"/>
                <a:gd name="T11" fmla="*/ 139 h 141"/>
                <a:gd name="T12" fmla="*/ 111 w 304"/>
                <a:gd name="T13" fmla="*/ 139 h 141"/>
                <a:gd name="T14" fmla="*/ 90 w 304"/>
                <a:gd name="T15" fmla="*/ 137 h 141"/>
                <a:gd name="T16" fmla="*/ 72 w 304"/>
                <a:gd name="T17" fmla="*/ 133 h 141"/>
                <a:gd name="T18" fmla="*/ 56 w 304"/>
                <a:gd name="T19" fmla="*/ 130 h 141"/>
                <a:gd name="T20" fmla="*/ 42 w 304"/>
                <a:gd name="T21" fmla="*/ 125 h 141"/>
                <a:gd name="T22" fmla="*/ 30 w 304"/>
                <a:gd name="T23" fmla="*/ 115 h 141"/>
                <a:gd name="T24" fmla="*/ 16 w 304"/>
                <a:gd name="T25" fmla="*/ 82 h 141"/>
                <a:gd name="T26" fmla="*/ 8 w 304"/>
                <a:gd name="T27" fmla="*/ 29 h 141"/>
                <a:gd name="T28" fmla="*/ 0 w 304"/>
                <a:gd name="T29" fmla="*/ 0 h 141"/>
                <a:gd name="T30" fmla="*/ 4 w 304"/>
                <a:gd name="T31" fmla="*/ 0 h 141"/>
                <a:gd name="T32" fmla="*/ 13 w 304"/>
                <a:gd name="T33" fmla="*/ 16 h 141"/>
                <a:gd name="T34" fmla="*/ 22 w 304"/>
                <a:gd name="T35" fmla="*/ 49 h 141"/>
                <a:gd name="T36" fmla="*/ 26 w 304"/>
                <a:gd name="T37" fmla="*/ 75 h 141"/>
                <a:gd name="T38" fmla="*/ 31 w 304"/>
                <a:gd name="T39" fmla="*/ 94 h 141"/>
                <a:gd name="T40" fmla="*/ 37 w 304"/>
                <a:gd name="T41" fmla="*/ 108 h 141"/>
                <a:gd name="T42" fmla="*/ 46 w 304"/>
                <a:gd name="T43" fmla="*/ 116 h 141"/>
                <a:gd name="T44" fmla="*/ 57 w 304"/>
                <a:gd name="T45" fmla="*/ 120 h 141"/>
                <a:gd name="T46" fmla="*/ 70 w 304"/>
                <a:gd name="T47" fmla="*/ 122 h 141"/>
                <a:gd name="T48" fmla="*/ 82 w 304"/>
                <a:gd name="T49" fmla="*/ 125 h 141"/>
                <a:gd name="T50" fmla="*/ 94 w 304"/>
                <a:gd name="T51" fmla="*/ 128 h 141"/>
                <a:gd name="T52" fmla="*/ 105 w 304"/>
                <a:gd name="T53" fmla="*/ 129 h 141"/>
                <a:gd name="T54" fmla="*/ 117 w 304"/>
                <a:gd name="T55" fmla="*/ 131 h 141"/>
                <a:gd name="T56" fmla="*/ 129 w 304"/>
                <a:gd name="T57" fmla="*/ 131 h 141"/>
                <a:gd name="T58" fmla="*/ 142 w 304"/>
                <a:gd name="T59" fmla="*/ 126 h 141"/>
                <a:gd name="T60" fmla="*/ 152 w 304"/>
                <a:gd name="T61" fmla="*/ 118 h 141"/>
                <a:gd name="T62" fmla="*/ 164 w 304"/>
                <a:gd name="T63" fmla="*/ 111 h 141"/>
                <a:gd name="T64" fmla="*/ 185 w 304"/>
                <a:gd name="T65" fmla="*/ 96 h 141"/>
                <a:gd name="T66" fmla="*/ 217 w 304"/>
                <a:gd name="T67" fmla="*/ 79 h 141"/>
                <a:gd name="T68" fmla="*/ 252 w 304"/>
                <a:gd name="T69" fmla="*/ 66 h 141"/>
                <a:gd name="T70" fmla="*/ 288 w 304"/>
                <a:gd name="T71" fmla="*/ 53 h 141"/>
                <a:gd name="T72" fmla="*/ 304 w 304"/>
                <a:gd name="T73" fmla="*/ 48 h 141"/>
                <a:gd name="T74" fmla="*/ 304 w 304"/>
                <a:gd name="T75" fmla="*/ 48 h 141"/>
                <a:gd name="T76" fmla="*/ 304 w 304"/>
                <a:gd name="T77" fmla="*/ 4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4" h="141">
                  <a:moveTo>
                    <a:pt x="304" y="48"/>
                  </a:moveTo>
                  <a:lnTo>
                    <a:pt x="285" y="56"/>
                  </a:lnTo>
                  <a:lnTo>
                    <a:pt x="267" y="64"/>
                  </a:lnTo>
                  <a:lnTo>
                    <a:pt x="247" y="73"/>
                  </a:lnTo>
                  <a:lnTo>
                    <a:pt x="229" y="82"/>
                  </a:lnTo>
                  <a:lnTo>
                    <a:pt x="211" y="91"/>
                  </a:lnTo>
                  <a:lnTo>
                    <a:pt x="193" y="103"/>
                  </a:lnTo>
                  <a:lnTo>
                    <a:pt x="176" y="115"/>
                  </a:lnTo>
                  <a:lnTo>
                    <a:pt x="160" y="128"/>
                  </a:lnTo>
                  <a:lnTo>
                    <a:pt x="151" y="134"/>
                  </a:lnTo>
                  <a:lnTo>
                    <a:pt x="141" y="138"/>
                  </a:lnTo>
                  <a:lnTo>
                    <a:pt x="131" y="139"/>
                  </a:lnTo>
                  <a:lnTo>
                    <a:pt x="121" y="141"/>
                  </a:lnTo>
                  <a:lnTo>
                    <a:pt x="111" y="139"/>
                  </a:lnTo>
                  <a:lnTo>
                    <a:pt x="100" y="138"/>
                  </a:lnTo>
                  <a:lnTo>
                    <a:pt x="90" y="137"/>
                  </a:lnTo>
                  <a:lnTo>
                    <a:pt x="79" y="134"/>
                  </a:lnTo>
                  <a:lnTo>
                    <a:pt x="72" y="133"/>
                  </a:lnTo>
                  <a:lnTo>
                    <a:pt x="64" y="131"/>
                  </a:lnTo>
                  <a:lnTo>
                    <a:pt x="56" y="130"/>
                  </a:lnTo>
                  <a:lnTo>
                    <a:pt x="48" y="128"/>
                  </a:lnTo>
                  <a:lnTo>
                    <a:pt x="42" y="125"/>
                  </a:lnTo>
                  <a:lnTo>
                    <a:pt x="35" y="120"/>
                  </a:lnTo>
                  <a:lnTo>
                    <a:pt x="30" y="115"/>
                  </a:lnTo>
                  <a:lnTo>
                    <a:pt x="25" y="108"/>
                  </a:lnTo>
                  <a:lnTo>
                    <a:pt x="16" y="82"/>
                  </a:lnTo>
                  <a:lnTo>
                    <a:pt x="11" y="56"/>
                  </a:lnTo>
                  <a:lnTo>
                    <a:pt x="8" y="29"/>
                  </a:lnTo>
                  <a:lnTo>
                    <a:pt x="0" y="3"/>
                  </a:lnTo>
                  <a:lnTo>
                    <a:pt x="0" y="0"/>
                  </a:lnTo>
                  <a:lnTo>
                    <a:pt x="1" y="0"/>
                  </a:lnTo>
                  <a:lnTo>
                    <a:pt x="4" y="0"/>
                  </a:lnTo>
                  <a:lnTo>
                    <a:pt x="5" y="1"/>
                  </a:lnTo>
                  <a:lnTo>
                    <a:pt x="13" y="16"/>
                  </a:lnTo>
                  <a:lnTo>
                    <a:pt x="18" y="33"/>
                  </a:lnTo>
                  <a:lnTo>
                    <a:pt x="22" y="49"/>
                  </a:lnTo>
                  <a:lnTo>
                    <a:pt x="25" y="66"/>
                  </a:lnTo>
                  <a:lnTo>
                    <a:pt x="26" y="75"/>
                  </a:lnTo>
                  <a:lnTo>
                    <a:pt x="29" y="85"/>
                  </a:lnTo>
                  <a:lnTo>
                    <a:pt x="31" y="94"/>
                  </a:lnTo>
                  <a:lnTo>
                    <a:pt x="34" y="103"/>
                  </a:lnTo>
                  <a:lnTo>
                    <a:pt x="37" y="108"/>
                  </a:lnTo>
                  <a:lnTo>
                    <a:pt x="42" y="113"/>
                  </a:lnTo>
                  <a:lnTo>
                    <a:pt x="46" y="116"/>
                  </a:lnTo>
                  <a:lnTo>
                    <a:pt x="52" y="118"/>
                  </a:lnTo>
                  <a:lnTo>
                    <a:pt x="57" y="120"/>
                  </a:lnTo>
                  <a:lnTo>
                    <a:pt x="64" y="121"/>
                  </a:lnTo>
                  <a:lnTo>
                    <a:pt x="70" y="122"/>
                  </a:lnTo>
                  <a:lnTo>
                    <a:pt x="76" y="124"/>
                  </a:lnTo>
                  <a:lnTo>
                    <a:pt x="82" y="125"/>
                  </a:lnTo>
                  <a:lnTo>
                    <a:pt x="87" y="126"/>
                  </a:lnTo>
                  <a:lnTo>
                    <a:pt x="94" y="128"/>
                  </a:lnTo>
                  <a:lnTo>
                    <a:pt x="99" y="129"/>
                  </a:lnTo>
                  <a:lnTo>
                    <a:pt x="105" y="129"/>
                  </a:lnTo>
                  <a:lnTo>
                    <a:pt x="111" y="130"/>
                  </a:lnTo>
                  <a:lnTo>
                    <a:pt x="117" y="131"/>
                  </a:lnTo>
                  <a:lnTo>
                    <a:pt x="122" y="131"/>
                  </a:lnTo>
                  <a:lnTo>
                    <a:pt x="129" y="131"/>
                  </a:lnTo>
                  <a:lnTo>
                    <a:pt x="135" y="129"/>
                  </a:lnTo>
                  <a:lnTo>
                    <a:pt x="142" y="126"/>
                  </a:lnTo>
                  <a:lnTo>
                    <a:pt x="147" y="122"/>
                  </a:lnTo>
                  <a:lnTo>
                    <a:pt x="152" y="118"/>
                  </a:lnTo>
                  <a:lnTo>
                    <a:pt x="159" y="115"/>
                  </a:lnTo>
                  <a:lnTo>
                    <a:pt x="164" y="111"/>
                  </a:lnTo>
                  <a:lnTo>
                    <a:pt x="169" y="107"/>
                  </a:lnTo>
                  <a:lnTo>
                    <a:pt x="185" y="96"/>
                  </a:lnTo>
                  <a:lnTo>
                    <a:pt x="200" y="89"/>
                  </a:lnTo>
                  <a:lnTo>
                    <a:pt x="217" y="79"/>
                  </a:lnTo>
                  <a:lnTo>
                    <a:pt x="236" y="73"/>
                  </a:lnTo>
                  <a:lnTo>
                    <a:pt x="252" y="66"/>
                  </a:lnTo>
                  <a:lnTo>
                    <a:pt x="269" y="60"/>
                  </a:lnTo>
                  <a:lnTo>
                    <a:pt x="288" y="53"/>
                  </a:lnTo>
                  <a:lnTo>
                    <a:pt x="304" y="48"/>
                  </a:lnTo>
                  <a:lnTo>
                    <a:pt x="304" y="48"/>
                  </a:lnTo>
                  <a:lnTo>
                    <a:pt x="304" y="48"/>
                  </a:lnTo>
                  <a:lnTo>
                    <a:pt x="304" y="48"/>
                  </a:lnTo>
                  <a:lnTo>
                    <a:pt x="304" y="48"/>
                  </a:lnTo>
                  <a:lnTo>
                    <a:pt x="30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3" name="Freeform 219"/>
            <p:cNvSpPr>
              <a:spLocks/>
            </p:cNvSpPr>
            <p:nvPr/>
          </p:nvSpPr>
          <p:spPr bwMode="auto">
            <a:xfrm flipH="1">
              <a:off x="2238" y="2949"/>
              <a:ext cx="81" cy="17"/>
            </a:xfrm>
            <a:custGeom>
              <a:avLst/>
              <a:gdLst>
                <a:gd name="T0" fmla="*/ 0 w 81"/>
                <a:gd name="T1" fmla="*/ 5 h 17"/>
                <a:gd name="T2" fmla="*/ 10 w 81"/>
                <a:gd name="T3" fmla="*/ 4 h 17"/>
                <a:gd name="T4" fmla="*/ 20 w 81"/>
                <a:gd name="T5" fmla="*/ 2 h 17"/>
                <a:gd name="T6" fmla="*/ 31 w 81"/>
                <a:gd name="T7" fmla="*/ 0 h 17"/>
                <a:gd name="T8" fmla="*/ 40 w 81"/>
                <a:gd name="T9" fmla="*/ 0 h 17"/>
                <a:gd name="T10" fmla="*/ 50 w 81"/>
                <a:gd name="T11" fmla="*/ 0 h 17"/>
                <a:gd name="T12" fmla="*/ 59 w 81"/>
                <a:gd name="T13" fmla="*/ 1 h 17"/>
                <a:gd name="T14" fmla="*/ 70 w 81"/>
                <a:gd name="T15" fmla="*/ 4 h 17"/>
                <a:gd name="T16" fmla="*/ 79 w 81"/>
                <a:gd name="T17" fmla="*/ 9 h 17"/>
                <a:gd name="T18" fmla="*/ 80 w 81"/>
                <a:gd name="T19" fmla="*/ 10 h 17"/>
                <a:gd name="T20" fmla="*/ 81 w 81"/>
                <a:gd name="T21" fmla="*/ 14 h 17"/>
                <a:gd name="T22" fmla="*/ 81 w 81"/>
                <a:gd name="T23" fmla="*/ 17 h 17"/>
                <a:gd name="T24" fmla="*/ 79 w 81"/>
                <a:gd name="T25" fmla="*/ 17 h 17"/>
                <a:gd name="T26" fmla="*/ 70 w 81"/>
                <a:gd name="T27" fmla="*/ 14 h 17"/>
                <a:gd name="T28" fmla="*/ 59 w 81"/>
                <a:gd name="T29" fmla="*/ 11 h 17"/>
                <a:gd name="T30" fmla="*/ 50 w 81"/>
                <a:gd name="T31" fmla="*/ 10 h 17"/>
                <a:gd name="T32" fmla="*/ 40 w 81"/>
                <a:gd name="T33" fmla="*/ 9 h 17"/>
                <a:gd name="T34" fmla="*/ 31 w 81"/>
                <a:gd name="T35" fmla="*/ 9 h 17"/>
                <a:gd name="T36" fmla="*/ 20 w 81"/>
                <a:gd name="T37" fmla="*/ 7 h 17"/>
                <a:gd name="T38" fmla="*/ 11 w 81"/>
                <a:gd name="T39" fmla="*/ 7 h 17"/>
                <a:gd name="T40" fmla="*/ 1 w 81"/>
                <a:gd name="T41" fmla="*/ 6 h 17"/>
                <a:gd name="T42" fmla="*/ 0 w 81"/>
                <a:gd name="T43" fmla="*/ 6 h 17"/>
                <a:gd name="T44" fmla="*/ 0 w 81"/>
                <a:gd name="T45" fmla="*/ 5 h 17"/>
                <a:gd name="T46" fmla="*/ 0 w 81"/>
                <a:gd name="T47" fmla="*/ 5 h 17"/>
                <a:gd name="T48" fmla="*/ 0 w 81"/>
                <a:gd name="T49" fmla="*/ 5 h 17"/>
                <a:gd name="T50" fmla="*/ 0 w 81"/>
                <a:gd name="T5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17">
                  <a:moveTo>
                    <a:pt x="0" y="5"/>
                  </a:moveTo>
                  <a:lnTo>
                    <a:pt x="10" y="4"/>
                  </a:lnTo>
                  <a:lnTo>
                    <a:pt x="20" y="2"/>
                  </a:lnTo>
                  <a:lnTo>
                    <a:pt x="31" y="0"/>
                  </a:lnTo>
                  <a:lnTo>
                    <a:pt x="40" y="0"/>
                  </a:lnTo>
                  <a:lnTo>
                    <a:pt x="50" y="0"/>
                  </a:lnTo>
                  <a:lnTo>
                    <a:pt x="59" y="1"/>
                  </a:lnTo>
                  <a:lnTo>
                    <a:pt x="70" y="4"/>
                  </a:lnTo>
                  <a:lnTo>
                    <a:pt x="79" y="9"/>
                  </a:lnTo>
                  <a:lnTo>
                    <a:pt x="80" y="10"/>
                  </a:lnTo>
                  <a:lnTo>
                    <a:pt x="81" y="14"/>
                  </a:lnTo>
                  <a:lnTo>
                    <a:pt x="81" y="17"/>
                  </a:lnTo>
                  <a:lnTo>
                    <a:pt x="79" y="17"/>
                  </a:lnTo>
                  <a:lnTo>
                    <a:pt x="70" y="14"/>
                  </a:lnTo>
                  <a:lnTo>
                    <a:pt x="59" y="11"/>
                  </a:lnTo>
                  <a:lnTo>
                    <a:pt x="50" y="10"/>
                  </a:lnTo>
                  <a:lnTo>
                    <a:pt x="40" y="9"/>
                  </a:lnTo>
                  <a:lnTo>
                    <a:pt x="31" y="9"/>
                  </a:lnTo>
                  <a:lnTo>
                    <a:pt x="20" y="7"/>
                  </a:lnTo>
                  <a:lnTo>
                    <a:pt x="11" y="7"/>
                  </a:lnTo>
                  <a:lnTo>
                    <a:pt x="1" y="6"/>
                  </a:lnTo>
                  <a:lnTo>
                    <a:pt x="0" y="6"/>
                  </a:lnTo>
                  <a:lnTo>
                    <a:pt x="0" y="5"/>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4" name="Freeform 220"/>
            <p:cNvSpPr>
              <a:spLocks/>
            </p:cNvSpPr>
            <p:nvPr/>
          </p:nvSpPr>
          <p:spPr bwMode="auto">
            <a:xfrm flipH="1">
              <a:off x="2071" y="2850"/>
              <a:ext cx="183" cy="109"/>
            </a:xfrm>
            <a:custGeom>
              <a:avLst/>
              <a:gdLst>
                <a:gd name="T0" fmla="*/ 0 w 183"/>
                <a:gd name="T1" fmla="*/ 109 h 109"/>
                <a:gd name="T2" fmla="*/ 13 w 183"/>
                <a:gd name="T3" fmla="*/ 100 h 109"/>
                <a:gd name="T4" fmla="*/ 23 w 183"/>
                <a:gd name="T5" fmla="*/ 89 h 109"/>
                <a:gd name="T6" fmla="*/ 33 w 183"/>
                <a:gd name="T7" fmla="*/ 78 h 109"/>
                <a:gd name="T8" fmla="*/ 43 w 183"/>
                <a:gd name="T9" fmla="*/ 67 h 109"/>
                <a:gd name="T10" fmla="*/ 52 w 183"/>
                <a:gd name="T11" fmla="*/ 56 h 109"/>
                <a:gd name="T12" fmla="*/ 61 w 183"/>
                <a:gd name="T13" fmla="*/ 44 h 109"/>
                <a:gd name="T14" fmla="*/ 71 w 183"/>
                <a:gd name="T15" fmla="*/ 32 h 109"/>
                <a:gd name="T16" fmla="*/ 82 w 183"/>
                <a:gd name="T17" fmla="*/ 22 h 109"/>
                <a:gd name="T18" fmla="*/ 91 w 183"/>
                <a:gd name="T19" fmla="*/ 14 h 109"/>
                <a:gd name="T20" fmla="*/ 102 w 183"/>
                <a:gd name="T21" fmla="*/ 9 h 109"/>
                <a:gd name="T22" fmla="*/ 115 w 183"/>
                <a:gd name="T23" fmla="*/ 5 h 109"/>
                <a:gd name="T24" fmla="*/ 128 w 183"/>
                <a:gd name="T25" fmla="*/ 1 h 109"/>
                <a:gd name="T26" fmla="*/ 141 w 183"/>
                <a:gd name="T27" fmla="*/ 0 h 109"/>
                <a:gd name="T28" fmla="*/ 154 w 183"/>
                <a:gd name="T29" fmla="*/ 0 h 109"/>
                <a:gd name="T30" fmla="*/ 167 w 183"/>
                <a:gd name="T31" fmla="*/ 2 h 109"/>
                <a:gd name="T32" fmla="*/ 179 w 183"/>
                <a:gd name="T33" fmla="*/ 6 h 109"/>
                <a:gd name="T34" fmla="*/ 182 w 183"/>
                <a:gd name="T35" fmla="*/ 9 h 109"/>
                <a:gd name="T36" fmla="*/ 183 w 183"/>
                <a:gd name="T37" fmla="*/ 11 h 109"/>
                <a:gd name="T38" fmla="*/ 183 w 183"/>
                <a:gd name="T39" fmla="*/ 14 h 109"/>
                <a:gd name="T40" fmla="*/ 180 w 183"/>
                <a:gd name="T41" fmla="*/ 15 h 109"/>
                <a:gd name="T42" fmla="*/ 165 w 183"/>
                <a:gd name="T43" fmla="*/ 14 h 109"/>
                <a:gd name="T44" fmla="*/ 149 w 183"/>
                <a:gd name="T45" fmla="*/ 13 h 109"/>
                <a:gd name="T46" fmla="*/ 134 w 183"/>
                <a:gd name="T47" fmla="*/ 14 h 109"/>
                <a:gd name="T48" fmla="*/ 119 w 183"/>
                <a:gd name="T49" fmla="*/ 18 h 109"/>
                <a:gd name="T50" fmla="*/ 105 w 183"/>
                <a:gd name="T51" fmla="*/ 22 h 109"/>
                <a:gd name="T52" fmla="*/ 92 w 183"/>
                <a:gd name="T53" fmla="*/ 30 h 109"/>
                <a:gd name="T54" fmla="*/ 80 w 183"/>
                <a:gd name="T55" fmla="*/ 37 h 109"/>
                <a:gd name="T56" fmla="*/ 69 w 183"/>
                <a:gd name="T57" fmla="*/ 49 h 109"/>
                <a:gd name="T58" fmla="*/ 61 w 183"/>
                <a:gd name="T59" fmla="*/ 57 h 109"/>
                <a:gd name="T60" fmla="*/ 53 w 183"/>
                <a:gd name="T61" fmla="*/ 66 h 109"/>
                <a:gd name="T62" fmla="*/ 44 w 183"/>
                <a:gd name="T63" fmla="*/ 74 h 109"/>
                <a:gd name="T64" fmla="*/ 36 w 183"/>
                <a:gd name="T65" fmla="*/ 82 h 109"/>
                <a:gd name="T66" fmla="*/ 27 w 183"/>
                <a:gd name="T67" fmla="*/ 89 h 109"/>
                <a:gd name="T68" fmla="*/ 18 w 183"/>
                <a:gd name="T69" fmla="*/ 96 h 109"/>
                <a:gd name="T70" fmla="*/ 9 w 183"/>
                <a:gd name="T71" fmla="*/ 103 h 109"/>
                <a:gd name="T72" fmla="*/ 0 w 183"/>
                <a:gd name="T73" fmla="*/ 109 h 109"/>
                <a:gd name="T74" fmla="*/ 0 w 183"/>
                <a:gd name="T75" fmla="*/ 109 h 109"/>
                <a:gd name="T76" fmla="*/ 0 w 183"/>
                <a:gd name="T77" fmla="*/ 109 h 109"/>
                <a:gd name="T78" fmla="*/ 0 w 183"/>
                <a:gd name="T79" fmla="*/ 109 h 109"/>
                <a:gd name="T80" fmla="*/ 0 w 183"/>
                <a:gd name="T81" fmla="*/ 109 h 109"/>
                <a:gd name="T82" fmla="*/ 0 w 183"/>
                <a:gd name="T8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109">
                  <a:moveTo>
                    <a:pt x="0" y="109"/>
                  </a:moveTo>
                  <a:lnTo>
                    <a:pt x="13" y="100"/>
                  </a:lnTo>
                  <a:lnTo>
                    <a:pt x="23" y="89"/>
                  </a:lnTo>
                  <a:lnTo>
                    <a:pt x="33" y="78"/>
                  </a:lnTo>
                  <a:lnTo>
                    <a:pt x="43" y="67"/>
                  </a:lnTo>
                  <a:lnTo>
                    <a:pt x="52" y="56"/>
                  </a:lnTo>
                  <a:lnTo>
                    <a:pt x="61" y="44"/>
                  </a:lnTo>
                  <a:lnTo>
                    <a:pt x="71" y="32"/>
                  </a:lnTo>
                  <a:lnTo>
                    <a:pt x="82" y="22"/>
                  </a:lnTo>
                  <a:lnTo>
                    <a:pt x="91" y="14"/>
                  </a:lnTo>
                  <a:lnTo>
                    <a:pt x="102" y="9"/>
                  </a:lnTo>
                  <a:lnTo>
                    <a:pt x="115" y="5"/>
                  </a:lnTo>
                  <a:lnTo>
                    <a:pt x="128" y="1"/>
                  </a:lnTo>
                  <a:lnTo>
                    <a:pt x="141" y="0"/>
                  </a:lnTo>
                  <a:lnTo>
                    <a:pt x="154" y="0"/>
                  </a:lnTo>
                  <a:lnTo>
                    <a:pt x="167" y="2"/>
                  </a:lnTo>
                  <a:lnTo>
                    <a:pt x="179" y="6"/>
                  </a:lnTo>
                  <a:lnTo>
                    <a:pt x="182" y="9"/>
                  </a:lnTo>
                  <a:lnTo>
                    <a:pt x="183" y="11"/>
                  </a:lnTo>
                  <a:lnTo>
                    <a:pt x="183" y="14"/>
                  </a:lnTo>
                  <a:lnTo>
                    <a:pt x="180" y="15"/>
                  </a:lnTo>
                  <a:lnTo>
                    <a:pt x="165" y="14"/>
                  </a:lnTo>
                  <a:lnTo>
                    <a:pt x="149" y="13"/>
                  </a:lnTo>
                  <a:lnTo>
                    <a:pt x="134" y="14"/>
                  </a:lnTo>
                  <a:lnTo>
                    <a:pt x="119" y="18"/>
                  </a:lnTo>
                  <a:lnTo>
                    <a:pt x="105" y="22"/>
                  </a:lnTo>
                  <a:lnTo>
                    <a:pt x="92" y="30"/>
                  </a:lnTo>
                  <a:lnTo>
                    <a:pt x="80" y="37"/>
                  </a:lnTo>
                  <a:lnTo>
                    <a:pt x="69" y="49"/>
                  </a:lnTo>
                  <a:lnTo>
                    <a:pt x="61" y="57"/>
                  </a:lnTo>
                  <a:lnTo>
                    <a:pt x="53" y="66"/>
                  </a:lnTo>
                  <a:lnTo>
                    <a:pt x="44" y="74"/>
                  </a:lnTo>
                  <a:lnTo>
                    <a:pt x="36" y="82"/>
                  </a:lnTo>
                  <a:lnTo>
                    <a:pt x="27" y="89"/>
                  </a:lnTo>
                  <a:lnTo>
                    <a:pt x="18" y="96"/>
                  </a:lnTo>
                  <a:lnTo>
                    <a:pt x="9" y="103"/>
                  </a:lnTo>
                  <a:lnTo>
                    <a:pt x="0" y="109"/>
                  </a:lnTo>
                  <a:lnTo>
                    <a:pt x="0" y="109"/>
                  </a:lnTo>
                  <a:lnTo>
                    <a:pt x="0" y="109"/>
                  </a:lnTo>
                  <a:lnTo>
                    <a:pt x="0" y="109"/>
                  </a:lnTo>
                  <a:lnTo>
                    <a:pt x="0" y="109"/>
                  </a:lnTo>
                  <a:lnTo>
                    <a:pt x="0"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5" name="Freeform 221"/>
            <p:cNvSpPr>
              <a:spLocks/>
            </p:cNvSpPr>
            <p:nvPr/>
          </p:nvSpPr>
          <p:spPr bwMode="auto">
            <a:xfrm flipH="1">
              <a:off x="2280" y="2864"/>
              <a:ext cx="164" cy="146"/>
            </a:xfrm>
            <a:custGeom>
              <a:avLst/>
              <a:gdLst>
                <a:gd name="T0" fmla="*/ 164 w 164"/>
                <a:gd name="T1" fmla="*/ 138 h 146"/>
                <a:gd name="T2" fmla="*/ 156 w 164"/>
                <a:gd name="T3" fmla="*/ 141 h 146"/>
                <a:gd name="T4" fmla="*/ 148 w 164"/>
                <a:gd name="T5" fmla="*/ 143 h 146"/>
                <a:gd name="T6" fmla="*/ 141 w 164"/>
                <a:gd name="T7" fmla="*/ 144 h 146"/>
                <a:gd name="T8" fmla="*/ 134 w 164"/>
                <a:gd name="T9" fmla="*/ 146 h 146"/>
                <a:gd name="T10" fmla="*/ 127 w 164"/>
                <a:gd name="T11" fmla="*/ 146 h 146"/>
                <a:gd name="T12" fmla="*/ 121 w 164"/>
                <a:gd name="T13" fmla="*/ 146 h 146"/>
                <a:gd name="T14" fmla="*/ 114 w 164"/>
                <a:gd name="T15" fmla="*/ 146 h 146"/>
                <a:gd name="T16" fmla="*/ 106 w 164"/>
                <a:gd name="T17" fmla="*/ 144 h 146"/>
                <a:gd name="T18" fmla="*/ 100 w 164"/>
                <a:gd name="T19" fmla="*/ 143 h 146"/>
                <a:gd name="T20" fmla="*/ 93 w 164"/>
                <a:gd name="T21" fmla="*/ 141 h 146"/>
                <a:gd name="T22" fmla="*/ 87 w 164"/>
                <a:gd name="T23" fmla="*/ 139 h 146"/>
                <a:gd name="T24" fmla="*/ 82 w 164"/>
                <a:gd name="T25" fmla="*/ 135 h 146"/>
                <a:gd name="T26" fmla="*/ 76 w 164"/>
                <a:gd name="T27" fmla="*/ 133 h 146"/>
                <a:gd name="T28" fmla="*/ 70 w 164"/>
                <a:gd name="T29" fmla="*/ 129 h 146"/>
                <a:gd name="T30" fmla="*/ 65 w 164"/>
                <a:gd name="T31" fmla="*/ 125 h 146"/>
                <a:gd name="T32" fmla="*/ 60 w 164"/>
                <a:gd name="T33" fmla="*/ 121 h 146"/>
                <a:gd name="T34" fmla="*/ 50 w 164"/>
                <a:gd name="T35" fmla="*/ 113 h 146"/>
                <a:gd name="T36" fmla="*/ 44 w 164"/>
                <a:gd name="T37" fmla="*/ 103 h 146"/>
                <a:gd name="T38" fmla="*/ 39 w 164"/>
                <a:gd name="T39" fmla="*/ 94 h 146"/>
                <a:gd name="T40" fmla="*/ 35 w 164"/>
                <a:gd name="T41" fmla="*/ 82 h 146"/>
                <a:gd name="T42" fmla="*/ 27 w 164"/>
                <a:gd name="T43" fmla="*/ 61 h 146"/>
                <a:gd name="T44" fmla="*/ 18 w 164"/>
                <a:gd name="T45" fmla="*/ 42 h 146"/>
                <a:gd name="T46" fmla="*/ 9 w 164"/>
                <a:gd name="T47" fmla="*/ 22 h 146"/>
                <a:gd name="T48" fmla="*/ 0 w 164"/>
                <a:gd name="T49" fmla="*/ 1 h 146"/>
                <a:gd name="T50" fmla="*/ 0 w 164"/>
                <a:gd name="T51" fmla="*/ 0 h 146"/>
                <a:gd name="T52" fmla="*/ 0 w 164"/>
                <a:gd name="T53" fmla="*/ 0 h 146"/>
                <a:gd name="T54" fmla="*/ 1 w 164"/>
                <a:gd name="T55" fmla="*/ 0 h 146"/>
                <a:gd name="T56" fmla="*/ 2 w 164"/>
                <a:gd name="T57" fmla="*/ 1 h 146"/>
                <a:gd name="T58" fmla="*/ 9 w 164"/>
                <a:gd name="T59" fmla="*/ 12 h 146"/>
                <a:gd name="T60" fmla="*/ 17 w 164"/>
                <a:gd name="T61" fmla="*/ 22 h 146"/>
                <a:gd name="T62" fmla="*/ 22 w 164"/>
                <a:gd name="T63" fmla="*/ 34 h 146"/>
                <a:gd name="T64" fmla="*/ 28 w 164"/>
                <a:gd name="T65" fmla="*/ 44 h 146"/>
                <a:gd name="T66" fmla="*/ 34 w 164"/>
                <a:gd name="T67" fmla="*/ 55 h 146"/>
                <a:gd name="T68" fmla="*/ 39 w 164"/>
                <a:gd name="T69" fmla="*/ 66 h 146"/>
                <a:gd name="T70" fmla="*/ 44 w 164"/>
                <a:gd name="T71" fmla="*/ 78 h 146"/>
                <a:gd name="T72" fmla="*/ 49 w 164"/>
                <a:gd name="T73" fmla="*/ 90 h 146"/>
                <a:gd name="T74" fmla="*/ 54 w 164"/>
                <a:gd name="T75" fmla="*/ 100 h 146"/>
                <a:gd name="T76" fmla="*/ 60 w 164"/>
                <a:gd name="T77" fmla="*/ 108 h 146"/>
                <a:gd name="T78" fmla="*/ 66 w 164"/>
                <a:gd name="T79" fmla="*/ 116 h 146"/>
                <a:gd name="T80" fmla="*/ 75 w 164"/>
                <a:gd name="T81" fmla="*/ 124 h 146"/>
                <a:gd name="T82" fmla="*/ 86 w 164"/>
                <a:gd name="T83" fmla="*/ 131 h 146"/>
                <a:gd name="T84" fmla="*/ 96 w 164"/>
                <a:gd name="T85" fmla="*/ 137 h 146"/>
                <a:gd name="T86" fmla="*/ 106 w 164"/>
                <a:gd name="T87" fmla="*/ 139 h 146"/>
                <a:gd name="T88" fmla="*/ 118 w 164"/>
                <a:gd name="T89" fmla="*/ 141 h 146"/>
                <a:gd name="T90" fmla="*/ 128 w 164"/>
                <a:gd name="T91" fmla="*/ 141 h 146"/>
                <a:gd name="T92" fmla="*/ 140 w 164"/>
                <a:gd name="T93" fmla="*/ 139 h 146"/>
                <a:gd name="T94" fmla="*/ 152 w 164"/>
                <a:gd name="T95" fmla="*/ 138 h 146"/>
                <a:gd name="T96" fmla="*/ 164 w 164"/>
                <a:gd name="T97" fmla="*/ 137 h 146"/>
                <a:gd name="T98" fmla="*/ 164 w 164"/>
                <a:gd name="T99" fmla="*/ 137 h 146"/>
                <a:gd name="T100" fmla="*/ 164 w 164"/>
                <a:gd name="T101" fmla="*/ 137 h 146"/>
                <a:gd name="T102" fmla="*/ 164 w 164"/>
                <a:gd name="T103" fmla="*/ 138 h 146"/>
                <a:gd name="T104" fmla="*/ 164 w 164"/>
                <a:gd name="T105" fmla="*/ 138 h 146"/>
                <a:gd name="T106" fmla="*/ 164 w 164"/>
                <a:gd name="T107"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 h="146">
                  <a:moveTo>
                    <a:pt x="164" y="138"/>
                  </a:moveTo>
                  <a:lnTo>
                    <a:pt x="156" y="141"/>
                  </a:lnTo>
                  <a:lnTo>
                    <a:pt x="148" y="143"/>
                  </a:lnTo>
                  <a:lnTo>
                    <a:pt x="141" y="144"/>
                  </a:lnTo>
                  <a:lnTo>
                    <a:pt x="134" y="146"/>
                  </a:lnTo>
                  <a:lnTo>
                    <a:pt x="127" y="146"/>
                  </a:lnTo>
                  <a:lnTo>
                    <a:pt x="121" y="146"/>
                  </a:lnTo>
                  <a:lnTo>
                    <a:pt x="114" y="146"/>
                  </a:lnTo>
                  <a:lnTo>
                    <a:pt x="106" y="144"/>
                  </a:lnTo>
                  <a:lnTo>
                    <a:pt x="100" y="143"/>
                  </a:lnTo>
                  <a:lnTo>
                    <a:pt x="93" y="141"/>
                  </a:lnTo>
                  <a:lnTo>
                    <a:pt x="87" y="139"/>
                  </a:lnTo>
                  <a:lnTo>
                    <a:pt x="82" y="135"/>
                  </a:lnTo>
                  <a:lnTo>
                    <a:pt x="76" y="133"/>
                  </a:lnTo>
                  <a:lnTo>
                    <a:pt x="70" y="129"/>
                  </a:lnTo>
                  <a:lnTo>
                    <a:pt x="65" y="125"/>
                  </a:lnTo>
                  <a:lnTo>
                    <a:pt x="60" y="121"/>
                  </a:lnTo>
                  <a:lnTo>
                    <a:pt x="50" y="113"/>
                  </a:lnTo>
                  <a:lnTo>
                    <a:pt x="44" y="103"/>
                  </a:lnTo>
                  <a:lnTo>
                    <a:pt x="39" y="94"/>
                  </a:lnTo>
                  <a:lnTo>
                    <a:pt x="35" y="82"/>
                  </a:lnTo>
                  <a:lnTo>
                    <a:pt x="27" y="61"/>
                  </a:lnTo>
                  <a:lnTo>
                    <a:pt x="18" y="42"/>
                  </a:lnTo>
                  <a:lnTo>
                    <a:pt x="9" y="22"/>
                  </a:lnTo>
                  <a:lnTo>
                    <a:pt x="0" y="1"/>
                  </a:lnTo>
                  <a:lnTo>
                    <a:pt x="0" y="0"/>
                  </a:lnTo>
                  <a:lnTo>
                    <a:pt x="0" y="0"/>
                  </a:lnTo>
                  <a:lnTo>
                    <a:pt x="1" y="0"/>
                  </a:lnTo>
                  <a:lnTo>
                    <a:pt x="2" y="1"/>
                  </a:lnTo>
                  <a:lnTo>
                    <a:pt x="9" y="12"/>
                  </a:lnTo>
                  <a:lnTo>
                    <a:pt x="17" y="22"/>
                  </a:lnTo>
                  <a:lnTo>
                    <a:pt x="22" y="34"/>
                  </a:lnTo>
                  <a:lnTo>
                    <a:pt x="28" y="44"/>
                  </a:lnTo>
                  <a:lnTo>
                    <a:pt x="34" y="55"/>
                  </a:lnTo>
                  <a:lnTo>
                    <a:pt x="39" y="66"/>
                  </a:lnTo>
                  <a:lnTo>
                    <a:pt x="44" y="78"/>
                  </a:lnTo>
                  <a:lnTo>
                    <a:pt x="49" y="90"/>
                  </a:lnTo>
                  <a:lnTo>
                    <a:pt x="54" y="100"/>
                  </a:lnTo>
                  <a:lnTo>
                    <a:pt x="60" y="108"/>
                  </a:lnTo>
                  <a:lnTo>
                    <a:pt x="66" y="116"/>
                  </a:lnTo>
                  <a:lnTo>
                    <a:pt x="75" y="124"/>
                  </a:lnTo>
                  <a:lnTo>
                    <a:pt x="86" y="131"/>
                  </a:lnTo>
                  <a:lnTo>
                    <a:pt x="96" y="137"/>
                  </a:lnTo>
                  <a:lnTo>
                    <a:pt x="106" y="139"/>
                  </a:lnTo>
                  <a:lnTo>
                    <a:pt x="118" y="141"/>
                  </a:lnTo>
                  <a:lnTo>
                    <a:pt x="128" y="141"/>
                  </a:lnTo>
                  <a:lnTo>
                    <a:pt x="140" y="139"/>
                  </a:lnTo>
                  <a:lnTo>
                    <a:pt x="152" y="138"/>
                  </a:lnTo>
                  <a:lnTo>
                    <a:pt x="164" y="137"/>
                  </a:lnTo>
                  <a:lnTo>
                    <a:pt x="164" y="137"/>
                  </a:lnTo>
                  <a:lnTo>
                    <a:pt x="164" y="137"/>
                  </a:lnTo>
                  <a:lnTo>
                    <a:pt x="164" y="138"/>
                  </a:lnTo>
                  <a:lnTo>
                    <a:pt x="164" y="138"/>
                  </a:lnTo>
                  <a:lnTo>
                    <a:pt x="164"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6" name="Freeform 222"/>
            <p:cNvSpPr>
              <a:spLocks/>
            </p:cNvSpPr>
            <p:nvPr/>
          </p:nvSpPr>
          <p:spPr bwMode="auto">
            <a:xfrm flipH="1">
              <a:off x="2349" y="2865"/>
              <a:ext cx="94" cy="94"/>
            </a:xfrm>
            <a:custGeom>
              <a:avLst/>
              <a:gdLst>
                <a:gd name="T0" fmla="*/ 0 w 94"/>
                <a:gd name="T1" fmla="*/ 0 h 94"/>
                <a:gd name="T2" fmla="*/ 17 w 94"/>
                <a:gd name="T3" fmla="*/ 4 h 94"/>
                <a:gd name="T4" fmla="*/ 33 w 94"/>
                <a:gd name="T5" fmla="*/ 11 h 94"/>
                <a:gd name="T6" fmla="*/ 47 w 94"/>
                <a:gd name="T7" fmla="*/ 20 h 94"/>
                <a:gd name="T8" fmla="*/ 60 w 94"/>
                <a:gd name="T9" fmla="*/ 32 h 94"/>
                <a:gd name="T10" fmla="*/ 72 w 94"/>
                <a:gd name="T11" fmla="*/ 45 h 94"/>
                <a:gd name="T12" fmla="*/ 81 w 94"/>
                <a:gd name="T13" fmla="*/ 60 h 94"/>
                <a:gd name="T14" fmla="*/ 88 w 94"/>
                <a:gd name="T15" fmla="*/ 76 h 94"/>
                <a:gd name="T16" fmla="*/ 94 w 94"/>
                <a:gd name="T17" fmla="*/ 91 h 94"/>
                <a:gd name="T18" fmla="*/ 94 w 94"/>
                <a:gd name="T19" fmla="*/ 94 h 94"/>
                <a:gd name="T20" fmla="*/ 91 w 94"/>
                <a:gd name="T21" fmla="*/ 94 h 94"/>
                <a:gd name="T22" fmla="*/ 90 w 94"/>
                <a:gd name="T23" fmla="*/ 93 h 94"/>
                <a:gd name="T24" fmla="*/ 88 w 94"/>
                <a:gd name="T25" fmla="*/ 91 h 94"/>
                <a:gd name="T26" fmla="*/ 81 w 94"/>
                <a:gd name="T27" fmla="*/ 77 h 94"/>
                <a:gd name="T28" fmla="*/ 72 w 94"/>
                <a:gd name="T29" fmla="*/ 63 h 94"/>
                <a:gd name="T30" fmla="*/ 62 w 94"/>
                <a:gd name="T31" fmla="*/ 48 h 94"/>
                <a:gd name="T32" fmla="*/ 53 w 94"/>
                <a:gd name="T33" fmla="*/ 35 h 94"/>
                <a:gd name="T34" fmla="*/ 42 w 94"/>
                <a:gd name="T35" fmla="*/ 24 h 94"/>
                <a:gd name="T36" fmla="*/ 30 w 94"/>
                <a:gd name="T37" fmla="*/ 15 h 94"/>
                <a:gd name="T38" fmla="*/ 16 w 94"/>
                <a:gd name="T39" fmla="*/ 6 h 94"/>
                <a:gd name="T40" fmla="*/ 0 w 94"/>
                <a:gd name="T41" fmla="*/ 0 h 94"/>
                <a:gd name="T42" fmla="*/ 0 w 94"/>
                <a:gd name="T43" fmla="*/ 0 h 94"/>
                <a:gd name="T44" fmla="*/ 0 w 94"/>
                <a:gd name="T45" fmla="*/ 0 h 94"/>
                <a:gd name="T46" fmla="*/ 0 w 94"/>
                <a:gd name="T47" fmla="*/ 0 h 94"/>
                <a:gd name="T48" fmla="*/ 0 w 94"/>
                <a:gd name="T49" fmla="*/ 0 h 94"/>
                <a:gd name="T50" fmla="*/ 0 w 94"/>
                <a:gd name="T5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94">
                  <a:moveTo>
                    <a:pt x="0" y="0"/>
                  </a:moveTo>
                  <a:lnTo>
                    <a:pt x="17" y="4"/>
                  </a:lnTo>
                  <a:lnTo>
                    <a:pt x="33" y="11"/>
                  </a:lnTo>
                  <a:lnTo>
                    <a:pt x="47" y="20"/>
                  </a:lnTo>
                  <a:lnTo>
                    <a:pt x="60" y="32"/>
                  </a:lnTo>
                  <a:lnTo>
                    <a:pt x="72" y="45"/>
                  </a:lnTo>
                  <a:lnTo>
                    <a:pt x="81" y="60"/>
                  </a:lnTo>
                  <a:lnTo>
                    <a:pt x="88" y="76"/>
                  </a:lnTo>
                  <a:lnTo>
                    <a:pt x="94" y="91"/>
                  </a:lnTo>
                  <a:lnTo>
                    <a:pt x="94" y="94"/>
                  </a:lnTo>
                  <a:lnTo>
                    <a:pt x="91" y="94"/>
                  </a:lnTo>
                  <a:lnTo>
                    <a:pt x="90" y="93"/>
                  </a:lnTo>
                  <a:lnTo>
                    <a:pt x="88" y="91"/>
                  </a:lnTo>
                  <a:lnTo>
                    <a:pt x="81" y="77"/>
                  </a:lnTo>
                  <a:lnTo>
                    <a:pt x="72" y="63"/>
                  </a:lnTo>
                  <a:lnTo>
                    <a:pt x="62" y="48"/>
                  </a:lnTo>
                  <a:lnTo>
                    <a:pt x="53" y="35"/>
                  </a:lnTo>
                  <a:lnTo>
                    <a:pt x="42" y="24"/>
                  </a:lnTo>
                  <a:lnTo>
                    <a:pt x="30" y="15"/>
                  </a:lnTo>
                  <a:lnTo>
                    <a:pt x="16"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7" name="Freeform 223"/>
            <p:cNvSpPr>
              <a:spLocks/>
            </p:cNvSpPr>
            <p:nvPr/>
          </p:nvSpPr>
          <p:spPr bwMode="auto">
            <a:xfrm flipH="1">
              <a:off x="2374" y="2939"/>
              <a:ext cx="154" cy="33"/>
            </a:xfrm>
            <a:custGeom>
              <a:avLst/>
              <a:gdLst>
                <a:gd name="T0" fmla="*/ 154 w 154"/>
                <a:gd name="T1" fmla="*/ 33 h 33"/>
                <a:gd name="T2" fmla="*/ 134 w 154"/>
                <a:gd name="T3" fmla="*/ 25 h 33"/>
                <a:gd name="T4" fmla="*/ 116 w 154"/>
                <a:gd name="T5" fmla="*/ 20 h 33"/>
                <a:gd name="T6" fmla="*/ 98 w 154"/>
                <a:gd name="T7" fmla="*/ 15 h 33"/>
                <a:gd name="T8" fmla="*/ 78 w 154"/>
                <a:gd name="T9" fmla="*/ 11 h 33"/>
                <a:gd name="T10" fmla="*/ 60 w 154"/>
                <a:gd name="T11" fmla="*/ 7 h 33"/>
                <a:gd name="T12" fmla="*/ 41 w 154"/>
                <a:gd name="T13" fmla="*/ 6 h 33"/>
                <a:gd name="T14" fmla="*/ 21 w 154"/>
                <a:gd name="T15" fmla="*/ 4 h 33"/>
                <a:gd name="T16" fmla="*/ 2 w 154"/>
                <a:gd name="T17" fmla="*/ 3 h 33"/>
                <a:gd name="T18" fmla="*/ 0 w 154"/>
                <a:gd name="T19" fmla="*/ 3 h 33"/>
                <a:gd name="T20" fmla="*/ 0 w 154"/>
                <a:gd name="T21" fmla="*/ 2 h 33"/>
                <a:gd name="T22" fmla="*/ 0 w 154"/>
                <a:gd name="T23" fmla="*/ 2 h 33"/>
                <a:gd name="T24" fmla="*/ 0 w 154"/>
                <a:gd name="T25" fmla="*/ 2 h 33"/>
                <a:gd name="T26" fmla="*/ 24 w 154"/>
                <a:gd name="T27" fmla="*/ 0 h 33"/>
                <a:gd name="T28" fmla="*/ 46 w 154"/>
                <a:gd name="T29" fmla="*/ 0 h 33"/>
                <a:gd name="T30" fmla="*/ 65 w 154"/>
                <a:gd name="T31" fmla="*/ 2 h 33"/>
                <a:gd name="T32" fmla="*/ 84 w 154"/>
                <a:gd name="T33" fmla="*/ 4 h 33"/>
                <a:gd name="T34" fmla="*/ 101 w 154"/>
                <a:gd name="T35" fmla="*/ 10 h 33"/>
                <a:gd name="T36" fmla="*/ 119 w 154"/>
                <a:gd name="T37" fmla="*/ 15 h 33"/>
                <a:gd name="T38" fmla="*/ 136 w 154"/>
                <a:gd name="T39" fmla="*/ 23 h 33"/>
                <a:gd name="T40" fmla="*/ 154 w 154"/>
                <a:gd name="T41" fmla="*/ 33 h 33"/>
                <a:gd name="T42" fmla="*/ 154 w 154"/>
                <a:gd name="T43" fmla="*/ 33 h 33"/>
                <a:gd name="T44" fmla="*/ 154 w 154"/>
                <a:gd name="T45" fmla="*/ 33 h 33"/>
                <a:gd name="T46" fmla="*/ 154 w 154"/>
                <a:gd name="T47" fmla="*/ 33 h 33"/>
                <a:gd name="T48" fmla="*/ 154 w 154"/>
                <a:gd name="T49" fmla="*/ 33 h 33"/>
                <a:gd name="T50" fmla="*/ 154 w 154"/>
                <a:gd name="T5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33">
                  <a:moveTo>
                    <a:pt x="154" y="33"/>
                  </a:moveTo>
                  <a:lnTo>
                    <a:pt x="134" y="25"/>
                  </a:lnTo>
                  <a:lnTo>
                    <a:pt x="116" y="20"/>
                  </a:lnTo>
                  <a:lnTo>
                    <a:pt x="98" y="15"/>
                  </a:lnTo>
                  <a:lnTo>
                    <a:pt x="78" y="11"/>
                  </a:lnTo>
                  <a:lnTo>
                    <a:pt x="60" y="7"/>
                  </a:lnTo>
                  <a:lnTo>
                    <a:pt x="41" y="6"/>
                  </a:lnTo>
                  <a:lnTo>
                    <a:pt x="21" y="4"/>
                  </a:lnTo>
                  <a:lnTo>
                    <a:pt x="2" y="3"/>
                  </a:lnTo>
                  <a:lnTo>
                    <a:pt x="0" y="3"/>
                  </a:lnTo>
                  <a:lnTo>
                    <a:pt x="0" y="2"/>
                  </a:lnTo>
                  <a:lnTo>
                    <a:pt x="0" y="2"/>
                  </a:lnTo>
                  <a:lnTo>
                    <a:pt x="0" y="2"/>
                  </a:lnTo>
                  <a:lnTo>
                    <a:pt x="24" y="0"/>
                  </a:lnTo>
                  <a:lnTo>
                    <a:pt x="46" y="0"/>
                  </a:lnTo>
                  <a:lnTo>
                    <a:pt x="65" y="2"/>
                  </a:lnTo>
                  <a:lnTo>
                    <a:pt x="84" y="4"/>
                  </a:lnTo>
                  <a:lnTo>
                    <a:pt x="101" y="10"/>
                  </a:lnTo>
                  <a:lnTo>
                    <a:pt x="119" y="15"/>
                  </a:lnTo>
                  <a:lnTo>
                    <a:pt x="136" y="23"/>
                  </a:lnTo>
                  <a:lnTo>
                    <a:pt x="154" y="33"/>
                  </a:lnTo>
                  <a:lnTo>
                    <a:pt x="154" y="33"/>
                  </a:lnTo>
                  <a:lnTo>
                    <a:pt x="154" y="33"/>
                  </a:lnTo>
                  <a:lnTo>
                    <a:pt x="154" y="33"/>
                  </a:lnTo>
                  <a:lnTo>
                    <a:pt x="154" y="33"/>
                  </a:lnTo>
                  <a:lnTo>
                    <a:pt x="15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8" name="Freeform 224"/>
            <p:cNvSpPr>
              <a:spLocks/>
            </p:cNvSpPr>
            <p:nvPr/>
          </p:nvSpPr>
          <p:spPr bwMode="auto">
            <a:xfrm flipH="1">
              <a:off x="2391" y="2913"/>
              <a:ext cx="156" cy="32"/>
            </a:xfrm>
            <a:custGeom>
              <a:avLst/>
              <a:gdLst>
                <a:gd name="T0" fmla="*/ 0 w 156"/>
                <a:gd name="T1" fmla="*/ 32 h 32"/>
                <a:gd name="T2" fmla="*/ 16 w 156"/>
                <a:gd name="T3" fmla="*/ 17 h 32"/>
                <a:gd name="T4" fmla="*/ 32 w 156"/>
                <a:gd name="T5" fmla="*/ 8 h 32"/>
                <a:gd name="T6" fmla="*/ 52 w 156"/>
                <a:gd name="T7" fmla="*/ 3 h 32"/>
                <a:gd name="T8" fmla="*/ 73 w 156"/>
                <a:gd name="T9" fmla="*/ 0 h 32"/>
                <a:gd name="T10" fmla="*/ 94 w 156"/>
                <a:gd name="T11" fmla="*/ 0 h 32"/>
                <a:gd name="T12" fmla="*/ 114 w 156"/>
                <a:gd name="T13" fmla="*/ 3 h 32"/>
                <a:gd name="T14" fmla="*/ 134 w 156"/>
                <a:gd name="T15" fmla="*/ 7 h 32"/>
                <a:gd name="T16" fmla="*/ 153 w 156"/>
                <a:gd name="T17" fmla="*/ 12 h 32"/>
                <a:gd name="T18" fmla="*/ 155 w 156"/>
                <a:gd name="T19" fmla="*/ 12 h 32"/>
                <a:gd name="T20" fmla="*/ 156 w 156"/>
                <a:gd name="T21" fmla="*/ 13 h 32"/>
                <a:gd name="T22" fmla="*/ 156 w 156"/>
                <a:gd name="T23" fmla="*/ 16 h 32"/>
                <a:gd name="T24" fmla="*/ 155 w 156"/>
                <a:gd name="T25" fmla="*/ 16 h 32"/>
                <a:gd name="T26" fmla="*/ 135 w 156"/>
                <a:gd name="T27" fmla="*/ 15 h 32"/>
                <a:gd name="T28" fmla="*/ 116 w 156"/>
                <a:gd name="T29" fmla="*/ 12 h 32"/>
                <a:gd name="T30" fmla="*/ 95 w 156"/>
                <a:gd name="T31" fmla="*/ 10 h 32"/>
                <a:gd name="T32" fmla="*/ 74 w 156"/>
                <a:gd name="T33" fmla="*/ 8 h 32"/>
                <a:gd name="T34" fmla="*/ 55 w 156"/>
                <a:gd name="T35" fmla="*/ 10 h 32"/>
                <a:gd name="T36" fmla="*/ 35 w 156"/>
                <a:gd name="T37" fmla="*/ 13 h 32"/>
                <a:gd name="T38" fmla="*/ 17 w 156"/>
                <a:gd name="T39" fmla="*/ 20 h 32"/>
                <a:gd name="T40" fmla="*/ 0 w 156"/>
                <a:gd name="T41" fmla="*/ 32 h 32"/>
                <a:gd name="T42" fmla="*/ 0 w 156"/>
                <a:gd name="T43" fmla="*/ 32 h 32"/>
                <a:gd name="T44" fmla="*/ 0 w 156"/>
                <a:gd name="T45" fmla="*/ 32 h 32"/>
                <a:gd name="T46" fmla="*/ 0 w 156"/>
                <a:gd name="T47" fmla="*/ 32 h 32"/>
                <a:gd name="T48" fmla="*/ 0 w 156"/>
                <a:gd name="T49" fmla="*/ 32 h 32"/>
                <a:gd name="T50" fmla="*/ 0 w 156"/>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32">
                  <a:moveTo>
                    <a:pt x="0" y="32"/>
                  </a:moveTo>
                  <a:lnTo>
                    <a:pt x="16" y="17"/>
                  </a:lnTo>
                  <a:lnTo>
                    <a:pt x="32" y="8"/>
                  </a:lnTo>
                  <a:lnTo>
                    <a:pt x="52" y="3"/>
                  </a:lnTo>
                  <a:lnTo>
                    <a:pt x="73" y="0"/>
                  </a:lnTo>
                  <a:lnTo>
                    <a:pt x="94" y="0"/>
                  </a:lnTo>
                  <a:lnTo>
                    <a:pt x="114" y="3"/>
                  </a:lnTo>
                  <a:lnTo>
                    <a:pt x="134" y="7"/>
                  </a:lnTo>
                  <a:lnTo>
                    <a:pt x="153" y="12"/>
                  </a:lnTo>
                  <a:lnTo>
                    <a:pt x="155" y="12"/>
                  </a:lnTo>
                  <a:lnTo>
                    <a:pt x="156" y="13"/>
                  </a:lnTo>
                  <a:lnTo>
                    <a:pt x="156" y="16"/>
                  </a:lnTo>
                  <a:lnTo>
                    <a:pt x="155" y="16"/>
                  </a:lnTo>
                  <a:lnTo>
                    <a:pt x="135" y="15"/>
                  </a:lnTo>
                  <a:lnTo>
                    <a:pt x="116" y="12"/>
                  </a:lnTo>
                  <a:lnTo>
                    <a:pt x="95" y="10"/>
                  </a:lnTo>
                  <a:lnTo>
                    <a:pt x="74" y="8"/>
                  </a:lnTo>
                  <a:lnTo>
                    <a:pt x="55" y="10"/>
                  </a:lnTo>
                  <a:lnTo>
                    <a:pt x="35" y="13"/>
                  </a:lnTo>
                  <a:lnTo>
                    <a:pt x="17" y="20"/>
                  </a:lnTo>
                  <a:lnTo>
                    <a:pt x="0" y="32"/>
                  </a:lnTo>
                  <a:lnTo>
                    <a:pt x="0" y="32"/>
                  </a:lnTo>
                  <a:lnTo>
                    <a:pt x="0" y="32"/>
                  </a:lnTo>
                  <a:lnTo>
                    <a:pt x="0" y="32"/>
                  </a:lnTo>
                  <a:lnTo>
                    <a:pt x="0"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49" name="Freeform 225"/>
            <p:cNvSpPr>
              <a:spLocks/>
            </p:cNvSpPr>
            <p:nvPr/>
          </p:nvSpPr>
          <p:spPr bwMode="auto">
            <a:xfrm flipH="1">
              <a:off x="2370" y="2968"/>
              <a:ext cx="147" cy="53"/>
            </a:xfrm>
            <a:custGeom>
              <a:avLst/>
              <a:gdLst>
                <a:gd name="T0" fmla="*/ 147 w 147"/>
                <a:gd name="T1" fmla="*/ 4 h 53"/>
                <a:gd name="T2" fmla="*/ 129 w 147"/>
                <a:gd name="T3" fmla="*/ 3 h 53"/>
                <a:gd name="T4" fmla="*/ 109 w 147"/>
                <a:gd name="T5" fmla="*/ 5 h 53"/>
                <a:gd name="T6" fmla="*/ 90 w 147"/>
                <a:gd name="T7" fmla="*/ 11 h 53"/>
                <a:gd name="T8" fmla="*/ 71 w 147"/>
                <a:gd name="T9" fmla="*/ 17 h 53"/>
                <a:gd name="T10" fmla="*/ 52 w 147"/>
                <a:gd name="T11" fmla="*/ 25 h 53"/>
                <a:gd name="T12" fmla="*/ 35 w 147"/>
                <a:gd name="T13" fmla="*/ 35 h 53"/>
                <a:gd name="T14" fmla="*/ 17 w 147"/>
                <a:gd name="T15" fmla="*/ 44 h 53"/>
                <a:gd name="T16" fmla="*/ 1 w 147"/>
                <a:gd name="T17" fmla="*/ 53 h 53"/>
                <a:gd name="T18" fmla="*/ 0 w 147"/>
                <a:gd name="T19" fmla="*/ 53 h 53"/>
                <a:gd name="T20" fmla="*/ 0 w 147"/>
                <a:gd name="T21" fmla="*/ 52 h 53"/>
                <a:gd name="T22" fmla="*/ 0 w 147"/>
                <a:gd name="T23" fmla="*/ 52 h 53"/>
                <a:gd name="T24" fmla="*/ 0 w 147"/>
                <a:gd name="T25" fmla="*/ 52 h 53"/>
                <a:gd name="T26" fmla="*/ 17 w 147"/>
                <a:gd name="T27" fmla="*/ 40 h 53"/>
                <a:gd name="T28" fmla="*/ 34 w 147"/>
                <a:gd name="T29" fmla="*/ 30 h 53"/>
                <a:gd name="T30" fmla="*/ 51 w 147"/>
                <a:gd name="T31" fmla="*/ 20 h 53"/>
                <a:gd name="T32" fmla="*/ 69 w 147"/>
                <a:gd name="T33" fmla="*/ 11 h 53"/>
                <a:gd name="T34" fmla="*/ 87 w 147"/>
                <a:gd name="T35" fmla="*/ 4 h 53"/>
                <a:gd name="T36" fmla="*/ 107 w 147"/>
                <a:gd name="T37" fmla="*/ 0 h 53"/>
                <a:gd name="T38" fmla="*/ 126 w 147"/>
                <a:gd name="T39" fmla="*/ 0 h 53"/>
                <a:gd name="T40" fmla="*/ 147 w 147"/>
                <a:gd name="T41" fmla="*/ 3 h 53"/>
                <a:gd name="T42" fmla="*/ 147 w 147"/>
                <a:gd name="T43" fmla="*/ 3 h 53"/>
                <a:gd name="T44" fmla="*/ 147 w 147"/>
                <a:gd name="T45" fmla="*/ 3 h 53"/>
                <a:gd name="T46" fmla="*/ 147 w 147"/>
                <a:gd name="T47" fmla="*/ 4 h 53"/>
                <a:gd name="T48" fmla="*/ 147 w 147"/>
                <a:gd name="T49" fmla="*/ 4 h 53"/>
                <a:gd name="T50" fmla="*/ 147 w 147"/>
                <a:gd name="T51"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53">
                  <a:moveTo>
                    <a:pt x="147" y="4"/>
                  </a:moveTo>
                  <a:lnTo>
                    <a:pt x="129" y="3"/>
                  </a:lnTo>
                  <a:lnTo>
                    <a:pt x="109" y="5"/>
                  </a:lnTo>
                  <a:lnTo>
                    <a:pt x="90" y="11"/>
                  </a:lnTo>
                  <a:lnTo>
                    <a:pt x="71" y="17"/>
                  </a:lnTo>
                  <a:lnTo>
                    <a:pt x="52" y="25"/>
                  </a:lnTo>
                  <a:lnTo>
                    <a:pt x="35" y="35"/>
                  </a:lnTo>
                  <a:lnTo>
                    <a:pt x="17" y="44"/>
                  </a:lnTo>
                  <a:lnTo>
                    <a:pt x="1" y="53"/>
                  </a:lnTo>
                  <a:lnTo>
                    <a:pt x="0" y="53"/>
                  </a:lnTo>
                  <a:lnTo>
                    <a:pt x="0" y="52"/>
                  </a:lnTo>
                  <a:lnTo>
                    <a:pt x="0" y="52"/>
                  </a:lnTo>
                  <a:lnTo>
                    <a:pt x="0" y="52"/>
                  </a:lnTo>
                  <a:lnTo>
                    <a:pt x="17" y="40"/>
                  </a:lnTo>
                  <a:lnTo>
                    <a:pt x="34" y="30"/>
                  </a:lnTo>
                  <a:lnTo>
                    <a:pt x="51" y="20"/>
                  </a:lnTo>
                  <a:lnTo>
                    <a:pt x="69" y="11"/>
                  </a:lnTo>
                  <a:lnTo>
                    <a:pt x="87" y="4"/>
                  </a:lnTo>
                  <a:lnTo>
                    <a:pt x="107" y="0"/>
                  </a:lnTo>
                  <a:lnTo>
                    <a:pt x="126" y="0"/>
                  </a:lnTo>
                  <a:lnTo>
                    <a:pt x="147" y="3"/>
                  </a:lnTo>
                  <a:lnTo>
                    <a:pt x="147" y="3"/>
                  </a:lnTo>
                  <a:lnTo>
                    <a:pt x="147" y="3"/>
                  </a:lnTo>
                  <a:lnTo>
                    <a:pt x="147" y="4"/>
                  </a:lnTo>
                  <a:lnTo>
                    <a:pt x="147" y="4"/>
                  </a:lnTo>
                  <a:lnTo>
                    <a:pt x="14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0" name="Freeform 226"/>
            <p:cNvSpPr>
              <a:spLocks/>
            </p:cNvSpPr>
            <p:nvPr/>
          </p:nvSpPr>
          <p:spPr bwMode="auto">
            <a:xfrm flipH="1">
              <a:off x="2429" y="2942"/>
              <a:ext cx="93" cy="82"/>
            </a:xfrm>
            <a:custGeom>
              <a:avLst/>
              <a:gdLst>
                <a:gd name="T0" fmla="*/ 0 w 93"/>
                <a:gd name="T1" fmla="*/ 82 h 82"/>
                <a:gd name="T2" fmla="*/ 1 w 93"/>
                <a:gd name="T3" fmla="*/ 66 h 82"/>
                <a:gd name="T4" fmla="*/ 7 w 93"/>
                <a:gd name="T5" fmla="*/ 51 h 82"/>
                <a:gd name="T6" fmla="*/ 17 w 93"/>
                <a:gd name="T7" fmla="*/ 35 h 82"/>
                <a:gd name="T8" fmla="*/ 27 w 93"/>
                <a:gd name="T9" fmla="*/ 24 h 82"/>
                <a:gd name="T10" fmla="*/ 33 w 93"/>
                <a:gd name="T11" fmla="*/ 18 h 82"/>
                <a:gd name="T12" fmla="*/ 40 w 93"/>
                <a:gd name="T13" fmla="*/ 13 h 82"/>
                <a:gd name="T14" fmla="*/ 46 w 93"/>
                <a:gd name="T15" fmla="*/ 9 h 82"/>
                <a:gd name="T16" fmla="*/ 53 w 93"/>
                <a:gd name="T17" fmla="*/ 5 h 82"/>
                <a:gd name="T18" fmla="*/ 61 w 93"/>
                <a:gd name="T19" fmla="*/ 1 h 82"/>
                <a:gd name="T20" fmla="*/ 70 w 93"/>
                <a:gd name="T21" fmla="*/ 0 h 82"/>
                <a:gd name="T22" fmla="*/ 78 w 93"/>
                <a:gd name="T23" fmla="*/ 0 h 82"/>
                <a:gd name="T24" fmla="*/ 87 w 93"/>
                <a:gd name="T25" fmla="*/ 1 h 82"/>
                <a:gd name="T26" fmla="*/ 89 w 93"/>
                <a:gd name="T27" fmla="*/ 3 h 82"/>
                <a:gd name="T28" fmla="*/ 92 w 93"/>
                <a:gd name="T29" fmla="*/ 5 h 82"/>
                <a:gd name="T30" fmla="*/ 93 w 93"/>
                <a:gd name="T31" fmla="*/ 8 h 82"/>
                <a:gd name="T32" fmla="*/ 92 w 93"/>
                <a:gd name="T33" fmla="*/ 9 h 82"/>
                <a:gd name="T34" fmla="*/ 87 w 93"/>
                <a:gd name="T35" fmla="*/ 13 h 82"/>
                <a:gd name="T36" fmla="*/ 82 w 93"/>
                <a:gd name="T37" fmla="*/ 17 h 82"/>
                <a:gd name="T38" fmla="*/ 76 w 93"/>
                <a:gd name="T39" fmla="*/ 21 h 82"/>
                <a:gd name="T40" fmla="*/ 70 w 93"/>
                <a:gd name="T41" fmla="*/ 24 h 82"/>
                <a:gd name="T42" fmla="*/ 65 w 93"/>
                <a:gd name="T43" fmla="*/ 26 h 82"/>
                <a:gd name="T44" fmla="*/ 58 w 93"/>
                <a:gd name="T45" fmla="*/ 30 h 82"/>
                <a:gd name="T46" fmla="*/ 53 w 93"/>
                <a:gd name="T47" fmla="*/ 33 h 82"/>
                <a:gd name="T48" fmla="*/ 46 w 93"/>
                <a:gd name="T49" fmla="*/ 35 h 82"/>
                <a:gd name="T50" fmla="*/ 40 w 93"/>
                <a:gd name="T51" fmla="*/ 39 h 82"/>
                <a:gd name="T52" fmla="*/ 32 w 93"/>
                <a:gd name="T53" fmla="*/ 44 h 82"/>
                <a:gd name="T54" fmla="*/ 24 w 93"/>
                <a:gd name="T55" fmla="*/ 48 h 82"/>
                <a:gd name="T56" fmla="*/ 18 w 93"/>
                <a:gd name="T57" fmla="*/ 55 h 82"/>
                <a:gd name="T58" fmla="*/ 11 w 93"/>
                <a:gd name="T59" fmla="*/ 60 h 82"/>
                <a:gd name="T60" fmla="*/ 6 w 93"/>
                <a:gd name="T61" fmla="*/ 66 h 82"/>
                <a:gd name="T62" fmla="*/ 2 w 93"/>
                <a:gd name="T63" fmla="*/ 74 h 82"/>
                <a:gd name="T64" fmla="*/ 0 w 93"/>
                <a:gd name="T65" fmla="*/ 82 h 82"/>
                <a:gd name="T66" fmla="*/ 0 w 93"/>
                <a:gd name="T67" fmla="*/ 82 h 82"/>
                <a:gd name="T68" fmla="*/ 0 w 93"/>
                <a:gd name="T69" fmla="*/ 82 h 82"/>
                <a:gd name="T70" fmla="*/ 0 w 93"/>
                <a:gd name="T71" fmla="*/ 82 h 82"/>
                <a:gd name="T72" fmla="*/ 0 w 93"/>
                <a:gd name="T73" fmla="*/ 82 h 82"/>
                <a:gd name="T74" fmla="*/ 0 w 93"/>
                <a:gd name="T7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82">
                  <a:moveTo>
                    <a:pt x="0" y="82"/>
                  </a:moveTo>
                  <a:lnTo>
                    <a:pt x="1" y="66"/>
                  </a:lnTo>
                  <a:lnTo>
                    <a:pt x="7" y="51"/>
                  </a:lnTo>
                  <a:lnTo>
                    <a:pt x="17" y="35"/>
                  </a:lnTo>
                  <a:lnTo>
                    <a:pt x="27" y="24"/>
                  </a:lnTo>
                  <a:lnTo>
                    <a:pt x="33" y="18"/>
                  </a:lnTo>
                  <a:lnTo>
                    <a:pt x="40" y="13"/>
                  </a:lnTo>
                  <a:lnTo>
                    <a:pt x="46" y="9"/>
                  </a:lnTo>
                  <a:lnTo>
                    <a:pt x="53" y="5"/>
                  </a:lnTo>
                  <a:lnTo>
                    <a:pt x="61" y="1"/>
                  </a:lnTo>
                  <a:lnTo>
                    <a:pt x="70" y="0"/>
                  </a:lnTo>
                  <a:lnTo>
                    <a:pt x="78" y="0"/>
                  </a:lnTo>
                  <a:lnTo>
                    <a:pt x="87" y="1"/>
                  </a:lnTo>
                  <a:lnTo>
                    <a:pt x="89" y="3"/>
                  </a:lnTo>
                  <a:lnTo>
                    <a:pt x="92" y="5"/>
                  </a:lnTo>
                  <a:lnTo>
                    <a:pt x="93" y="8"/>
                  </a:lnTo>
                  <a:lnTo>
                    <a:pt x="92" y="9"/>
                  </a:lnTo>
                  <a:lnTo>
                    <a:pt x="87" y="13"/>
                  </a:lnTo>
                  <a:lnTo>
                    <a:pt x="82" y="17"/>
                  </a:lnTo>
                  <a:lnTo>
                    <a:pt x="76" y="21"/>
                  </a:lnTo>
                  <a:lnTo>
                    <a:pt x="70" y="24"/>
                  </a:lnTo>
                  <a:lnTo>
                    <a:pt x="65" y="26"/>
                  </a:lnTo>
                  <a:lnTo>
                    <a:pt x="58" y="30"/>
                  </a:lnTo>
                  <a:lnTo>
                    <a:pt x="53" y="33"/>
                  </a:lnTo>
                  <a:lnTo>
                    <a:pt x="46" y="35"/>
                  </a:lnTo>
                  <a:lnTo>
                    <a:pt x="40" y="39"/>
                  </a:lnTo>
                  <a:lnTo>
                    <a:pt x="32" y="44"/>
                  </a:lnTo>
                  <a:lnTo>
                    <a:pt x="24" y="48"/>
                  </a:lnTo>
                  <a:lnTo>
                    <a:pt x="18" y="55"/>
                  </a:lnTo>
                  <a:lnTo>
                    <a:pt x="11" y="60"/>
                  </a:lnTo>
                  <a:lnTo>
                    <a:pt x="6" y="66"/>
                  </a:lnTo>
                  <a:lnTo>
                    <a:pt x="2" y="74"/>
                  </a:lnTo>
                  <a:lnTo>
                    <a:pt x="0" y="82"/>
                  </a:lnTo>
                  <a:lnTo>
                    <a:pt x="0" y="82"/>
                  </a:lnTo>
                  <a:lnTo>
                    <a:pt x="0" y="82"/>
                  </a:lnTo>
                  <a:lnTo>
                    <a:pt x="0" y="82"/>
                  </a:lnTo>
                  <a:lnTo>
                    <a:pt x="0" y="82"/>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1" name="Freeform 227"/>
            <p:cNvSpPr>
              <a:spLocks/>
            </p:cNvSpPr>
            <p:nvPr/>
          </p:nvSpPr>
          <p:spPr bwMode="auto">
            <a:xfrm flipH="1">
              <a:off x="2234" y="2842"/>
              <a:ext cx="98" cy="53"/>
            </a:xfrm>
            <a:custGeom>
              <a:avLst/>
              <a:gdLst>
                <a:gd name="T0" fmla="*/ 0 w 98"/>
                <a:gd name="T1" fmla="*/ 51 h 53"/>
                <a:gd name="T2" fmla="*/ 13 w 98"/>
                <a:gd name="T3" fmla="*/ 51 h 53"/>
                <a:gd name="T4" fmla="*/ 26 w 98"/>
                <a:gd name="T5" fmla="*/ 47 h 53"/>
                <a:gd name="T6" fmla="*/ 37 w 98"/>
                <a:gd name="T7" fmla="*/ 40 h 53"/>
                <a:gd name="T8" fmla="*/ 48 w 98"/>
                <a:gd name="T9" fmla="*/ 31 h 53"/>
                <a:gd name="T10" fmla="*/ 59 w 98"/>
                <a:gd name="T11" fmla="*/ 23 h 53"/>
                <a:gd name="T12" fmla="*/ 70 w 98"/>
                <a:gd name="T13" fmla="*/ 14 h 53"/>
                <a:gd name="T14" fmla="*/ 80 w 98"/>
                <a:gd name="T15" fmla="*/ 6 h 53"/>
                <a:gd name="T16" fmla="*/ 91 w 98"/>
                <a:gd name="T17" fmla="*/ 0 h 53"/>
                <a:gd name="T18" fmla="*/ 93 w 98"/>
                <a:gd name="T19" fmla="*/ 0 h 53"/>
                <a:gd name="T20" fmla="*/ 96 w 98"/>
                <a:gd name="T21" fmla="*/ 1 h 53"/>
                <a:gd name="T22" fmla="*/ 98 w 98"/>
                <a:gd name="T23" fmla="*/ 3 h 53"/>
                <a:gd name="T24" fmla="*/ 98 w 98"/>
                <a:gd name="T25" fmla="*/ 5 h 53"/>
                <a:gd name="T26" fmla="*/ 91 w 98"/>
                <a:gd name="T27" fmla="*/ 16 h 53"/>
                <a:gd name="T28" fmla="*/ 80 w 98"/>
                <a:gd name="T29" fmla="*/ 25 h 53"/>
                <a:gd name="T30" fmla="*/ 67 w 98"/>
                <a:gd name="T31" fmla="*/ 34 h 53"/>
                <a:gd name="T32" fmla="*/ 55 w 98"/>
                <a:gd name="T33" fmla="*/ 42 h 53"/>
                <a:gd name="T34" fmla="*/ 41 w 98"/>
                <a:gd name="T35" fmla="*/ 48 h 53"/>
                <a:gd name="T36" fmla="*/ 27 w 98"/>
                <a:gd name="T37" fmla="*/ 52 h 53"/>
                <a:gd name="T38" fmla="*/ 13 w 98"/>
                <a:gd name="T39" fmla="*/ 53 h 53"/>
                <a:gd name="T40" fmla="*/ 0 w 98"/>
                <a:gd name="T41" fmla="*/ 51 h 53"/>
                <a:gd name="T42" fmla="*/ 0 w 98"/>
                <a:gd name="T43" fmla="*/ 51 h 53"/>
                <a:gd name="T44" fmla="*/ 0 w 98"/>
                <a:gd name="T45" fmla="*/ 51 h 53"/>
                <a:gd name="T46" fmla="*/ 0 w 98"/>
                <a:gd name="T47" fmla="*/ 51 h 53"/>
                <a:gd name="T48" fmla="*/ 0 w 98"/>
                <a:gd name="T49" fmla="*/ 51 h 53"/>
                <a:gd name="T50" fmla="*/ 0 w 98"/>
                <a:gd name="T5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53">
                  <a:moveTo>
                    <a:pt x="0" y="51"/>
                  </a:moveTo>
                  <a:lnTo>
                    <a:pt x="13" y="51"/>
                  </a:lnTo>
                  <a:lnTo>
                    <a:pt x="26" y="47"/>
                  </a:lnTo>
                  <a:lnTo>
                    <a:pt x="37" y="40"/>
                  </a:lnTo>
                  <a:lnTo>
                    <a:pt x="48" y="31"/>
                  </a:lnTo>
                  <a:lnTo>
                    <a:pt x="59" y="23"/>
                  </a:lnTo>
                  <a:lnTo>
                    <a:pt x="70" y="14"/>
                  </a:lnTo>
                  <a:lnTo>
                    <a:pt x="80" y="6"/>
                  </a:lnTo>
                  <a:lnTo>
                    <a:pt x="91" y="0"/>
                  </a:lnTo>
                  <a:lnTo>
                    <a:pt x="93" y="0"/>
                  </a:lnTo>
                  <a:lnTo>
                    <a:pt x="96" y="1"/>
                  </a:lnTo>
                  <a:lnTo>
                    <a:pt x="98" y="3"/>
                  </a:lnTo>
                  <a:lnTo>
                    <a:pt x="98" y="5"/>
                  </a:lnTo>
                  <a:lnTo>
                    <a:pt x="91" y="16"/>
                  </a:lnTo>
                  <a:lnTo>
                    <a:pt x="80" y="25"/>
                  </a:lnTo>
                  <a:lnTo>
                    <a:pt x="67" y="34"/>
                  </a:lnTo>
                  <a:lnTo>
                    <a:pt x="55" y="42"/>
                  </a:lnTo>
                  <a:lnTo>
                    <a:pt x="41" y="48"/>
                  </a:lnTo>
                  <a:lnTo>
                    <a:pt x="27" y="52"/>
                  </a:lnTo>
                  <a:lnTo>
                    <a:pt x="13" y="53"/>
                  </a:lnTo>
                  <a:lnTo>
                    <a:pt x="0" y="51"/>
                  </a:lnTo>
                  <a:lnTo>
                    <a:pt x="0" y="51"/>
                  </a:lnTo>
                  <a:lnTo>
                    <a:pt x="0" y="51"/>
                  </a:lnTo>
                  <a:lnTo>
                    <a:pt x="0" y="51"/>
                  </a:lnTo>
                  <a:lnTo>
                    <a:pt x="0"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2" name="Freeform 228"/>
            <p:cNvSpPr>
              <a:spLocks/>
            </p:cNvSpPr>
            <p:nvPr/>
          </p:nvSpPr>
          <p:spPr bwMode="auto">
            <a:xfrm flipH="1">
              <a:off x="2092" y="2783"/>
              <a:ext cx="298" cy="52"/>
            </a:xfrm>
            <a:custGeom>
              <a:avLst/>
              <a:gdLst>
                <a:gd name="T0" fmla="*/ 297 w 298"/>
                <a:gd name="T1" fmla="*/ 29 h 52"/>
                <a:gd name="T2" fmla="*/ 279 w 298"/>
                <a:gd name="T3" fmla="*/ 24 h 52"/>
                <a:gd name="T4" fmla="*/ 262 w 298"/>
                <a:gd name="T5" fmla="*/ 20 h 52"/>
                <a:gd name="T6" fmla="*/ 244 w 298"/>
                <a:gd name="T7" fmla="*/ 16 h 52"/>
                <a:gd name="T8" fmla="*/ 225 w 298"/>
                <a:gd name="T9" fmla="*/ 13 h 52"/>
                <a:gd name="T10" fmla="*/ 207 w 298"/>
                <a:gd name="T11" fmla="*/ 11 h 52"/>
                <a:gd name="T12" fmla="*/ 189 w 298"/>
                <a:gd name="T13" fmla="*/ 10 h 52"/>
                <a:gd name="T14" fmla="*/ 171 w 298"/>
                <a:gd name="T15" fmla="*/ 8 h 52"/>
                <a:gd name="T16" fmla="*/ 152 w 298"/>
                <a:gd name="T17" fmla="*/ 8 h 52"/>
                <a:gd name="T18" fmla="*/ 139 w 298"/>
                <a:gd name="T19" fmla="*/ 8 h 52"/>
                <a:gd name="T20" fmla="*/ 128 w 298"/>
                <a:gd name="T21" fmla="*/ 11 h 52"/>
                <a:gd name="T22" fmla="*/ 116 w 298"/>
                <a:gd name="T23" fmla="*/ 13 h 52"/>
                <a:gd name="T24" fmla="*/ 106 w 298"/>
                <a:gd name="T25" fmla="*/ 16 h 52"/>
                <a:gd name="T26" fmla="*/ 94 w 298"/>
                <a:gd name="T27" fmla="*/ 21 h 52"/>
                <a:gd name="T28" fmla="*/ 84 w 298"/>
                <a:gd name="T29" fmla="*/ 25 h 52"/>
                <a:gd name="T30" fmla="*/ 72 w 298"/>
                <a:gd name="T31" fmla="*/ 32 h 52"/>
                <a:gd name="T32" fmla="*/ 61 w 298"/>
                <a:gd name="T33" fmla="*/ 37 h 52"/>
                <a:gd name="T34" fmla="*/ 55 w 298"/>
                <a:gd name="T35" fmla="*/ 41 h 52"/>
                <a:gd name="T36" fmla="*/ 48 w 298"/>
                <a:gd name="T37" fmla="*/ 43 h 52"/>
                <a:gd name="T38" fmla="*/ 41 w 298"/>
                <a:gd name="T39" fmla="*/ 46 h 52"/>
                <a:gd name="T40" fmla="*/ 33 w 298"/>
                <a:gd name="T41" fmla="*/ 47 h 52"/>
                <a:gd name="T42" fmla="*/ 25 w 298"/>
                <a:gd name="T43" fmla="*/ 49 h 52"/>
                <a:gd name="T44" fmla="*/ 17 w 298"/>
                <a:gd name="T45" fmla="*/ 50 h 52"/>
                <a:gd name="T46" fmla="*/ 9 w 298"/>
                <a:gd name="T47" fmla="*/ 51 h 52"/>
                <a:gd name="T48" fmla="*/ 2 w 298"/>
                <a:gd name="T49" fmla="*/ 52 h 52"/>
                <a:gd name="T50" fmla="*/ 2 w 298"/>
                <a:gd name="T51" fmla="*/ 52 h 52"/>
                <a:gd name="T52" fmla="*/ 2 w 298"/>
                <a:gd name="T53" fmla="*/ 51 h 52"/>
                <a:gd name="T54" fmla="*/ 0 w 298"/>
                <a:gd name="T55" fmla="*/ 51 h 52"/>
                <a:gd name="T56" fmla="*/ 0 w 298"/>
                <a:gd name="T57" fmla="*/ 51 h 52"/>
                <a:gd name="T58" fmla="*/ 12 w 298"/>
                <a:gd name="T59" fmla="*/ 47 h 52"/>
                <a:gd name="T60" fmla="*/ 22 w 298"/>
                <a:gd name="T61" fmla="*/ 45 h 52"/>
                <a:gd name="T62" fmla="*/ 33 w 298"/>
                <a:gd name="T63" fmla="*/ 41 h 52"/>
                <a:gd name="T64" fmla="*/ 43 w 298"/>
                <a:gd name="T65" fmla="*/ 38 h 52"/>
                <a:gd name="T66" fmla="*/ 54 w 298"/>
                <a:gd name="T67" fmla="*/ 34 h 52"/>
                <a:gd name="T68" fmla="*/ 64 w 298"/>
                <a:gd name="T69" fmla="*/ 30 h 52"/>
                <a:gd name="T70" fmla="*/ 73 w 298"/>
                <a:gd name="T71" fmla="*/ 25 h 52"/>
                <a:gd name="T72" fmla="*/ 84 w 298"/>
                <a:gd name="T73" fmla="*/ 20 h 52"/>
                <a:gd name="T74" fmla="*/ 91 w 298"/>
                <a:gd name="T75" fmla="*/ 16 h 52"/>
                <a:gd name="T76" fmla="*/ 99 w 298"/>
                <a:gd name="T77" fmla="*/ 12 h 52"/>
                <a:gd name="T78" fmla="*/ 107 w 298"/>
                <a:gd name="T79" fmla="*/ 8 h 52"/>
                <a:gd name="T80" fmla="*/ 115 w 298"/>
                <a:gd name="T81" fmla="*/ 6 h 52"/>
                <a:gd name="T82" fmla="*/ 124 w 298"/>
                <a:gd name="T83" fmla="*/ 4 h 52"/>
                <a:gd name="T84" fmla="*/ 132 w 298"/>
                <a:gd name="T85" fmla="*/ 2 h 52"/>
                <a:gd name="T86" fmla="*/ 141 w 298"/>
                <a:gd name="T87" fmla="*/ 2 h 52"/>
                <a:gd name="T88" fmla="*/ 149 w 298"/>
                <a:gd name="T89" fmla="*/ 0 h 52"/>
                <a:gd name="T90" fmla="*/ 168 w 298"/>
                <a:gd name="T91" fmla="*/ 0 h 52"/>
                <a:gd name="T92" fmla="*/ 186 w 298"/>
                <a:gd name="T93" fmla="*/ 2 h 52"/>
                <a:gd name="T94" fmla="*/ 206 w 298"/>
                <a:gd name="T95" fmla="*/ 4 h 52"/>
                <a:gd name="T96" fmla="*/ 225 w 298"/>
                <a:gd name="T97" fmla="*/ 7 h 52"/>
                <a:gd name="T98" fmla="*/ 244 w 298"/>
                <a:gd name="T99" fmla="*/ 12 h 52"/>
                <a:gd name="T100" fmla="*/ 262 w 298"/>
                <a:gd name="T101" fmla="*/ 17 h 52"/>
                <a:gd name="T102" fmla="*/ 280 w 298"/>
                <a:gd name="T103" fmla="*/ 23 h 52"/>
                <a:gd name="T104" fmla="*/ 297 w 298"/>
                <a:gd name="T105" fmla="*/ 29 h 52"/>
                <a:gd name="T106" fmla="*/ 298 w 298"/>
                <a:gd name="T107" fmla="*/ 29 h 52"/>
                <a:gd name="T108" fmla="*/ 298 w 298"/>
                <a:gd name="T109" fmla="*/ 29 h 52"/>
                <a:gd name="T110" fmla="*/ 298 w 298"/>
                <a:gd name="T111" fmla="*/ 29 h 52"/>
                <a:gd name="T112" fmla="*/ 297 w 298"/>
                <a:gd name="T113" fmla="*/ 29 h 52"/>
                <a:gd name="T114" fmla="*/ 297 w 298"/>
                <a:gd name="T115"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 h="52">
                  <a:moveTo>
                    <a:pt x="297" y="29"/>
                  </a:moveTo>
                  <a:lnTo>
                    <a:pt x="279" y="24"/>
                  </a:lnTo>
                  <a:lnTo>
                    <a:pt x="262" y="20"/>
                  </a:lnTo>
                  <a:lnTo>
                    <a:pt x="244" y="16"/>
                  </a:lnTo>
                  <a:lnTo>
                    <a:pt x="225" y="13"/>
                  </a:lnTo>
                  <a:lnTo>
                    <a:pt x="207" y="11"/>
                  </a:lnTo>
                  <a:lnTo>
                    <a:pt x="189" y="10"/>
                  </a:lnTo>
                  <a:lnTo>
                    <a:pt x="171" y="8"/>
                  </a:lnTo>
                  <a:lnTo>
                    <a:pt x="152" y="8"/>
                  </a:lnTo>
                  <a:lnTo>
                    <a:pt x="139" y="8"/>
                  </a:lnTo>
                  <a:lnTo>
                    <a:pt x="128" y="11"/>
                  </a:lnTo>
                  <a:lnTo>
                    <a:pt x="116" y="13"/>
                  </a:lnTo>
                  <a:lnTo>
                    <a:pt x="106" y="16"/>
                  </a:lnTo>
                  <a:lnTo>
                    <a:pt x="94" y="21"/>
                  </a:lnTo>
                  <a:lnTo>
                    <a:pt x="84" y="25"/>
                  </a:lnTo>
                  <a:lnTo>
                    <a:pt x="72" y="32"/>
                  </a:lnTo>
                  <a:lnTo>
                    <a:pt x="61" y="37"/>
                  </a:lnTo>
                  <a:lnTo>
                    <a:pt x="55" y="41"/>
                  </a:lnTo>
                  <a:lnTo>
                    <a:pt x="48" y="43"/>
                  </a:lnTo>
                  <a:lnTo>
                    <a:pt x="41" y="46"/>
                  </a:lnTo>
                  <a:lnTo>
                    <a:pt x="33" y="47"/>
                  </a:lnTo>
                  <a:lnTo>
                    <a:pt x="25" y="49"/>
                  </a:lnTo>
                  <a:lnTo>
                    <a:pt x="17" y="50"/>
                  </a:lnTo>
                  <a:lnTo>
                    <a:pt x="9" y="51"/>
                  </a:lnTo>
                  <a:lnTo>
                    <a:pt x="2" y="52"/>
                  </a:lnTo>
                  <a:lnTo>
                    <a:pt x="2" y="52"/>
                  </a:lnTo>
                  <a:lnTo>
                    <a:pt x="2" y="51"/>
                  </a:lnTo>
                  <a:lnTo>
                    <a:pt x="0" y="51"/>
                  </a:lnTo>
                  <a:lnTo>
                    <a:pt x="0" y="51"/>
                  </a:lnTo>
                  <a:lnTo>
                    <a:pt x="12" y="47"/>
                  </a:lnTo>
                  <a:lnTo>
                    <a:pt x="22" y="45"/>
                  </a:lnTo>
                  <a:lnTo>
                    <a:pt x="33" y="41"/>
                  </a:lnTo>
                  <a:lnTo>
                    <a:pt x="43" y="38"/>
                  </a:lnTo>
                  <a:lnTo>
                    <a:pt x="54" y="34"/>
                  </a:lnTo>
                  <a:lnTo>
                    <a:pt x="64" y="30"/>
                  </a:lnTo>
                  <a:lnTo>
                    <a:pt x="73" y="25"/>
                  </a:lnTo>
                  <a:lnTo>
                    <a:pt x="84" y="20"/>
                  </a:lnTo>
                  <a:lnTo>
                    <a:pt x="91" y="16"/>
                  </a:lnTo>
                  <a:lnTo>
                    <a:pt x="99" y="12"/>
                  </a:lnTo>
                  <a:lnTo>
                    <a:pt x="107" y="8"/>
                  </a:lnTo>
                  <a:lnTo>
                    <a:pt x="115" y="6"/>
                  </a:lnTo>
                  <a:lnTo>
                    <a:pt x="124" y="4"/>
                  </a:lnTo>
                  <a:lnTo>
                    <a:pt x="132" y="2"/>
                  </a:lnTo>
                  <a:lnTo>
                    <a:pt x="141" y="2"/>
                  </a:lnTo>
                  <a:lnTo>
                    <a:pt x="149" y="0"/>
                  </a:lnTo>
                  <a:lnTo>
                    <a:pt x="168" y="0"/>
                  </a:lnTo>
                  <a:lnTo>
                    <a:pt x="186" y="2"/>
                  </a:lnTo>
                  <a:lnTo>
                    <a:pt x="206" y="4"/>
                  </a:lnTo>
                  <a:lnTo>
                    <a:pt x="225" y="7"/>
                  </a:lnTo>
                  <a:lnTo>
                    <a:pt x="244" y="12"/>
                  </a:lnTo>
                  <a:lnTo>
                    <a:pt x="262" y="17"/>
                  </a:lnTo>
                  <a:lnTo>
                    <a:pt x="280" y="23"/>
                  </a:lnTo>
                  <a:lnTo>
                    <a:pt x="297" y="29"/>
                  </a:lnTo>
                  <a:lnTo>
                    <a:pt x="298" y="29"/>
                  </a:lnTo>
                  <a:lnTo>
                    <a:pt x="298" y="29"/>
                  </a:lnTo>
                  <a:lnTo>
                    <a:pt x="298" y="29"/>
                  </a:lnTo>
                  <a:lnTo>
                    <a:pt x="297" y="29"/>
                  </a:lnTo>
                  <a:lnTo>
                    <a:pt x="29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3" name="Freeform 229"/>
            <p:cNvSpPr>
              <a:spLocks/>
            </p:cNvSpPr>
            <p:nvPr/>
          </p:nvSpPr>
          <p:spPr bwMode="auto">
            <a:xfrm flipH="1">
              <a:off x="2230" y="2832"/>
              <a:ext cx="152" cy="28"/>
            </a:xfrm>
            <a:custGeom>
              <a:avLst/>
              <a:gdLst>
                <a:gd name="T0" fmla="*/ 0 w 152"/>
                <a:gd name="T1" fmla="*/ 2 h 28"/>
                <a:gd name="T2" fmla="*/ 9 w 152"/>
                <a:gd name="T3" fmla="*/ 7 h 28"/>
                <a:gd name="T4" fmla="*/ 21 w 152"/>
                <a:gd name="T5" fmla="*/ 11 h 28"/>
                <a:gd name="T6" fmla="*/ 33 w 152"/>
                <a:gd name="T7" fmla="*/ 11 h 28"/>
                <a:gd name="T8" fmla="*/ 46 w 152"/>
                <a:gd name="T9" fmla="*/ 11 h 28"/>
                <a:gd name="T10" fmla="*/ 59 w 152"/>
                <a:gd name="T11" fmla="*/ 9 h 28"/>
                <a:gd name="T12" fmla="*/ 72 w 152"/>
                <a:gd name="T13" fmla="*/ 6 h 28"/>
                <a:gd name="T14" fmla="*/ 85 w 152"/>
                <a:gd name="T15" fmla="*/ 3 h 28"/>
                <a:gd name="T16" fmla="*/ 95 w 152"/>
                <a:gd name="T17" fmla="*/ 2 h 28"/>
                <a:gd name="T18" fmla="*/ 103 w 152"/>
                <a:gd name="T19" fmla="*/ 1 h 28"/>
                <a:gd name="T20" fmla="*/ 109 w 152"/>
                <a:gd name="T21" fmla="*/ 0 h 28"/>
                <a:gd name="T22" fmla="*/ 117 w 152"/>
                <a:gd name="T23" fmla="*/ 0 h 28"/>
                <a:gd name="T24" fmla="*/ 125 w 152"/>
                <a:gd name="T25" fmla="*/ 0 h 28"/>
                <a:gd name="T26" fmla="*/ 131 w 152"/>
                <a:gd name="T27" fmla="*/ 1 h 28"/>
                <a:gd name="T28" fmla="*/ 139 w 152"/>
                <a:gd name="T29" fmla="*/ 3 h 28"/>
                <a:gd name="T30" fmla="*/ 146 w 152"/>
                <a:gd name="T31" fmla="*/ 6 h 28"/>
                <a:gd name="T32" fmla="*/ 152 w 152"/>
                <a:gd name="T33" fmla="*/ 11 h 28"/>
                <a:gd name="T34" fmla="*/ 152 w 152"/>
                <a:gd name="T35" fmla="*/ 11 h 28"/>
                <a:gd name="T36" fmla="*/ 152 w 152"/>
                <a:gd name="T37" fmla="*/ 13 h 28"/>
                <a:gd name="T38" fmla="*/ 152 w 152"/>
                <a:gd name="T39" fmla="*/ 14 h 28"/>
                <a:gd name="T40" fmla="*/ 151 w 152"/>
                <a:gd name="T41" fmla="*/ 14 h 28"/>
                <a:gd name="T42" fmla="*/ 139 w 152"/>
                <a:gd name="T43" fmla="*/ 9 h 28"/>
                <a:gd name="T44" fmla="*/ 128 w 152"/>
                <a:gd name="T45" fmla="*/ 7 h 28"/>
                <a:gd name="T46" fmla="*/ 115 w 152"/>
                <a:gd name="T47" fmla="*/ 10 h 28"/>
                <a:gd name="T48" fmla="*/ 102 w 152"/>
                <a:gd name="T49" fmla="*/ 14 h 28"/>
                <a:gd name="T50" fmla="*/ 90 w 152"/>
                <a:gd name="T51" fmla="*/ 19 h 28"/>
                <a:gd name="T52" fmla="*/ 77 w 152"/>
                <a:gd name="T53" fmla="*/ 23 h 28"/>
                <a:gd name="T54" fmla="*/ 64 w 152"/>
                <a:gd name="T55" fmla="*/ 27 h 28"/>
                <a:gd name="T56" fmla="*/ 52 w 152"/>
                <a:gd name="T57" fmla="*/ 28 h 28"/>
                <a:gd name="T58" fmla="*/ 44 w 152"/>
                <a:gd name="T59" fmla="*/ 28 h 28"/>
                <a:gd name="T60" fmla="*/ 37 w 152"/>
                <a:gd name="T61" fmla="*/ 27 h 28"/>
                <a:gd name="T62" fmla="*/ 30 w 152"/>
                <a:gd name="T63" fmla="*/ 24 h 28"/>
                <a:gd name="T64" fmla="*/ 22 w 152"/>
                <a:gd name="T65" fmla="*/ 22 h 28"/>
                <a:gd name="T66" fmla="*/ 16 w 152"/>
                <a:gd name="T67" fmla="*/ 18 h 28"/>
                <a:gd name="T68" fmla="*/ 11 w 152"/>
                <a:gd name="T69" fmla="*/ 14 h 28"/>
                <a:gd name="T70" fmla="*/ 5 w 152"/>
                <a:gd name="T71" fmla="*/ 9 h 28"/>
                <a:gd name="T72" fmla="*/ 0 w 152"/>
                <a:gd name="T73" fmla="*/ 3 h 28"/>
                <a:gd name="T74" fmla="*/ 0 w 152"/>
                <a:gd name="T75" fmla="*/ 2 h 28"/>
                <a:gd name="T76" fmla="*/ 0 w 152"/>
                <a:gd name="T77" fmla="*/ 2 h 28"/>
                <a:gd name="T78" fmla="*/ 0 w 152"/>
                <a:gd name="T79" fmla="*/ 2 h 28"/>
                <a:gd name="T80" fmla="*/ 0 w 152"/>
                <a:gd name="T81" fmla="*/ 2 h 28"/>
                <a:gd name="T82" fmla="*/ 0 w 152"/>
                <a:gd name="T8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28">
                  <a:moveTo>
                    <a:pt x="0" y="2"/>
                  </a:moveTo>
                  <a:lnTo>
                    <a:pt x="9" y="7"/>
                  </a:lnTo>
                  <a:lnTo>
                    <a:pt x="21" y="11"/>
                  </a:lnTo>
                  <a:lnTo>
                    <a:pt x="33" y="11"/>
                  </a:lnTo>
                  <a:lnTo>
                    <a:pt x="46" y="11"/>
                  </a:lnTo>
                  <a:lnTo>
                    <a:pt x="59" y="9"/>
                  </a:lnTo>
                  <a:lnTo>
                    <a:pt x="72" y="6"/>
                  </a:lnTo>
                  <a:lnTo>
                    <a:pt x="85" y="3"/>
                  </a:lnTo>
                  <a:lnTo>
                    <a:pt x="95" y="2"/>
                  </a:lnTo>
                  <a:lnTo>
                    <a:pt x="103" y="1"/>
                  </a:lnTo>
                  <a:lnTo>
                    <a:pt x="109" y="0"/>
                  </a:lnTo>
                  <a:lnTo>
                    <a:pt x="117" y="0"/>
                  </a:lnTo>
                  <a:lnTo>
                    <a:pt x="125" y="0"/>
                  </a:lnTo>
                  <a:lnTo>
                    <a:pt x="131" y="1"/>
                  </a:lnTo>
                  <a:lnTo>
                    <a:pt x="139" y="3"/>
                  </a:lnTo>
                  <a:lnTo>
                    <a:pt x="146" y="6"/>
                  </a:lnTo>
                  <a:lnTo>
                    <a:pt x="152" y="11"/>
                  </a:lnTo>
                  <a:lnTo>
                    <a:pt x="152" y="11"/>
                  </a:lnTo>
                  <a:lnTo>
                    <a:pt x="152" y="13"/>
                  </a:lnTo>
                  <a:lnTo>
                    <a:pt x="152" y="14"/>
                  </a:lnTo>
                  <a:lnTo>
                    <a:pt x="151" y="14"/>
                  </a:lnTo>
                  <a:lnTo>
                    <a:pt x="139" y="9"/>
                  </a:lnTo>
                  <a:lnTo>
                    <a:pt x="128" y="7"/>
                  </a:lnTo>
                  <a:lnTo>
                    <a:pt x="115" y="10"/>
                  </a:lnTo>
                  <a:lnTo>
                    <a:pt x="102" y="14"/>
                  </a:lnTo>
                  <a:lnTo>
                    <a:pt x="90" y="19"/>
                  </a:lnTo>
                  <a:lnTo>
                    <a:pt x="77" y="23"/>
                  </a:lnTo>
                  <a:lnTo>
                    <a:pt x="64" y="27"/>
                  </a:lnTo>
                  <a:lnTo>
                    <a:pt x="52" y="28"/>
                  </a:lnTo>
                  <a:lnTo>
                    <a:pt x="44" y="28"/>
                  </a:lnTo>
                  <a:lnTo>
                    <a:pt x="37" y="27"/>
                  </a:lnTo>
                  <a:lnTo>
                    <a:pt x="30" y="24"/>
                  </a:lnTo>
                  <a:lnTo>
                    <a:pt x="22" y="22"/>
                  </a:lnTo>
                  <a:lnTo>
                    <a:pt x="16" y="18"/>
                  </a:lnTo>
                  <a:lnTo>
                    <a:pt x="11" y="14"/>
                  </a:lnTo>
                  <a:lnTo>
                    <a:pt x="5" y="9"/>
                  </a:lnTo>
                  <a:lnTo>
                    <a:pt x="0" y="3"/>
                  </a:lnTo>
                  <a:lnTo>
                    <a:pt x="0" y="2"/>
                  </a:lnTo>
                  <a:lnTo>
                    <a:pt x="0"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4" name="Freeform 230"/>
            <p:cNvSpPr>
              <a:spLocks/>
            </p:cNvSpPr>
            <p:nvPr/>
          </p:nvSpPr>
          <p:spPr bwMode="auto">
            <a:xfrm flipH="1">
              <a:off x="1654" y="2496"/>
              <a:ext cx="136" cy="31"/>
            </a:xfrm>
            <a:custGeom>
              <a:avLst/>
              <a:gdLst>
                <a:gd name="T0" fmla="*/ 56 w 136"/>
                <a:gd name="T1" fmla="*/ 8 h 31"/>
                <a:gd name="T2" fmla="*/ 65 w 136"/>
                <a:gd name="T3" fmla="*/ 5 h 31"/>
                <a:gd name="T4" fmla="*/ 73 w 136"/>
                <a:gd name="T5" fmla="*/ 1 h 31"/>
                <a:gd name="T6" fmla="*/ 82 w 136"/>
                <a:gd name="T7" fmla="*/ 0 h 31"/>
                <a:gd name="T8" fmla="*/ 92 w 136"/>
                <a:gd name="T9" fmla="*/ 0 h 31"/>
                <a:gd name="T10" fmla="*/ 100 w 136"/>
                <a:gd name="T11" fmla="*/ 1 h 31"/>
                <a:gd name="T12" fmla="*/ 107 w 136"/>
                <a:gd name="T13" fmla="*/ 3 h 31"/>
                <a:gd name="T14" fmla="*/ 114 w 136"/>
                <a:gd name="T15" fmla="*/ 4 h 31"/>
                <a:gd name="T16" fmla="*/ 121 w 136"/>
                <a:gd name="T17" fmla="*/ 7 h 31"/>
                <a:gd name="T18" fmla="*/ 126 w 136"/>
                <a:gd name="T19" fmla="*/ 10 h 31"/>
                <a:gd name="T20" fmla="*/ 131 w 136"/>
                <a:gd name="T21" fmla="*/ 16 h 31"/>
                <a:gd name="T22" fmla="*/ 134 w 136"/>
                <a:gd name="T23" fmla="*/ 22 h 31"/>
                <a:gd name="T24" fmla="*/ 136 w 136"/>
                <a:gd name="T25" fmla="*/ 30 h 31"/>
                <a:gd name="T26" fmla="*/ 136 w 136"/>
                <a:gd name="T27" fmla="*/ 31 h 31"/>
                <a:gd name="T28" fmla="*/ 134 w 136"/>
                <a:gd name="T29" fmla="*/ 31 h 31"/>
                <a:gd name="T30" fmla="*/ 131 w 136"/>
                <a:gd name="T31" fmla="*/ 30 h 31"/>
                <a:gd name="T32" fmla="*/ 130 w 136"/>
                <a:gd name="T33" fmla="*/ 29 h 31"/>
                <a:gd name="T34" fmla="*/ 125 w 136"/>
                <a:gd name="T35" fmla="*/ 21 h 31"/>
                <a:gd name="T36" fmla="*/ 117 w 136"/>
                <a:gd name="T37" fmla="*/ 14 h 31"/>
                <a:gd name="T38" fmla="*/ 109 w 136"/>
                <a:gd name="T39" fmla="*/ 10 h 31"/>
                <a:gd name="T40" fmla="*/ 101 w 136"/>
                <a:gd name="T41" fmla="*/ 8 h 31"/>
                <a:gd name="T42" fmla="*/ 91 w 136"/>
                <a:gd name="T43" fmla="*/ 7 h 31"/>
                <a:gd name="T44" fmla="*/ 82 w 136"/>
                <a:gd name="T45" fmla="*/ 7 h 31"/>
                <a:gd name="T46" fmla="*/ 73 w 136"/>
                <a:gd name="T47" fmla="*/ 7 h 31"/>
                <a:gd name="T48" fmla="*/ 64 w 136"/>
                <a:gd name="T49" fmla="*/ 9 h 31"/>
                <a:gd name="T50" fmla="*/ 56 w 136"/>
                <a:gd name="T51" fmla="*/ 10 h 31"/>
                <a:gd name="T52" fmla="*/ 45 w 136"/>
                <a:gd name="T53" fmla="*/ 12 h 31"/>
                <a:gd name="T54" fmla="*/ 35 w 136"/>
                <a:gd name="T55" fmla="*/ 12 h 31"/>
                <a:gd name="T56" fmla="*/ 25 w 136"/>
                <a:gd name="T57" fmla="*/ 10 h 31"/>
                <a:gd name="T58" fmla="*/ 16 w 136"/>
                <a:gd name="T59" fmla="*/ 10 h 31"/>
                <a:gd name="T60" fmla="*/ 8 w 136"/>
                <a:gd name="T61" fmla="*/ 10 h 31"/>
                <a:gd name="T62" fmla="*/ 1 w 136"/>
                <a:gd name="T63" fmla="*/ 9 h 31"/>
                <a:gd name="T64" fmla="*/ 0 w 136"/>
                <a:gd name="T65" fmla="*/ 9 h 31"/>
                <a:gd name="T66" fmla="*/ 1 w 136"/>
                <a:gd name="T67" fmla="*/ 9 h 31"/>
                <a:gd name="T68" fmla="*/ 6 w 136"/>
                <a:gd name="T69" fmla="*/ 9 h 31"/>
                <a:gd name="T70" fmla="*/ 13 w 136"/>
                <a:gd name="T71" fmla="*/ 9 h 31"/>
                <a:gd name="T72" fmla="*/ 21 w 136"/>
                <a:gd name="T73" fmla="*/ 9 h 31"/>
                <a:gd name="T74" fmla="*/ 30 w 136"/>
                <a:gd name="T75" fmla="*/ 9 h 31"/>
                <a:gd name="T76" fmla="*/ 39 w 136"/>
                <a:gd name="T77" fmla="*/ 9 h 31"/>
                <a:gd name="T78" fmla="*/ 48 w 136"/>
                <a:gd name="T79" fmla="*/ 9 h 31"/>
                <a:gd name="T80" fmla="*/ 56 w 136"/>
                <a:gd name="T8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31">
                  <a:moveTo>
                    <a:pt x="56" y="8"/>
                  </a:moveTo>
                  <a:lnTo>
                    <a:pt x="65" y="5"/>
                  </a:lnTo>
                  <a:lnTo>
                    <a:pt x="73" y="1"/>
                  </a:lnTo>
                  <a:lnTo>
                    <a:pt x="82" y="0"/>
                  </a:lnTo>
                  <a:lnTo>
                    <a:pt x="92" y="0"/>
                  </a:lnTo>
                  <a:lnTo>
                    <a:pt x="100" y="1"/>
                  </a:lnTo>
                  <a:lnTo>
                    <a:pt x="107" y="3"/>
                  </a:lnTo>
                  <a:lnTo>
                    <a:pt x="114" y="4"/>
                  </a:lnTo>
                  <a:lnTo>
                    <a:pt x="121" y="7"/>
                  </a:lnTo>
                  <a:lnTo>
                    <a:pt x="126" y="10"/>
                  </a:lnTo>
                  <a:lnTo>
                    <a:pt x="131" y="16"/>
                  </a:lnTo>
                  <a:lnTo>
                    <a:pt x="134" y="22"/>
                  </a:lnTo>
                  <a:lnTo>
                    <a:pt x="136" y="30"/>
                  </a:lnTo>
                  <a:lnTo>
                    <a:pt x="136" y="31"/>
                  </a:lnTo>
                  <a:lnTo>
                    <a:pt x="134" y="31"/>
                  </a:lnTo>
                  <a:lnTo>
                    <a:pt x="131" y="30"/>
                  </a:lnTo>
                  <a:lnTo>
                    <a:pt x="130" y="29"/>
                  </a:lnTo>
                  <a:lnTo>
                    <a:pt x="125" y="21"/>
                  </a:lnTo>
                  <a:lnTo>
                    <a:pt x="117" y="14"/>
                  </a:lnTo>
                  <a:lnTo>
                    <a:pt x="109" y="10"/>
                  </a:lnTo>
                  <a:lnTo>
                    <a:pt x="101" y="8"/>
                  </a:lnTo>
                  <a:lnTo>
                    <a:pt x="91" y="7"/>
                  </a:lnTo>
                  <a:lnTo>
                    <a:pt x="82" y="7"/>
                  </a:lnTo>
                  <a:lnTo>
                    <a:pt x="73" y="7"/>
                  </a:lnTo>
                  <a:lnTo>
                    <a:pt x="64" y="9"/>
                  </a:lnTo>
                  <a:lnTo>
                    <a:pt x="56" y="10"/>
                  </a:lnTo>
                  <a:lnTo>
                    <a:pt x="45" y="12"/>
                  </a:lnTo>
                  <a:lnTo>
                    <a:pt x="35" y="12"/>
                  </a:lnTo>
                  <a:lnTo>
                    <a:pt x="25" y="10"/>
                  </a:lnTo>
                  <a:lnTo>
                    <a:pt x="16" y="10"/>
                  </a:lnTo>
                  <a:lnTo>
                    <a:pt x="8" y="10"/>
                  </a:lnTo>
                  <a:lnTo>
                    <a:pt x="1" y="9"/>
                  </a:lnTo>
                  <a:lnTo>
                    <a:pt x="0" y="9"/>
                  </a:lnTo>
                  <a:lnTo>
                    <a:pt x="1" y="9"/>
                  </a:lnTo>
                  <a:lnTo>
                    <a:pt x="6" y="9"/>
                  </a:lnTo>
                  <a:lnTo>
                    <a:pt x="13" y="9"/>
                  </a:lnTo>
                  <a:lnTo>
                    <a:pt x="21" y="9"/>
                  </a:lnTo>
                  <a:lnTo>
                    <a:pt x="30" y="9"/>
                  </a:lnTo>
                  <a:lnTo>
                    <a:pt x="39" y="9"/>
                  </a:lnTo>
                  <a:lnTo>
                    <a:pt x="48" y="9"/>
                  </a:lnTo>
                  <a:lnTo>
                    <a:pt x="5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5" name="Freeform 231"/>
            <p:cNvSpPr>
              <a:spLocks/>
            </p:cNvSpPr>
            <p:nvPr/>
          </p:nvSpPr>
          <p:spPr bwMode="auto">
            <a:xfrm flipH="1">
              <a:off x="1635" y="2458"/>
              <a:ext cx="123" cy="30"/>
            </a:xfrm>
            <a:custGeom>
              <a:avLst/>
              <a:gdLst>
                <a:gd name="T0" fmla="*/ 0 w 123"/>
                <a:gd name="T1" fmla="*/ 30 h 30"/>
                <a:gd name="T2" fmla="*/ 11 w 123"/>
                <a:gd name="T3" fmla="*/ 28 h 30"/>
                <a:gd name="T4" fmla="*/ 21 w 123"/>
                <a:gd name="T5" fmla="*/ 24 h 30"/>
                <a:gd name="T6" fmla="*/ 32 w 123"/>
                <a:gd name="T7" fmla="*/ 20 h 30"/>
                <a:gd name="T8" fmla="*/ 43 w 123"/>
                <a:gd name="T9" fmla="*/ 16 h 30"/>
                <a:gd name="T10" fmla="*/ 54 w 123"/>
                <a:gd name="T11" fmla="*/ 12 h 30"/>
                <a:gd name="T12" fmla="*/ 64 w 123"/>
                <a:gd name="T13" fmla="*/ 9 h 30"/>
                <a:gd name="T14" fmla="*/ 75 w 123"/>
                <a:gd name="T15" fmla="*/ 5 h 30"/>
                <a:gd name="T16" fmla="*/ 85 w 123"/>
                <a:gd name="T17" fmla="*/ 2 h 30"/>
                <a:gd name="T18" fmla="*/ 95 w 123"/>
                <a:gd name="T19" fmla="*/ 0 h 30"/>
                <a:gd name="T20" fmla="*/ 106 w 123"/>
                <a:gd name="T21" fmla="*/ 2 h 30"/>
                <a:gd name="T22" fmla="*/ 116 w 123"/>
                <a:gd name="T23" fmla="*/ 5 h 30"/>
                <a:gd name="T24" fmla="*/ 123 w 123"/>
                <a:gd name="T25" fmla="*/ 15 h 30"/>
                <a:gd name="T26" fmla="*/ 123 w 123"/>
                <a:gd name="T27" fmla="*/ 19 h 30"/>
                <a:gd name="T28" fmla="*/ 121 w 123"/>
                <a:gd name="T29" fmla="*/ 20 h 30"/>
                <a:gd name="T30" fmla="*/ 117 w 123"/>
                <a:gd name="T31" fmla="*/ 19 h 30"/>
                <a:gd name="T32" fmla="*/ 115 w 123"/>
                <a:gd name="T33" fmla="*/ 17 h 30"/>
                <a:gd name="T34" fmla="*/ 111 w 123"/>
                <a:gd name="T35" fmla="*/ 15 h 30"/>
                <a:gd name="T36" fmla="*/ 106 w 123"/>
                <a:gd name="T37" fmla="*/ 12 h 30"/>
                <a:gd name="T38" fmla="*/ 101 w 123"/>
                <a:gd name="T39" fmla="*/ 12 h 30"/>
                <a:gd name="T40" fmla="*/ 94 w 123"/>
                <a:gd name="T41" fmla="*/ 12 h 30"/>
                <a:gd name="T42" fmla="*/ 88 w 123"/>
                <a:gd name="T43" fmla="*/ 13 h 30"/>
                <a:gd name="T44" fmla="*/ 82 w 123"/>
                <a:gd name="T45" fmla="*/ 15 h 30"/>
                <a:gd name="T46" fmla="*/ 76 w 123"/>
                <a:gd name="T47" fmla="*/ 15 h 30"/>
                <a:gd name="T48" fmla="*/ 72 w 123"/>
                <a:gd name="T49" fmla="*/ 16 h 30"/>
                <a:gd name="T50" fmla="*/ 63 w 123"/>
                <a:gd name="T51" fmla="*/ 17 h 30"/>
                <a:gd name="T52" fmla="*/ 54 w 123"/>
                <a:gd name="T53" fmla="*/ 20 h 30"/>
                <a:gd name="T54" fmla="*/ 45 w 123"/>
                <a:gd name="T55" fmla="*/ 21 h 30"/>
                <a:gd name="T56" fmla="*/ 36 w 123"/>
                <a:gd name="T57" fmla="*/ 24 h 30"/>
                <a:gd name="T58" fmla="*/ 26 w 123"/>
                <a:gd name="T59" fmla="*/ 25 h 30"/>
                <a:gd name="T60" fmla="*/ 19 w 123"/>
                <a:gd name="T61" fmla="*/ 28 h 30"/>
                <a:gd name="T62" fmla="*/ 10 w 123"/>
                <a:gd name="T63" fmla="*/ 29 h 30"/>
                <a:gd name="T64" fmla="*/ 0 w 123"/>
                <a:gd name="T65" fmla="*/ 30 h 30"/>
                <a:gd name="T66" fmla="*/ 0 w 123"/>
                <a:gd name="T67" fmla="*/ 30 h 30"/>
                <a:gd name="T68" fmla="*/ 0 w 123"/>
                <a:gd name="T69" fmla="*/ 30 h 30"/>
                <a:gd name="T70" fmla="*/ 0 w 123"/>
                <a:gd name="T71" fmla="*/ 30 h 30"/>
                <a:gd name="T72" fmla="*/ 0 w 123"/>
                <a:gd name="T73" fmla="*/ 30 h 30"/>
                <a:gd name="T74" fmla="*/ 0 w 123"/>
                <a:gd name="T7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30">
                  <a:moveTo>
                    <a:pt x="0" y="30"/>
                  </a:moveTo>
                  <a:lnTo>
                    <a:pt x="11" y="28"/>
                  </a:lnTo>
                  <a:lnTo>
                    <a:pt x="21" y="24"/>
                  </a:lnTo>
                  <a:lnTo>
                    <a:pt x="32" y="20"/>
                  </a:lnTo>
                  <a:lnTo>
                    <a:pt x="43" y="16"/>
                  </a:lnTo>
                  <a:lnTo>
                    <a:pt x="54" y="12"/>
                  </a:lnTo>
                  <a:lnTo>
                    <a:pt x="64" y="9"/>
                  </a:lnTo>
                  <a:lnTo>
                    <a:pt x="75" y="5"/>
                  </a:lnTo>
                  <a:lnTo>
                    <a:pt x="85" y="2"/>
                  </a:lnTo>
                  <a:lnTo>
                    <a:pt x="95" y="0"/>
                  </a:lnTo>
                  <a:lnTo>
                    <a:pt x="106" y="2"/>
                  </a:lnTo>
                  <a:lnTo>
                    <a:pt x="116" y="5"/>
                  </a:lnTo>
                  <a:lnTo>
                    <a:pt x="123" y="15"/>
                  </a:lnTo>
                  <a:lnTo>
                    <a:pt x="123" y="19"/>
                  </a:lnTo>
                  <a:lnTo>
                    <a:pt x="121" y="20"/>
                  </a:lnTo>
                  <a:lnTo>
                    <a:pt x="117" y="19"/>
                  </a:lnTo>
                  <a:lnTo>
                    <a:pt x="115" y="17"/>
                  </a:lnTo>
                  <a:lnTo>
                    <a:pt x="111" y="15"/>
                  </a:lnTo>
                  <a:lnTo>
                    <a:pt x="106" y="12"/>
                  </a:lnTo>
                  <a:lnTo>
                    <a:pt x="101" y="12"/>
                  </a:lnTo>
                  <a:lnTo>
                    <a:pt x="94" y="12"/>
                  </a:lnTo>
                  <a:lnTo>
                    <a:pt x="88" y="13"/>
                  </a:lnTo>
                  <a:lnTo>
                    <a:pt x="82" y="15"/>
                  </a:lnTo>
                  <a:lnTo>
                    <a:pt x="76" y="15"/>
                  </a:lnTo>
                  <a:lnTo>
                    <a:pt x="72" y="16"/>
                  </a:lnTo>
                  <a:lnTo>
                    <a:pt x="63" y="17"/>
                  </a:lnTo>
                  <a:lnTo>
                    <a:pt x="54" y="20"/>
                  </a:lnTo>
                  <a:lnTo>
                    <a:pt x="45" y="21"/>
                  </a:lnTo>
                  <a:lnTo>
                    <a:pt x="36" y="24"/>
                  </a:lnTo>
                  <a:lnTo>
                    <a:pt x="26" y="25"/>
                  </a:lnTo>
                  <a:lnTo>
                    <a:pt x="19" y="28"/>
                  </a:lnTo>
                  <a:lnTo>
                    <a:pt x="10" y="29"/>
                  </a:lnTo>
                  <a:lnTo>
                    <a:pt x="0" y="30"/>
                  </a:lnTo>
                  <a:lnTo>
                    <a:pt x="0" y="30"/>
                  </a:lnTo>
                  <a:lnTo>
                    <a:pt x="0" y="30"/>
                  </a:lnTo>
                  <a:lnTo>
                    <a:pt x="0" y="30"/>
                  </a:lnTo>
                  <a:lnTo>
                    <a:pt x="0" y="3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6" name="Freeform 232"/>
            <p:cNvSpPr>
              <a:spLocks/>
            </p:cNvSpPr>
            <p:nvPr/>
          </p:nvSpPr>
          <p:spPr bwMode="auto">
            <a:xfrm flipH="1">
              <a:off x="1613" y="2424"/>
              <a:ext cx="69" cy="36"/>
            </a:xfrm>
            <a:custGeom>
              <a:avLst/>
              <a:gdLst>
                <a:gd name="T0" fmla="*/ 0 w 69"/>
                <a:gd name="T1" fmla="*/ 16 h 36"/>
                <a:gd name="T2" fmla="*/ 5 w 69"/>
                <a:gd name="T3" fmla="*/ 12 h 36"/>
                <a:gd name="T4" fmla="*/ 10 w 69"/>
                <a:gd name="T5" fmla="*/ 10 h 36"/>
                <a:gd name="T6" fmla="*/ 15 w 69"/>
                <a:gd name="T7" fmla="*/ 6 h 36"/>
                <a:gd name="T8" fmla="*/ 21 w 69"/>
                <a:gd name="T9" fmla="*/ 3 h 36"/>
                <a:gd name="T10" fmla="*/ 27 w 69"/>
                <a:gd name="T11" fmla="*/ 0 h 36"/>
                <a:gd name="T12" fmla="*/ 34 w 69"/>
                <a:gd name="T13" fmla="*/ 0 h 36"/>
                <a:gd name="T14" fmla="*/ 39 w 69"/>
                <a:gd name="T15" fmla="*/ 0 h 36"/>
                <a:gd name="T16" fmla="*/ 45 w 69"/>
                <a:gd name="T17" fmla="*/ 2 h 36"/>
                <a:gd name="T18" fmla="*/ 54 w 69"/>
                <a:gd name="T19" fmla="*/ 7 h 36"/>
                <a:gd name="T20" fmla="*/ 64 w 69"/>
                <a:gd name="T21" fmla="*/ 15 h 36"/>
                <a:gd name="T22" fmla="*/ 69 w 69"/>
                <a:gd name="T23" fmla="*/ 24 h 36"/>
                <a:gd name="T24" fmla="*/ 67 w 69"/>
                <a:gd name="T25" fmla="*/ 34 h 36"/>
                <a:gd name="T26" fmla="*/ 66 w 69"/>
                <a:gd name="T27" fmla="*/ 36 h 36"/>
                <a:gd name="T28" fmla="*/ 64 w 69"/>
                <a:gd name="T29" fmla="*/ 34 h 36"/>
                <a:gd name="T30" fmla="*/ 61 w 69"/>
                <a:gd name="T31" fmla="*/ 33 h 36"/>
                <a:gd name="T32" fmla="*/ 60 w 69"/>
                <a:gd name="T33" fmla="*/ 32 h 36"/>
                <a:gd name="T34" fmla="*/ 56 w 69"/>
                <a:gd name="T35" fmla="*/ 26 h 36"/>
                <a:gd name="T36" fmla="*/ 52 w 69"/>
                <a:gd name="T37" fmla="*/ 21 h 36"/>
                <a:gd name="T38" fmla="*/ 47 w 69"/>
                <a:gd name="T39" fmla="*/ 16 h 36"/>
                <a:gd name="T40" fmla="*/ 40 w 69"/>
                <a:gd name="T41" fmla="*/ 13 h 36"/>
                <a:gd name="T42" fmla="*/ 35 w 69"/>
                <a:gd name="T43" fmla="*/ 12 h 36"/>
                <a:gd name="T44" fmla="*/ 30 w 69"/>
                <a:gd name="T45" fmla="*/ 11 h 36"/>
                <a:gd name="T46" fmla="*/ 25 w 69"/>
                <a:gd name="T47" fmla="*/ 11 h 36"/>
                <a:gd name="T48" fmla="*/ 19 w 69"/>
                <a:gd name="T49" fmla="*/ 11 h 36"/>
                <a:gd name="T50" fmla="*/ 14 w 69"/>
                <a:gd name="T51" fmla="*/ 12 h 36"/>
                <a:gd name="T52" fmla="*/ 10 w 69"/>
                <a:gd name="T53" fmla="*/ 13 h 36"/>
                <a:gd name="T54" fmla="*/ 5 w 69"/>
                <a:gd name="T55" fmla="*/ 15 h 36"/>
                <a:gd name="T56" fmla="*/ 0 w 69"/>
                <a:gd name="T57" fmla="*/ 17 h 36"/>
                <a:gd name="T58" fmla="*/ 0 w 69"/>
                <a:gd name="T59" fmla="*/ 17 h 36"/>
                <a:gd name="T60" fmla="*/ 0 w 69"/>
                <a:gd name="T61" fmla="*/ 16 h 36"/>
                <a:gd name="T62" fmla="*/ 0 w 69"/>
                <a:gd name="T63" fmla="*/ 16 h 36"/>
                <a:gd name="T64" fmla="*/ 0 w 69"/>
                <a:gd name="T65" fmla="*/ 16 h 36"/>
                <a:gd name="T66" fmla="*/ 0 w 69"/>
                <a:gd name="T6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36">
                  <a:moveTo>
                    <a:pt x="0" y="16"/>
                  </a:moveTo>
                  <a:lnTo>
                    <a:pt x="5" y="12"/>
                  </a:lnTo>
                  <a:lnTo>
                    <a:pt x="10" y="10"/>
                  </a:lnTo>
                  <a:lnTo>
                    <a:pt x="15" y="6"/>
                  </a:lnTo>
                  <a:lnTo>
                    <a:pt x="21" y="3"/>
                  </a:lnTo>
                  <a:lnTo>
                    <a:pt x="27" y="0"/>
                  </a:lnTo>
                  <a:lnTo>
                    <a:pt x="34" y="0"/>
                  </a:lnTo>
                  <a:lnTo>
                    <a:pt x="39" y="0"/>
                  </a:lnTo>
                  <a:lnTo>
                    <a:pt x="45" y="2"/>
                  </a:lnTo>
                  <a:lnTo>
                    <a:pt x="54" y="7"/>
                  </a:lnTo>
                  <a:lnTo>
                    <a:pt x="64" y="15"/>
                  </a:lnTo>
                  <a:lnTo>
                    <a:pt x="69" y="24"/>
                  </a:lnTo>
                  <a:lnTo>
                    <a:pt x="67" y="34"/>
                  </a:lnTo>
                  <a:lnTo>
                    <a:pt x="66" y="36"/>
                  </a:lnTo>
                  <a:lnTo>
                    <a:pt x="64" y="34"/>
                  </a:lnTo>
                  <a:lnTo>
                    <a:pt x="61" y="33"/>
                  </a:lnTo>
                  <a:lnTo>
                    <a:pt x="60" y="32"/>
                  </a:lnTo>
                  <a:lnTo>
                    <a:pt x="56" y="26"/>
                  </a:lnTo>
                  <a:lnTo>
                    <a:pt x="52" y="21"/>
                  </a:lnTo>
                  <a:lnTo>
                    <a:pt x="47" y="16"/>
                  </a:lnTo>
                  <a:lnTo>
                    <a:pt x="40" y="13"/>
                  </a:lnTo>
                  <a:lnTo>
                    <a:pt x="35" y="12"/>
                  </a:lnTo>
                  <a:lnTo>
                    <a:pt x="30" y="11"/>
                  </a:lnTo>
                  <a:lnTo>
                    <a:pt x="25" y="11"/>
                  </a:lnTo>
                  <a:lnTo>
                    <a:pt x="19" y="11"/>
                  </a:lnTo>
                  <a:lnTo>
                    <a:pt x="14" y="12"/>
                  </a:lnTo>
                  <a:lnTo>
                    <a:pt x="10" y="13"/>
                  </a:lnTo>
                  <a:lnTo>
                    <a:pt x="5" y="15"/>
                  </a:lnTo>
                  <a:lnTo>
                    <a:pt x="0" y="17"/>
                  </a:lnTo>
                  <a:lnTo>
                    <a:pt x="0" y="17"/>
                  </a:lnTo>
                  <a:lnTo>
                    <a:pt x="0" y="16"/>
                  </a:lnTo>
                  <a:lnTo>
                    <a:pt x="0" y="16"/>
                  </a:lnTo>
                  <a:lnTo>
                    <a:pt x="0" y="1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7" name="Freeform 233"/>
            <p:cNvSpPr>
              <a:spLocks/>
            </p:cNvSpPr>
            <p:nvPr/>
          </p:nvSpPr>
          <p:spPr bwMode="auto">
            <a:xfrm flipH="1">
              <a:off x="2303" y="2868"/>
              <a:ext cx="71" cy="98"/>
            </a:xfrm>
            <a:custGeom>
              <a:avLst/>
              <a:gdLst>
                <a:gd name="T0" fmla="*/ 0 w 71"/>
                <a:gd name="T1" fmla="*/ 1 h 98"/>
                <a:gd name="T2" fmla="*/ 9 w 71"/>
                <a:gd name="T3" fmla="*/ 0 h 98"/>
                <a:gd name="T4" fmla="*/ 17 w 71"/>
                <a:gd name="T5" fmla="*/ 1 h 98"/>
                <a:gd name="T6" fmla="*/ 23 w 71"/>
                <a:gd name="T7" fmla="*/ 3 h 98"/>
                <a:gd name="T8" fmla="*/ 29 w 71"/>
                <a:gd name="T9" fmla="*/ 6 h 98"/>
                <a:gd name="T10" fmla="*/ 32 w 71"/>
                <a:gd name="T11" fmla="*/ 12 h 98"/>
                <a:gd name="T12" fmla="*/ 36 w 71"/>
                <a:gd name="T13" fmla="*/ 17 h 98"/>
                <a:gd name="T14" fmla="*/ 40 w 71"/>
                <a:gd name="T15" fmla="*/ 21 h 98"/>
                <a:gd name="T16" fmla="*/ 44 w 71"/>
                <a:gd name="T17" fmla="*/ 26 h 98"/>
                <a:gd name="T18" fmla="*/ 49 w 71"/>
                <a:gd name="T19" fmla="*/ 32 h 98"/>
                <a:gd name="T20" fmla="*/ 55 w 71"/>
                <a:gd name="T21" fmla="*/ 40 h 98"/>
                <a:gd name="T22" fmla="*/ 60 w 71"/>
                <a:gd name="T23" fmla="*/ 48 h 98"/>
                <a:gd name="T24" fmla="*/ 64 w 71"/>
                <a:gd name="T25" fmla="*/ 56 h 98"/>
                <a:gd name="T26" fmla="*/ 68 w 71"/>
                <a:gd name="T27" fmla="*/ 65 h 98"/>
                <a:gd name="T28" fmla="*/ 71 w 71"/>
                <a:gd name="T29" fmla="*/ 75 h 98"/>
                <a:gd name="T30" fmla="*/ 71 w 71"/>
                <a:gd name="T31" fmla="*/ 86 h 98"/>
                <a:gd name="T32" fmla="*/ 70 w 71"/>
                <a:gd name="T33" fmla="*/ 95 h 98"/>
                <a:gd name="T34" fmla="*/ 68 w 71"/>
                <a:gd name="T35" fmla="*/ 98 h 98"/>
                <a:gd name="T36" fmla="*/ 65 w 71"/>
                <a:gd name="T37" fmla="*/ 98 h 98"/>
                <a:gd name="T38" fmla="*/ 62 w 71"/>
                <a:gd name="T39" fmla="*/ 96 h 98"/>
                <a:gd name="T40" fmla="*/ 60 w 71"/>
                <a:gd name="T41" fmla="*/ 94 h 98"/>
                <a:gd name="T42" fmla="*/ 55 w 71"/>
                <a:gd name="T43" fmla="*/ 85 h 98"/>
                <a:gd name="T44" fmla="*/ 52 w 71"/>
                <a:gd name="T45" fmla="*/ 75 h 98"/>
                <a:gd name="T46" fmla="*/ 49 w 71"/>
                <a:gd name="T47" fmla="*/ 65 h 98"/>
                <a:gd name="T48" fmla="*/ 47 w 71"/>
                <a:gd name="T49" fmla="*/ 56 h 98"/>
                <a:gd name="T50" fmla="*/ 44 w 71"/>
                <a:gd name="T51" fmla="*/ 48 h 98"/>
                <a:gd name="T52" fmla="*/ 42 w 71"/>
                <a:gd name="T53" fmla="*/ 38 h 98"/>
                <a:gd name="T54" fmla="*/ 38 w 71"/>
                <a:gd name="T55" fmla="*/ 29 h 98"/>
                <a:gd name="T56" fmla="*/ 32 w 71"/>
                <a:gd name="T57" fmla="*/ 19 h 98"/>
                <a:gd name="T58" fmla="*/ 26 w 71"/>
                <a:gd name="T59" fmla="*/ 12 h 98"/>
                <a:gd name="T60" fmla="*/ 19 w 71"/>
                <a:gd name="T61" fmla="*/ 6 h 98"/>
                <a:gd name="T62" fmla="*/ 10 w 71"/>
                <a:gd name="T63" fmla="*/ 3 h 98"/>
                <a:gd name="T64" fmla="*/ 1 w 71"/>
                <a:gd name="T65" fmla="*/ 3 h 98"/>
                <a:gd name="T66" fmla="*/ 1 w 71"/>
                <a:gd name="T67" fmla="*/ 3 h 98"/>
                <a:gd name="T68" fmla="*/ 1 w 71"/>
                <a:gd name="T69" fmla="*/ 1 h 98"/>
                <a:gd name="T70" fmla="*/ 0 w 71"/>
                <a:gd name="T71" fmla="*/ 1 h 98"/>
                <a:gd name="T72" fmla="*/ 0 w 71"/>
                <a:gd name="T73" fmla="*/ 1 h 98"/>
                <a:gd name="T74" fmla="*/ 0 w 71"/>
                <a:gd name="T75"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8">
                  <a:moveTo>
                    <a:pt x="0" y="1"/>
                  </a:moveTo>
                  <a:lnTo>
                    <a:pt x="9" y="0"/>
                  </a:lnTo>
                  <a:lnTo>
                    <a:pt x="17" y="1"/>
                  </a:lnTo>
                  <a:lnTo>
                    <a:pt x="23" y="3"/>
                  </a:lnTo>
                  <a:lnTo>
                    <a:pt x="29" y="6"/>
                  </a:lnTo>
                  <a:lnTo>
                    <a:pt x="32" y="12"/>
                  </a:lnTo>
                  <a:lnTo>
                    <a:pt x="36" y="17"/>
                  </a:lnTo>
                  <a:lnTo>
                    <a:pt x="40" y="21"/>
                  </a:lnTo>
                  <a:lnTo>
                    <a:pt x="44" y="26"/>
                  </a:lnTo>
                  <a:lnTo>
                    <a:pt x="49" y="32"/>
                  </a:lnTo>
                  <a:lnTo>
                    <a:pt x="55" y="40"/>
                  </a:lnTo>
                  <a:lnTo>
                    <a:pt x="60" y="48"/>
                  </a:lnTo>
                  <a:lnTo>
                    <a:pt x="64" y="56"/>
                  </a:lnTo>
                  <a:lnTo>
                    <a:pt x="68" y="65"/>
                  </a:lnTo>
                  <a:lnTo>
                    <a:pt x="71" y="75"/>
                  </a:lnTo>
                  <a:lnTo>
                    <a:pt x="71" y="86"/>
                  </a:lnTo>
                  <a:lnTo>
                    <a:pt x="70" y="95"/>
                  </a:lnTo>
                  <a:lnTo>
                    <a:pt x="68" y="98"/>
                  </a:lnTo>
                  <a:lnTo>
                    <a:pt x="65" y="98"/>
                  </a:lnTo>
                  <a:lnTo>
                    <a:pt x="62" y="96"/>
                  </a:lnTo>
                  <a:lnTo>
                    <a:pt x="60" y="94"/>
                  </a:lnTo>
                  <a:lnTo>
                    <a:pt x="55" y="85"/>
                  </a:lnTo>
                  <a:lnTo>
                    <a:pt x="52" y="75"/>
                  </a:lnTo>
                  <a:lnTo>
                    <a:pt x="49" y="65"/>
                  </a:lnTo>
                  <a:lnTo>
                    <a:pt x="47" y="56"/>
                  </a:lnTo>
                  <a:lnTo>
                    <a:pt x="44" y="48"/>
                  </a:lnTo>
                  <a:lnTo>
                    <a:pt x="42" y="38"/>
                  </a:lnTo>
                  <a:lnTo>
                    <a:pt x="38" y="29"/>
                  </a:lnTo>
                  <a:lnTo>
                    <a:pt x="32" y="19"/>
                  </a:lnTo>
                  <a:lnTo>
                    <a:pt x="26" y="12"/>
                  </a:lnTo>
                  <a:lnTo>
                    <a:pt x="19" y="6"/>
                  </a:lnTo>
                  <a:lnTo>
                    <a:pt x="10" y="3"/>
                  </a:lnTo>
                  <a:lnTo>
                    <a:pt x="1" y="3"/>
                  </a:lnTo>
                  <a:lnTo>
                    <a:pt x="1" y="3"/>
                  </a:lnTo>
                  <a:lnTo>
                    <a:pt x="1" y="1"/>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8" name="Freeform 234"/>
            <p:cNvSpPr>
              <a:spLocks/>
            </p:cNvSpPr>
            <p:nvPr/>
          </p:nvSpPr>
          <p:spPr bwMode="auto">
            <a:xfrm flipH="1">
              <a:off x="1084" y="2133"/>
              <a:ext cx="208" cy="637"/>
            </a:xfrm>
            <a:custGeom>
              <a:avLst/>
              <a:gdLst>
                <a:gd name="T0" fmla="*/ 208 w 208"/>
                <a:gd name="T1" fmla="*/ 1 h 637"/>
                <a:gd name="T2" fmla="*/ 181 w 208"/>
                <a:gd name="T3" fmla="*/ 30 h 637"/>
                <a:gd name="T4" fmla="*/ 156 w 208"/>
                <a:gd name="T5" fmla="*/ 59 h 637"/>
                <a:gd name="T6" fmla="*/ 133 w 208"/>
                <a:gd name="T7" fmla="*/ 90 h 637"/>
                <a:gd name="T8" fmla="*/ 111 w 208"/>
                <a:gd name="T9" fmla="*/ 121 h 637"/>
                <a:gd name="T10" fmla="*/ 91 w 208"/>
                <a:gd name="T11" fmla="*/ 154 h 637"/>
                <a:gd name="T12" fmla="*/ 74 w 208"/>
                <a:gd name="T13" fmla="*/ 187 h 637"/>
                <a:gd name="T14" fmla="*/ 60 w 208"/>
                <a:gd name="T15" fmla="*/ 224 h 637"/>
                <a:gd name="T16" fmla="*/ 48 w 208"/>
                <a:gd name="T17" fmla="*/ 262 h 637"/>
                <a:gd name="T18" fmla="*/ 38 w 208"/>
                <a:gd name="T19" fmla="*/ 307 h 637"/>
                <a:gd name="T20" fmla="*/ 31 w 208"/>
                <a:gd name="T21" fmla="*/ 354 h 637"/>
                <a:gd name="T22" fmla="*/ 27 w 208"/>
                <a:gd name="T23" fmla="*/ 399 h 637"/>
                <a:gd name="T24" fmla="*/ 25 w 208"/>
                <a:gd name="T25" fmla="*/ 446 h 637"/>
                <a:gd name="T26" fmla="*/ 25 w 208"/>
                <a:gd name="T27" fmla="*/ 471 h 637"/>
                <a:gd name="T28" fmla="*/ 25 w 208"/>
                <a:gd name="T29" fmla="*/ 496 h 637"/>
                <a:gd name="T30" fmla="*/ 27 w 208"/>
                <a:gd name="T31" fmla="*/ 520 h 637"/>
                <a:gd name="T32" fmla="*/ 30 w 208"/>
                <a:gd name="T33" fmla="*/ 545 h 637"/>
                <a:gd name="T34" fmla="*/ 35 w 208"/>
                <a:gd name="T35" fmla="*/ 566 h 637"/>
                <a:gd name="T36" fmla="*/ 39 w 208"/>
                <a:gd name="T37" fmla="*/ 588 h 637"/>
                <a:gd name="T38" fmla="*/ 43 w 208"/>
                <a:gd name="T39" fmla="*/ 609 h 637"/>
                <a:gd name="T40" fmla="*/ 44 w 208"/>
                <a:gd name="T41" fmla="*/ 631 h 637"/>
                <a:gd name="T42" fmla="*/ 40 w 208"/>
                <a:gd name="T43" fmla="*/ 637 h 637"/>
                <a:gd name="T44" fmla="*/ 34 w 208"/>
                <a:gd name="T45" fmla="*/ 636 h 637"/>
                <a:gd name="T46" fmla="*/ 27 w 208"/>
                <a:gd name="T47" fmla="*/ 631 h 637"/>
                <a:gd name="T48" fmla="*/ 23 w 208"/>
                <a:gd name="T49" fmla="*/ 626 h 637"/>
                <a:gd name="T50" fmla="*/ 10 w 208"/>
                <a:gd name="T51" fmla="*/ 583 h 637"/>
                <a:gd name="T52" fmla="*/ 3 w 208"/>
                <a:gd name="T53" fmla="*/ 537 h 637"/>
                <a:gd name="T54" fmla="*/ 0 w 208"/>
                <a:gd name="T55" fmla="*/ 492 h 637"/>
                <a:gd name="T56" fmla="*/ 1 w 208"/>
                <a:gd name="T57" fmla="*/ 445 h 637"/>
                <a:gd name="T58" fmla="*/ 5 w 208"/>
                <a:gd name="T59" fmla="*/ 398 h 637"/>
                <a:gd name="T60" fmla="*/ 13 w 208"/>
                <a:gd name="T61" fmla="*/ 353 h 637"/>
                <a:gd name="T62" fmla="*/ 23 w 208"/>
                <a:gd name="T63" fmla="*/ 308 h 637"/>
                <a:gd name="T64" fmla="*/ 35 w 208"/>
                <a:gd name="T65" fmla="*/ 265 h 637"/>
                <a:gd name="T66" fmla="*/ 48 w 208"/>
                <a:gd name="T67" fmla="*/ 226 h 637"/>
                <a:gd name="T68" fmla="*/ 64 w 208"/>
                <a:gd name="T69" fmla="*/ 190 h 637"/>
                <a:gd name="T70" fmla="*/ 82 w 208"/>
                <a:gd name="T71" fmla="*/ 155 h 637"/>
                <a:gd name="T72" fmla="*/ 104 w 208"/>
                <a:gd name="T73" fmla="*/ 122 h 637"/>
                <a:gd name="T74" fmla="*/ 128 w 208"/>
                <a:gd name="T75" fmla="*/ 90 h 637"/>
                <a:gd name="T76" fmla="*/ 152 w 208"/>
                <a:gd name="T77" fmla="*/ 59 h 637"/>
                <a:gd name="T78" fmla="*/ 180 w 208"/>
                <a:gd name="T79" fmla="*/ 29 h 637"/>
                <a:gd name="T80" fmla="*/ 208 w 208"/>
                <a:gd name="T81" fmla="*/ 0 h 637"/>
                <a:gd name="T82" fmla="*/ 208 w 208"/>
                <a:gd name="T83" fmla="*/ 0 h 637"/>
                <a:gd name="T84" fmla="*/ 208 w 208"/>
                <a:gd name="T85" fmla="*/ 0 h 637"/>
                <a:gd name="T86" fmla="*/ 208 w 208"/>
                <a:gd name="T87" fmla="*/ 1 h 637"/>
                <a:gd name="T88" fmla="*/ 208 w 208"/>
                <a:gd name="T89" fmla="*/ 1 h 637"/>
                <a:gd name="T90" fmla="*/ 208 w 208"/>
                <a:gd name="T91" fmla="*/ 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637">
                  <a:moveTo>
                    <a:pt x="208" y="1"/>
                  </a:moveTo>
                  <a:lnTo>
                    <a:pt x="181" y="30"/>
                  </a:lnTo>
                  <a:lnTo>
                    <a:pt x="156" y="59"/>
                  </a:lnTo>
                  <a:lnTo>
                    <a:pt x="133" y="90"/>
                  </a:lnTo>
                  <a:lnTo>
                    <a:pt x="111" y="121"/>
                  </a:lnTo>
                  <a:lnTo>
                    <a:pt x="91" y="154"/>
                  </a:lnTo>
                  <a:lnTo>
                    <a:pt x="74" y="187"/>
                  </a:lnTo>
                  <a:lnTo>
                    <a:pt x="60" y="224"/>
                  </a:lnTo>
                  <a:lnTo>
                    <a:pt x="48" y="262"/>
                  </a:lnTo>
                  <a:lnTo>
                    <a:pt x="38" y="307"/>
                  </a:lnTo>
                  <a:lnTo>
                    <a:pt x="31" y="354"/>
                  </a:lnTo>
                  <a:lnTo>
                    <a:pt x="27" y="399"/>
                  </a:lnTo>
                  <a:lnTo>
                    <a:pt x="25" y="446"/>
                  </a:lnTo>
                  <a:lnTo>
                    <a:pt x="25" y="471"/>
                  </a:lnTo>
                  <a:lnTo>
                    <a:pt x="25" y="496"/>
                  </a:lnTo>
                  <a:lnTo>
                    <a:pt x="27" y="520"/>
                  </a:lnTo>
                  <a:lnTo>
                    <a:pt x="30" y="545"/>
                  </a:lnTo>
                  <a:lnTo>
                    <a:pt x="35" y="566"/>
                  </a:lnTo>
                  <a:lnTo>
                    <a:pt x="39" y="588"/>
                  </a:lnTo>
                  <a:lnTo>
                    <a:pt x="43" y="609"/>
                  </a:lnTo>
                  <a:lnTo>
                    <a:pt x="44" y="631"/>
                  </a:lnTo>
                  <a:lnTo>
                    <a:pt x="40" y="637"/>
                  </a:lnTo>
                  <a:lnTo>
                    <a:pt x="34" y="636"/>
                  </a:lnTo>
                  <a:lnTo>
                    <a:pt x="27" y="631"/>
                  </a:lnTo>
                  <a:lnTo>
                    <a:pt x="23" y="626"/>
                  </a:lnTo>
                  <a:lnTo>
                    <a:pt x="10" y="583"/>
                  </a:lnTo>
                  <a:lnTo>
                    <a:pt x="3" y="537"/>
                  </a:lnTo>
                  <a:lnTo>
                    <a:pt x="0" y="492"/>
                  </a:lnTo>
                  <a:lnTo>
                    <a:pt x="1" y="445"/>
                  </a:lnTo>
                  <a:lnTo>
                    <a:pt x="5" y="398"/>
                  </a:lnTo>
                  <a:lnTo>
                    <a:pt x="13" y="353"/>
                  </a:lnTo>
                  <a:lnTo>
                    <a:pt x="23" y="308"/>
                  </a:lnTo>
                  <a:lnTo>
                    <a:pt x="35" y="265"/>
                  </a:lnTo>
                  <a:lnTo>
                    <a:pt x="48" y="226"/>
                  </a:lnTo>
                  <a:lnTo>
                    <a:pt x="64" y="190"/>
                  </a:lnTo>
                  <a:lnTo>
                    <a:pt x="82" y="155"/>
                  </a:lnTo>
                  <a:lnTo>
                    <a:pt x="104" y="122"/>
                  </a:lnTo>
                  <a:lnTo>
                    <a:pt x="128" y="90"/>
                  </a:lnTo>
                  <a:lnTo>
                    <a:pt x="152" y="59"/>
                  </a:lnTo>
                  <a:lnTo>
                    <a:pt x="180" y="29"/>
                  </a:lnTo>
                  <a:lnTo>
                    <a:pt x="208" y="0"/>
                  </a:lnTo>
                  <a:lnTo>
                    <a:pt x="208" y="0"/>
                  </a:lnTo>
                  <a:lnTo>
                    <a:pt x="208" y="0"/>
                  </a:lnTo>
                  <a:lnTo>
                    <a:pt x="208" y="1"/>
                  </a:lnTo>
                  <a:lnTo>
                    <a:pt x="208" y="1"/>
                  </a:lnTo>
                  <a:lnTo>
                    <a:pt x="20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59" name="Freeform 235"/>
            <p:cNvSpPr>
              <a:spLocks/>
            </p:cNvSpPr>
            <p:nvPr/>
          </p:nvSpPr>
          <p:spPr bwMode="auto">
            <a:xfrm flipH="1">
              <a:off x="1015" y="2205"/>
              <a:ext cx="69" cy="180"/>
            </a:xfrm>
            <a:custGeom>
              <a:avLst/>
              <a:gdLst>
                <a:gd name="T0" fmla="*/ 8 w 69"/>
                <a:gd name="T1" fmla="*/ 0 h 180"/>
                <a:gd name="T2" fmla="*/ 3 w 69"/>
                <a:gd name="T3" fmla="*/ 14 h 180"/>
                <a:gd name="T4" fmla="*/ 7 w 69"/>
                <a:gd name="T5" fmla="*/ 37 h 180"/>
                <a:gd name="T6" fmla="*/ 14 w 69"/>
                <a:gd name="T7" fmla="*/ 61 h 180"/>
                <a:gd name="T8" fmla="*/ 22 w 69"/>
                <a:gd name="T9" fmla="*/ 78 h 180"/>
                <a:gd name="T10" fmla="*/ 27 w 69"/>
                <a:gd name="T11" fmla="*/ 91 h 180"/>
                <a:gd name="T12" fmla="*/ 34 w 69"/>
                <a:gd name="T13" fmla="*/ 102 h 180"/>
                <a:gd name="T14" fmla="*/ 39 w 69"/>
                <a:gd name="T15" fmla="*/ 115 h 180"/>
                <a:gd name="T16" fmla="*/ 46 w 69"/>
                <a:gd name="T17" fmla="*/ 127 h 180"/>
                <a:gd name="T18" fmla="*/ 51 w 69"/>
                <a:gd name="T19" fmla="*/ 140 h 180"/>
                <a:gd name="T20" fmla="*/ 57 w 69"/>
                <a:gd name="T21" fmla="*/ 152 h 180"/>
                <a:gd name="T22" fmla="*/ 63 w 69"/>
                <a:gd name="T23" fmla="*/ 165 h 180"/>
                <a:gd name="T24" fmla="*/ 69 w 69"/>
                <a:gd name="T25" fmla="*/ 177 h 180"/>
                <a:gd name="T26" fmla="*/ 69 w 69"/>
                <a:gd name="T27" fmla="*/ 180 h 180"/>
                <a:gd name="T28" fmla="*/ 65 w 69"/>
                <a:gd name="T29" fmla="*/ 180 h 180"/>
                <a:gd name="T30" fmla="*/ 61 w 69"/>
                <a:gd name="T31" fmla="*/ 179 h 180"/>
                <a:gd name="T32" fmla="*/ 57 w 69"/>
                <a:gd name="T33" fmla="*/ 177 h 180"/>
                <a:gd name="T34" fmla="*/ 48 w 69"/>
                <a:gd name="T35" fmla="*/ 162 h 180"/>
                <a:gd name="T36" fmla="*/ 42 w 69"/>
                <a:gd name="T37" fmla="*/ 148 h 180"/>
                <a:gd name="T38" fmla="*/ 35 w 69"/>
                <a:gd name="T39" fmla="*/ 132 h 180"/>
                <a:gd name="T40" fmla="*/ 29 w 69"/>
                <a:gd name="T41" fmla="*/ 117 h 180"/>
                <a:gd name="T42" fmla="*/ 24 w 69"/>
                <a:gd name="T43" fmla="*/ 104 h 180"/>
                <a:gd name="T44" fmla="*/ 18 w 69"/>
                <a:gd name="T45" fmla="*/ 89 h 180"/>
                <a:gd name="T46" fmla="*/ 14 w 69"/>
                <a:gd name="T47" fmla="*/ 76 h 180"/>
                <a:gd name="T48" fmla="*/ 12 w 69"/>
                <a:gd name="T49" fmla="*/ 63 h 180"/>
                <a:gd name="T50" fmla="*/ 8 w 69"/>
                <a:gd name="T51" fmla="*/ 48 h 180"/>
                <a:gd name="T52" fmla="*/ 1 w 69"/>
                <a:gd name="T53" fmla="*/ 30 h 180"/>
                <a:gd name="T54" fmla="*/ 0 w 69"/>
                <a:gd name="T55" fmla="*/ 13 h 180"/>
                <a:gd name="T56" fmla="*/ 8 w 69"/>
                <a:gd name="T57" fmla="*/ 0 h 180"/>
                <a:gd name="T58" fmla="*/ 8 w 69"/>
                <a:gd name="T59" fmla="*/ 0 h 180"/>
                <a:gd name="T60" fmla="*/ 8 w 69"/>
                <a:gd name="T61" fmla="*/ 0 h 180"/>
                <a:gd name="T62" fmla="*/ 8 w 69"/>
                <a:gd name="T63" fmla="*/ 0 h 180"/>
                <a:gd name="T64" fmla="*/ 8 w 69"/>
                <a:gd name="T65" fmla="*/ 0 h 180"/>
                <a:gd name="T66" fmla="*/ 8 w 69"/>
                <a:gd name="T6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180">
                  <a:moveTo>
                    <a:pt x="8" y="0"/>
                  </a:moveTo>
                  <a:lnTo>
                    <a:pt x="3" y="14"/>
                  </a:lnTo>
                  <a:lnTo>
                    <a:pt x="7" y="37"/>
                  </a:lnTo>
                  <a:lnTo>
                    <a:pt x="14" y="61"/>
                  </a:lnTo>
                  <a:lnTo>
                    <a:pt x="22" y="78"/>
                  </a:lnTo>
                  <a:lnTo>
                    <a:pt x="27" y="91"/>
                  </a:lnTo>
                  <a:lnTo>
                    <a:pt x="34" y="102"/>
                  </a:lnTo>
                  <a:lnTo>
                    <a:pt x="39" y="115"/>
                  </a:lnTo>
                  <a:lnTo>
                    <a:pt x="46" y="127"/>
                  </a:lnTo>
                  <a:lnTo>
                    <a:pt x="51" y="140"/>
                  </a:lnTo>
                  <a:lnTo>
                    <a:pt x="57" y="152"/>
                  </a:lnTo>
                  <a:lnTo>
                    <a:pt x="63" y="165"/>
                  </a:lnTo>
                  <a:lnTo>
                    <a:pt x="69" y="177"/>
                  </a:lnTo>
                  <a:lnTo>
                    <a:pt x="69" y="180"/>
                  </a:lnTo>
                  <a:lnTo>
                    <a:pt x="65" y="180"/>
                  </a:lnTo>
                  <a:lnTo>
                    <a:pt x="61" y="179"/>
                  </a:lnTo>
                  <a:lnTo>
                    <a:pt x="57" y="177"/>
                  </a:lnTo>
                  <a:lnTo>
                    <a:pt x="48" y="162"/>
                  </a:lnTo>
                  <a:lnTo>
                    <a:pt x="42" y="148"/>
                  </a:lnTo>
                  <a:lnTo>
                    <a:pt x="35" y="132"/>
                  </a:lnTo>
                  <a:lnTo>
                    <a:pt x="29" y="117"/>
                  </a:lnTo>
                  <a:lnTo>
                    <a:pt x="24" y="104"/>
                  </a:lnTo>
                  <a:lnTo>
                    <a:pt x="18" y="89"/>
                  </a:lnTo>
                  <a:lnTo>
                    <a:pt x="14" y="76"/>
                  </a:lnTo>
                  <a:lnTo>
                    <a:pt x="12" y="63"/>
                  </a:lnTo>
                  <a:lnTo>
                    <a:pt x="8" y="48"/>
                  </a:lnTo>
                  <a:lnTo>
                    <a:pt x="1" y="30"/>
                  </a:lnTo>
                  <a:lnTo>
                    <a:pt x="0" y="13"/>
                  </a:lnTo>
                  <a:lnTo>
                    <a:pt x="8" y="0"/>
                  </a:lnTo>
                  <a:lnTo>
                    <a:pt x="8" y="0"/>
                  </a:lnTo>
                  <a:lnTo>
                    <a:pt x="8" y="0"/>
                  </a:lnTo>
                  <a:lnTo>
                    <a:pt x="8" y="0"/>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0" name="Freeform 236"/>
            <p:cNvSpPr>
              <a:spLocks/>
            </p:cNvSpPr>
            <p:nvPr/>
          </p:nvSpPr>
          <p:spPr bwMode="auto">
            <a:xfrm flipH="1">
              <a:off x="724" y="2197"/>
              <a:ext cx="200" cy="248"/>
            </a:xfrm>
            <a:custGeom>
              <a:avLst/>
              <a:gdLst>
                <a:gd name="T0" fmla="*/ 200 w 200"/>
                <a:gd name="T1" fmla="*/ 0 h 248"/>
                <a:gd name="T2" fmla="*/ 185 w 200"/>
                <a:gd name="T3" fmla="*/ 10 h 248"/>
                <a:gd name="T4" fmla="*/ 171 w 200"/>
                <a:gd name="T5" fmla="*/ 21 h 248"/>
                <a:gd name="T6" fmla="*/ 157 w 200"/>
                <a:gd name="T7" fmla="*/ 31 h 248"/>
                <a:gd name="T8" fmla="*/ 144 w 200"/>
                <a:gd name="T9" fmla="*/ 42 h 248"/>
                <a:gd name="T10" fmla="*/ 133 w 200"/>
                <a:gd name="T11" fmla="*/ 53 h 248"/>
                <a:gd name="T12" fmla="*/ 121 w 200"/>
                <a:gd name="T13" fmla="*/ 65 h 248"/>
                <a:gd name="T14" fmla="*/ 111 w 200"/>
                <a:gd name="T15" fmla="*/ 78 h 248"/>
                <a:gd name="T16" fmla="*/ 100 w 200"/>
                <a:gd name="T17" fmla="*/ 91 h 248"/>
                <a:gd name="T18" fmla="*/ 86 w 200"/>
                <a:gd name="T19" fmla="*/ 109 h 248"/>
                <a:gd name="T20" fmla="*/ 72 w 200"/>
                <a:gd name="T21" fmla="*/ 127 h 248"/>
                <a:gd name="T22" fmla="*/ 59 w 200"/>
                <a:gd name="T23" fmla="*/ 147 h 248"/>
                <a:gd name="T24" fmla="*/ 46 w 200"/>
                <a:gd name="T25" fmla="*/ 165 h 248"/>
                <a:gd name="T26" fmla="*/ 34 w 200"/>
                <a:gd name="T27" fmla="*/ 185 h 248"/>
                <a:gd name="T28" fmla="*/ 24 w 200"/>
                <a:gd name="T29" fmla="*/ 204 h 248"/>
                <a:gd name="T30" fmla="*/ 14 w 200"/>
                <a:gd name="T31" fmla="*/ 225 h 248"/>
                <a:gd name="T32" fmla="*/ 7 w 200"/>
                <a:gd name="T33" fmla="*/ 247 h 248"/>
                <a:gd name="T34" fmla="*/ 4 w 200"/>
                <a:gd name="T35" fmla="*/ 248 h 248"/>
                <a:gd name="T36" fmla="*/ 3 w 200"/>
                <a:gd name="T37" fmla="*/ 247 h 248"/>
                <a:gd name="T38" fmla="*/ 1 w 200"/>
                <a:gd name="T39" fmla="*/ 244 h 248"/>
                <a:gd name="T40" fmla="*/ 0 w 200"/>
                <a:gd name="T41" fmla="*/ 242 h 248"/>
                <a:gd name="T42" fmla="*/ 7 w 200"/>
                <a:gd name="T43" fmla="*/ 221 h 248"/>
                <a:gd name="T44" fmla="*/ 14 w 200"/>
                <a:gd name="T45" fmla="*/ 201 h 248"/>
                <a:gd name="T46" fmla="*/ 25 w 200"/>
                <a:gd name="T47" fmla="*/ 182 h 248"/>
                <a:gd name="T48" fmla="*/ 35 w 200"/>
                <a:gd name="T49" fmla="*/ 164 h 248"/>
                <a:gd name="T50" fmla="*/ 48 w 200"/>
                <a:gd name="T51" fmla="*/ 146 h 248"/>
                <a:gd name="T52" fmla="*/ 61 w 200"/>
                <a:gd name="T53" fmla="*/ 129 h 248"/>
                <a:gd name="T54" fmla="*/ 74 w 200"/>
                <a:gd name="T55" fmla="*/ 112 h 248"/>
                <a:gd name="T56" fmla="*/ 89 w 200"/>
                <a:gd name="T57" fmla="*/ 95 h 248"/>
                <a:gd name="T58" fmla="*/ 100 w 200"/>
                <a:gd name="T59" fmla="*/ 81 h 248"/>
                <a:gd name="T60" fmla="*/ 113 w 200"/>
                <a:gd name="T61" fmla="*/ 66 h 248"/>
                <a:gd name="T62" fmla="*/ 125 w 200"/>
                <a:gd name="T63" fmla="*/ 52 h 248"/>
                <a:gd name="T64" fmla="*/ 138 w 200"/>
                <a:gd name="T65" fmla="*/ 39 h 248"/>
                <a:gd name="T66" fmla="*/ 151 w 200"/>
                <a:gd name="T67" fmla="*/ 27 h 248"/>
                <a:gd name="T68" fmla="*/ 167 w 200"/>
                <a:gd name="T69" fmla="*/ 15 h 248"/>
                <a:gd name="T70" fmla="*/ 182 w 200"/>
                <a:gd name="T71" fmla="*/ 6 h 248"/>
                <a:gd name="T72" fmla="*/ 200 w 200"/>
                <a:gd name="T73" fmla="*/ 0 h 248"/>
                <a:gd name="T74" fmla="*/ 200 w 200"/>
                <a:gd name="T75" fmla="*/ 0 h 248"/>
                <a:gd name="T76" fmla="*/ 200 w 200"/>
                <a:gd name="T77" fmla="*/ 0 h 248"/>
                <a:gd name="T78" fmla="*/ 200 w 200"/>
                <a:gd name="T79" fmla="*/ 0 h 248"/>
                <a:gd name="T80" fmla="*/ 200 w 200"/>
                <a:gd name="T81" fmla="*/ 0 h 248"/>
                <a:gd name="T82" fmla="*/ 200 w 200"/>
                <a:gd name="T8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248">
                  <a:moveTo>
                    <a:pt x="200" y="0"/>
                  </a:moveTo>
                  <a:lnTo>
                    <a:pt x="185" y="10"/>
                  </a:lnTo>
                  <a:lnTo>
                    <a:pt x="171" y="21"/>
                  </a:lnTo>
                  <a:lnTo>
                    <a:pt x="157" y="31"/>
                  </a:lnTo>
                  <a:lnTo>
                    <a:pt x="144" y="42"/>
                  </a:lnTo>
                  <a:lnTo>
                    <a:pt x="133" y="53"/>
                  </a:lnTo>
                  <a:lnTo>
                    <a:pt x="121" y="65"/>
                  </a:lnTo>
                  <a:lnTo>
                    <a:pt x="111" y="78"/>
                  </a:lnTo>
                  <a:lnTo>
                    <a:pt x="100" y="91"/>
                  </a:lnTo>
                  <a:lnTo>
                    <a:pt x="86" y="109"/>
                  </a:lnTo>
                  <a:lnTo>
                    <a:pt x="72" y="127"/>
                  </a:lnTo>
                  <a:lnTo>
                    <a:pt x="59" y="147"/>
                  </a:lnTo>
                  <a:lnTo>
                    <a:pt x="46" y="165"/>
                  </a:lnTo>
                  <a:lnTo>
                    <a:pt x="34" y="185"/>
                  </a:lnTo>
                  <a:lnTo>
                    <a:pt x="24" y="204"/>
                  </a:lnTo>
                  <a:lnTo>
                    <a:pt x="14" y="225"/>
                  </a:lnTo>
                  <a:lnTo>
                    <a:pt x="7" y="247"/>
                  </a:lnTo>
                  <a:lnTo>
                    <a:pt x="4" y="248"/>
                  </a:lnTo>
                  <a:lnTo>
                    <a:pt x="3" y="247"/>
                  </a:lnTo>
                  <a:lnTo>
                    <a:pt x="1" y="244"/>
                  </a:lnTo>
                  <a:lnTo>
                    <a:pt x="0" y="242"/>
                  </a:lnTo>
                  <a:lnTo>
                    <a:pt x="7" y="221"/>
                  </a:lnTo>
                  <a:lnTo>
                    <a:pt x="14" y="201"/>
                  </a:lnTo>
                  <a:lnTo>
                    <a:pt x="25" y="182"/>
                  </a:lnTo>
                  <a:lnTo>
                    <a:pt x="35" y="164"/>
                  </a:lnTo>
                  <a:lnTo>
                    <a:pt x="48" y="146"/>
                  </a:lnTo>
                  <a:lnTo>
                    <a:pt x="61" y="129"/>
                  </a:lnTo>
                  <a:lnTo>
                    <a:pt x="74" y="112"/>
                  </a:lnTo>
                  <a:lnTo>
                    <a:pt x="89" y="95"/>
                  </a:lnTo>
                  <a:lnTo>
                    <a:pt x="100" y="81"/>
                  </a:lnTo>
                  <a:lnTo>
                    <a:pt x="113" y="66"/>
                  </a:lnTo>
                  <a:lnTo>
                    <a:pt x="125" y="52"/>
                  </a:lnTo>
                  <a:lnTo>
                    <a:pt x="138" y="39"/>
                  </a:lnTo>
                  <a:lnTo>
                    <a:pt x="151" y="27"/>
                  </a:lnTo>
                  <a:lnTo>
                    <a:pt x="167" y="15"/>
                  </a:lnTo>
                  <a:lnTo>
                    <a:pt x="182" y="6"/>
                  </a:lnTo>
                  <a:lnTo>
                    <a:pt x="200" y="0"/>
                  </a:lnTo>
                  <a:lnTo>
                    <a:pt x="200" y="0"/>
                  </a:lnTo>
                  <a:lnTo>
                    <a:pt x="200" y="0"/>
                  </a:lnTo>
                  <a:lnTo>
                    <a:pt x="200" y="0"/>
                  </a:lnTo>
                  <a:lnTo>
                    <a:pt x="200" y="0"/>
                  </a:lnTo>
                  <a:lnTo>
                    <a:pt x="2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1" name="Freeform 237"/>
            <p:cNvSpPr>
              <a:spLocks/>
            </p:cNvSpPr>
            <p:nvPr/>
          </p:nvSpPr>
          <p:spPr bwMode="auto">
            <a:xfrm flipH="1">
              <a:off x="920" y="2434"/>
              <a:ext cx="164" cy="48"/>
            </a:xfrm>
            <a:custGeom>
              <a:avLst/>
              <a:gdLst>
                <a:gd name="T0" fmla="*/ 0 w 164"/>
                <a:gd name="T1" fmla="*/ 48 h 48"/>
                <a:gd name="T2" fmla="*/ 16 w 164"/>
                <a:gd name="T3" fmla="*/ 35 h 48"/>
                <a:gd name="T4" fmla="*/ 34 w 164"/>
                <a:gd name="T5" fmla="*/ 23 h 48"/>
                <a:gd name="T6" fmla="*/ 53 w 164"/>
                <a:gd name="T7" fmla="*/ 13 h 48"/>
                <a:gd name="T8" fmla="*/ 74 w 164"/>
                <a:gd name="T9" fmla="*/ 5 h 48"/>
                <a:gd name="T10" fmla="*/ 95 w 164"/>
                <a:gd name="T11" fmla="*/ 1 h 48"/>
                <a:gd name="T12" fmla="*/ 116 w 164"/>
                <a:gd name="T13" fmla="*/ 0 h 48"/>
                <a:gd name="T14" fmla="*/ 137 w 164"/>
                <a:gd name="T15" fmla="*/ 2 h 48"/>
                <a:gd name="T16" fmla="*/ 158 w 164"/>
                <a:gd name="T17" fmla="*/ 9 h 48"/>
                <a:gd name="T18" fmla="*/ 161 w 164"/>
                <a:gd name="T19" fmla="*/ 11 h 48"/>
                <a:gd name="T20" fmla="*/ 164 w 164"/>
                <a:gd name="T21" fmla="*/ 16 h 48"/>
                <a:gd name="T22" fmla="*/ 163 w 164"/>
                <a:gd name="T23" fmla="*/ 19 h 48"/>
                <a:gd name="T24" fmla="*/ 158 w 164"/>
                <a:gd name="T25" fmla="*/ 20 h 48"/>
                <a:gd name="T26" fmla="*/ 135 w 164"/>
                <a:gd name="T27" fmla="*/ 16 h 48"/>
                <a:gd name="T28" fmla="*/ 116 w 164"/>
                <a:gd name="T29" fmla="*/ 15 h 48"/>
                <a:gd name="T30" fmla="*/ 95 w 164"/>
                <a:gd name="T31" fmla="*/ 15 h 48"/>
                <a:gd name="T32" fmla="*/ 76 w 164"/>
                <a:gd name="T33" fmla="*/ 16 h 48"/>
                <a:gd name="T34" fmla="*/ 57 w 164"/>
                <a:gd name="T35" fmla="*/ 20 h 48"/>
                <a:gd name="T36" fmla="*/ 38 w 164"/>
                <a:gd name="T37" fmla="*/ 27 h 48"/>
                <a:gd name="T38" fmla="*/ 20 w 164"/>
                <a:gd name="T39" fmla="*/ 36 h 48"/>
                <a:gd name="T40" fmla="*/ 1 w 164"/>
                <a:gd name="T41" fmla="*/ 48 h 48"/>
                <a:gd name="T42" fmla="*/ 0 w 164"/>
                <a:gd name="T43" fmla="*/ 48 h 48"/>
                <a:gd name="T44" fmla="*/ 0 w 164"/>
                <a:gd name="T45" fmla="*/ 48 h 48"/>
                <a:gd name="T46" fmla="*/ 0 w 164"/>
                <a:gd name="T47" fmla="*/ 48 h 48"/>
                <a:gd name="T48" fmla="*/ 0 w 164"/>
                <a:gd name="T49" fmla="*/ 48 h 48"/>
                <a:gd name="T50" fmla="*/ 0 w 164"/>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48">
                  <a:moveTo>
                    <a:pt x="0" y="48"/>
                  </a:moveTo>
                  <a:lnTo>
                    <a:pt x="16" y="35"/>
                  </a:lnTo>
                  <a:lnTo>
                    <a:pt x="34" y="23"/>
                  </a:lnTo>
                  <a:lnTo>
                    <a:pt x="53" y="13"/>
                  </a:lnTo>
                  <a:lnTo>
                    <a:pt x="74" y="5"/>
                  </a:lnTo>
                  <a:lnTo>
                    <a:pt x="95" y="1"/>
                  </a:lnTo>
                  <a:lnTo>
                    <a:pt x="116" y="0"/>
                  </a:lnTo>
                  <a:lnTo>
                    <a:pt x="137" y="2"/>
                  </a:lnTo>
                  <a:lnTo>
                    <a:pt x="158" y="9"/>
                  </a:lnTo>
                  <a:lnTo>
                    <a:pt x="161" y="11"/>
                  </a:lnTo>
                  <a:lnTo>
                    <a:pt x="164" y="16"/>
                  </a:lnTo>
                  <a:lnTo>
                    <a:pt x="163" y="19"/>
                  </a:lnTo>
                  <a:lnTo>
                    <a:pt x="158" y="20"/>
                  </a:lnTo>
                  <a:lnTo>
                    <a:pt x="135" y="16"/>
                  </a:lnTo>
                  <a:lnTo>
                    <a:pt x="116" y="15"/>
                  </a:lnTo>
                  <a:lnTo>
                    <a:pt x="95" y="15"/>
                  </a:lnTo>
                  <a:lnTo>
                    <a:pt x="76" y="16"/>
                  </a:lnTo>
                  <a:lnTo>
                    <a:pt x="57" y="20"/>
                  </a:lnTo>
                  <a:lnTo>
                    <a:pt x="38" y="27"/>
                  </a:lnTo>
                  <a:lnTo>
                    <a:pt x="20" y="36"/>
                  </a:lnTo>
                  <a:lnTo>
                    <a:pt x="1" y="48"/>
                  </a:lnTo>
                  <a:lnTo>
                    <a:pt x="0" y="48"/>
                  </a:lnTo>
                  <a:lnTo>
                    <a:pt x="0" y="48"/>
                  </a:lnTo>
                  <a:lnTo>
                    <a:pt x="0" y="48"/>
                  </a:lnTo>
                  <a:lnTo>
                    <a:pt x="0" y="4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2" name="Freeform 238"/>
            <p:cNvSpPr>
              <a:spLocks/>
            </p:cNvSpPr>
            <p:nvPr/>
          </p:nvSpPr>
          <p:spPr bwMode="auto">
            <a:xfrm flipH="1">
              <a:off x="1011" y="2469"/>
              <a:ext cx="86" cy="86"/>
            </a:xfrm>
            <a:custGeom>
              <a:avLst/>
              <a:gdLst>
                <a:gd name="T0" fmla="*/ 0 w 86"/>
                <a:gd name="T1" fmla="*/ 0 h 86"/>
                <a:gd name="T2" fmla="*/ 14 w 86"/>
                <a:gd name="T3" fmla="*/ 5 h 86"/>
                <a:gd name="T4" fmla="*/ 27 w 86"/>
                <a:gd name="T5" fmla="*/ 13 h 86"/>
                <a:gd name="T6" fmla="*/ 40 w 86"/>
                <a:gd name="T7" fmla="*/ 21 h 86"/>
                <a:gd name="T8" fmla="*/ 52 w 86"/>
                <a:gd name="T9" fmla="*/ 31 h 86"/>
                <a:gd name="T10" fmla="*/ 64 w 86"/>
                <a:gd name="T11" fmla="*/ 41 h 86"/>
                <a:gd name="T12" fmla="*/ 73 w 86"/>
                <a:gd name="T13" fmla="*/ 53 h 86"/>
                <a:gd name="T14" fmla="*/ 81 w 86"/>
                <a:gd name="T15" fmla="*/ 66 h 86"/>
                <a:gd name="T16" fmla="*/ 86 w 86"/>
                <a:gd name="T17" fmla="*/ 80 h 86"/>
                <a:gd name="T18" fmla="*/ 86 w 86"/>
                <a:gd name="T19" fmla="*/ 84 h 86"/>
                <a:gd name="T20" fmla="*/ 83 w 86"/>
                <a:gd name="T21" fmla="*/ 86 h 86"/>
                <a:gd name="T22" fmla="*/ 79 w 86"/>
                <a:gd name="T23" fmla="*/ 84 h 86"/>
                <a:gd name="T24" fmla="*/ 77 w 86"/>
                <a:gd name="T25" fmla="*/ 82 h 86"/>
                <a:gd name="T26" fmla="*/ 70 w 86"/>
                <a:gd name="T27" fmla="*/ 69 h 86"/>
                <a:gd name="T28" fmla="*/ 63 w 86"/>
                <a:gd name="T29" fmla="*/ 57 h 86"/>
                <a:gd name="T30" fmla="*/ 53 w 86"/>
                <a:gd name="T31" fmla="*/ 45 h 86"/>
                <a:gd name="T32" fmla="*/ 44 w 86"/>
                <a:gd name="T33" fmla="*/ 35 h 86"/>
                <a:gd name="T34" fmla="*/ 35 w 86"/>
                <a:gd name="T35" fmla="*/ 24 h 86"/>
                <a:gd name="T36" fmla="*/ 25 w 86"/>
                <a:gd name="T37" fmla="*/ 15 h 86"/>
                <a:gd name="T38" fmla="*/ 13 w 86"/>
                <a:gd name="T39" fmla="*/ 6 h 86"/>
                <a:gd name="T40" fmla="*/ 0 w 86"/>
                <a:gd name="T41" fmla="*/ 0 h 86"/>
                <a:gd name="T42" fmla="*/ 0 w 86"/>
                <a:gd name="T43" fmla="*/ 0 h 86"/>
                <a:gd name="T44" fmla="*/ 0 w 86"/>
                <a:gd name="T45" fmla="*/ 0 h 86"/>
                <a:gd name="T46" fmla="*/ 0 w 86"/>
                <a:gd name="T47" fmla="*/ 0 h 86"/>
                <a:gd name="T48" fmla="*/ 0 w 86"/>
                <a:gd name="T49" fmla="*/ 0 h 86"/>
                <a:gd name="T50" fmla="*/ 0 w 86"/>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0" y="0"/>
                  </a:moveTo>
                  <a:lnTo>
                    <a:pt x="14" y="5"/>
                  </a:lnTo>
                  <a:lnTo>
                    <a:pt x="27" y="13"/>
                  </a:lnTo>
                  <a:lnTo>
                    <a:pt x="40" y="21"/>
                  </a:lnTo>
                  <a:lnTo>
                    <a:pt x="52" y="31"/>
                  </a:lnTo>
                  <a:lnTo>
                    <a:pt x="64" y="41"/>
                  </a:lnTo>
                  <a:lnTo>
                    <a:pt x="73" y="53"/>
                  </a:lnTo>
                  <a:lnTo>
                    <a:pt x="81" y="66"/>
                  </a:lnTo>
                  <a:lnTo>
                    <a:pt x="86" y="80"/>
                  </a:lnTo>
                  <a:lnTo>
                    <a:pt x="86" y="84"/>
                  </a:lnTo>
                  <a:lnTo>
                    <a:pt x="83" y="86"/>
                  </a:lnTo>
                  <a:lnTo>
                    <a:pt x="79" y="84"/>
                  </a:lnTo>
                  <a:lnTo>
                    <a:pt x="77" y="82"/>
                  </a:lnTo>
                  <a:lnTo>
                    <a:pt x="70" y="69"/>
                  </a:lnTo>
                  <a:lnTo>
                    <a:pt x="63" y="57"/>
                  </a:lnTo>
                  <a:lnTo>
                    <a:pt x="53" y="45"/>
                  </a:lnTo>
                  <a:lnTo>
                    <a:pt x="44" y="35"/>
                  </a:lnTo>
                  <a:lnTo>
                    <a:pt x="35" y="24"/>
                  </a:lnTo>
                  <a:lnTo>
                    <a:pt x="25" y="15"/>
                  </a:lnTo>
                  <a:lnTo>
                    <a:pt x="13"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3" name="Freeform 239"/>
            <p:cNvSpPr>
              <a:spLocks/>
            </p:cNvSpPr>
            <p:nvPr/>
          </p:nvSpPr>
          <p:spPr bwMode="auto">
            <a:xfrm flipH="1">
              <a:off x="1252" y="2392"/>
              <a:ext cx="97" cy="382"/>
            </a:xfrm>
            <a:custGeom>
              <a:avLst/>
              <a:gdLst>
                <a:gd name="T0" fmla="*/ 13 w 97"/>
                <a:gd name="T1" fmla="*/ 0 h 382"/>
                <a:gd name="T2" fmla="*/ 5 w 97"/>
                <a:gd name="T3" fmla="*/ 48 h 382"/>
                <a:gd name="T4" fmla="*/ 4 w 97"/>
                <a:gd name="T5" fmla="*/ 98 h 382"/>
                <a:gd name="T6" fmla="*/ 8 w 97"/>
                <a:gd name="T7" fmla="*/ 147 h 382"/>
                <a:gd name="T8" fmla="*/ 18 w 97"/>
                <a:gd name="T9" fmla="*/ 195 h 382"/>
                <a:gd name="T10" fmla="*/ 32 w 97"/>
                <a:gd name="T11" fmla="*/ 242 h 382"/>
                <a:gd name="T12" fmla="*/ 51 w 97"/>
                <a:gd name="T13" fmla="*/ 289 h 382"/>
                <a:gd name="T14" fmla="*/ 73 w 97"/>
                <a:gd name="T15" fmla="*/ 333 h 382"/>
                <a:gd name="T16" fmla="*/ 96 w 97"/>
                <a:gd name="T17" fmla="*/ 376 h 382"/>
                <a:gd name="T18" fmla="*/ 97 w 97"/>
                <a:gd name="T19" fmla="*/ 378 h 382"/>
                <a:gd name="T20" fmla="*/ 97 w 97"/>
                <a:gd name="T21" fmla="*/ 381 h 382"/>
                <a:gd name="T22" fmla="*/ 96 w 97"/>
                <a:gd name="T23" fmla="*/ 382 h 382"/>
                <a:gd name="T24" fmla="*/ 93 w 97"/>
                <a:gd name="T25" fmla="*/ 382 h 382"/>
                <a:gd name="T26" fmla="*/ 82 w 97"/>
                <a:gd name="T27" fmla="*/ 371 h 382"/>
                <a:gd name="T28" fmla="*/ 73 w 97"/>
                <a:gd name="T29" fmla="*/ 356 h 382"/>
                <a:gd name="T30" fmla="*/ 65 w 97"/>
                <a:gd name="T31" fmla="*/ 341 h 382"/>
                <a:gd name="T32" fmla="*/ 58 w 97"/>
                <a:gd name="T33" fmla="*/ 325 h 382"/>
                <a:gd name="T34" fmla="*/ 48 w 97"/>
                <a:gd name="T35" fmla="*/ 303 h 382"/>
                <a:gd name="T36" fmla="*/ 39 w 97"/>
                <a:gd name="T37" fmla="*/ 281 h 382"/>
                <a:gd name="T38" fmla="*/ 30 w 97"/>
                <a:gd name="T39" fmla="*/ 260 h 382"/>
                <a:gd name="T40" fmla="*/ 21 w 97"/>
                <a:gd name="T41" fmla="*/ 238 h 382"/>
                <a:gd name="T42" fmla="*/ 6 w 97"/>
                <a:gd name="T43" fmla="*/ 181 h 382"/>
                <a:gd name="T44" fmla="*/ 0 w 97"/>
                <a:gd name="T45" fmla="*/ 118 h 382"/>
                <a:gd name="T46" fmla="*/ 2 w 97"/>
                <a:gd name="T47" fmla="*/ 57 h 382"/>
                <a:gd name="T48" fmla="*/ 13 w 97"/>
                <a:gd name="T49" fmla="*/ 0 h 382"/>
                <a:gd name="T50" fmla="*/ 13 w 97"/>
                <a:gd name="T51" fmla="*/ 0 h 382"/>
                <a:gd name="T52" fmla="*/ 13 w 97"/>
                <a:gd name="T53" fmla="*/ 0 h 382"/>
                <a:gd name="T54" fmla="*/ 13 w 97"/>
                <a:gd name="T55" fmla="*/ 0 h 382"/>
                <a:gd name="T56" fmla="*/ 13 w 97"/>
                <a:gd name="T57" fmla="*/ 0 h 382"/>
                <a:gd name="T58" fmla="*/ 13 w 97"/>
                <a:gd name="T59"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382">
                  <a:moveTo>
                    <a:pt x="13" y="0"/>
                  </a:moveTo>
                  <a:lnTo>
                    <a:pt x="5" y="48"/>
                  </a:lnTo>
                  <a:lnTo>
                    <a:pt x="4" y="98"/>
                  </a:lnTo>
                  <a:lnTo>
                    <a:pt x="8" y="147"/>
                  </a:lnTo>
                  <a:lnTo>
                    <a:pt x="18" y="195"/>
                  </a:lnTo>
                  <a:lnTo>
                    <a:pt x="32" y="242"/>
                  </a:lnTo>
                  <a:lnTo>
                    <a:pt x="51" y="289"/>
                  </a:lnTo>
                  <a:lnTo>
                    <a:pt x="73" y="333"/>
                  </a:lnTo>
                  <a:lnTo>
                    <a:pt x="96" y="376"/>
                  </a:lnTo>
                  <a:lnTo>
                    <a:pt x="97" y="378"/>
                  </a:lnTo>
                  <a:lnTo>
                    <a:pt x="97" y="381"/>
                  </a:lnTo>
                  <a:lnTo>
                    <a:pt x="96" y="382"/>
                  </a:lnTo>
                  <a:lnTo>
                    <a:pt x="93" y="382"/>
                  </a:lnTo>
                  <a:lnTo>
                    <a:pt x="82" y="371"/>
                  </a:lnTo>
                  <a:lnTo>
                    <a:pt x="73" y="356"/>
                  </a:lnTo>
                  <a:lnTo>
                    <a:pt x="65" y="341"/>
                  </a:lnTo>
                  <a:lnTo>
                    <a:pt x="58" y="325"/>
                  </a:lnTo>
                  <a:lnTo>
                    <a:pt x="48" y="303"/>
                  </a:lnTo>
                  <a:lnTo>
                    <a:pt x="39" y="281"/>
                  </a:lnTo>
                  <a:lnTo>
                    <a:pt x="30" y="260"/>
                  </a:lnTo>
                  <a:lnTo>
                    <a:pt x="21" y="238"/>
                  </a:lnTo>
                  <a:lnTo>
                    <a:pt x="6" y="181"/>
                  </a:lnTo>
                  <a:lnTo>
                    <a:pt x="0" y="118"/>
                  </a:lnTo>
                  <a:lnTo>
                    <a:pt x="2" y="57"/>
                  </a:lnTo>
                  <a:lnTo>
                    <a:pt x="13" y="0"/>
                  </a:lnTo>
                  <a:lnTo>
                    <a:pt x="13" y="0"/>
                  </a:lnTo>
                  <a:lnTo>
                    <a:pt x="13" y="0"/>
                  </a:lnTo>
                  <a:lnTo>
                    <a:pt x="13" y="0"/>
                  </a:lnTo>
                  <a:lnTo>
                    <a:pt x="13"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4" name="Freeform 240"/>
            <p:cNvSpPr>
              <a:spLocks/>
            </p:cNvSpPr>
            <p:nvPr/>
          </p:nvSpPr>
          <p:spPr bwMode="auto">
            <a:xfrm flipH="1">
              <a:off x="1254" y="2401"/>
              <a:ext cx="120" cy="74"/>
            </a:xfrm>
            <a:custGeom>
              <a:avLst/>
              <a:gdLst>
                <a:gd name="T0" fmla="*/ 0 w 120"/>
                <a:gd name="T1" fmla="*/ 74 h 74"/>
                <a:gd name="T2" fmla="*/ 7 w 120"/>
                <a:gd name="T3" fmla="*/ 57 h 74"/>
                <a:gd name="T4" fmla="*/ 17 w 120"/>
                <a:gd name="T5" fmla="*/ 43 h 74"/>
                <a:gd name="T6" fmla="*/ 30 w 120"/>
                <a:gd name="T7" fmla="*/ 30 h 74"/>
                <a:gd name="T8" fmla="*/ 44 w 120"/>
                <a:gd name="T9" fmla="*/ 20 h 74"/>
                <a:gd name="T10" fmla="*/ 60 w 120"/>
                <a:gd name="T11" fmla="*/ 12 h 74"/>
                <a:gd name="T12" fmla="*/ 77 w 120"/>
                <a:gd name="T13" fmla="*/ 5 h 74"/>
                <a:gd name="T14" fmla="*/ 95 w 120"/>
                <a:gd name="T15" fmla="*/ 1 h 74"/>
                <a:gd name="T16" fmla="*/ 112 w 120"/>
                <a:gd name="T17" fmla="*/ 0 h 74"/>
                <a:gd name="T18" fmla="*/ 116 w 120"/>
                <a:gd name="T19" fmla="*/ 1 h 74"/>
                <a:gd name="T20" fmla="*/ 120 w 120"/>
                <a:gd name="T21" fmla="*/ 5 h 74"/>
                <a:gd name="T22" fmla="*/ 120 w 120"/>
                <a:gd name="T23" fmla="*/ 9 h 74"/>
                <a:gd name="T24" fmla="*/ 118 w 120"/>
                <a:gd name="T25" fmla="*/ 13 h 74"/>
                <a:gd name="T26" fmla="*/ 103 w 120"/>
                <a:gd name="T27" fmla="*/ 18 h 74"/>
                <a:gd name="T28" fmla="*/ 86 w 120"/>
                <a:gd name="T29" fmla="*/ 22 h 74"/>
                <a:gd name="T30" fmla="*/ 69 w 120"/>
                <a:gd name="T31" fmla="*/ 27 h 74"/>
                <a:gd name="T32" fmla="*/ 52 w 120"/>
                <a:gd name="T33" fmla="*/ 33 h 74"/>
                <a:gd name="T34" fmla="*/ 37 w 120"/>
                <a:gd name="T35" fmla="*/ 39 h 74"/>
                <a:gd name="T36" fmla="*/ 22 w 120"/>
                <a:gd name="T37" fmla="*/ 48 h 74"/>
                <a:gd name="T38" fmla="*/ 9 w 120"/>
                <a:gd name="T39" fmla="*/ 60 h 74"/>
                <a:gd name="T40" fmla="*/ 0 w 120"/>
                <a:gd name="T41" fmla="*/ 74 h 74"/>
                <a:gd name="T42" fmla="*/ 0 w 120"/>
                <a:gd name="T43" fmla="*/ 74 h 74"/>
                <a:gd name="T44" fmla="*/ 0 w 120"/>
                <a:gd name="T45" fmla="*/ 74 h 74"/>
                <a:gd name="T46" fmla="*/ 0 w 120"/>
                <a:gd name="T47" fmla="*/ 74 h 74"/>
                <a:gd name="T48" fmla="*/ 0 w 120"/>
                <a:gd name="T49" fmla="*/ 74 h 74"/>
                <a:gd name="T50" fmla="*/ 0 w 120"/>
                <a:gd name="T5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74">
                  <a:moveTo>
                    <a:pt x="0" y="74"/>
                  </a:moveTo>
                  <a:lnTo>
                    <a:pt x="7" y="57"/>
                  </a:lnTo>
                  <a:lnTo>
                    <a:pt x="17" y="43"/>
                  </a:lnTo>
                  <a:lnTo>
                    <a:pt x="30" y="30"/>
                  </a:lnTo>
                  <a:lnTo>
                    <a:pt x="44" y="20"/>
                  </a:lnTo>
                  <a:lnTo>
                    <a:pt x="60" y="12"/>
                  </a:lnTo>
                  <a:lnTo>
                    <a:pt x="77" y="5"/>
                  </a:lnTo>
                  <a:lnTo>
                    <a:pt x="95" y="1"/>
                  </a:lnTo>
                  <a:lnTo>
                    <a:pt x="112" y="0"/>
                  </a:lnTo>
                  <a:lnTo>
                    <a:pt x="116" y="1"/>
                  </a:lnTo>
                  <a:lnTo>
                    <a:pt x="120" y="5"/>
                  </a:lnTo>
                  <a:lnTo>
                    <a:pt x="120" y="9"/>
                  </a:lnTo>
                  <a:lnTo>
                    <a:pt x="118" y="13"/>
                  </a:lnTo>
                  <a:lnTo>
                    <a:pt x="103" y="18"/>
                  </a:lnTo>
                  <a:lnTo>
                    <a:pt x="86" y="22"/>
                  </a:lnTo>
                  <a:lnTo>
                    <a:pt x="69" y="27"/>
                  </a:lnTo>
                  <a:lnTo>
                    <a:pt x="52" y="33"/>
                  </a:lnTo>
                  <a:lnTo>
                    <a:pt x="37" y="39"/>
                  </a:lnTo>
                  <a:lnTo>
                    <a:pt x="22" y="48"/>
                  </a:lnTo>
                  <a:lnTo>
                    <a:pt x="9" y="60"/>
                  </a:lnTo>
                  <a:lnTo>
                    <a:pt x="0" y="74"/>
                  </a:lnTo>
                  <a:lnTo>
                    <a:pt x="0" y="74"/>
                  </a:lnTo>
                  <a:lnTo>
                    <a:pt x="0" y="74"/>
                  </a:lnTo>
                  <a:lnTo>
                    <a:pt x="0" y="74"/>
                  </a:lnTo>
                  <a:lnTo>
                    <a:pt x="0" y="7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5" name="Freeform 241"/>
            <p:cNvSpPr>
              <a:spLocks/>
            </p:cNvSpPr>
            <p:nvPr/>
          </p:nvSpPr>
          <p:spPr bwMode="auto">
            <a:xfrm flipH="1">
              <a:off x="1256" y="2332"/>
              <a:ext cx="92" cy="107"/>
            </a:xfrm>
            <a:custGeom>
              <a:avLst/>
              <a:gdLst>
                <a:gd name="T0" fmla="*/ 0 w 92"/>
                <a:gd name="T1" fmla="*/ 0 h 107"/>
                <a:gd name="T2" fmla="*/ 9 w 92"/>
                <a:gd name="T3" fmla="*/ 4 h 107"/>
                <a:gd name="T4" fmla="*/ 18 w 92"/>
                <a:gd name="T5" fmla="*/ 8 h 107"/>
                <a:gd name="T6" fmla="*/ 25 w 92"/>
                <a:gd name="T7" fmla="*/ 13 h 107"/>
                <a:gd name="T8" fmla="*/ 33 w 92"/>
                <a:gd name="T9" fmla="*/ 18 h 107"/>
                <a:gd name="T10" fmla="*/ 39 w 92"/>
                <a:gd name="T11" fmla="*/ 24 h 107"/>
                <a:gd name="T12" fmla="*/ 46 w 92"/>
                <a:gd name="T13" fmla="*/ 30 h 107"/>
                <a:gd name="T14" fmla="*/ 53 w 92"/>
                <a:gd name="T15" fmla="*/ 37 h 107"/>
                <a:gd name="T16" fmla="*/ 60 w 92"/>
                <a:gd name="T17" fmla="*/ 43 h 107"/>
                <a:gd name="T18" fmla="*/ 73 w 92"/>
                <a:gd name="T19" fmla="*/ 56 h 107"/>
                <a:gd name="T20" fmla="*/ 83 w 92"/>
                <a:gd name="T21" fmla="*/ 70 h 107"/>
                <a:gd name="T22" fmla="*/ 91 w 92"/>
                <a:gd name="T23" fmla="*/ 87 h 107"/>
                <a:gd name="T24" fmla="*/ 92 w 92"/>
                <a:gd name="T25" fmla="*/ 104 h 107"/>
                <a:gd name="T26" fmla="*/ 91 w 92"/>
                <a:gd name="T27" fmla="*/ 107 h 107"/>
                <a:gd name="T28" fmla="*/ 89 w 92"/>
                <a:gd name="T29" fmla="*/ 105 h 107"/>
                <a:gd name="T30" fmla="*/ 86 w 92"/>
                <a:gd name="T31" fmla="*/ 104 h 107"/>
                <a:gd name="T32" fmla="*/ 85 w 92"/>
                <a:gd name="T33" fmla="*/ 102 h 107"/>
                <a:gd name="T34" fmla="*/ 79 w 92"/>
                <a:gd name="T35" fmla="*/ 86 h 107"/>
                <a:gd name="T36" fmla="*/ 73 w 92"/>
                <a:gd name="T37" fmla="*/ 70 h 107"/>
                <a:gd name="T38" fmla="*/ 64 w 92"/>
                <a:gd name="T39" fmla="*/ 55 h 107"/>
                <a:gd name="T40" fmla="*/ 53 w 92"/>
                <a:gd name="T41" fmla="*/ 42 h 107"/>
                <a:gd name="T42" fmla="*/ 42 w 92"/>
                <a:gd name="T43" fmla="*/ 29 h 107"/>
                <a:gd name="T44" fmla="*/ 29 w 92"/>
                <a:gd name="T45" fmla="*/ 17 h 107"/>
                <a:gd name="T46" fmla="*/ 14 w 92"/>
                <a:gd name="T47" fmla="*/ 8 h 107"/>
                <a:gd name="T48" fmla="*/ 0 w 92"/>
                <a:gd name="T49" fmla="*/ 1 h 107"/>
                <a:gd name="T50" fmla="*/ 0 w 92"/>
                <a:gd name="T51" fmla="*/ 1 h 107"/>
                <a:gd name="T52" fmla="*/ 0 w 92"/>
                <a:gd name="T53" fmla="*/ 0 h 107"/>
                <a:gd name="T54" fmla="*/ 0 w 92"/>
                <a:gd name="T55" fmla="*/ 0 h 107"/>
                <a:gd name="T56" fmla="*/ 0 w 92"/>
                <a:gd name="T57" fmla="*/ 0 h 107"/>
                <a:gd name="T58" fmla="*/ 0 w 92"/>
                <a:gd name="T5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07">
                  <a:moveTo>
                    <a:pt x="0" y="0"/>
                  </a:moveTo>
                  <a:lnTo>
                    <a:pt x="9" y="4"/>
                  </a:lnTo>
                  <a:lnTo>
                    <a:pt x="18" y="8"/>
                  </a:lnTo>
                  <a:lnTo>
                    <a:pt x="25" y="13"/>
                  </a:lnTo>
                  <a:lnTo>
                    <a:pt x="33" y="18"/>
                  </a:lnTo>
                  <a:lnTo>
                    <a:pt x="39" y="24"/>
                  </a:lnTo>
                  <a:lnTo>
                    <a:pt x="46" y="30"/>
                  </a:lnTo>
                  <a:lnTo>
                    <a:pt x="53" y="37"/>
                  </a:lnTo>
                  <a:lnTo>
                    <a:pt x="60" y="43"/>
                  </a:lnTo>
                  <a:lnTo>
                    <a:pt x="73" y="56"/>
                  </a:lnTo>
                  <a:lnTo>
                    <a:pt x="83" y="70"/>
                  </a:lnTo>
                  <a:lnTo>
                    <a:pt x="91" y="87"/>
                  </a:lnTo>
                  <a:lnTo>
                    <a:pt x="92" y="104"/>
                  </a:lnTo>
                  <a:lnTo>
                    <a:pt x="91" y="107"/>
                  </a:lnTo>
                  <a:lnTo>
                    <a:pt x="89" y="105"/>
                  </a:lnTo>
                  <a:lnTo>
                    <a:pt x="86" y="104"/>
                  </a:lnTo>
                  <a:lnTo>
                    <a:pt x="85" y="102"/>
                  </a:lnTo>
                  <a:lnTo>
                    <a:pt x="79" y="86"/>
                  </a:lnTo>
                  <a:lnTo>
                    <a:pt x="73" y="70"/>
                  </a:lnTo>
                  <a:lnTo>
                    <a:pt x="64" y="55"/>
                  </a:lnTo>
                  <a:lnTo>
                    <a:pt x="53" y="42"/>
                  </a:lnTo>
                  <a:lnTo>
                    <a:pt x="42" y="29"/>
                  </a:lnTo>
                  <a:lnTo>
                    <a:pt x="29" y="17"/>
                  </a:lnTo>
                  <a:lnTo>
                    <a:pt x="14" y="8"/>
                  </a:lnTo>
                  <a:lnTo>
                    <a:pt x="0" y="1"/>
                  </a:lnTo>
                  <a:lnTo>
                    <a:pt x="0" y="1"/>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6" name="Freeform 242"/>
            <p:cNvSpPr>
              <a:spLocks/>
            </p:cNvSpPr>
            <p:nvPr/>
          </p:nvSpPr>
          <p:spPr bwMode="auto">
            <a:xfrm flipH="1">
              <a:off x="1125" y="2137"/>
              <a:ext cx="235" cy="237"/>
            </a:xfrm>
            <a:custGeom>
              <a:avLst/>
              <a:gdLst>
                <a:gd name="T0" fmla="*/ 0 w 235"/>
                <a:gd name="T1" fmla="*/ 237 h 237"/>
                <a:gd name="T2" fmla="*/ 7 w 235"/>
                <a:gd name="T3" fmla="*/ 215 h 237"/>
                <a:gd name="T4" fmla="*/ 16 w 235"/>
                <a:gd name="T5" fmla="*/ 194 h 237"/>
                <a:gd name="T6" fmla="*/ 26 w 235"/>
                <a:gd name="T7" fmla="*/ 174 h 237"/>
                <a:gd name="T8" fmla="*/ 37 w 235"/>
                <a:gd name="T9" fmla="*/ 155 h 237"/>
                <a:gd name="T10" fmla="*/ 50 w 235"/>
                <a:gd name="T11" fmla="*/ 135 h 237"/>
                <a:gd name="T12" fmla="*/ 63 w 235"/>
                <a:gd name="T13" fmla="*/ 117 h 237"/>
                <a:gd name="T14" fmla="*/ 77 w 235"/>
                <a:gd name="T15" fmla="*/ 99 h 237"/>
                <a:gd name="T16" fmla="*/ 93 w 235"/>
                <a:gd name="T17" fmla="*/ 82 h 237"/>
                <a:gd name="T18" fmla="*/ 101 w 235"/>
                <a:gd name="T19" fmla="*/ 74 h 237"/>
                <a:gd name="T20" fmla="*/ 108 w 235"/>
                <a:gd name="T21" fmla="*/ 68 h 237"/>
                <a:gd name="T22" fmla="*/ 117 w 235"/>
                <a:gd name="T23" fmla="*/ 61 h 237"/>
                <a:gd name="T24" fmla="*/ 127 w 235"/>
                <a:gd name="T25" fmla="*/ 55 h 237"/>
                <a:gd name="T26" fmla="*/ 136 w 235"/>
                <a:gd name="T27" fmla="*/ 49 h 237"/>
                <a:gd name="T28" fmla="*/ 146 w 235"/>
                <a:gd name="T29" fmla="*/ 43 h 237"/>
                <a:gd name="T30" fmla="*/ 155 w 235"/>
                <a:gd name="T31" fmla="*/ 38 h 237"/>
                <a:gd name="T32" fmla="*/ 164 w 235"/>
                <a:gd name="T33" fmla="*/ 33 h 237"/>
                <a:gd name="T34" fmla="*/ 172 w 235"/>
                <a:gd name="T35" fmla="*/ 29 h 237"/>
                <a:gd name="T36" fmla="*/ 180 w 235"/>
                <a:gd name="T37" fmla="*/ 25 h 237"/>
                <a:gd name="T38" fmla="*/ 188 w 235"/>
                <a:gd name="T39" fmla="*/ 22 h 237"/>
                <a:gd name="T40" fmla="*/ 196 w 235"/>
                <a:gd name="T41" fmla="*/ 18 h 237"/>
                <a:gd name="T42" fmla="*/ 203 w 235"/>
                <a:gd name="T43" fmla="*/ 14 h 237"/>
                <a:gd name="T44" fmla="*/ 211 w 235"/>
                <a:gd name="T45" fmla="*/ 10 h 237"/>
                <a:gd name="T46" fmla="*/ 218 w 235"/>
                <a:gd name="T47" fmla="*/ 7 h 237"/>
                <a:gd name="T48" fmla="*/ 224 w 235"/>
                <a:gd name="T49" fmla="*/ 1 h 237"/>
                <a:gd name="T50" fmla="*/ 228 w 235"/>
                <a:gd name="T51" fmla="*/ 0 h 237"/>
                <a:gd name="T52" fmla="*/ 232 w 235"/>
                <a:gd name="T53" fmla="*/ 3 h 237"/>
                <a:gd name="T54" fmla="*/ 235 w 235"/>
                <a:gd name="T55" fmla="*/ 5 h 237"/>
                <a:gd name="T56" fmla="*/ 235 w 235"/>
                <a:gd name="T57" fmla="*/ 9 h 237"/>
                <a:gd name="T58" fmla="*/ 229 w 235"/>
                <a:gd name="T59" fmla="*/ 18 h 237"/>
                <a:gd name="T60" fmla="*/ 222 w 235"/>
                <a:gd name="T61" fmla="*/ 23 h 237"/>
                <a:gd name="T62" fmla="*/ 212 w 235"/>
                <a:gd name="T63" fmla="*/ 29 h 237"/>
                <a:gd name="T64" fmla="*/ 203 w 235"/>
                <a:gd name="T65" fmla="*/ 34 h 237"/>
                <a:gd name="T66" fmla="*/ 193 w 235"/>
                <a:gd name="T67" fmla="*/ 40 h 237"/>
                <a:gd name="T68" fmla="*/ 183 w 235"/>
                <a:gd name="T69" fmla="*/ 48 h 237"/>
                <a:gd name="T70" fmla="*/ 171 w 235"/>
                <a:gd name="T71" fmla="*/ 55 h 237"/>
                <a:gd name="T72" fmla="*/ 160 w 235"/>
                <a:gd name="T73" fmla="*/ 61 h 237"/>
                <a:gd name="T74" fmla="*/ 150 w 235"/>
                <a:gd name="T75" fmla="*/ 68 h 237"/>
                <a:gd name="T76" fmla="*/ 138 w 235"/>
                <a:gd name="T77" fmla="*/ 74 h 237"/>
                <a:gd name="T78" fmla="*/ 128 w 235"/>
                <a:gd name="T79" fmla="*/ 81 h 237"/>
                <a:gd name="T80" fmla="*/ 117 w 235"/>
                <a:gd name="T81" fmla="*/ 87 h 237"/>
                <a:gd name="T82" fmla="*/ 99 w 235"/>
                <a:gd name="T83" fmla="*/ 100 h 237"/>
                <a:gd name="T84" fmla="*/ 81 w 235"/>
                <a:gd name="T85" fmla="*/ 117 h 237"/>
                <a:gd name="T86" fmla="*/ 64 w 235"/>
                <a:gd name="T87" fmla="*/ 135 h 237"/>
                <a:gd name="T88" fmla="*/ 49 w 235"/>
                <a:gd name="T89" fmla="*/ 154 h 237"/>
                <a:gd name="T90" fmla="*/ 34 w 235"/>
                <a:gd name="T91" fmla="*/ 174 h 237"/>
                <a:gd name="T92" fmla="*/ 21 w 235"/>
                <a:gd name="T93" fmla="*/ 195 h 237"/>
                <a:gd name="T94" fmla="*/ 10 w 235"/>
                <a:gd name="T95" fmla="*/ 216 h 237"/>
                <a:gd name="T96" fmla="*/ 0 w 235"/>
                <a:gd name="T97" fmla="*/ 237 h 237"/>
                <a:gd name="T98" fmla="*/ 0 w 235"/>
                <a:gd name="T99" fmla="*/ 237 h 237"/>
                <a:gd name="T100" fmla="*/ 0 w 235"/>
                <a:gd name="T101" fmla="*/ 237 h 237"/>
                <a:gd name="T102" fmla="*/ 0 w 235"/>
                <a:gd name="T103" fmla="*/ 237 h 237"/>
                <a:gd name="T104" fmla="*/ 0 w 235"/>
                <a:gd name="T105" fmla="*/ 237 h 237"/>
                <a:gd name="T106" fmla="*/ 0 w 235"/>
                <a:gd name="T10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237">
                  <a:moveTo>
                    <a:pt x="0" y="237"/>
                  </a:moveTo>
                  <a:lnTo>
                    <a:pt x="7" y="215"/>
                  </a:lnTo>
                  <a:lnTo>
                    <a:pt x="16" y="194"/>
                  </a:lnTo>
                  <a:lnTo>
                    <a:pt x="26" y="174"/>
                  </a:lnTo>
                  <a:lnTo>
                    <a:pt x="37" y="155"/>
                  </a:lnTo>
                  <a:lnTo>
                    <a:pt x="50" y="135"/>
                  </a:lnTo>
                  <a:lnTo>
                    <a:pt x="63" y="117"/>
                  </a:lnTo>
                  <a:lnTo>
                    <a:pt x="77" y="99"/>
                  </a:lnTo>
                  <a:lnTo>
                    <a:pt x="93" y="82"/>
                  </a:lnTo>
                  <a:lnTo>
                    <a:pt x="101" y="74"/>
                  </a:lnTo>
                  <a:lnTo>
                    <a:pt x="108" y="68"/>
                  </a:lnTo>
                  <a:lnTo>
                    <a:pt x="117" y="61"/>
                  </a:lnTo>
                  <a:lnTo>
                    <a:pt x="127" y="55"/>
                  </a:lnTo>
                  <a:lnTo>
                    <a:pt x="136" y="49"/>
                  </a:lnTo>
                  <a:lnTo>
                    <a:pt x="146" y="43"/>
                  </a:lnTo>
                  <a:lnTo>
                    <a:pt x="155" y="38"/>
                  </a:lnTo>
                  <a:lnTo>
                    <a:pt x="164" y="33"/>
                  </a:lnTo>
                  <a:lnTo>
                    <a:pt x="172" y="29"/>
                  </a:lnTo>
                  <a:lnTo>
                    <a:pt x="180" y="25"/>
                  </a:lnTo>
                  <a:lnTo>
                    <a:pt x="188" y="22"/>
                  </a:lnTo>
                  <a:lnTo>
                    <a:pt x="196" y="18"/>
                  </a:lnTo>
                  <a:lnTo>
                    <a:pt x="203" y="14"/>
                  </a:lnTo>
                  <a:lnTo>
                    <a:pt x="211" y="10"/>
                  </a:lnTo>
                  <a:lnTo>
                    <a:pt x="218" y="7"/>
                  </a:lnTo>
                  <a:lnTo>
                    <a:pt x="224" y="1"/>
                  </a:lnTo>
                  <a:lnTo>
                    <a:pt x="228" y="0"/>
                  </a:lnTo>
                  <a:lnTo>
                    <a:pt x="232" y="3"/>
                  </a:lnTo>
                  <a:lnTo>
                    <a:pt x="235" y="5"/>
                  </a:lnTo>
                  <a:lnTo>
                    <a:pt x="235" y="9"/>
                  </a:lnTo>
                  <a:lnTo>
                    <a:pt x="229" y="18"/>
                  </a:lnTo>
                  <a:lnTo>
                    <a:pt x="222" y="23"/>
                  </a:lnTo>
                  <a:lnTo>
                    <a:pt x="212" y="29"/>
                  </a:lnTo>
                  <a:lnTo>
                    <a:pt x="203" y="34"/>
                  </a:lnTo>
                  <a:lnTo>
                    <a:pt x="193" y="40"/>
                  </a:lnTo>
                  <a:lnTo>
                    <a:pt x="183" y="48"/>
                  </a:lnTo>
                  <a:lnTo>
                    <a:pt x="171" y="55"/>
                  </a:lnTo>
                  <a:lnTo>
                    <a:pt x="160" y="61"/>
                  </a:lnTo>
                  <a:lnTo>
                    <a:pt x="150" y="68"/>
                  </a:lnTo>
                  <a:lnTo>
                    <a:pt x="138" y="74"/>
                  </a:lnTo>
                  <a:lnTo>
                    <a:pt x="128" y="81"/>
                  </a:lnTo>
                  <a:lnTo>
                    <a:pt x="117" y="87"/>
                  </a:lnTo>
                  <a:lnTo>
                    <a:pt x="99" y="100"/>
                  </a:lnTo>
                  <a:lnTo>
                    <a:pt x="81" y="117"/>
                  </a:lnTo>
                  <a:lnTo>
                    <a:pt x="64" y="135"/>
                  </a:lnTo>
                  <a:lnTo>
                    <a:pt x="49" y="154"/>
                  </a:lnTo>
                  <a:lnTo>
                    <a:pt x="34" y="174"/>
                  </a:lnTo>
                  <a:lnTo>
                    <a:pt x="21" y="195"/>
                  </a:lnTo>
                  <a:lnTo>
                    <a:pt x="10" y="216"/>
                  </a:lnTo>
                  <a:lnTo>
                    <a:pt x="0" y="237"/>
                  </a:lnTo>
                  <a:lnTo>
                    <a:pt x="0" y="237"/>
                  </a:lnTo>
                  <a:lnTo>
                    <a:pt x="0" y="237"/>
                  </a:lnTo>
                  <a:lnTo>
                    <a:pt x="0" y="237"/>
                  </a:lnTo>
                  <a:lnTo>
                    <a:pt x="0" y="23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7" name="Freeform 243"/>
            <p:cNvSpPr>
              <a:spLocks/>
            </p:cNvSpPr>
            <p:nvPr/>
          </p:nvSpPr>
          <p:spPr bwMode="auto">
            <a:xfrm flipH="1">
              <a:off x="1079" y="2114"/>
              <a:ext cx="329" cy="105"/>
            </a:xfrm>
            <a:custGeom>
              <a:avLst/>
              <a:gdLst>
                <a:gd name="T0" fmla="*/ 329 w 329"/>
                <a:gd name="T1" fmla="*/ 0 h 105"/>
                <a:gd name="T2" fmla="*/ 310 w 329"/>
                <a:gd name="T3" fmla="*/ 17 h 105"/>
                <a:gd name="T4" fmla="*/ 289 w 329"/>
                <a:gd name="T5" fmla="*/ 31 h 105"/>
                <a:gd name="T6" fmla="*/ 267 w 329"/>
                <a:gd name="T7" fmla="*/ 45 h 105"/>
                <a:gd name="T8" fmla="*/ 245 w 329"/>
                <a:gd name="T9" fmla="*/ 57 h 105"/>
                <a:gd name="T10" fmla="*/ 221 w 329"/>
                <a:gd name="T11" fmla="*/ 67 h 105"/>
                <a:gd name="T12" fmla="*/ 197 w 329"/>
                <a:gd name="T13" fmla="*/ 76 h 105"/>
                <a:gd name="T14" fmla="*/ 172 w 329"/>
                <a:gd name="T15" fmla="*/ 85 h 105"/>
                <a:gd name="T16" fmla="*/ 147 w 329"/>
                <a:gd name="T17" fmla="*/ 92 h 105"/>
                <a:gd name="T18" fmla="*/ 132 w 329"/>
                <a:gd name="T19" fmla="*/ 96 h 105"/>
                <a:gd name="T20" fmla="*/ 115 w 329"/>
                <a:gd name="T21" fmla="*/ 98 h 105"/>
                <a:gd name="T22" fmla="*/ 97 w 329"/>
                <a:gd name="T23" fmla="*/ 102 h 105"/>
                <a:gd name="T24" fmla="*/ 77 w 329"/>
                <a:gd name="T25" fmla="*/ 104 h 105"/>
                <a:gd name="T26" fmla="*/ 58 w 329"/>
                <a:gd name="T27" fmla="*/ 105 h 105"/>
                <a:gd name="T28" fmla="*/ 39 w 329"/>
                <a:gd name="T29" fmla="*/ 104 h 105"/>
                <a:gd name="T30" fmla="*/ 22 w 329"/>
                <a:gd name="T31" fmla="*/ 102 h 105"/>
                <a:gd name="T32" fmla="*/ 7 w 329"/>
                <a:gd name="T33" fmla="*/ 97 h 105"/>
                <a:gd name="T34" fmla="*/ 4 w 329"/>
                <a:gd name="T35" fmla="*/ 96 h 105"/>
                <a:gd name="T36" fmla="*/ 2 w 329"/>
                <a:gd name="T37" fmla="*/ 93 h 105"/>
                <a:gd name="T38" fmla="*/ 0 w 329"/>
                <a:gd name="T39" fmla="*/ 91 h 105"/>
                <a:gd name="T40" fmla="*/ 2 w 329"/>
                <a:gd name="T41" fmla="*/ 88 h 105"/>
                <a:gd name="T42" fmla="*/ 5 w 329"/>
                <a:gd name="T43" fmla="*/ 85 h 105"/>
                <a:gd name="T44" fmla="*/ 11 w 329"/>
                <a:gd name="T45" fmla="*/ 84 h 105"/>
                <a:gd name="T46" fmla="*/ 17 w 329"/>
                <a:gd name="T47" fmla="*/ 83 h 105"/>
                <a:gd name="T48" fmla="*/ 22 w 329"/>
                <a:gd name="T49" fmla="*/ 83 h 105"/>
                <a:gd name="T50" fmla="*/ 29 w 329"/>
                <a:gd name="T51" fmla="*/ 83 h 105"/>
                <a:gd name="T52" fmla="*/ 34 w 329"/>
                <a:gd name="T53" fmla="*/ 82 h 105"/>
                <a:gd name="T54" fmla="*/ 39 w 329"/>
                <a:gd name="T55" fmla="*/ 82 h 105"/>
                <a:gd name="T56" fmla="*/ 45 w 329"/>
                <a:gd name="T57" fmla="*/ 82 h 105"/>
                <a:gd name="T58" fmla="*/ 55 w 329"/>
                <a:gd name="T59" fmla="*/ 80 h 105"/>
                <a:gd name="T60" fmla="*/ 65 w 329"/>
                <a:gd name="T61" fmla="*/ 80 h 105"/>
                <a:gd name="T62" fmla="*/ 76 w 329"/>
                <a:gd name="T63" fmla="*/ 79 h 105"/>
                <a:gd name="T64" fmla="*/ 86 w 329"/>
                <a:gd name="T65" fmla="*/ 78 h 105"/>
                <a:gd name="T66" fmla="*/ 95 w 329"/>
                <a:gd name="T67" fmla="*/ 78 h 105"/>
                <a:gd name="T68" fmla="*/ 106 w 329"/>
                <a:gd name="T69" fmla="*/ 76 h 105"/>
                <a:gd name="T70" fmla="*/ 116 w 329"/>
                <a:gd name="T71" fmla="*/ 75 h 105"/>
                <a:gd name="T72" fmla="*/ 126 w 329"/>
                <a:gd name="T73" fmla="*/ 74 h 105"/>
                <a:gd name="T74" fmla="*/ 154 w 329"/>
                <a:gd name="T75" fmla="*/ 70 h 105"/>
                <a:gd name="T76" fmla="*/ 181 w 329"/>
                <a:gd name="T77" fmla="*/ 63 h 105"/>
                <a:gd name="T78" fmla="*/ 207 w 329"/>
                <a:gd name="T79" fmla="*/ 57 h 105"/>
                <a:gd name="T80" fmla="*/ 233 w 329"/>
                <a:gd name="T81" fmla="*/ 48 h 105"/>
                <a:gd name="T82" fmla="*/ 258 w 329"/>
                <a:gd name="T83" fmla="*/ 39 h 105"/>
                <a:gd name="T84" fmla="*/ 283 w 329"/>
                <a:gd name="T85" fmla="*/ 27 h 105"/>
                <a:gd name="T86" fmla="*/ 306 w 329"/>
                <a:gd name="T87" fmla="*/ 14 h 105"/>
                <a:gd name="T88" fmla="*/ 329 w 329"/>
                <a:gd name="T89" fmla="*/ 0 h 105"/>
                <a:gd name="T90" fmla="*/ 329 w 329"/>
                <a:gd name="T91" fmla="*/ 0 h 105"/>
                <a:gd name="T92" fmla="*/ 329 w 329"/>
                <a:gd name="T93" fmla="*/ 0 h 105"/>
                <a:gd name="T94" fmla="*/ 329 w 329"/>
                <a:gd name="T95" fmla="*/ 0 h 105"/>
                <a:gd name="T96" fmla="*/ 329 w 329"/>
                <a:gd name="T97" fmla="*/ 0 h 105"/>
                <a:gd name="T98" fmla="*/ 329 w 329"/>
                <a:gd name="T9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105">
                  <a:moveTo>
                    <a:pt x="329" y="0"/>
                  </a:moveTo>
                  <a:lnTo>
                    <a:pt x="310" y="17"/>
                  </a:lnTo>
                  <a:lnTo>
                    <a:pt x="289" y="31"/>
                  </a:lnTo>
                  <a:lnTo>
                    <a:pt x="267" y="45"/>
                  </a:lnTo>
                  <a:lnTo>
                    <a:pt x="245" y="57"/>
                  </a:lnTo>
                  <a:lnTo>
                    <a:pt x="221" y="67"/>
                  </a:lnTo>
                  <a:lnTo>
                    <a:pt x="197" y="76"/>
                  </a:lnTo>
                  <a:lnTo>
                    <a:pt x="172" y="85"/>
                  </a:lnTo>
                  <a:lnTo>
                    <a:pt x="147" y="92"/>
                  </a:lnTo>
                  <a:lnTo>
                    <a:pt x="132" y="96"/>
                  </a:lnTo>
                  <a:lnTo>
                    <a:pt x="115" y="98"/>
                  </a:lnTo>
                  <a:lnTo>
                    <a:pt x="97" y="102"/>
                  </a:lnTo>
                  <a:lnTo>
                    <a:pt x="77" y="104"/>
                  </a:lnTo>
                  <a:lnTo>
                    <a:pt x="58" y="105"/>
                  </a:lnTo>
                  <a:lnTo>
                    <a:pt x="39" y="104"/>
                  </a:lnTo>
                  <a:lnTo>
                    <a:pt x="22" y="102"/>
                  </a:lnTo>
                  <a:lnTo>
                    <a:pt x="7" y="97"/>
                  </a:lnTo>
                  <a:lnTo>
                    <a:pt x="4" y="96"/>
                  </a:lnTo>
                  <a:lnTo>
                    <a:pt x="2" y="93"/>
                  </a:lnTo>
                  <a:lnTo>
                    <a:pt x="0" y="91"/>
                  </a:lnTo>
                  <a:lnTo>
                    <a:pt x="2" y="88"/>
                  </a:lnTo>
                  <a:lnTo>
                    <a:pt x="5" y="85"/>
                  </a:lnTo>
                  <a:lnTo>
                    <a:pt x="11" y="84"/>
                  </a:lnTo>
                  <a:lnTo>
                    <a:pt x="17" y="83"/>
                  </a:lnTo>
                  <a:lnTo>
                    <a:pt x="22" y="83"/>
                  </a:lnTo>
                  <a:lnTo>
                    <a:pt x="29" y="83"/>
                  </a:lnTo>
                  <a:lnTo>
                    <a:pt x="34" y="82"/>
                  </a:lnTo>
                  <a:lnTo>
                    <a:pt x="39" y="82"/>
                  </a:lnTo>
                  <a:lnTo>
                    <a:pt x="45" y="82"/>
                  </a:lnTo>
                  <a:lnTo>
                    <a:pt x="55" y="80"/>
                  </a:lnTo>
                  <a:lnTo>
                    <a:pt x="65" y="80"/>
                  </a:lnTo>
                  <a:lnTo>
                    <a:pt x="76" y="79"/>
                  </a:lnTo>
                  <a:lnTo>
                    <a:pt x="86" y="78"/>
                  </a:lnTo>
                  <a:lnTo>
                    <a:pt x="95" y="78"/>
                  </a:lnTo>
                  <a:lnTo>
                    <a:pt x="106" y="76"/>
                  </a:lnTo>
                  <a:lnTo>
                    <a:pt x="116" y="75"/>
                  </a:lnTo>
                  <a:lnTo>
                    <a:pt x="126" y="74"/>
                  </a:lnTo>
                  <a:lnTo>
                    <a:pt x="154" y="70"/>
                  </a:lnTo>
                  <a:lnTo>
                    <a:pt x="181" y="63"/>
                  </a:lnTo>
                  <a:lnTo>
                    <a:pt x="207" y="57"/>
                  </a:lnTo>
                  <a:lnTo>
                    <a:pt x="233" y="48"/>
                  </a:lnTo>
                  <a:lnTo>
                    <a:pt x="258" y="39"/>
                  </a:lnTo>
                  <a:lnTo>
                    <a:pt x="283" y="27"/>
                  </a:lnTo>
                  <a:lnTo>
                    <a:pt x="306" y="14"/>
                  </a:lnTo>
                  <a:lnTo>
                    <a:pt x="329" y="0"/>
                  </a:lnTo>
                  <a:lnTo>
                    <a:pt x="329" y="0"/>
                  </a:lnTo>
                  <a:lnTo>
                    <a:pt x="329" y="0"/>
                  </a:lnTo>
                  <a:lnTo>
                    <a:pt x="329" y="0"/>
                  </a:lnTo>
                  <a:lnTo>
                    <a:pt x="329" y="0"/>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8" name="Freeform 244"/>
            <p:cNvSpPr>
              <a:spLocks/>
            </p:cNvSpPr>
            <p:nvPr/>
          </p:nvSpPr>
          <p:spPr bwMode="auto">
            <a:xfrm flipH="1">
              <a:off x="999" y="2519"/>
              <a:ext cx="234" cy="274"/>
            </a:xfrm>
            <a:custGeom>
              <a:avLst/>
              <a:gdLst>
                <a:gd name="T0" fmla="*/ 234 w 234"/>
                <a:gd name="T1" fmla="*/ 2 h 274"/>
                <a:gd name="T2" fmla="*/ 215 w 234"/>
                <a:gd name="T3" fmla="*/ 17 h 274"/>
                <a:gd name="T4" fmla="*/ 197 w 234"/>
                <a:gd name="T5" fmla="*/ 33 h 274"/>
                <a:gd name="T6" fmla="*/ 179 w 234"/>
                <a:gd name="T7" fmla="*/ 49 h 274"/>
                <a:gd name="T8" fmla="*/ 162 w 234"/>
                <a:gd name="T9" fmla="*/ 64 h 274"/>
                <a:gd name="T10" fmla="*/ 145 w 234"/>
                <a:gd name="T11" fmla="*/ 81 h 274"/>
                <a:gd name="T12" fmla="*/ 128 w 234"/>
                <a:gd name="T13" fmla="*/ 98 h 274"/>
                <a:gd name="T14" fmla="*/ 113 w 234"/>
                <a:gd name="T15" fmla="*/ 116 h 274"/>
                <a:gd name="T16" fmla="*/ 97 w 234"/>
                <a:gd name="T17" fmla="*/ 134 h 274"/>
                <a:gd name="T18" fmla="*/ 84 w 234"/>
                <a:gd name="T19" fmla="*/ 151 h 274"/>
                <a:gd name="T20" fmla="*/ 72 w 234"/>
                <a:gd name="T21" fmla="*/ 168 h 274"/>
                <a:gd name="T22" fmla="*/ 62 w 234"/>
                <a:gd name="T23" fmla="*/ 186 h 274"/>
                <a:gd name="T24" fmla="*/ 52 w 234"/>
                <a:gd name="T25" fmla="*/ 203 h 274"/>
                <a:gd name="T26" fmla="*/ 40 w 234"/>
                <a:gd name="T27" fmla="*/ 222 h 274"/>
                <a:gd name="T28" fmla="*/ 29 w 234"/>
                <a:gd name="T29" fmla="*/ 240 h 274"/>
                <a:gd name="T30" fmla="*/ 18 w 234"/>
                <a:gd name="T31" fmla="*/ 257 h 274"/>
                <a:gd name="T32" fmla="*/ 5 w 234"/>
                <a:gd name="T33" fmla="*/ 274 h 274"/>
                <a:gd name="T34" fmla="*/ 2 w 234"/>
                <a:gd name="T35" fmla="*/ 274 h 274"/>
                <a:gd name="T36" fmla="*/ 1 w 234"/>
                <a:gd name="T37" fmla="*/ 271 h 274"/>
                <a:gd name="T38" fmla="*/ 0 w 234"/>
                <a:gd name="T39" fmla="*/ 268 h 274"/>
                <a:gd name="T40" fmla="*/ 0 w 234"/>
                <a:gd name="T41" fmla="*/ 266 h 274"/>
                <a:gd name="T42" fmla="*/ 9 w 234"/>
                <a:gd name="T43" fmla="*/ 245 h 274"/>
                <a:gd name="T44" fmla="*/ 19 w 234"/>
                <a:gd name="T45" fmla="*/ 225 h 274"/>
                <a:gd name="T46" fmla="*/ 29 w 234"/>
                <a:gd name="T47" fmla="*/ 206 h 274"/>
                <a:gd name="T48" fmla="*/ 41 w 234"/>
                <a:gd name="T49" fmla="*/ 188 h 274"/>
                <a:gd name="T50" fmla="*/ 54 w 234"/>
                <a:gd name="T51" fmla="*/ 169 h 274"/>
                <a:gd name="T52" fmla="*/ 69 w 234"/>
                <a:gd name="T53" fmla="*/ 151 h 274"/>
                <a:gd name="T54" fmla="*/ 83 w 234"/>
                <a:gd name="T55" fmla="*/ 134 h 274"/>
                <a:gd name="T56" fmla="*/ 98 w 234"/>
                <a:gd name="T57" fmla="*/ 117 h 274"/>
                <a:gd name="T58" fmla="*/ 114 w 234"/>
                <a:gd name="T59" fmla="*/ 102 h 274"/>
                <a:gd name="T60" fmla="*/ 130 w 234"/>
                <a:gd name="T61" fmla="*/ 86 h 274"/>
                <a:gd name="T62" fmla="*/ 147 w 234"/>
                <a:gd name="T63" fmla="*/ 71 h 274"/>
                <a:gd name="T64" fmla="*/ 163 w 234"/>
                <a:gd name="T65" fmla="*/ 56 h 274"/>
                <a:gd name="T66" fmla="*/ 182 w 234"/>
                <a:gd name="T67" fmla="*/ 42 h 274"/>
                <a:gd name="T68" fmla="*/ 199 w 234"/>
                <a:gd name="T69" fmla="*/ 28 h 274"/>
                <a:gd name="T70" fmla="*/ 215 w 234"/>
                <a:gd name="T71" fmla="*/ 13 h 274"/>
                <a:gd name="T72" fmla="*/ 234 w 234"/>
                <a:gd name="T73" fmla="*/ 0 h 274"/>
                <a:gd name="T74" fmla="*/ 234 w 234"/>
                <a:gd name="T75" fmla="*/ 0 h 274"/>
                <a:gd name="T76" fmla="*/ 234 w 234"/>
                <a:gd name="T77" fmla="*/ 0 h 274"/>
                <a:gd name="T78" fmla="*/ 234 w 234"/>
                <a:gd name="T79" fmla="*/ 2 h 274"/>
                <a:gd name="T80" fmla="*/ 234 w 234"/>
                <a:gd name="T81" fmla="*/ 2 h 274"/>
                <a:gd name="T82" fmla="*/ 234 w 234"/>
                <a:gd name="T83" fmla="*/ 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274">
                  <a:moveTo>
                    <a:pt x="234" y="2"/>
                  </a:moveTo>
                  <a:lnTo>
                    <a:pt x="215" y="17"/>
                  </a:lnTo>
                  <a:lnTo>
                    <a:pt x="197" y="33"/>
                  </a:lnTo>
                  <a:lnTo>
                    <a:pt x="179" y="49"/>
                  </a:lnTo>
                  <a:lnTo>
                    <a:pt x="162" y="64"/>
                  </a:lnTo>
                  <a:lnTo>
                    <a:pt x="145" y="81"/>
                  </a:lnTo>
                  <a:lnTo>
                    <a:pt x="128" y="98"/>
                  </a:lnTo>
                  <a:lnTo>
                    <a:pt x="113" y="116"/>
                  </a:lnTo>
                  <a:lnTo>
                    <a:pt x="97" y="134"/>
                  </a:lnTo>
                  <a:lnTo>
                    <a:pt x="84" y="151"/>
                  </a:lnTo>
                  <a:lnTo>
                    <a:pt x="72" y="168"/>
                  </a:lnTo>
                  <a:lnTo>
                    <a:pt x="62" y="186"/>
                  </a:lnTo>
                  <a:lnTo>
                    <a:pt x="52" y="203"/>
                  </a:lnTo>
                  <a:lnTo>
                    <a:pt x="40" y="222"/>
                  </a:lnTo>
                  <a:lnTo>
                    <a:pt x="29" y="240"/>
                  </a:lnTo>
                  <a:lnTo>
                    <a:pt x="18" y="257"/>
                  </a:lnTo>
                  <a:lnTo>
                    <a:pt x="5" y="274"/>
                  </a:lnTo>
                  <a:lnTo>
                    <a:pt x="2" y="274"/>
                  </a:lnTo>
                  <a:lnTo>
                    <a:pt x="1" y="271"/>
                  </a:lnTo>
                  <a:lnTo>
                    <a:pt x="0" y="268"/>
                  </a:lnTo>
                  <a:lnTo>
                    <a:pt x="0" y="266"/>
                  </a:lnTo>
                  <a:lnTo>
                    <a:pt x="9" y="245"/>
                  </a:lnTo>
                  <a:lnTo>
                    <a:pt x="19" y="225"/>
                  </a:lnTo>
                  <a:lnTo>
                    <a:pt x="29" y="206"/>
                  </a:lnTo>
                  <a:lnTo>
                    <a:pt x="41" y="188"/>
                  </a:lnTo>
                  <a:lnTo>
                    <a:pt x="54" y="169"/>
                  </a:lnTo>
                  <a:lnTo>
                    <a:pt x="69" y="151"/>
                  </a:lnTo>
                  <a:lnTo>
                    <a:pt x="83" y="134"/>
                  </a:lnTo>
                  <a:lnTo>
                    <a:pt x="98" y="117"/>
                  </a:lnTo>
                  <a:lnTo>
                    <a:pt x="114" y="102"/>
                  </a:lnTo>
                  <a:lnTo>
                    <a:pt x="130" y="86"/>
                  </a:lnTo>
                  <a:lnTo>
                    <a:pt x="147" y="71"/>
                  </a:lnTo>
                  <a:lnTo>
                    <a:pt x="163" y="56"/>
                  </a:lnTo>
                  <a:lnTo>
                    <a:pt x="182" y="42"/>
                  </a:lnTo>
                  <a:lnTo>
                    <a:pt x="199" y="28"/>
                  </a:lnTo>
                  <a:lnTo>
                    <a:pt x="215" y="13"/>
                  </a:lnTo>
                  <a:lnTo>
                    <a:pt x="234" y="0"/>
                  </a:lnTo>
                  <a:lnTo>
                    <a:pt x="234" y="0"/>
                  </a:lnTo>
                  <a:lnTo>
                    <a:pt x="234" y="0"/>
                  </a:lnTo>
                  <a:lnTo>
                    <a:pt x="234" y="2"/>
                  </a:lnTo>
                  <a:lnTo>
                    <a:pt x="234" y="2"/>
                  </a:lnTo>
                  <a:lnTo>
                    <a:pt x="23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69" name="Freeform 245"/>
            <p:cNvSpPr>
              <a:spLocks/>
            </p:cNvSpPr>
            <p:nvPr/>
          </p:nvSpPr>
          <p:spPr bwMode="auto">
            <a:xfrm flipH="1">
              <a:off x="1076" y="2215"/>
              <a:ext cx="159" cy="133"/>
            </a:xfrm>
            <a:custGeom>
              <a:avLst/>
              <a:gdLst>
                <a:gd name="T0" fmla="*/ 0 w 159"/>
                <a:gd name="T1" fmla="*/ 131 h 133"/>
                <a:gd name="T2" fmla="*/ 4 w 159"/>
                <a:gd name="T3" fmla="*/ 120 h 133"/>
                <a:gd name="T4" fmla="*/ 9 w 159"/>
                <a:gd name="T5" fmla="*/ 108 h 133"/>
                <a:gd name="T6" fmla="*/ 16 w 159"/>
                <a:gd name="T7" fmla="*/ 95 h 133"/>
                <a:gd name="T8" fmla="*/ 22 w 159"/>
                <a:gd name="T9" fmla="*/ 83 h 133"/>
                <a:gd name="T10" fmla="*/ 29 w 159"/>
                <a:gd name="T11" fmla="*/ 72 h 133"/>
                <a:gd name="T12" fmla="*/ 37 w 159"/>
                <a:gd name="T13" fmla="*/ 61 h 133"/>
                <a:gd name="T14" fmla="*/ 44 w 159"/>
                <a:gd name="T15" fmla="*/ 51 h 133"/>
                <a:gd name="T16" fmla="*/ 54 w 159"/>
                <a:gd name="T17" fmla="*/ 42 h 133"/>
                <a:gd name="T18" fmla="*/ 64 w 159"/>
                <a:gd name="T19" fmla="*/ 33 h 133"/>
                <a:gd name="T20" fmla="*/ 76 w 159"/>
                <a:gd name="T21" fmla="*/ 25 h 133"/>
                <a:gd name="T22" fmla="*/ 87 w 159"/>
                <a:gd name="T23" fmla="*/ 18 h 133"/>
                <a:gd name="T24" fmla="*/ 99 w 159"/>
                <a:gd name="T25" fmla="*/ 13 h 133"/>
                <a:gd name="T26" fmla="*/ 112 w 159"/>
                <a:gd name="T27" fmla="*/ 8 h 133"/>
                <a:gd name="T28" fmla="*/ 125 w 159"/>
                <a:gd name="T29" fmla="*/ 5 h 133"/>
                <a:gd name="T30" fmla="*/ 139 w 159"/>
                <a:gd name="T31" fmla="*/ 3 h 133"/>
                <a:gd name="T32" fmla="*/ 152 w 159"/>
                <a:gd name="T33" fmla="*/ 0 h 133"/>
                <a:gd name="T34" fmla="*/ 155 w 159"/>
                <a:gd name="T35" fmla="*/ 0 h 133"/>
                <a:gd name="T36" fmla="*/ 158 w 159"/>
                <a:gd name="T37" fmla="*/ 1 h 133"/>
                <a:gd name="T38" fmla="*/ 159 w 159"/>
                <a:gd name="T39" fmla="*/ 3 h 133"/>
                <a:gd name="T40" fmla="*/ 158 w 159"/>
                <a:gd name="T41" fmla="*/ 4 h 133"/>
                <a:gd name="T42" fmla="*/ 147 w 159"/>
                <a:gd name="T43" fmla="*/ 9 h 133"/>
                <a:gd name="T44" fmla="*/ 137 w 159"/>
                <a:gd name="T45" fmla="*/ 14 h 133"/>
                <a:gd name="T46" fmla="*/ 128 w 159"/>
                <a:gd name="T47" fmla="*/ 20 h 133"/>
                <a:gd name="T48" fmla="*/ 117 w 159"/>
                <a:gd name="T49" fmla="*/ 25 h 133"/>
                <a:gd name="T50" fmla="*/ 108 w 159"/>
                <a:gd name="T51" fmla="*/ 30 h 133"/>
                <a:gd name="T52" fmla="*/ 99 w 159"/>
                <a:gd name="T53" fmla="*/ 37 h 133"/>
                <a:gd name="T54" fmla="*/ 89 w 159"/>
                <a:gd name="T55" fmla="*/ 43 h 133"/>
                <a:gd name="T56" fmla="*/ 80 w 159"/>
                <a:gd name="T57" fmla="*/ 50 h 133"/>
                <a:gd name="T58" fmla="*/ 68 w 159"/>
                <a:gd name="T59" fmla="*/ 59 h 133"/>
                <a:gd name="T60" fmla="*/ 56 w 159"/>
                <a:gd name="T61" fmla="*/ 68 h 133"/>
                <a:gd name="T62" fmla="*/ 44 w 159"/>
                <a:gd name="T63" fmla="*/ 77 h 133"/>
                <a:gd name="T64" fmla="*/ 34 w 159"/>
                <a:gd name="T65" fmla="*/ 86 h 133"/>
                <a:gd name="T66" fmla="*/ 24 w 159"/>
                <a:gd name="T67" fmla="*/ 96 h 133"/>
                <a:gd name="T68" fmla="*/ 15 w 159"/>
                <a:gd name="T69" fmla="*/ 108 h 133"/>
                <a:gd name="T70" fmla="*/ 7 w 159"/>
                <a:gd name="T71" fmla="*/ 120 h 133"/>
                <a:gd name="T72" fmla="*/ 0 w 159"/>
                <a:gd name="T73" fmla="*/ 133 h 133"/>
                <a:gd name="T74" fmla="*/ 0 w 159"/>
                <a:gd name="T75" fmla="*/ 133 h 133"/>
                <a:gd name="T76" fmla="*/ 0 w 159"/>
                <a:gd name="T77" fmla="*/ 133 h 133"/>
                <a:gd name="T78" fmla="*/ 0 w 159"/>
                <a:gd name="T79" fmla="*/ 133 h 133"/>
                <a:gd name="T80" fmla="*/ 0 w 159"/>
                <a:gd name="T81" fmla="*/ 131 h 133"/>
                <a:gd name="T82" fmla="*/ 0 w 159"/>
                <a:gd name="T83"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 h="133">
                  <a:moveTo>
                    <a:pt x="0" y="131"/>
                  </a:moveTo>
                  <a:lnTo>
                    <a:pt x="4" y="120"/>
                  </a:lnTo>
                  <a:lnTo>
                    <a:pt x="9" y="108"/>
                  </a:lnTo>
                  <a:lnTo>
                    <a:pt x="16" y="95"/>
                  </a:lnTo>
                  <a:lnTo>
                    <a:pt x="22" y="83"/>
                  </a:lnTo>
                  <a:lnTo>
                    <a:pt x="29" y="72"/>
                  </a:lnTo>
                  <a:lnTo>
                    <a:pt x="37" y="61"/>
                  </a:lnTo>
                  <a:lnTo>
                    <a:pt x="44" y="51"/>
                  </a:lnTo>
                  <a:lnTo>
                    <a:pt x="54" y="42"/>
                  </a:lnTo>
                  <a:lnTo>
                    <a:pt x="64" y="33"/>
                  </a:lnTo>
                  <a:lnTo>
                    <a:pt x="76" y="25"/>
                  </a:lnTo>
                  <a:lnTo>
                    <a:pt x="87" y="18"/>
                  </a:lnTo>
                  <a:lnTo>
                    <a:pt x="99" y="13"/>
                  </a:lnTo>
                  <a:lnTo>
                    <a:pt x="112" y="8"/>
                  </a:lnTo>
                  <a:lnTo>
                    <a:pt x="125" y="5"/>
                  </a:lnTo>
                  <a:lnTo>
                    <a:pt x="139" y="3"/>
                  </a:lnTo>
                  <a:lnTo>
                    <a:pt x="152" y="0"/>
                  </a:lnTo>
                  <a:lnTo>
                    <a:pt x="155" y="0"/>
                  </a:lnTo>
                  <a:lnTo>
                    <a:pt x="158" y="1"/>
                  </a:lnTo>
                  <a:lnTo>
                    <a:pt x="159" y="3"/>
                  </a:lnTo>
                  <a:lnTo>
                    <a:pt x="158" y="4"/>
                  </a:lnTo>
                  <a:lnTo>
                    <a:pt x="147" y="9"/>
                  </a:lnTo>
                  <a:lnTo>
                    <a:pt x="137" y="14"/>
                  </a:lnTo>
                  <a:lnTo>
                    <a:pt x="128" y="20"/>
                  </a:lnTo>
                  <a:lnTo>
                    <a:pt x="117" y="25"/>
                  </a:lnTo>
                  <a:lnTo>
                    <a:pt x="108" y="30"/>
                  </a:lnTo>
                  <a:lnTo>
                    <a:pt x="99" y="37"/>
                  </a:lnTo>
                  <a:lnTo>
                    <a:pt x="89" y="43"/>
                  </a:lnTo>
                  <a:lnTo>
                    <a:pt x="80" y="50"/>
                  </a:lnTo>
                  <a:lnTo>
                    <a:pt x="68" y="59"/>
                  </a:lnTo>
                  <a:lnTo>
                    <a:pt x="56" y="68"/>
                  </a:lnTo>
                  <a:lnTo>
                    <a:pt x="44" y="77"/>
                  </a:lnTo>
                  <a:lnTo>
                    <a:pt x="34" y="86"/>
                  </a:lnTo>
                  <a:lnTo>
                    <a:pt x="24" y="96"/>
                  </a:lnTo>
                  <a:lnTo>
                    <a:pt x="15" y="108"/>
                  </a:lnTo>
                  <a:lnTo>
                    <a:pt x="7" y="120"/>
                  </a:lnTo>
                  <a:lnTo>
                    <a:pt x="0" y="133"/>
                  </a:lnTo>
                  <a:lnTo>
                    <a:pt x="0" y="133"/>
                  </a:lnTo>
                  <a:lnTo>
                    <a:pt x="0" y="133"/>
                  </a:lnTo>
                  <a:lnTo>
                    <a:pt x="0" y="133"/>
                  </a:lnTo>
                  <a:lnTo>
                    <a:pt x="0" y="131"/>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0" name="Freeform 246"/>
            <p:cNvSpPr>
              <a:spLocks/>
            </p:cNvSpPr>
            <p:nvPr/>
          </p:nvSpPr>
          <p:spPr bwMode="auto">
            <a:xfrm flipH="1">
              <a:off x="1406" y="2910"/>
              <a:ext cx="91" cy="123"/>
            </a:xfrm>
            <a:custGeom>
              <a:avLst/>
              <a:gdLst>
                <a:gd name="T0" fmla="*/ 91 w 91"/>
                <a:gd name="T1" fmla="*/ 0 h 123"/>
                <a:gd name="T2" fmla="*/ 88 w 91"/>
                <a:gd name="T3" fmla="*/ 18 h 123"/>
                <a:gd name="T4" fmla="*/ 83 w 91"/>
                <a:gd name="T5" fmla="*/ 33 h 123"/>
                <a:gd name="T6" fmla="*/ 75 w 91"/>
                <a:gd name="T7" fmla="*/ 50 h 123"/>
                <a:gd name="T8" fmla="*/ 65 w 91"/>
                <a:gd name="T9" fmla="*/ 65 h 123"/>
                <a:gd name="T10" fmla="*/ 59 w 91"/>
                <a:gd name="T11" fmla="*/ 72 h 123"/>
                <a:gd name="T12" fmla="*/ 54 w 91"/>
                <a:gd name="T13" fmla="*/ 80 h 123"/>
                <a:gd name="T14" fmla="*/ 48 w 91"/>
                <a:gd name="T15" fmla="*/ 88 h 123"/>
                <a:gd name="T16" fmla="*/ 41 w 91"/>
                <a:gd name="T17" fmla="*/ 96 h 123"/>
                <a:gd name="T18" fmla="*/ 35 w 91"/>
                <a:gd name="T19" fmla="*/ 104 h 123"/>
                <a:gd name="T20" fmla="*/ 28 w 91"/>
                <a:gd name="T21" fmla="*/ 111 h 123"/>
                <a:gd name="T22" fmla="*/ 20 w 91"/>
                <a:gd name="T23" fmla="*/ 118 h 123"/>
                <a:gd name="T24" fmla="*/ 13 w 91"/>
                <a:gd name="T25" fmla="*/ 123 h 123"/>
                <a:gd name="T26" fmla="*/ 7 w 91"/>
                <a:gd name="T27" fmla="*/ 123 h 123"/>
                <a:gd name="T28" fmla="*/ 2 w 91"/>
                <a:gd name="T29" fmla="*/ 119 h 123"/>
                <a:gd name="T30" fmla="*/ 0 w 91"/>
                <a:gd name="T31" fmla="*/ 114 h 123"/>
                <a:gd name="T32" fmla="*/ 0 w 91"/>
                <a:gd name="T33" fmla="*/ 109 h 123"/>
                <a:gd name="T34" fmla="*/ 3 w 91"/>
                <a:gd name="T35" fmla="*/ 102 h 123"/>
                <a:gd name="T36" fmla="*/ 10 w 91"/>
                <a:gd name="T37" fmla="*/ 96 h 123"/>
                <a:gd name="T38" fmla="*/ 16 w 91"/>
                <a:gd name="T39" fmla="*/ 89 h 123"/>
                <a:gd name="T40" fmla="*/ 23 w 91"/>
                <a:gd name="T41" fmla="*/ 83 h 123"/>
                <a:gd name="T42" fmla="*/ 29 w 91"/>
                <a:gd name="T43" fmla="*/ 78 h 123"/>
                <a:gd name="T44" fmla="*/ 37 w 91"/>
                <a:gd name="T45" fmla="*/ 72 h 123"/>
                <a:gd name="T46" fmla="*/ 44 w 91"/>
                <a:gd name="T47" fmla="*/ 67 h 123"/>
                <a:gd name="T48" fmla="*/ 50 w 91"/>
                <a:gd name="T49" fmla="*/ 62 h 123"/>
                <a:gd name="T50" fmla="*/ 57 w 91"/>
                <a:gd name="T51" fmla="*/ 56 h 123"/>
                <a:gd name="T52" fmla="*/ 65 w 91"/>
                <a:gd name="T53" fmla="*/ 49 h 123"/>
                <a:gd name="T54" fmla="*/ 70 w 91"/>
                <a:gd name="T55" fmla="*/ 41 h 123"/>
                <a:gd name="T56" fmla="*/ 76 w 91"/>
                <a:gd name="T57" fmla="*/ 33 h 123"/>
                <a:gd name="T58" fmla="*/ 80 w 91"/>
                <a:gd name="T59" fmla="*/ 26 h 123"/>
                <a:gd name="T60" fmla="*/ 84 w 91"/>
                <a:gd name="T61" fmla="*/ 18 h 123"/>
                <a:gd name="T62" fmla="*/ 87 w 91"/>
                <a:gd name="T63" fmla="*/ 9 h 123"/>
                <a:gd name="T64" fmla="*/ 89 w 91"/>
                <a:gd name="T65" fmla="*/ 0 h 123"/>
                <a:gd name="T66" fmla="*/ 89 w 91"/>
                <a:gd name="T67" fmla="*/ 0 h 123"/>
                <a:gd name="T68" fmla="*/ 91 w 91"/>
                <a:gd name="T69" fmla="*/ 0 h 123"/>
                <a:gd name="T70" fmla="*/ 91 w 91"/>
                <a:gd name="T71" fmla="*/ 0 h 123"/>
                <a:gd name="T72" fmla="*/ 91 w 91"/>
                <a:gd name="T73" fmla="*/ 0 h 123"/>
                <a:gd name="T74" fmla="*/ 91 w 91"/>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123">
                  <a:moveTo>
                    <a:pt x="91" y="0"/>
                  </a:moveTo>
                  <a:lnTo>
                    <a:pt x="88" y="18"/>
                  </a:lnTo>
                  <a:lnTo>
                    <a:pt x="83" y="33"/>
                  </a:lnTo>
                  <a:lnTo>
                    <a:pt x="75" y="50"/>
                  </a:lnTo>
                  <a:lnTo>
                    <a:pt x="65" y="65"/>
                  </a:lnTo>
                  <a:lnTo>
                    <a:pt x="59" y="72"/>
                  </a:lnTo>
                  <a:lnTo>
                    <a:pt x="54" y="80"/>
                  </a:lnTo>
                  <a:lnTo>
                    <a:pt x="48" y="88"/>
                  </a:lnTo>
                  <a:lnTo>
                    <a:pt x="41" y="96"/>
                  </a:lnTo>
                  <a:lnTo>
                    <a:pt x="35" y="104"/>
                  </a:lnTo>
                  <a:lnTo>
                    <a:pt x="28" y="111"/>
                  </a:lnTo>
                  <a:lnTo>
                    <a:pt x="20" y="118"/>
                  </a:lnTo>
                  <a:lnTo>
                    <a:pt x="13" y="123"/>
                  </a:lnTo>
                  <a:lnTo>
                    <a:pt x="7" y="123"/>
                  </a:lnTo>
                  <a:lnTo>
                    <a:pt x="2" y="119"/>
                  </a:lnTo>
                  <a:lnTo>
                    <a:pt x="0" y="114"/>
                  </a:lnTo>
                  <a:lnTo>
                    <a:pt x="0" y="109"/>
                  </a:lnTo>
                  <a:lnTo>
                    <a:pt x="3" y="102"/>
                  </a:lnTo>
                  <a:lnTo>
                    <a:pt x="10" y="96"/>
                  </a:lnTo>
                  <a:lnTo>
                    <a:pt x="16" y="89"/>
                  </a:lnTo>
                  <a:lnTo>
                    <a:pt x="23" y="83"/>
                  </a:lnTo>
                  <a:lnTo>
                    <a:pt x="29" y="78"/>
                  </a:lnTo>
                  <a:lnTo>
                    <a:pt x="37" y="72"/>
                  </a:lnTo>
                  <a:lnTo>
                    <a:pt x="44" y="67"/>
                  </a:lnTo>
                  <a:lnTo>
                    <a:pt x="50" y="62"/>
                  </a:lnTo>
                  <a:lnTo>
                    <a:pt x="57" y="56"/>
                  </a:lnTo>
                  <a:lnTo>
                    <a:pt x="65" y="49"/>
                  </a:lnTo>
                  <a:lnTo>
                    <a:pt x="70" y="41"/>
                  </a:lnTo>
                  <a:lnTo>
                    <a:pt x="76" y="33"/>
                  </a:lnTo>
                  <a:lnTo>
                    <a:pt x="80" y="26"/>
                  </a:lnTo>
                  <a:lnTo>
                    <a:pt x="84" y="18"/>
                  </a:lnTo>
                  <a:lnTo>
                    <a:pt x="87" y="9"/>
                  </a:lnTo>
                  <a:lnTo>
                    <a:pt x="89" y="0"/>
                  </a:lnTo>
                  <a:lnTo>
                    <a:pt x="89" y="0"/>
                  </a:lnTo>
                  <a:lnTo>
                    <a:pt x="91" y="0"/>
                  </a:lnTo>
                  <a:lnTo>
                    <a:pt x="91" y="0"/>
                  </a:lnTo>
                  <a:lnTo>
                    <a:pt x="91" y="0"/>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1" name="Freeform 247"/>
            <p:cNvSpPr>
              <a:spLocks/>
            </p:cNvSpPr>
            <p:nvPr/>
          </p:nvSpPr>
          <p:spPr bwMode="auto">
            <a:xfrm flipH="1">
              <a:off x="1378" y="3027"/>
              <a:ext cx="123" cy="857"/>
            </a:xfrm>
            <a:custGeom>
              <a:avLst/>
              <a:gdLst>
                <a:gd name="T0" fmla="*/ 123 w 123"/>
                <a:gd name="T1" fmla="*/ 0 h 857"/>
                <a:gd name="T2" fmla="*/ 118 w 123"/>
                <a:gd name="T3" fmla="*/ 26 h 857"/>
                <a:gd name="T4" fmla="*/ 113 w 123"/>
                <a:gd name="T5" fmla="*/ 52 h 857"/>
                <a:gd name="T6" fmla="*/ 106 w 123"/>
                <a:gd name="T7" fmla="*/ 78 h 857"/>
                <a:gd name="T8" fmla="*/ 98 w 123"/>
                <a:gd name="T9" fmla="*/ 104 h 857"/>
                <a:gd name="T10" fmla="*/ 92 w 123"/>
                <a:gd name="T11" fmla="*/ 130 h 857"/>
                <a:gd name="T12" fmla="*/ 84 w 123"/>
                <a:gd name="T13" fmla="*/ 156 h 857"/>
                <a:gd name="T14" fmla="*/ 78 w 123"/>
                <a:gd name="T15" fmla="*/ 182 h 857"/>
                <a:gd name="T16" fmla="*/ 72 w 123"/>
                <a:gd name="T17" fmla="*/ 208 h 857"/>
                <a:gd name="T18" fmla="*/ 67 w 123"/>
                <a:gd name="T19" fmla="*/ 236 h 857"/>
                <a:gd name="T20" fmla="*/ 62 w 123"/>
                <a:gd name="T21" fmla="*/ 265 h 857"/>
                <a:gd name="T22" fmla="*/ 57 w 123"/>
                <a:gd name="T23" fmla="*/ 294 h 857"/>
                <a:gd name="T24" fmla="*/ 52 w 123"/>
                <a:gd name="T25" fmla="*/ 323 h 857"/>
                <a:gd name="T26" fmla="*/ 46 w 123"/>
                <a:gd name="T27" fmla="*/ 352 h 857"/>
                <a:gd name="T28" fmla="*/ 41 w 123"/>
                <a:gd name="T29" fmla="*/ 381 h 857"/>
                <a:gd name="T30" fmla="*/ 37 w 123"/>
                <a:gd name="T31" fmla="*/ 411 h 857"/>
                <a:gd name="T32" fmla="*/ 33 w 123"/>
                <a:gd name="T33" fmla="*/ 439 h 857"/>
                <a:gd name="T34" fmla="*/ 28 w 123"/>
                <a:gd name="T35" fmla="*/ 491 h 857"/>
                <a:gd name="T36" fmla="*/ 26 w 123"/>
                <a:gd name="T37" fmla="*/ 543 h 857"/>
                <a:gd name="T38" fmla="*/ 27 w 123"/>
                <a:gd name="T39" fmla="*/ 595 h 857"/>
                <a:gd name="T40" fmla="*/ 30 w 123"/>
                <a:gd name="T41" fmla="*/ 649 h 857"/>
                <a:gd name="T42" fmla="*/ 33 w 123"/>
                <a:gd name="T43" fmla="*/ 701 h 857"/>
                <a:gd name="T44" fmla="*/ 41 w 123"/>
                <a:gd name="T45" fmla="*/ 753 h 857"/>
                <a:gd name="T46" fmla="*/ 50 w 123"/>
                <a:gd name="T47" fmla="*/ 805 h 857"/>
                <a:gd name="T48" fmla="*/ 61 w 123"/>
                <a:gd name="T49" fmla="*/ 855 h 857"/>
                <a:gd name="T50" fmla="*/ 61 w 123"/>
                <a:gd name="T51" fmla="*/ 857 h 857"/>
                <a:gd name="T52" fmla="*/ 59 w 123"/>
                <a:gd name="T53" fmla="*/ 857 h 857"/>
                <a:gd name="T54" fmla="*/ 58 w 123"/>
                <a:gd name="T55" fmla="*/ 855 h 857"/>
                <a:gd name="T56" fmla="*/ 57 w 123"/>
                <a:gd name="T57" fmla="*/ 854 h 857"/>
                <a:gd name="T58" fmla="*/ 49 w 123"/>
                <a:gd name="T59" fmla="*/ 831 h 857"/>
                <a:gd name="T60" fmla="*/ 44 w 123"/>
                <a:gd name="T61" fmla="*/ 807 h 857"/>
                <a:gd name="T62" fmla="*/ 40 w 123"/>
                <a:gd name="T63" fmla="*/ 784 h 857"/>
                <a:gd name="T64" fmla="*/ 33 w 123"/>
                <a:gd name="T65" fmla="*/ 760 h 857"/>
                <a:gd name="T66" fmla="*/ 27 w 123"/>
                <a:gd name="T67" fmla="*/ 736 h 857"/>
                <a:gd name="T68" fmla="*/ 22 w 123"/>
                <a:gd name="T69" fmla="*/ 711 h 857"/>
                <a:gd name="T70" fmla="*/ 18 w 123"/>
                <a:gd name="T71" fmla="*/ 685 h 857"/>
                <a:gd name="T72" fmla="*/ 14 w 123"/>
                <a:gd name="T73" fmla="*/ 660 h 857"/>
                <a:gd name="T74" fmla="*/ 6 w 123"/>
                <a:gd name="T75" fmla="*/ 603 h 857"/>
                <a:gd name="T76" fmla="*/ 1 w 123"/>
                <a:gd name="T77" fmla="*/ 545 h 857"/>
                <a:gd name="T78" fmla="*/ 0 w 123"/>
                <a:gd name="T79" fmla="*/ 486 h 857"/>
                <a:gd name="T80" fmla="*/ 2 w 123"/>
                <a:gd name="T81" fmla="*/ 429 h 857"/>
                <a:gd name="T82" fmla="*/ 5 w 123"/>
                <a:gd name="T83" fmla="*/ 402 h 857"/>
                <a:gd name="T84" fmla="*/ 7 w 123"/>
                <a:gd name="T85" fmla="*/ 374 h 857"/>
                <a:gd name="T86" fmla="*/ 11 w 123"/>
                <a:gd name="T87" fmla="*/ 347 h 857"/>
                <a:gd name="T88" fmla="*/ 15 w 123"/>
                <a:gd name="T89" fmla="*/ 320 h 857"/>
                <a:gd name="T90" fmla="*/ 20 w 123"/>
                <a:gd name="T91" fmla="*/ 292 h 857"/>
                <a:gd name="T92" fmla="*/ 27 w 123"/>
                <a:gd name="T93" fmla="*/ 266 h 857"/>
                <a:gd name="T94" fmla="*/ 33 w 123"/>
                <a:gd name="T95" fmla="*/ 239 h 857"/>
                <a:gd name="T96" fmla="*/ 41 w 123"/>
                <a:gd name="T97" fmla="*/ 213 h 857"/>
                <a:gd name="T98" fmla="*/ 50 w 123"/>
                <a:gd name="T99" fmla="*/ 186 h 857"/>
                <a:gd name="T100" fmla="*/ 62 w 123"/>
                <a:gd name="T101" fmla="*/ 160 h 857"/>
                <a:gd name="T102" fmla="*/ 74 w 123"/>
                <a:gd name="T103" fmla="*/ 134 h 857"/>
                <a:gd name="T104" fmla="*/ 85 w 123"/>
                <a:gd name="T105" fmla="*/ 108 h 857"/>
                <a:gd name="T106" fmla="*/ 96 w 123"/>
                <a:gd name="T107" fmla="*/ 82 h 857"/>
                <a:gd name="T108" fmla="*/ 106 w 123"/>
                <a:gd name="T109" fmla="*/ 54 h 857"/>
                <a:gd name="T110" fmla="*/ 115 w 123"/>
                <a:gd name="T111" fmla="*/ 27 h 857"/>
                <a:gd name="T112" fmla="*/ 122 w 123"/>
                <a:gd name="T113" fmla="*/ 0 h 857"/>
                <a:gd name="T114" fmla="*/ 122 w 123"/>
                <a:gd name="T115" fmla="*/ 0 h 857"/>
                <a:gd name="T116" fmla="*/ 123 w 123"/>
                <a:gd name="T117" fmla="*/ 0 h 857"/>
                <a:gd name="T118" fmla="*/ 123 w 123"/>
                <a:gd name="T119" fmla="*/ 0 h 857"/>
                <a:gd name="T120" fmla="*/ 123 w 123"/>
                <a:gd name="T121" fmla="*/ 0 h 857"/>
                <a:gd name="T122" fmla="*/ 123 w 123"/>
                <a:gd name="T123"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857">
                  <a:moveTo>
                    <a:pt x="123" y="0"/>
                  </a:moveTo>
                  <a:lnTo>
                    <a:pt x="118" y="26"/>
                  </a:lnTo>
                  <a:lnTo>
                    <a:pt x="113" y="52"/>
                  </a:lnTo>
                  <a:lnTo>
                    <a:pt x="106" y="78"/>
                  </a:lnTo>
                  <a:lnTo>
                    <a:pt x="98" y="104"/>
                  </a:lnTo>
                  <a:lnTo>
                    <a:pt x="92" y="130"/>
                  </a:lnTo>
                  <a:lnTo>
                    <a:pt x="84" y="156"/>
                  </a:lnTo>
                  <a:lnTo>
                    <a:pt x="78" y="182"/>
                  </a:lnTo>
                  <a:lnTo>
                    <a:pt x="72" y="208"/>
                  </a:lnTo>
                  <a:lnTo>
                    <a:pt x="67" y="236"/>
                  </a:lnTo>
                  <a:lnTo>
                    <a:pt x="62" y="265"/>
                  </a:lnTo>
                  <a:lnTo>
                    <a:pt x="57" y="294"/>
                  </a:lnTo>
                  <a:lnTo>
                    <a:pt x="52" y="323"/>
                  </a:lnTo>
                  <a:lnTo>
                    <a:pt x="46" y="352"/>
                  </a:lnTo>
                  <a:lnTo>
                    <a:pt x="41" y="381"/>
                  </a:lnTo>
                  <a:lnTo>
                    <a:pt x="37" y="411"/>
                  </a:lnTo>
                  <a:lnTo>
                    <a:pt x="33" y="439"/>
                  </a:lnTo>
                  <a:lnTo>
                    <a:pt x="28" y="491"/>
                  </a:lnTo>
                  <a:lnTo>
                    <a:pt x="26" y="543"/>
                  </a:lnTo>
                  <a:lnTo>
                    <a:pt x="27" y="595"/>
                  </a:lnTo>
                  <a:lnTo>
                    <a:pt x="30" y="649"/>
                  </a:lnTo>
                  <a:lnTo>
                    <a:pt x="33" y="701"/>
                  </a:lnTo>
                  <a:lnTo>
                    <a:pt x="41" y="753"/>
                  </a:lnTo>
                  <a:lnTo>
                    <a:pt x="50" y="805"/>
                  </a:lnTo>
                  <a:lnTo>
                    <a:pt x="61" y="855"/>
                  </a:lnTo>
                  <a:lnTo>
                    <a:pt x="61" y="857"/>
                  </a:lnTo>
                  <a:lnTo>
                    <a:pt x="59" y="857"/>
                  </a:lnTo>
                  <a:lnTo>
                    <a:pt x="58" y="855"/>
                  </a:lnTo>
                  <a:lnTo>
                    <a:pt x="57" y="854"/>
                  </a:lnTo>
                  <a:lnTo>
                    <a:pt x="49" y="831"/>
                  </a:lnTo>
                  <a:lnTo>
                    <a:pt x="44" y="807"/>
                  </a:lnTo>
                  <a:lnTo>
                    <a:pt x="40" y="784"/>
                  </a:lnTo>
                  <a:lnTo>
                    <a:pt x="33" y="760"/>
                  </a:lnTo>
                  <a:lnTo>
                    <a:pt x="27" y="736"/>
                  </a:lnTo>
                  <a:lnTo>
                    <a:pt x="22" y="711"/>
                  </a:lnTo>
                  <a:lnTo>
                    <a:pt x="18" y="685"/>
                  </a:lnTo>
                  <a:lnTo>
                    <a:pt x="14" y="660"/>
                  </a:lnTo>
                  <a:lnTo>
                    <a:pt x="6" y="603"/>
                  </a:lnTo>
                  <a:lnTo>
                    <a:pt x="1" y="545"/>
                  </a:lnTo>
                  <a:lnTo>
                    <a:pt x="0" y="486"/>
                  </a:lnTo>
                  <a:lnTo>
                    <a:pt x="2" y="429"/>
                  </a:lnTo>
                  <a:lnTo>
                    <a:pt x="5" y="402"/>
                  </a:lnTo>
                  <a:lnTo>
                    <a:pt x="7" y="374"/>
                  </a:lnTo>
                  <a:lnTo>
                    <a:pt x="11" y="347"/>
                  </a:lnTo>
                  <a:lnTo>
                    <a:pt x="15" y="320"/>
                  </a:lnTo>
                  <a:lnTo>
                    <a:pt x="20" y="292"/>
                  </a:lnTo>
                  <a:lnTo>
                    <a:pt x="27" y="266"/>
                  </a:lnTo>
                  <a:lnTo>
                    <a:pt x="33" y="239"/>
                  </a:lnTo>
                  <a:lnTo>
                    <a:pt x="41" y="213"/>
                  </a:lnTo>
                  <a:lnTo>
                    <a:pt x="50" y="186"/>
                  </a:lnTo>
                  <a:lnTo>
                    <a:pt x="62" y="160"/>
                  </a:lnTo>
                  <a:lnTo>
                    <a:pt x="74" y="134"/>
                  </a:lnTo>
                  <a:lnTo>
                    <a:pt x="85" y="108"/>
                  </a:lnTo>
                  <a:lnTo>
                    <a:pt x="96" y="82"/>
                  </a:lnTo>
                  <a:lnTo>
                    <a:pt x="106" y="54"/>
                  </a:lnTo>
                  <a:lnTo>
                    <a:pt x="115" y="27"/>
                  </a:lnTo>
                  <a:lnTo>
                    <a:pt x="122" y="0"/>
                  </a:lnTo>
                  <a:lnTo>
                    <a:pt x="122" y="0"/>
                  </a:lnTo>
                  <a:lnTo>
                    <a:pt x="123" y="0"/>
                  </a:lnTo>
                  <a:lnTo>
                    <a:pt x="123" y="0"/>
                  </a:lnTo>
                  <a:lnTo>
                    <a:pt x="123" y="0"/>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2" name="Freeform 248"/>
            <p:cNvSpPr>
              <a:spLocks/>
            </p:cNvSpPr>
            <p:nvPr/>
          </p:nvSpPr>
          <p:spPr bwMode="auto">
            <a:xfrm flipH="1">
              <a:off x="670" y="3157"/>
              <a:ext cx="210" cy="612"/>
            </a:xfrm>
            <a:custGeom>
              <a:avLst/>
              <a:gdLst>
                <a:gd name="T0" fmla="*/ 0 w 210"/>
                <a:gd name="T1" fmla="*/ 0 h 612"/>
                <a:gd name="T2" fmla="*/ 33 w 210"/>
                <a:gd name="T3" fmla="*/ 24 h 612"/>
                <a:gd name="T4" fmla="*/ 61 w 210"/>
                <a:gd name="T5" fmla="*/ 52 h 612"/>
                <a:gd name="T6" fmla="*/ 86 w 210"/>
                <a:gd name="T7" fmla="*/ 82 h 612"/>
                <a:gd name="T8" fmla="*/ 107 w 210"/>
                <a:gd name="T9" fmla="*/ 113 h 612"/>
                <a:gd name="T10" fmla="*/ 125 w 210"/>
                <a:gd name="T11" fmla="*/ 145 h 612"/>
                <a:gd name="T12" fmla="*/ 141 w 210"/>
                <a:gd name="T13" fmla="*/ 179 h 612"/>
                <a:gd name="T14" fmla="*/ 156 w 210"/>
                <a:gd name="T15" fmla="*/ 214 h 612"/>
                <a:gd name="T16" fmla="*/ 169 w 210"/>
                <a:gd name="T17" fmla="*/ 249 h 612"/>
                <a:gd name="T18" fmla="*/ 182 w 210"/>
                <a:gd name="T19" fmla="*/ 292 h 612"/>
                <a:gd name="T20" fmla="*/ 194 w 210"/>
                <a:gd name="T21" fmla="*/ 337 h 612"/>
                <a:gd name="T22" fmla="*/ 202 w 210"/>
                <a:gd name="T23" fmla="*/ 382 h 612"/>
                <a:gd name="T24" fmla="*/ 208 w 210"/>
                <a:gd name="T25" fmla="*/ 429 h 612"/>
                <a:gd name="T26" fmla="*/ 210 w 210"/>
                <a:gd name="T27" fmla="*/ 476 h 612"/>
                <a:gd name="T28" fmla="*/ 208 w 210"/>
                <a:gd name="T29" fmla="*/ 523 h 612"/>
                <a:gd name="T30" fmla="*/ 203 w 210"/>
                <a:gd name="T31" fmla="*/ 568 h 612"/>
                <a:gd name="T32" fmla="*/ 193 w 210"/>
                <a:gd name="T33" fmla="*/ 611 h 612"/>
                <a:gd name="T34" fmla="*/ 190 w 210"/>
                <a:gd name="T35" fmla="*/ 612 h 612"/>
                <a:gd name="T36" fmla="*/ 188 w 210"/>
                <a:gd name="T37" fmla="*/ 611 h 612"/>
                <a:gd name="T38" fmla="*/ 185 w 210"/>
                <a:gd name="T39" fmla="*/ 608 h 612"/>
                <a:gd name="T40" fmla="*/ 184 w 210"/>
                <a:gd name="T41" fmla="*/ 606 h 612"/>
                <a:gd name="T42" fmla="*/ 185 w 210"/>
                <a:gd name="T43" fmla="*/ 521 h 612"/>
                <a:gd name="T44" fmla="*/ 184 w 210"/>
                <a:gd name="T45" fmla="*/ 437 h 612"/>
                <a:gd name="T46" fmla="*/ 177 w 210"/>
                <a:gd name="T47" fmla="*/ 353 h 612"/>
                <a:gd name="T48" fmla="*/ 163 w 210"/>
                <a:gd name="T49" fmla="*/ 270 h 612"/>
                <a:gd name="T50" fmla="*/ 153 w 210"/>
                <a:gd name="T51" fmla="*/ 231 h 612"/>
                <a:gd name="T52" fmla="*/ 138 w 210"/>
                <a:gd name="T53" fmla="*/ 193 h 612"/>
                <a:gd name="T54" fmla="*/ 123 w 210"/>
                <a:gd name="T55" fmla="*/ 157 h 612"/>
                <a:gd name="T56" fmla="*/ 103 w 210"/>
                <a:gd name="T57" fmla="*/ 122 h 612"/>
                <a:gd name="T58" fmla="*/ 81 w 210"/>
                <a:gd name="T59" fmla="*/ 88 h 612"/>
                <a:gd name="T60" fmla="*/ 56 w 210"/>
                <a:gd name="T61" fmla="*/ 57 h 612"/>
                <a:gd name="T62" fmla="*/ 30 w 210"/>
                <a:gd name="T63" fmla="*/ 27 h 612"/>
                <a:gd name="T64" fmla="*/ 0 w 210"/>
                <a:gd name="T65" fmla="*/ 0 h 612"/>
                <a:gd name="T66" fmla="*/ 0 w 210"/>
                <a:gd name="T67" fmla="*/ 0 h 612"/>
                <a:gd name="T68" fmla="*/ 0 w 210"/>
                <a:gd name="T69" fmla="*/ 0 h 612"/>
                <a:gd name="T70" fmla="*/ 0 w 210"/>
                <a:gd name="T71" fmla="*/ 0 h 612"/>
                <a:gd name="T72" fmla="*/ 0 w 210"/>
                <a:gd name="T73" fmla="*/ 0 h 612"/>
                <a:gd name="T74" fmla="*/ 0 w 210"/>
                <a:gd name="T7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612">
                  <a:moveTo>
                    <a:pt x="0" y="0"/>
                  </a:moveTo>
                  <a:lnTo>
                    <a:pt x="33" y="24"/>
                  </a:lnTo>
                  <a:lnTo>
                    <a:pt x="61" y="52"/>
                  </a:lnTo>
                  <a:lnTo>
                    <a:pt x="86" y="82"/>
                  </a:lnTo>
                  <a:lnTo>
                    <a:pt x="107" y="113"/>
                  </a:lnTo>
                  <a:lnTo>
                    <a:pt x="125" y="145"/>
                  </a:lnTo>
                  <a:lnTo>
                    <a:pt x="141" y="179"/>
                  </a:lnTo>
                  <a:lnTo>
                    <a:pt x="156" y="214"/>
                  </a:lnTo>
                  <a:lnTo>
                    <a:pt x="169" y="249"/>
                  </a:lnTo>
                  <a:lnTo>
                    <a:pt x="182" y="292"/>
                  </a:lnTo>
                  <a:lnTo>
                    <a:pt x="194" y="337"/>
                  </a:lnTo>
                  <a:lnTo>
                    <a:pt x="202" y="382"/>
                  </a:lnTo>
                  <a:lnTo>
                    <a:pt x="208" y="429"/>
                  </a:lnTo>
                  <a:lnTo>
                    <a:pt x="210" y="476"/>
                  </a:lnTo>
                  <a:lnTo>
                    <a:pt x="208" y="523"/>
                  </a:lnTo>
                  <a:lnTo>
                    <a:pt x="203" y="568"/>
                  </a:lnTo>
                  <a:lnTo>
                    <a:pt x="193" y="611"/>
                  </a:lnTo>
                  <a:lnTo>
                    <a:pt x="190" y="612"/>
                  </a:lnTo>
                  <a:lnTo>
                    <a:pt x="188" y="611"/>
                  </a:lnTo>
                  <a:lnTo>
                    <a:pt x="185" y="608"/>
                  </a:lnTo>
                  <a:lnTo>
                    <a:pt x="184" y="606"/>
                  </a:lnTo>
                  <a:lnTo>
                    <a:pt x="185" y="521"/>
                  </a:lnTo>
                  <a:lnTo>
                    <a:pt x="184" y="437"/>
                  </a:lnTo>
                  <a:lnTo>
                    <a:pt x="177" y="353"/>
                  </a:lnTo>
                  <a:lnTo>
                    <a:pt x="163" y="270"/>
                  </a:lnTo>
                  <a:lnTo>
                    <a:pt x="153" y="231"/>
                  </a:lnTo>
                  <a:lnTo>
                    <a:pt x="138" y="193"/>
                  </a:lnTo>
                  <a:lnTo>
                    <a:pt x="123" y="157"/>
                  </a:lnTo>
                  <a:lnTo>
                    <a:pt x="103" y="122"/>
                  </a:lnTo>
                  <a:lnTo>
                    <a:pt x="81" y="88"/>
                  </a:lnTo>
                  <a:lnTo>
                    <a:pt x="56" y="57"/>
                  </a:lnTo>
                  <a:lnTo>
                    <a:pt x="30" y="2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3" name="Freeform 249"/>
            <p:cNvSpPr>
              <a:spLocks/>
            </p:cNvSpPr>
            <p:nvPr/>
          </p:nvSpPr>
          <p:spPr bwMode="auto">
            <a:xfrm flipH="1">
              <a:off x="1352" y="2173"/>
              <a:ext cx="201" cy="457"/>
            </a:xfrm>
            <a:custGeom>
              <a:avLst/>
              <a:gdLst>
                <a:gd name="T0" fmla="*/ 201 w 201"/>
                <a:gd name="T1" fmla="*/ 0 h 457"/>
                <a:gd name="T2" fmla="*/ 184 w 201"/>
                <a:gd name="T3" fmla="*/ 29 h 457"/>
                <a:gd name="T4" fmla="*/ 169 w 201"/>
                <a:gd name="T5" fmla="*/ 58 h 457"/>
                <a:gd name="T6" fmla="*/ 154 w 201"/>
                <a:gd name="T7" fmla="*/ 88 h 457"/>
                <a:gd name="T8" fmla="*/ 141 w 201"/>
                <a:gd name="T9" fmla="*/ 118 h 457"/>
                <a:gd name="T10" fmla="*/ 128 w 201"/>
                <a:gd name="T11" fmla="*/ 147 h 457"/>
                <a:gd name="T12" fmla="*/ 118 w 201"/>
                <a:gd name="T13" fmla="*/ 179 h 457"/>
                <a:gd name="T14" fmla="*/ 108 w 201"/>
                <a:gd name="T15" fmla="*/ 210 h 457"/>
                <a:gd name="T16" fmla="*/ 98 w 201"/>
                <a:gd name="T17" fmla="*/ 242 h 457"/>
                <a:gd name="T18" fmla="*/ 91 w 201"/>
                <a:gd name="T19" fmla="*/ 271 h 457"/>
                <a:gd name="T20" fmla="*/ 83 w 201"/>
                <a:gd name="T21" fmla="*/ 298 h 457"/>
                <a:gd name="T22" fmla="*/ 74 w 201"/>
                <a:gd name="T23" fmla="*/ 326 h 457"/>
                <a:gd name="T24" fmla="*/ 63 w 201"/>
                <a:gd name="T25" fmla="*/ 352 h 457"/>
                <a:gd name="T26" fmla="*/ 58 w 201"/>
                <a:gd name="T27" fmla="*/ 365 h 457"/>
                <a:gd name="T28" fmla="*/ 53 w 201"/>
                <a:gd name="T29" fmla="*/ 378 h 457"/>
                <a:gd name="T30" fmla="*/ 48 w 201"/>
                <a:gd name="T31" fmla="*/ 392 h 457"/>
                <a:gd name="T32" fmla="*/ 43 w 201"/>
                <a:gd name="T33" fmla="*/ 405 h 457"/>
                <a:gd name="T34" fmla="*/ 36 w 201"/>
                <a:gd name="T35" fmla="*/ 419 h 457"/>
                <a:gd name="T36" fmla="*/ 30 w 201"/>
                <a:gd name="T37" fmla="*/ 432 h 457"/>
                <a:gd name="T38" fmla="*/ 22 w 201"/>
                <a:gd name="T39" fmla="*/ 444 h 457"/>
                <a:gd name="T40" fmla="*/ 14 w 201"/>
                <a:gd name="T41" fmla="*/ 454 h 457"/>
                <a:gd name="T42" fmla="*/ 9 w 201"/>
                <a:gd name="T43" fmla="*/ 457 h 457"/>
                <a:gd name="T44" fmla="*/ 4 w 201"/>
                <a:gd name="T45" fmla="*/ 453 h 457"/>
                <a:gd name="T46" fmla="*/ 1 w 201"/>
                <a:gd name="T47" fmla="*/ 447 h 457"/>
                <a:gd name="T48" fmla="*/ 0 w 201"/>
                <a:gd name="T49" fmla="*/ 441 h 457"/>
                <a:gd name="T50" fmla="*/ 1 w 201"/>
                <a:gd name="T51" fmla="*/ 427 h 457"/>
                <a:gd name="T52" fmla="*/ 4 w 201"/>
                <a:gd name="T53" fmla="*/ 413 h 457"/>
                <a:gd name="T54" fmla="*/ 9 w 201"/>
                <a:gd name="T55" fmla="*/ 400 h 457"/>
                <a:gd name="T56" fmla="*/ 15 w 201"/>
                <a:gd name="T57" fmla="*/ 385 h 457"/>
                <a:gd name="T58" fmla="*/ 23 w 201"/>
                <a:gd name="T59" fmla="*/ 372 h 457"/>
                <a:gd name="T60" fmla="*/ 30 w 201"/>
                <a:gd name="T61" fmla="*/ 358 h 457"/>
                <a:gd name="T62" fmla="*/ 37 w 201"/>
                <a:gd name="T63" fmla="*/ 346 h 457"/>
                <a:gd name="T64" fmla="*/ 44 w 201"/>
                <a:gd name="T65" fmla="*/ 333 h 457"/>
                <a:gd name="T66" fmla="*/ 50 w 201"/>
                <a:gd name="T67" fmla="*/ 319 h 457"/>
                <a:gd name="T68" fmla="*/ 57 w 201"/>
                <a:gd name="T69" fmla="*/ 306 h 457"/>
                <a:gd name="T70" fmla="*/ 62 w 201"/>
                <a:gd name="T71" fmla="*/ 290 h 457"/>
                <a:gd name="T72" fmla="*/ 67 w 201"/>
                <a:gd name="T73" fmla="*/ 276 h 457"/>
                <a:gd name="T74" fmla="*/ 72 w 201"/>
                <a:gd name="T75" fmla="*/ 262 h 457"/>
                <a:gd name="T76" fmla="*/ 78 w 201"/>
                <a:gd name="T77" fmla="*/ 248 h 457"/>
                <a:gd name="T78" fmla="*/ 83 w 201"/>
                <a:gd name="T79" fmla="*/ 233 h 457"/>
                <a:gd name="T80" fmla="*/ 88 w 201"/>
                <a:gd name="T81" fmla="*/ 219 h 457"/>
                <a:gd name="T82" fmla="*/ 98 w 201"/>
                <a:gd name="T83" fmla="*/ 190 h 457"/>
                <a:gd name="T84" fmla="*/ 111 w 201"/>
                <a:gd name="T85" fmla="*/ 162 h 457"/>
                <a:gd name="T86" fmla="*/ 124 w 201"/>
                <a:gd name="T87" fmla="*/ 133 h 457"/>
                <a:gd name="T88" fmla="*/ 139 w 201"/>
                <a:gd name="T89" fmla="*/ 106 h 457"/>
                <a:gd name="T90" fmla="*/ 153 w 201"/>
                <a:gd name="T91" fmla="*/ 79 h 457"/>
                <a:gd name="T92" fmla="*/ 169 w 201"/>
                <a:gd name="T93" fmla="*/ 52 h 457"/>
                <a:gd name="T94" fmla="*/ 184 w 201"/>
                <a:gd name="T95" fmla="*/ 26 h 457"/>
                <a:gd name="T96" fmla="*/ 201 w 201"/>
                <a:gd name="T97" fmla="*/ 0 h 457"/>
                <a:gd name="T98" fmla="*/ 201 w 201"/>
                <a:gd name="T99" fmla="*/ 0 h 457"/>
                <a:gd name="T100" fmla="*/ 201 w 201"/>
                <a:gd name="T101" fmla="*/ 0 h 457"/>
                <a:gd name="T102" fmla="*/ 201 w 201"/>
                <a:gd name="T103" fmla="*/ 0 h 457"/>
                <a:gd name="T104" fmla="*/ 201 w 201"/>
                <a:gd name="T105" fmla="*/ 0 h 457"/>
                <a:gd name="T106" fmla="*/ 201 w 201"/>
                <a:gd name="T10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 h="457">
                  <a:moveTo>
                    <a:pt x="201" y="0"/>
                  </a:moveTo>
                  <a:lnTo>
                    <a:pt x="184" y="29"/>
                  </a:lnTo>
                  <a:lnTo>
                    <a:pt x="169" y="58"/>
                  </a:lnTo>
                  <a:lnTo>
                    <a:pt x="154" y="88"/>
                  </a:lnTo>
                  <a:lnTo>
                    <a:pt x="141" y="118"/>
                  </a:lnTo>
                  <a:lnTo>
                    <a:pt x="128" y="147"/>
                  </a:lnTo>
                  <a:lnTo>
                    <a:pt x="118" y="179"/>
                  </a:lnTo>
                  <a:lnTo>
                    <a:pt x="108" y="210"/>
                  </a:lnTo>
                  <a:lnTo>
                    <a:pt x="98" y="242"/>
                  </a:lnTo>
                  <a:lnTo>
                    <a:pt x="91" y="271"/>
                  </a:lnTo>
                  <a:lnTo>
                    <a:pt x="83" y="298"/>
                  </a:lnTo>
                  <a:lnTo>
                    <a:pt x="74" y="326"/>
                  </a:lnTo>
                  <a:lnTo>
                    <a:pt x="63" y="352"/>
                  </a:lnTo>
                  <a:lnTo>
                    <a:pt x="58" y="365"/>
                  </a:lnTo>
                  <a:lnTo>
                    <a:pt x="53" y="378"/>
                  </a:lnTo>
                  <a:lnTo>
                    <a:pt x="48" y="392"/>
                  </a:lnTo>
                  <a:lnTo>
                    <a:pt x="43" y="405"/>
                  </a:lnTo>
                  <a:lnTo>
                    <a:pt x="36" y="419"/>
                  </a:lnTo>
                  <a:lnTo>
                    <a:pt x="30" y="432"/>
                  </a:lnTo>
                  <a:lnTo>
                    <a:pt x="22" y="444"/>
                  </a:lnTo>
                  <a:lnTo>
                    <a:pt x="14" y="454"/>
                  </a:lnTo>
                  <a:lnTo>
                    <a:pt x="9" y="457"/>
                  </a:lnTo>
                  <a:lnTo>
                    <a:pt x="4" y="453"/>
                  </a:lnTo>
                  <a:lnTo>
                    <a:pt x="1" y="447"/>
                  </a:lnTo>
                  <a:lnTo>
                    <a:pt x="0" y="441"/>
                  </a:lnTo>
                  <a:lnTo>
                    <a:pt x="1" y="427"/>
                  </a:lnTo>
                  <a:lnTo>
                    <a:pt x="4" y="413"/>
                  </a:lnTo>
                  <a:lnTo>
                    <a:pt x="9" y="400"/>
                  </a:lnTo>
                  <a:lnTo>
                    <a:pt x="15" y="385"/>
                  </a:lnTo>
                  <a:lnTo>
                    <a:pt x="23" y="372"/>
                  </a:lnTo>
                  <a:lnTo>
                    <a:pt x="30" y="358"/>
                  </a:lnTo>
                  <a:lnTo>
                    <a:pt x="37" y="346"/>
                  </a:lnTo>
                  <a:lnTo>
                    <a:pt x="44" y="333"/>
                  </a:lnTo>
                  <a:lnTo>
                    <a:pt x="50" y="319"/>
                  </a:lnTo>
                  <a:lnTo>
                    <a:pt x="57" y="306"/>
                  </a:lnTo>
                  <a:lnTo>
                    <a:pt x="62" y="290"/>
                  </a:lnTo>
                  <a:lnTo>
                    <a:pt x="67" y="276"/>
                  </a:lnTo>
                  <a:lnTo>
                    <a:pt x="72" y="262"/>
                  </a:lnTo>
                  <a:lnTo>
                    <a:pt x="78" y="248"/>
                  </a:lnTo>
                  <a:lnTo>
                    <a:pt x="83" y="233"/>
                  </a:lnTo>
                  <a:lnTo>
                    <a:pt x="88" y="219"/>
                  </a:lnTo>
                  <a:lnTo>
                    <a:pt x="98" y="190"/>
                  </a:lnTo>
                  <a:lnTo>
                    <a:pt x="111" y="162"/>
                  </a:lnTo>
                  <a:lnTo>
                    <a:pt x="124" y="133"/>
                  </a:lnTo>
                  <a:lnTo>
                    <a:pt x="139" y="106"/>
                  </a:lnTo>
                  <a:lnTo>
                    <a:pt x="153" y="79"/>
                  </a:lnTo>
                  <a:lnTo>
                    <a:pt x="169" y="52"/>
                  </a:lnTo>
                  <a:lnTo>
                    <a:pt x="184" y="26"/>
                  </a:lnTo>
                  <a:lnTo>
                    <a:pt x="201" y="0"/>
                  </a:lnTo>
                  <a:lnTo>
                    <a:pt x="201" y="0"/>
                  </a:lnTo>
                  <a:lnTo>
                    <a:pt x="201" y="0"/>
                  </a:lnTo>
                  <a:lnTo>
                    <a:pt x="201" y="0"/>
                  </a:lnTo>
                  <a:lnTo>
                    <a:pt x="201" y="0"/>
                  </a:lnTo>
                  <a:lnTo>
                    <a:pt x="2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4" name="Freeform 250"/>
            <p:cNvSpPr>
              <a:spLocks/>
            </p:cNvSpPr>
            <p:nvPr/>
          </p:nvSpPr>
          <p:spPr bwMode="auto">
            <a:xfrm flipH="1">
              <a:off x="1625" y="2738"/>
              <a:ext cx="30" cy="40"/>
            </a:xfrm>
            <a:custGeom>
              <a:avLst/>
              <a:gdLst>
                <a:gd name="T0" fmla="*/ 30 w 30"/>
                <a:gd name="T1" fmla="*/ 0 h 40"/>
                <a:gd name="T2" fmla="*/ 24 w 30"/>
                <a:gd name="T3" fmla="*/ 10 h 40"/>
                <a:gd name="T4" fmla="*/ 18 w 30"/>
                <a:gd name="T5" fmla="*/ 19 h 40"/>
                <a:gd name="T6" fmla="*/ 13 w 30"/>
                <a:gd name="T7" fmla="*/ 30 h 40"/>
                <a:gd name="T8" fmla="*/ 7 w 30"/>
                <a:gd name="T9" fmla="*/ 39 h 40"/>
                <a:gd name="T10" fmla="*/ 4 w 30"/>
                <a:gd name="T11" fmla="*/ 40 h 40"/>
                <a:gd name="T12" fmla="*/ 3 w 30"/>
                <a:gd name="T13" fmla="*/ 39 h 40"/>
                <a:gd name="T14" fmla="*/ 1 w 30"/>
                <a:gd name="T15" fmla="*/ 36 h 40"/>
                <a:gd name="T16" fmla="*/ 0 w 30"/>
                <a:gd name="T17" fmla="*/ 34 h 40"/>
                <a:gd name="T18" fmla="*/ 5 w 30"/>
                <a:gd name="T19" fmla="*/ 23 h 40"/>
                <a:gd name="T20" fmla="*/ 13 w 30"/>
                <a:gd name="T21" fmla="*/ 14 h 40"/>
                <a:gd name="T22" fmla="*/ 21 w 30"/>
                <a:gd name="T23" fmla="*/ 6 h 40"/>
                <a:gd name="T24" fmla="*/ 30 w 30"/>
                <a:gd name="T25" fmla="*/ 0 h 40"/>
                <a:gd name="T26" fmla="*/ 30 w 30"/>
                <a:gd name="T27" fmla="*/ 0 h 40"/>
                <a:gd name="T28" fmla="*/ 30 w 30"/>
                <a:gd name="T29" fmla="*/ 0 h 40"/>
                <a:gd name="T30" fmla="*/ 30 w 30"/>
                <a:gd name="T31" fmla="*/ 0 h 40"/>
                <a:gd name="T32" fmla="*/ 30 w 30"/>
                <a:gd name="T33" fmla="*/ 0 h 40"/>
                <a:gd name="T34" fmla="*/ 30 w 30"/>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0">
                  <a:moveTo>
                    <a:pt x="30" y="0"/>
                  </a:moveTo>
                  <a:lnTo>
                    <a:pt x="24" y="10"/>
                  </a:lnTo>
                  <a:lnTo>
                    <a:pt x="18" y="19"/>
                  </a:lnTo>
                  <a:lnTo>
                    <a:pt x="13" y="30"/>
                  </a:lnTo>
                  <a:lnTo>
                    <a:pt x="7" y="39"/>
                  </a:lnTo>
                  <a:lnTo>
                    <a:pt x="4" y="40"/>
                  </a:lnTo>
                  <a:lnTo>
                    <a:pt x="3" y="39"/>
                  </a:lnTo>
                  <a:lnTo>
                    <a:pt x="1" y="36"/>
                  </a:lnTo>
                  <a:lnTo>
                    <a:pt x="0" y="34"/>
                  </a:lnTo>
                  <a:lnTo>
                    <a:pt x="5" y="23"/>
                  </a:lnTo>
                  <a:lnTo>
                    <a:pt x="13" y="14"/>
                  </a:lnTo>
                  <a:lnTo>
                    <a:pt x="21" y="6"/>
                  </a:lnTo>
                  <a:lnTo>
                    <a:pt x="30" y="0"/>
                  </a:lnTo>
                  <a:lnTo>
                    <a:pt x="30" y="0"/>
                  </a:lnTo>
                  <a:lnTo>
                    <a:pt x="30" y="0"/>
                  </a:lnTo>
                  <a:lnTo>
                    <a:pt x="30" y="0"/>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5" name="Freeform 251"/>
            <p:cNvSpPr>
              <a:spLocks/>
            </p:cNvSpPr>
            <p:nvPr/>
          </p:nvSpPr>
          <p:spPr bwMode="auto">
            <a:xfrm flipH="1">
              <a:off x="664" y="3096"/>
              <a:ext cx="593" cy="604"/>
            </a:xfrm>
            <a:custGeom>
              <a:avLst/>
              <a:gdLst>
                <a:gd name="T0" fmla="*/ 7 w 593"/>
                <a:gd name="T1" fmla="*/ 71 h 604"/>
                <a:gd name="T2" fmla="*/ 22 w 593"/>
                <a:gd name="T3" fmla="*/ 201 h 604"/>
                <a:gd name="T4" fmla="*/ 52 w 593"/>
                <a:gd name="T5" fmla="*/ 314 h 604"/>
                <a:gd name="T6" fmla="*/ 104 w 593"/>
                <a:gd name="T7" fmla="*/ 412 h 604"/>
                <a:gd name="T8" fmla="*/ 152 w 593"/>
                <a:gd name="T9" fmla="*/ 468 h 604"/>
                <a:gd name="T10" fmla="*/ 177 w 593"/>
                <a:gd name="T11" fmla="*/ 487 h 604"/>
                <a:gd name="T12" fmla="*/ 204 w 593"/>
                <a:gd name="T13" fmla="*/ 504 h 604"/>
                <a:gd name="T14" fmla="*/ 233 w 593"/>
                <a:gd name="T15" fmla="*/ 520 h 604"/>
                <a:gd name="T16" fmla="*/ 264 w 593"/>
                <a:gd name="T17" fmla="*/ 533 h 604"/>
                <a:gd name="T18" fmla="*/ 295 w 593"/>
                <a:gd name="T19" fmla="*/ 544 h 604"/>
                <a:gd name="T20" fmla="*/ 327 w 593"/>
                <a:gd name="T21" fmla="*/ 554 h 604"/>
                <a:gd name="T22" fmla="*/ 357 w 593"/>
                <a:gd name="T23" fmla="*/ 564 h 604"/>
                <a:gd name="T24" fmla="*/ 386 w 593"/>
                <a:gd name="T25" fmla="*/ 572 h 604"/>
                <a:gd name="T26" fmla="*/ 414 w 593"/>
                <a:gd name="T27" fmla="*/ 580 h 604"/>
                <a:gd name="T28" fmla="*/ 441 w 593"/>
                <a:gd name="T29" fmla="*/ 585 h 604"/>
                <a:gd name="T30" fmla="*/ 471 w 593"/>
                <a:gd name="T31" fmla="*/ 589 h 604"/>
                <a:gd name="T32" fmla="*/ 498 w 593"/>
                <a:gd name="T33" fmla="*/ 587 h 604"/>
                <a:gd name="T34" fmla="*/ 523 w 593"/>
                <a:gd name="T35" fmla="*/ 586 h 604"/>
                <a:gd name="T36" fmla="*/ 549 w 593"/>
                <a:gd name="T37" fmla="*/ 584 h 604"/>
                <a:gd name="T38" fmla="*/ 574 w 593"/>
                <a:gd name="T39" fmla="*/ 582 h 604"/>
                <a:gd name="T40" fmla="*/ 589 w 593"/>
                <a:gd name="T41" fmla="*/ 584 h 604"/>
                <a:gd name="T42" fmla="*/ 593 w 593"/>
                <a:gd name="T43" fmla="*/ 589 h 604"/>
                <a:gd name="T44" fmla="*/ 578 w 593"/>
                <a:gd name="T45" fmla="*/ 593 h 604"/>
                <a:gd name="T46" fmla="*/ 550 w 593"/>
                <a:gd name="T47" fmla="*/ 597 h 604"/>
                <a:gd name="T48" fmla="*/ 523 w 593"/>
                <a:gd name="T49" fmla="*/ 600 h 604"/>
                <a:gd name="T50" fmla="*/ 496 w 593"/>
                <a:gd name="T51" fmla="*/ 603 h 604"/>
                <a:gd name="T52" fmla="*/ 466 w 593"/>
                <a:gd name="T53" fmla="*/ 604 h 604"/>
                <a:gd name="T54" fmla="*/ 436 w 593"/>
                <a:gd name="T55" fmla="*/ 600 h 604"/>
                <a:gd name="T56" fmla="*/ 406 w 593"/>
                <a:gd name="T57" fmla="*/ 593 h 604"/>
                <a:gd name="T58" fmla="*/ 377 w 593"/>
                <a:gd name="T59" fmla="*/ 584 h 604"/>
                <a:gd name="T60" fmla="*/ 349 w 593"/>
                <a:gd name="T61" fmla="*/ 576 h 604"/>
                <a:gd name="T62" fmla="*/ 319 w 593"/>
                <a:gd name="T63" fmla="*/ 565 h 604"/>
                <a:gd name="T64" fmla="*/ 289 w 593"/>
                <a:gd name="T65" fmla="*/ 555 h 604"/>
                <a:gd name="T66" fmla="*/ 260 w 593"/>
                <a:gd name="T67" fmla="*/ 543 h 604"/>
                <a:gd name="T68" fmla="*/ 232 w 593"/>
                <a:gd name="T69" fmla="*/ 529 h 604"/>
                <a:gd name="T70" fmla="*/ 204 w 593"/>
                <a:gd name="T71" fmla="*/ 515 h 604"/>
                <a:gd name="T72" fmla="*/ 177 w 593"/>
                <a:gd name="T73" fmla="*/ 498 h 604"/>
                <a:gd name="T74" fmla="*/ 152 w 593"/>
                <a:gd name="T75" fmla="*/ 479 h 604"/>
                <a:gd name="T76" fmla="*/ 96 w 593"/>
                <a:gd name="T77" fmla="*/ 422 h 604"/>
                <a:gd name="T78" fmla="*/ 37 w 593"/>
                <a:gd name="T79" fmla="*/ 312 h 604"/>
                <a:gd name="T80" fmla="*/ 8 w 593"/>
                <a:gd name="T81" fmla="*/ 189 h 604"/>
                <a:gd name="T82" fmla="*/ 0 w 593"/>
                <a:gd name="T83" fmla="*/ 62 h 604"/>
                <a:gd name="T84" fmla="*/ 1 w 593"/>
                <a:gd name="T85" fmla="*/ 0 h 604"/>
                <a:gd name="T86" fmla="*/ 1 w 593"/>
                <a:gd name="T87" fmla="*/ 0 h 604"/>
                <a:gd name="T88" fmla="*/ 1 w 593"/>
                <a:gd name="T8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3" h="604">
                  <a:moveTo>
                    <a:pt x="1" y="0"/>
                  </a:moveTo>
                  <a:lnTo>
                    <a:pt x="7" y="71"/>
                  </a:lnTo>
                  <a:lnTo>
                    <a:pt x="13" y="139"/>
                  </a:lnTo>
                  <a:lnTo>
                    <a:pt x="22" y="201"/>
                  </a:lnTo>
                  <a:lnTo>
                    <a:pt x="35" y="260"/>
                  </a:lnTo>
                  <a:lnTo>
                    <a:pt x="52" y="314"/>
                  </a:lnTo>
                  <a:lnTo>
                    <a:pt x="76" y="365"/>
                  </a:lnTo>
                  <a:lnTo>
                    <a:pt x="104" y="412"/>
                  </a:lnTo>
                  <a:lnTo>
                    <a:pt x="141" y="456"/>
                  </a:lnTo>
                  <a:lnTo>
                    <a:pt x="152" y="468"/>
                  </a:lnTo>
                  <a:lnTo>
                    <a:pt x="164" y="477"/>
                  </a:lnTo>
                  <a:lnTo>
                    <a:pt x="177" y="487"/>
                  </a:lnTo>
                  <a:lnTo>
                    <a:pt x="190" y="496"/>
                  </a:lnTo>
                  <a:lnTo>
                    <a:pt x="204" y="504"/>
                  </a:lnTo>
                  <a:lnTo>
                    <a:pt x="219" y="512"/>
                  </a:lnTo>
                  <a:lnTo>
                    <a:pt x="233" y="520"/>
                  </a:lnTo>
                  <a:lnTo>
                    <a:pt x="249" y="526"/>
                  </a:lnTo>
                  <a:lnTo>
                    <a:pt x="264" y="533"/>
                  </a:lnTo>
                  <a:lnTo>
                    <a:pt x="280" y="538"/>
                  </a:lnTo>
                  <a:lnTo>
                    <a:pt x="295" y="544"/>
                  </a:lnTo>
                  <a:lnTo>
                    <a:pt x="311" y="550"/>
                  </a:lnTo>
                  <a:lnTo>
                    <a:pt x="327" y="554"/>
                  </a:lnTo>
                  <a:lnTo>
                    <a:pt x="342" y="559"/>
                  </a:lnTo>
                  <a:lnTo>
                    <a:pt x="357" y="564"/>
                  </a:lnTo>
                  <a:lnTo>
                    <a:pt x="372" y="568"/>
                  </a:lnTo>
                  <a:lnTo>
                    <a:pt x="386" y="572"/>
                  </a:lnTo>
                  <a:lnTo>
                    <a:pt x="399" y="576"/>
                  </a:lnTo>
                  <a:lnTo>
                    <a:pt x="414" y="580"/>
                  </a:lnTo>
                  <a:lnTo>
                    <a:pt x="428" y="582"/>
                  </a:lnTo>
                  <a:lnTo>
                    <a:pt x="441" y="585"/>
                  </a:lnTo>
                  <a:lnTo>
                    <a:pt x="455" y="587"/>
                  </a:lnTo>
                  <a:lnTo>
                    <a:pt x="471" y="589"/>
                  </a:lnTo>
                  <a:lnTo>
                    <a:pt x="485" y="589"/>
                  </a:lnTo>
                  <a:lnTo>
                    <a:pt x="498" y="587"/>
                  </a:lnTo>
                  <a:lnTo>
                    <a:pt x="511" y="587"/>
                  </a:lnTo>
                  <a:lnTo>
                    <a:pt x="523" y="586"/>
                  </a:lnTo>
                  <a:lnTo>
                    <a:pt x="536" y="585"/>
                  </a:lnTo>
                  <a:lnTo>
                    <a:pt x="549" y="584"/>
                  </a:lnTo>
                  <a:lnTo>
                    <a:pt x="562" y="584"/>
                  </a:lnTo>
                  <a:lnTo>
                    <a:pt x="574" y="582"/>
                  </a:lnTo>
                  <a:lnTo>
                    <a:pt x="587" y="582"/>
                  </a:lnTo>
                  <a:lnTo>
                    <a:pt x="589" y="584"/>
                  </a:lnTo>
                  <a:lnTo>
                    <a:pt x="592" y="586"/>
                  </a:lnTo>
                  <a:lnTo>
                    <a:pt x="593" y="589"/>
                  </a:lnTo>
                  <a:lnTo>
                    <a:pt x="591" y="590"/>
                  </a:lnTo>
                  <a:lnTo>
                    <a:pt x="578" y="593"/>
                  </a:lnTo>
                  <a:lnTo>
                    <a:pt x="563" y="594"/>
                  </a:lnTo>
                  <a:lnTo>
                    <a:pt x="550" y="597"/>
                  </a:lnTo>
                  <a:lnTo>
                    <a:pt x="536" y="598"/>
                  </a:lnTo>
                  <a:lnTo>
                    <a:pt x="523" y="600"/>
                  </a:lnTo>
                  <a:lnTo>
                    <a:pt x="509" y="602"/>
                  </a:lnTo>
                  <a:lnTo>
                    <a:pt x="496" y="603"/>
                  </a:lnTo>
                  <a:lnTo>
                    <a:pt x="481" y="604"/>
                  </a:lnTo>
                  <a:lnTo>
                    <a:pt x="466" y="604"/>
                  </a:lnTo>
                  <a:lnTo>
                    <a:pt x="450" y="603"/>
                  </a:lnTo>
                  <a:lnTo>
                    <a:pt x="436" y="600"/>
                  </a:lnTo>
                  <a:lnTo>
                    <a:pt x="420" y="597"/>
                  </a:lnTo>
                  <a:lnTo>
                    <a:pt x="406" y="593"/>
                  </a:lnTo>
                  <a:lnTo>
                    <a:pt x="392" y="589"/>
                  </a:lnTo>
                  <a:lnTo>
                    <a:pt x="377" y="584"/>
                  </a:lnTo>
                  <a:lnTo>
                    <a:pt x="363" y="580"/>
                  </a:lnTo>
                  <a:lnTo>
                    <a:pt x="349" y="576"/>
                  </a:lnTo>
                  <a:lnTo>
                    <a:pt x="333" y="571"/>
                  </a:lnTo>
                  <a:lnTo>
                    <a:pt x="319" y="565"/>
                  </a:lnTo>
                  <a:lnTo>
                    <a:pt x="303" y="560"/>
                  </a:lnTo>
                  <a:lnTo>
                    <a:pt x="289" y="555"/>
                  </a:lnTo>
                  <a:lnTo>
                    <a:pt x="275" y="548"/>
                  </a:lnTo>
                  <a:lnTo>
                    <a:pt x="260" y="543"/>
                  </a:lnTo>
                  <a:lnTo>
                    <a:pt x="246" y="535"/>
                  </a:lnTo>
                  <a:lnTo>
                    <a:pt x="232" y="529"/>
                  </a:lnTo>
                  <a:lnTo>
                    <a:pt x="217" y="522"/>
                  </a:lnTo>
                  <a:lnTo>
                    <a:pt x="204" y="515"/>
                  </a:lnTo>
                  <a:lnTo>
                    <a:pt x="190" y="505"/>
                  </a:lnTo>
                  <a:lnTo>
                    <a:pt x="177" y="498"/>
                  </a:lnTo>
                  <a:lnTo>
                    <a:pt x="165" y="489"/>
                  </a:lnTo>
                  <a:lnTo>
                    <a:pt x="152" y="479"/>
                  </a:lnTo>
                  <a:lnTo>
                    <a:pt x="141" y="469"/>
                  </a:lnTo>
                  <a:lnTo>
                    <a:pt x="96" y="422"/>
                  </a:lnTo>
                  <a:lnTo>
                    <a:pt x="61" y="369"/>
                  </a:lnTo>
                  <a:lnTo>
                    <a:pt x="37" y="312"/>
                  </a:lnTo>
                  <a:lnTo>
                    <a:pt x="18" y="252"/>
                  </a:lnTo>
                  <a:lnTo>
                    <a:pt x="8" y="189"/>
                  </a:lnTo>
                  <a:lnTo>
                    <a:pt x="1" y="126"/>
                  </a:lnTo>
                  <a:lnTo>
                    <a:pt x="0" y="62"/>
                  </a:lnTo>
                  <a:lnTo>
                    <a:pt x="1" y="0"/>
                  </a:lnTo>
                  <a:lnTo>
                    <a:pt x="1"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6" name="Freeform 252"/>
            <p:cNvSpPr>
              <a:spLocks/>
            </p:cNvSpPr>
            <p:nvPr/>
          </p:nvSpPr>
          <p:spPr bwMode="auto">
            <a:xfrm flipH="1">
              <a:off x="1248" y="3209"/>
              <a:ext cx="322" cy="434"/>
            </a:xfrm>
            <a:custGeom>
              <a:avLst/>
              <a:gdLst>
                <a:gd name="T0" fmla="*/ 9 w 322"/>
                <a:gd name="T1" fmla="*/ 360 h 434"/>
                <a:gd name="T2" fmla="*/ 27 w 322"/>
                <a:gd name="T3" fmla="*/ 390 h 434"/>
                <a:gd name="T4" fmla="*/ 50 w 322"/>
                <a:gd name="T5" fmla="*/ 413 h 434"/>
                <a:gd name="T6" fmla="*/ 80 w 322"/>
                <a:gd name="T7" fmla="*/ 425 h 434"/>
                <a:gd name="T8" fmla="*/ 108 w 322"/>
                <a:gd name="T9" fmla="*/ 424 h 434"/>
                <a:gd name="T10" fmla="*/ 127 w 322"/>
                <a:gd name="T11" fmla="*/ 415 h 434"/>
                <a:gd name="T12" fmla="*/ 144 w 322"/>
                <a:gd name="T13" fmla="*/ 403 h 434"/>
                <a:gd name="T14" fmla="*/ 160 w 322"/>
                <a:gd name="T15" fmla="*/ 389 h 434"/>
                <a:gd name="T16" fmla="*/ 182 w 322"/>
                <a:gd name="T17" fmla="*/ 369 h 434"/>
                <a:gd name="T18" fmla="*/ 209 w 322"/>
                <a:gd name="T19" fmla="*/ 342 h 434"/>
                <a:gd name="T20" fmla="*/ 231 w 322"/>
                <a:gd name="T21" fmla="*/ 312 h 434"/>
                <a:gd name="T22" fmla="*/ 251 w 322"/>
                <a:gd name="T23" fmla="*/ 278 h 434"/>
                <a:gd name="T24" fmla="*/ 270 w 322"/>
                <a:gd name="T25" fmla="*/ 230 h 434"/>
                <a:gd name="T26" fmla="*/ 291 w 322"/>
                <a:gd name="T27" fmla="*/ 166 h 434"/>
                <a:gd name="T28" fmla="*/ 305 w 322"/>
                <a:gd name="T29" fmla="*/ 100 h 434"/>
                <a:gd name="T30" fmla="*/ 314 w 322"/>
                <a:gd name="T31" fmla="*/ 34 h 434"/>
                <a:gd name="T32" fmla="*/ 318 w 322"/>
                <a:gd name="T33" fmla="*/ 0 h 434"/>
                <a:gd name="T34" fmla="*/ 322 w 322"/>
                <a:gd name="T35" fmla="*/ 1 h 434"/>
                <a:gd name="T36" fmla="*/ 320 w 322"/>
                <a:gd name="T37" fmla="*/ 48 h 434"/>
                <a:gd name="T38" fmla="*/ 308 w 322"/>
                <a:gd name="T39" fmla="*/ 141 h 434"/>
                <a:gd name="T40" fmla="*/ 286 w 322"/>
                <a:gd name="T41" fmla="*/ 233 h 434"/>
                <a:gd name="T42" fmla="*/ 246 w 322"/>
                <a:gd name="T43" fmla="*/ 316 h 434"/>
                <a:gd name="T44" fmla="*/ 205 w 322"/>
                <a:gd name="T45" fmla="*/ 366 h 434"/>
                <a:gd name="T46" fmla="*/ 175 w 322"/>
                <a:gd name="T47" fmla="*/ 395 h 434"/>
                <a:gd name="T48" fmla="*/ 141 w 322"/>
                <a:gd name="T49" fmla="*/ 417 h 434"/>
                <a:gd name="T50" fmla="*/ 102 w 322"/>
                <a:gd name="T51" fmla="*/ 431 h 434"/>
                <a:gd name="T52" fmla="*/ 67 w 322"/>
                <a:gd name="T53" fmla="*/ 431 h 434"/>
                <a:gd name="T54" fmla="*/ 39 w 322"/>
                <a:gd name="T55" fmla="*/ 415 h 434"/>
                <a:gd name="T56" fmla="*/ 19 w 322"/>
                <a:gd name="T57" fmla="*/ 389 h 434"/>
                <a:gd name="T58" fmla="*/ 5 w 322"/>
                <a:gd name="T59" fmla="*/ 357 h 434"/>
                <a:gd name="T60" fmla="*/ 0 w 322"/>
                <a:gd name="T61" fmla="*/ 344 h 434"/>
                <a:gd name="T62" fmla="*/ 1 w 322"/>
                <a:gd name="T63" fmla="*/ 344 h 434"/>
                <a:gd name="T64" fmla="*/ 1 w 322"/>
                <a:gd name="T65" fmla="*/ 34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434">
                  <a:moveTo>
                    <a:pt x="1" y="344"/>
                  </a:moveTo>
                  <a:lnTo>
                    <a:pt x="9" y="360"/>
                  </a:lnTo>
                  <a:lnTo>
                    <a:pt x="17" y="376"/>
                  </a:lnTo>
                  <a:lnTo>
                    <a:pt x="27" y="390"/>
                  </a:lnTo>
                  <a:lnTo>
                    <a:pt x="39" y="403"/>
                  </a:lnTo>
                  <a:lnTo>
                    <a:pt x="50" y="413"/>
                  </a:lnTo>
                  <a:lnTo>
                    <a:pt x="65" y="421"/>
                  </a:lnTo>
                  <a:lnTo>
                    <a:pt x="80" y="425"/>
                  </a:lnTo>
                  <a:lnTo>
                    <a:pt x="99" y="425"/>
                  </a:lnTo>
                  <a:lnTo>
                    <a:pt x="108" y="424"/>
                  </a:lnTo>
                  <a:lnTo>
                    <a:pt x="118" y="420"/>
                  </a:lnTo>
                  <a:lnTo>
                    <a:pt x="127" y="415"/>
                  </a:lnTo>
                  <a:lnTo>
                    <a:pt x="135" y="409"/>
                  </a:lnTo>
                  <a:lnTo>
                    <a:pt x="144" y="403"/>
                  </a:lnTo>
                  <a:lnTo>
                    <a:pt x="152" y="395"/>
                  </a:lnTo>
                  <a:lnTo>
                    <a:pt x="160" y="389"/>
                  </a:lnTo>
                  <a:lnTo>
                    <a:pt x="167" y="382"/>
                  </a:lnTo>
                  <a:lnTo>
                    <a:pt x="182" y="369"/>
                  </a:lnTo>
                  <a:lnTo>
                    <a:pt x="196" y="356"/>
                  </a:lnTo>
                  <a:lnTo>
                    <a:pt x="209" y="342"/>
                  </a:lnTo>
                  <a:lnTo>
                    <a:pt x="221" y="327"/>
                  </a:lnTo>
                  <a:lnTo>
                    <a:pt x="231" y="312"/>
                  </a:lnTo>
                  <a:lnTo>
                    <a:pt x="242" y="295"/>
                  </a:lnTo>
                  <a:lnTo>
                    <a:pt x="251" y="278"/>
                  </a:lnTo>
                  <a:lnTo>
                    <a:pt x="259" y="261"/>
                  </a:lnTo>
                  <a:lnTo>
                    <a:pt x="270" y="230"/>
                  </a:lnTo>
                  <a:lnTo>
                    <a:pt x="282" y="199"/>
                  </a:lnTo>
                  <a:lnTo>
                    <a:pt x="291" y="166"/>
                  </a:lnTo>
                  <a:lnTo>
                    <a:pt x="299" y="134"/>
                  </a:lnTo>
                  <a:lnTo>
                    <a:pt x="305" y="100"/>
                  </a:lnTo>
                  <a:lnTo>
                    <a:pt x="311" y="67"/>
                  </a:lnTo>
                  <a:lnTo>
                    <a:pt x="314" y="34"/>
                  </a:lnTo>
                  <a:lnTo>
                    <a:pt x="318" y="1"/>
                  </a:lnTo>
                  <a:lnTo>
                    <a:pt x="318" y="0"/>
                  </a:lnTo>
                  <a:lnTo>
                    <a:pt x="321" y="0"/>
                  </a:lnTo>
                  <a:lnTo>
                    <a:pt x="322" y="1"/>
                  </a:lnTo>
                  <a:lnTo>
                    <a:pt x="322" y="2"/>
                  </a:lnTo>
                  <a:lnTo>
                    <a:pt x="320" y="48"/>
                  </a:lnTo>
                  <a:lnTo>
                    <a:pt x="316" y="95"/>
                  </a:lnTo>
                  <a:lnTo>
                    <a:pt x="308" y="141"/>
                  </a:lnTo>
                  <a:lnTo>
                    <a:pt x="299" y="187"/>
                  </a:lnTo>
                  <a:lnTo>
                    <a:pt x="286" y="233"/>
                  </a:lnTo>
                  <a:lnTo>
                    <a:pt x="268" y="275"/>
                  </a:lnTo>
                  <a:lnTo>
                    <a:pt x="246" y="316"/>
                  </a:lnTo>
                  <a:lnTo>
                    <a:pt x="218" y="352"/>
                  </a:lnTo>
                  <a:lnTo>
                    <a:pt x="205" y="366"/>
                  </a:lnTo>
                  <a:lnTo>
                    <a:pt x="191" y="381"/>
                  </a:lnTo>
                  <a:lnTo>
                    <a:pt x="175" y="395"/>
                  </a:lnTo>
                  <a:lnTo>
                    <a:pt x="158" y="407"/>
                  </a:lnTo>
                  <a:lnTo>
                    <a:pt x="141" y="417"/>
                  </a:lnTo>
                  <a:lnTo>
                    <a:pt x="122" y="426"/>
                  </a:lnTo>
                  <a:lnTo>
                    <a:pt x="102" y="431"/>
                  </a:lnTo>
                  <a:lnTo>
                    <a:pt x="83" y="434"/>
                  </a:lnTo>
                  <a:lnTo>
                    <a:pt x="67" y="431"/>
                  </a:lnTo>
                  <a:lnTo>
                    <a:pt x="52" y="425"/>
                  </a:lnTo>
                  <a:lnTo>
                    <a:pt x="39" y="415"/>
                  </a:lnTo>
                  <a:lnTo>
                    <a:pt x="28" y="403"/>
                  </a:lnTo>
                  <a:lnTo>
                    <a:pt x="19" y="389"/>
                  </a:lnTo>
                  <a:lnTo>
                    <a:pt x="10" y="373"/>
                  </a:lnTo>
                  <a:lnTo>
                    <a:pt x="5" y="357"/>
                  </a:lnTo>
                  <a:lnTo>
                    <a:pt x="0" y="344"/>
                  </a:lnTo>
                  <a:lnTo>
                    <a:pt x="0" y="344"/>
                  </a:lnTo>
                  <a:lnTo>
                    <a:pt x="1" y="344"/>
                  </a:lnTo>
                  <a:lnTo>
                    <a:pt x="1" y="344"/>
                  </a:lnTo>
                  <a:lnTo>
                    <a:pt x="1" y="344"/>
                  </a:lnTo>
                  <a:lnTo>
                    <a:pt x="1" y="3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7" name="Freeform 253"/>
            <p:cNvSpPr>
              <a:spLocks/>
            </p:cNvSpPr>
            <p:nvPr/>
          </p:nvSpPr>
          <p:spPr bwMode="auto">
            <a:xfrm flipH="1">
              <a:off x="772" y="2132"/>
              <a:ext cx="326" cy="104"/>
            </a:xfrm>
            <a:custGeom>
              <a:avLst/>
              <a:gdLst>
                <a:gd name="T0" fmla="*/ 326 w 326"/>
                <a:gd name="T1" fmla="*/ 0 h 104"/>
                <a:gd name="T2" fmla="*/ 308 w 326"/>
                <a:gd name="T3" fmla="*/ 15 h 104"/>
                <a:gd name="T4" fmla="*/ 290 w 326"/>
                <a:gd name="T5" fmla="*/ 30 h 104"/>
                <a:gd name="T6" fmla="*/ 269 w 326"/>
                <a:gd name="T7" fmla="*/ 44 h 104"/>
                <a:gd name="T8" fmla="*/ 248 w 326"/>
                <a:gd name="T9" fmla="*/ 56 h 104"/>
                <a:gd name="T10" fmla="*/ 226 w 326"/>
                <a:gd name="T11" fmla="*/ 66 h 104"/>
                <a:gd name="T12" fmla="*/ 204 w 326"/>
                <a:gd name="T13" fmla="*/ 75 h 104"/>
                <a:gd name="T14" fmla="*/ 182 w 326"/>
                <a:gd name="T15" fmla="*/ 84 h 104"/>
                <a:gd name="T16" fmla="*/ 160 w 326"/>
                <a:gd name="T17" fmla="*/ 91 h 104"/>
                <a:gd name="T18" fmla="*/ 142 w 326"/>
                <a:gd name="T19" fmla="*/ 96 h 104"/>
                <a:gd name="T20" fmla="*/ 123 w 326"/>
                <a:gd name="T21" fmla="*/ 100 h 104"/>
                <a:gd name="T22" fmla="*/ 103 w 326"/>
                <a:gd name="T23" fmla="*/ 103 h 104"/>
                <a:gd name="T24" fmla="*/ 83 w 326"/>
                <a:gd name="T25" fmla="*/ 104 h 104"/>
                <a:gd name="T26" fmla="*/ 62 w 326"/>
                <a:gd name="T27" fmla="*/ 104 h 104"/>
                <a:gd name="T28" fmla="*/ 43 w 326"/>
                <a:gd name="T29" fmla="*/ 101 h 104"/>
                <a:gd name="T30" fmla="*/ 23 w 326"/>
                <a:gd name="T31" fmla="*/ 97 h 104"/>
                <a:gd name="T32" fmla="*/ 6 w 326"/>
                <a:gd name="T33" fmla="*/ 90 h 104"/>
                <a:gd name="T34" fmla="*/ 2 w 326"/>
                <a:gd name="T35" fmla="*/ 86 h 104"/>
                <a:gd name="T36" fmla="*/ 0 w 326"/>
                <a:gd name="T37" fmla="*/ 79 h 104"/>
                <a:gd name="T38" fmla="*/ 1 w 326"/>
                <a:gd name="T39" fmla="*/ 74 h 104"/>
                <a:gd name="T40" fmla="*/ 6 w 326"/>
                <a:gd name="T41" fmla="*/ 73 h 104"/>
                <a:gd name="T42" fmla="*/ 27 w 326"/>
                <a:gd name="T43" fmla="*/ 77 h 104"/>
                <a:gd name="T44" fmla="*/ 47 w 326"/>
                <a:gd name="T45" fmla="*/ 79 h 104"/>
                <a:gd name="T46" fmla="*/ 69 w 326"/>
                <a:gd name="T47" fmla="*/ 80 h 104"/>
                <a:gd name="T48" fmla="*/ 90 w 326"/>
                <a:gd name="T49" fmla="*/ 82 h 104"/>
                <a:gd name="T50" fmla="*/ 110 w 326"/>
                <a:gd name="T51" fmla="*/ 80 h 104"/>
                <a:gd name="T52" fmla="*/ 133 w 326"/>
                <a:gd name="T53" fmla="*/ 79 h 104"/>
                <a:gd name="T54" fmla="*/ 153 w 326"/>
                <a:gd name="T55" fmla="*/ 77 h 104"/>
                <a:gd name="T56" fmla="*/ 174 w 326"/>
                <a:gd name="T57" fmla="*/ 73 h 104"/>
                <a:gd name="T58" fmla="*/ 195 w 326"/>
                <a:gd name="T59" fmla="*/ 67 h 104"/>
                <a:gd name="T60" fmla="*/ 216 w 326"/>
                <a:gd name="T61" fmla="*/ 61 h 104"/>
                <a:gd name="T62" fmla="*/ 235 w 326"/>
                <a:gd name="T63" fmla="*/ 53 h 104"/>
                <a:gd name="T64" fmla="*/ 255 w 326"/>
                <a:gd name="T65" fmla="*/ 45 h 104"/>
                <a:gd name="T66" fmla="*/ 274 w 326"/>
                <a:gd name="T67" fmla="*/ 36 h 104"/>
                <a:gd name="T68" fmla="*/ 291 w 326"/>
                <a:gd name="T69" fmla="*/ 25 h 104"/>
                <a:gd name="T70" fmla="*/ 309 w 326"/>
                <a:gd name="T71" fmla="*/ 13 h 104"/>
                <a:gd name="T72" fmla="*/ 325 w 326"/>
                <a:gd name="T73" fmla="*/ 0 h 104"/>
                <a:gd name="T74" fmla="*/ 325 w 326"/>
                <a:gd name="T75" fmla="*/ 0 h 104"/>
                <a:gd name="T76" fmla="*/ 326 w 326"/>
                <a:gd name="T77" fmla="*/ 0 h 104"/>
                <a:gd name="T78" fmla="*/ 326 w 326"/>
                <a:gd name="T79" fmla="*/ 0 h 104"/>
                <a:gd name="T80" fmla="*/ 326 w 326"/>
                <a:gd name="T81" fmla="*/ 0 h 104"/>
                <a:gd name="T82" fmla="*/ 326 w 326"/>
                <a:gd name="T8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 h="104">
                  <a:moveTo>
                    <a:pt x="326" y="0"/>
                  </a:moveTo>
                  <a:lnTo>
                    <a:pt x="308" y="15"/>
                  </a:lnTo>
                  <a:lnTo>
                    <a:pt x="290" y="30"/>
                  </a:lnTo>
                  <a:lnTo>
                    <a:pt x="269" y="44"/>
                  </a:lnTo>
                  <a:lnTo>
                    <a:pt x="248" y="56"/>
                  </a:lnTo>
                  <a:lnTo>
                    <a:pt x="226" y="66"/>
                  </a:lnTo>
                  <a:lnTo>
                    <a:pt x="204" y="75"/>
                  </a:lnTo>
                  <a:lnTo>
                    <a:pt x="182" y="84"/>
                  </a:lnTo>
                  <a:lnTo>
                    <a:pt x="160" y="91"/>
                  </a:lnTo>
                  <a:lnTo>
                    <a:pt x="142" y="96"/>
                  </a:lnTo>
                  <a:lnTo>
                    <a:pt x="123" y="100"/>
                  </a:lnTo>
                  <a:lnTo>
                    <a:pt x="103" y="103"/>
                  </a:lnTo>
                  <a:lnTo>
                    <a:pt x="83" y="104"/>
                  </a:lnTo>
                  <a:lnTo>
                    <a:pt x="62" y="104"/>
                  </a:lnTo>
                  <a:lnTo>
                    <a:pt x="43" y="101"/>
                  </a:lnTo>
                  <a:lnTo>
                    <a:pt x="23" y="97"/>
                  </a:lnTo>
                  <a:lnTo>
                    <a:pt x="6" y="90"/>
                  </a:lnTo>
                  <a:lnTo>
                    <a:pt x="2" y="86"/>
                  </a:lnTo>
                  <a:lnTo>
                    <a:pt x="0" y="79"/>
                  </a:lnTo>
                  <a:lnTo>
                    <a:pt x="1" y="74"/>
                  </a:lnTo>
                  <a:lnTo>
                    <a:pt x="6" y="73"/>
                  </a:lnTo>
                  <a:lnTo>
                    <a:pt x="27" y="77"/>
                  </a:lnTo>
                  <a:lnTo>
                    <a:pt x="47" y="79"/>
                  </a:lnTo>
                  <a:lnTo>
                    <a:pt x="69" y="80"/>
                  </a:lnTo>
                  <a:lnTo>
                    <a:pt x="90" y="82"/>
                  </a:lnTo>
                  <a:lnTo>
                    <a:pt x="110" y="80"/>
                  </a:lnTo>
                  <a:lnTo>
                    <a:pt x="133" y="79"/>
                  </a:lnTo>
                  <a:lnTo>
                    <a:pt x="153" y="77"/>
                  </a:lnTo>
                  <a:lnTo>
                    <a:pt x="174" y="73"/>
                  </a:lnTo>
                  <a:lnTo>
                    <a:pt x="195" y="67"/>
                  </a:lnTo>
                  <a:lnTo>
                    <a:pt x="216" y="61"/>
                  </a:lnTo>
                  <a:lnTo>
                    <a:pt x="235" y="53"/>
                  </a:lnTo>
                  <a:lnTo>
                    <a:pt x="255" y="45"/>
                  </a:lnTo>
                  <a:lnTo>
                    <a:pt x="274" y="36"/>
                  </a:lnTo>
                  <a:lnTo>
                    <a:pt x="291" y="25"/>
                  </a:lnTo>
                  <a:lnTo>
                    <a:pt x="309" y="13"/>
                  </a:lnTo>
                  <a:lnTo>
                    <a:pt x="325" y="0"/>
                  </a:lnTo>
                  <a:lnTo>
                    <a:pt x="325" y="0"/>
                  </a:lnTo>
                  <a:lnTo>
                    <a:pt x="326" y="0"/>
                  </a:lnTo>
                  <a:lnTo>
                    <a:pt x="326" y="0"/>
                  </a:lnTo>
                  <a:lnTo>
                    <a:pt x="326" y="0"/>
                  </a:lnTo>
                  <a:lnTo>
                    <a:pt x="3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8" name="Freeform 254"/>
            <p:cNvSpPr>
              <a:spLocks/>
            </p:cNvSpPr>
            <p:nvPr/>
          </p:nvSpPr>
          <p:spPr bwMode="auto">
            <a:xfrm flipH="1">
              <a:off x="1099" y="2307"/>
              <a:ext cx="47" cy="47"/>
            </a:xfrm>
            <a:custGeom>
              <a:avLst/>
              <a:gdLst>
                <a:gd name="T0" fmla="*/ 36 w 47"/>
                <a:gd name="T1" fmla="*/ 2 h 47"/>
                <a:gd name="T2" fmla="*/ 30 w 47"/>
                <a:gd name="T3" fmla="*/ 3 h 47"/>
                <a:gd name="T4" fmla="*/ 19 w 47"/>
                <a:gd name="T5" fmla="*/ 7 h 47"/>
                <a:gd name="T6" fmla="*/ 11 w 47"/>
                <a:gd name="T7" fmla="*/ 13 h 47"/>
                <a:gd name="T8" fmla="*/ 11 w 47"/>
                <a:gd name="T9" fmla="*/ 20 h 47"/>
                <a:gd name="T10" fmla="*/ 24 w 47"/>
                <a:gd name="T11" fmla="*/ 29 h 47"/>
                <a:gd name="T12" fmla="*/ 32 w 47"/>
                <a:gd name="T13" fmla="*/ 29 h 47"/>
                <a:gd name="T14" fmla="*/ 39 w 47"/>
                <a:gd name="T15" fmla="*/ 26 h 47"/>
                <a:gd name="T16" fmla="*/ 44 w 47"/>
                <a:gd name="T17" fmla="*/ 28 h 47"/>
                <a:gd name="T18" fmla="*/ 45 w 47"/>
                <a:gd name="T19" fmla="*/ 30 h 47"/>
                <a:gd name="T20" fmla="*/ 47 w 47"/>
                <a:gd name="T21" fmla="*/ 33 h 47"/>
                <a:gd name="T22" fmla="*/ 47 w 47"/>
                <a:gd name="T23" fmla="*/ 37 h 47"/>
                <a:gd name="T24" fmla="*/ 47 w 47"/>
                <a:gd name="T25" fmla="*/ 39 h 47"/>
                <a:gd name="T26" fmla="*/ 44 w 47"/>
                <a:gd name="T27" fmla="*/ 42 h 47"/>
                <a:gd name="T28" fmla="*/ 41 w 47"/>
                <a:gd name="T29" fmla="*/ 45 h 47"/>
                <a:gd name="T30" fmla="*/ 39 w 47"/>
                <a:gd name="T31" fmla="*/ 46 h 47"/>
                <a:gd name="T32" fmla="*/ 36 w 47"/>
                <a:gd name="T33" fmla="*/ 47 h 47"/>
                <a:gd name="T34" fmla="*/ 28 w 47"/>
                <a:gd name="T35" fmla="*/ 47 h 47"/>
                <a:gd name="T36" fmla="*/ 21 w 47"/>
                <a:gd name="T37" fmla="*/ 47 h 47"/>
                <a:gd name="T38" fmla="*/ 13 w 47"/>
                <a:gd name="T39" fmla="*/ 45 h 47"/>
                <a:gd name="T40" fmla="*/ 6 w 47"/>
                <a:gd name="T41" fmla="*/ 42 h 47"/>
                <a:gd name="T42" fmla="*/ 2 w 47"/>
                <a:gd name="T43" fmla="*/ 37 h 47"/>
                <a:gd name="T44" fmla="*/ 0 w 47"/>
                <a:gd name="T45" fmla="*/ 30 h 47"/>
                <a:gd name="T46" fmla="*/ 0 w 47"/>
                <a:gd name="T47" fmla="*/ 23 h 47"/>
                <a:gd name="T48" fmla="*/ 1 w 47"/>
                <a:gd name="T49" fmla="*/ 16 h 47"/>
                <a:gd name="T50" fmla="*/ 5 w 47"/>
                <a:gd name="T51" fmla="*/ 11 h 47"/>
                <a:gd name="T52" fmla="*/ 9 w 47"/>
                <a:gd name="T53" fmla="*/ 7 h 47"/>
                <a:gd name="T54" fmla="*/ 14 w 47"/>
                <a:gd name="T55" fmla="*/ 4 h 47"/>
                <a:gd name="T56" fmla="*/ 19 w 47"/>
                <a:gd name="T57" fmla="*/ 2 h 47"/>
                <a:gd name="T58" fmla="*/ 23 w 47"/>
                <a:gd name="T59" fmla="*/ 0 h 47"/>
                <a:gd name="T60" fmla="*/ 28 w 47"/>
                <a:gd name="T61" fmla="*/ 0 h 47"/>
                <a:gd name="T62" fmla="*/ 32 w 47"/>
                <a:gd name="T63" fmla="*/ 0 h 47"/>
                <a:gd name="T64" fmla="*/ 36 w 47"/>
                <a:gd name="T65" fmla="*/ 2 h 47"/>
                <a:gd name="T66" fmla="*/ 36 w 47"/>
                <a:gd name="T67" fmla="*/ 2 h 47"/>
                <a:gd name="T68" fmla="*/ 36 w 47"/>
                <a:gd name="T69" fmla="*/ 2 h 47"/>
                <a:gd name="T70" fmla="*/ 36 w 47"/>
                <a:gd name="T71" fmla="*/ 2 h 47"/>
                <a:gd name="T72" fmla="*/ 36 w 47"/>
                <a:gd name="T73" fmla="*/ 2 h 47"/>
                <a:gd name="T74" fmla="*/ 36 w 47"/>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36" y="2"/>
                  </a:moveTo>
                  <a:lnTo>
                    <a:pt x="30" y="3"/>
                  </a:lnTo>
                  <a:lnTo>
                    <a:pt x="19" y="7"/>
                  </a:lnTo>
                  <a:lnTo>
                    <a:pt x="11" y="13"/>
                  </a:lnTo>
                  <a:lnTo>
                    <a:pt x="11" y="20"/>
                  </a:lnTo>
                  <a:lnTo>
                    <a:pt x="24" y="29"/>
                  </a:lnTo>
                  <a:lnTo>
                    <a:pt x="32" y="29"/>
                  </a:lnTo>
                  <a:lnTo>
                    <a:pt x="39" y="26"/>
                  </a:lnTo>
                  <a:lnTo>
                    <a:pt x="44" y="28"/>
                  </a:lnTo>
                  <a:lnTo>
                    <a:pt x="45" y="30"/>
                  </a:lnTo>
                  <a:lnTo>
                    <a:pt x="47" y="33"/>
                  </a:lnTo>
                  <a:lnTo>
                    <a:pt x="47" y="37"/>
                  </a:lnTo>
                  <a:lnTo>
                    <a:pt x="47" y="39"/>
                  </a:lnTo>
                  <a:lnTo>
                    <a:pt x="44" y="42"/>
                  </a:lnTo>
                  <a:lnTo>
                    <a:pt x="41" y="45"/>
                  </a:lnTo>
                  <a:lnTo>
                    <a:pt x="39" y="46"/>
                  </a:lnTo>
                  <a:lnTo>
                    <a:pt x="36" y="47"/>
                  </a:lnTo>
                  <a:lnTo>
                    <a:pt x="28" y="47"/>
                  </a:lnTo>
                  <a:lnTo>
                    <a:pt x="21" y="47"/>
                  </a:lnTo>
                  <a:lnTo>
                    <a:pt x="13" y="45"/>
                  </a:lnTo>
                  <a:lnTo>
                    <a:pt x="6" y="42"/>
                  </a:lnTo>
                  <a:lnTo>
                    <a:pt x="2" y="37"/>
                  </a:lnTo>
                  <a:lnTo>
                    <a:pt x="0" y="30"/>
                  </a:lnTo>
                  <a:lnTo>
                    <a:pt x="0" y="23"/>
                  </a:lnTo>
                  <a:lnTo>
                    <a:pt x="1" y="16"/>
                  </a:lnTo>
                  <a:lnTo>
                    <a:pt x="5" y="11"/>
                  </a:lnTo>
                  <a:lnTo>
                    <a:pt x="9" y="7"/>
                  </a:lnTo>
                  <a:lnTo>
                    <a:pt x="14" y="4"/>
                  </a:lnTo>
                  <a:lnTo>
                    <a:pt x="19" y="2"/>
                  </a:lnTo>
                  <a:lnTo>
                    <a:pt x="23" y="0"/>
                  </a:lnTo>
                  <a:lnTo>
                    <a:pt x="28" y="0"/>
                  </a:lnTo>
                  <a:lnTo>
                    <a:pt x="32" y="0"/>
                  </a:lnTo>
                  <a:lnTo>
                    <a:pt x="36" y="2"/>
                  </a:lnTo>
                  <a:lnTo>
                    <a:pt x="36" y="2"/>
                  </a:lnTo>
                  <a:lnTo>
                    <a:pt x="36" y="2"/>
                  </a:lnTo>
                  <a:lnTo>
                    <a:pt x="36" y="2"/>
                  </a:lnTo>
                  <a:lnTo>
                    <a:pt x="36" y="2"/>
                  </a:lnTo>
                  <a:lnTo>
                    <a:pt x="3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4079" name="Freeform 255"/>
            <p:cNvSpPr>
              <a:spLocks/>
            </p:cNvSpPr>
            <p:nvPr/>
          </p:nvSpPr>
          <p:spPr bwMode="auto">
            <a:xfrm flipH="1">
              <a:off x="1366" y="2324"/>
              <a:ext cx="76" cy="414"/>
            </a:xfrm>
            <a:custGeom>
              <a:avLst/>
              <a:gdLst>
                <a:gd name="T0" fmla="*/ 76 w 76"/>
                <a:gd name="T1" fmla="*/ 0 h 414"/>
                <a:gd name="T2" fmla="*/ 67 w 76"/>
                <a:gd name="T3" fmla="*/ 26 h 414"/>
                <a:gd name="T4" fmla="*/ 58 w 76"/>
                <a:gd name="T5" fmla="*/ 51 h 414"/>
                <a:gd name="T6" fmla="*/ 47 w 76"/>
                <a:gd name="T7" fmla="*/ 76 h 414"/>
                <a:gd name="T8" fmla="*/ 37 w 76"/>
                <a:gd name="T9" fmla="*/ 100 h 414"/>
                <a:gd name="T10" fmla="*/ 29 w 76"/>
                <a:gd name="T11" fmla="*/ 125 h 414"/>
                <a:gd name="T12" fmla="*/ 21 w 76"/>
                <a:gd name="T13" fmla="*/ 151 h 414"/>
                <a:gd name="T14" fmla="*/ 16 w 76"/>
                <a:gd name="T15" fmla="*/ 177 h 414"/>
                <a:gd name="T16" fmla="*/ 13 w 76"/>
                <a:gd name="T17" fmla="*/ 205 h 414"/>
                <a:gd name="T18" fmla="*/ 12 w 76"/>
                <a:gd name="T19" fmla="*/ 232 h 414"/>
                <a:gd name="T20" fmla="*/ 13 w 76"/>
                <a:gd name="T21" fmla="*/ 259 h 414"/>
                <a:gd name="T22" fmla="*/ 15 w 76"/>
                <a:gd name="T23" fmla="*/ 286 h 414"/>
                <a:gd name="T24" fmla="*/ 17 w 76"/>
                <a:gd name="T25" fmla="*/ 314 h 414"/>
                <a:gd name="T26" fmla="*/ 24 w 76"/>
                <a:gd name="T27" fmla="*/ 338 h 414"/>
                <a:gd name="T28" fmla="*/ 32 w 76"/>
                <a:gd name="T29" fmla="*/ 363 h 414"/>
                <a:gd name="T30" fmla="*/ 41 w 76"/>
                <a:gd name="T31" fmla="*/ 387 h 414"/>
                <a:gd name="T32" fmla="*/ 47 w 76"/>
                <a:gd name="T33" fmla="*/ 413 h 414"/>
                <a:gd name="T34" fmla="*/ 47 w 76"/>
                <a:gd name="T35" fmla="*/ 414 h 414"/>
                <a:gd name="T36" fmla="*/ 45 w 76"/>
                <a:gd name="T37" fmla="*/ 414 h 414"/>
                <a:gd name="T38" fmla="*/ 42 w 76"/>
                <a:gd name="T39" fmla="*/ 413 h 414"/>
                <a:gd name="T40" fmla="*/ 41 w 76"/>
                <a:gd name="T41" fmla="*/ 411 h 414"/>
                <a:gd name="T42" fmla="*/ 30 w 76"/>
                <a:gd name="T43" fmla="*/ 387 h 414"/>
                <a:gd name="T44" fmla="*/ 21 w 76"/>
                <a:gd name="T45" fmla="*/ 362 h 414"/>
                <a:gd name="T46" fmla="*/ 13 w 76"/>
                <a:gd name="T47" fmla="*/ 338 h 414"/>
                <a:gd name="T48" fmla="*/ 7 w 76"/>
                <a:gd name="T49" fmla="*/ 314 h 414"/>
                <a:gd name="T50" fmla="*/ 2 w 76"/>
                <a:gd name="T51" fmla="*/ 290 h 414"/>
                <a:gd name="T52" fmla="*/ 0 w 76"/>
                <a:gd name="T53" fmla="*/ 264 h 414"/>
                <a:gd name="T54" fmla="*/ 0 w 76"/>
                <a:gd name="T55" fmla="*/ 240 h 414"/>
                <a:gd name="T56" fmla="*/ 3 w 76"/>
                <a:gd name="T57" fmla="*/ 212 h 414"/>
                <a:gd name="T58" fmla="*/ 4 w 76"/>
                <a:gd name="T59" fmla="*/ 199 h 414"/>
                <a:gd name="T60" fmla="*/ 4 w 76"/>
                <a:gd name="T61" fmla="*/ 185 h 414"/>
                <a:gd name="T62" fmla="*/ 6 w 76"/>
                <a:gd name="T63" fmla="*/ 172 h 414"/>
                <a:gd name="T64" fmla="*/ 10 w 76"/>
                <a:gd name="T65" fmla="*/ 159 h 414"/>
                <a:gd name="T66" fmla="*/ 15 w 76"/>
                <a:gd name="T67" fmla="*/ 145 h 414"/>
                <a:gd name="T68" fmla="*/ 20 w 76"/>
                <a:gd name="T69" fmla="*/ 132 h 414"/>
                <a:gd name="T70" fmla="*/ 24 w 76"/>
                <a:gd name="T71" fmla="*/ 117 h 414"/>
                <a:gd name="T72" fmla="*/ 29 w 76"/>
                <a:gd name="T73" fmla="*/ 104 h 414"/>
                <a:gd name="T74" fmla="*/ 34 w 76"/>
                <a:gd name="T75" fmla="*/ 91 h 414"/>
                <a:gd name="T76" fmla="*/ 39 w 76"/>
                <a:gd name="T77" fmla="*/ 78 h 414"/>
                <a:gd name="T78" fmla="*/ 46 w 76"/>
                <a:gd name="T79" fmla="*/ 65 h 414"/>
                <a:gd name="T80" fmla="*/ 53 w 76"/>
                <a:gd name="T81" fmla="*/ 52 h 414"/>
                <a:gd name="T82" fmla="*/ 59 w 76"/>
                <a:gd name="T83" fmla="*/ 39 h 414"/>
                <a:gd name="T84" fmla="*/ 66 w 76"/>
                <a:gd name="T85" fmla="*/ 28 h 414"/>
                <a:gd name="T86" fmla="*/ 71 w 76"/>
                <a:gd name="T87" fmla="*/ 13 h 414"/>
                <a:gd name="T88" fmla="*/ 76 w 76"/>
                <a:gd name="T89" fmla="*/ 0 h 414"/>
                <a:gd name="T90" fmla="*/ 76 w 76"/>
                <a:gd name="T91" fmla="*/ 0 h 414"/>
                <a:gd name="T92" fmla="*/ 76 w 76"/>
                <a:gd name="T93" fmla="*/ 0 h 414"/>
                <a:gd name="T94" fmla="*/ 76 w 76"/>
                <a:gd name="T95" fmla="*/ 0 h 414"/>
                <a:gd name="T96" fmla="*/ 76 w 76"/>
                <a:gd name="T97" fmla="*/ 0 h 414"/>
                <a:gd name="T98" fmla="*/ 76 w 76"/>
                <a:gd name="T99"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414">
                  <a:moveTo>
                    <a:pt x="76" y="0"/>
                  </a:moveTo>
                  <a:lnTo>
                    <a:pt x="67" y="26"/>
                  </a:lnTo>
                  <a:lnTo>
                    <a:pt x="58" y="51"/>
                  </a:lnTo>
                  <a:lnTo>
                    <a:pt x="47" y="76"/>
                  </a:lnTo>
                  <a:lnTo>
                    <a:pt x="37" y="100"/>
                  </a:lnTo>
                  <a:lnTo>
                    <a:pt x="29" y="125"/>
                  </a:lnTo>
                  <a:lnTo>
                    <a:pt x="21" y="151"/>
                  </a:lnTo>
                  <a:lnTo>
                    <a:pt x="16" y="177"/>
                  </a:lnTo>
                  <a:lnTo>
                    <a:pt x="13" y="205"/>
                  </a:lnTo>
                  <a:lnTo>
                    <a:pt x="12" y="232"/>
                  </a:lnTo>
                  <a:lnTo>
                    <a:pt x="13" y="259"/>
                  </a:lnTo>
                  <a:lnTo>
                    <a:pt x="15" y="286"/>
                  </a:lnTo>
                  <a:lnTo>
                    <a:pt x="17" y="314"/>
                  </a:lnTo>
                  <a:lnTo>
                    <a:pt x="24" y="338"/>
                  </a:lnTo>
                  <a:lnTo>
                    <a:pt x="32" y="363"/>
                  </a:lnTo>
                  <a:lnTo>
                    <a:pt x="41" y="387"/>
                  </a:lnTo>
                  <a:lnTo>
                    <a:pt x="47" y="413"/>
                  </a:lnTo>
                  <a:lnTo>
                    <a:pt x="47" y="414"/>
                  </a:lnTo>
                  <a:lnTo>
                    <a:pt x="45" y="414"/>
                  </a:lnTo>
                  <a:lnTo>
                    <a:pt x="42" y="413"/>
                  </a:lnTo>
                  <a:lnTo>
                    <a:pt x="41" y="411"/>
                  </a:lnTo>
                  <a:lnTo>
                    <a:pt x="30" y="387"/>
                  </a:lnTo>
                  <a:lnTo>
                    <a:pt x="21" y="362"/>
                  </a:lnTo>
                  <a:lnTo>
                    <a:pt x="13" y="338"/>
                  </a:lnTo>
                  <a:lnTo>
                    <a:pt x="7" y="314"/>
                  </a:lnTo>
                  <a:lnTo>
                    <a:pt x="2" y="290"/>
                  </a:lnTo>
                  <a:lnTo>
                    <a:pt x="0" y="264"/>
                  </a:lnTo>
                  <a:lnTo>
                    <a:pt x="0" y="240"/>
                  </a:lnTo>
                  <a:lnTo>
                    <a:pt x="3" y="212"/>
                  </a:lnTo>
                  <a:lnTo>
                    <a:pt x="4" y="199"/>
                  </a:lnTo>
                  <a:lnTo>
                    <a:pt x="4" y="185"/>
                  </a:lnTo>
                  <a:lnTo>
                    <a:pt x="6" y="172"/>
                  </a:lnTo>
                  <a:lnTo>
                    <a:pt x="10" y="159"/>
                  </a:lnTo>
                  <a:lnTo>
                    <a:pt x="15" y="145"/>
                  </a:lnTo>
                  <a:lnTo>
                    <a:pt x="20" y="132"/>
                  </a:lnTo>
                  <a:lnTo>
                    <a:pt x="24" y="117"/>
                  </a:lnTo>
                  <a:lnTo>
                    <a:pt x="29" y="104"/>
                  </a:lnTo>
                  <a:lnTo>
                    <a:pt x="34" y="91"/>
                  </a:lnTo>
                  <a:lnTo>
                    <a:pt x="39" y="78"/>
                  </a:lnTo>
                  <a:lnTo>
                    <a:pt x="46" y="65"/>
                  </a:lnTo>
                  <a:lnTo>
                    <a:pt x="53" y="52"/>
                  </a:lnTo>
                  <a:lnTo>
                    <a:pt x="59" y="39"/>
                  </a:lnTo>
                  <a:lnTo>
                    <a:pt x="66" y="28"/>
                  </a:lnTo>
                  <a:lnTo>
                    <a:pt x="71" y="13"/>
                  </a:lnTo>
                  <a:lnTo>
                    <a:pt x="76" y="0"/>
                  </a:lnTo>
                  <a:lnTo>
                    <a:pt x="76" y="0"/>
                  </a:lnTo>
                  <a:lnTo>
                    <a:pt x="76" y="0"/>
                  </a:lnTo>
                  <a:lnTo>
                    <a:pt x="76" y="0"/>
                  </a:lnTo>
                  <a:lnTo>
                    <a:pt x="76"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nvGrpSpPr>
          <p:cNvPr id="974085" name="Group 261"/>
          <p:cNvGrpSpPr>
            <a:grpSpLocks/>
          </p:cNvGrpSpPr>
          <p:nvPr/>
        </p:nvGrpSpPr>
        <p:grpSpPr bwMode="auto">
          <a:xfrm>
            <a:off x="4648200" y="2209800"/>
            <a:ext cx="3810000" cy="3733800"/>
            <a:chOff x="2928" y="1392"/>
            <a:chExt cx="2400" cy="2208"/>
          </a:xfrm>
        </p:grpSpPr>
        <p:sp>
          <p:nvSpPr>
            <p:cNvPr id="974080" name="Rectangle 256"/>
            <p:cNvSpPr>
              <a:spLocks noChangeArrowheads="1"/>
            </p:cNvSpPr>
            <p:nvPr/>
          </p:nvSpPr>
          <p:spPr bwMode="auto">
            <a:xfrm>
              <a:off x="2928" y="1392"/>
              <a:ext cx="2400" cy="672"/>
            </a:xfrm>
            <a:prstGeom prst="rect">
              <a:avLst/>
            </a:prstGeom>
            <a:solidFill>
              <a:srgbClr val="F8F8F8"/>
            </a:solid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3200" b="1">
                  <a:solidFill>
                    <a:srgbClr val="000000"/>
                  </a:solidFill>
                </a:rPr>
                <a:t>Arouse Interest</a:t>
              </a:r>
            </a:p>
          </p:txBody>
        </p:sp>
        <p:sp>
          <p:nvSpPr>
            <p:cNvPr id="974081" name="Rectangle 257"/>
            <p:cNvSpPr>
              <a:spLocks noChangeArrowheads="1"/>
            </p:cNvSpPr>
            <p:nvPr/>
          </p:nvSpPr>
          <p:spPr bwMode="auto">
            <a:xfrm>
              <a:off x="2928" y="2160"/>
              <a:ext cx="2400" cy="672"/>
            </a:xfrm>
            <a:prstGeom prst="rect">
              <a:avLst/>
            </a:prstGeom>
            <a:solidFill>
              <a:srgbClr val="F8F8F8"/>
            </a:solid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3200" b="1">
                  <a:solidFill>
                    <a:srgbClr val="000000"/>
                  </a:solidFill>
                </a:rPr>
                <a:t>Build Credibility</a:t>
              </a:r>
            </a:p>
          </p:txBody>
        </p:sp>
        <p:sp>
          <p:nvSpPr>
            <p:cNvPr id="974082" name="Rectangle 258"/>
            <p:cNvSpPr>
              <a:spLocks noChangeArrowheads="1"/>
            </p:cNvSpPr>
            <p:nvPr/>
          </p:nvSpPr>
          <p:spPr bwMode="auto">
            <a:xfrm>
              <a:off x="2928" y="2928"/>
              <a:ext cx="2400" cy="672"/>
            </a:xfrm>
            <a:prstGeom prst="rect">
              <a:avLst/>
            </a:prstGeom>
            <a:solidFill>
              <a:srgbClr val="F8F8F8"/>
            </a:solid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3200" b="1">
                  <a:solidFill>
                    <a:srgbClr val="000000"/>
                  </a:solidFill>
                </a:rPr>
                <a:t>Preview Message</a:t>
              </a:r>
            </a:p>
          </p:txBody>
        </p:sp>
      </p:grpSp>
    </p:spTree>
    <p:extLst>
      <p:ext uri="{BB962C8B-B14F-4D97-AF65-F5344CB8AC3E}">
        <p14:creationId xmlns:p14="http://schemas.microsoft.com/office/powerpoint/2010/main" val="1022110444"/>
      </p:ext>
    </p:extLst>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34"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14</a:t>
            </a:r>
            <a:endParaRPr lang="en-US" dirty="0">
              <a:solidFill>
                <a:srgbClr val="000000"/>
              </a:solidFill>
            </a:endParaRPr>
          </a:p>
        </p:txBody>
      </p:sp>
      <p:sp>
        <p:nvSpPr>
          <p:cNvPr id="976131" name="Rectangle 259"/>
          <p:cNvSpPr>
            <a:spLocks noChangeArrowheads="1"/>
          </p:cNvSpPr>
          <p:nvPr/>
        </p:nvSpPr>
        <p:spPr bwMode="auto">
          <a:xfrm>
            <a:off x="457200" y="1981200"/>
            <a:ext cx="3962400" cy="4191000"/>
          </a:xfrm>
          <a:prstGeom prst="rect">
            <a:avLst/>
          </a:prstGeom>
          <a:solidFill>
            <a:srgbClr val="F8F8F8"/>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32" name="Rectangle 260"/>
          <p:cNvSpPr>
            <a:spLocks noChangeArrowheads="1"/>
          </p:cNvSpPr>
          <p:nvPr/>
        </p:nvSpPr>
        <p:spPr bwMode="auto">
          <a:xfrm>
            <a:off x="4419600" y="1981200"/>
            <a:ext cx="4267200" cy="4191000"/>
          </a:xfrm>
          <a:prstGeom prst="rect">
            <a:avLst/>
          </a:prstGeom>
          <a:solidFill>
            <a:srgbClr val="F8F8F8"/>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5876" name="Rectangle 4"/>
          <p:cNvSpPr>
            <a:spLocks noGrp="1" noChangeArrowheads="1"/>
          </p:cNvSpPr>
          <p:nvPr>
            <p:ph type="title"/>
          </p:nvPr>
        </p:nvSpPr>
        <p:spPr>
          <a:xfrm>
            <a:off x="457200" y="381000"/>
            <a:ext cx="8229600" cy="1600200"/>
          </a:xfrm>
          <a:solidFill>
            <a:srgbClr val="660066"/>
          </a:solidFill>
          <a:ln w="19050">
            <a:solidFill>
              <a:srgbClr val="333333"/>
            </a:solidFill>
            <a:miter lim="800000"/>
            <a:headEnd/>
            <a:tailEnd/>
          </a:ln>
        </p:spPr>
        <p:txBody>
          <a:bodyPr/>
          <a:lstStyle/>
          <a:p>
            <a:r>
              <a:rPr lang="en-US" sz="4800">
                <a:solidFill>
                  <a:schemeClr val="bg1"/>
                </a:solidFill>
                <a:effectLst>
                  <a:outerShdw blurRad="38100" dist="38100" dir="2700000" algn="tl">
                    <a:srgbClr val="000000"/>
                  </a:outerShdw>
                </a:effectLst>
              </a:rPr>
              <a:t>Presentation Body</a:t>
            </a:r>
          </a:p>
        </p:txBody>
      </p:sp>
      <p:grpSp>
        <p:nvGrpSpPr>
          <p:cNvPr id="976003" name="Group 131"/>
          <p:cNvGrpSpPr>
            <a:grpSpLocks/>
          </p:cNvGrpSpPr>
          <p:nvPr/>
        </p:nvGrpSpPr>
        <p:grpSpPr bwMode="auto">
          <a:xfrm>
            <a:off x="706438" y="2057400"/>
            <a:ext cx="3462337" cy="4108450"/>
            <a:chOff x="366" y="1296"/>
            <a:chExt cx="2181" cy="2588"/>
          </a:xfrm>
        </p:grpSpPr>
        <p:sp>
          <p:nvSpPr>
            <p:cNvPr id="976004" name="Freeform 132"/>
            <p:cNvSpPr>
              <a:spLocks/>
            </p:cNvSpPr>
            <p:nvPr/>
          </p:nvSpPr>
          <p:spPr bwMode="auto">
            <a:xfrm flipH="1">
              <a:off x="428" y="2205"/>
              <a:ext cx="1077" cy="1642"/>
            </a:xfrm>
            <a:custGeom>
              <a:avLst/>
              <a:gdLst>
                <a:gd name="T0" fmla="*/ 203 w 1077"/>
                <a:gd name="T1" fmla="*/ 1640 h 1642"/>
                <a:gd name="T2" fmla="*/ 152 w 1077"/>
                <a:gd name="T3" fmla="*/ 1623 h 1642"/>
                <a:gd name="T4" fmla="*/ 109 w 1077"/>
                <a:gd name="T5" fmla="*/ 1592 h 1642"/>
                <a:gd name="T6" fmla="*/ 75 w 1077"/>
                <a:gd name="T7" fmla="*/ 1542 h 1642"/>
                <a:gd name="T8" fmla="*/ 50 w 1077"/>
                <a:gd name="T9" fmla="*/ 1473 h 1642"/>
                <a:gd name="T10" fmla="*/ 37 w 1077"/>
                <a:gd name="T11" fmla="*/ 1383 h 1642"/>
                <a:gd name="T12" fmla="*/ 35 w 1077"/>
                <a:gd name="T13" fmla="*/ 1273 h 1642"/>
                <a:gd name="T14" fmla="*/ 47 w 1077"/>
                <a:gd name="T15" fmla="*/ 1136 h 1642"/>
                <a:gd name="T16" fmla="*/ 62 w 1077"/>
                <a:gd name="T17" fmla="*/ 1052 h 1642"/>
                <a:gd name="T18" fmla="*/ 87 w 1077"/>
                <a:gd name="T19" fmla="*/ 992 h 1642"/>
                <a:gd name="T20" fmla="*/ 102 w 1077"/>
                <a:gd name="T21" fmla="*/ 875 h 1642"/>
                <a:gd name="T22" fmla="*/ 73 w 1077"/>
                <a:gd name="T23" fmla="*/ 703 h 1642"/>
                <a:gd name="T24" fmla="*/ 11 w 1077"/>
                <a:gd name="T25" fmla="*/ 546 h 1642"/>
                <a:gd name="T26" fmla="*/ 0 w 1077"/>
                <a:gd name="T27" fmla="*/ 395 h 1642"/>
                <a:gd name="T28" fmla="*/ 19 w 1077"/>
                <a:gd name="T29" fmla="*/ 219 h 1642"/>
                <a:gd name="T30" fmla="*/ 80 w 1077"/>
                <a:gd name="T31" fmla="*/ 75 h 1642"/>
                <a:gd name="T32" fmla="*/ 157 w 1077"/>
                <a:gd name="T33" fmla="*/ 18 h 1642"/>
                <a:gd name="T34" fmla="*/ 220 w 1077"/>
                <a:gd name="T35" fmla="*/ 2 h 1642"/>
                <a:gd name="T36" fmla="*/ 291 w 1077"/>
                <a:gd name="T37" fmla="*/ 1 h 1642"/>
                <a:gd name="T38" fmla="*/ 367 w 1077"/>
                <a:gd name="T39" fmla="*/ 7 h 1642"/>
                <a:gd name="T40" fmla="*/ 442 w 1077"/>
                <a:gd name="T41" fmla="*/ 18 h 1642"/>
                <a:gd name="T42" fmla="*/ 516 w 1077"/>
                <a:gd name="T43" fmla="*/ 30 h 1642"/>
                <a:gd name="T44" fmla="*/ 585 w 1077"/>
                <a:gd name="T45" fmla="*/ 36 h 1642"/>
                <a:gd name="T46" fmla="*/ 646 w 1077"/>
                <a:gd name="T47" fmla="*/ 36 h 1642"/>
                <a:gd name="T48" fmla="*/ 699 w 1077"/>
                <a:gd name="T49" fmla="*/ 27 h 1642"/>
                <a:gd name="T50" fmla="*/ 766 w 1077"/>
                <a:gd name="T51" fmla="*/ 34 h 1642"/>
                <a:gd name="T52" fmla="*/ 843 w 1077"/>
                <a:gd name="T53" fmla="*/ 58 h 1642"/>
                <a:gd name="T54" fmla="*/ 919 w 1077"/>
                <a:gd name="T55" fmla="*/ 100 h 1642"/>
                <a:gd name="T56" fmla="*/ 990 w 1077"/>
                <a:gd name="T57" fmla="*/ 156 h 1642"/>
                <a:gd name="T58" fmla="*/ 1043 w 1077"/>
                <a:gd name="T59" fmla="*/ 226 h 1642"/>
                <a:gd name="T60" fmla="*/ 1074 w 1077"/>
                <a:gd name="T61" fmla="*/ 308 h 1642"/>
                <a:gd name="T62" fmla="*/ 1071 w 1077"/>
                <a:gd name="T63" fmla="*/ 400 h 1642"/>
                <a:gd name="T64" fmla="*/ 1034 w 1077"/>
                <a:gd name="T65" fmla="*/ 499 h 1642"/>
                <a:gd name="T66" fmla="*/ 986 w 1077"/>
                <a:gd name="T67" fmla="*/ 589 h 1642"/>
                <a:gd name="T68" fmla="*/ 932 w 1077"/>
                <a:gd name="T69" fmla="*/ 667 h 1642"/>
                <a:gd name="T70" fmla="*/ 879 w 1077"/>
                <a:gd name="T71" fmla="*/ 734 h 1642"/>
                <a:gd name="T72" fmla="*/ 826 w 1077"/>
                <a:gd name="T73" fmla="*/ 792 h 1642"/>
                <a:gd name="T74" fmla="*/ 775 w 1077"/>
                <a:gd name="T75" fmla="*/ 837 h 1642"/>
                <a:gd name="T76" fmla="*/ 731 w 1077"/>
                <a:gd name="T77" fmla="*/ 872 h 1642"/>
                <a:gd name="T78" fmla="*/ 693 w 1077"/>
                <a:gd name="T79" fmla="*/ 897 h 1642"/>
                <a:gd name="T80" fmla="*/ 659 w 1077"/>
                <a:gd name="T81" fmla="*/ 922 h 1642"/>
                <a:gd name="T82" fmla="*/ 658 w 1077"/>
                <a:gd name="T83" fmla="*/ 975 h 1642"/>
                <a:gd name="T84" fmla="*/ 689 w 1077"/>
                <a:gd name="T85" fmla="*/ 1045 h 1642"/>
                <a:gd name="T86" fmla="*/ 735 w 1077"/>
                <a:gd name="T87" fmla="*/ 1122 h 1642"/>
                <a:gd name="T88" fmla="*/ 766 w 1077"/>
                <a:gd name="T89" fmla="*/ 1182 h 1642"/>
                <a:gd name="T90" fmla="*/ 781 w 1077"/>
                <a:gd name="T91" fmla="*/ 1230 h 1642"/>
                <a:gd name="T92" fmla="*/ 789 w 1077"/>
                <a:gd name="T93" fmla="*/ 1285 h 1642"/>
                <a:gd name="T94" fmla="*/ 787 w 1077"/>
                <a:gd name="T95" fmla="*/ 1343 h 1642"/>
                <a:gd name="T96" fmla="*/ 774 w 1077"/>
                <a:gd name="T97" fmla="*/ 1403 h 1642"/>
                <a:gd name="T98" fmla="*/ 746 w 1077"/>
                <a:gd name="T99" fmla="*/ 1460 h 1642"/>
                <a:gd name="T100" fmla="*/ 702 w 1077"/>
                <a:gd name="T101" fmla="*/ 1512 h 1642"/>
                <a:gd name="T102" fmla="*/ 640 w 1077"/>
                <a:gd name="T103" fmla="*/ 1556 h 1642"/>
                <a:gd name="T104" fmla="*/ 582 w 1077"/>
                <a:gd name="T105" fmla="*/ 1581 h 1642"/>
                <a:gd name="T106" fmla="*/ 542 w 1077"/>
                <a:gd name="T107" fmla="*/ 1595 h 1642"/>
                <a:gd name="T108" fmla="*/ 497 w 1077"/>
                <a:gd name="T109" fmla="*/ 1608 h 1642"/>
                <a:gd name="T110" fmla="*/ 447 w 1077"/>
                <a:gd name="T111" fmla="*/ 1619 h 1642"/>
                <a:gd name="T112" fmla="*/ 398 w 1077"/>
                <a:gd name="T113" fmla="*/ 1628 h 1642"/>
                <a:gd name="T114" fmla="*/ 347 w 1077"/>
                <a:gd name="T115" fmla="*/ 1636 h 1642"/>
                <a:gd name="T116" fmla="*/ 298 w 1077"/>
                <a:gd name="T117" fmla="*/ 1641 h 1642"/>
                <a:gd name="T118" fmla="*/ 252 w 1077"/>
                <a:gd name="T119" fmla="*/ 1642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7" h="1642">
                  <a:moveTo>
                    <a:pt x="230" y="1642"/>
                  </a:moveTo>
                  <a:lnTo>
                    <a:pt x="203" y="1640"/>
                  </a:lnTo>
                  <a:lnTo>
                    <a:pt x="177" y="1633"/>
                  </a:lnTo>
                  <a:lnTo>
                    <a:pt x="152" y="1623"/>
                  </a:lnTo>
                  <a:lnTo>
                    <a:pt x="130" y="1610"/>
                  </a:lnTo>
                  <a:lnTo>
                    <a:pt x="109" y="1592"/>
                  </a:lnTo>
                  <a:lnTo>
                    <a:pt x="91" y="1569"/>
                  </a:lnTo>
                  <a:lnTo>
                    <a:pt x="75" y="1542"/>
                  </a:lnTo>
                  <a:lnTo>
                    <a:pt x="62" y="1510"/>
                  </a:lnTo>
                  <a:lnTo>
                    <a:pt x="50" y="1473"/>
                  </a:lnTo>
                  <a:lnTo>
                    <a:pt x="43" y="1432"/>
                  </a:lnTo>
                  <a:lnTo>
                    <a:pt x="37" y="1383"/>
                  </a:lnTo>
                  <a:lnTo>
                    <a:pt x="35" y="1331"/>
                  </a:lnTo>
                  <a:lnTo>
                    <a:pt x="35" y="1273"/>
                  </a:lnTo>
                  <a:lnTo>
                    <a:pt x="39" y="1208"/>
                  </a:lnTo>
                  <a:lnTo>
                    <a:pt x="47" y="1136"/>
                  </a:lnTo>
                  <a:lnTo>
                    <a:pt x="57" y="1060"/>
                  </a:lnTo>
                  <a:lnTo>
                    <a:pt x="62" y="1052"/>
                  </a:lnTo>
                  <a:lnTo>
                    <a:pt x="74" y="1030"/>
                  </a:lnTo>
                  <a:lnTo>
                    <a:pt x="87" y="992"/>
                  </a:lnTo>
                  <a:lnTo>
                    <a:pt x="99" y="941"/>
                  </a:lnTo>
                  <a:lnTo>
                    <a:pt x="102" y="875"/>
                  </a:lnTo>
                  <a:lnTo>
                    <a:pt x="96" y="796"/>
                  </a:lnTo>
                  <a:lnTo>
                    <a:pt x="73" y="703"/>
                  </a:lnTo>
                  <a:lnTo>
                    <a:pt x="28" y="597"/>
                  </a:lnTo>
                  <a:lnTo>
                    <a:pt x="11" y="546"/>
                  </a:lnTo>
                  <a:lnTo>
                    <a:pt x="2" y="477"/>
                  </a:lnTo>
                  <a:lnTo>
                    <a:pt x="0" y="395"/>
                  </a:lnTo>
                  <a:lnTo>
                    <a:pt x="5" y="307"/>
                  </a:lnTo>
                  <a:lnTo>
                    <a:pt x="19" y="219"/>
                  </a:lnTo>
                  <a:lnTo>
                    <a:pt x="45" y="140"/>
                  </a:lnTo>
                  <a:lnTo>
                    <a:pt x="80" y="75"/>
                  </a:lnTo>
                  <a:lnTo>
                    <a:pt x="129" y="31"/>
                  </a:lnTo>
                  <a:lnTo>
                    <a:pt x="157" y="18"/>
                  </a:lnTo>
                  <a:lnTo>
                    <a:pt x="187" y="7"/>
                  </a:lnTo>
                  <a:lnTo>
                    <a:pt x="220" y="2"/>
                  </a:lnTo>
                  <a:lnTo>
                    <a:pt x="255" y="0"/>
                  </a:lnTo>
                  <a:lnTo>
                    <a:pt x="291" y="1"/>
                  </a:lnTo>
                  <a:lnTo>
                    <a:pt x="329" y="4"/>
                  </a:lnTo>
                  <a:lnTo>
                    <a:pt x="367" y="7"/>
                  </a:lnTo>
                  <a:lnTo>
                    <a:pt x="404" y="13"/>
                  </a:lnTo>
                  <a:lnTo>
                    <a:pt x="442" y="18"/>
                  </a:lnTo>
                  <a:lnTo>
                    <a:pt x="480" y="24"/>
                  </a:lnTo>
                  <a:lnTo>
                    <a:pt x="516" y="30"/>
                  </a:lnTo>
                  <a:lnTo>
                    <a:pt x="551" y="34"/>
                  </a:lnTo>
                  <a:lnTo>
                    <a:pt x="585" y="36"/>
                  </a:lnTo>
                  <a:lnTo>
                    <a:pt x="618" y="37"/>
                  </a:lnTo>
                  <a:lnTo>
                    <a:pt x="646" y="36"/>
                  </a:lnTo>
                  <a:lnTo>
                    <a:pt x="672" y="31"/>
                  </a:lnTo>
                  <a:lnTo>
                    <a:pt x="699" y="27"/>
                  </a:lnTo>
                  <a:lnTo>
                    <a:pt x="731" y="27"/>
                  </a:lnTo>
                  <a:lnTo>
                    <a:pt x="766" y="34"/>
                  </a:lnTo>
                  <a:lnTo>
                    <a:pt x="804" y="44"/>
                  </a:lnTo>
                  <a:lnTo>
                    <a:pt x="843" y="58"/>
                  </a:lnTo>
                  <a:lnTo>
                    <a:pt x="882" y="76"/>
                  </a:lnTo>
                  <a:lnTo>
                    <a:pt x="919" y="100"/>
                  </a:lnTo>
                  <a:lnTo>
                    <a:pt x="956" y="126"/>
                  </a:lnTo>
                  <a:lnTo>
                    <a:pt x="990" y="156"/>
                  </a:lnTo>
                  <a:lnTo>
                    <a:pt x="1019" y="190"/>
                  </a:lnTo>
                  <a:lnTo>
                    <a:pt x="1043" y="226"/>
                  </a:lnTo>
                  <a:lnTo>
                    <a:pt x="1062" y="266"/>
                  </a:lnTo>
                  <a:lnTo>
                    <a:pt x="1074" y="308"/>
                  </a:lnTo>
                  <a:lnTo>
                    <a:pt x="1077" y="353"/>
                  </a:lnTo>
                  <a:lnTo>
                    <a:pt x="1071" y="400"/>
                  </a:lnTo>
                  <a:lnTo>
                    <a:pt x="1056" y="450"/>
                  </a:lnTo>
                  <a:lnTo>
                    <a:pt x="1034" y="499"/>
                  </a:lnTo>
                  <a:lnTo>
                    <a:pt x="1010" y="545"/>
                  </a:lnTo>
                  <a:lnTo>
                    <a:pt x="986" y="589"/>
                  </a:lnTo>
                  <a:lnTo>
                    <a:pt x="960" y="629"/>
                  </a:lnTo>
                  <a:lnTo>
                    <a:pt x="932" y="667"/>
                  </a:lnTo>
                  <a:lnTo>
                    <a:pt x="906" y="702"/>
                  </a:lnTo>
                  <a:lnTo>
                    <a:pt x="879" y="734"/>
                  </a:lnTo>
                  <a:lnTo>
                    <a:pt x="852" y="764"/>
                  </a:lnTo>
                  <a:lnTo>
                    <a:pt x="826" y="792"/>
                  </a:lnTo>
                  <a:lnTo>
                    <a:pt x="800" y="816"/>
                  </a:lnTo>
                  <a:lnTo>
                    <a:pt x="775" y="837"/>
                  </a:lnTo>
                  <a:lnTo>
                    <a:pt x="752" y="857"/>
                  </a:lnTo>
                  <a:lnTo>
                    <a:pt x="731" y="872"/>
                  </a:lnTo>
                  <a:lnTo>
                    <a:pt x="711" y="885"/>
                  </a:lnTo>
                  <a:lnTo>
                    <a:pt x="693" y="897"/>
                  </a:lnTo>
                  <a:lnTo>
                    <a:pt x="679" y="905"/>
                  </a:lnTo>
                  <a:lnTo>
                    <a:pt x="659" y="922"/>
                  </a:lnTo>
                  <a:lnTo>
                    <a:pt x="653" y="945"/>
                  </a:lnTo>
                  <a:lnTo>
                    <a:pt x="658" y="975"/>
                  </a:lnTo>
                  <a:lnTo>
                    <a:pt x="671" y="1008"/>
                  </a:lnTo>
                  <a:lnTo>
                    <a:pt x="689" y="1045"/>
                  </a:lnTo>
                  <a:lnTo>
                    <a:pt x="712" y="1083"/>
                  </a:lnTo>
                  <a:lnTo>
                    <a:pt x="735" y="1122"/>
                  </a:lnTo>
                  <a:lnTo>
                    <a:pt x="757" y="1161"/>
                  </a:lnTo>
                  <a:lnTo>
                    <a:pt x="766" y="1182"/>
                  </a:lnTo>
                  <a:lnTo>
                    <a:pt x="775" y="1205"/>
                  </a:lnTo>
                  <a:lnTo>
                    <a:pt x="781" y="1230"/>
                  </a:lnTo>
                  <a:lnTo>
                    <a:pt x="787" y="1256"/>
                  </a:lnTo>
                  <a:lnTo>
                    <a:pt x="789" y="1285"/>
                  </a:lnTo>
                  <a:lnTo>
                    <a:pt x="789" y="1313"/>
                  </a:lnTo>
                  <a:lnTo>
                    <a:pt x="787" y="1343"/>
                  </a:lnTo>
                  <a:lnTo>
                    <a:pt x="783" y="1373"/>
                  </a:lnTo>
                  <a:lnTo>
                    <a:pt x="774" y="1403"/>
                  </a:lnTo>
                  <a:lnTo>
                    <a:pt x="762" y="1432"/>
                  </a:lnTo>
                  <a:lnTo>
                    <a:pt x="746" y="1460"/>
                  </a:lnTo>
                  <a:lnTo>
                    <a:pt x="727" y="1486"/>
                  </a:lnTo>
                  <a:lnTo>
                    <a:pt x="702" y="1512"/>
                  </a:lnTo>
                  <a:lnTo>
                    <a:pt x="673" y="1536"/>
                  </a:lnTo>
                  <a:lnTo>
                    <a:pt x="640" y="1556"/>
                  </a:lnTo>
                  <a:lnTo>
                    <a:pt x="601" y="1575"/>
                  </a:lnTo>
                  <a:lnTo>
                    <a:pt x="582" y="1581"/>
                  </a:lnTo>
                  <a:lnTo>
                    <a:pt x="563" y="1589"/>
                  </a:lnTo>
                  <a:lnTo>
                    <a:pt x="542" y="1595"/>
                  </a:lnTo>
                  <a:lnTo>
                    <a:pt x="520" y="1602"/>
                  </a:lnTo>
                  <a:lnTo>
                    <a:pt x="497" y="1608"/>
                  </a:lnTo>
                  <a:lnTo>
                    <a:pt x="472" y="1614"/>
                  </a:lnTo>
                  <a:lnTo>
                    <a:pt x="447" y="1619"/>
                  </a:lnTo>
                  <a:lnTo>
                    <a:pt x="422" y="1624"/>
                  </a:lnTo>
                  <a:lnTo>
                    <a:pt x="398" y="1628"/>
                  </a:lnTo>
                  <a:lnTo>
                    <a:pt x="372" y="1633"/>
                  </a:lnTo>
                  <a:lnTo>
                    <a:pt x="347" y="1636"/>
                  </a:lnTo>
                  <a:lnTo>
                    <a:pt x="322" y="1638"/>
                  </a:lnTo>
                  <a:lnTo>
                    <a:pt x="298" y="1641"/>
                  </a:lnTo>
                  <a:lnTo>
                    <a:pt x="274" y="1642"/>
                  </a:lnTo>
                  <a:lnTo>
                    <a:pt x="252" y="1642"/>
                  </a:lnTo>
                  <a:lnTo>
                    <a:pt x="230" y="16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05" name="Freeform 133"/>
            <p:cNvSpPr>
              <a:spLocks/>
            </p:cNvSpPr>
            <p:nvPr/>
          </p:nvSpPr>
          <p:spPr bwMode="auto">
            <a:xfrm flipH="1">
              <a:off x="444" y="2229"/>
              <a:ext cx="1047" cy="1599"/>
            </a:xfrm>
            <a:custGeom>
              <a:avLst/>
              <a:gdLst>
                <a:gd name="T0" fmla="*/ 180 w 1047"/>
                <a:gd name="T1" fmla="*/ 8 h 1599"/>
                <a:gd name="T2" fmla="*/ 278 w 1047"/>
                <a:gd name="T3" fmla="*/ 2 h 1599"/>
                <a:gd name="T4" fmla="*/ 386 w 1047"/>
                <a:gd name="T5" fmla="*/ 12 h 1599"/>
                <a:gd name="T6" fmla="*/ 493 w 1047"/>
                <a:gd name="T7" fmla="*/ 29 h 1599"/>
                <a:gd name="T8" fmla="*/ 588 w 1047"/>
                <a:gd name="T9" fmla="*/ 37 h 1599"/>
                <a:gd name="T10" fmla="*/ 667 w 1047"/>
                <a:gd name="T11" fmla="*/ 26 h 1599"/>
                <a:gd name="T12" fmla="*/ 771 w 1047"/>
                <a:gd name="T13" fmla="*/ 42 h 1599"/>
                <a:gd name="T14" fmla="*/ 887 w 1047"/>
                <a:gd name="T15" fmla="*/ 95 h 1599"/>
                <a:gd name="T16" fmla="*/ 987 w 1047"/>
                <a:gd name="T17" fmla="*/ 181 h 1599"/>
                <a:gd name="T18" fmla="*/ 1043 w 1047"/>
                <a:gd name="T19" fmla="*/ 296 h 1599"/>
                <a:gd name="T20" fmla="*/ 1028 w 1047"/>
                <a:gd name="T21" fmla="*/ 433 h 1599"/>
                <a:gd name="T22" fmla="*/ 960 w 1047"/>
                <a:gd name="T23" fmla="*/ 567 h 1599"/>
                <a:gd name="T24" fmla="*/ 883 w 1047"/>
                <a:gd name="T25" fmla="*/ 678 h 1599"/>
                <a:gd name="T26" fmla="*/ 805 w 1047"/>
                <a:gd name="T27" fmla="*/ 766 h 1599"/>
                <a:gd name="T28" fmla="*/ 734 w 1047"/>
                <a:gd name="T29" fmla="*/ 830 h 1599"/>
                <a:gd name="T30" fmla="*/ 676 w 1047"/>
                <a:gd name="T31" fmla="*/ 872 h 1599"/>
                <a:gd name="T32" fmla="*/ 649 w 1047"/>
                <a:gd name="T33" fmla="*/ 889 h 1599"/>
                <a:gd name="T34" fmla="*/ 635 w 1047"/>
                <a:gd name="T35" fmla="*/ 920 h 1599"/>
                <a:gd name="T36" fmla="*/ 657 w 1047"/>
                <a:gd name="T37" fmla="*/ 997 h 1599"/>
                <a:gd name="T38" fmla="*/ 708 w 1047"/>
                <a:gd name="T39" fmla="*/ 1089 h 1599"/>
                <a:gd name="T40" fmla="*/ 727 w 1047"/>
                <a:gd name="T41" fmla="*/ 1125 h 1599"/>
                <a:gd name="T42" fmla="*/ 738 w 1047"/>
                <a:gd name="T43" fmla="*/ 1149 h 1599"/>
                <a:gd name="T44" fmla="*/ 757 w 1047"/>
                <a:gd name="T45" fmla="*/ 1222 h 1599"/>
                <a:gd name="T46" fmla="*/ 757 w 1047"/>
                <a:gd name="T47" fmla="*/ 1305 h 1599"/>
                <a:gd name="T48" fmla="*/ 734 w 1047"/>
                <a:gd name="T49" fmla="*/ 1391 h 1599"/>
                <a:gd name="T50" fmla="*/ 676 w 1047"/>
                <a:gd name="T51" fmla="*/ 1470 h 1599"/>
                <a:gd name="T52" fmla="*/ 579 w 1047"/>
                <a:gd name="T53" fmla="*/ 1531 h 1599"/>
                <a:gd name="T54" fmla="*/ 522 w 1047"/>
                <a:gd name="T55" fmla="*/ 1551 h 1599"/>
                <a:gd name="T56" fmla="*/ 455 w 1047"/>
                <a:gd name="T57" fmla="*/ 1570 h 1599"/>
                <a:gd name="T58" fmla="*/ 384 w 1047"/>
                <a:gd name="T59" fmla="*/ 1584 h 1599"/>
                <a:gd name="T60" fmla="*/ 312 w 1047"/>
                <a:gd name="T61" fmla="*/ 1595 h 1599"/>
                <a:gd name="T62" fmla="*/ 246 w 1047"/>
                <a:gd name="T63" fmla="*/ 1599 h 1599"/>
                <a:gd name="T64" fmla="*/ 173 w 1047"/>
                <a:gd name="T65" fmla="*/ 1591 h 1599"/>
                <a:gd name="T66" fmla="*/ 108 w 1047"/>
                <a:gd name="T67" fmla="*/ 1551 h 1599"/>
                <a:gd name="T68" fmla="*/ 61 w 1047"/>
                <a:gd name="T69" fmla="*/ 1473 h 1599"/>
                <a:gd name="T70" fmla="*/ 36 w 1047"/>
                <a:gd name="T71" fmla="*/ 1350 h 1599"/>
                <a:gd name="T72" fmla="*/ 36 w 1047"/>
                <a:gd name="T73" fmla="*/ 1179 h 1599"/>
                <a:gd name="T74" fmla="*/ 57 w 1047"/>
                <a:gd name="T75" fmla="*/ 1027 h 1599"/>
                <a:gd name="T76" fmla="*/ 87 w 1047"/>
                <a:gd name="T77" fmla="*/ 912 h 1599"/>
                <a:gd name="T78" fmla="*/ 62 w 1047"/>
                <a:gd name="T79" fmla="*/ 681 h 1599"/>
                <a:gd name="T80" fmla="*/ 23 w 1047"/>
                <a:gd name="T81" fmla="*/ 571 h 1599"/>
                <a:gd name="T82" fmla="*/ 8 w 1047"/>
                <a:gd name="T83" fmla="*/ 508 h 1599"/>
                <a:gd name="T84" fmla="*/ 7 w 1047"/>
                <a:gd name="T85" fmla="*/ 280 h 1599"/>
                <a:gd name="T86" fmla="*/ 78 w 1047"/>
                <a:gd name="T87" fmla="*/ 71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7" h="1599">
                  <a:moveTo>
                    <a:pt x="122" y="30"/>
                  </a:moveTo>
                  <a:lnTo>
                    <a:pt x="150" y="17"/>
                  </a:lnTo>
                  <a:lnTo>
                    <a:pt x="180" y="8"/>
                  </a:lnTo>
                  <a:lnTo>
                    <a:pt x="211" y="3"/>
                  </a:lnTo>
                  <a:lnTo>
                    <a:pt x="243" y="0"/>
                  </a:lnTo>
                  <a:lnTo>
                    <a:pt x="278" y="2"/>
                  </a:lnTo>
                  <a:lnTo>
                    <a:pt x="314" y="3"/>
                  </a:lnTo>
                  <a:lnTo>
                    <a:pt x="350" y="8"/>
                  </a:lnTo>
                  <a:lnTo>
                    <a:pt x="386" y="12"/>
                  </a:lnTo>
                  <a:lnTo>
                    <a:pt x="423" y="19"/>
                  </a:lnTo>
                  <a:lnTo>
                    <a:pt x="458" y="24"/>
                  </a:lnTo>
                  <a:lnTo>
                    <a:pt x="493" y="29"/>
                  </a:lnTo>
                  <a:lnTo>
                    <a:pt x="527" y="34"/>
                  </a:lnTo>
                  <a:lnTo>
                    <a:pt x="558" y="37"/>
                  </a:lnTo>
                  <a:lnTo>
                    <a:pt x="588" y="37"/>
                  </a:lnTo>
                  <a:lnTo>
                    <a:pt x="617" y="36"/>
                  </a:lnTo>
                  <a:lnTo>
                    <a:pt x="641" y="30"/>
                  </a:lnTo>
                  <a:lnTo>
                    <a:pt x="667" y="26"/>
                  </a:lnTo>
                  <a:lnTo>
                    <a:pt x="698" y="26"/>
                  </a:lnTo>
                  <a:lnTo>
                    <a:pt x="734" y="32"/>
                  </a:lnTo>
                  <a:lnTo>
                    <a:pt x="771" y="42"/>
                  </a:lnTo>
                  <a:lnTo>
                    <a:pt x="809" y="55"/>
                  </a:lnTo>
                  <a:lnTo>
                    <a:pt x="848" y="73"/>
                  </a:lnTo>
                  <a:lnTo>
                    <a:pt x="887" y="95"/>
                  </a:lnTo>
                  <a:lnTo>
                    <a:pt x="923" y="120"/>
                  </a:lnTo>
                  <a:lnTo>
                    <a:pt x="957" y="150"/>
                  </a:lnTo>
                  <a:lnTo>
                    <a:pt x="987" y="181"/>
                  </a:lnTo>
                  <a:lnTo>
                    <a:pt x="1012" y="218"/>
                  </a:lnTo>
                  <a:lnTo>
                    <a:pt x="1031" y="255"/>
                  </a:lnTo>
                  <a:lnTo>
                    <a:pt x="1043" y="296"/>
                  </a:lnTo>
                  <a:lnTo>
                    <a:pt x="1047" y="340"/>
                  </a:lnTo>
                  <a:lnTo>
                    <a:pt x="1043" y="385"/>
                  </a:lnTo>
                  <a:lnTo>
                    <a:pt x="1028" y="433"/>
                  </a:lnTo>
                  <a:lnTo>
                    <a:pt x="1007" y="480"/>
                  </a:lnTo>
                  <a:lnTo>
                    <a:pt x="983" y="526"/>
                  </a:lnTo>
                  <a:lnTo>
                    <a:pt x="960" y="567"/>
                  </a:lnTo>
                  <a:lnTo>
                    <a:pt x="935" y="606"/>
                  </a:lnTo>
                  <a:lnTo>
                    <a:pt x="909" y="644"/>
                  </a:lnTo>
                  <a:lnTo>
                    <a:pt x="883" y="678"/>
                  </a:lnTo>
                  <a:lnTo>
                    <a:pt x="857" y="710"/>
                  </a:lnTo>
                  <a:lnTo>
                    <a:pt x="831" y="739"/>
                  </a:lnTo>
                  <a:lnTo>
                    <a:pt x="805" y="766"/>
                  </a:lnTo>
                  <a:lnTo>
                    <a:pt x="780" y="790"/>
                  </a:lnTo>
                  <a:lnTo>
                    <a:pt x="757" y="812"/>
                  </a:lnTo>
                  <a:lnTo>
                    <a:pt x="734" y="830"/>
                  </a:lnTo>
                  <a:lnTo>
                    <a:pt x="713" y="847"/>
                  </a:lnTo>
                  <a:lnTo>
                    <a:pt x="693" y="860"/>
                  </a:lnTo>
                  <a:lnTo>
                    <a:pt x="676" y="872"/>
                  </a:lnTo>
                  <a:lnTo>
                    <a:pt x="662" y="880"/>
                  </a:lnTo>
                  <a:lnTo>
                    <a:pt x="656" y="883"/>
                  </a:lnTo>
                  <a:lnTo>
                    <a:pt x="649" y="889"/>
                  </a:lnTo>
                  <a:lnTo>
                    <a:pt x="644" y="895"/>
                  </a:lnTo>
                  <a:lnTo>
                    <a:pt x="640" y="900"/>
                  </a:lnTo>
                  <a:lnTo>
                    <a:pt x="635" y="920"/>
                  </a:lnTo>
                  <a:lnTo>
                    <a:pt x="636" y="942"/>
                  </a:lnTo>
                  <a:lnTo>
                    <a:pt x="644" y="968"/>
                  </a:lnTo>
                  <a:lnTo>
                    <a:pt x="657" y="997"/>
                  </a:lnTo>
                  <a:lnTo>
                    <a:pt x="671" y="1027"/>
                  </a:lnTo>
                  <a:lnTo>
                    <a:pt x="689" y="1058"/>
                  </a:lnTo>
                  <a:lnTo>
                    <a:pt x="708" y="1089"/>
                  </a:lnTo>
                  <a:lnTo>
                    <a:pt x="724" y="1121"/>
                  </a:lnTo>
                  <a:lnTo>
                    <a:pt x="726" y="1123"/>
                  </a:lnTo>
                  <a:lnTo>
                    <a:pt x="727" y="1125"/>
                  </a:lnTo>
                  <a:lnTo>
                    <a:pt x="727" y="1127"/>
                  </a:lnTo>
                  <a:lnTo>
                    <a:pt x="728" y="1129"/>
                  </a:lnTo>
                  <a:lnTo>
                    <a:pt x="738" y="1149"/>
                  </a:lnTo>
                  <a:lnTo>
                    <a:pt x="745" y="1171"/>
                  </a:lnTo>
                  <a:lnTo>
                    <a:pt x="752" y="1196"/>
                  </a:lnTo>
                  <a:lnTo>
                    <a:pt x="757" y="1222"/>
                  </a:lnTo>
                  <a:lnTo>
                    <a:pt x="760" y="1249"/>
                  </a:lnTo>
                  <a:lnTo>
                    <a:pt x="760" y="1276"/>
                  </a:lnTo>
                  <a:lnTo>
                    <a:pt x="757" y="1305"/>
                  </a:lnTo>
                  <a:lnTo>
                    <a:pt x="753" y="1333"/>
                  </a:lnTo>
                  <a:lnTo>
                    <a:pt x="744" y="1363"/>
                  </a:lnTo>
                  <a:lnTo>
                    <a:pt x="734" y="1391"/>
                  </a:lnTo>
                  <a:lnTo>
                    <a:pt x="718" y="1419"/>
                  </a:lnTo>
                  <a:lnTo>
                    <a:pt x="698" y="1445"/>
                  </a:lnTo>
                  <a:lnTo>
                    <a:pt x="676" y="1470"/>
                  </a:lnTo>
                  <a:lnTo>
                    <a:pt x="648" y="1492"/>
                  </a:lnTo>
                  <a:lnTo>
                    <a:pt x="617" y="1513"/>
                  </a:lnTo>
                  <a:lnTo>
                    <a:pt x="579" y="1531"/>
                  </a:lnTo>
                  <a:lnTo>
                    <a:pt x="561" y="1538"/>
                  </a:lnTo>
                  <a:lnTo>
                    <a:pt x="542" y="1544"/>
                  </a:lnTo>
                  <a:lnTo>
                    <a:pt x="522" y="1551"/>
                  </a:lnTo>
                  <a:lnTo>
                    <a:pt x="501" y="1557"/>
                  </a:lnTo>
                  <a:lnTo>
                    <a:pt x="477" y="1564"/>
                  </a:lnTo>
                  <a:lnTo>
                    <a:pt x="455" y="1570"/>
                  </a:lnTo>
                  <a:lnTo>
                    <a:pt x="432" y="1575"/>
                  </a:lnTo>
                  <a:lnTo>
                    <a:pt x="408" y="1581"/>
                  </a:lnTo>
                  <a:lnTo>
                    <a:pt x="384" y="1584"/>
                  </a:lnTo>
                  <a:lnTo>
                    <a:pt x="360" y="1588"/>
                  </a:lnTo>
                  <a:lnTo>
                    <a:pt x="336" y="1592"/>
                  </a:lnTo>
                  <a:lnTo>
                    <a:pt x="312" y="1595"/>
                  </a:lnTo>
                  <a:lnTo>
                    <a:pt x="290" y="1597"/>
                  </a:lnTo>
                  <a:lnTo>
                    <a:pt x="267" y="1599"/>
                  </a:lnTo>
                  <a:lnTo>
                    <a:pt x="246" y="1599"/>
                  </a:lnTo>
                  <a:lnTo>
                    <a:pt x="225" y="1599"/>
                  </a:lnTo>
                  <a:lnTo>
                    <a:pt x="198" y="1596"/>
                  </a:lnTo>
                  <a:lnTo>
                    <a:pt x="173" y="1591"/>
                  </a:lnTo>
                  <a:lnTo>
                    <a:pt x="150" y="1581"/>
                  </a:lnTo>
                  <a:lnTo>
                    <a:pt x="128" y="1568"/>
                  </a:lnTo>
                  <a:lnTo>
                    <a:pt x="108" y="1551"/>
                  </a:lnTo>
                  <a:lnTo>
                    <a:pt x="90" y="1529"/>
                  </a:lnTo>
                  <a:lnTo>
                    <a:pt x="74" y="1503"/>
                  </a:lnTo>
                  <a:lnTo>
                    <a:pt x="61" y="1473"/>
                  </a:lnTo>
                  <a:lnTo>
                    <a:pt x="49" y="1436"/>
                  </a:lnTo>
                  <a:lnTo>
                    <a:pt x="42" y="1396"/>
                  </a:lnTo>
                  <a:lnTo>
                    <a:pt x="36" y="1350"/>
                  </a:lnTo>
                  <a:lnTo>
                    <a:pt x="33" y="1298"/>
                  </a:lnTo>
                  <a:lnTo>
                    <a:pt x="34" y="1241"/>
                  </a:lnTo>
                  <a:lnTo>
                    <a:pt x="36" y="1179"/>
                  </a:lnTo>
                  <a:lnTo>
                    <a:pt x="43" y="1110"/>
                  </a:lnTo>
                  <a:lnTo>
                    <a:pt x="53" y="1034"/>
                  </a:lnTo>
                  <a:lnTo>
                    <a:pt x="57" y="1027"/>
                  </a:lnTo>
                  <a:lnTo>
                    <a:pt x="66" y="1003"/>
                  </a:lnTo>
                  <a:lnTo>
                    <a:pt x="78" y="964"/>
                  </a:lnTo>
                  <a:lnTo>
                    <a:pt x="87" y="912"/>
                  </a:lnTo>
                  <a:lnTo>
                    <a:pt x="90" y="847"/>
                  </a:lnTo>
                  <a:lnTo>
                    <a:pt x="83" y="769"/>
                  </a:lnTo>
                  <a:lnTo>
                    <a:pt x="62" y="681"/>
                  </a:lnTo>
                  <a:lnTo>
                    <a:pt x="26" y="582"/>
                  </a:lnTo>
                  <a:lnTo>
                    <a:pt x="25" y="577"/>
                  </a:lnTo>
                  <a:lnTo>
                    <a:pt x="23" y="571"/>
                  </a:lnTo>
                  <a:lnTo>
                    <a:pt x="21" y="567"/>
                  </a:lnTo>
                  <a:lnTo>
                    <a:pt x="20" y="562"/>
                  </a:lnTo>
                  <a:lnTo>
                    <a:pt x="8" y="508"/>
                  </a:lnTo>
                  <a:lnTo>
                    <a:pt x="0" y="439"/>
                  </a:lnTo>
                  <a:lnTo>
                    <a:pt x="0" y="362"/>
                  </a:lnTo>
                  <a:lnTo>
                    <a:pt x="7" y="280"/>
                  </a:lnTo>
                  <a:lnTo>
                    <a:pt x="22" y="201"/>
                  </a:lnTo>
                  <a:lnTo>
                    <a:pt x="46" y="129"/>
                  </a:lnTo>
                  <a:lnTo>
                    <a:pt x="78" y="71"/>
                  </a:lnTo>
                  <a:lnTo>
                    <a:pt x="122" y="30"/>
                  </a:lnTo>
                  <a:close/>
                </a:path>
              </a:pathLst>
            </a:custGeom>
            <a:solidFill>
              <a:srgbClr val="F7F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06" name="Freeform 134"/>
            <p:cNvSpPr>
              <a:spLocks/>
            </p:cNvSpPr>
            <p:nvPr/>
          </p:nvSpPr>
          <p:spPr bwMode="auto">
            <a:xfrm flipH="1">
              <a:off x="461" y="2254"/>
              <a:ext cx="1016" cy="1556"/>
            </a:xfrm>
            <a:custGeom>
              <a:avLst/>
              <a:gdLst>
                <a:gd name="T0" fmla="*/ 142 w 1016"/>
                <a:gd name="T1" fmla="*/ 16 h 1556"/>
                <a:gd name="T2" fmla="*/ 201 w 1016"/>
                <a:gd name="T3" fmla="*/ 3 h 1556"/>
                <a:gd name="T4" fmla="*/ 264 w 1016"/>
                <a:gd name="T5" fmla="*/ 0 h 1556"/>
                <a:gd name="T6" fmla="*/ 332 w 1016"/>
                <a:gd name="T7" fmla="*/ 7 h 1556"/>
                <a:gd name="T8" fmla="*/ 401 w 1016"/>
                <a:gd name="T9" fmla="*/ 18 h 1556"/>
                <a:gd name="T10" fmla="*/ 469 w 1016"/>
                <a:gd name="T11" fmla="*/ 29 h 1556"/>
                <a:gd name="T12" fmla="*/ 531 w 1016"/>
                <a:gd name="T13" fmla="*/ 35 h 1556"/>
                <a:gd name="T14" fmla="*/ 586 w 1016"/>
                <a:gd name="T15" fmla="*/ 34 h 1556"/>
                <a:gd name="T16" fmla="*/ 636 w 1016"/>
                <a:gd name="T17" fmla="*/ 25 h 1556"/>
                <a:gd name="T18" fmla="*/ 700 w 1016"/>
                <a:gd name="T19" fmla="*/ 30 h 1556"/>
                <a:gd name="T20" fmla="*/ 776 w 1016"/>
                <a:gd name="T21" fmla="*/ 52 h 1556"/>
                <a:gd name="T22" fmla="*/ 852 w 1016"/>
                <a:gd name="T23" fmla="*/ 90 h 1556"/>
                <a:gd name="T24" fmla="*/ 924 w 1016"/>
                <a:gd name="T25" fmla="*/ 142 h 1556"/>
                <a:gd name="T26" fmla="*/ 980 w 1016"/>
                <a:gd name="T27" fmla="*/ 207 h 1556"/>
                <a:gd name="T28" fmla="*/ 1012 w 1016"/>
                <a:gd name="T29" fmla="*/ 282 h 1556"/>
                <a:gd name="T30" fmla="*/ 1012 w 1016"/>
                <a:gd name="T31" fmla="*/ 369 h 1556"/>
                <a:gd name="T32" fmla="*/ 978 w 1016"/>
                <a:gd name="T33" fmla="*/ 462 h 1556"/>
                <a:gd name="T34" fmla="*/ 933 w 1016"/>
                <a:gd name="T35" fmla="*/ 545 h 1556"/>
                <a:gd name="T36" fmla="*/ 885 w 1016"/>
                <a:gd name="T37" fmla="*/ 620 h 1556"/>
                <a:gd name="T38" fmla="*/ 834 w 1016"/>
                <a:gd name="T39" fmla="*/ 685 h 1556"/>
                <a:gd name="T40" fmla="*/ 785 w 1016"/>
                <a:gd name="T41" fmla="*/ 740 h 1556"/>
                <a:gd name="T42" fmla="*/ 737 w 1016"/>
                <a:gd name="T43" fmla="*/ 786 h 1556"/>
                <a:gd name="T44" fmla="*/ 694 w 1016"/>
                <a:gd name="T45" fmla="*/ 821 h 1556"/>
                <a:gd name="T46" fmla="*/ 658 w 1016"/>
                <a:gd name="T47" fmla="*/ 845 h 1556"/>
                <a:gd name="T48" fmla="*/ 638 w 1016"/>
                <a:gd name="T49" fmla="*/ 858 h 1556"/>
                <a:gd name="T50" fmla="*/ 627 w 1016"/>
                <a:gd name="T51" fmla="*/ 868 h 1556"/>
                <a:gd name="T52" fmla="*/ 616 w 1016"/>
                <a:gd name="T53" fmla="*/ 891 h 1556"/>
                <a:gd name="T54" fmla="*/ 622 w 1016"/>
                <a:gd name="T55" fmla="*/ 938 h 1556"/>
                <a:gd name="T56" fmla="*/ 645 w 1016"/>
                <a:gd name="T57" fmla="*/ 995 h 1556"/>
                <a:gd name="T58" fmla="*/ 679 w 1016"/>
                <a:gd name="T59" fmla="*/ 1057 h 1556"/>
                <a:gd name="T60" fmla="*/ 697 w 1016"/>
                <a:gd name="T61" fmla="*/ 1090 h 1556"/>
                <a:gd name="T62" fmla="*/ 699 w 1016"/>
                <a:gd name="T63" fmla="*/ 1094 h 1556"/>
                <a:gd name="T64" fmla="*/ 717 w 1016"/>
                <a:gd name="T65" fmla="*/ 1137 h 1556"/>
                <a:gd name="T66" fmla="*/ 730 w 1016"/>
                <a:gd name="T67" fmla="*/ 1240 h 1556"/>
                <a:gd name="T68" fmla="*/ 704 w 1016"/>
                <a:gd name="T69" fmla="*/ 1350 h 1556"/>
                <a:gd name="T70" fmla="*/ 622 w 1016"/>
                <a:gd name="T71" fmla="*/ 1449 h 1556"/>
                <a:gd name="T72" fmla="*/ 538 w 1016"/>
                <a:gd name="T73" fmla="*/ 1492 h 1556"/>
                <a:gd name="T74" fmla="*/ 500 w 1016"/>
                <a:gd name="T75" fmla="*/ 1506 h 1556"/>
                <a:gd name="T76" fmla="*/ 459 w 1016"/>
                <a:gd name="T77" fmla="*/ 1519 h 1556"/>
                <a:gd name="T78" fmla="*/ 415 w 1016"/>
                <a:gd name="T79" fmla="*/ 1531 h 1556"/>
                <a:gd name="T80" fmla="*/ 370 w 1016"/>
                <a:gd name="T81" fmla="*/ 1540 h 1556"/>
                <a:gd name="T82" fmla="*/ 324 w 1016"/>
                <a:gd name="T83" fmla="*/ 1548 h 1556"/>
                <a:gd name="T84" fmla="*/ 280 w 1016"/>
                <a:gd name="T85" fmla="*/ 1554 h 1556"/>
                <a:gd name="T86" fmla="*/ 237 w 1016"/>
                <a:gd name="T87" fmla="*/ 1556 h 1556"/>
                <a:gd name="T88" fmla="*/ 192 w 1016"/>
                <a:gd name="T89" fmla="*/ 1553 h 1556"/>
                <a:gd name="T90" fmla="*/ 145 w 1016"/>
                <a:gd name="T91" fmla="*/ 1539 h 1556"/>
                <a:gd name="T92" fmla="*/ 104 w 1016"/>
                <a:gd name="T93" fmla="*/ 1509 h 1556"/>
                <a:gd name="T94" fmla="*/ 72 w 1016"/>
                <a:gd name="T95" fmla="*/ 1463 h 1556"/>
                <a:gd name="T96" fmla="*/ 48 w 1016"/>
                <a:gd name="T97" fmla="*/ 1400 h 1556"/>
                <a:gd name="T98" fmla="*/ 34 w 1016"/>
                <a:gd name="T99" fmla="*/ 1315 h 1556"/>
                <a:gd name="T100" fmla="*/ 32 w 1016"/>
                <a:gd name="T101" fmla="*/ 1211 h 1556"/>
                <a:gd name="T102" fmla="*/ 42 w 1016"/>
                <a:gd name="T103" fmla="*/ 1082 h 1556"/>
                <a:gd name="T104" fmla="*/ 54 w 1016"/>
                <a:gd name="T105" fmla="*/ 1000 h 1556"/>
                <a:gd name="T106" fmla="*/ 69 w 1016"/>
                <a:gd name="T107" fmla="*/ 935 h 1556"/>
                <a:gd name="T108" fmla="*/ 76 w 1016"/>
                <a:gd name="T109" fmla="*/ 816 h 1556"/>
                <a:gd name="T110" fmla="*/ 54 w 1016"/>
                <a:gd name="T111" fmla="*/ 656 h 1556"/>
                <a:gd name="T112" fmla="*/ 22 w 1016"/>
                <a:gd name="T113" fmla="*/ 561 h 1556"/>
                <a:gd name="T114" fmla="*/ 19 w 1016"/>
                <a:gd name="T115" fmla="*/ 550 h 1556"/>
                <a:gd name="T116" fmla="*/ 7 w 1016"/>
                <a:gd name="T117" fmla="*/ 493 h 1556"/>
                <a:gd name="T118" fmla="*/ 0 w 1016"/>
                <a:gd name="T119" fmla="*/ 351 h 1556"/>
                <a:gd name="T120" fmla="*/ 20 w 1016"/>
                <a:gd name="T121" fmla="*/ 195 h 1556"/>
                <a:gd name="T122" fmla="*/ 74 w 1016"/>
                <a:gd name="T123" fmla="*/ 68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556">
                  <a:moveTo>
                    <a:pt x="116" y="29"/>
                  </a:moveTo>
                  <a:lnTo>
                    <a:pt x="142" y="16"/>
                  </a:lnTo>
                  <a:lnTo>
                    <a:pt x="169" y="8"/>
                  </a:lnTo>
                  <a:lnTo>
                    <a:pt x="201" y="3"/>
                  </a:lnTo>
                  <a:lnTo>
                    <a:pt x="232" y="0"/>
                  </a:lnTo>
                  <a:lnTo>
                    <a:pt x="264" y="0"/>
                  </a:lnTo>
                  <a:lnTo>
                    <a:pt x="298" y="3"/>
                  </a:lnTo>
                  <a:lnTo>
                    <a:pt x="332" y="7"/>
                  </a:lnTo>
                  <a:lnTo>
                    <a:pt x="367" y="12"/>
                  </a:lnTo>
                  <a:lnTo>
                    <a:pt x="401" y="18"/>
                  </a:lnTo>
                  <a:lnTo>
                    <a:pt x="435" y="24"/>
                  </a:lnTo>
                  <a:lnTo>
                    <a:pt x="469" y="29"/>
                  </a:lnTo>
                  <a:lnTo>
                    <a:pt x="500" y="33"/>
                  </a:lnTo>
                  <a:lnTo>
                    <a:pt x="531" y="35"/>
                  </a:lnTo>
                  <a:lnTo>
                    <a:pt x="560" y="35"/>
                  </a:lnTo>
                  <a:lnTo>
                    <a:pt x="586" y="34"/>
                  </a:lnTo>
                  <a:lnTo>
                    <a:pt x="610" y="29"/>
                  </a:lnTo>
                  <a:lnTo>
                    <a:pt x="636" y="25"/>
                  </a:lnTo>
                  <a:lnTo>
                    <a:pt x="666" y="25"/>
                  </a:lnTo>
                  <a:lnTo>
                    <a:pt x="700" y="30"/>
                  </a:lnTo>
                  <a:lnTo>
                    <a:pt x="738" y="39"/>
                  </a:lnTo>
                  <a:lnTo>
                    <a:pt x="776" y="52"/>
                  </a:lnTo>
                  <a:lnTo>
                    <a:pt x="815" y="69"/>
                  </a:lnTo>
                  <a:lnTo>
                    <a:pt x="852" y="90"/>
                  </a:lnTo>
                  <a:lnTo>
                    <a:pt x="890" y="115"/>
                  </a:lnTo>
                  <a:lnTo>
                    <a:pt x="924" y="142"/>
                  </a:lnTo>
                  <a:lnTo>
                    <a:pt x="954" y="173"/>
                  </a:lnTo>
                  <a:lnTo>
                    <a:pt x="980" y="207"/>
                  </a:lnTo>
                  <a:lnTo>
                    <a:pt x="999" y="243"/>
                  </a:lnTo>
                  <a:lnTo>
                    <a:pt x="1012" y="282"/>
                  </a:lnTo>
                  <a:lnTo>
                    <a:pt x="1016" y="325"/>
                  </a:lnTo>
                  <a:lnTo>
                    <a:pt x="1012" y="369"/>
                  </a:lnTo>
                  <a:lnTo>
                    <a:pt x="998" y="416"/>
                  </a:lnTo>
                  <a:lnTo>
                    <a:pt x="978" y="462"/>
                  </a:lnTo>
                  <a:lnTo>
                    <a:pt x="956" y="505"/>
                  </a:lnTo>
                  <a:lnTo>
                    <a:pt x="933" y="545"/>
                  </a:lnTo>
                  <a:lnTo>
                    <a:pt x="909" y="584"/>
                  </a:lnTo>
                  <a:lnTo>
                    <a:pt x="885" y="620"/>
                  </a:lnTo>
                  <a:lnTo>
                    <a:pt x="859" y="654"/>
                  </a:lnTo>
                  <a:lnTo>
                    <a:pt x="834" y="685"/>
                  </a:lnTo>
                  <a:lnTo>
                    <a:pt x="809" y="714"/>
                  </a:lnTo>
                  <a:lnTo>
                    <a:pt x="785" y="740"/>
                  </a:lnTo>
                  <a:lnTo>
                    <a:pt x="760" y="765"/>
                  </a:lnTo>
                  <a:lnTo>
                    <a:pt x="737" y="786"/>
                  </a:lnTo>
                  <a:lnTo>
                    <a:pt x="714" y="805"/>
                  </a:lnTo>
                  <a:lnTo>
                    <a:pt x="694" y="821"/>
                  </a:lnTo>
                  <a:lnTo>
                    <a:pt x="675" y="835"/>
                  </a:lnTo>
                  <a:lnTo>
                    <a:pt x="658" y="845"/>
                  </a:lnTo>
                  <a:lnTo>
                    <a:pt x="644" y="855"/>
                  </a:lnTo>
                  <a:lnTo>
                    <a:pt x="638" y="858"/>
                  </a:lnTo>
                  <a:lnTo>
                    <a:pt x="631" y="864"/>
                  </a:lnTo>
                  <a:lnTo>
                    <a:pt x="627" y="868"/>
                  </a:lnTo>
                  <a:lnTo>
                    <a:pt x="623" y="873"/>
                  </a:lnTo>
                  <a:lnTo>
                    <a:pt x="616" y="891"/>
                  </a:lnTo>
                  <a:lnTo>
                    <a:pt x="616" y="913"/>
                  </a:lnTo>
                  <a:lnTo>
                    <a:pt x="622" y="938"/>
                  </a:lnTo>
                  <a:lnTo>
                    <a:pt x="632" y="965"/>
                  </a:lnTo>
                  <a:lnTo>
                    <a:pt x="645" y="995"/>
                  </a:lnTo>
                  <a:lnTo>
                    <a:pt x="662" y="1025"/>
                  </a:lnTo>
                  <a:lnTo>
                    <a:pt x="679" y="1057"/>
                  </a:lnTo>
                  <a:lnTo>
                    <a:pt x="696" y="1089"/>
                  </a:lnTo>
                  <a:lnTo>
                    <a:pt x="697" y="1090"/>
                  </a:lnTo>
                  <a:lnTo>
                    <a:pt x="699" y="1091"/>
                  </a:lnTo>
                  <a:lnTo>
                    <a:pt x="699" y="1094"/>
                  </a:lnTo>
                  <a:lnTo>
                    <a:pt x="700" y="1095"/>
                  </a:lnTo>
                  <a:lnTo>
                    <a:pt x="717" y="1137"/>
                  </a:lnTo>
                  <a:lnTo>
                    <a:pt x="727" y="1185"/>
                  </a:lnTo>
                  <a:lnTo>
                    <a:pt x="730" y="1240"/>
                  </a:lnTo>
                  <a:lnTo>
                    <a:pt x="724" y="1295"/>
                  </a:lnTo>
                  <a:lnTo>
                    <a:pt x="704" y="1350"/>
                  </a:lnTo>
                  <a:lnTo>
                    <a:pt x="671" y="1402"/>
                  </a:lnTo>
                  <a:lnTo>
                    <a:pt x="622" y="1449"/>
                  </a:lnTo>
                  <a:lnTo>
                    <a:pt x="554" y="1485"/>
                  </a:lnTo>
                  <a:lnTo>
                    <a:pt x="538" y="1492"/>
                  </a:lnTo>
                  <a:lnTo>
                    <a:pt x="519" y="1498"/>
                  </a:lnTo>
                  <a:lnTo>
                    <a:pt x="500" y="1506"/>
                  </a:lnTo>
                  <a:lnTo>
                    <a:pt x="480" y="1513"/>
                  </a:lnTo>
                  <a:lnTo>
                    <a:pt x="459" y="1519"/>
                  </a:lnTo>
                  <a:lnTo>
                    <a:pt x="437" y="1524"/>
                  </a:lnTo>
                  <a:lnTo>
                    <a:pt x="415" y="1531"/>
                  </a:lnTo>
                  <a:lnTo>
                    <a:pt x="393" y="1536"/>
                  </a:lnTo>
                  <a:lnTo>
                    <a:pt x="370" y="1540"/>
                  </a:lnTo>
                  <a:lnTo>
                    <a:pt x="348" y="1545"/>
                  </a:lnTo>
                  <a:lnTo>
                    <a:pt x="324" y="1548"/>
                  </a:lnTo>
                  <a:lnTo>
                    <a:pt x="302" y="1552"/>
                  </a:lnTo>
                  <a:lnTo>
                    <a:pt x="280" y="1554"/>
                  </a:lnTo>
                  <a:lnTo>
                    <a:pt x="258" y="1556"/>
                  </a:lnTo>
                  <a:lnTo>
                    <a:pt x="237" y="1556"/>
                  </a:lnTo>
                  <a:lnTo>
                    <a:pt x="218" y="1556"/>
                  </a:lnTo>
                  <a:lnTo>
                    <a:pt x="192" y="1553"/>
                  </a:lnTo>
                  <a:lnTo>
                    <a:pt x="168" y="1548"/>
                  </a:lnTo>
                  <a:lnTo>
                    <a:pt x="145" y="1539"/>
                  </a:lnTo>
                  <a:lnTo>
                    <a:pt x="124" y="1526"/>
                  </a:lnTo>
                  <a:lnTo>
                    <a:pt x="104" y="1509"/>
                  </a:lnTo>
                  <a:lnTo>
                    <a:pt x="88" y="1488"/>
                  </a:lnTo>
                  <a:lnTo>
                    <a:pt x="72" y="1463"/>
                  </a:lnTo>
                  <a:lnTo>
                    <a:pt x="59" y="1433"/>
                  </a:lnTo>
                  <a:lnTo>
                    <a:pt x="48" y="1400"/>
                  </a:lnTo>
                  <a:lnTo>
                    <a:pt x="39" y="1359"/>
                  </a:lnTo>
                  <a:lnTo>
                    <a:pt x="34" y="1315"/>
                  </a:lnTo>
                  <a:lnTo>
                    <a:pt x="32" y="1266"/>
                  </a:lnTo>
                  <a:lnTo>
                    <a:pt x="32" y="1211"/>
                  </a:lnTo>
                  <a:lnTo>
                    <a:pt x="35" y="1150"/>
                  </a:lnTo>
                  <a:lnTo>
                    <a:pt x="42" y="1082"/>
                  </a:lnTo>
                  <a:lnTo>
                    <a:pt x="51" y="1009"/>
                  </a:lnTo>
                  <a:lnTo>
                    <a:pt x="54" y="1000"/>
                  </a:lnTo>
                  <a:lnTo>
                    <a:pt x="61" y="976"/>
                  </a:lnTo>
                  <a:lnTo>
                    <a:pt x="69" y="935"/>
                  </a:lnTo>
                  <a:lnTo>
                    <a:pt x="74" y="882"/>
                  </a:lnTo>
                  <a:lnTo>
                    <a:pt x="76" y="816"/>
                  </a:lnTo>
                  <a:lnTo>
                    <a:pt x="71" y="740"/>
                  </a:lnTo>
                  <a:lnTo>
                    <a:pt x="54" y="656"/>
                  </a:lnTo>
                  <a:lnTo>
                    <a:pt x="24" y="565"/>
                  </a:lnTo>
                  <a:lnTo>
                    <a:pt x="22" y="561"/>
                  </a:lnTo>
                  <a:lnTo>
                    <a:pt x="21" y="555"/>
                  </a:lnTo>
                  <a:lnTo>
                    <a:pt x="19" y="550"/>
                  </a:lnTo>
                  <a:lnTo>
                    <a:pt x="17" y="545"/>
                  </a:lnTo>
                  <a:lnTo>
                    <a:pt x="7" y="493"/>
                  </a:lnTo>
                  <a:lnTo>
                    <a:pt x="0" y="427"/>
                  </a:lnTo>
                  <a:lnTo>
                    <a:pt x="0" y="351"/>
                  </a:lnTo>
                  <a:lnTo>
                    <a:pt x="7" y="272"/>
                  </a:lnTo>
                  <a:lnTo>
                    <a:pt x="20" y="195"/>
                  </a:lnTo>
                  <a:lnTo>
                    <a:pt x="42" y="125"/>
                  </a:lnTo>
                  <a:lnTo>
                    <a:pt x="74" y="68"/>
                  </a:lnTo>
                  <a:lnTo>
                    <a:pt x="116" y="29"/>
                  </a:lnTo>
                  <a:close/>
                </a:path>
              </a:pathLst>
            </a:custGeom>
            <a:solidFill>
              <a:srgbClr val="EFE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07" name="Freeform 135"/>
            <p:cNvSpPr>
              <a:spLocks/>
            </p:cNvSpPr>
            <p:nvPr/>
          </p:nvSpPr>
          <p:spPr bwMode="auto">
            <a:xfrm flipH="1">
              <a:off x="476" y="2279"/>
              <a:ext cx="988" cy="1511"/>
            </a:xfrm>
            <a:custGeom>
              <a:avLst/>
              <a:gdLst>
                <a:gd name="T0" fmla="*/ 134 w 988"/>
                <a:gd name="T1" fmla="*/ 15 h 1511"/>
                <a:gd name="T2" fmla="*/ 190 w 988"/>
                <a:gd name="T3" fmla="*/ 2 h 1511"/>
                <a:gd name="T4" fmla="*/ 251 w 988"/>
                <a:gd name="T5" fmla="*/ 0 h 1511"/>
                <a:gd name="T6" fmla="*/ 316 w 988"/>
                <a:gd name="T7" fmla="*/ 6 h 1511"/>
                <a:gd name="T8" fmla="*/ 381 w 988"/>
                <a:gd name="T9" fmla="*/ 17 h 1511"/>
                <a:gd name="T10" fmla="*/ 444 w 988"/>
                <a:gd name="T11" fmla="*/ 27 h 1511"/>
                <a:gd name="T12" fmla="*/ 504 w 988"/>
                <a:gd name="T13" fmla="*/ 34 h 1511"/>
                <a:gd name="T14" fmla="*/ 557 w 988"/>
                <a:gd name="T15" fmla="*/ 32 h 1511"/>
                <a:gd name="T16" fmla="*/ 605 w 988"/>
                <a:gd name="T17" fmla="*/ 25 h 1511"/>
                <a:gd name="T18" fmla="*/ 669 w 988"/>
                <a:gd name="T19" fmla="*/ 28 h 1511"/>
                <a:gd name="T20" fmla="*/ 743 w 988"/>
                <a:gd name="T21" fmla="*/ 49 h 1511"/>
                <a:gd name="T22" fmla="*/ 821 w 988"/>
                <a:gd name="T23" fmla="*/ 84 h 1511"/>
                <a:gd name="T24" fmla="*/ 891 w 988"/>
                <a:gd name="T25" fmla="*/ 134 h 1511"/>
                <a:gd name="T26" fmla="*/ 949 w 988"/>
                <a:gd name="T27" fmla="*/ 196 h 1511"/>
                <a:gd name="T28" fmla="*/ 981 w 988"/>
                <a:gd name="T29" fmla="*/ 269 h 1511"/>
                <a:gd name="T30" fmla="*/ 984 w 988"/>
                <a:gd name="T31" fmla="*/ 352 h 1511"/>
                <a:gd name="T32" fmla="*/ 950 w 988"/>
                <a:gd name="T33" fmla="*/ 442 h 1511"/>
                <a:gd name="T34" fmla="*/ 908 w 988"/>
                <a:gd name="T35" fmla="*/ 524 h 1511"/>
                <a:gd name="T36" fmla="*/ 861 w 988"/>
                <a:gd name="T37" fmla="*/ 597 h 1511"/>
                <a:gd name="T38" fmla="*/ 812 w 988"/>
                <a:gd name="T39" fmla="*/ 660 h 1511"/>
                <a:gd name="T40" fmla="*/ 764 w 988"/>
                <a:gd name="T41" fmla="*/ 714 h 1511"/>
                <a:gd name="T42" fmla="*/ 718 w 988"/>
                <a:gd name="T43" fmla="*/ 759 h 1511"/>
                <a:gd name="T44" fmla="*/ 677 w 988"/>
                <a:gd name="T45" fmla="*/ 794 h 1511"/>
                <a:gd name="T46" fmla="*/ 642 w 988"/>
                <a:gd name="T47" fmla="*/ 820 h 1511"/>
                <a:gd name="T48" fmla="*/ 621 w 988"/>
                <a:gd name="T49" fmla="*/ 833 h 1511"/>
                <a:gd name="T50" fmla="*/ 610 w 988"/>
                <a:gd name="T51" fmla="*/ 841 h 1511"/>
                <a:gd name="T52" fmla="*/ 597 w 988"/>
                <a:gd name="T53" fmla="*/ 863 h 1511"/>
                <a:gd name="T54" fmla="*/ 600 w 988"/>
                <a:gd name="T55" fmla="*/ 909 h 1511"/>
                <a:gd name="T56" fmla="*/ 621 w 988"/>
                <a:gd name="T57" fmla="*/ 962 h 1511"/>
                <a:gd name="T58" fmla="*/ 652 w 988"/>
                <a:gd name="T59" fmla="*/ 1023 h 1511"/>
                <a:gd name="T60" fmla="*/ 670 w 988"/>
                <a:gd name="T61" fmla="*/ 1056 h 1511"/>
                <a:gd name="T62" fmla="*/ 671 w 988"/>
                <a:gd name="T63" fmla="*/ 1060 h 1511"/>
                <a:gd name="T64" fmla="*/ 688 w 988"/>
                <a:gd name="T65" fmla="*/ 1101 h 1511"/>
                <a:gd name="T66" fmla="*/ 700 w 988"/>
                <a:gd name="T67" fmla="*/ 1202 h 1511"/>
                <a:gd name="T68" fmla="*/ 675 w 988"/>
                <a:gd name="T69" fmla="*/ 1309 h 1511"/>
                <a:gd name="T70" fmla="*/ 596 w 988"/>
                <a:gd name="T71" fmla="*/ 1404 h 1511"/>
                <a:gd name="T72" fmla="*/ 517 w 988"/>
                <a:gd name="T73" fmla="*/ 1447 h 1511"/>
                <a:gd name="T74" fmla="*/ 480 w 988"/>
                <a:gd name="T75" fmla="*/ 1460 h 1511"/>
                <a:gd name="T76" fmla="*/ 441 w 988"/>
                <a:gd name="T77" fmla="*/ 1473 h 1511"/>
                <a:gd name="T78" fmla="*/ 400 w 988"/>
                <a:gd name="T79" fmla="*/ 1485 h 1511"/>
                <a:gd name="T80" fmla="*/ 357 w 988"/>
                <a:gd name="T81" fmla="*/ 1495 h 1511"/>
                <a:gd name="T82" fmla="*/ 314 w 988"/>
                <a:gd name="T83" fmla="*/ 1503 h 1511"/>
                <a:gd name="T84" fmla="*/ 271 w 988"/>
                <a:gd name="T85" fmla="*/ 1508 h 1511"/>
                <a:gd name="T86" fmla="*/ 232 w 988"/>
                <a:gd name="T87" fmla="*/ 1511 h 1511"/>
                <a:gd name="T88" fmla="*/ 188 w 988"/>
                <a:gd name="T89" fmla="*/ 1508 h 1511"/>
                <a:gd name="T90" fmla="*/ 142 w 988"/>
                <a:gd name="T91" fmla="*/ 1495 h 1511"/>
                <a:gd name="T92" fmla="*/ 102 w 988"/>
                <a:gd name="T93" fmla="*/ 1467 h 1511"/>
                <a:gd name="T94" fmla="*/ 71 w 988"/>
                <a:gd name="T95" fmla="*/ 1423 h 1511"/>
                <a:gd name="T96" fmla="*/ 47 w 988"/>
                <a:gd name="T97" fmla="*/ 1361 h 1511"/>
                <a:gd name="T98" fmla="*/ 33 w 988"/>
                <a:gd name="T99" fmla="*/ 1281 h 1511"/>
                <a:gd name="T100" fmla="*/ 30 w 988"/>
                <a:gd name="T101" fmla="*/ 1179 h 1511"/>
                <a:gd name="T102" fmla="*/ 39 w 988"/>
                <a:gd name="T103" fmla="*/ 1055 h 1511"/>
                <a:gd name="T104" fmla="*/ 51 w 988"/>
                <a:gd name="T105" fmla="*/ 974 h 1511"/>
                <a:gd name="T106" fmla="*/ 61 w 988"/>
                <a:gd name="T107" fmla="*/ 905 h 1511"/>
                <a:gd name="T108" fmla="*/ 67 w 988"/>
                <a:gd name="T109" fmla="*/ 785 h 1511"/>
                <a:gd name="T110" fmla="*/ 47 w 988"/>
                <a:gd name="T111" fmla="*/ 632 h 1511"/>
                <a:gd name="T112" fmla="*/ 21 w 988"/>
                <a:gd name="T113" fmla="*/ 543 h 1511"/>
                <a:gd name="T114" fmla="*/ 17 w 988"/>
                <a:gd name="T115" fmla="*/ 534 h 1511"/>
                <a:gd name="T116" fmla="*/ 7 w 988"/>
                <a:gd name="T117" fmla="*/ 478 h 1511"/>
                <a:gd name="T118" fmla="*/ 0 w 988"/>
                <a:gd name="T119" fmla="*/ 341 h 1511"/>
                <a:gd name="T120" fmla="*/ 19 w 988"/>
                <a:gd name="T121" fmla="*/ 190 h 1511"/>
                <a:gd name="T122" fmla="*/ 69 w 988"/>
                <a:gd name="T123" fmla="*/ 6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8" h="1511">
                  <a:moveTo>
                    <a:pt x="110" y="28"/>
                  </a:moveTo>
                  <a:lnTo>
                    <a:pt x="134" y="15"/>
                  </a:lnTo>
                  <a:lnTo>
                    <a:pt x="162" y="8"/>
                  </a:lnTo>
                  <a:lnTo>
                    <a:pt x="190" y="2"/>
                  </a:lnTo>
                  <a:lnTo>
                    <a:pt x="220" y="0"/>
                  </a:lnTo>
                  <a:lnTo>
                    <a:pt x="251" y="0"/>
                  </a:lnTo>
                  <a:lnTo>
                    <a:pt x="284" y="2"/>
                  </a:lnTo>
                  <a:lnTo>
                    <a:pt x="316" y="6"/>
                  </a:lnTo>
                  <a:lnTo>
                    <a:pt x="349" y="12"/>
                  </a:lnTo>
                  <a:lnTo>
                    <a:pt x="381" y="17"/>
                  </a:lnTo>
                  <a:lnTo>
                    <a:pt x="413" y="22"/>
                  </a:lnTo>
                  <a:lnTo>
                    <a:pt x="444" y="27"/>
                  </a:lnTo>
                  <a:lnTo>
                    <a:pt x="475" y="31"/>
                  </a:lnTo>
                  <a:lnTo>
                    <a:pt x="504" y="34"/>
                  </a:lnTo>
                  <a:lnTo>
                    <a:pt x="531" y="35"/>
                  </a:lnTo>
                  <a:lnTo>
                    <a:pt x="557" y="32"/>
                  </a:lnTo>
                  <a:lnTo>
                    <a:pt x="580" y="28"/>
                  </a:lnTo>
                  <a:lnTo>
                    <a:pt x="605" y="25"/>
                  </a:lnTo>
                  <a:lnTo>
                    <a:pt x="635" y="25"/>
                  </a:lnTo>
                  <a:lnTo>
                    <a:pt x="669" y="28"/>
                  </a:lnTo>
                  <a:lnTo>
                    <a:pt x="705" y="38"/>
                  </a:lnTo>
                  <a:lnTo>
                    <a:pt x="743" y="49"/>
                  </a:lnTo>
                  <a:lnTo>
                    <a:pt x="782" y="65"/>
                  </a:lnTo>
                  <a:lnTo>
                    <a:pt x="821" y="84"/>
                  </a:lnTo>
                  <a:lnTo>
                    <a:pt x="857" y="108"/>
                  </a:lnTo>
                  <a:lnTo>
                    <a:pt x="891" y="134"/>
                  </a:lnTo>
                  <a:lnTo>
                    <a:pt x="923" y="164"/>
                  </a:lnTo>
                  <a:lnTo>
                    <a:pt x="949" y="196"/>
                  </a:lnTo>
                  <a:lnTo>
                    <a:pt x="968" y="231"/>
                  </a:lnTo>
                  <a:lnTo>
                    <a:pt x="981" y="269"/>
                  </a:lnTo>
                  <a:lnTo>
                    <a:pt x="988" y="309"/>
                  </a:lnTo>
                  <a:lnTo>
                    <a:pt x="984" y="352"/>
                  </a:lnTo>
                  <a:lnTo>
                    <a:pt x="969" y="398"/>
                  </a:lnTo>
                  <a:lnTo>
                    <a:pt x="950" y="442"/>
                  </a:lnTo>
                  <a:lnTo>
                    <a:pt x="929" y="484"/>
                  </a:lnTo>
                  <a:lnTo>
                    <a:pt x="908" y="524"/>
                  </a:lnTo>
                  <a:lnTo>
                    <a:pt x="885" y="560"/>
                  </a:lnTo>
                  <a:lnTo>
                    <a:pt x="861" y="597"/>
                  </a:lnTo>
                  <a:lnTo>
                    <a:pt x="837" y="629"/>
                  </a:lnTo>
                  <a:lnTo>
                    <a:pt x="812" y="660"/>
                  </a:lnTo>
                  <a:lnTo>
                    <a:pt x="789" y="688"/>
                  </a:lnTo>
                  <a:lnTo>
                    <a:pt x="764" y="714"/>
                  </a:lnTo>
                  <a:lnTo>
                    <a:pt x="740" y="739"/>
                  </a:lnTo>
                  <a:lnTo>
                    <a:pt x="718" y="759"/>
                  </a:lnTo>
                  <a:lnTo>
                    <a:pt x="696" y="779"/>
                  </a:lnTo>
                  <a:lnTo>
                    <a:pt x="677" y="794"/>
                  </a:lnTo>
                  <a:lnTo>
                    <a:pt x="658" y="809"/>
                  </a:lnTo>
                  <a:lnTo>
                    <a:pt x="642" y="820"/>
                  </a:lnTo>
                  <a:lnTo>
                    <a:pt x="627" y="830"/>
                  </a:lnTo>
                  <a:lnTo>
                    <a:pt x="621" y="833"/>
                  </a:lnTo>
                  <a:lnTo>
                    <a:pt x="616" y="837"/>
                  </a:lnTo>
                  <a:lnTo>
                    <a:pt x="610" y="841"/>
                  </a:lnTo>
                  <a:lnTo>
                    <a:pt x="606" y="846"/>
                  </a:lnTo>
                  <a:lnTo>
                    <a:pt x="597" y="863"/>
                  </a:lnTo>
                  <a:lnTo>
                    <a:pt x="596" y="884"/>
                  </a:lnTo>
                  <a:lnTo>
                    <a:pt x="600" y="909"/>
                  </a:lnTo>
                  <a:lnTo>
                    <a:pt x="609" y="935"/>
                  </a:lnTo>
                  <a:lnTo>
                    <a:pt x="621" y="962"/>
                  </a:lnTo>
                  <a:lnTo>
                    <a:pt x="636" y="992"/>
                  </a:lnTo>
                  <a:lnTo>
                    <a:pt x="652" y="1023"/>
                  </a:lnTo>
                  <a:lnTo>
                    <a:pt x="669" y="1055"/>
                  </a:lnTo>
                  <a:lnTo>
                    <a:pt x="670" y="1056"/>
                  </a:lnTo>
                  <a:lnTo>
                    <a:pt x="671" y="1057"/>
                  </a:lnTo>
                  <a:lnTo>
                    <a:pt x="671" y="1060"/>
                  </a:lnTo>
                  <a:lnTo>
                    <a:pt x="673" y="1061"/>
                  </a:lnTo>
                  <a:lnTo>
                    <a:pt x="688" y="1101"/>
                  </a:lnTo>
                  <a:lnTo>
                    <a:pt x="699" y="1150"/>
                  </a:lnTo>
                  <a:lnTo>
                    <a:pt x="700" y="1202"/>
                  </a:lnTo>
                  <a:lnTo>
                    <a:pt x="694" y="1256"/>
                  </a:lnTo>
                  <a:lnTo>
                    <a:pt x="675" y="1309"/>
                  </a:lnTo>
                  <a:lnTo>
                    <a:pt x="644" y="1360"/>
                  </a:lnTo>
                  <a:lnTo>
                    <a:pt x="596" y="1404"/>
                  </a:lnTo>
                  <a:lnTo>
                    <a:pt x="532" y="1441"/>
                  </a:lnTo>
                  <a:lnTo>
                    <a:pt x="517" y="1447"/>
                  </a:lnTo>
                  <a:lnTo>
                    <a:pt x="499" y="1454"/>
                  </a:lnTo>
                  <a:lnTo>
                    <a:pt x="480" y="1460"/>
                  </a:lnTo>
                  <a:lnTo>
                    <a:pt x="461" y="1467"/>
                  </a:lnTo>
                  <a:lnTo>
                    <a:pt x="441" y="1473"/>
                  </a:lnTo>
                  <a:lnTo>
                    <a:pt x="420" y="1480"/>
                  </a:lnTo>
                  <a:lnTo>
                    <a:pt x="400" y="1485"/>
                  </a:lnTo>
                  <a:lnTo>
                    <a:pt x="379" y="1490"/>
                  </a:lnTo>
                  <a:lnTo>
                    <a:pt x="357" y="1495"/>
                  </a:lnTo>
                  <a:lnTo>
                    <a:pt x="335" y="1499"/>
                  </a:lnTo>
                  <a:lnTo>
                    <a:pt x="314" y="1503"/>
                  </a:lnTo>
                  <a:lnTo>
                    <a:pt x="293" y="1507"/>
                  </a:lnTo>
                  <a:lnTo>
                    <a:pt x="271" y="1508"/>
                  </a:lnTo>
                  <a:lnTo>
                    <a:pt x="251" y="1511"/>
                  </a:lnTo>
                  <a:lnTo>
                    <a:pt x="232" y="1511"/>
                  </a:lnTo>
                  <a:lnTo>
                    <a:pt x="212" y="1511"/>
                  </a:lnTo>
                  <a:lnTo>
                    <a:pt x="188" y="1508"/>
                  </a:lnTo>
                  <a:lnTo>
                    <a:pt x="164" y="1503"/>
                  </a:lnTo>
                  <a:lnTo>
                    <a:pt x="142" y="1495"/>
                  </a:lnTo>
                  <a:lnTo>
                    <a:pt x="121" y="1482"/>
                  </a:lnTo>
                  <a:lnTo>
                    <a:pt x="102" y="1467"/>
                  </a:lnTo>
                  <a:lnTo>
                    <a:pt x="85" y="1447"/>
                  </a:lnTo>
                  <a:lnTo>
                    <a:pt x="71" y="1423"/>
                  </a:lnTo>
                  <a:lnTo>
                    <a:pt x="58" y="1395"/>
                  </a:lnTo>
                  <a:lnTo>
                    <a:pt x="47" y="1361"/>
                  </a:lnTo>
                  <a:lnTo>
                    <a:pt x="38" y="1324"/>
                  </a:lnTo>
                  <a:lnTo>
                    <a:pt x="33" y="1281"/>
                  </a:lnTo>
                  <a:lnTo>
                    <a:pt x="30" y="1233"/>
                  </a:lnTo>
                  <a:lnTo>
                    <a:pt x="30" y="1179"/>
                  </a:lnTo>
                  <a:lnTo>
                    <a:pt x="33" y="1120"/>
                  </a:lnTo>
                  <a:lnTo>
                    <a:pt x="39" y="1055"/>
                  </a:lnTo>
                  <a:lnTo>
                    <a:pt x="48" y="983"/>
                  </a:lnTo>
                  <a:lnTo>
                    <a:pt x="51" y="974"/>
                  </a:lnTo>
                  <a:lnTo>
                    <a:pt x="56" y="947"/>
                  </a:lnTo>
                  <a:lnTo>
                    <a:pt x="61" y="905"/>
                  </a:lnTo>
                  <a:lnTo>
                    <a:pt x="65" y="850"/>
                  </a:lnTo>
                  <a:lnTo>
                    <a:pt x="67" y="785"/>
                  </a:lnTo>
                  <a:lnTo>
                    <a:pt x="60" y="711"/>
                  </a:lnTo>
                  <a:lnTo>
                    <a:pt x="47" y="632"/>
                  </a:lnTo>
                  <a:lnTo>
                    <a:pt x="22" y="549"/>
                  </a:lnTo>
                  <a:lnTo>
                    <a:pt x="21" y="543"/>
                  </a:lnTo>
                  <a:lnTo>
                    <a:pt x="20" y="538"/>
                  </a:lnTo>
                  <a:lnTo>
                    <a:pt x="17" y="534"/>
                  </a:lnTo>
                  <a:lnTo>
                    <a:pt x="16" y="529"/>
                  </a:lnTo>
                  <a:lnTo>
                    <a:pt x="7" y="478"/>
                  </a:lnTo>
                  <a:lnTo>
                    <a:pt x="2" y="415"/>
                  </a:lnTo>
                  <a:lnTo>
                    <a:pt x="0" y="341"/>
                  </a:lnTo>
                  <a:lnTo>
                    <a:pt x="6" y="265"/>
                  </a:lnTo>
                  <a:lnTo>
                    <a:pt x="19" y="190"/>
                  </a:lnTo>
                  <a:lnTo>
                    <a:pt x="39" y="122"/>
                  </a:lnTo>
                  <a:lnTo>
                    <a:pt x="69" y="66"/>
                  </a:lnTo>
                  <a:lnTo>
                    <a:pt x="110" y="28"/>
                  </a:lnTo>
                  <a:close/>
                </a:path>
              </a:pathLst>
            </a:custGeom>
            <a:solidFill>
              <a:srgbClr val="E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08" name="Freeform 136"/>
            <p:cNvSpPr>
              <a:spLocks/>
            </p:cNvSpPr>
            <p:nvPr/>
          </p:nvSpPr>
          <p:spPr bwMode="auto">
            <a:xfrm flipH="1">
              <a:off x="493" y="2304"/>
              <a:ext cx="958" cy="1468"/>
            </a:xfrm>
            <a:custGeom>
              <a:avLst/>
              <a:gdLst>
                <a:gd name="T0" fmla="*/ 128 w 958"/>
                <a:gd name="T1" fmla="*/ 15 h 1468"/>
                <a:gd name="T2" fmla="*/ 181 w 958"/>
                <a:gd name="T3" fmla="*/ 2 h 1468"/>
                <a:gd name="T4" fmla="*/ 238 w 958"/>
                <a:gd name="T5" fmla="*/ 0 h 1468"/>
                <a:gd name="T6" fmla="*/ 300 w 958"/>
                <a:gd name="T7" fmla="*/ 6 h 1468"/>
                <a:gd name="T8" fmla="*/ 362 w 958"/>
                <a:gd name="T9" fmla="*/ 16 h 1468"/>
                <a:gd name="T10" fmla="*/ 422 w 958"/>
                <a:gd name="T11" fmla="*/ 26 h 1468"/>
                <a:gd name="T12" fmla="*/ 478 w 958"/>
                <a:gd name="T13" fmla="*/ 32 h 1468"/>
                <a:gd name="T14" fmla="*/ 528 w 958"/>
                <a:gd name="T15" fmla="*/ 31 h 1468"/>
                <a:gd name="T16" fmla="*/ 575 w 958"/>
                <a:gd name="T17" fmla="*/ 23 h 1468"/>
                <a:gd name="T18" fmla="*/ 638 w 958"/>
                <a:gd name="T19" fmla="*/ 27 h 1468"/>
                <a:gd name="T20" fmla="*/ 711 w 958"/>
                <a:gd name="T21" fmla="*/ 46 h 1468"/>
                <a:gd name="T22" fmla="*/ 789 w 958"/>
                <a:gd name="T23" fmla="*/ 79 h 1468"/>
                <a:gd name="T24" fmla="*/ 860 w 958"/>
                <a:gd name="T25" fmla="*/ 126 h 1468"/>
                <a:gd name="T26" fmla="*/ 917 w 958"/>
                <a:gd name="T27" fmla="*/ 186 h 1468"/>
                <a:gd name="T28" fmla="*/ 952 w 958"/>
                <a:gd name="T29" fmla="*/ 256 h 1468"/>
                <a:gd name="T30" fmla="*/ 955 w 958"/>
                <a:gd name="T31" fmla="*/ 336 h 1468"/>
                <a:gd name="T32" fmla="*/ 924 w 958"/>
                <a:gd name="T33" fmla="*/ 422 h 1468"/>
                <a:gd name="T34" fmla="*/ 882 w 958"/>
                <a:gd name="T35" fmla="*/ 502 h 1468"/>
                <a:gd name="T36" fmla="*/ 838 w 958"/>
                <a:gd name="T37" fmla="*/ 572 h 1468"/>
                <a:gd name="T38" fmla="*/ 791 w 958"/>
                <a:gd name="T39" fmla="*/ 634 h 1468"/>
                <a:gd name="T40" fmla="*/ 744 w 958"/>
                <a:gd name="T41" fmla="*/ 688 h 1468"/>
                <a:gd name="T42" fmla="*/ 700 w 958"/>
                <a:gd name="T43" fmla="*/ 733 h 1468"/>
                <a:gd name="T44" fmla="*/ 658 w 958"/>
                <a:gd name="T45" fmla="*/ 768 h 1468"/>
                <a:gd name="T46" fmla="*/ 625 w 958"/>
                <a:gd name="T47" fmla="*/ 794 h 1468"/>
                <a:gd name="T48" fmla="*/ 604 w 958"/>
                <a:gd name="T49" fmla="*/ 807 h 1468"/>
                <a:gd name="T50" fmla="*/ 593 w 958"/>
                <a:gd name="T51" fmla="*/ 816 h 1468"/>
                <a:gd name="T52" fmla="*/ 579 w 958"/>
                <a:gd name="T53" fmla="*/ 837 h 1468"/>
                <a:gd name="T54" fmla="*/ 578 w 958"/>
                <a:gd name="T55" fmla="*/ 879 h 1468"/>
                <a:gd name="T56" fmla="*/ 596 w 958"/>
                <a:gd name="T57" fmla="*/ 931 h 1468"/>
                <a:gd name="T58" fmla="*/ 626 w 958"/>
                <a:gd name="T59" fmla="*/ 991 h 1468"/>
                <a:gd name="T60" fmla="*/ 643 w 958"/>
                <a:gd name="T61" fmla="*/ 1023 h 1468"/>
                <a:gd name="T62" fmla="*/ 643 w 958"/>
                <a:gd name="T63" fmla="*/ 1026 h 1468"/>
                <a:gd name="T64" fmla="*/ 660 w 958"/>
                <a:gd name="T65" fmla="*/ 1066 h 1468"/>
                <a:gd name="T66" fmla="*/ 671 w 958"/>
                <a:gd name="T67" fmla="*/ 1164 h 1468"/>
                <a:gd name="T68" fmla="*/ 647 w 958"/>
                <a:gd name="T69" fmla="*/ 1269 h 1468"/>
                <a:gd name="T70" fmla="*/ 571 w 958"/>
                <a:gd name="T71" fmla="*/ 1361 h 1468"/>
                <a:gd name="T72" fmla="*/ 493 w 958"/>
                <a:gd name="T73" fmla="*/ 1403 h 1468"/>
                <a:gd name="T74" fmla="*/ 459 w 958"/>
                <a:gd name="T75" fmla="*/ 1416 h 1468"/>
                <a:gd name="T76" fmla="*/ 423 w 958"/>
                <a:gd name="T77" fmla="*/ 1429 h 1468"/>
                <a:gd name="T78" fmla="*/ 384 w 958"/>
                <a:gd name="T79" fmla="*/ 1441 h 1468"/>
                <a:gd name="T80" fmla="*/ 344 w 958"/>
                <a:gd name="T81" fmla="*/ 1451 h 1468"/>
                <a:gd name="T82" fmla="*/ 303 w 958"/>
                <a:gd name="T83" fmla="*/ 1459 h 1468"/>
                <a:gd name="T84" fmla="*/ 263 w 958"/>
                <a:gd name="T85" fmla="*/ 1465 h 1468"/>
                <a:gd name="T86" fmla="*/ 225 w 958"/>
                <a:gd name="T87" fmla="*/ 1468 h 1468"/>
                <a:gd name="T88" fmla="*/ 184 w 958"/>
                <a:gd name="T89" fmla="*/ 1465 h 1468"/>
                <a:gd name="T90" fmla="*/ 140 w 958"/>
                <a:gd name="T91" fmla="*/ 1452 h 1468"/>
                <a:gd name="T92" fmla="*/ 101 w 958"/>
                <a:gd name="T93" fmla="*/ 1425 h 1468"/>
                <a:gd name="T94" fmla="*/ 69 w 958"/>
                <a:gd name="T95" fmla="*/ 1383 h 1468"/>
                <a:gd name="T96" fmla="*/ 46 w 958"/>
                <a:gd name="T97" fmla="*/ 1323 h 1468"/>
                <a:gd name="T98" fmla="*/ 32 w 958"/>
                <a:gd name="T99" fmla="*/ 1247 h 1468"/>
                <a:gd name="T100" fmla="*/ 29 w 958"/>
                <a:gd name="T101" fmla="*/ 1148 h 1468"/>
                <a:gd name="T102" fmla="*/ 37 w 958"/>
                <a:gd name="T103" fmla="*/ 1027 h 1468"/>
                <a:gd name="T104" fmla="*/ 47 w 958"/>
                <a:gd name="T105" fmla="*/ 948 h 1468"/>
                <a:gd name="T106" fmla="*/ 54 w 958"/>
                <a:gd name="T107" fmla="*/ 876 h 1468"/>
                <a:gd name="T108" fmla="*/ 55 w 958"/>
                <a:gd name="T109" fmla="*/ 754 h 1468"/>
                <a:gd name="T110" fmla="*/ 39 w 958"/>
                <a:gd name="T111" fmla="*/ 608 h 1468"/>
                <a:gd name="T112" fmla="*/ 20 w 958"/>
                <a:gd name="T113" fmla="*/ 528 h 1468"/>
                <a:gd name="T114" fmla="*/ 17 w 958"/>
                <a:gd name="T115" fmla="*/ 517 h 1468"/>
                <a:gd name="T116" fmla="*/ 7 w 958"/>
                <a:gd name="T117" fmla="*/ 464 h 1468"/>
                <a:gd name="T118" fmla="*/ 0 w 958"/>
                <a:gd name="T119" fmla="*/ 331 h 1468"/>
                <a:gd name="T120" fmla="*/ 17 w 958"/>
                <a:gd name="T121" fmla="*/ 184 h 1468"/>
                <a:gd name="T122" fmla="*/ 64 w 958"/>
                <a:gd name="T123" fmla="*/ 65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1468">
                  <a:moveTo>
                    <a:pt x="103" y="27"/>
                  </a:moveTo>
                  <a:lnTo>
                    <a:pt x="128" y="15"/>
                  </a:lnTo>
                  <a:lnTo>
                    <a:pt x="153" y="6"/>
                  </a:lnTo>
                  <a:lnTo>
                    <a:pt x="181" y="2"/>
                  </a:lnTo>
                  <a:lnTo>
                    <a:pt x="210" y="0"/>
                  </a:lnTo>
                  <a:lnTo>
                    <a:pt x="238" y="0"/>
                  </a:lnTo>
                  <a:lnTo>
                    <a:pt x="270" y="2"/>
                  </a:lnTo>
                  <a:lnTo>
                    <a:pt x="300" y="6"/>
                  </a:lnTo>
                  <a:lnTo>
                    <a:pt x="331" y="11"/>
                  </a:lnTo>
                  <a:lnTo>
                    <a:pt x="362" y="16"/>
                  </a:lnTo>
                  <a:lnTo>
                    <a:pt x="392" y="22"/>
                  </a:lnTo>
                  <a:lnTo>
                    <a:pt x="422" y="26"/>
                  </a:lnTo>
                  <a:lnTo>
                    <a:pt x="450" y="29"/>
                  </a:lnTo>
                  <a:lnTo>
                    <a:pt x="478" y="32"/>
                  </a:lnTo>
                  <a:lnTo>
                    <a:pt x="504" y="33"/>
                  </a:lnTo>
                  <a:lnTo>
                    <a:pt x="528" y="31"/>
                  </a:lnTo>
                  <a:lnTo>
                    <a:pt x="551" y="27"/>
                  </a:lnTo>
                  <a:lnTo>
                    <a:pt x="575" y="23"/>
                  </a:lnTo>
                  <a:lnTo>
                    <a:pt x="604" y="23"/>
                  </a:lnTo>
                  <a:lnTo>
                    <a:pt x="638" y="27"/>
                  </a:lnTo>
                  <a:lnTo>
                    <a:pt x="673" y="35"/>
                  </a:lnTo>
                  <a:lnTo>
                    <a:pt x="711" y="46"/>
                  </a:lnTo>
                  <a:lnTo>
                    <a:pt x="750" y="61"/>
                  </a:lnTo>
                  <a:lnTo>
                    <a:pt x="789" y="79"/>
                  </a:lnTo>
                  <a:lnTo>
                    <a:pt x="825" y="101"/>
                  </a:lnTo>
                  <a:lnTo>
                    <a:pt x="860" y="126"/>
                  </a:lnTo>
                  <a:lnTo>
                    <a:pt x="891" y="154"/>
                  </a:lnTo>
                  <a:lnTo>
                    <a:pt x="917" y="186"/>
                  </a:lnTo>
                  <a:lnTo>
                    <a:pt x="938" y="219"/>
                  </a:lnTo>
                  <a:lnTo>
                    <a:pt x="952" y="256"/>
                  </a:lnTo>
                  <a:lnTo>
                    <a:pt x="958" y="295"/>
                  </a:lnTo>
                  <a:lnTo>
                    <a:pt x="955" y="336"/>
                  </a:lnTo>
                  <a:lnTo>
                    <a:pt x="942" y="381"/>
                  </a:lnTo>
                  <a:lnTo>
                    <a:pt x="924" y="422"/>
                  </a:lnTo>
                  <a:lnTo>
                    <a:pt x="904" y="463"/>
                  </a:lnTo>
                  <a:lnTo>
                    <a:pt x="882" y="502"/>
                  </a:lnTo>
                  <a:lnTo>
                    <a:pt x="860" y="538"/>
                  </a:lnTo>
                  <a:lnTo>
                    <a:pt x="838" y="572"/>
                  </a:lnTo>
                  <a:lnTo>
                    <a:pt x="815" y="604"/>
                  </a:lnTo>
                  <a:lnTo>
                    <a:pt x="791" y="634"/>
                  </a:lnTo>
                  <a:lnTo>
                    <a:pt x="768" y="662"/>
                  </a:lnTo>
                  <a:lnTo>
                    <a:pt x="744" y="688"/>
                  </a:lnTo>
                  <a:lnTo>
                    <a:pt x="721" y="711"/>
                  </a:lnTo>
                  <a:lnTo>
                    <a:pt x="700" y="733"/>
                  </a:lnTo>
                  <a:lnTo>
                    <a:pt x="679" y="751"/>
                  </a:lnTo>
                  <a:lnTo>
                    <a:pt x="658" y="768"/>
                  </a:lnTo>
                  <a:lnTo>
                    <a:pt x="642" y="782"/>
                  </a:lnTo>
                  <a:lnTo>
                    <a:pt x="625" y="794"/>
                  </a:lnTo>
                  <a:lnTo>
                    <a:pt x="610" y="803"/>
                  </a:lnTo>
                  <a:lnTo>
                    <a:pt x="604" y="807"/>
                  </a:lnTo>
                  <a:lnTo>
                    <a:pt x="599" y="811"/>
                  </a:lnTo>
                  <a:lnTo>
                    <a:pt x="593" y="816"/>
                  </a:lnTo>
                  <a:lnTo>
                    <a:pt x="590" y="820"/>
                  </a:lnTo>
                  <a:lnTo>
                    <a:pt x="579" y="837"/>
                  </a:lnTo>
                  <a:lnTo>
                    <a:pt x="575" y="857"/>
                  </a:lnTo>
                  <a:lnTo>
                    <a:pt x="578" y="879"/>
                  </a:lnTo>
                  <a:lnTo>
                    <a:pt x="586" y="903"/>
                  </a:lnTo>
                  <a:lnTo>
                    <a:pt x="596" y="931"/>
                  </a:lnTo>
                  <a:lnTo>
                    <a:pt x="610" y="961"/>
                  </a:lnTo>
                  <a:lnTo>
                    <a:pt x="626" y="991"/>
                  </a:lnTo>
                  <a:lnTo>
                    <a:pt x="642" y="1022"/>
                  </a:lnTo>
                  <a:lnTo>
                    <a:pt x="643" y="1023"/>
                  </a:lnTo>
                  <a:lnTo>
                    <a:pt x="643" y="1024"/>
                  </a:lnTo>
                  <a:lnTo>
                    <a:pt x="643" y="1026"/>
                  </a:lnTo>
                  <a:lnTo>
                    <a:pt x="644" y="1027"/>
                  </a:lnTo>
                  <a:lnTo>
                    <a:pt x="660" y="1066"/>
                  </a:lnTo>
                  <a:lnTo>
                    <a:pt x="669" y="1113"/>
                  </a:lnTo>
                  <a:lnTo>
                    <a:pt x="671" y="1164"/>
                  </a:lnTo>
                  <a:lnTo>
                    <a:pt x="665" y="1217"/>
                  </a:lnTo>
                  <a:lnTo>
                    <a:pt x="647" y="1269"/>
                  </a:lnTo>
                  <a:lnTo>
                    <a:pt x="616" y="1318"/>
                  </a:lnTo>
                  <a:lnTo>
                    <a:pt x="571" y="1361"/>
                  </a:lnTo>
                  <a:lnTo>
                    <a:pt x="509" y="1396"/>
                  </a:lnTo>
                  <a:lnTo>
                    <a:pt x="493" y="1403"/>
                  </a:lnTo>
                  <a:lnTo>
                    <a:pt x="478" y="1409"/>
                  </a:lnTo>
                  <a:lnTo>
                    <a:pt x="459" y="1416"/>
                  </a:lnTo>
                  <a:lnTo>
                    <a:pt x="441" y="1422"/>
                  </a:lnTo>
                  <a:lnTo>
                    <a:pt x="423" y="1429"/>
                  </a:lnTo>
                  <a:lnTo>
                    <a:pt x="404" y="1434"/>
                  </a:lnTo>
                  <a:lnTo>
                    <a:pt x="384" y="1441"/>
                  </a:lnTo>
                  <a:lnTo>
                    <a:pt x="365" y="1446"/>
                  </a:lnTo>
                  <a:lnTo>
                    <a:pt x="344" y="1451"/>
                  </a:lnTo>
                  <a:lnTo>
                    <a:pt x="323" y="1455"/>
                  </a:lnTo>
                  <a:lnTo>
                    <a:pt x="303" y="1459"/>
                  </a:lnTo>
                  <a:lnTo>
                    <a:pt x="283" y="1463"/>
                  </a:lnTo>
                  <a:lnTo>
                    <a:pt x="263" y="1465"/>
                  </a:lnTo>
                  <a:lnTo>
                    <a:pt x="244" y="1467"/>
                  </a:lnTo>
                  <a:lnTo>
                    <a:pt x="225" y="1468"/>
                  </a:lnTo>
                  <a:lnTo>
                    <a:pt x="207" y="1468"/>
                  </a:lnTo>
                  <a:lnTo>
                    <a:pt x="184" y="1465"/>
                  </a:lnTo>
                  <a:lnTo>
                    <a:pt x="160" y="1460"/>
                  </a:lnTo>
                  <a:lnTo>
                    <a:pt x="140" y="1452"/>
                  </a:lnTo>
                  <a:lnTo>
                    <a:pt x="119" y="1441"/>
                  </a:lnTo>
                  <a:lnTo>
                    <a:pt x="101" y="1425"/>
                  </a:lnTo>
                  <a:lnTo>
                    <a:pt x="84" y="1407"/>
                  </a:lnTo>
                  <a:lnTo>
                    <a:pt x="69" y="1383"/>
                  </a:lnTo>
                  <a:lnTo>
                    <a:pt x="56" y="1356"/>
                  </a:lnTo>
                  <a:lnTo>
                    <a:pt x="46" y="1323"/>
                  </a:lnTo>
                  <a:lnTo>
                    <a:pt x="38" y="1287"/>
                  </a:lnTo>
                  <a:lnTo>
                    <a:pt x="32" y="1247"/>
                  </a:lnTo>
                  <a:lnTo>
                    <a:pt x="29" y="1200"/>
                  </a:lnTo>
                  <a:lnTo>
                    <a:pt x="29" y="1148"/>
                  </a:lnTo>
                  <a:lnTo>
                    <a:pt x="32" y="1091"/>
                  </a:lnTo>
                  <a:lnTo>
                    <a:pt x="37" y="1027"/>
                  </a:lnTo>
                  <a:lnTo>
                    <a:pt x="46" y="958"/>
                  </a:lnTo>
                  <a:lnTo>
                    <a:pt x="47" y="948"/>
                  </a:lnTo>
                  <a:lnTo>
                    <a:pt x="51" y="919"/>
                  </a:lnTo>
                  <a:lnTo>
                    <a:pt x="54" y="876"/>
                  </a:lnTo>
                  <a:lnTo>
                    <a:pt x="56" y="819"/>
                  </a:lnTo>
                  <a:lnTo>
                    <a:pt x="55" y="754"/>
                  </a:lnTo>
                  <a:lnTo>
                    <a:pt x="50" y="682"/>
                  </a:lnTo>
                  <a:lnTo>
                    <a:pt x="39" y="608"/>
                  </a:lnTo>
                  <a:lnTo>
                    <a:pt x="21" y="533"/>
                  </a:lnTo>
                  <a:lnTo>
                    <a:pt x="20" y="528"/>
                  </a:lnTo>
                  <a:lnTo>
                    <a:pt x="19" y="522"/>
                  </a:lnTo>
                  <a:lnTo>
                    <a:pt x="17" y="517"/>
                  </a:lnTo>
                  <a:lnTo>
                    <a:pt x="16" y="512"/>
                  </a:lnTo>
                  <a:lnTo>
                    <a:pt x="7" y="464"/>
                  </a:lnTo>
                  <a:lnTo>
                    <a:pt x="2" y="401"/>
                  </a:lnTo>
                  <a:lnTo>
                    <a:pt x="0" y="331"/>
                  </a:lnTo>
                  <a:lnTo>
                    <a:pt x="6" y="257"/>
                  </a:lnTo>
                  <a:lnTo>
                    <a:pt x="17" y="184"/>
                  </a:lnTo>
                  <a:lnTo>
                    <a:pt x="35" y="118"/>
                  </a:lnTo>
                  <a:lnTo>
                    <a:pt x="64" y="65"/>
                  </a:lnTo>
                  <a:lnTo>
                    <a:pt x="103" y="27"/>
                  </a:lnTo>
                  <a:close/>
                </a:path>
              </a:pathLst>
            </a:custGeom>
            <a:solidFill>
              <a:srgbClr val="E0D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09" name="Freeform 137"/>
            <p:cNvSpPr>
              <a:spLocks/>
            </p:cNvSpPr>
            <p:nvPr/>
          </p:nvSpPr>
          <p:spPr bwMode="auto">
            <a:xfrm flipH="1">
              <a:off x="512" y="2328"/>
              <a:ext cx="926" cy="1424"/>
            </a:xfrm>
            <a:custGeom>
              <a:avLst/>
              <a:gdLst>
                <a:gd name="T0" fmla="*/ 120 w 926"/>
                <a:gd name="T1" fmla="*/ 15 h 1424"/>
                <a:gd name="T2" fmla="*/ 169 w 926"/>
                <a:gd name="T3" fmla="*/ 2 h 1424"/>
                <a:gd name="T4" fmla="*/ 224 w 926"/>
                <a:gd name="T5" fmla="*/ 0 h 1424"/>
                <a:gd name="T6" fmla="*/ 281 w 926"/>
                <a:gd name="T7" fmla="*/ 5 h 1424"/>
                <a:gd name="T8" fmla="*/ 340 w 926"/>
                <a:gd name="T9" fmla="*/ 16 h 1424"/>
                <a:gd name="T10" fmla="*/ 397 w 926"/>
                <a:gd name="T11" fmla="*/ 25 h 1424"/>
                <a:gd name="T12" fmla="*/ 450 w 926"/>
                <a:gd name="T13" fmla="*/ 31 h 1424"/>
                <a:gd name="T14" fmla="*/ 497 w 926"/>
                <a:gd name="T15" fmla="*/ 30 h 1424"/>
                <a:gd name="T16" fmla="*/ 543 w 926"/>
                <a:gd name="T17" fmla="*/ 22 h 1424"/>
                <a:gd name="T18" fmla="*/ 604 w 926"/>
                <a:gd name="T19" fmla="*/ 26 h 1424"/>
                <a:gd name="T20" fmla="*/ 677 w 926"/>
                <a:gd name="T21" fmla="*/ 43 h 1424"/>
                <a:gd name="T22" fmla="*/ 755 w 926"/>
                <a:gd name="T23" fmla="*/ 76 h 1424"/>
                <a:gd name="T24" fmla="*/ 826 w 926"/>
                <a:gd name="T25" fmla="*/ 120 h 1424"/>
                <a:gd name="T26" fmla="*/ 885 w 926"/>
                <a:gd name="T27" fmla="*/ 176 h 1424"/>
                <a:gd name="T28" fmla="*/ 920 w 926"/>
                <a:gd name="T29" fmla="*/ 243 h 1424"/>
                <a:gd name="T30" fmla="*/ 924 w 926"/>
                <a:gd name="T31" fmla="*/ 321 h 1424"/>
                <a:gd name="T32" fmla="*/ 895 w 926"/>
                <a:gd name="T33" fmla="*/ 405 h 1424"/>
                <a:gd name="T34" fmla="*/ 856 w 926"/>
                <a:gd name="T35" fmla="*/ 480 h 1424"/>
                <a:gd name="T36" fmla="*/ 813 w 926"/>
                <a:gd name="T37" fmla="*/ 549 h 1424"/>
                <a:gd name="T38" fmla="*/ 769 w 926"/>
                <a:gd name="T39" fmla="*/ 610 h 1424"/>
                <a:gd name="T40" fmla="*/ 724 w 926"/>
                <a:gd name="T41" fmla="*/ 662 h 1424"/>
                <a:gd name="T42" fmla="*/ 679 w 926"/>
                <a:gd name="T43" fmla="*/ 708 h 1424"/>
                <a:gd name="T44" fmla="*/ 640 w 926"/>
                <a:gd name="T45" fmla="*/ 743 h 1424"/>
                <a:gd name="T46" fmla="*/ 606 w 926"/>
                <a:gd name="T47" fmla="*/ 770 h 1424"/>
                <a:gd name="T48" fmla="*/ 586 w 926"/>
                <a:gd name="T49" fmla="*/ 783 h 1424"/>
                <a:gd name="T50" fmla="*/ 577 w 926"/>
                <a:gd name="T51" fmla="*/ 791 h 1424"/>
                <a:gd name="T52" fmla="*/ 560 w 926"/>
                <a:gd name="T53" fmla="*/ 809 h 1424"/>
                <a:gd name="T54" fmla="*/ 554 w 926"/>
                <a:gd name="T55" fmla="*/ 849 h 1424"/>
                <a:gd name="T56" fmla="*/ 570 w 926"/>
                <a:gd name="T57" fmla="*/ 900 h 1424"/>
                <a:gd name="T58" fmla="*/ 597 w 926"/>
                <a:gd name="T59" fmla="*/ 957 h 1424"/>
                <a:gd name="T60" fmla="*/ 613 w 926"/>
                <a:gd name="T61" fmla="*/ 990 h 1424"/>
                <a:gd name="T62" fmla="*/ 614 w 926"/>
                <a:gd name="T63" fmla="*/ 994 h 1424"/>
                <a:gd name="T64" fmla="*/ 630 w 926"/>
                <a:gd name="T65" fmla="*/ 1033 h 1424"/>
                <a:gd name="T66" fmla="*/ 640 w 926"/>
                <a:gd name="T67" fmla="*/ 1127 h 1424"/>
                <a:gd name="T68" fmla="*/ 617 w 926"/>
                <a:gd name="T69" fmla="*/ 1229 h 1424"/>
                <a:gd name="T70" fmla="*/ 544 w 926"/>
                <a:gd name="T71" fmla="*/ 1318 h 1424"/>
                <a:gd name="T72" fmla="*/ 471 w 926"/>
                <a:gd name="T73" fmla="*/ 1358 h 1424"/>
                <a:gd name="T74" fmla="*/ 439 w 926"/>
                <a:gd name="T75" fmla="*/ 1371 h 1424"/>
                <a:gd name="T76" fmla="*/ 404 w 926"/>
                <a:gd name="T77" fmla="*/ 1384 h 1424"/>
                <a:gd name="T78" fmla="*/ 367 w 926"/>
                <a:gd name="T79" fmla="*/ 1397 h 1424"/>
                <a:gd name="T80" fmla="*/ 329 w 926"/>
                <a:gd name="T81" fmla="*/ 1407 h 1424"/>
                <a:gd name="T82" fmla="*/ 292 w 926"/>
                <a:gd name="T83" fmla="*/ 1417 h 1424"/>
                <a:gd name="T84" fmla="*/ 254 w 926"/>
                <a:gd name="T85" fmla="*/ 1422 h 1424"/>
                <a:gd name="T86" fmla="*/ 218 w 926"/>
                <a:gd name="T87" fmla="*/ 1424 h 1424"/>
                <a:gd name="T88" fmla="*/ 177 w 926"/>
                <a:gd name="T89" fmla="*/ 1422 h 1424"/>
                <a:gd name="T90" fmla="*/ 134 w 926"/>
                <a:gd name="T91" fmla="*/ 1410 h 1424"/>
                <a:gd name="T92" fmla="*/ 97 w 926"/>
                <a:gd name="T93" fmla="*/ 1384 h 1424"/>
                <a:gd name="T94" fmla="*/ 67 w 926"/>
                <a:gd name="T95" fmla="*/ 1344 h 1424"/>
                <a:gd name="T96" fmla="*/ 43 w 926"/>
                <a:gd name="T97" fmla="*/ 1288 h 1424"/>
                <a:gd name="T98" fmla="*/ 29 w 926"/>
                <a:gd name="T99" fmla="*/ 1212 h 1424"/>
                <a:gd name="T100" fmla="*/ 25 w 926"/>
                <a:gd name="T101" fmla="*/ 1117 h 1424"/>
                <a:gd name="T102" fmla="*/ 33 w 926"/>
                <a:gd name="T103" fmla="*/ 1000 h 1424"/>
                <a:gd name="T104" fmla="*/ 43 w 926"/>
                <a:gd name="T105" fmla="*/ 922 h 1424"/>
                <a:gd name="T106" fmla="*/ 46 w 926"/>
                <a:gd name="T107" fmla="*/ 847 h 1424"/>
                <a:gd name="T108" fmla="*/ 45 w 926"/>
                <a:gd name="T109" fmla="*/ 725 h 1424"/>
                <a:gd name="T110" fmla="*/ 30 w 926"/>
                <a:gd name="T111" fmla="*/ 584 h 1424"/>
                <a:gd name="T112" fmla="*/ 16 w 926"/>
                <a:gd name="T113" fmla="*/ 513 h 1424"/>
                <a:gd name="T114" fmla="*/ 15 w 926"/>
                <a:gd name="T115" fmla="*/ 502 h 1424"/>
                <a:gd name="T116" fmla="*/ 7 w 926"/>
                <a:gd name="T117" fmla="*/ 450 h 1424"/>
                <a:gd name="T118" fmla="*/ 0 w 926"/>
                <a:gd name="T119" fmla="*/ 323 h 1424"/>
                <a:gd name="T120" fmla="*/ 15 w 926"/>
                <a:gd name="T121" fmla="*/ 180 h 1424"/>
                <a:gd name="T122" fmla="*/ 59 w 926"/>
                <a:gd name="T123" fmla="*/ 6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1424">
                  <a:moveTo>
                    <a:pt x="97" y="26"/>
                  </a:moveTo>
                  <a:lnTo>
                    <a:pt x="120" y="15"/>
                  </a:lnTo>
                  <a:lnTo>
                    <a:pt x="143" y="7"/>
                  </a:lnTo>
                  <a:lnTo>
                    <a:pt x="169" y="2"/>
                  </a:lnTo>
                  <a:lnTo>
                    <a:pt x="197" y="0"/>
                  </a:lnTo>
                  <a:lnTo>
                    <a:pt x="224" y="0"/>
                  </a:lnTo>
                  <a:lnTo>
                    <a:pt x="253" y="3"/>
                  </a:lnTo>
                  <a:lnTo>
                    <a:pt x="281" y="5"/>
                  </a:lnTo>
                  <a:lnTo>
                    <a:pt x="311" y="11"/>
                  </a:lnTo>
                  <a:lnTo>
                    <a:pt x="340" y="16"/>
                  </a:lnTo>
                  <a:lnTo>
                    <a:pt x="368" y="21"/>
                  </a:lnTo>
                  <a:lnTo>
                    <a:pt x="397" y="25"/>
                  </a:lnTo>
                  <a:lnTo>
                    <a:pt x="423" y="29"/>
                  </a:lnTo>
                  <a:lnTo>
                    <a:pt x="450" y="31"/>
                  </a:lnTo>
                  <a:lnTo>
                    <a:pt x="475" y="33"/>
                  </a:lnTo>
                  <a:lnTo>
                    <a:pt x="497" y="30"/>
                  </a:lnTo>
                  <a:lnTo>
                    <a:pt x="519" y="26"/>
                  </a:lnTo>
                  <a:lnTo>
                    <a:pt x="543" y="22"/>
                  </a:lnTo>
                  <a:lnTo>
                    <a:pt x="571" y="22"/>
                  </a:lnTo>
                  <a:lnTo>
                    <a:pt x="604" y="26"/>
                  </a:lnTo>
                  <a:lnTo>
                    <a:pt x="639" y="33"/>
                  </a:lnTo>
                  <a:lnTo>
                    <a:pt x="677" y="43"/>
                  </a:lnTo>
                  <a:lnTo>
                    <a:pt x="716" y="57"/>
                  </a:lnTo>
                  <a:lnTo>
                    <a:pt x="755" y="76"/>
                  </a:lnTo>
                  <a:lnTo>
                    <a:pt x="791" y="95"/>
                  </a:lnTo>
                  <a:lnTo>
                    <a:pt x="826" y="120"/>
                  </a:lnTo>
                  <a:lnTo>
                    <a:pt x="857" y="146"/>
                  </a:lnTo>
                  <a:lnTo>
                    <a:pt x="885" y="176"/>
                  </a:lnTo>
                  <a:lnTo>
                    <a:pt x="906" y="208"/>
                  </a:lnTo>
                  <a:lnTo>
                    <a:pt x="920" y="243"/>
                  </a:lnTo>
                  <a:lnTo>
                    <a:pt x="926" y="281"/>
                  </a:lnTo>
                  <a:lnTo>
                    <a:pt x="924" y="321"/>
                  </a:lnTo>
                  <a:lnTo>
                    <a:pt x="912" y="364"/>
                  </a:lnTo>
                  <a:lnTo>
                    <a:pt x="895" y="405"/>
                  </a:lnTo>
                  <a:lnTo>
                    <a:pt x="876" y="444"/>
                  </a:lnTo>
                  <a:lnTo>
                    <a:pt x="856" y="480"/>
                  </a:lnTo>
                  <a:lnTo>
                    <a:pt x="835" y="515"/>
                  </a:lnTo>
                  <a:lnTo>
                    <a:pt x="813" y="549"/>
                  </a:lnTo>
                  <a:lnTo>
                    <a:pt x="791" y="580"/>
                  </a:lnTo>
                  <a:lnTo>
                    <a:pt x="769" y="610"/>
                  </a:lnTo>
                  <a:lnTo>
                    <a:pt x="746" y="638"/>
                  </a:lnTo>
                  <a:lnTo>
                    <a:pt x="724" y="662"/>
                  </a:lnTo>
                  <a:lnTo>
                    <a:pt x="701" y="686"/>
                  </a:lnTo>
                  <a:lnTo>
                    <a:pt x="679" y="708"/>
                  </a:lnTo>
                  <a:lnTo>
                    <a:pt x="660" y="726"/>
                  </a:lnTo>
                  <a:lnTo>
                    <a:pt x="640" y="743"/>
                  </a:lnTo>
                  <a:lnTo>
                    <a:pt x="622" y="757"/>
                  </a:lnTo>
                  <a:lnTo>
                    <a:pt x="606" y="770"/>
                  </a:lnTo>
                  <a:lnTo>
                    <a:pt x="592" y="779"/>
                  </a:lnTo>
                  <a:lnTo>
                    <a:pt x="586" y="783"/>
                  </a:lnTo>
                  <a:lnTo>
                    <a:pt x="580" y="787"/>
                  </a:lnTo>
                  <a:lnTo>
                    <a:pt x="577" y="791"/>
                  </a:lnTo>
                  <a:lnTo>
                    <a:pt x="573" y="794"/>
                  </a:lnTo>
                  <a:lnTo>
                    <a:pt x="560" y="809"/>
                  </a:lnTo>
                  <a:lnTo>
                    <a:pt x="554" y="829"/>
                  </a:lnTo>
                  <a:lnTo>
                    <a:pt x="554" y="849"/>
                  </a:lnTo>
                  <a:lnTo>
                    <a:pt x="560" y="873"/>
                  </a:lnTo>
                  <a:lnTo>
                    <a:pt x="570" y="900"/>
                  </a:lnTo>
                  <a:lnTo>
                    <a:pt x="582" y="928"/>
                  </a:lnTo>
                  <a:lnTo>
                    <a:pt x="597" y="957"/>
                  </a:lnTo>
                  <a:lnTo>
                    <a:pt x="613" y="989"/>
                  </a:lnTo>
                  <a:lnTo>
                    <a:pt x="613" y="990"/>
                  </a:lnTo>
                  <a:lnTo>
                    <a:pt x="614" y="991"/>
                  </a:lnTo>
                  <a:lnTo>
                    <a:pt x="614" y="994"/>
                  </a:lnTo>
                  <a:lnTo>
                    <a:pt x="616" y="995"/>
                  </a:lnTo>
                  <a:lnTo>
                    <a:pt x="630" y="1033"/>
                  </a:lnTo>
                  <a:lnTo>
                    <a:pt x="639" y="1078"/>
                  </a:lnTo>
                  <a:lnTo>
                    <a:pt x="640" y="1127"/>
                  </a:lnTo>
                  <a:lnTo>
                    <a:pt x="634" y="1179"/>
                  </a:lnTo>
                  <a:lnTo>
                    <a:pt x="617" y="1229"/>
                  </a:lnTo>
                  <a:lnTo>
                    <a:pt x="587" y="1276"/>
                  </a:lnTo>
                  <a:lnTo>
                    <a:pt x="544" y="1318"/>
                  </a:lnTo>
                  <a:lnTo>
                    <a:pt x="486" y="1352"/>
                  </a:lnTo>
                  <a:lnTo>
                    <a:pt x="471" y="1358"/>
                  </a:lnTo>
                  <a:lnTo>
                    <a:pt x="456" y="1365"/>
                  </a:lnTo>
                  <a:lnTo>
                    <a:pt x="439" y="1371"/>
                  </a:lnTo>
                  <a:lnTo>
                    <a:pt x="422" y="1378"/>
                  </a:lnTo>
                  <a:lnTo>
                    <a:pt x="404" y="1384"/>
                  </a:lnTo>
                  <a:lnTo>
                    <a:pt x="385" y="1391"/>
                  </a:lnTo>
                  <a:lnTo>
                    <a:pt x="367" y="1397"/>
                  </a:lnTo>
                  <a:lnTo>
                    <a:pt x="349" y="1402"/>
                  </a:lnTo>
                  <a:lnTo>
                    <a:pt x="329" y="1407"/>
                  </a:lnTo>
                  <a:lnTo>
                    <a:pt x="310" y="1411"/>
                  </a:lnTo>
                  <a:lnTo>
                    <a:pt x="292" y="1417"/>
                  </a:lnTo>
                  <a:lnTo>
                    <a:pt x="272" y="1419"/>
                  </a:lnTo>
                  <a:lnTo>
                    <a:pt x="254" y="1422"/>
                  </a:lnTo>
                  <a:lnTo>
                    <a:pt x="234" y="1424"/>
                  </a:lnTo>
                  <a:lnTo>
                    <a:pt x="218" y="1424"/>
                  </a:lnTo>
                  <a:lnTo>
                    <a:pt x="199" y="1424"/>
                  </a:lnTo>
                  <a:lnTo>
                    <a:pt x="177" y="1422"/>
                  </a:lnTo>
                  <a:lnTo>
                    <a:pt x="155" y="1418"/>
                  </a:lnTo>
                  <a:lnTo>
                    <a:pt x="134" y="1410"/>
                  </a:lnTo>
                  <a:lnTo>
                    <a:pt x="115" y="1398"/>
                  </a:lnTo>
                  <a:lnTo>
                    <a:pt x="97" y="1384"/>
                  </a:lnTo>
                  <a:lnTo>
                    <a:pt x="81" y="1366"/>
                  </a:lnTo>
                  <a:lnTo>
                    <a:pt x="67" y="1344"/>
                  </a:lnTo>
                  <a:lnTo>
                    <a:pt x="54" y="1318"/>
                  </a:lnTo>
                  <a:lnTo>
                    <a:pt x="43" y="1288"/>
                  </a:lnTo>
                  <a:lnTo>
                    <a:pt x="35" y="1253"/>
                  </a:lnTo>
                  <a:lnTo>
                    <a:pt x="29" y="1212"/>
                  </a:lnTo>
                  <a:lnTo>
                    <a:pt x="26" y="1168"/>
                  </a:lnTo>
                  <a:lnTo>
                    <a:pt x="25" y="1117"/>
                  </a:lnTo>
                  <a:lnTo>
                    <a:pt x="28" y="1061"/>
                  </a:lnTo>
                  <a:lnTo>
                    <a:pt x="33" y="1000"/>
                  </a:lnTo>
                  <a:lnTo>
                    <a:pt x="42" y="933"/>
                  </a:lnTo>
                  <a:lnTo>
                    <a:pt x="43" y="922"/>
                  </a:lnTo>
                  <a:lnTo>
                    <a:pt x="45" y="892"/>
                  </a:lnTo>
                  <a:lnTo>
                    <a:pt x="46" y="847"/>
                  </a:lnTo>
                  <a:lnTo>
                    <a:pt x="46" y="790"/>
                  </a:lnTo>
                  <a:lnTo>
                    <a:pt x="45" y="725"/>
                  </a:lnTo>
                  <a:lnTo>
                    <a:pt x="39" y="654"/>
                  </a:lnTo>
                  <a:lnTo>
                    <a:pt x="30" y="584"/>
                  </a:lnTo>
                  <a:lnTo>
                    <a:pt x="17" y="518"/>
                  </a:lnTo>
                  <a:lnTo>
                    <a:pt x="16" y="513"/>
                  </a:lnTo>
                  <a:lnTo>
                    <a:pt x="16" y="507"/>
                  </a:lnTo>
                  <a:lnTo>
                    <a:pt x="15" y="502"/>
                  </a:lnTo>
                  <a:lnTo>
                    <a:pt x="13" y="497"/>
                  </a:lnTo>
                  <a:lnTo>
                    <a:pt x="7" y="450"/>
                  </a:lnTo>
                  <a:lnTo>
                    <a:pt x="2" y="390"/>
                  </a:lnTo>
                  <a:lnTo>
                    <a:pt x="0" y="323"/>
                  </a:lnTo>
                  <a:lnTo>
                    <a:pt x="4" y="250"/>
                  </a:lnTo>
                  <a:lnTo>
                    <a:pt x="15" y="180"/>
                  </a:lnTo>
                  <a:lnTo>
                    <a:pt x="33" y="116"/>
                  </a:lnTo>
                  <a:lnTo>
                    <a:pt x="59" y="63"/>
                  </a:lnTo>
                  <a:lnTo>
                    <a:pt x="97" y="26"/>
                  </a:lnTo>
                  <a:close/>
                </a:path>
              </a:pathLst>
            </a:custGeom>
            <a:solidFill>
              <a:srgbClr val="D8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0" name="Freeform 138"/>
            <p:cNvSpPr>
              <a:spLocks/>
            </p:cNvSpPr>
            <p:nvPr/>
          </p:nvSpPr>
          <p:spPr bwMode="auto">
            <a:xfrm flipH="1">
              <a:off x="527" y="2353"/>
              <a:ext cx="898" cy="1381"/>
            </a:xfrm>
            <a:custGeom>
              <a:avLst/>
              <a:gdLst>
                <a:gd name="T0" fmla="*/ 114 w 898"/>
                <a:gd name="T1" fmla="*/ 14 h 1381"/>
                <a:gd name="T2" fmla="*/ 162 w 898"/>
                <a:gd name="T3" fmla="*/ 3 h 1381"/>
                <a:gd name="T4" fmla="*/ 212 w 898"/>
                <a:gd name="T5" fmla="*/ 0 h 1381"/>
                <a:gd name="T6" fmla="*/ 267 w 898"/>
                <a:gd name="T7" fmla="*/ 6 h 1381"/>
                <a:gd name="T8" fmla="*/ 320 w 898"/>
                <a:gd name="T9" fmla="*/ 16 h 1381"/>
                <a:gd name="T10" fmla="*/ 374 w 898"/>
                <a:gd name="T11" fmla="*/ 25 h 1381"/>
                <a:gd name="T12" fmla="*/ 424 w 898"/>
                <a:gd name="T13" fmla="*/ 31 h 1381"/>
                <a:gd name="T14" fmla="*/ 469 w 898"/>
                <a:gd name="T15" fmla="*/ 30 h 1381"/>
                <a:gd name="T16" fmla="*/ 512 w 898"/>
                <a:gd name="T17" fmla="*/ 22 h 1381"/>
                <a:gd name="T18" fmla="*/ 571 w 898"/>
                <a:gd name="T19" fmla="*/ 25 h 1381"/>
                <a:gd name="T20" fmla="*/ 644 w 898"/>
                <a:gd name="T21" fmla="*/ 40 h 1381"/>
                <a:gd name="T22" fmla="*/ 722 w 898"/>
                <a:gd name="T23" fmla="*/ 70 h 1381"/>
                <a:gd name="T24" fmla="*/ 795 w 898"/>
                <a:gd name="T25" fmla="*/ 112 h 1381"/>
                <a:gd name="T26" fmla="*/ 854 w 898"/>
                <a:gd name="T27" fmla="*/ 165 h 1381"/>
                <a:gd name="T28" fmla="*/ 890 w 898"/>
                <a:gd name="T29" fmla="*/ 229 h 1381"/>
                <a:gd name="T30" fmla="*/ 897 w 898"/>
                <a:gd name="T31" fmla="*/ 304 h 1381"/>
                <a:gd name="T32" fmla="*/ 868 w 898"/>
                <a:gd name="T33" fmla="*/ 385 h 1381"/>
                <a:gd name="T34" fmla="*/ 831 w 898"/>
                <a:gd name="T35" fmla="*/ 458 h 1381"/>
                <a:gd name="T36" fmla="*/ 790 w 898"/>
                <a:gd name="T37" fmla="*/ 524 h 1381"/>
                <a:gd name="T38" fmla="*/ 747 w 898"/>
                <a:gd name="T39" fmla="*/ 584 h 1381"/>
                <a:gd name="T40" fmla="*/ 703 w 898"/>
                <a:gd name="T41" fmla="*/ 636 h 1381"/>
                <a:gd name="T42" fmla="*/ 661 w 898"/>
                <a:gd name="T43" fmla="*/ 680 h 1381"/>
                <a:gd name="T44" fmla="*/ 622 w 898"/>
                <a:gd name="T45" fmla="*/ 717 h 1381"/>
                <a:gd name="T46" fmla="*/ 590 w 898"/>
                <a:gd name="T47" fmla="*/ 743 h 1381"/>
                <a:gd name="T48" fmla="*/ 570 w 898"/>
                <a:gd name="T49" fmla="*/ 757 h 1381"/>
                <a:gd name="T50" fmla="*/ 560 w 898"/>
                <a:gd name="T51" fmla="*/ 765 h 1381"/>
                <a:gd name="T52" fmla="*/ 541 w 898"/>
                <a:gd name="T53" fmla="*/ 782 h 1381"/>
                <a:gd name="T54" fmla="*/ 534 w 898"/>
                <a:gd name="T55" fmla="*/ 819 h 1381"/>
                <a:gd name="T56" fmla="*/ 545 w 898"/>
                <a:gd name="T57" fmla="*/ 867 h 1381"/>
                <a:gd name="T58" fmla="*/ 570 w 898"/>
                <a:gd name="T59" fmla="*/ 925 h 1381"/>
                <a:gd name="T60" fmla="*/ 587 w 898"/>
                <a:gd name="T61" fmla="*/ 956 h 1381"/>
                <a:gd name="T62" fmla="*/ 587 w 898"/>
                <a:gd name="T63" fmla="*/ 960 h 1381"/>
                <a:gd name="T64" fmla="*/ 601 w 898"/>
                <a:gd name="T65" fmla="*/ 999 h 1381"/>
                <a:gd name="T66" fmla="*/ 612 w 898"/>
                <a:gd name="T67" fmla="*/ 1090 h 1381"/>
                <a:gd name="T68" fmla="*/ 590 w 898"/>
                <a:gd name="T69" fmla="*/ 1189 h 1381"/>
                <a:gd name="T70" fmla="*/ 519 w 898"/>
                <a:gd name="T71" fmla="*/ 1274 h 1381"/>
                <a:gd name="T72" fmla="*/ 449 w 898"/>
                <a:gd name="T73" fmla="*/ 1314 h 1381"/>
                <a:gd name="T74" fmla="*/ 419 w 898"/>
                <a:gd name="T75" fmla="*/ 1327 h 1381"/>
                <a:gd name="T76" fmla="*/ 387 w 898"/>
                <a:gd name="T77" fmla="*/ 1340 h 1381"/>
                <a:gd name="T78" fmla="*/ 353 w 898"/>
                <a:gd name="T79" fmla="*/ 1351 h 1381"/>
                <a:gd name="T80" fmla="*/ 316 w 898"/>
                <a:gd name="T81" fmla="*/ 1363 h 1381"/>
                <a:gd name="T82" fmla="*/ 281 w 898"/>
                <a:gd name="T83" fmla="*/ 1372 h 1381"/>
                <a:gd name="T84" fmla="*/ 246 w 898"/>
                <a:gd name="T85" fmla="*/ 1379 h 1381"/>
                <a:gd name="T86" fmla="*/ 211 w 898"/>
                <a:gd name="T87" fmla="*/ 1381 h 1381"/>
                <a:gd name="T88" fmla="*/ 151 w 898"/>
                <a:gd name="T89" fmla="*/ 1375 h 1381"/>
                <a:gd name="T90" fmla="*/ 78 w 898"/>
                <a:gd name="T91" fmla="*/ 1327 h 1381"/>
                <a:gd name="T92" fmla="*/ 34 w 898"/>
                <a:gd name="T93" fmla="*/ 1217 h 1381"/>
                <a:gd name="T94" fmla="*/ 26 w 898"/>
                <a:gd name="T95" fmla="*/ 1033 h 1381"/>
                <a:gd name="T96" fmla="*/ 39 w 898"/>
                <a:gd name="T97" fmla="*/ 865 h 1381"/>
                <a:gd name="T98" fmla="*/ 32 w 898"/>
                <a:gd name="T99" fmla="*/ 626 h 1381"/>
                <a:gd name="T100" fmla="*/ 16 w 898"/>
                <a:gd name="T101" fmla="*/ 497 h 1381"/>
                <a:gd name="T102" fmla="*/ 15 w 898"/>
                <a:gd name="T103" fmla="*/ 486 h 1381"/>
                <a:gd name="T104" fmla="*/ 7 w 898"/>
                <a:gd name="T105" fmla="*/ 436 h 1381"/>
                <a:gd name="T106" fmla="*/ 0 w 898"/>
                <a:gd name="T107" fmla="*/ 312 h 1381"/>
                <a:gd name="T108" fmla="*/ 13 w 898"/>
                <a:gd name="T109" fmla="*/ 174 h 1381"/>
                <a:gd name="T110" fmla="*/ 55 w 898"/>
                <a:gd name="T111" fmla="*/ 61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1381">
                  <a:moveTo>
                    <a:pt x="91" y="26"/>
                  </a:moveTo>
                  <a:lnTo>
                    <a:pt x="114" y="14"/>
                  </a:lnTo>
                  <a:lnTo>
                    <a:pt x="137" y="6"/>
                  </a:lnTo>
                  <a:lnTo>
                    <a:pt x="162" y="3"/>
                  </a:lnTo>
                  <a:lnTo>
                    <a:pt x="186" y="0"/>
                  </a:lnTo>
                  <a:lnTo>
                    <a:pt x="212" y="0"/>
                  </a:lnTo>
                  <a:lnTo>
                    <a:pt x="240" y="3"/>
                  </a:lnTo>
                  <a:lnTo>
                    <a:pt x="267" y="6"/>
                  </a:lnTo>
                  <a:lnTo>
                    <a:pt x="294" y="10"/>
                  </a:lnTo>
                  <a:lnTo>
                    <a:pt x="320" y="16"/>
                  </a:lnTo>
                  <a:lnTo>
                    <a:pt x="348" y="21"/>
                  </a:lnTo>
                  <a:lnTo>
                    <a:pt x="374" y="25"/>
                  </a:lnTo>
                  <a:lnTo>
                    <a:pt x="400" y="29"/>
                  </a:lnTo>
                  <a:lnTo>
                    <a:pt x="424" y="31"/>
                  </a:lnTo>
                  <a:lnTo>
                    <a:pt x="446" y="31"/>
                  </a:lnTo>
                  <a:lnTo>
                    <a:pt x="469" y="30"/>
                  </a:lnTo>
                  <a:lnTo>
                    <a:pt x="489" y="26"/>
                  </a:lnTo>
                  <a:lnTo>
                    <a:pt x="512" y="22"/>
                  </a:lnTo>
                  <a:lnTo>
                    <a:pt x="540" y="22"/>
                  </a:lnTo>
                  <a:lnTo>
                    <a:pt x="571" y="25"/>
                  </a:lnTo>
                  <a:lnTo>
                    <a:pt x="608" y="31"/>
                  </a:lnTo>
                  <a:lnTo>
                    <a:pt x="644" y="40"/>
                  </a:lnTo>
                  <a:lnTo>
                    <a:pt x="683" y="53"/>
                  </a:lnTo>
                  <a:lnTo>
                    <a:pt x="722" y="70"/>
                  </a:lnTo>
                  <a:lnTo>
                    <a:pt x="760" y="88"/>
                  </a:lnTo>
                  <a:lnTo>
                    <a:pt x="795" y="112"/>
                  </a:lnTo>
                  <a:lnTo>
                    <a:pt x="826" y="137"/>
                  </a:lnTo>
                  <a:lnTo>
                    <a:pt x="854" y="165"/>
                  </a:lnTo>
                  <a:lnTo>
                    <a:pt x="876" y="195"/>
                  </a:lnTo>
                  <a:lnTo>
                    <a:pt x="890" y="229"/>
                  </a:lnTo>
                  <a:lnTo>
                    <a:pt x="898" y="265"/>
                  </a:lnTo>
                  <a:lnTo>
                    <a:pt x="897" y="304"/>
                  </a:lnTo>
                  <a:lnTo>
                    <a:pt x="885" y="346"/>
                  </a:lnTo>
                  <a:lnTo>
                    <a:pt x="868" y="385"/>
                  </a:lnTo>
                  <a:lnTo>
                    <a:pt x="851" y="421"/>
                  </a:lnTo>
                  <a:lnTo>
                    <a:pt x="831" y="458"/>
                  </a:lnTo>
                  <a:lnTo>
                    <a:pt x="811" y="492"/>
                  </a:lnTo>
                  <a:lnTo>
                    <a:pt x="790" y="524"/>
                  </a:lnTo>
                  <a:lnTo>
                    <a:pt x="769" y="555"/>
                  </a:lnTo>
                  <a:lnTo>
                    <a:pt x="747" y="584"/>
                  </a:lnTo>
                  <a:lnTo>
                    <a:pt x="725" y="611"/>
                  </a:lnTo>
                  <a:lnTo>
                    <a:pt x="703" y="636"/>
                  </a:lnTo>
                  <a:lnTo>
                    <a:pt x="682" y="659"/>
                  </a:lnTo>
                  <a:lnTo>
                    <a:pt x="661" y="680"/>
                  </a:lnTo>
                  <a:lnTo>
                    <a:pt x="642" y="700"/>
                  </a:lnTo>
                  <a:lnTo>
                    <a:pt x="622" y="717"/>
                  </a:lnTo>
                  <a:lnTo>
                    <a:pt x="605" y="731"/>
                  </a:lnTo>
                  <a:lnTo>
                    <a:pt x="590" y="743"/>
                  </a:lnTo>
                  <a:lnTo>
                    <a:pt x="575" y="753"/>
                  </a:lnTo>
                  <a:lnTo>
                    <a:pt x="570" y="757"/>
                  </a:lnTo>
                  <a:lnTo>
                    <a:pt x="565" y="761"/>
                  </a:lnTo>
                  <a:lnTo>
                    <a:pt x="560" y="765"/>
                  </a:lnTo>
                  <a:lnTo>
                    <a:pt x="556" y="767"/>
                  </a:lnTo>
                  <a:lnTo>
                    <a:pt x="541" y="782"/>
                  </a:lnTo>
                  <a:lnTo>
                    <a:pt x="534" y="798"/>
                  </a:lnTo>
                  <a:lnTo>
                    <a:pt x="534" y="819"/>
                  </a:lnTo>
                  <a:lnTo>
                    <a:pt x="538" y="843"/>
                  </a:lnTo>
                  <a:lnTo>
                    <a:pt x="545" y="867"/>
                  </a:lnTo>
                  <a:lnTo>
                    <a:pt x="557" y="895"/>
                  </a:lnTo>
                  <a:lnTo>
                    <a:pt x="570" y="925"/>
                  </a:lnTo>
                  <a:lnTo>
                    <a:pt x="586" y="955"/>
                  </a:lnTo>
                  <a:lnTo>
                    <a:pt x="587" y="956"/>
                  </a:lnTo>
                  <a:lnTo>
                    <a:pt x="587" y="957"/>
                  </a:lnTo>
                  <a:lnTo>
                    <a:pt x="587" y="960"/>
                  </a:lnTo>
                  <a:lnTo>
                    <a:pt x="588" y="961"/>
                  </a:lnTo>
                  <a:lnTo>
                    <a:pt x="601" y="999"/>
                  </a:lnTo>
                  <a:lnTo>
                    <a:pt x="610" y="1042"/>
                  </a:lnTo>
                  <a:lnTo>
                    <a:pt x="612" y="1090"/>
                  </a:lnTo>
                  <a:lnTo>
                    <a:pt x="605" y="1139"/>
                  </a:lnTo>
                  <a:lnTo>
                    <a:pt x="590" y="1189"/>
                  </a:lnTo>
                  <a:lnTo>
                    <a:pt x="561" y="1234"/>
                  </a:lnTo>
                  <a:lnTo>
                    <a:pt x="519" y="1274"/>
                  </a:lnTo>
                  <a:lnTo>
                    <a:pt x="463" y="1307"/>
                  </a:lnTo>
                  <a:lnTo>
                    <a:pt x="449" y="1314"/>
                  </a:lnTo>
                  <a:lnTo>
                    <a:pt x="435" y="1320"/>
                  </a:lnTo>
                  <a:lnTo>
                    <a:pt x="419" y="1327"/>
                  </a:lnTo>
                  <a:lnTo>
                    <a:pt x="404" y="1333"/>
                  </a:lnTo>
                  <a:lnTo>
                    <a:pt x="387" y="1340"/>
                  </a:lnTo>
                  <a:lnTo>
                    <a:pt x="370" y="1346"/>
                  </a:lnTo>
                  <a:lnTo>
                    <a:pt x="353" y="1351"/>
                  </a:lnTo>
                  <a:lnTo>
                    <a:pt x="335" y="1358"/>
                  </a:lnTo>
                  <a:lnTo>
                    <a:pt x="316" y="1363"/>
                  </a:lnTo>
                  <a:lnTo>
                    <a:pt x="300" y="1367"/>
                  </a:lnTo>
                  <a:lnTo>
                    <a:pt x="281" y="1372"/>
                  </a:lnTo>
                  <a:lnTo>
                    <a:pt x="263" y="1375"/>
                  </a:lnTo>
                  <a:lnTo>
                    <a:pt x="246" y="1379"/>
                  </a:lnTo>
                  <a:lnTo>
                    <a:pt x="228" y="1380"/>
                  </a:lnTo>
                  <a:lnTo>
                    <a:pt x="211" y="1381"/>
                  </a:lnTo>
                  <a:lnTo>
                    <a:pt x="194" y="1381"/>
                  </a:lnTo>
                  <a:lnTo>
                    <a:pt x="151" y="1375"/>
                  </a:lnTo>
                  <a:lnTo>
                    <a:pt x="112" y="1356"/>
                  </a:lnTo>
                  <a:lnTo>
                    <a:pt x="78" y="1327"/>
                  </a:lnTo>
                  <a:lnTo>
                    <a:pt x="52" y="1280"/>
                  </a:lnTo>
                  <a:lnTo>
                    <a:pt x="34" y="1217"/>
                  </a:lnTo>
                  <a:lnTo>
                    <a:pt x="25" y="1135"/>
                  </a:lnTo>
                  <a:lnTo>
                    <a:pt x="26" y="1033"/>
                  </a:lnTo>
                  <a:lnTo>
                    <a:pt x="39" y="908"/>
                  </a:lnTo>
                  <a:lnTo>
                    <a:pt x="39" y="865"/>
                  </a:lnTo>
                  <a:lnTo>
                    <a:pt x="38" y="758"/>
                  </a:lnTo>
                  <a:lnTo>
                    <a:pt x="32" y="626"/>
                  </a:lnTo>
                  <a:lnTo>
                    <a:pt x="17" y="502"/>
                  </a:lnTo>
                  <a:lnTo>
                    <a:pt x="16" y="497"/>
                  </a:lnTo>
                  <a:lnTo>
                    <a:pt x="15" y="492"/>
                  </a:lnTo>
                  <a:lnTo>
                    <a:pt x="15" y="486"/>
                  </a:lnTo>
                  <a:lnTo>
                    <a:pt x="13" y="481"/>
                  </a:lnTo>
                  <a:lnTo>
                    <a:pt x="7" y="436"/>
                  </a:lnTo>
                  <a:lnTo>
                    <a:pt x="3" y="378"/>
                  </a:lnTo>
                  <a:lnTo>
                    <a:pt x="0" y="312"/>
                  </a:lnTo>
                  <a:lnTo>
                    <a:pt x="4" y="243"/>
                  </a:lnTo>
                  <a:lnTo>
                    <a:pt x="13" y="174"/>
                  </a:lnTo>
                  <a:lnTo>
                    <a:pt x="30" y="113"/>
                  </a:lnTo>
                  <a:lnTo>
                    <a:pt x="55" y="61"/>
                  </a:lnTo>
                  <a:lnTo>
                    <a:pt x="91" y="26"/>
                  </a:lnTo>
                  <a:close/>
                </a:path>
              </a:pathLst>
            </a:custGeom>
            <a:solidFill>
              <a:srgbClr val="D1C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1" name="Freeform 139"/>
            <p:cNvSpPr>
              <a:spLocks/>
            </p:cNvSpPr>
            <p:nvPr/>
          </p:nvSpPr>
          <p:spPr bwMode="auto">
            <a:xfrm flipH="1">
              <a:off x="543" y="2378"/>
              <a:ext cx="867" cy="1337"/>
            </a:xfrm>
            <a:custGeom>
              <a:avLst/>
              <a:gdLst>
                <a:gd name="T0" fmla="*/ 145 w 867"/>
                <a:gd name="T1" fmla="*/ 1330 h 1337"/>
                <a:gd name="T2" fmla="*/ 76 w 867"/>
                <a:gd name="T3" fmla="*/ 1285 h 1337"/>
                <a:gd name="T4" fmla="*/ 32 w 867"/>
                <a:gd name="T5" fmla="*/ 1181 h 1337"/>
                <a:gd name="T6" fmla="*/ 23 w 867"/>
                <a:gd name="T7" fmla="*/ 1004 h 1337"/>
                <a:gd name="T8" fmla="*/ 34 w 867"/>
                <a:gd name="T9" fmla="*/ 831 h 1337"/>
                <a:gd name="T10" fmla="*/ 21 w 867"/>
                <a:gd name="T11" fmla="*/ 569 h 1337"/>
                <a:gd name="T12" fmla="*/ 6 w 867"/>
                <a:gd name="T13" fmla="*/ 421 h 1337"/>
                <a:gd name="T14" fmla="*/ 0 w 867"/>
                <a:gd name="T15" fmla="*/ 301 h 1337"/>
                <a:gd name="T16" fmla="*/ 10 w 867"/>
                <a:gd name="T17" fmla="*/ 169 h 1337"/>
                <a:gd name="T18" fmla="*/ 50 w 867"/>
                <a:gd name="T19" fmla="*/ 59 h 1337"/>
                <a:gd name="T20" fmla="*/ 105 w 867"/>
                <a:gd name="T21" fmla="*/ 14 h 1337"/>
                <a:gd name="T22" fmla="*/ 151 w 867"/>
                <a:gd name="T23" fmla="*/ 1 h 1337"/>
                <a:gd name="T24" fmla="*/ 199 w 867"/>
                <a:gd name="T25" fmla="*/ 0 h 1337"/>
                <a:gd name="T26" fmla="*/ 249 w 867"/>
                <a:gd name="T27" fmla="*/ 5 h 1337"/>
                <a:gd name="T28" fmla="*/ 300 w 867"/>
                <a:gd name="T29" fmla="*/ 14 h 1337"/>
                <a:gd name="T30" fmla="*/ 348 w 867"/>
                <a:gd name="T31" fmla="*/ 24 h 1337"/>
                <a:gd name="T32" fmla="*/ 395 w 867"/>
                <a:gd name="T33" fmla="*/ 30 h 1337"/>
                <a:gd name="T34" fmla="*/ 438 w 867"/>
                <a:gd name="T35" fmla="*/ 28 h 1337"/>
                <a:gd name="T36" fmla="*/ 480 w 867"/>
                <a:gd name="T37" fmla="*/ 20 h 1337"/>
                <a:gd name="T38" fmla="*/ 538 w 867"/>
                <a:gd name="T39" fmla="*/ 22 h 1337"/>
                <a:gd name="T40" fmla="*/ 611 w 867"/>
                <a:gd name="T41" fmla="*/ 37 h 1337"/>
                <a:gd name="T42" fmla="*/ 688 w 867"/>
                <a:gd name="T43" fmla="*/ 65 h 1337"/>
                <a:gd name="T44" fmla="*/ 761 w 867"/>
                <a:gd name="T45" fmla="*/ 104 h 1337"/>
                <a:gd name="T46" fmla="*/ 820 w 867"/>
                <a:gd name="T47" fmla="*/ 154 h 1337"/>
                <a:gd name="T48" fmla="*/ 858 w 867"/>
                <a:gd name="T49" fmla="*/ 216 h 1337"/>
                <a:gd name="T50" fmla="*/ 866 w 867"/>
                <a:gd name="T51" fmla="*/ 288 h 1337"/>
                <a:gd name="T52" fmla="*/ 839 w 867"/>
                <a:gd name="T53" fmla="*/ 369 h 1337"/>
                <a:gd name="T54" fmla="*/ 798 w 867"/>
                <a:gd name="T55" fmla="*/ 447 h 1337"/>
                <a:gd name="T56" fmla="*/ 754 w 867"/>
                <a:gd name="T57" fmla="*/ 517 h 1337"/>
                <a:gd name="T58" fmla="*/ 709 w 867"/>
                <a:gd name="T59" fmla="*/ 578 h 1337"/>
                <a:gd name="T60" fmla="*/ 662 w 867"/>
                <a:gd name="T61" fmla="*/ 633 h 1337"/>
                <a:gd name="T62" fmla="*/ 617 w 867"/>
                <a:gd name="T63" fmla="*/ 676 h 1337"/>
                <a:gd name="T64" fmla="*/ 580 w 867"/>
                <a:gd name="T65" fmla="*/ 710 h 1337"/>
                <a:gd name="T66" fmla="*/ 550 w 867"/>
                <a:gd name="T67" fmla="*/ 733 h 1337"/>
                <a:gd name="T68" fmla="*/ 521 w 867"/>
                <a:gd name="T69" fmla="*/ 753 h 1337"/>
                <a:gd name="T70" fmla="*/ 510 w 867"/>
                <a:gd name="T71" fmla="*/ 788 h 1337"/>
                <a:gd name="T72" fmla="*/ 519 w 867"/>
                <a:gd name="T73" fmla="*/ 835 h 1337"/>
                <a:gd name="T74" fmla="*/ 542 w 867"/>
                <a:gd name="T75" fmla="*/ 891 h 1337"/>
                <a:gd name="T76" fmla="*/ 569 w 867"/>
                <a:gd name="T77" fmla="*/ 957 h 1337"/>
                <a:gd name="T78" fmla="*/ 581 w 867"/>
                <a:gd name="T79" fmla="*/ 1047 h 1337"/>
                <a:gd name="T80" fmla="*/ 560 w 867"/>
                <a:gd name="T81" fmla="*/ 1144 h 1337"/>
                <a:gd name="T82" fmla="*/ 494 w 867"/>
                <a:gd name="T83" fmla="*/ 1230 h 1337"/>
                <a:gd name="T84" fmla="*/ 426 w 867"/>
                <a:gd name="T85" fmla="*/ 1269 h 1337"/>
                <a:gd name="T86" fmla="*/ 398 w 867"/>
                <a:gd name="T87" fmla="*/ 1281 h 1337"/>
                <a:gd name="T88" fmla="*/ 366 w 867"/>
                <a:gd name="T89" fmla="*/ 1294 h 1337"/>
                <a:gd name="T90" fmla="*/ 335 w 867"/>
                <a:gd name="T91" fmla="*/ 1307 h 1337"/>
                <a:gd name="T92" fmla="*/ 301 w 867"/>
                <a:gd name="T93" fmla="*/ 1317 h 1337"/>
                <a:gd name="T94" fmla="*/ 269 w 867"/>
                <a:gd name="T95" fmla="*/ 1326 h 1337"/>
                <a:gd name="T96" fmla="*/ 235 w 867"/>
                <a:gd name="T97" fmla="*/ 1334 h 1337"/>
                <a:gd name="T98" fmla="*/ 203 w 867"/>
                <a:gd name="T99" fmla="*/ 1337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7" h="1337">
                  <a:moveTo>
                    <a:pt x="187" y="1337"/>
                  </a:moveTo>
                  <a:lnTo>
                    <a:pt x="145" y="1330"/>
                  </a:lnTo>
                  <a:lnTo>
                    <a:pt x="108" y="1313"/>
                  </a:lnTo>
                  <a:lnTo>
                    <a:pt x="76" y="1285"/>
                  </a:lnTo>
                  <a:lnTo>
                    <a:pt x="50" y="1240"/>
                  </a:lnTo>
                  <a:lnTo>
                    <a:pt x="32" y="1181"/>
                  </a:lnTo>
                  <a:lnTo>
                    <a:pt x="23" y="1103"/>
                  </a:lnTo>
                  <a:lnTo>
                    <a:pt x="23" y="1004"/>
                  </a:lnTo>
                  <a:lnTo>
                    <a:pt x="36" y="883"/>
                  </a:lnTo>
                  <a:lnTo>
                    <a:pt x="34" y="831"/>
                  </a:lnTo>
                  <a:lnTo>
                    <a:pt x="28" y="708"/>
                  </a:lnTo>
                  <a:lnTo>
                    <a:pt x="21" y="569"/>
                  </a:lnTo>
                  <a:lnTo>
                    <a:pt x="11" y="464"/>
                  </a:lnTo>
                  <a:lnTo>
                    <a:pt x="6" y="421"/>
                  </a:lnTo>
                  <a:lnTo>
                    <a:pt x="2" y="365"/>
                  </a:lnTo>
                  <a:lnTo>
                    <a:pt x="0" y="301"/>
                  </a:lnTo>
                  <a:lnTo>
                    <a:pt x="2" y="235"/>
                  </a:lnTo>
                  <a:lnTo>
                    <a:pt x="10" y="169"/>
                  </a:lnTo>
                  <a:lnTo>
                    <a:pt x="26" y="109"/>
                  </a:lnTo>
                  <a:lnTo>
                    <a:pt x="50" y="59"/>
                  </a:lnTo>
                  <a:lnTo>
                    <a:pt x="84" y="24"/>
                  </a:lnTo>
                  <a:lnTo>
                    <a:pt x="105" y="14"/>
                  </a:lnTo>
                  <a:lnTo>
                    <a:pt x="127" y="6"/>
                  </a:lnTo>
                  <a:lnTo>
                    <a:pt x="151" y="1"/>
                  </a:lnTo>
                  <a:lnTo>
                    <a:pt x="174" y="0"/>
                  </a:lnTo>
                  <a:lnTo>
                    <a:pt x="199" y="0"/>
                  </a:lnTo>
                  <a:lnTo>
                    <a:pt x="223" y="2"/>
                  </a:lnTo>
                  <a:lnTo>
                    <a:pt x="249" y="5"/>
                  </a:lnTo>
                  <a:lnTo>
                    <a:pt x="274" y="10"/>
                  </a:lnTo>
                  <a:lnTo>
                    <a:pt x="300" y="14"/>
                  </a:lnTo>
                  <a:lnTo>
                    <a:pt x="325" y="19"/>
                  </a:lnTo>
                  <a:lnTo>
                    <a:pt x="348" y="24"/>
                  </a:lnTo>
                  <a:lnTo>
                    <a:pt x="373" y="27"/>
                  </a:lnTo>
                  <a:lnTo>
                    <a:pt x="395" y="30"/>
                  </a:lnTo>
                  <a:lnTo>
                    <a:pt x="417" y="30"/>
                  </a:lnTo>
                  <a:lnTo>
                    <a:pt x="438" y="28"/>
                  </a:lnTo>
                  <a:lnTo>
                    <a:pt x="458" y="24"/>
                  </a:lnTo>
                  <a:lnTo>
                    <a:pt x="480" y="20"/>
                  </a:lnTo>
                  <a:lnTo>
                    <a:pt x="507" y="19"/>
                  </a:lnTo>
                  <a:lnTo>
                    <a:pt x="538" y="22"/>
                  </a:lnTo>
                  <a:lnTo>
                    <a:pt x="573" y="28"/>
                  </a:lnTo>
                  <a:lnTo>
                    <a:pt x="611" y="37"/>
                  </a:lnTo>
                  <a:lnTo>
                    <a:pt x="649" y="49"/>
                  </a:lnTo>
                  <a:lnTo>
                    <a:pt x="688" y="65"/>
                  </a:lnTo>
                  <a:lnTo>
                    <a:pt x="725" y="83"/>
                  </a:lnTo>
                  <a:lnTo>
                    <a:pt x="761" y="104"/>
                  </a:lnTo>
                  <a:lnTo>
                    <a:pt x="793" y="127"/>
                  </a:lnTo>
                  <a:lnTo>
                    <a:pt x="820" y="154"/>
                  </a:lnTo>
                  <a:lnTo>
                    <a:pt x="842" y="183"/>
                  </a:lnTo>
                  <a:lnTo>
                    <a:pt x="858" y="216"/>
                  </a:lnTo>
                  <a:lnTo>
                    <a:pt x="867" y="251"/>
                  </a:lnTo>
                  <a:lnTo>
                    <a:pt x="866" y="288"/>
                  </a:lnTo>
                  <a:lnTo>
                    <a:pt x="855" y="329"/>
                  </a:lnTo>
                  <a:lnTo>
                    <a:pt x="839" y="369"/>
                  </a:lnTo>
                  <a:lnTo>
                    <a:pt x="819" y="409"/>
                  </a:lnTo>
                  <a:lnTo>
                    <a:pt x="798" y="447"/>
                  </a:lnTo>
                  <a:lnTo>
                    <a:pt x="777" y="482"/>
                  </a:lnTo>
                  <a:lnTo>
                    <a:pt x="754" y="517"/>
                  </a:lnTo>
                  <a:lnTo>
                    <a:pt x="732" y="548"/>
                  </a:lnTo>
                  <a:lnTo>
                    <a:pt x="709" y="578"/>
                  </a:lnTo>
                  <a:lnTo>
                    <a:pt x="685" y="607"/>
                  </a:lnTo>
                  <a:lnTo>
                    <a:pt x="662" y="633"/>
                  </a:lnTo>
                  <a:lnTo>
                    <a:pt x="640" y="655"/>
                  </a:lnTo>
                  <a:lnTo>
                    <a:pt x="617" y="676"/>
                  </a:lnTo>
                  <a:lnTo>
                    <a:pt x="598" y="694"/>
                  </a:lnTo>
                  <a:lnTo>
                    <a:pt x="580" y="710"/>
                  </a:lnTo>
                  <a:lnTo>
                    <a:pt x="564" y="723"/>
                  </a:lnTo>
                  <a:lnTo>
                    <a:pt x="550" y="733"/>
                  </a:lnTo>
                  <a:lnTo>
                    <a:pt x="538" y="740"/>
                  </a:lnTo>
                  <a:lnTo>
                    <a:pt x="521" y="753"/>
                  </a:lnTo>
                  <a:lnTo>
                    <a:pt x="512" y="768"/>
                  </a:lnTo>
                  <a:lnTo>
                    <a:pt x="510" y="788"/>
                  </a:lnTo>
                  <a:lnTo>
                    <a:pt x="512" y="810"/>
                  </a:lnTo>
                  <a:lnTo>
                    <a:pt x="519" y="835"/>
                  </a:lnTo>
                  <a:lnTo>
                    <a:pt x="529" y="862"/>
                  </a:lnTo>
                  <a:lnTo>
                    <a:pt x="542" y="891"/>
                  </a:lnTo>
                  <a:lnTo>
                    <a:pt x="556" y="922"/>
                  </a:lnTo>
                  <a:lnTo>
                    <a:pt x="569" y="957"/>
                  </a:lnTo>
                  <a:lnTo>
                    <a:pt x="578" y="1000"/>
                  </a:lnTo>
                  <a:lnTo>
                    <a:pt x="581" y="1047"/>
                  </a:lnTo>
                  <a:lnTo>
                    <a:pt x="576" y="1096"/>
                  </a:lnTo>
                  <a:lnTo>
                    <a:pt x="560" y="1144"/>
                  </a:lnTo>
                  <a:lnTo>
                    <a:pt x="533" y="1190"/>
                  </a:lnTo>
                  <a:lnTo>
                    <a:pt x="494" y="1230"/>
                  </a:lnTo>
                  <a:lnTo>
                    <a:pt x="439" y="1262"/>
                  </a:lnTo>
                  <a:lnTo>
                    <a:pt x="426" y="1269"/>
                  </a:lnTo>
                  <a:lnTo>
                    <a:pt x="412" y="1274"/>
                  </a:lnTo>
                  <a:lnTo>
                    <a:pt x="398" y="1281"/>
                  </a:lnTo>
                  <a:lnTo>
                    <a:pt x="382" y="1287"/>
                  </a:lnTo>
                  <a:lnTo>
                    <a:pt x="366" y="1294"/>
                  </a:lnTo>
                  <a:lnTo>
                    <a:pt x="351" y="1300"/>
                  </a:lnTo>
                  <a:lnTo>
                    <a:pt x="335" y="1307"/>
                  </a:lnTo>
                  <a:lnTo>
                    <a:pt x="318" y="1312"/>
                  </a:lnTo>
                  <a:lnTo>
                    <a:pt x="301" y="1317"/>
                  </a:lnTo>
                  <a:lnTo>
                    <a:pt x="286" y="1322"/>
                  </a:lnTo>
                  <a:lnTo>
                    <a:pt x="269" y="1326"/>
                  </a:lnTo>
                  <a:lnTo>
                    <a:pt x="252" y="1330"/>
                  </a:lnTo>
                  <a:lnTo>
                    <a:pt x="235" y="1334"/>
                  </a:lnTo>
                  <a:lnTo>
                    <a:pt x="219" y="1335"/>
                  </a:lnTo>
                  <a:lnTo>
                    <a:pt x="203" y="1337"/>
                  </a:lnTo>
                  <a:lnTo>
                    <a:pt x="187" y="1337"/>
                  </a:lnTo>
                  <a:close/>
                </a:path>
              </a:pathLst>
            </a:custGeom>
            <a:solidFill>
              <a:srgbClr val="C9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2" name="Freeform 140"/>
            <p:cNvSpPr>
              <a:spLocks/>
            </p:cNvSpPr>
            <p:nvPr/>
          </p:nvSpPr>
          <p:spPr bwMode="auto">
            <a:xfrm flipH="1">
              <a:off x="1448" y="2765"/>
              <a:ext cx="574" cy="306"/>
            </a:xfrm>
            <a:custGeom>
              <a:avLst/>
              <a:gdLst>
                <a:gd name="T0" fmla="*/ 156 w 574"/>
                <a:gd name="T1" fmla="*/ 255 h 306"/>
                <a:gd name="T2" fmla="*/ 151 w 574"/>
                <a:gd name="T3" fmla="*/ 254 h 306"/>
                <a:gd name="T4" fmla="*/ 137 w 574"/>
                <a:gd name="T5" fmla="*/ 253 h 306"/>
                <a:gd name="T6" fmla="*/ 117 w 574"/>
                <a:gd name="T7" fmla="*/ 247 h 306"/>
                <a:gd name="T8" fmla="*/ 94 w 574"/>
                <a:gd name="T9" fmla="*/ 240 h 306"/>
                <a:gd name="T10" fmla="*/ 68 w 574"/>
                <a:gd name="T11" fmla="*/ 228 h 306"/>
                <a:gd name="T12" fmla="*/ 43 w 574"/>
                <a:gd name="T13" fmla="*/ 212 h 306"/>
                <a:gd name="T14" fmla="*/ 23 w 574"/>
                <a:gd name="T15" fmla="*/ 191 h 306"/>
                <a:gd name="T16" fmla="*/ 7 w 574"/>
                <a:gd name="T17" fmla="*/ 165 h 306"/>
                <a:gd name="T18" fmla="*/ 3 w 574"/>
                <a:gd name="T19" fmla="*/ 151 h 306"/>
                <a:gd name="T20" fmla="*/ 0 w 574"/>
                <a:gd name="T21" fmla="*/ 138 h 306"/>
                <a:gd name="T22" fmla="*/ 2 w 574"/>
                <a:gd name="T23" fmla="*/ 126 h 306"/>
                <a:gd name="T24" fmla="*/ 4 w 574"/>
                <a:gd name="T25" fmla="*/ 115 h 306"/>
                <a:gd name="T26" fmla="*/ 10 w 574"/>
                <a:gd name="T27" fmla="*/ 103 h 306"/>
                <a:gd name="T28" fmla="*/ 17 w 574"/>
                <a:gd name="T29" fmla="*/ 93 h 306"/>
                <a:gd name="T30" fmla="*/ 28 w 574"/>
                <a:gd name="T31" fmla="*/ 83 h 306"/>
                <a:gd name="T32" fmla="*/ 39 w 574"/>
                <a:gd name="T33" fmla="*/ 74 h 306"/>
                <a:gd name="T34" fmla="*/ 54 w 574"/>
                <a:gd name="T35" fmla="*/ 65 h 306"/>
                <a:gd name="T36" fmla="*/ 71 w 574"/>
                <a:gd name="T37" fmla="*/ 57 h 306"/>
                <a:gd name="T38" fmla="*/ 89 w 574"/>
                <a:gd name="T39" fmla="*/ 48 h 306"/>
                <a:gd name="T40" fmla="*/ 108 w 574"/>
                <a:gd name="T41" fmla="*/ 41 h 306"/>
                <a:gd name="T42" fmla="*/ 130 w 574"/>
                <a:gd name="T43" fmla="*/ 34 h 306"/>
                <a:gd name="T44" fmla="*/ 154 w 574"/>
                <a:gd name="T45" fmla="*/ 26 h 306"/>
                <a:gd name="T46" fmla="*/ 180 w 574"/>
                <a:gd name="T47" fmla="*/ 18 h 306"/>
                <a:gd name="T48" fmla="*/ 207 w 574"/>
                <a:gd name="T49" fmla="*/ 12 h 306"/>
                <a:gd name="T50" fmla="*/ 236 w 574"/>
                <a:gd name="T51" fmla="*/ 5 h 306"/>
                <a:gd name="T52" fmla="*/ 266 w 574"/>
                <a:gd name="T53" fmla="*/ 2 h 306"/>
                <a:gd name="T54" fmla="*/ 296 w 574"/>
                <a:gd name="T55" fmla="*/ 0 h 306"/>
                <a:gd name="T56" fmla="*/ 326 w 574"/>
                <a:gd name="T57" fmla="*/ 0 h 306"/>
                <a:gd name="T58" fmla="*/ 357 w 574"/>
                <a:gd name="T59" fmla="*/ 3 h 306"/>
                <a:gd name="T60" fmla="*/ 385 w 574"/>
                <a:gd name="T61" fmla="*/ 8 h 306"/>
                <a:gd name="T62" fmla="*/ 415 w 574"/>
                <a:gd name="T63" fmla="*/ 16 h 306"/>
                <a:gd name="T64" fmla="*/ 443 w 574"/>
                <a:gd name="T65" fmla="*/ 25 h 306"/>
                <a:gd name="T66" fmla="*/ 469 w 574"/>
                <a:gd name="T67" fmla="*/ 38 h 306"/>
                <a:gd name="T68" fmla="*/ 492 w 574"/>
                <a:gd name="T69" fmla="*/ 52 h 306"/>
                <a:gd name="T70" fmla="*/ 514 w 574"/>
                <a:gd name="T71" fmla="*/ 70 h 306"/>
                <a:gd name="T72" fmla="*/ 532 w 574"/>
                <a:gd name="T73" fmla="*/ 90 h 306"/>
                <a:gd name="T74" fmla="*/ 548 w 574"/>
                <a:gd name="T75" fmla="*/ 113 h 306"/>
                <a:gd name="T76" fmla="*/ 561 w 574"/>
                <a:gd name="T77" fmla="*/ 138 h 306"/>
                <a:gd name="T78" fmla="*/ 570 w 574"/>
                <a:gd name="T79" fmla="*/ 167 h 306"/>
                <a:gd name="T80" fmla="*/ 574 w 574"/>
                <a:gd name="T81" fmla="*/ 198 h 306"/>
                <a:gd name="T82" fmla="*/ 573 w 574"/>
                <a:gd name="T83" fmla="*/ 228 h 306"/>
                <a:gd name="T84" fmla="*/ 564 w 574"/>
                <a:gd name="T85" fmla="*/ 251 h 306"/>
                <a:gd name="T86" fmla="*/ 549 w 574"/>
                <a:gd name="T87" fmla="*/ 271 h 306"/>
                <a:gd name="T88" fmla="*/ 528 w 574"/>
                <a:gd name="T89" fmla="*/ 285 h 306"/>
                <a:gd name="T90" fmla="*/ 502 w 574"/>
                <a:gd name="T91" fmla="*/ 295 h 306"/>
                <a:gd name="T92" fmla="*/ 474 w 574"/>
                <a:gd name="T93" fmla="*/ 302 h 306"/>
                <a:gd name="T94" fmla="*/ 441 w 574"/>
                <a:gd name="T95" fmla="*/ 306 h 306"/>
                <a:gd name="T96" fmla="*/ 407 w 574"/>
                <a:gd name="T97" fmla="*/ 306 h 306"/>
                <a:gd name="T98" fmla="*/ 372 w 574"/>
                <a:gd name="T99" fmla="*/ 305 h 306"/>
                <a:gd name="T100" fmla="*/ 336 w 574"/>
                <a:gd name="T101" fmla="*/ 299 h 306"/>
                <a:gd name="T102" fmla="*/ 301 w 574"/>
                <a:gd name="T103" fmla="*/ 294 h 306"/>
                <a:gd name="T104" fmla="*/ 266 w 574"/>
                <a:gd name="T105" fmla="*/ 286 h 306"/>
                <a:gd name="T106" fmla="*/ 233 w 574"/>
                <a:gd name="T107" fmla="*/ 279 h 306"/>
                <a:gd name="T108" fmla="*/ 203 w 574"/>
                <a:gd name="T109" fmla="*/ 271 h 306"/>
                <a:gd name="T110" fmla="*/ 177 w 574"/>
                <a:gd name="T111" fmla="*/ 263 h 306"/>
                <a:gd name="T112" fmla="*/ 156 w 574"/>
                <a:gd name="T113" fmla="*/ 25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4" h="306">
                  <a:moveTo>
                    <a:pt x="156" y="255"/>
                  </a:moveTo>
                  <a:lnTo>
                    <a:pt x="151" y="254"/>
                  </a:lnTo>
                  <a:lnTo>
                    <a:pt x="137" y="253"/>
                  </a:lnTo>
                  <a:lnTo>
                    <a:pt x="117" y="247"/>
                  </a:lnTo>
                  <a:lnTo>
                    <a:pt x="94" y="240"/>
                  </a:lnTo>
                  <a:lnTo>
                    <a:pt x="68" y="228"/>
                  </a:lnTo>
                  <a:lnTo>
                    <a:pt x="43" y="212"/>
                  </a:lnTo>
                  <a:lnTo>
                    <a:pt x="23" y="191"/>
                  </a:lnTo>
                  <a:lnTo>
                    <a:pt x="7" y="165"/>
                  </a:lnTo>
                  <a:lnTo>
                    <a:pt x="3" y="151"/>
                  </a:lnTo>
                  <a:lnTo>
                    <a:pt x="0" y="138"/>
                  </a:lnTo>
                  <a:lnTo>
                    <a:pt x="2" y="126"/>
                  </a:lnTo>
                  <a:lnTo>
                    <a:pt x="4" y="115"/>
                  </a:lnTo>
                  <a:lnTo>
                    <a:pt x="10" y="103"/>
                  </a:lnTo>
                  <a:lnTo>
                    <a:pt x="17" y="93"/>
                  </a:lnTo>
                  <a:lnTo>
                    <a:pt x="28" y="83"/>
                  </a:lnTo>
                  <a:lnTo>
                    <a:pt x="39" y="74"/>
                  </a:lnTo>
                  <a:lnTo>
                    <a:pt x="54" y="65"/>
                  </a:lnTo>
                  <a:lnTo>
                    <a:pt x="71" y="57"/>
                  </a:lnTo>
                  <a:lnTo>
                    <a:pt x="89" y="48"/>
                  </a:lnTo>
                  <a:lnTo>
                    <a:pt x="108" y="41"/>
                  </a:lnTo>
                  <a:lnTo>
                    <a:pt x="130" y="34"/>
                  </a:lnTo>
                  <a:lnTo>
                    <a:pt x="154" y="26"/>
                  </a:lnTo>
                  <a:lnTo>
                    <a:pt x="180" y="18"/>
                  </a:lnTo>
                  <a:lnTo>
                    <a:pt x="207" y="12"/>
                  </a:lnTo>
                  <a:lnTo>
                    <a:pt x="236" y="5"/>
                  </a:lnTo>
                  <a:lnTo>
                    <a:pt x="266" y="2"/>
                  </a:lnTo>
                  <a:lnTo>
                    <a:pt x="296" y="0"/>
                  </a:lnTo>
                  <a:lnTo>
                    <a:pt x="326" y="0"/>
                  </a:lnTo>
                  <a:lnTo>
                    <a:pt x="357" y="3"/>
                  </a:lnTo>
                  <a:lnTo>
                    <a:pt x="385" y="8"/>
                  </a:lnTo>
                  <a:lnTo>
                    <a:pt x="415" y="16"/>
                  </a:lnTo>
                  <a:lnTo>
                    <a:pt x="443" y="25"/>
                  </a:lnTo>
                  <a:lnTo>
                    <a:pt x="469" y="38"/>
                  </a:lnTo>
                  <a:lnTo>
                    <a:pt x="492" y="52"/>
                  </a:lnTo>
                  <a:lnTo>
                    <a:pt x="514" y="70"/>
                  </a:lnTo>
                  <a:lnTo>
                    <a:pt x="532" y="90"/>
                  </a:lnTo>
                  <a:lnTo>
                    <a:pt x="548" y="113"/>
                  </a:lnTo>
                  <a:lnTo>
                    <a:pt x="561" y="138"/>
                  </a:lnTo>
                  <a:lnTo>
                    <a:pt x="570" y="167"/>
                  </a:lnTo>
                  <a:lnTo>
                    <a:pt x="574" y="198"/>
                  </a:lnTo>
                  <a:lnTo>
                    <a:pt x="573" y="228"/>
                  </a:lnTo>
                  <a:lnTo>
                    <a:pt x="564" y="251"/>
                  </a:lnTo>
                  <a:lnTo>
                    <a:pt x="549" y="271"/>
                  </a:lnTo>
                  <a:lnTo>
                    <a:pt x="528" y="285"/>
                  </a:lnTo>
                  <a:lnTo>
                    <a:pt x="502" y="295"/>
                  </a:lnTo>
                  <a:lnTo>
                    <a:pt x="474" y="302"/>
                  </a:lnTo>
                  <a:lnTo>
                    <a:pt x="441" y="306"/>
                  </a:lnTo>
                  <a:lnTo>
                    <a:pt x="407" y="306"/>
                  </a:lnTo>
                  <a:lnTo>
                    <a:pt x="372" y="305"/>
                  </a:lnTo>
                  <a:lnTo>
                    <a:pt x="336" y="299"/>
                  </a:lnTo>
                  <a:lnTo>
                    <a:pt x="301" y="294"/>
                  </a:lnTo>
                  <a:lnTo>
                    <a:pt x="266" y="286"/>
                  </a:lnTo>
                  <a:lnTo>
                    <a:pt x="233" y="279"/>
                  </a:lnTo>
                  <a:lnTo>
                    <a:pt x="203" y="271"/>
                  </a:lnTo>
                  <a:lnTo>
                    <a:pt x="177" y="263"/>
                  </a:lnTo>
                  <a:lnTo>
                    <a:pt x="156"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3" name="Freeform 141"/>
            <p:cNvSpPr>
              <a:spLocks/>
            </p:cNvSpPr>
            <p:nvPr/>
          </p:nvSpPr>
          <p:spPr bwMode="auto">
            <a:xfrm flipH="1">
              <a:off x="1457" y="2772"/>
              <a:ext cx="548" cy="292"/>
            </a:xfrm>
            <a:custGeom>
              <a:avLst/>
              <a:gdLst>
                <a:gd name="T0" fmla="*/ 150 w 548"/>
                <a:gd name="T1" fmla="*/ 244 h 292"/>
                <a:gd name="T2" fmla="*/ 145 w 548"/>
                <a:gd name="T3" fmla="*/ 243 h 292"/>
                <a:gd name="T4" fmla="*/ 132 w 548"/>
                <a:gd name="T5" fmla="*/ 242 h 292"/>
                <a:gd name="T6" fmla="*/ 112 w 548"/>
                <a:gd name="T7" fmla="*/ 236 h 292"/>
                <a:gd name="T8" fmla="*/ 90 w 548"/>
                <a:gd name="T9" fmla="*/ 229 h 292"/>
                <a:gd name="T10" fmla="*/ 65 w 548"/>
                <a:gd name="T11" fmla="*/ 217 h 292"/>
                <a:gd name="T12" fmla="*/ 42 w 548"/>
                <a:gd name="T13" fmla="*/ 203 h 292"/>
                <a:gd name="T14" fmla="*/ 21 w 548"/>
                <a:gd name="T15" fmla="*/ 183 h 292"/>
                <a:gd name="T16" fmla="*/ 7 w 548"/>
                <a:gd name="T17" fmla="*/ 158 h 292"/>
                <a:gd name="T18" fmla="*/ 3 w 548"/>
                <a:gd name="T19" fmla="*/ 145 h 292"/>
                <a:gd name="T20" fmla="*/ 0 w 548"/>
                <a:gd name="T21" fmla="*/ 132 h 292"/>
                <a:gd name="T22" fmla="*/ 2 w 548"/>
                <a:gd name="T23" fmla="*/ 121 h 292"/>
                <a:gd name="T24" fmla="*/ 4 w 548"/>
                <a:gd name="T25" fmla="*/ 109 h 292"/>
                <a:gd name="T26" fmla="*/ 9 w 548"/>
                <a:gd name="T27" fmla="*/ 99 h 292"/>
                <a:gd name="T28" fmla="*/ 17 w 548"/>
                <a:gd name="T29" fmla="*/ 89 h 292"/>
                <a:gd name="T30" fmla="*/ 26 w 548"/>
                <a:gd name="T31" fmla="*/ 79 h 292"/>
                <a:gd name="T32" fmla="*/ 38 w 548"/>
                <a:gd name="T33" fmla="*/ 71 h 292"/>
                <a:gd name="T34" fmla="*/ 51 w 548"/>
                <a:gd name="T35" fmla="*/ 62 h 292"/>
                <a:gd name="T36" fmla="*/ 67 w 548"/>
                <a:gd name="T37" fmla="*/ 54 h 292"/>
                <a:gd name="T38" fmla="*/ 85 w 548"/>
                <a:gd name="T39" fmla="*/ 47 h 292"/>
                <a:gd name="T40" fmla="*/ 104 w 548"/>
                <a:gd name="T41" fmla="*/ 39 h 292"/>
                <a:gd name="T42" fmla="*/ 125 w 548"/>
                <a:gd name="T43" fmla="*/ 32 h 292"/>
                <a:gd name="T44" fmla="*/ 147 w 548"/>
                <a:gd name="T45" fmla="*/ 26 h 292"/>
                <a:gd name="T46" fmla="*/ 172 w 548"/>
                <a:gd name="T47" fmla="*/ 18 h 292"/>
                <a:gd name="T48" fmla="*/ 198 w 548"/>
                <a:gd name="T49" fmla="*/ 11 h 292"/>
                <a:gd name="T50" fmla="*/ 225 w 548"/>
                <a:gd name="T51" fmla="*/ 6 h 292"/>
                <a:gd name="T52" fmla="*/ 253 w 548"/>
                <a:gd name="T53" fmla="*/ 2 h 292"/>
                <a:gd name="T54" fmla="*/ 283 w 548"/>
                <a:gd name="T55" fmla="*/ 0 h 292"/>
                <a:gd name="T56" fmla="*/ 311 w 548"/>
                <a:gd name="T57" fmla="*/ 1 h 292"/>
                <a:gd name="T58" fmla="*/ 340 w 548"/>
                <a:gd name="T59" fmla="*/ 4 h 292"/>
                <a:gd name="T60" fmla="*/ 368 w 548"/>
                <a:gd name="T61" fmla="*/ 8 h 292"/>
                <a:gd name="T62" fmla="*/ 396 w 548"/>
                <a:gd name="T63" fmla="*/ 15 h 292"/>
                <a:gd name="T64" fmla="*/ 422 w 548"/>
                <a:gd name="T65" fmla="*/ 24 h 292"/>
                <a:gd name="T66" fmla="*/ 446 w 548"/>
                <a:gd name="T67" fmla="*/ 36 h 292"/>
                <a:gd name="T68" fmla="*/ 470 w 548"/>
                <a:gd name="T69" fmla="*/ 50 h 292"/>
                <a:gd name="T70" fmla="*/ 491 w 548"/>
                <a:gd name="T71" fmla="*/ 67 h 292"/>
                <a:gd name="T72" fmla="*/ 509 w 548"/>
                <a:gd name="T73" fmla="*/ 86 h 292"/>
                <a:gd name="T74" fmla="*/ 523 w 548"/>
                <a:gd name="T75" fmla="*/ 108 h 292"/>
                <a:gd name="T76" fmla="*/ 535 w 548"/>
                <a:gd name="T77" fmla="*/ 132 h 292"/>
                <a:gd name="T78" fmla="*/ 544 w 548"/>
                <a:gd name="T79" fmla="*/ 158 h 292"/>
                <a:gd name="T80" fmla="*/ 548 w 548"/>
                <a:gd name="T81" fmla="*/ 188 h 292"/>
                <a:gd name="T82" fmla="*/ 547 w 548"/>
                <a:gd name="T83" fmla="*/ 217 h 292"/>
                <a:gd name="T84" fmla="*/ 537 w 548"/>
                <a:gd name="T85" fmla="*/ 239 h 292"/>
                <a:gd name="T86" fmla="*/ 523 w 548"/>
                <a:gd name="T87" fmla="*/ 259 h 292"/>
                <a:gd name="T88" fmla="*/ 504 w 548"/>
                <a:gd name="T89" fmla="*/ 272 h 292"/>
                <a:gd name="T90" fmla="*/ 480 w 548"/>
                <a:gd name="T91" fmla="*/ 282 h 292"/>
                <a:gd name="T92" fmla="*/ 452 w 548"/>
                <a:gd name="T93" fmla="*/ 288 h 292"/>
                <a:gd name="T94" fmla="*/ 422 w 548"/>
                <a:gd name="T95" fmla="*/ 291 h 292"/>
                <a:gd name="T96" fmla="*/ 389 w 548"/>
                <a:gd name="T97" fmla="*/ 292 h 292"/>
                <a:gd name="T98" fmla="*/ 355 w 548"/>
                <a:gd name="T99" fmla="*/ 290 h 292"/>
                <a:gd name="T100" fmla="*/ 320 w 548"/>
                <a:gd name="T101" fmla="*/ 286 h 292"/>
                <a:gd name="T102" fmla="*/ 286 w 548"/>
                <a:gd name="T103" fmla="*/ 281 h 292"/>
                <a:gd name="T104" fmla="*/ 254 w 548"/>
                <a:gd name="T105" fmla="*/ 274 h 292"/>
                <a:gd name="T106" fmla="*/ 223 w 548"/>
                <a:gd name="T107" fmla="*/ 266 h 292"/>
                <a:gd name="T108" fmla="*/ 194 w 548"/>
                <a:gd name="T109" fmla="*/ 259 h 292"/>
                <a:gd name="T110" fmla="*/ 171 w 548"/>
                <a:gd name="T111" fmla="*/ 252 h 292"/>
                <a:gd name="T112" fmla="*/ 150 w 548"/>
                <a:gd name="T113" fmla="*/ 2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 h="292">
                  <a:moveTo>
                    <a:pt x="150" y="244"/>
                  </a:moveTo>
                  <a:lnTo>
                    <a:pt x="145" y="243"/>
                  </a:lnTo>
                  <a:lnTo>
                    <a:pt x="132" y="242"/>
                  </a:lnTo>
                  <a:lnTo>
                    <a:pt x="112" y="236"/>
                  </a:lnTo>
                  <a:lnTo>
                    <a:pt x="90" y="229"/>
                  </a:lnTo>
                  <a:lnTo>
                    <a:pt x="65" y="217"/>
                  </a:lnTo>
                  <a:lnTo>
                    <a:pt x="42" y="203"/>
                  </a:lnTo>
                  <a:lnTo>
                    <a:pt x="21" y="183"/>
                  </a:lnTo>
                  <a:lnTo>
                    <a:pt x="7" y="158"/>
                  </a:lnTo>
                  <a:lnTo>
                    <a:pt x="3" y="145"/>
                  </a:lnTo>
                  <a:lnTo>
                    <a:pt x="0" y="132"/>
                  </a:lnTo>
                  <a:lnTo>
                    <a:pt x="2" y="121"/>
                  </a:lnTo>
                  <a:lnTo>
                    <a:pt x="4" y="109"/>
                  </a:lnTo>
                  <a:lnTo>
                    <a:pt x="9" y="99"/>
                  </a:lnTo>
                  <a:lnTo>
                    <a:pt x="17" y="89"/>
                  </a:lnTo>
                  <a:lnTo>
                    <a:pt x="26" y="79"/>
                  </a:lnTo>
                  <a:lnTo>
                    <a:pt x="38" y="71"/>
                  </a:lnTo>
                  <a:lnTo>
                    <a:pt x="51" y="62"/>
                  </a:lnTo>
                  <a:lnTo>
                    <a:pt x="67" y="54"/>
                  </a:lnTo>
                  <a:lnTo>
                    <a:pt x="85" y="47"/>
                  </a:lnTo>
                  <a:lnTo>
                    <a:pt x="104" y="39"/>
                  </a:lnTo>
                  <a:lnTo>
                    <a:pt x="125" y="32"/>
                  </a:lnTo>
                  <a:lnTo>
                    <a:pt x="147" y="26"/>
                  </a:lnTo>
                  <a:lnTo>
                    <a:pt x="172" y="18"/>
                  </a:lnTo>
                  <a:lnTo>
                    <a:pt x="198" y="11"/>
                  </a:lnTo>
                  <a:lnTo>
                    <a:pt x="225" y="6"/>
                  </a:lnTo>
                  <a:lnTo>
                    <a:pt x="253" y="2"/>
                  </a:lnTo>
                  <a:lnTo>
                    <a:pt x="283" y="0"/>
                  </a:lnTo>
                  <a:lnTo>
                    <a:pt x="311" y="1"/>
                  </a:lnTo>
                  <a:lnTo>
                    <a:pt x="340" y="4"/>
                  </a:lnTo>
                  <a:lnTo>
                    <a:pt x="368" y="8"/>
                  </a:lnTo>
                  <a:lnTo>
                    <a:pt x="396" y="15"/>
                  </a:lnTo>
                  <a:lnTo>
                    <a:pt x="422" y="24"/>
                  </a:lnTo>
                  <a:lnTo>
                    <a:pt x="446" y="36"/>
                  </a:lnTo>
                  <a:lnTo>
                    <a:pt x="470" y="50"/>
                  </a:lnTo>
                  <a:lnTo>
                    <a:pt x="491" y="67"/>
                  </a:lnTo>
                  <a:lnTo>
                    <a:pt x="509" y="86"/>
                  </a:lnTo>
                  <a:lnTo>
                    <a:pt x="523" y="108"/>
                  </a:lnTo>
                  <a:lnTo>
                    <a:pt x="535" y="132"/>
                  </a:lnTo>
                  <a:lnTo>
                    <a:pt x="544" y="158"/>
                  </a:lnTo>
                  <a:lnTo>
                    <a:pt x="548" y="188"/>
                  </a:lnTo>
                  <a:lnTo>
                    <a:pt x="547" y="217"/>
                  </a:lnTo>
                  <a:lnTo>
                    <a:pt x="537" y="239"/>
                  </a:lnTo>
                  <a:lnTo>
                    <a:pt x="523" y="259"/>
                  </a:lnTo>
                  <a:lnTo>
                    <a:pt x="504" y="272"/>
                  </a:lnTo>
                  <a:lnTo>
                    <a:pt x="480" y="282"/>
                  </a:lnTo>
                  <a:lnTo>
                    <a:pt x="452" y="288"/>
                  </a:lnTo>
                  <a:lnTo>
                    <a:pt x="422" y="291"/>
                  </a:lnTo>
                  <a:lnTo>
                    <a:pt x="389" y="292"/>
                  </a:lnTo>
                  <a:lnTo>
                    <a:pt x="355" y="290"/>
                  </a:lnTo>
                  <a:lnTo>
                    <a:pt x="320" y="286"/>
                  </a:lnTo>
                  <a:lnTo>
                    <a:pt x="286" y="281"/>
                  </a:lnTo>
                  <a:lnTo>
                    <a:pt x="254" y="274"/>
                  </a:lnTo>
                  <a:lnTo>
                    <a:pt x="223" y="266"/>
                  </a:lnTo>
                  <a:lnTo>
                    <a:pt x="194" y="259"/>
                  </a:lnTo>
                  <a:lnTo>
                    <a:pt x="171" y="252"/>
                  </a:lnTo>
                  <a:lnTo>
                    <a:pt x="150" y="244"/>
                  </a:lnTo>
                  <a:close/>
                </a:path>
              </a:pathLst>
            </a:custGeom>
            <a:solidFill>
              <a:srgbClr val="F7F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4" name="Freeform 142"/>
            <p:cNvSpPr>
              <a:spLocks/>
            </p:cNvSpPr>
            <p:nvPr/>
          </p:nvSpPr>
          <p:spPr bwMode="auto">
            <a:xfrm flipH="1">
              <a:off x="1466" y="2780"/>
              <a:ext cx="520" cy="277"/>
            </a:xfrm>
            <a:custGeom>
              <a:avLst/>
              <a:gdLst>
                <a:gd name="T0" fmla="*/ 141 w 520"/>
                <a:gd name="T1" fmla="*/ 231 h 277"/>
                <a:gd name="T2" fmla="*/ 136 w 520"/>
                <a:gd name="T3" fmla="*/ 231 h 277"/>
                <a:gd name="T4" fmla="*/ 124 w 520"/>
                <a:gd name="T5" fmla="*/ 228 h 277"/>
                <a:gd name="T6" fmla="*/ 106 w 520"/>
                <a:gd name="T7" fmla="*/ 223 h 277"/>
                <a:gd name="T8" fmla="*/ 84 w 520"/>
                <a:gd name="T9" fmla="*/ 217 h 277"/>
                <a:gd name="T10" fmla="*/ 61 w 520"/>
                <a:gd name="T11" fmla="*/ 206 h 277"/>
                <a:gd name="T12" fmla="*/ 39 w 520"/>
                <a:gd name="T13" fmla="*/ 192 h 277"/>
                <a:gd name="T14" fmla="*/ 19 w 520"/>
                <a:gd name="T15" fmla="*/ 174 h 277"/>
                <a:gd name="T16" fmla="*/ 5 w 520"/>
                <a:gd name="T17" fmla="*/ 150 h 277"/>
                <a:gd name="T18" fmla="*/ 1 w 520"/>
                <a:gd name="T19" fmla="*/ 137 h 277"/>
                <a:gd name="T20" fmla="*/ 0 w 520"/>
                <a:gd name="T21" fmla="*/ 126 h 277"/>
                <a:gd name="T22" fmla="*/ 0 w 520"/>
                <a:gd name="T23" fmla="*/ 114 h 277"/>
                <a:gd name="T24" fmla="*/ 2 w 520"/>
                <a:gd name="T25" fmla="*/ 104 h 277"/>
                <a:gd name="T26" fmla="*/ 7 w 520"/>
                <a:gd name="T27" fmla="*/ 93 h 277"/>
                <a:gd name="T28" fmla="*/ 14 w 520"/>
                <a:gd name="T29" fmla="*/ 84 h 277"/>
                <a:gd name="T30" fmla="*/ 23 w 520"/>
                <a:gd name="T31" fmla="*/ 75 h 277"/>
                <a:gd name="T32" fmla="*/ 35 w 520"/>
                <a:gd name="T33" fmla="*/ 67 h 277"/>
                <a:gd name="T34" fmla="*/ 46 w 520"/>
                <a:gd name="T35" fmla="*/ 59 h 277"/>
                <a:gd name="T36" fmla="*/ 62 w 520"/>
                <a:gd name="T37" fmla="*/ 52 h 277"/>
                <a:gd name="T38" fmla="*/ 78 w 520"/>
                <a:gd name="T39" fmla="*/ 44 h 277"/>
                <a:gd name="T40" fmla="*/ 96 w 520"/>
                <a:gd name="T41" fmla="*/ 37 h 277"/>
                <a:gd name="T42" fmla="*/ 117 w 520"/>
                <a:gd name="T43" fmla="*/ 29 h 277"/>
                <a:gd name="T44" fmla="*/ 137 w 520"/>
                <a:gd name="T45" fmla="*/ 23 h 277"/>
                <a:gd name="T46" fmla="*/ 161 w 520"/>
                <a:gd name="T47" fmla="*/ 16 h 277"/>
                <a:gd name="T48" fmla="*/ 186 w 520"/>
                <a:gd name="T49" fmla="*/ 10 h 277"/>
                <a:gd name="T50" fmla="*/ 212 w 520"/>
                <a:gd name="T51" fmla="*/ 5 h 277"/>
                <a:gd name="T52" fmla="*/ 239 w 520"/>
                <a:gd name="T53" fmla="*/ 1 h 277"/>
                <a:gd name="T54" fmla="*/ 266 w 520"/>
                <a:gd name="T55" fmla="*/ 0 h 277"/>
                <a:gd name="T56" fmla="*/ 293 w 520"/>
                <a:gd name="T57" fmla="*/ 0 h 277"/>
                <a:gd name="T58" fmla="*/ 321 w 520"/>
                <a:gd name="T59" fmla="*/ 2 h 277"/>
                <a:gd name="T60" fmla="*/ 348 w 520"/>
                <a:gd name="T61" fmla="*/ 6 h 277"/>
                <a:gd name="T62" fmla="*/ 374 w 520"/>
                <a:gd name="T63" fmla="*/ 14 h 277"/>
                <a:gd name="T64" fmla="*/ 400 w 520"/>
                <a:gd name="T65" fmla="*/ 22 h 277"/>
                <a:gd name="T66" fmla="*/ 424 w 520"/>
                <a:gd name="T67" fmla="*/ 33 h 277"/>
                <a:gd name="T68" fmla="*/ 444 w 520"/>
                <a:gd name="T69" fmla="*/ 48 h 277"/>
                <a:gd name="T70" fmla="*/ 465 w 520"/>
                <a:gd name="T71" fmla="*/ 63 h 277"/>
                <a:gd name="T72" fmla="*/ 482 w 520"/>
                <a:gd name="T73" fmla="*/ 81 h 277"/>
                <a:gd name="T74" fmla="*/ 496 w 520"/>
                <a:gd name="T75" fmla="*/ 102 h 277"/>
                <a:gd name="T76" fmla="*/ 508 w 520"/>
                <a:gd name="T77" fmla="*/ 126 h 277"/>
                <a:gd name="T78" fmla="*/ 516 w 520"/>
                <a:gd name="T79" fmla="*/ 150 h 277"/>
                <a:gd name="T80" fmla="*/ 520 w 520"/>
                <a:gd name="T81" fmla="*/ 179 h 277"/>
                <a:gd name="T82" fmla="*/ 518 w 520"/>
                <a:gd name="T83" fmla="*/ 206 h 277"/>
                <a:gd name="T84" fmla="*/ 511 w 520"/>
                <a:gd name="T85" fmla="*/ 228 h 277"/>
                <a:gd name="T86" fmla="*/ 496 w 520"/>
                <a:gd name="T87" fmla="*/ 245 h 277"/>
                <a:gd name="T88" fmla="*/ 478 w 520"/>
                <a:gd name="T89" fmla="*/ 258 h 277"/>
                <a:gd name="T90" fmla="*/ 455 w 520"/>
                <a:gd name="T91" fmla="*/ 267 h 277"/>
                <a:gd name="T92" fmla="*/ 429 w 520"/>
                <a:gd name="T93" fmla="*/ 274 h 277"/>
                <a:gd name="T94" fmla="*/ 400 w 520"/>
                <a:gd name="T95" fmla="*/ 277 h 277"/>
                <a:gd name="T96" fmla="*/ 369 w 520"/>
                <a:gd name="T97" fmla="*/ 277 h 277"/>
                <a:gd name="T98" fmla="*/ 336 w 520"/>
                <a:gd name="T99" fmla="*/ 275 h 277"/>
                <a:gd name="T100" fmla="*/ 304 w 520"/>
                <a:gd name="T101" fmla="*/ 271 h 277"/>
                <a:gd name="T102" fmla="*/ 271 w 520"/>
                <a:gd name="T103" fmla="*/ 266 h 277"/>
                <a:gd name="T104" fmla="*/ 240 w 520"/>
                <a:gd name="T105" fmla="*/ 260 h 277"/>
                <a:gd name="T106" fmla="*/ 210 w 520"/>
                <a:gd name="T107" fmla="*/ 253 h 277"/>
                <a:gd name="T108" fmla="*/ 184 w 520"/>
                <a:gd name="T109" fmla="*/ 245 h 277"/>
                <a:gd name="T110" fmla="*/ 161 w 520"/>
                <a:gd name="T111" fmla="*/ 238 h 277"/>
                <a:gd name="T112" fmla="*/ 141 w 520"/>
                <a:gd name="T113" fmla="*/ 23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0" h="277">
                  <a:moveTo>
                    <a:pt x="141" y="231"/>
                  </a:moveTo>
                  <a:lnTo>
                    <a:pt x="136" y="231"/>
                  </a:lnTo>
                  <a:lnTo>
                    <a:pt x="124" y="228"/>
                  </a:lnTo>
                  <a:lnTo>
                    <a:pt x="106" y="223"/>
                  </a:lnTo>
                  <a:lnTo>
                    <a:pt x="84" y="217"/>
                  </a:lnTo>
                  <a:lnTo>
                    <a:pt x="61" y="206"/>
                  </a:lnTo>
                  <a:lnTo>
                    <a:pt x="39" y="192"/>
                  </a:lnTo>
                  <a:lnTo>
                    <a:pt x="19" y="174"/>
                  </a:lnTo>
                  <a:lnTo>
                    <a:pt x="5" y="150"/>
                  </a:lnTo>
                  <a:lnTo>
                    <a:pt x="1" y="137"/>
                  </a:lnTo>
                  <a:lnTo>
                    <a:pt x="0" y="126"/>
                  </a:lnTo>
                  <a:lnTo>
                    <a:pt x="0" y="114"/>
                  </a:lnTo>
                  <a:lnTo>
                    <a:pt x="2" y="104"/>
                  </a:lnTo>
                  <a:lnTo>
                    <a:pt x="7" y="93"/>
                  </a:lnTo>
                  <a:lnTo>
                    <a:pt x="14" y="84"/>
                  </a:lnTo>
                  <a:lnTo>
                    <a:pt x="23" y="75"/>
                  </a:lnTo>
                  <a:lnTo>
                    <a:pt x="35" y="67"/>
                  </a:lnTo>
                  <a:lnTo>
                    <a:pt x="46" y="59"/>
                  </a:lnTo>
                  <a:lnTo>
                    <a:pt x="62" y="52"/>
                  </a:lnTo>
                  <a:lnTo>
                    <a:pt x="78" y="44"/>
                  </a:lnTo>
                  <a:lnTo>
                    <a:pt x="96" y="37"/>
                  </a:lnTo>
                  <a:lnTo>
                    <a:pt x="117" y="29"/>
                  </a:lnTo>
                  <a:lnTo>
                    <a:pt x="137" y="23"/>
                  </a:lnTo>
                  <a:lnTo>
                    <a:pt x="161" y="16"/>
                  </a:lnTo>
                  <a:lnTo>
                    <a:pt x="186" y="10"/>
                  </a:lnTo>
                  <a:lnTo>
                    <a:pt x="212" y="5"/>
                  </a:lnTo>
                  <a:lnTo>
                    <a:pt x="239" y="1"/>
                  </a:lnTo>
                  <a:lnTo>
                    <a:pt x="266" y="0"/>
                  </a:lnTo>
                  <a:lnTo>
                    <a:pt x="293" y="0"/>
                  </a:lnTo>
                  <a:lnTo>
                    <a:pt x="321" y="2"/>
                  </a:lnTo>
                  <a:lnTo>
                    <a:pt x="348" y="6"/>
                  </a:lnTo>
                  <a:lnTo>
                    <a:pt x="374" y="14"/>
                  </a:lnTo>
                  <a:lnTo>
                    <a:pt x="400" y="22"/>
                  </a:lnTo>
                  <a:lnTo>
                    <a:pt x="424" y="33"/>
                  </a:lnTo>
                  <a:lnTo>
                    <a:pt x="444" y="48"/>
                  </a:lnTo>
                  <a:lnTo>
                    <a:pt x="465" y="63"/>
                  </a:lnTo>
                  <a:lnTo>
                    <a:pt x="482" y="81"/>
                  </a:lnTo>
                  <a:lnTo>
                    <a:pt x="496" y="102"/>
                  </a:lnTo>
                  <a:lnTo>
                    <a:pt x="508" y="126"/>
                  </a:lnTo>
                  <a:lnTo>
                    <a:pt x="516" y="150"/>
                  </a:lnTo>
                  <a:lnTo>
                    <a:pt x="520" y="179"/>
                  </a:lnTo>
                  <a:lnTo>
                    <a:pt x="518" y="206"/>
                  </a:lnTo>
                  <a:lnTo>
                    <a:pt x="511" y="228"/>
                  </a:lnTo>
                  <a:lnTo>
                    <a:pt x="496" y="245"/>
                  </a:lnTo>
                  <a:lnTo>
                    <a:pt x="478" y="258"/>
                  </a:lnTo>
                  <a:lnTo>
                    <a:pt x="455" y="267"/>
                  </a:lnTo>
                  <a:lnTo>
                    <a:pt x="429" y="274"/>
                  </a:lnTo>
                  <a:lnTo>
                    <a:pt x="400" y="277"/>
                  </a:lnTo>
                  <a:lnTo>
                    <a:pt x="369" y="277"/>
                  </a:lnTo>
                  <a:lnTo>
                    <a:pt x="336" y="275"/>
                  </a:lnTo>
                  <a:lnTo>
                    <a:pt x="304" y="271"/>
                  </a:lnTo>
                  <a:lnTo>
                    <a:pt x="271" y="266"/>
                  </a:lnTo>
                  <a:lnTo>
                    <a:pt x="240" y="260"/>
                  </a:lnTo>
                  <a:lnTo>
                    <a:pt x="210" y="253"/>
                  </a:lnTo>
                  <a:lnTo>
                    <a:pt x="184" y="245"/>
                  </a:lnTo>
                  <a:lnTo>
                    <a:pt x="161" y="238"/>
                  </a:lnTo>
                  <a:lnTo>
                    <a:pt x="141" y="231"/>
                  </a:lnTo>
                  <a:close/>
                </a:path>
              </a:pathLst>
            </a:custGeom>
            <a:solidFill>
              <a:srgbClr val="EFE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5" name="Freeform 143"/>
            <p:cNvSpPr>
              <a:spLocks/>
            </p:cNvSpPr>
            <p:nvPr/>
          </p:nvSpPr>
          <p:spPr bwMode="auto">
            <a:xfrm flipH="1">
              <a:off x="1475" y="2786"/>
              <a:ext cx="495" cy="264"/>
            </a:xfrm>
            <a:custGeom>
              <a:avLst/>
              <a:gdLst>
                <a:gd name="T0" fmla="*/ 134 w 495"/>
                <a:gd name="T1" fmla="*/ 221 h 264"/>
                <a:gd name="T2" fmla="*/ 130 w 495"/>
                <a:gd name="T3" fmla="*/ 221 h 264"/>
                <a:gd name="T4" fmla="*/ 117 w 495"/>
                <a:gd name="T5" fmla="*/ 219 h 264"/>
                <a:gd name="T6" fmla="*/ 101 w 495"/>
                <a:gd name="T7" fmla="*/ 213 h 264"/>
                <a:gd name="T8" fmla="*/ 80 w 495"/>
                <a:gd name="T9" fmla="*/ 207 h 264"/>
                <a:gd name="T10" fmla="*/ 59 w 495"/>
                <a:gd name="T11" fmla="*/ 196 h 264"/>
                <a:gd name="T12" fmla="*/ 37 w 495"/>
                <a:gd name="T13" fmla="*/ 183 h 264"/>
                <a:gd name="T14" fmla="*/ 19 w 495"/>
                <a:gd name="T15" fmla="*/ 165 h 264"/>
                <a:gd name="T16" fmla="*/ 6 w 495"/>
                <a:gd name="T17" fmla="*/ 143 h 264"/>
                <a:gd name="T18" fmla="*/ 0 w 495"/>
                <a:gd name="T19" fmla="*/ 120 h 264"/>
                <a:gd name="T20" fmla="*/ 3 w 495"/>
                <a:gd name="T21" fmla="*/ 99 h 264"/>
                <a:gd name="T22" fmla="*/ 15 w 495"/>
                <a:gd name="T23" fmla="*/ 81 h 264"/>
                <a:gd name="T24" fmla="*/ 33 w 495"/>
                <a:gd name="T25" fmla="*/ 64 h 264"/>
                <a:gd name="T26" fmla="*/ 59 w 495"/>
                <a:gd name="T27" fmla="*/ 49 h 264"/>
                <a:gd name="T28" fmla="*/ 93 w 495"/>
                <a:gd name="T29" fmla="*/ 35 h 264"/>
                <a:gd name="T30" fmla="*/ 132 w 495"/>
                <a:gd name="T31" fmla="*/ 22 h 264"/>
                <a:gd name="T32" fmla="*/ 177 w 495"/>
                <a:gd name="T33" fmla="*/ 10 h 264"/>
                <a:gd name="T34" fmla="*/ 202 w 495"/>
                <a:gd name="T35" fmla="*/ 5 h 264"/>
                <a:gd name="T36" fmla="*/ 228 w 495"/>
                <a:gd name="T37" fmla="*/ 1 h 264"/>
                <a:gd name="T38" fmla="*/ 254 w 495"/>
                <a:gd name="T39" fmla="*/ 0 h 264"/>
                <a:gd name="T40" fmla="*/ 280 w 495"/>
                <a:gd name="T41" fmla="*/ 1 h 264"/>
                <a:gd name="T42" fmla="*/ 306 w 495"/>
                <a:gd name="T43" fmla="*/ 3 h 264"/>
                <a:gd name="T44" fmla="*/ 332 w 495"/>
                <a:gd name="T45" fmla="*/ 8 h 264"/>
                <a:gd name="T46" fmla="*/ 357 w 495"/>
                <a:gd name="T47" fmla="*/ 14 h 264"/>
                <a:gd name="T48" fmla="*/ 380 w 495"/>
                <a:gd name="T49" fmla="*/ 22 h 264"/>
                <a:gd name="T50" fmla="*/ 402 w 495"/>
                <a:gd name="T51" fmla="*/ 34 h 264"/>
                <a:gd name="T52" fmla="*/ 423 w 495"/>
                <a:gd name="T53" fmla="*/ 46 h 264"/>
                <a:gd name="T54" fmla="*/ 443 w 495"/>
                <a:gd name="T55" fmla="*/ 61 h 264"/>
                <a:gd name="T56" fmla="*/ 458 w 495"/>
                <a:gd name="T57" fmla="*/ 78 h 264"/>
                <a:gd name="T58" fmla="*/ 473 w 495"/>
                <a:gd name="T59" fmla="*/ 98 h 264"/>
                <a:gd name="T60" fmla="*/ 483 w 495"/>
                <a:gd name="T61" fmla="*/ 120 h 264"/>
                <a:gd name="T62" fmla="*/ 491 w 495"/>
                <a:gd name="T63" fmla="*/ 144 h 264"/>
                <a:gd name="T64" fmla="*/ 495 w 495"/>
                <a:gd name="T65" fmla="*/ 170 h 264"/>
                <a:gd name="T66" fmla="*/ 493 w 495"/>
                <a:gd name="T67" fmla="*/ 196 h 264"/>
                <a:gd name="T68" fmla="*/ 486 w 495"/>
                <a:gd name="T69" fmla="*/ 217 h 264"/>
                <a:gd name="T70" fmla="*/ 473 w 495"/>
                <a:gd name="T71" fmla="*/ 233 h 264"/>
                <a:gd name="T72" fmla="*/ 454 w 495"/>
                <a:gd name="T73" fmla="*/ 246 h 264"/>
                <a:gd name="T74" fmla="*/ 434 w 495"/>
                <a:gd name="T75" fmla="*/ 255 h 264"/>
                <a:gd name="T76" fmla="*/ 408 w 495"/>
                <a:gd name="T77" fmla="*/ 260 h 264"/>
                <a:gd name="T78" fmla="*/ 380 w 495"/>
                <a:gd name="T79" fmla="*/ 264 h 264"/>
                <a:gd name="T80" fmla="*/ 350 w 495"/>
                <a:gd name="T81" fmla="*/ 264 h 264"/>
                <a:gd name="T82" fmla="*/ 320 w 495"/>
                <a:gd name="T83" fmla="*/ 263 h 264"/>
                <a:gd name="T84" fmla="*/ 289 w 495"/>
                <a:gd name="T85" fmla="*/ 259 h 264"/>
                <a:gd name="T86" fmla="*/ 258 w 495"/>
                <a:gd name="T87" fmla="*/ 254 h 264"/>
                <a:gd name="T88" fmla="*/ 228 w 495"/>
                <a:gd name="T89" fmla="*/ 248 h 264"/>
                <a:gd name="T90" fmla="*/ 201 w 495"/>
                <a:gd name="T91" fmla="*/ 242 h 264"/>
                <a:gd name="T92" fmla="*/ 175 w 495"/>
                <a:gd name="T93" fmla="*/ 234 h 264"/>
                <a:gd name="T94" fmla="*/ 153 w 495"/>
                <a:gd name="T95" fmla="*/ 228 h 264"/>
                <a:gd name="T96" fmla="*/ 134 w 495"/>
                <a:gd name="T97" fmla="*/ 22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5" h="264">
                  <a:moveTo>
                    <a:pt x="134" y="221"/>
                  </a:moveTo>
                  <a:lnTo>
                    <a:pt x="130" y="221"/>
                  </a:lnTo>
                  <a:lnTo>
                    <a:pt x="117" y="219"/>
                  </a:lnTo>
                  <a:lnTo>
                    <a:pt x="101" y="213"/>
                  </a:lnTo>
                  <a:lnTo>
                    <a:pt x="80" y="207"/>
                  </a:lnTo>
                  <a:lnTo>
                    <a:pt x="59" y="196"/>
                  </a:lnTo>
                  <a:lnTo>
                    <a:pt x="37" y="183"/>
                  </a:lnTo>
                  <a:lnTo>
                    <a:pt x="19" y="165"/>
                  </a:lnTo>
                  <a:lnTo>
                    <a:pt x="6" y="143"/>
                  </a:lnTo>
                  <a:lnTo>
                    <a:pt x="0" y="120"/>
                  </a:lnTo>
                  <a:lnTo>
                    <a:pt x="3" y="99"/>
                  </a:lnTo>
                  <a:lnTo>
                    <a:pt x="15" y="81"/>
                  </a:lnTo>
                  <a:lnTo>
                    <a:pt x="33" y="64"/>
                  </a:lnTo>
                  <a:lnTo>
                    <a:pt x="59" y="49"/>
                  </a:lnTo>
                  <a:lnTo>
                    <a:pt x="93" y="35"/>
                  </a:lnTo>
                  <a:lnTo>
                    <a:pt x="132" y="22"/>
                  </a:lnTo>
                  <a:lnTo>
                    <a:pt x="177" y="10"/>
                  </a:lnTo>
                  <a:lnTo>
                    <a:pt x="202" y="5"/>
                  </a:lnTo>
                  <a:lnTo>
                    <a:pt x="228" y="1"/>
                  </a:lnTo>
                  <a:lnTo>
                    <a:pt x="254" y="0"/>
                  </a:lnTo>
                  <a:lnTo>
                    <a:pt x="280" y="1"/>
                  </a:lnTo>
                  <a:lnTo>
                    <a:pt x="306" y="3"/>
                  </a:lnTo>
                  <a:lnTo>
                    <a:pt x="332" y="8"/>
                  </a:lnTo>
                  <a:lnTo>
                    <a:pt x="357" y="14"/>
                  </a:lnTo>
                  <a:lnTo>
                    <a:pt x="380" y="22"/>
                  </a:lnTo>
                  <a:lnTo>
                    <a:pt x="402" y="34"/>
                  </a:lnTo>
                  <a:lnTo>
                    <a:pt x="423" y="46"/>
                  </a:lnTo>
                  <a:lnTo>
                    <a:pt x="443" y="61"/>
                  </a:lnTo>
                  <a:lnTo>
                    <a:pt x="458" y="78"/>
                  </a:lnTo>
                  <a:lnTo>
                    <a:pt x="473" y="98"/>
                  </a:lnTo>
                  <a:lnTo>
                    <a:pt x="483" y="120"/>
                  </a:lnTo>
                  <a:lnTo>
                    <a:pt x="491" y="144"/>
                  </a:lnTo>
                  <a:lnTo>
                    <a:pt x="495" y="170"/>
                  </a:lnTo>
                  <a:lnTo>
                    <a:pt x="493" y="196"/>
                  </a:lnTo>
                  <a:lnTo>
                    <a:pt x="486" y="217"/>
                  </a:lnTo>
                  <a:lnTo>
                    <a:pt x="473" y="233"/>
                  </a:lnTo>
                  <a:lnTo>
                    <a:pt x="454" y="246"/>
                  </a:lnTo>
                  <a:lnTo>
                    <a:pt x="434" y="255"/>
                  </a:lnTo>
                  <a:lnTo>
                    <a:pt x="408" y="260"/>
                  </a:lnTo>
                  <a:lnTo>
                    <a:pt x="380" y="264"/>
                  </a:lnTo>
                  <a:lnTo>
                    <a:pt x="350" y="264"/>
                  </a:lnTo>
                  <a:lnTo>
                    <a:pt x="320" y="263"/>
                  </a:lnTo>
                  <a:lnTo>
                    <a:pt x="289" y="259"/>
                  </a:lnTo>
                  <a:lnTo>
                    <a:pt x="258" y="254"/>
                  </a:lnTo>
                  <a:lnTo>
                    <a:pt x="228" y="248"/>
                  </a:lnTo>
                  <a:lnTo>
                    <a:pt x="201" y="242"/>
                  </a:lnTo>
                  <a:lnTo>
                    <a:pt x="175" y="234"/>
                  </a:lnTo>
                  <a:lnTo>
                    <a:pt x="153" y="228"/>
                  </a:lnTo>
                  <a:lnTo>
                    <a:pt x="134" y="221"/>
                  </a:lnTo>
                  <a:close/>
                </a:path>
              </a:pathLst>
            </a:custGeom>
            <a:solidFill>
              <a:srgbClr val="E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6" name="Freeform 144"/>
            <p:cNvSpPr>
              <a:spLocks/>
            </p:cNvSpPr>
            <p:nvPr/>
          </p:nvSpPr>
          <p:spPr bwMode="auto">
            <a:xfrm flipH="1">
              <a:off x="1484" y="2794"/>
              <a:ext cx="469" cy="248"/>
            </a:xfrm>
            <a:custGeom>
              <a:avLst/>
              <a:gdLst>
                <a:gd name="T0" fmla="*/ 128 w 469"/>
                <a:gd name="T1" fmla="*/ 208 h 248"/>
                <a:gd name="T2" fmla="*/ 124 w 469"/>
                <a:gd name="T3" fmla="*/ 208 h 248"/>
                <a:gd name="T4" fmla="*/ 112 w 469"/>
                <a:gd name="T5" fmla="*/ 205 h 248"/>
                <a:gd name="T6" fmla="*/ 97 w 469"/>
                <a:gd name="T7" fmla="*/ 201 h 248"/>
                <a:gd name="T8" fmla="*/ 77 w 469"/>
                <a:gd name="T9" fmla="*/ 195 h 248"/>
                <a:gd name="T10" fmla="*/ 56 w 469"/>
                <a:gd name="T11" fmla="*/ 186 h 248"/>
                <a:gd name="T12" fmla="*/ 35 w 469"/>
                <a:gd name="T13" fmla="*/ 173 h 248"/>
                <a:gd name="T14" fmla="*/ 19 w 469"/>
                <a:gd name="T15" fmla="*/ 156 h 248"/>
                <a:gd name="T16" fmla="*/ 6 w 469"/>
                <a:gd name="T17" fmla="*/ 135 h 248"/>
                <a:gd name="T18" fmla="*/ 0 w 469"/>
                <a:gd name="T19" fmla="*/ 113 h 248"/>
                <a:gd name="T20" fmla="*/ 3 w 469"/>
                <a:gd name="T21" fmla="*/ 93 h 248"/>
                <a:gd name="T22" fmla="*/ 13 w 469"/>
                <a:gd name="T23" fmla="*/ 75 h 248"/>
                <a:gd name="T24" fmla="*/ 32 w 469"/>
                <a:gd name="T25" fmla="*/ 60 h 248"/>
                <a:gd name="T26" fmla="*/ 56 w 469"/>
                <a:gd name="T27" fmla="*/ 45 h 248"/>
                <a:gd name="T28" fmla="*/ 87 w 469"/>
                <a:gd name="T29" fmla="*/ 32 h 248"/>
                <a:gd name="T30" fmla="*/ 125 w 469"/>
                <a:gd name="T31" fmla="*/ 21 h 248"/>
                <a:gd name="T32" fmla="*/ 168 w 469"/>
                <a:gd name="T33" fmla="*/ 9 h 248"/>
                <a:gd name="T34" fmla="*/ 192 w 469"/>
                <a:gd name="T35" fmla="*/ 4 h 248"/>
                <a:gd name="T36" fmla="*/ 216 w 469"/>
                <a:gd name="T37" fmla="*/ 1 h 248"/>
                <a:gd name="T38" fmla="*/ 241 w 469"/>
                <a:gd name="T39" fmla="*/ 0 h 248"/>
                <a:gd name="T40" fmla="*/ 266 w 469"/>
                <a:gd name="T41" fmla="*/ 0 h 248"/>
                <a:gd name="T42" fmla="*/ 290 w 469"/>
                <a:gd name="T43" fmla="*/ 2 h 248"/>
                <a:gd name="T44" fmla="*/ 314 w 469"/>
                <a:gd name="T45" fmla="*/ 6 h 248"/>
                <a:gd name="T46" fmla="*/ 337 w 469"/>
                <a:gd name="T47" fmla="*/ 12 h 248"/>
                <a:gd name="T48" fmla="*/ 361 w 469"/>
                <a:gd name="T49" fmla="*/ 21 h 248"/>
                <a:gd name="T50" fmla="*/ 381 w 469"/>
                <a:gd name="T51" fmla="*/ 30 h 248"/>
                <a:gd name="T52" fmla="*/ 401 w 469"/>
                <a:gd name="T53" fmla="*/ 43 h 248"/>
                <a:gd name="T54" fmla="*/ 419 w 469"/>
                <a:gd name="T55" fmla="*/ 57 h 248"/>
                <a:gd name="T56" fmla="*/ 435 w 469"/>
                <a:gd name="T57" fmla="*/ 73 h 248"/>
                <a:gd name="T58" fmla="*/ 448 w 469"/>
                <a:gd name="T59" fmla="*/ 92 h 248"/>
                <a:gd name="T60" fmla="*/ 458 w 469"/>
                <a:gd name="T61" fmla="*/ 113 h 248"/>
                <a:gd name="T62" fmla="*/ 465 w 469"/>
                <a:gd name="T63" fmla="*/ 135 h 248"/>
                <a:gd name="T64" fmla="*/ 469 w 469"/>
                <a:gd name="T65" fmla="*/ 161 h 248"/>
                <a:gd name="T66" fmla="*/ 467 w 469"/>
                <a:gd name="T67" fmla="*/ 185 h 248"/>
                <a:gd name="T68" fmla="*/ 459 w 469"/>
                <a:gd name="T69" fmla="*/ 205 h 248"/>
                <a:gd name="T70" fmla="*/ 448 w 469"/>
                <a:gd name="T71" fmla="*/ 220 h 248"/>
                <a:gd name="T72" fmla="*/ 431 w 469"/>
                <a:gd name="T73" fmla="*/ 233 h 248"/>
                <a:gd name="T74" fmla="*/ 410 w 469"/>
                <a:gd name="T75" fmla="*/ 240 h 248"/>
                <a:gd name="T76" fmla="*/ 387 w 469"/>
                <a:gd name="T77" fmla="*/ 246 h 248"/>
                <a:gd name="T78" fmla="*/ 359 w 469"/>
                <a:gd name="T79" fmla="*/ 248 h 248"/>
                <a:gd name="T80" fmla="*/ 332 w 469"/>
                <a:gd name="T81" fmla="*/ 248 h 248"/>
                <a:gd name="T82" fmla="*/ 303 w 469"/>
                <a:gd name="T83" fmla="*/ 247 h 248"/>
                <a:gd name="T84" fmla="*/ 273 w 469"/>
                <a:gd name="T85" fmla="*/ 244 h 248"/>
                <a:gd name="T86" fmla="*/ 245 w 469"/>
                <a:gd name="T87" fmla="*/ 239 h 248"/>
                <a:gd name="T88" fmla="*/ 216 w 469"/>
                <a:gd name="T89" fmla="*/ 234 h 248"/>
                <a:gd name="T90" fmla="*/ 190 w 469"/>
                <a:gd name="T91" fmla="*/ 227 h 248"/>
                <a:gd name="T92" fmla="*/ 166 w 469"/>
                <a:gd name="T93" fmla="*/ 221 h 248"/>
                <a:gd name="T94" fmla="*/ 145 w 469"/>
                <a:gd name="T95" fmla="*/ 214 h 248"/>
                <a:gd name="T96" fmla="*/ 128 w 469"/>
                <a:gd name="T97" fmla="*/ 20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9" h="248">
                  <a:moveTo>
                    <a:pt x="128" y="208"/>
                  </a:moveTo>
                  <a:lnTo>
                    <a:pt x="124" y="208"/>
                  </a:lnTo>
                  <a:lnTo>
                    <a:pt x="112" y="205"/>
                  </a:lnTo>
                  <a:lnTo>
                    <a:pt x="97" y="201"/>
                  </a:lnTo>
                  <a:lnTo>
                    <a:pt x="77" y="195"/>
                  </a:lnTo>
                  <a:lnTo>
                    <a:pt x="56" y="186"/>
                  </a:lnTo>
                  <a:lnTo>
                    <a:pt x="35" y="173"/>
                  </a:lnTo>
                  <a:lnTo>
                    <a:pt x="19" y="156"/>
                  </a:lnTo>
                  <a:lnTo>
                    <a:pt x="6" y="135"/>
                  </a:lnTo>
                  <a:lnTo>
                    <a:pt x="0" y="113"/>
                  </a:lnTo>
                  <a:lnTo>
                    <a:pt x="3" y="93"/>
                  </a:lnTo>
                  <a:lnTo>
                    <a:pt x="13" y="75"/>
                  </a:lnTo>
                  <a:lnTo>
                    <a:pt x="32" y="60"/>
                  </a:lnTo>
                  <a:lnTo>
                    <a:pt x="56" y="45"/>
                  </a:lnTo>
                  <a:lnTo>
                    <a:pt x="87" y="32"/>
                  </a:lnTo>
                  <a:lnTo>
                    <a:pt x="125" y="21"/>
                  </a:lnTo>
                  <a:lnTo>
                    <a:pt x="168" y="9"/>
                  </a:lnTo>
                  <a:lnTo>
                    <a:pt x="192" y="4"/>
                  </a:lnTo>
                  <a:lnTo>
                    <a:pt x="216" y="1"/>
                  </a:lnTo>
                  <a:lnTo>
                    <a:pt x="241" y="0"/>
                  </a:lnTo>
                  <a:lnTo>
                    <a:pt x="266" y="0"/>
                  </a:lnTo>
                  <a:lnTo>
                    <a:pt x="290" y="2"/>
                  </a:lnTo>
                  <a:lnTo>
                    <a:pt x="314" y="6"/>
                  </a:lnTo>
                  <a:lnTo>
                    <a:pt x="337" y="12"/>
                  </a:lnTo>
                  <a:lnTo>
                    <a:pt x="361" y="21"/>
                  </a:lnTo>
                  <a:lnTo>
                    <a:pt x="381" y="30"/>
                  </a:lnTo>
                  <a:lnTo>
                    <a:pt x="401" y="43"/>
                  </a:lnTo>
                  <a:lnTo>
                    <a:pt x="419" y="57"/>
                  </a:lnTo>
                  <a:lnTo>
                    <a:pt x="435" y="73"/>
                  </a:lnTo>
                  <a:lnTo>
                    <a:pt x="448" y="92"/>
                  </a:lnTo>
                  <a:lnTo>
                    <a:pt x="458" y="113"/>
                  </a:lnTo>
                  <a:lnTo>
                    <a:pt x="465" y="135"/>
                  </a:lnTo>
                  <a:lnTo>
                    <a:pt x="469" y="161"/>
                  </a:lnTo>
                  <a:lnTo>
                    <a:pt x="467" y="185"/>
                  </a:lnTo>
                  <a:lnTo>
                    <a:pt x="459" y="205"/>
                  </a:lnTo>
                  <a:lnTo>
                    <a:pt x="448" y="220"/>
                  </a:lnTo>
                  <a:lnTo>
                    <a:pt x="431" y="233"/>
                  </a:lnTo>
                  <a:lnTo>
                    <a:pt x="410" y="240"/>
                  </a:lnTo>
                  <a:lnTo>
                    <a:pt x="387" y="246"/>
                  </a:lnTo>
                  <a:lnTo>
                    <a:pt x="359" y="248"/>
                  </a:lnTo>
                  <a:lnTo>
                    <a:pt x="332" y="248"/>
                  </a:lnTo>
                  <a:lnTo>
                    <a:pt x="303" y="247"/>
                  </a:lnTo>
                  <a:lnTo>
                    <a:pt x="273" y="244"/>
                  </a:lnTo>
                  <a:lnTo>
                    <a:pt x="245" y="239"/>
                  </a:lnTo>
                  <a:lnTo>
                    <a:pt x="216" y="234"/>
                  </a:lnTo>
                  <a:lnTo>
                    <a:pt x="190" y="227"/>
                  </a:lnTo>
                  <a:lnTo>
                    <a:pt x="166" y="221"/>
                  </a:lnTo>
                  <a:lnTo>
                    <a:pt x="145" y="214"/>
                  </a:lnTo>
                  <a:lnTo>
                    <a:pt x="128" y="208"/>
                  </a:lnTo>
                  <a:close/>
                </a:path>
              </a:pathLst>
            </a:custGeom>
            <a:solidFill>
              <a:srgbClr val="E0D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7" name="Freeform 145"/>
            <p:cNvSpPr>
              <a:spLocks/>
            </p:cNvSpPr>
            <p:nvPr/>
          </p:nvSpPr>
          <p:spPr bwMode="auto">
            <a:xfrm flipH="1">
              <a:off x="1495" y="2800"/>
              <a:ext cx="441" cy="236"/>
            </a:xfrm>
            <a:custGeom>
              <a:avLst/>
              <a:gdLst>
                <a:gd name="T0" fmla="*/ 121 w 441"/>
                <a:gd name="T1" fmla="*/ 197 h 236"/>
                <a:gd name="T2" fmla="*/ 117 w 441"/>
                <a:gd name="T3" fmla="*/ 197 h 236"/>
                <a:gd name="T4" fmla="*/ 107 w 441"/>
                <a:gd name="T5" fmla="*/ 194 h 236"/>
                <a:gd name="T6" fmla="*/ 91 w 441"/>
                <a:gd name="T7" fmla="*/ 190 h 236"/>
                <a:gd name="T8" fmla="*/ 73 w 441"/>
                <a:gd name="T9" fmla="*/ 185 h 236"/>
                <a:gd name="T10" fmla="*/ 54 w 441"/>
                <a:gd name="T11" fmla="*/ 176 h 236"/>
                <a:gd name="T12" fmla="*/ 34 w 441"/>
                <a:gd name="T13" fmla="*/ 164 h 236"/>
                <a:gd name="T14" fmla="*/ 17 w 441"/>
                <a:gd name="T15" fmla="*/ 147 h 236"/>
                <a:gd name="T16" fmla="*/ 5 w 441"/>
                <a:gd name="T17" fmla="*/ 128 h 236"/>
                <a:gd name="T18" fmla="*/ 0 w 441"/>
                <a:gd name="T19" fmla="*/ 107 h 236"/>
                <a:gd name="T20" fmla="*/ 3 w 441"/>
                <a:gd name="T21" fmla="*/ 89 h 236"/>
                <a:gd name="T22" fmla="*/ 13 w 441"/>
                <a:gd name="T23" fmla="*/ 72 h 236"/>
                <a:gd name="T24" fmla="*/ 30 w 441"/>
                <a:gd name="T25" fmla="*/ 58 h 236"/>
                <a:gd name="T26" fmla="*/ 54 w 441"/>
                <a:gd name="T27" fmla="*/ 45 h 236"/>
                <a:gd name="T28" fmla="*/ 83 w 441"/>
                <a:gd name="T29" fmla="*/ 33 h 236"/>
                <a:gd name="T30" fmla="*/ 119 w 441"/>
                <a:gd name="T31" fmla="*/ 21 h 236"/>
                <a:gd name="T32" fmla="*/ 159 w 441"/>
                <a:gd name="T33" fmla="*/ 9 h 236"/>
                <a:gd name="T34" fmla="*/ 181 w 441"/>
                <a:gd name="T35" fmla="*/ 4 h 236"/>
                <a:gd name="T36" fmla="*/ 203 w 441"/>
                <a:gd name="T37" fmla="*/ 2 h 236"/>
                <a:gd name="T38" fmla="*/ 227 w 441"/>
                <a:gd name="T39" fmla="*/ 0 h 236"/>
                <a:gd name="T40" fmla="*/ 250 w 441"/>
                <a:gd name="T41" fmla="*/ 0 h 236"/>
                <a:gd name="T42" fmla="*/ 273 w 441"/>
                <a:gd name="T43" fmla="*/ 3 h 236"/>
                <a:gd name="T44" fmla="*/ 295 w 441"/>
                <a:gd name="T45" fmla="*/ 7 h 236"/>
                <a:gd name="T46" fmla="*/ 319 w 441"/>
                <a:gd name="T47" fmla="*/ 12 h 236"/>
                <a:gd name="T48" fmla="*/ 340 w 441"/>
                <a:gd name="T49" fmla="*/ 20 h 236"/>
                <a:gd name="T50" fmla="*/ 359 w 441"/>
                <a:gd name="T51" fmla="*/ 29 h 236"/>
                <a:gd name="T52" fmla="*/ 377 w 441"/>
                <a:gd name="T53" fmla="*/ 41 h 236"/>
                <a:gd name="T54" fmla="*/ 394 w 441"/>
                <a:gd name="T55" fmla="*/ 55 h 236"/>
                <a:gd name="T56" fmla="*/ 410 w 441"/>
                <a:gd name="T57" fmla="*/ 71 h 236"/>
                <a:gd name="T58" fmla="*/ 422 w 441"/>
                <a:gd name="T59" fmla="*/ 87 h 236"/>
                <a:gd name="T60" fmla="*/ 431 w 441"/>
                <a:gd name="T61" fmla="*/ 107 h 236"/>
                <a:gd name="T62" fmla="*/ 437 w 441"/>
                <a:gd name="T63" fmla="*/ 129 h 236"/>
                <a:gd name="T64" fmla="*/ 441 w 441"/>
                <a:gd name="T65" fmla="*/ 153 h 236"/>
                <a:gd name="T66" fmla="*/ 440 w 441"/>
                <a:gd name="T67" fmla="*/ 176 h 236"/>
                <a:gd name="T68" fmla="*/ 433 w 441"/>
                <a:gd name="T69" fmla="*/ 194 h 236"/>
                <a:gd name="T70" fmla="*/ 422 w 441"/>
                <a:gd name="T71" fmla="*/ 208 h 236"/>
                <a:gd name="T72" fmla="*/ 406 w 441"/>
                <a:gd name="T73" fmla="*/ 220 h 236"/>
                <a:gd name="T74" fmla="*/ 387 w 441"/>
                <a:gd name="T75" fmla="*/ 228 h 236"/>
                <a:gd name="T76" fmla="*/ 364 w 441"/>
                <a:gd name="T77" fmla="*/ 233 h 236"/>
                <a:gd name="T78" fmla="*/ 340 w 441"/>
                <a:gd name="T79" fmla="*/ 236 h 236"/>
                <a:gd name="T80" fmla="*/ 314 w 441"/>
                <a:gd name="T81" fmla="*/ 236 h 236"/>
                <a:gd name="T82" fmla="*/ 286 w 441"/>
                <a:gd name="T83" fmla="*/ 234 h 236"/>
                <a:gd name="T84" fmla="*/ 259 w 441"/>
                <a:gd name="T85" fmla="*/ 232 h 236"/>
                <a:gd name="T86" fmla="*/ 232 w 441"/>
                <a:gd name="T87" fmla="*/ 227 h 236"/>
                <a:gd name="T88" fmla="*/ 204 w 441"/>
                <a:gd name="T89" fmla="*/ 221 h 236"/>
                <a:gd name="T90" fmla="*/ 180 w 441"/>
                <a:gd name="T91" fmla="*/ 215 h 236"/>
                <a:gd name="T92" fmla="*/ 158 w 441"/>
                <a:gd name="T93" fmla="*/ 208 h 236"/>
                <a:gd name="T94" fmla="*/ 138 w 441"/>
                <a:gd name="T95" fmla="*/ 203 h 236"/>
                <a:gd name="T96" fmla="*/ 121 w 441"/>
                <a:gd name="T97" fmla="*/ 19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236">
                  <a:moveTo>
                    <a:pt x="121" y="197"/>
                  </a:moveTo>
                  <a:lnTo>
                    <a:pt x="117" y="197"/>
                  </a:lnTo>
                  <a:lnTo>
                    <a:pt x="107" y="194"/>
                  </a:lnTo>
                  <a:lnTo>
                    <a:pt x="91" y="190"/>
                  </a:lnTo>
                  <a:lnTo>
                    <a:pt x="73" y="185"/>
                  </a:lnTo>
                  <a:lnTo>
                    <a:pt x="54" y="176"/>
                  </a:lnTo>
                  <a:lnTo>
                    <a:pt x="34" y="164"/>
                  </a:lnTo>
                  <a:lnTo>
                    <a:pt x="17" y="147"/>
                  </a:lnTo>
                  <a:lnTo>
                    <a:pt x="5" y="128"/>
                  </a:lnTo>
                  <a:lnTo>
                    <a:pt x="0" y="107"/>
                  </a:lnTo>
                  <a:lnTo>
                    <a:pt x="3" y="89"/>
                  </a:lnTo>
                  <a:lnTo>
                    <a:pt x="13" y="72"/>
                  </a:lnTo>
                  <a:lnTo>
                    <a:pt x="30" y="58"/>
                  </a:lnTo>
                  <a:lnTo>
                    <a:pt x="54" y="45"/>
                  </a:lnTo>
                  <a:lnTo>
                    <a:pt x="83" y="33"/>
                  </a:lnTo>
                  <a:lnTo>
                    <a:pt x="119" y="21"/>
                  </a:lnTo>
                  <a:lnTo>
                    <a:pt x="159" y="9"/>
                  </a:lnTo>
                  <a:lnTo>
                    <a:pt x="181" y="4"/>
                  </a:lnTo>
                  <a:lnTo>
                    <a:pt x="203" y="2"/>
                  </a:lnTo>
                  <a:lnTo>
                    <a:pt x="227" y="0"/>
                  </a:lnTo>
                  <a:lnTo>
                    <a:pt x="250" y="0"/>
                  </a:lnTo>
                  <a:lnTo>
                    <a:pt x="273" y="3"/>
                  </a:lnTo>
                  <a:lnTo>
                    <a:pt x="295" y="7"/>
                  </a:lnTo>
                  <a:lnTo>
                    <a:pt x="319" y="12"/>
                  </a:lnTo>
                  <a:lnTo>
                    <a:pt x="340" y="20"/>
                  </a:lnTo>
                  <a:lnTo>
                    <a:pt x="359" y="29"/>
                  </a:lnTo>
                  <a:lnTo>
                    <a:pt x="377" y="41"/>
                  </a:lnTo>
                  <a:lnTo>
                    <a:pt x="394" y="55"/>
                  </a:lnTo>
                  <a:lnTo>
                    <a:pt x="410" y="71"/>
                  </a:lnTo>
                  <a:lnTo>
                    <a:pt x="422" y="87"/>
                  </a:lnTo>
                  <a:lnTo>
                    <a:pt x="431" y="107"/>
                  </a:lnTo>
                  <a:lnTo>
                    <a:pt x="437" y="129"/>
                  </a:lnTo>
                  <a:lnTo>
                    <a:pt x="441" y="153"/>
                  </a:lnTo>
                  <a:lnTo>
                    <a:pt x="440" y="176"/>
                  </a:lnTo>
                  <a:lnTo>
                    <a:pt x="433" y="194"/>
                  </a:lnTo>
                  <a:lnTo>
                    <a:pt x="422" y="208"/>
                  </a:lnTo>
                  <a:lnTo>
                    <a:pt x="406" y="220"/>
                  </a:lnTo>
                  <a:lnTo>
                    <a:pt x="387" y="228"/>
                  </a:lnTo>
                  <a:lnTo>
                    <a:pt x="364" y="233"/>
                  </a:lnTo>
                  <a:lnTo>
                    <a:pt x="340" y="236"/>
                  </a:lnTo>
                  <a:lnTo>
                    <a:pt x="314" y="236"/>
                  </a:lnTo>
                  <a:lnTo>
                    <a:pt x="286" y="234"/>
                  </a:lnTo>
                  <a:lnTo>
                    <a:pt x="259" y="232"/>
                  </a:lnTo>
                  <a:lnTo>
                    <a:pt x="232" y="227"/>
                  </a:lnTo>
                  <a:lnTo>
                    <a:pt x="204" y="221"/>
                  </a:lnTo>
                  <a:lnTo>
                    <a:pt x="180" y="215"/>
                  </a:lnTo>
                  <a:lnTo>
                    <a:pt x="158" y="208"/>
                  </a:lnTo>
                  <a:lnTo>
                    <a:pt x="138" y="203"/>
                  </a:lnTo>
                  <a:lnTo>
                    <a:pt x="121" y="197"/>
                  </a:lnTo>
                  <a:close/>
                </a:path>
              </a:pathLst>
            </a:custGeom>
            <a:solidFill>
              <a:srgbClr val="D8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8" name="Freeform 146"/>
            <p:cNvSpPr>
              <a:spLocks/>
            </p:cNvSpPr>
            <p:nvPr/>
          </p:nvSpPr>
          <p:spPr bwMode="auto">
            <a:xfrm flipH="1">
              <a:off x="1504" y="2807"/>
              <a:ext cx="415" cy="222"/>
            </a:xfrm>
            <a:custGeom>
              <a:avLst/>
              <a:gdLst>
                <a:gd name="T0" fmla="*/ 113 w 415"/>
                <a:gd name="T1" fmla="*/ 186 h 222"/>
                <a:gd name="T2" fmla="*/ 109 w 415"/>
                <a:gd name="T3" fmla="*/ 186 h 222"/>
                <a:gd name="T4" fmla="*/ 100 w 415"/>
                <a:gd name="T5" fmla="*/ 183 h 222"/>
                <a:gd name="T6" fmla="*/ 85 w 415"/>
                <a:gd name="T7" fmla="*/ 179 h 222"/>
                <a:gd name="T8" fmla="*/ 68 w 415"/>
                <a:gd name="T9" fmla="*/ 174 h 222"/>
                <a:gd name="T10" fmla="*/ 50 w 415"/>
                <a:gd name="T11" fmla="*/ 165 h 222"/>
                <a:gd name="T12" fmla="*/ 33 w 415"/>
                <a:gd name="T13" fmla="*/ 155 h 222"/>
                <a:gd name="T14" fmla="*/ 17 w 415"/>
                <a:gd name="T15" fmla="*/ 139 h 222"/>
                <a:gd name="T16" fmla="*/ 5 w 415"/>
                <a:gd name="T17" fmla="*/ 121 h 222"/>
                <a:gd name="T18" fmla="*/ 0 w 415"/>
                <a:gd name="T19" fmla="*/ 101 h 222"/>
                <a:gd name="T20" fmla="*/ 4 w 415"/>
                <a:gd name="T21" fmla="*/ 83 h 222"/>
                <a:gd name="T22" fmla="*/ 13 w 415"/>
                <a:gd name="T23" fmla="*/ 67 h 222"/>
                <a:gd name="T24" fmla="*/ 29 w 415"/>
                <a:gd name="T25" fmla="*/ 54 h 222"/>
                <a:gd name="T26" fmla="*/ 51 w 415"/>
                <a:gd name="T27" fmla="*/ 41 h 222"/>
                <a:gd name="T28" fmla="*/ 78 w 415"/>
                <a:gd name="T29" fmla="*/ 30 h 222"/>
                <a:gd name="T30" fmla="*/ 112 w 415"/>
                <a:gd name="T31" fmla="*/ 19 h 222"/>
                <a:gd name="T32" fmla="*/ 150 w 415"/>
                <a:gd name="T33" fmla="*/ 9 h 222"/>
                <a:gd name="T34" fmla="*/ 171 w 415"/>
                <a:gd name="T35" fmla="*/ 5 h 222"/>
                <a:gd name="T36" fmla="*/ 191 w 415"/>
                <a:gd name="T37" fmla="*/ 1 h 222"/>
                <a:gd name="T38" fmla="*/ 213 w 415"/>
                <a:gd name="T39" fmla="*/ 0 h 222"/>
                <a:gd name="T40" fmla="*/ 236 w 415"/>
                <a:gd name="T41" fmla="*/ 1 h 222"/>
                <a:gd name="T42" fmla="*/ 258 w 415"/>
                <a:gd name="T43" fmla="*/ 2 h 222"/>
                <a:gd name="T44" fmla="*/ 278 w 415"/>
                <a:gd name="T45" fmla="*/ 6 h 222"/>
                <a:gd name="T46" fmla="*/ 299 w 415"/>
                <a:gd name="T47" fmla="*/ 12 h 222"/>
                <a:gd name="T48" fmla="*/ 320 w 415"/>
                <a:gd name="T49" fmla="*/ 19 h 222"/>
                <a:gd name="T50" fmla="*/ 338 w 415"/>
                <a:gd name="T51" fmla="*/ 28 h 222"/>
                <a:gd name="T52" fmla="*/ 355 w 415"/>
                <a:gd name="T53" fmla="*/ 39 h 222"/>
                <a:gd name="T54" fmla="*/ 371 w 415"/>
                <a:gd name="T55" fmla="*/ 52 h 222"/>
                <a:gd name="T56" fmla="*/ 385 w 415"/>
                <a:gd name="T57" fmla="*/ 66 h 222"/>
                <a:gd name="T58" fmla="*/ 397 w 415"/>
                <a:gd name="T59" fmla="*/ 83 h 222"/>
                <a:gd name="T60" fmla="*/ 406 w 415"/>
                <a:gd name="T61" fmla="*/ 101 h 222"/>
                <a:gd name="T62" fmla="*/ 411 w 415"/>
                <a:gd name="T63" fmla="*/ 122 h 222"/>
                <a:gd name="T64" fmla="*/ 415 w 415"/>
                <a:gd name="T65" fmla="*/ 144 h 222"/>
                <a:gd name="T66" fmla="*/ 414 w 415"/>
                <a:gd name="T67" fmla="*/ 165 h 222"/>
                <a:gd name="T68" fmla="*/ 407 w 415"/>
                <a:gd name="T69" fmla="*/ 183 h 222"/>
                <a:gd name="T70" fmla="*/ 397 w 415"/>
                <a:gd name="T71" fmla="*/ 196 h 222"/>
                <a:gd name="T72" fmla="*/ 383 w 415"/>
                <a:gd name="T73" fmla="*/ 207 h 222"/>
                <a:gd name="T74" fmla="*/ 364 w 415"/>
                <a:gd name="T75" fmla="*/ 214 h 222"/>
                <a:gd name="T76" fmla="*/ 342 w 415"/>
                <a:gd name="T77" fmla="*/ 220 h 222"/>
                <a:gd name="T78" fmla="*/ 320 w 415"/>
                <a:gd name="T79" fmla="*/ 222 h 222"/>
                <a:gd name="T80" fmla="*/ 295 w 415"/>
                <a:gd name="T81" fmla="*/ 222 h 222"/>
                <a:gd name="T82" fmla="*/ 269 w 415"/>
                <a:gd name="T83" fmla="*/ 221 h 222"/>
                <a:gd name="T84" fmla="*/ 243 w 415"/>
                <a:gd name="T85" fmla="*/ 217 h 222"/>
                <a:gd name="T86" fmla="*/ 217 w 415"/>
                <a:gd name="T87" fmla="*/ 213 h 222"/>
                <a:gd name="T88" fmla="*/ 193 w 415"/>
                <a:gd name="T89" fmla="*/ 208 h 222"/>
                <a:gd name="T90" fmla="*/ 169 w 415"/>
                <a:gd name="T91" fmla="*/ 203 h 222"/>
                <a:gd name="T92" fmla="*/ 147 w 415"/>
                <a:gd name="T93" fmla="*/ 198 h 222"/>
                <a:gd name="T94" fmla="*/ 129 w 415"/>
                <a:gd name="T95" fmla="*/ 191 h 222"/>
                <a:gd name="T96" fmla="*/ 113 w 415"/>
                <a:gd name="T97" fmla="*/ 18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5" h="222">
                  <a:moveTo>
                    <a:pt x="113" y="186"/>
                  </a:moveTo>
                  <a:lnTo>
                    <a:pt x="109" y="186"/>
                  </a:lnTo>
                  <a:lnTo>
                    <a:pt x="100" y="183"/>
                  </a:lnTo>
                  <a:lnTo>
                    <a:pt x="85" y="179"/>
                  </a:lnTo>
                  <a:lnTo>
                    <a:pt x="68" y="174"/>
                  </a:lnTo>
                  <a:lnTo>
                    <a:pt x="50" y="165"/>
                  </a:lnTo>
                  <a:lnTo>
                    <a:pt x="33" y="155"/>
                  </a:lnTo>
                  <a:lnTo>
                    <a:pt x="17" y="139"/>
                  </a:lnTo>
                  <a:lnTo>
                    <a:pt x="5" y="121"/>
                  </a:lnTo>
                  <a:lnTo>
                    <a:pt x="0" y="101"/>
                  </a:lnTo>
                  <a:lnTo>
                    <a:pt x="4" y="83"/>
                  </a:lnTo>
                  <a:lnTo>
                    <a:pt x="13" y="67"/>
                  </a:lnTo>
                  <a:lnTo>
                    <a:pt x="29" y="54"/>
                  </a:lnTo>
                  <a:lnTo>
                    <a:pt x="51" y="41"/>
                  </a:lnTo>
                  <a:lnTo>
                    <a:pt x="78" y="30"/>
                  </a:lnTo>
                  <a:lnTo>
                    <a:pt x="112" y="19"/>
                  </a:lnTo>
                  <a:lnTo>
                    <a:pt x="150" y="9"/>
                  </a:lnTo>
                  <a:lnTo>
                    <a:pt x="171" y="5"/>
                  </a:lnTo>
                  <a:lnTo>
                    <a:pt x="191" y="1"/>
                  </a:lnTo>
                  <a:lnTo>
                    <a:pt x="213" y="0"/>
                  </a:lnTo>
                  <a:lnTo>
                    <a:pt x="236" y="1"/>
                  </a:lnTo>
                  <a:lnTo>
                    <a:pt x="258" y="2"/>
                  </a:lnTo>
                  <a:lnTo>
                    <a:pt x="278" y="6"/>
                  </a:lnTo>
                  <a:lnTo>
                    <a:pt x="299" y="12"/>
                  </a:lnTo>
                  <a:lnTo>
                    <a:pt x="320" y="19"/>
                  </a:lnTo>
                  <a:lnTo>
                    <a:pt x="338" y="28"/>
                  </a:lnTo>
                  <a:lnTo>
                    <a:pt x="355" y="39"/>
                  </a:lnTo>
                  <a:lnTo>
                    <a:pt x="371" y="52"/>
                  </a:lnTo>
                  <a:lnTo>
                    <a:pt x="385" y="66"/>
                  </a:lnTo>
                  <a:lnTo>
                    <a:pt x="397" y="83"/>
                  </a:lnTo>
                  <a:lnTo>
                    <a:pt x="406" y="101"/>
                  </a:lnTo>
                  <a:lnTo>
                    <a:pt x="411" y="122"/>
                  </a:lnTo>
                  <a:lnTo>
                    <a:pt x="415" y="144"/>
                  </a:lnTo>
                  <a:lnTo>
                    <a:pt x="414" y="165"/>
                  </a:lnTo>
                  <a:lnTo>
                    <a:pt x="407" y="183"/>
                  </a:lnTo>
                  <a:lnTo>
                    <a:pt x="397" y="196"/>
                  </a:lnTo>
                  <a:lnTo>
                    <a:pt x="383" y="207"/>
                  </a:lnTo>
                  <a:lnTo>
                    <a:pt x="364" y="214"/>
                  </a:lnTo>
                  <a:lnTo>
                    <a:pt x="342" y="220"/>
                  </a:lnTo>
                  <a:lnTo>
                    <a:pt x="320" y="222"/>
                  </a:lnTo>
                  <a:lnTo>
                    <a:pt x="295" y="222"/>
                  </a:lnTo>
                  <a:lnTo>
                    <a:pt x="269" y="221"/>
                  </a:lnTo>
                  <a:lnTo>
                    <a:pt x="243" y="217"/>
                  </a:lnTo>
                  <a:lnTo>
                    <a:pt x="217" y="213"/>
                  </a:lnTo>
                  <a:lnTo>
                    <a:pt x="193" y="208"/>
                  </a:lnTo>
                  <a:lnTo>
                    <a:pt x="169" y="203"/>
                  </a:lnTo>
                  <a:lnTo>
                    <a:pt x="147" y="198"/>
                  </a:lnTo>
                  <a:lnTo>
                    <a:pt x="129" y="191"/>
                  </a:lnTo>
                  <a:lnTo>
                    <a:pt x="113" y="186"/>
                  </a:lnTo>
                  <a:close/>
                </a:path>
              </a:pathLst>
            </a:custGeom>
            <a:solidFill>
              <a:srgbClr val="D1C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19" name="Freeform 147"/>
            <p:cNvSpPr>
              <a:spLocks/>
            </p:cNvSpPr>
            <p:nvPr/>
          </p:nvSpPr>
          <p:spPr bwMode="auto">
            <a:xfrm flipH="1">
              <a:off x="1513" y="2815"/>
              <a:ext cx="388" cy="206"/>
            </a:xfrm>
            <a:custGeom>
              <a:avLst/>
              <a:gdLst>
                <a:gd name="T0" fmla="*/ 106 w 388"/>
                <a:gd name="T1" fmla="*/ 173 h 206"/>
                <a:gd name="T2" fmla="*/ 102 w 388"/>
                <a:gd name="T3" fmla="*/ 173 h 206"/>
                <a:gd name="T4" fmla="*/ 93 w 388"/>
                <a:gd name="T5" fmla="*/ 170 h 206"/>
                <a:gd name="T6" fmla="*/ 80 w 388"/>
                <a:gd name="T7" fmla="*/ 167 h 206"/>
                <a:gd name="T8" fmla="*/ 63 w 388"/>
                <a:gd name="T9" fmla="*/ 161 h 206"/>
                <a:gd name="T10" fmla="*/ 46 w 388"/>
                <a:gd name="T11" fmla="*/ 153 h 206"/>
                <a:gd name="T12" fmla="*/ 29 w 388"/>
                <a:gd name="T13" fmla="*/ 143 h 206"/>
                <a:gd name="T14" fmla="*/ 15 w 388"/>
                <a:gd name="T15" fmla="*/ 130 h 206"/>
                <a:gd name="T16" fmla="*/ 4 w 388"/>
                <a:gd name="T17" fmla="*/ 111 h 206"/>
                <a:gd name="T18" fmla="*/ 0 w 388"/>
                <a:gd name="T19" fmla="*/ 93 h 206"/>
                <a:gd name="T20" fmla="*/ 3 w 388"/>
                <a:gd name="T21" fmla="*/ 76 h 206"/>
                <a:gd name="T22" fmla="*/ 11 w 388"/>
                <a:gd name="T23" fmla="*/ 62 h 206"/>
                <a:gd name="T24" fmla="*/ 26 w 388"/>
                <a:gd name="T25" fmla="*/ 49 h 206"/>
                <a:gd name="T26" fmla="*/ 47 w 388"/>
                <a:gd name="T27" fmla="*/ 39 h 206"/>
                <a:gd name="T28" fmla="*/ 73 w 388"/>
                <a:gd name="T29" fmla="*/ 27 h 206"/>
                <a:gd name="T30" fmla="*/ 103 w 388"/>
                <a:gd name="T31" fmla="*/ 18 h 206"/>
                <a:gd name="T32" fmla="*/ 140 w 388"/>
                <a:gd name="T33" fmla="*/ 7 h 206"/>
                <a:gd name="T34" fmla="*/ 159 w 388"/>
                <a:gd name="T35" fmla="*/ 4 h 206"/>
                <a:gd name="T36" fmla="*/ 179 w 388"/>
                <a:gd name="T37" fmla="*/ 1 h 206"/>
                <a:gd name="T38" fmla="*/ 199 w 388"/>
                <a:gd name="T39" fmla="*/ 0 h 206"/>
                <a:gd name="T40" fmla="*/ 220 w 388"/>
                <a:gd name="T41" fmla="*/ 0 h 206"/>
                <a:gd name="T42" fmla="*/ 240 w 388"/>
                <a:gd name="T43" fmla="*/ 2 h 206"/>
                <a:gd name="T44" fmla="*/ 260 w 388"/>
                <a:gd name="T45" fmla="*/ 5 h 206"/>
                <a:gd name="T46" fmla="*/ 280 w 388"/>
                <a:gd name="T47" fmla="*/ 10 h 206"/>
                <a:gd name="T48" fmla="*/ 298 w 388"/>
                <a:gd name="T49" fmla="*/ 17 h 206"/>
                <a:gd name="T50" fmla="*/ 316 w 388"/>
                <a:gd name="T51" fmla="*/ 26 h 206"/>
                <a:gd name="T52" fmla="*/ 332 w 388"/>
                <a:gd name="T53" fmla="*/ 35 h 206"/>
                <a:gd name="T54" fmla="*/ 346 w 388"/>
                <a:gd name="T55" fmla="*/ 48 h 206"/>
                <a:gd name="T56" fmla="*/ 359 w 388"/>
                <a:gd name="T57" fmla="*/ 61 h 206"/>
                <a:gd name="T58" fmla="*/ 370 w 388"/>
                <a:gd name="T59" fmla="*/ 76 h 206"/>
                <a:gd name="T60" fmla="*/ 379 w 388"/>
                <a:gd name="T61" fmla="*/ 93 h 206"/>
                <a:gd name="T62" fmla="*/ 385 w 388"/>
                <a:gd name="T63" fmla="*/ 113 h 206"/>
                <a:gd name="T64" fmla="*/ 388 w 388"/>
                <a:gd name="T65" fmla="*/ 134 h 206"/>
                <a:gd name="T66" fmla="*/ 387 w 388"/>
                <a:gd name="T67" fmla="*/ 153 h 206"/>
                <a:gd name="T68" fmla="*/ 381 w 388"/>
                <a:gd name="T69" fmla="*/ 170 h 206"/>
                <a:gd name="T70" fmla="*/ 371 w 388"/>
                <a:gd name="T71" fmla="*/ 183 h 206"/>
                <a:gd name="T72" fmla="*/ 357 w 388"/>
                <a:gd name="T73" fmla="*/ 192 h 206"/>
                <a:gd name="T74" fmla="*/ 340 w 388"/>
                <a:gd name="T75" fmla="*/ 200 h 206"/>
                <a:gd name="T76" fmla="*/ 320 w 388"/>
                <a:gd name="T77" fmla="*/ 204 h 206"/>
                <a:gd name="T78" fmla="*/ 298 w 388"/>
                <a:gd name="T79" fmla="*/ 206 h 206"/>
                <a:gd name="T80" fmla="*/ 275 w 388"/>
                <a:gd name="T81" fmla="*/ 206 h 206"/>
                <a:gd name="T82" fmla="*/ 251 w 388"/>
                <a:gd name="T83" fmla="*/ 205 h 206"/>
                <a:gd name="T84" fmla="*/ 227 w 388"/>
                <a:gd name="T85" fmla="*/ 203 h 206"/>
                <a:gd name="T86" fmla="*/ 203 w 388"/>
                <a:gd name="T87" fmla="*/ 199 h 206"/>
                <a:gd name="T88" fmla="*/ 180 w 388"/>
                <a:gd name="T89" fmla="*/ 193 h 206"/>
                <a:gd name="T90" fmla="*/ 158 w 388"/>
                <a:gd name="T91" fmla="*/ 188 h 206"/>
                <a:gd name="T92" fmla="*/ 138 w 388"/>
                <a:gd name="T93" fmla="*/ 183 h 206"/>
                <a:gd name="T94" fmla="*/ 120 w 388"/>
                <a:gd name="T95" fmla="*/ 178 h 206"/>
                <a:gd name="T96" fmla="*/ 106 w 388"/>
                <a:gd name="T97" fmla="*/ 17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206">
                  <a:moveTo>
                    <a:pt x="106" y="173"/>
                  </a:moveTo>
                  <a:lnTo>
                    <a:pt x="102" y="173"/>
                  </a:lnTo>
                  <a:lnTo>
                    <a:pt x="93" y="170"/>
                  </a:lnTo>
                  <a:lnTo>
                    <a:pt x="80" y="167"/>
                  </a:lnTo>
                  <a:lnTo>
                    <a:pt x="63" y="161"/>
                  </a:lnTo>
                  <a:lnTo>
                    <a:pt x="46" y="153"/>
                  </a:lnTo>
                  <a:lnTo>
                    <a:pt x="29" y="143"/>
                  </a:lnTo>
                  <a:lnTo>
                    <a:pt x="15" y="130"/>
                  </a:lnTo>
                  <a:lnTo>
                    <a:pt x="4" y="111"/>
                  </a:lnTo>
                  <a:lnTo>
                    <a:pt x="0" y="93"/>
                  </a:lnTo>
                  <a:lnTo>
                    <a:pt x="3" y="76"/>
                  </a:lnTo>
                  <a:lnTo>
                    <a:pt x="11" y="62"/>
                  </a:lnTo>
                  <a:lnTo>
                    <a:pt x="26" y="49"/>
                  </a:lnTo>
                  <a:lnTo>
                    <a:pt x="47" y="39"/>
                  </a:lnTo>
                  <a:lnTo>
                    <a:pt x="73" y="27"/>
                  </a:lnTo>
                  <a:lnTo>
                    <a:pt x="103" y="18"/>
                  </a:lnTo>
                  <a:lnTo>
                    <a:pt x="140" y="7"/>
                  </a:lnTo>
                  <a:lnTo>
                    <a:pt x="159" y="4"/>
                  </a:lnTo>
                  <a:lnTo>
                    <a:pt x="179" y="1"/>
                  </a:lnTo>
                  <a:lnTo>
                    <a:pt x="199" y="0"/>
                  </a:lnTo>
                  <a:lnTo>
                    <a:pt x="220" y="0"/>
                  </a:lnTo>
                  <a:lnTo>
                    <a:pt x="240" y="2"/>
                  </a:lnTo>
                  <a:lnTo>
                    <a:pt x="260" y="5"/>
                  </a:lnTo>
                  <a:lnTo>
                    <a:pt x="280" y="10"/>
                  </a:lnTo>
                  <a:lnTo>
                    <a:pt x="298" y="17"/>
                  </a:lnTo>
                  <a:lnTo>
                    <a:pt x="316" y="26"/>
                  </a:lnTo>
                  <a:lnTo>
                    <a:pt x="332" y="35"/>
                  </a:lnTo>
                  <a:lnTo>
                    <a:pt x="346" y="48"/>
                  </a:lnTo>
                  <a:lnTo>
                    <a:pt x="359" y="61"/>
                  </a:lnTo>
                  <a:lnTo>
                    <a:pt x="370" y="76"/>
                  </a:lnTo>
                  <a:lnTo>
                    <a:pt x="379" y="93"/>
                  </a:lnTo>
                  <a:lnTo>
                    <a:pt x="385" y="113"/>
                  </a:lnTo>
                  <a:lnTo>
                    <a:pt x="388" y="134"/>
                  </a:lnTo>
                  <a:lnTo>
                    <a:pt x="387" y="153"/>
                  </a:lnTo>
                  <a:lnTo>
                    <a:pt x="381" y="170"/>
                  </a:lnTo>
                  <a:lnTo>
                    <a:pt x="371" y="183"/>
                  </a:lnTo>
                  <a:lnTo>
                    <a:pt x="357" y="192"/>
                  </a:lnTo>
                  <a:lnTo>
                    <a:pt x="340" y="200"/>
                  </a:lnTo>
                  <a:lnTo>
                    <a:pt x="320" y="204"/>
                  </a:lnTo>
                  <a:lnTo>
                    <a:pt x="298" y="206"/>
                  </a:lnTo>
                  <a:lnTo>
                    <a:pt x="275" y="206"/>
                  </a:lnTo>
                  <a:lnTo>
                    <a:pt x="251" y="205"/>
                  </a:lnTo>
                  <a:lnTo>
                    <a:pt x="227" y="203"/>
                  </a:lnTo>
                  <a:lnTo>
                    <a:pt x="203" y="199"/>
                  </a:lnTo>
                  <a:lnTo>
                    <a:pt x="180" y="193"/>
                  </a:lnTo>
                  <a:lnTo>
                    <a:pt x="158" y="188"/>
                  </a:lnTo>
                  <a:lnTo>
                    <a:pt x="138" y="183"/>
                  </a:lnTo>
                  <a:lnTo>
                    <a:pt x="120" y="178"/>
                  </a:lnTo>
                  <a:lnTo>
                    <a:pt x="106" y="173"/>
                  </a:lnTo>
                  <a:close/>
                </a:path>
              </a:pathLst>
            </a:custGeom>
            <a:solidFill>
              <a:srgbClr val="C9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0" name="Freeform 148"/>
            <p:cNvSpPr>
              <a:spLocks/>
            </p:cNvSpPr>
            <p:nvPr/>
          </p:nvSpPr>
          <p:spPr bwMode="auto">
            <a:xfrm flipH="1">
              <a:off x="750" y="1482"/>
              <a:ext cx="438" cy="805"/>
            </a:xfrm>
            <a:custGeom>
              <a:avLst/>
              <a:gdLst>
                <a:gd name="T0" fmla="*/ 408 w 438"/>
                <a:gd name="T1" fmla="*/ 248 h 805"/>
                <a:gd name="T2" fmla="*/ 428 w 438"/>
                <a:gd name="T3" fmla="*/ 199 h 805"/>
                <a:gd name="T4" fmla="*/ 438 w 438"/>
                <a:gd name="T5" fmla="*/ 123 h 805"/>
                <a:gd name="T6" fmla="*/ 410 w 438"/>
                <a:gd name="T7" fmla="*/ 48 h 805"/>
                <a:gd name="T8" fmla="*/ 349 w 438"/>
                <a:gd name="T9" fmla="*/ 9 h 805"/>
                <a:gd name="T10" fmla="*/ 304 w 438"/>
                <a:gd name="T11" fmla="*/ 0 h 805"/>
                <a:gd name="T12" fmla="*/ 264 w 438"/>
                <a:gd name="T13" fmla="*/ 1 h 805"/>
                <a:gd name="T14" fmla="*/ 228 w 438"/>
                <a:gd name="T15" fmla="*/ 10 h 805"/>
                <a:gd name="T16" fmla="*/ 196 w 438"/>
                <a:gd name="T17" fmla="*/ 22 h 805"/>
                <a:gd name="T18" fmla="*/ 170 w 438"/>
                <a:gd name="T19" fmla="*/ 32 h 805"/>
                <a:gd name="T20" fmla="*/ 150 w 438"/>
                <a:gd name="T21" fmla="*/ 36 h 805"/>
                <a:gd name="T22" fmla="*/ 134 w 438"/>
                <a:gd name="T23" fmla="*/ 28 h 805"/>
                <a:gd name="T24" fmla="*/ 116 w 438"/>
                <a:gd name="T25" fmla="*/ 5 h 805"/>
                <a:gd name="T26" fmla="*/ 77 w 438"/>
                <a:gd name="T27" fmla="*/ 22 h 805"/>
                <a:gd name="T28" fmla="*/ 34 w 438"/>
                <a:gd name="T29" fmla="*/ 89 h 805"/>
                <a:gd name="T30" fmla="*/ 4 w 438"/>
                <a:gd name="T31" fmla="*/ 195 h 805"/>
                <a:gd name="T32" fmla="*/ 1 w 438"/>
                <a:gd name="T33" fmla="*/ 316 h 805"/>
                <a:gd name="T34" fmla="*/ 14 w 438"/>
                <a:gd name="T35" fmla="*/ 413 h 805"/>
                <a:gd name="T36" fmla="*/ 37 w 438"/>
                <a:gd name="T37" fmla="*/ 482 h 805"/>
                <a:gd name="T38" fmla="*/ 66 w 438"/>
                <a:gd name="T39" fmla="*/ 528 h 805"/>
                <a:gd name="T40" fmla="*/ 96 w 438"/>
                <a:gd name="T41" fmla="*/ 560 h 805"/>
                <a:gd name="T42" fmla="*/ 105 w 438"/>
                <a:gd name="T43" fmla="*/ 612 h 805"/>
                <a:gd name="T44" fmla="*/ 95 w 438"/>
                <a:gd name="T45" fmla="*/ 676 h 805"/>
                <a:gd name="T46" fmla="*/ 76 w 438"/>
                <a:gd name="T47" fmla="*/ 740 h 805"/>
                <a:gd name="T48" fmla="*/ 60 w 438"/>
                <a:gd name="T49" fmla="*/ 781 h 805"/>
                <a:gd name="T50" fmla="*/ 70 w 438"/>
                <a:gd name="T51" fmla="*/ 798 h 805"/>
                <a:gd name="T52" fmla="*/ 96 w 438"/>
                <a:gd name="T53" fmla="*/ 805 h 805"/>
                <a:gd name="T54" fmla="*/ 137 w 438"/>
                <a:gd name="T55" fmla="*/ 801 h 805"/>
                <a:gd name="T56" fmla="*/ 182 w 438"/>
                <a:gd name="T57" fmla="*/ 792 h 805"/>
                <a:gd name="T58" fmla="*/ 230 w 438"/>
                <a:gd name="T59" fmla="*/ 779 h 805"/>
                <a:gd name="T60" fmla="*/ 276 w 438"/>
                <a:gd name="T61" fmla="*/ 763 h 805"/>
                <a:gd name="T62" fmla="*/ 312 w 438"/>
                <a:gd name="T63" fmla="*/ 749 h 805"/>
                <a:gd name="T64" fmla="*/ 346 w 438"/>
                <a:gd name="T65" fmla="*/ 728 h 805"/>
                <a:gd name="T66" fmla="*/ 364 w 438"/>
                <a:gd name="T67" fmla="*/ 685 h 805"/>
                <a:gd name="T68" fmla="*/ 364 w 438"/>
                <a:gd name="T69" fmla="*/ 628 h 805"/>
                <a:gd name="T70" fmla="*/ 359 w 438"/>
                <a:gd name="T71" fmla="*/ 563 h 805"/>
                <a:gd name="T72" fmla="*/ 364 w 438"/>
                <a:gd name="T73" fmla="*/ 499 h 805"/>
                <a:gd name="T74" fmla="*/ 389 w 438"/>
                <a:gd name="T75" fmla="*/ 440 h 805"/>
                <a:gd name="T76" fmla="*/ 412 w 438"/>
                <a:gd name="T77" fmla="*/ 377 h 805"/>
                <a:gd name="T78" fmla="*/ 416 w 438"/>
                <a:gd name="T79" fmla="*/ 30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8" h="805">
                  <a:moveTo>
                    <a:pt x="405" y="256"/>
                  </a:moveTo>
                  <a:lnTo>
                    <a:pt x="408" y="248"/>
                  </a:lnTo>
                  <a:lnTo>
                    <a:pt x="418" y="228"/>
                  </a:lnTo>
                  <a:lnTo>
                    <a:pt x="428" y="199"/>
                  </a:lnTo>
                  <a:lnTo>
                    <a:pt x="437" y="162"/>
                  </a:lnTo>
                  <a:lnTo>
                    <a:pt x="438" y="123"/>
                  </a:lnTo>
                  <a:lnTo>
                    <a:pt x="432" y="84"/>
                  </a:lnTo>
                  <a:lnTo>
                    <a:pt x="410" y="48"/>
                  </a:lnTo>
                  <a:lnTo>
                    <a:pt x="372" y="19"/>
                  </a:lnTo>
                  <a:lnTo>
                    <a:pt x="349" y="9"/>
                  </a:lnTo>
                  <a:lnTo>
                    <a:pt x="327" y="2"/>
                  </a:lnTo>
                  <a:lnTo>
                    <a:pt x="304" y="0"/>
                  </a:lnTo>
                  <a:lnTo>
                    <a:pt x="284" y="0"/>
                  </a:lnTo>
                  <a:lnTo>
                    <a:pt x="264" y="1"/>
                  </a:lnTo>
                  <a:lnTo>
                    <a:pt x="246" y="5"/>
                  </a:lnTo>
                  <a:lnTo>
                    <a:pt x="228" y="10"/>
                  </a:lnTo>
                  <a:lnTo>
                    <a:pt x="212" y="16"/>
                  </a:lnTo>
                  <a:lnTo>
                    <a:pt x="196" y="22"/>
                  </a:lnTo>
                  <a:lnTo>
                    <a:pt x="183" y="28"/>
                  </a:lnTo>
                  <a:lnTo>
                    <a:pt x="170" y="32"/>
                  </a:lnTo>
                  <a:lnTo>
                    <a:pt x="159" y="35"/>
                  </a:lnTo>
                  <a:lnTo>
                    <a:pt x="150" y="36"/>
                  </a:lnTo>
                  <a:lnTo>
                    <a:pt x="141" y="33"/>
                  </a:lnTo>
                  <a:lnTo>
                    <a:pt x="134" y="28"/>
                  </a:lnTo>
                  <a:lnTo>
                    <a:pt x="129" y="19"/>
                  </a:lnTo>
                  <a:lnTo>
                    <a:pt x="116" y="5"/>
                  </a:lnTo>
                  <a:lnTo>
                    <a:pt x="98" y="6"/>
                  </a:lnTo>
                  <a:lnTo>
                    <a:pt x="77" y="22"/>
                  </a:lnTo>
                  <a:lnTo>
                    <a:pt x="55" y="50"/>
                  </a:lnTo>
                  <a:lnTo>
                    <a:pt x="34" y="89"/>
                  </a:lnTo>
                  <a:lnTo>
                    <a:pt x="17" y="139"/>
                  </a:lnTo>
                  <a:lnTo>
                    <a:pt x="4" y="195"/>
                  </a:lnTo>
                  <a:lnTo>
                    <a:pt x="0" y="256"/>
                  </a:lnTo>
                  <a:lnTo>
                    <a:pt x="1" y="316"/>
                  </a:lnTo>
                  <a:lnTo>
                    <a:pt x="7" y="368"/>
                  </a:lnTo>
                  <a:lnTo>
                    <a:pt x="14" y="413"/>
                  </a:lnTo>
                  <a:lnTo>
                    <a:pt x="25" y="450"/>
                  </a:lnTo>
                  <a:lnTo>
                    <a:pt x="37" y="482"/>
                  </a:lnTo>
                  <a:lnTo>
                    <a:pt x="51" y="507"/>
                  </a:lnTo>
                  <a:lnTo>
                    <a:pt x="66" y="528"/>
                  </a:lnTo>
                  <a:lnTo>
                    <a:pt x="83" y="543"/>
                  </a:lnTo>
                  <a:lnTo>
                    <a:pt x="96" y="560"/>
                  </a:lnTo>
                  <a:lnTo>
                    <a:pt x="104" y="584"/>
                  </a:lnTo>
                  <a:lnTo>
                    <a:pt x="105" y="612"/>
                  </a:lnTo>
                  <a:lnTo>
                    <a:pt x="102" y="643"/>
                  </a:lnTo>
                  <a:lnTo>
                    <a:pt x="95" y="676"/>
                  </a:lnTo>
                  <a:lnTo>
                    <a:pt x="86" y="708"/>
                  </a:lnTo>
                  <a:lnTo>
                    <a:pt x="76" y="740"/>
                  </a:lnTo>
                  <a:lnTo>
                    <a:pt x="64" y="768"/>
                  </a:lnTo>
                  <a:lnTo>
                    <a:pt x="60" y="781"/>
                  </a:lnTo>
                  <a:lnTo>
                    <a:pt x="63" y="792"/>
                  </a:lnTo>
                  <a:lnTo>
                    <a:pt x="70" y="798"/>
                  </a:lnTo>
                  <a:lnTo>
                    <a:pt x="82" y="802"/>
                  </a:lnTo>
                  <a:lnTo>
                    <a:pt x="96" y="805"/>
                  </a:lnTo>
                  <a:lnTo>
                    <a:pt x="116" y="803"/>
                  </a:lnTo>
                  <a:lnTo>
                    <a:pt x="137" y="801"/>
                  </a:lnTo>
                  <a:lnTo>
                    <a:pt x="159" y="797"/>
                  </a:lnTo>
                  <a:lnTo>
                    <a:pt x="182" y="792"/>
                  </a:lnTo>
                  <a:lnTo>
                    <a:pt x="207" y="785"/>
                  </a:lnTo>
                  <a:lnTo>
                    <a:pt x="230" y="779"/>
                  </a:lnTo>
                  <a:lnTo>
                    <a:pt x="254" y="771"/>
                  </a:lnTo>
                  <a:lnTo>
                    <a:pt x="276" y="763"/>
                  </a:lnTo>
                  <a:lnTo>
                    <a:pt x="295" y="755"/>
                  </a:lnTo>
                  <a:lnTo>
                    <a:pt x="312" y="749"/>
                  </a:lnTo>
                  <a:lnTo>
                    <a:pt x="327" y="742"/>
                  </a:lnTo>
                  <a:lnTo>
                    <a:pt x="346" y="728"/>
                  </a:lnTo>
                  <a:lnTo>
                    <a:pt x="358" y="708"/>
                  </a:lnTo>
                  <a:lnTo>
                    <a:pt x="364" y="685"/>
                  </a:lnTo>
                  <a:lnTo>
                    <a:pt x="366" y="658"/>
                  </a:lnTo>
                  <a:lnTo>
                    <a:pt x="364" y="628"/>
                  </a:lnTo>
                  <a:lnTo>
                    <a:pt x="360" y="595"/>
                  </a:lnTo>
                  <a:lnTo>
                    <a:pt x="359" y="563"/>
                  </a:lnTo>
                  <a:lnTo>
                    <a:pt x="359" y="530"/>
                  </a:lnTo>
                  <a:lnTo>
                    <a:pt x="364" y="499"/>
                  </a:lnTo>
                  <a:lnTo>
                    <a:pt x="376" y="470"/>
                  </a:lnTo>
                  <a:lnTo>
                    <a:pt x="389" y="440"/>
                  </a:lnTo>
                  <a:lnTo>
                    <a:pt x="402" y="409"/>
                  </a:lnTo>
                  <a:lnTo>
                    <a:pt x="412" y="377"/>
                  </a:lnTo>
                  <a:lnTo>
                    <a:pt x="418" y="342"/>
                  </a:lnTo>
                  <a:lnTo>
                    <a:pt x="416" y="301"/>
                  </a:lnTo>
                  <a:lnTo>
                    <a:pt x="405"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1" name="Freeform 149"/>
            <p:cNvSpPr>
              <a:spLocks/>
            </p:cNvSpPr>
            <p:nvPr/>
          </p:nvSpPr>
          <p:spPr bwMode="auto">
            <a:xfrm flipH="1">
              <a:off x="760" y="1491"/>
              <a:ext cx="421" cy="789"/>
            </a:xfrm>
            <a:custGeom>
              <a:avLst/>
              <a:gdLst>
                <a:gd name="T0" fmla="*/ 2 w 421"/>
                <a:gd name="T1" fmla="*/ 313 h 789"/>
                <a:gd name="T2" fmla="*/ 15 w 421"/>
                <a:gd name="T3" fmla="*/ 407 h 789"/>
                <a:gd name="T4" fmla="*/ 39 w 421"/>
                <a:gd name="T5" fmla="*/ 473 h 789"/>
                <a:gd name="T6" fmla="*/ 69 w 421"/>
                <a:gd name="T7" fmla="*/ 517 h 789"/>
                <a:gd name="T8" fmla="*/ 88 w 421"/>
                <a:gd name="T9" fmla="*/ 537 h 789"/>
                <a:gd name="T10" fmla="*/ 95 w 421"/>
                <a:gd name="T11" fmla="*/ 545 h 789"/>
                <a:gd name="T12" fmla="*/ 104 w 421"/>
                <a:gd name="T13" fmla="*/ 568 h 789"/>
                <a:gd name="T14" fmla="*/ 106 w 421"/>
                <a:gd name="T15" fmla="*/ 617 h 789"/>
                <a:gd name="T16" fmla="*/ 96 w 421"/>
                <a:gd name="T17" fmla="*/ 672 h 789"/>
                <a:gd name="T18" fmla="*/ 80 w 421"/>
                <a:gd name="T19" fmla="*/ 727 h 789"/>
                <a:gd name="T20" fmla="*/ 69 w 421"/>
                <a:gd name="T21" fmla="*/ 764 h 789"/>
                <a:gd name="T22" fmla="*/ 76 w 421"/>
                <a:gd name="T23" fmla="*/ 780 h 789"/>
                <a:gd name="T24" fmla="*/ 95 w 421"/>
                <a:gd name="T25" fmla="*/ 788 h 789"/>
                <a:gd name="T26" fmla="*/ 121 w 421"/>
                <a:gd name="T27" fmla="*/ 789 h 789"/>
                <a:gd name="T28" fmla="*/ 150 w 421"/>
                <a:gd name="T29" fmla="*/ 787 h 789"/>
                <a:gd name="T30" fmla="*/ 184 w 421"/>
                <a:gd name="T31" fmla="*/ 780 h 789"/>
                <a:gd name="T32" fmla="*/ 221 w 421"/>
                <a:gd name="T33" fmla="*/ 771 h 789"/>
                <a:gd name="T34" fmla="*/ 255 w 421"/>
                <a:gd name="T35" fmla="*/ 761 h 789"/>
                <a:gd name="T36" fmla="*/ 284 w 421"/>
                <a:gd name="T37" fmla="*/ 749 h 789"/>
                <a:gd name="T38" fmla="*/ 310 w 421"/>
                <a:gd name="T39" fmla="*/ 740 h 789"/>
                <a:gd name="T40" fmla="*/ 338 w 421"/>
                <a:gd name="T41" fmla="*/ 720 h 789"/>
                <a:gd name="T42" fmla="*/ 353 w 421"/>
                <a:gd name="T43" fmla="*/ 676 h 789"/>
                <a:gd name="T44" fmla="*/ 351 w 421"/>
                <a:gd name="T45" fmla="*/ 617 h 789"/>
                <a:gd name="T46" fmla="*/ 346 w 421"/>
                <a:gd name="T47" fmla="*/ 554 h 789"/>
                <a:gd name="T48" fmla="*/ 346 w 421"/>
                <a:gd name="T49" fmla="*/ 520 h 789"/>
                <a:gd name="T50" fmla="*/ 347 w 421"/>
                <a:gd name="T51" fmla="*/ 512 h 789"/>
                <a:gd name="T52" fmla="*/ 353 w 421"/>
                <a:gd name="T53" fmla="*/ 481 h 789"/>
                <a:gd name="T54" fmla="*/ 375 w 421"/>
                <a:gd name="T55" fmla="*/ 428 h 789"/>
                <a:gd name="T56" fmla="*/ 396 w 421"/>
                <a:gd name="T57" fmla="*/ 369 h 789"/>
                <a:gd name="T58" fmla="*/ 401 w 421"/>
                <a:gd name="T59" fmla="*/ 300 h 789"/>
                <a:gd name="T60" fmla="*/ 391 w 421"/>
                <a:gd name="T61" fmla="*/ 257 h 789"/>
                <a:gd name="T62" fmla="*/ 391 w 421"/>
                <a:gd name="T63" fmla="*/ 253 h 789"/>
                <a:gd name="T64" fmla="*/ 394 w 421"/>
                <a:gd name="T65" fmla="*/ 243 h 789"/>
                <a:gd name="T66" fmla="*/ 413 w 421"/>
                <a:gd name="T67" fmla="*/ 192 h 789"/>
                <a:gd name="T68" fmla="*/ 421 w 421"/>
                <a:gd name="T69" fmla="*/ 118 h 789"/>
                <a:gd name="T70" fmla="*/ 391 w 421"/>
                <a:gd name="T71" fmla="*/ 44 h 789"/>
                <a:gd name="T72" fmla="*/ 329 w 421"/>
                <a:gd name="T73" fmla="*/ 7 h 789"/>
                <a:gd name="T74" fmla="*/ 287 w 421"/>
                <a:gd name="T75" fmla="*/ 0 h 789"/>
                <a:gd name="T76" fmla="*/ 248 w 421"/>
                <a:gd name="T77" fmla="*/ 4 h 789"/>
                <a:gd name="T78" fmla="*/ 214 w 421"/>
                <a:gd name="T79" fmla="*/ 13 h 789"/>
                <a:gd name="T80" fmla="*/ 186 w 421"/>
                <a:gd name="T81" fmla="*/ 24 h 789"/>
                <a:gd name="T82" fmla="*/ 161 w 421"/>
                <a:gd name="T83" fmla="*/ 33 h 789"/>
                <a:gd name="T84" fmla="*/ 141 w 421"/>
                <a:gd name="T85" fmla="*/ 36 h 789"/>
                <a:gd name="T86" fmla="*/ 127 w 421"/>
                <a:gd name="T87" fmla="*/ 28 h 789"/>
                <a:gd name="T88" fmla="*/ 109 w 421"/>
                <a:gd name="T89" fmla="*/ 5 h 789"/>
                <a:gd name="T90" fmla="*/ 71 w 421"/>
                <a:gd name="T91" fmla="*/ 23 h 789"/>
                <a:gd name="T92" fmla="*/ 31 w 421"/>
                <a:gd name="T93" fmla="*/ 92 h 789"/>
                <a:gd name="T94" fmla="*/ 4 w 421"/>
                <a:gd name="T95" fmla="*/ 195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1" h="789">
                  <a:moveTo>
                    <a:pt x="0" y="256"/>
                  </a:moveTo>
                  <a:lnTo>
                    <a:pt x="2" y="313"/>
                  </a:lnTo>
                  <a:lnTo>
                    <a:pt x="7" y="364"/>
                  </a:lnTo>
                  <a:lnTo>
                    <a:pt x="15" y="407"/>
                  </a:lnTo>
                  <a:lnTo>
                    <a:pt x="27" y="443"/>
                  </a:lnTo>
                  <a:lnTo>
                    <a:pt x="39" y="473"/>
                  </a:lnTo>
                  <a:lnTo>
                    <a:pt x="53" y="498"/>
                  </a:lnTo>
                  <a:lnTo>
                    <a:pt x="69" y="517"/>
                  </a:lnTo>
                  <a:lnTo>
                    <a:pt x="84" y="533"/>
                  </a:lnTo>
                  <a:lnTo>
                    <a:pt x="88" y="537"/>
                  </a:lnTo>
                  <a:lnTo>
                    <a:pt x="92" y="541"/>
                  </a:lnTo>
                  <a:lnTo>
                    <a:pt x="95" y="545"/>
                  </a:lnTo>
                  <a:lnTo>
                    <a:pt x="97" y="550"/>
                  </a:lnTo>
                  <a:lnTo>
                    <a:pt x="104" y="568"/>
                  </a:lnTo>
                  <a:lnTo>
                    <a:pt x="106" y="591"/>
                  </a:lnTo>
                  <a:lnTo>
                    <a:pt x="106" y="617"/>
                  </a:lnTo>
                  <a:lnTo>
                    <a:pt x="102" y="645"/>
                  </a:lnTo>
                  <a:lnTo>
                    <a:pt x="96" y="672"/>
                  </a:lnTo>
                  <a:lnTo>
                    <a:pt x="89" y="701"/>
                  </a:lnTo>
                  <a:lnTo>
                    <a:pt x="80" y="727"/>
                  </a:lnTo>
                  <a:lnTo>
                    <a:pt x="71" y="751"/>
                  </a:lnTo>
                  <a:lnTo>
                    <a:pt x="69" y="764"/>
                  </a:lnTo>
                  <a:lnTo>
                    <a:pt x="71" y="774"/>
                  </a:lnTo>
                  <a:lnTo>
                    <a:pt x="76" y="780"/>
                  </a:lnTo>
                  <a:lnTo>
                    <a:pt x="85" y="785"/>
                  </a:lnTo>
                  <a:lnTo>
                    <a:pt x="95" y="788"/>
                  </a:lnTo>
                  <a:lnTo>
                    <a:pt x="106" y="789"/>
                  </a:lnTo>
                  <a:lnTo>
                    <a:pt x="121" y="789"/>
                  </a:lnTo>
                  <a:lnTo>
                    <a:pt x="135" y="788"/>
                  </a:lnTo>
                  <a:lnTo>
                    <a:pt x="150" y="787"/>
                  </a:lnTo>
                  <a:lnTo>
                    <a:pt x="167" y="784"/>
                  </a:lnTo>
                  <a:lnTo>
                    <a:pt x="184" y="780"/>
                  </a:lnTo>
                  <a:lnTo>
                    <a:pt x="202" y="775"/>
                  </a:lnTo>
                  <a:lnTo>
                    <a:pt x="221" y="771"/>
                  </a:lnTo>
                  <a:lnTo>
                    <a:pt x="238" y="766"/>
                  </a:lnTo>
                  <a:lnTo>
                    <a:pt x="255" y="761"/>
                  </a:lnTo>
                  <a:lnTo>
                    <a:pt x="270" y="755"/>
                  </a:lnTo>
                  <a:lnTo>
                    <a:pt x="284" y="749"/>
                  </a:lnTo>
                  <a:lnTo>
                    <a:pt x="299" y="744"/>
                  </a:lnTo>
                  <a:lnTo>
                    <a:pt x="310" y="740"/>
                  </a:lnTo>
                  <a:lnTo>
                    <a:pt x="320" y="734"/>
                  </a:lnTo>
                  <a:lnTo>
                    <a:pt x="338" y="720"/>
                  </a:lnTo>
                  <a:lnTo>
                    <a:pt x="348" y="699"/>
                  </a:lnTo>
                  <a:lnTo>
                    <a:pt x="353" y="676"/>
                  </a:lnTo>
                  <a:lnTo>
                    <a:pt x="353" y="647"/>
                  </a:lnTo>
                  <a:lnTo>
                    <a:pt x="351" y="617"/>
                  </a:lnTo>
                  <a:lnTo>
                    <a:pt x="348" y="586"/>
                  </a:lnTo>
                  <a:lnTo>
                    <a:pt x="346" y="554"/>
                  </a:lnTo>
                  <a:lnTo>
                    <a:pt x="346" y="523"/>
                  </a:lnTo>
                  <a:lnTo>
                    <a:pt x="346" y="520"/>
                  </a:lnTo>
                  <a:lnTo>
                    <a:pt x="347" y="516"/>
                  </a:lnTo>
                  <a:lnTo>
                    <a:pt x="347" y="512"/>
                  </a:lnTo>
                  <a:lnTo>
                    <a:pt x="347" y="510"/>
                  </a:lnTo>
                  <a:lnTo>
                    <a:pt x="353" y="481"/>
                  </a:lnTo>
                  <a:lnTo>
                    <a:pt x="364" y="454"/>
                  </a:lnTo>
                  <a:lnTo>
                    <a:pt x="375" y="428"/>
                  </a:lnTo>
                  <a:lnTo>
                    <a:pt x="387" y="399"/>
                  </a:lnTo>
                  <a:lnTo>
                    <a:pt x="396" y="369"/>
                  </a:lnTo>
                  <a:lnTo>
                    <a:pt x="401" y="337"/>
                  </a:lnTo>
                  <a:lnTo>
                    <a:pt x="401" y="300"/>
                  </a:lnTo>
                  <a:lnTo>
                    <a:pt x="392" y="260"/>
                  </a:lnTo>
                  <a:lnTo>
                    <a:pt x="391" y="257"/>
                  </a:lnTo>
                  <a:lnTo>
                    <a:pt x="391" y="256"/>
                  </a:lnTo>
                  <a:lnTo>
                    <a:pt x="391" y="253"/>
                  </a:lnTo>
                  <a:lnTo>
                    <a:pt x="390" y="251"/>
                  </a:lnTo>
                  <a:lnTo>
                    <a:pt x="394" y="243"/>
                  </a:lnTo>
                  <a:lnTo>
                    <a:pt x="403" y="222"/>
                  </a:lnTo>
                  <a:lnTo>
                    <a:pt x="413" y="192"/>
                  </a:lnTo>
                  <a:lnTo>
                    <a:pt x="420" y="156"/>
                  </a:lnTo>
                  <a:lnTo>
                    <a:pt x="421" y="118"/>
                  </a:lnTo>
                  <a:lnTo>
                    <a:pt x="413" y="79"/>
                  </a:lnTo>
                  <a:lnTo>
                    <a:pt x="391" y="44"/>
                  </a:lnTo>
                  <a:lnTo>
                    <a:pt x="352" y="17"/>
                  </a:lnTo>
                  <a:lnTo>
                    <a:pt x="329" y="7"/>
                  </a:lnTo>
                  <a:lnTo>
                    <a:pt x="308" y="2"/>
                  </a:lnTo>
                  <a:lnTo>
                    <a:pt x="287" y="0"/>
                  </a:lnTo>
                  <a:lnTo>
                    <a:pt x="268" y="1"/>
                  </a:lnTo>
                  <a:lnTo>
                    <a:pt x="248" y="4"/>
                  </a:lnTo>
                  <a:lnTo>
                    <a:pt x="231" y="7"/>
                  </a:lnTo>
                  <a:lnTo>
                    <a:pt x="214" y="13"/>
                  </a:lnTo>
                  <a:lnTo>
                    <a:pt x="200" y="18"/>
                  </a:lnTo>
                  <a:lnTo>
                    <a:pt x="186" y="24"/>
                  </a:lnTo>
                  <a:lnTo>
                    <a:pt x="173" y="30"/>
                  </a:lnTo>
                  <a:lnTo>
                    <a:pt x="161" y="33"/>
                  </a:lnTo>
                  <a:lnTo>
                    <a:pt x="150" y="36"/>
                  </a:lnTo>
                  <a:lnTo>
                    <a:pt x="141" y="36"/>
                  </a:lnTo>
                  <a:lnTo>
                    <a:pt x="134" y="33"/>
                  </a:lnTo>
                  <a:lnTo>
                    <a:pt x="127" y="28"/>
                  </a:lnTo>
                  <a:lnTo>
                    <a:pt x="122" y="19"/>
                  </a:lnTo>
                  <a:lnTo>
                    <a:pt x="109" y="5"/>
                  </a:lnTo>
                  <a:lnTo>
                    <a:pt x="92" y="7"/>
                  </a:lnTo>
                  <a:lnTo>
                    <a:pt x="71" y="23"/>
                  </a:lnTo>
                  <a:lnTo>
                    <a:pt x="50" y="52"/>
                  </a:lnTo>
                  <a:lnTo>
                    <a:pt x="31" y="92"/>
                  </a:lnTo>
                  <a:lnTo>
                    <a:pt x="14" y="140"/>
                  </a:lnTo>
                  <a:lnTo>
                    <a:pt x="4" y="195"/>
                  </a:lnTo>
                  <a:lnTo>
                    <a:pt x="0" y="256"/>
                  </a:lnTo>
                  <a:close/>
                </a:path>
              </a:pathLst>
            </a:custGeom>
            <a:solidFill>
              <a:srgbClr val="FF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2" name="Freeform 150"/>
            <p:cNvSpPr>
              <a:spLocks/>
            </p:cNvSpPr>
            <p:nvPr/>
          </p:nvSpPr>
          <p:spPr bwMode="auto">
            <a:xfrm flipH="1">
              <a:off x="772" y="1502"/>
              <a:ext cx="403" cy="774"/>
            </a:xfrm>
            <a:custGeom>
              <a:avLst/>
              <a:gdLst>
                <a:gd name="T0" fmla="*/ 3 w 403"/>
                <a:gd name="T1" fmla="*/ 309 h 774"/>
                <a:gd name="T2" fmla="*/ 18 w 403"/>
                <a:gd name="T3" fmla="*/ 398 h 774"/>
                <a:gd name="T4" fmla="*/ 42 w 403"/>
                <a:gd name="T5" fmla="*/ 462 h 774"/>
                <a:gd name="T6" fmla="*/ 70 w 403"/>
                <a:gd name="T7" fmla="*/ 505 h 774"/>
                <a:gd name="T8" fmla="*/ 90 w 403"/>
                <a:gd name="T9" fmla="*/ 525 h 774"/>
                <a:gd name="T10" fmla="*/ 96 w 403"/>
                <a:gd name="T11" fmla="*/ 532 h 774"/>
                <a:gd name="T12" fmla="*/ 107 w 403"/>
                <a:gd name="T13" fmla="*/ 556 h 774"/>
                <a:gd name="T14" fmla="*/ 109 w 403"/>
                <a:gd name="T15" fmla="*/ 601 h 774"/>
                <a:gd name="T16" fmla="*/ 102 w 403"/>
                <a:gd name="T17" fmla="*/ 655 h 774"/>
                <a:gd name="T18" fmla="*/ 87 w 403"/>
                <a:gd name="T19" fmla="*/ 708 h 774"/>
                <a:gd name="T20" fmla="*/ 77 w 403"/>
                <a:gd name="T21" fmla="*/ 744 h 774"/>
                <a:gd name="T22" fmla="*/ 83 w 403"/>
                <a:gd name="T23" fmla="*/ 761 h 774"/>
                <a:gd name="T24" fmla="*/ 99 w 403"/>
                <a:gd name="T25" fmla="*/ 772 h 774"/>
                <a:gd name="T26" fmla="*/ 122 w 403"/>
                <a:gd name="T27" fmla="*/ 774 h 774"/>
                <a:gd name="T28" fmla="*/ 151 w 403"/>
                <a:gd name="T29" fmla="*/ 773 h 774"/>
                <a:gd name="T30" fmla="*/ 183 w 403"/>
                <a:gd name="T31" fmla="*/ 768 h 774"/>
                <a:gd name="T32" fmla="*/ 217 w 403"/>
                <a:gd name="T33" fmla="*/ 760 h 774"/>
                <a:gd name="T34" fmla="*/ 250 w 403"/>
                <a:gd name="T35" fmla="*/ 750 h 774"/>
                <a:gd name="T36" fmla="*/ 280 w 403"/>
                <a:gd name="T37" fmla="*/ 739 h 774"/>
                <a:gd name="T38" fmla="*/ 304 w 403"/>
                <a:gd name="T39" fmla="*/ 729 h 774"/>
                <a:gd name="T40" fmla="*/ 330 w 403"/>
                <a:gd name="T41" fmla="*/ 709 h 774"/>
                <a:gd name="T42" fmla="*/ 343 w 403"/>
                <a:gd name="T43" fmla="*/ 665 h 774"/>
                <a:gd name="T44" fmla="*/ 341 w 403"/>
                <a:gd name="T45" fmla="*/ 608 h 774"/>
                <a:gd name="T46" fmla="*/ 334 w 403"/>
                <a:gd name="T47" fmla="*/ 544 h 774"/>
                <a:gd name="T48" fmla="*/ 333 w 403"/>
                <a:gd name="T49" fmla="*/ 509 h 774"/>
                <a:gd name="T50" fmla="*/ 333 w 403"/>
                <a:gd name="T51" fmla="*/ 502 h 774"/>
                <a:gd name="T52" fmla="*/ 340 w 403"/>
                <a:gd name="T53" fmla="*/ 471 h 774"/>
                <a:gd name="T54" fmla="*/ 360 w 403"/>
                <a:gd name="T55" fmla="*/ 418 h 774"/>
                <a:gd name="T56" fmla="*/ 381 w 403"/>
                <a:gd name="T57" fmla="*/ 361 h 774"/>
                <a:gd name="T58" fmla="*/ 386 w 403"/>
                <a:gd name="T59" fmla="*/ 292 h 774"/>
                <a:gd name="T60" fmla="*/ 377 w 403"/>
                <a:gd name="T61" fmla="*/ 249 h 774"/>
                <a:gd name="T62" fmla="*/ 376 w 403"/>
                <a:gd name="T63" fmla="*/ 245 h 774"/>
                <a:gd name="T64" fmla="*/ 380 w 403"/>
                <a:gd name="T65" fmla="*/ 234 h 774"/>
                <a:gd name="T66" fmla="*/ 397 w 403"/>
                <a:gd name="T67" fmla="*/ 184 h 774"/>
                <a:gd name="T68" fmla="*/ 403 w 403"/>
                <a:gd name="T69" fmla="*/ 110 h 774"/>
                <a:gd name="T70" fmla="*/ 372 w 403"/>
                <a:gd name="T71" fmla="*/ 39 h 774"/>
                <a:gd name="T72" fmla="*/ 310 w 403"/>
                <a:gd name="T73" fmla="*/ 6 h 774"/>
                <a:gd name="T74" fmla="*/ 269 w 403"/>
                <a:gd name="T75" fmla="*/ 0 h 774"/>
                <a:gd name="T76" fmla="*/ 234 w 403"/>
                <a:gd name="T77" fmla="*/ 3 h 774"/>
                <a:gd name="T78" fmla="*/ 202 w 403"/>
                <a:gd name="T79" fmla="*/ 13 h 774"/>
                <a:gd name="T80" fmla="*/ 176 w 403"/>
                <a:gd name="T81" fmla="*/ 24 h 774"/>
                <a:gd name="T82" fmla="*/ 154 w 403"/>
                <a:gd name="T83" fmla="*/ 32 h 774"/>
                <a:gd name="T84" fmla="*/ 135 w 403"/>
                <a:gd name="T85" fmla="*/ 34 h 774"/>
                <a:gd name="T86" fmla="*/ 122 w 403"/>
                <a:gd name="T87" fmla="*/ 26 h 774"/>
                <a:gd name="T88" fmla="*/ 105 w 403"/>
                <a:gd name="T89" fmla="*/ 4 h 774"/>
                <a:gd name="T90" fmla="*/ 68 w 403"/>
                <a:gd name="T91" fmla="*/ 22 h 774"/>
                <a:gd name="T92" fmla="*/ 29 w 403"/>
                <a:gd name="T93" fmla="*/ 90 h 774"/>
                <a:gd name="T94" fmla="*/ 3 w 403"/>
                <a:gd name="T95" fmla="*/ 19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3" h="774">
                  <a:moveTo>
                    <a:pt x="0" y="253"/>
                  </a:moveTo>
                  <a:lnTo>
                    <a:pt x="3" y="309"/>
                  </a:lnTo>
                  <a:lnTo>
                    <a:pt x="9" y="357"/>
                  </a:lnTo>
                  <a:lnTo>
                    <a:pt x="18" y="398"/>
                  </a:lnTo>
                  <a:lnTo>
                    <a:pt x="30" y="433"/>
                  </a:lnTo>
                  <a:lnTo>
                    <a:pt x="42" y="462"/>
                  </a:lnTo>
                  <a:lnTo>
                    <a:pt x="56" y="487"/>
                  </a:lnTo>
                  <a:lnTo>
                    <a:pt x="70" y="505"/>
                  </a:lnTo>
                  <a:lnTo>
                    <a:pt x="86" y="521"/>
                  </a:lnTo>
                  <a:lnTo>
                    <a:pt x="90" y="525"/>
                  </a:lnTo>
                  <a:lnTo>
                    <a:pt x="94" y="528"/>
                  </a:lnTo>
                  <a:lnTo>
                    <a:pt x="96" y="532"/>
                  </a:lnTo>
                  <a:lnTo>
                    <a:pt x="99" y="538"/>
                  </a:lnTo>
                  <a:lnTo>
                    <a:pt x="107" y="556"/>
                  </a:lnTo>
                  <a:lnTo>
                    <a:pt x="109" y="577"/>
                  </a:lnTo>
                  <a:lnTo>
                    <a:pt x="109" y="601"/>
                  </a:lnTo>
                  <a:lnTo>
                    <a:pt x="107" y="627"/>
                  </a:lnTo>
                  <a:lnTo>
                    <a:pt x="102" y="655"/>
                  </a:lnTo>
                  <a:lnTo>
                    <a:pt x="95" y="682"/>
                  </a:lnTo>
                  <a:lnTo>
                    <a:pt x="87" y="708"/>
                  </a:lnTo>
                  <a:lnTo>
                    <a:pt x="79" y="733"/>
                  </a:lnTo>
                  <a:lnTo>
                    <a:pt x="77" y="744"/>
                  </a:lnTo>
                  <a:lnTo>
                    <a:pt x="79" y="753"/>
                  </a:lnTo>
                  <a:lnTo>
                    <a:pt x="83" y="761"/>
                  </a:lnTo>
                  <a:lnTo>
                    <a:pt x="91" y="768"/>
                  </a:lnTo>
                  <a:lnTo>
                    <a:pt x="99" y="772"/>
                  </a:lnTo>
                  <a:lnTo>
                    <a:pt x="109" y="773"/>
                  </a:lnTo>
                  <a:lnTo>
                    <a:pt x="122" y="774"/>
                  </a:lnTo>
                  <a:lnTo>
                    <a:pt x="135" y="774"/>
                  </a:lnTo>
                  <a:lnTo>
                    <a:pt x="151" y="773"/>
                  </a:lnTo>
                  <a:lnTo>
                    <a:pt x="167" y="770"/>
                  </a:lnTo>
                  <a:lnTo>
                    <a:pt x="183" y="768"/>
                  </a:lnTo>
                  <a:lnTo>
                    <a:pt x="200" y="764"/>
                  </a:lnTo>
                  <a:lnTo>
                    <a:pt x="217" y="760"/>
                  </a:lnTo>
                  <a:lnTo>
                    <a:pt x="234" y="755"/>
                  </a:lnTo>
                  <a:lnTo>
                    <a:pt x="250" y="750"/>
                  </a:lnTo>
                  <a:lnTo>
                    <a:pt x="265" y="744"/>
                  </a:lnTo>
                  <a:lnTo>
                    <a:pt x="280" y="739"/>
                  </a:lnTo>
                  <a:lnTo>
                    <a:pt x="293" y="734"/>
                  </a:lnTo>
                  <a:lnTo>
                    <a:pt x="304" y="729"/>
                  </a:lnTo>
                  <a:lnTo>
                    <a:pt x="314" y="723"/>
                  </a:lnTo>
                  <a:lnTo>
                    <a:pt x="330" y="709"/>
                  </a:lnTo>
                  <a:lnTo>
                    <a:pt x="340" y="688"/>
                  </a:lnTo>
                  <a:lnTo>
                    <a:pt x="343" y="665"/>
                  </a:lnTo>
                  <a:lnTo>
                    <a:pt x="343" y="638"/>
                  </a:lnTo>
                  <a:lnTo>
                    <a:pt x="341" y="608"/>
                  </a:lnTo>
                  <a:lnTo>
                    <a:pt x="337" y="577"/>
                  </a:lnTo>
                  <a:lnTo>
                    <a:pt x="334" y="544"/>
                  </a:lnTo>
                  <a:lnTo>
                    <a:pt x="333" y="513"/>
                  </a:lnTo>
                  <a:lnTo>
                    <a:pt x="333" y="509"/>
                  </a:lnTo>
                  <a:lnTo>
                    <a:pt x="333" y="506"/>
                  </a:lnTo>
                  <a:lnTo>
                    <a:pt x="333" y="502"/>
                  </a:lnTo>
                  <a:lnTo>
                    <a:pt x="334" y="500"/>
                  </a:lnTo>
                  <a:lnTo>
                    <a:pt x="340" y="471"/>
                  </a:lnTo>
                  <a:lnTo>
                    <a:pt x="349" y="445"/>
                  </a:lnTo>
                  <a:lnTo>
                    <a:pt x="360" y="418"/>
                  </a:lnTo>
                  <a:lnTo>
                    <a:pt x="372" y="389"/>
                  </a:lnTo>
                  <a:lnTo>
                    <a:pt x="381" y="361"/>
                  </a:lnTo>
                  <a:lnTo>
                    <a:pt x="386" y="328"/>
                  </a:lnTo>
                  <a:lnTo>
                    <a:pt x="386" y="292"/>
                  </a:lnTo>
                  <a:lnTo>
                    <a:pt x="377" y="251"/>
                  </a:lnTo>
                  <a:lnTo>
                    <a:pt x="377" y="249"/>
                  </a:lnTo>
                  <a:lnTo>
                    <a:pt x="377" y="247"/>
                  </a:lnTo>
                  <a:lnTo>
                    <a:pt x="376" y="245"/>
                  </a:lnTo>
                  <a:lnTo>
                    <a:pt x="376" y="244"/>
                  </a:lnTo>
                  <a:lnTo>
                    <a:pt x="380" y="234"/>
                  </a:lnTo>
                  <a:lnTo>
                    <a:pt x="388" y="214"/>
                  </a:lnTo>
                  <a:lnTo>
                    <a:pt x="397" y="184"/>
                  </a:lnTo>
                  <a:lnTo>
                    <a:pt x="403" y="147"/>
                  </a:lnTo>
                  <a:lnTo>
                    <a:pt x="403" y="110"/>
                  </a:lnTo>
                  <a:lnTo>
                    <a:pt x="394" y="72"/>
                  </a:lnTo>
                  <a:lnTo>
                    <a:pt x="372" y="39"/>
                  </a:lnTo>
                  <a:lnTo>
                    <a:pt x="332" y="13"/>
                  </a:lnTo>
                  <a:lnTo>
                    <a:pt x="310" y="6"/>
                  </a:lnTo>
                  <a:lnTo>
                    <a:pt x="289" y="2"/>
                  </a:lnTo>
                  <a:lnTo>
                    <a:pt x="269" y="0"/>
                  </a:lnTo>
                  <a:lnTo>
                    <a:pt x="251" y="0"/>
                  </a:lnTo>
                  <a:lnTo>
                    <a:pt x="234" y="3"/>
                  </a:lnTo>
                  <a:lnTo>
                    <a:pt x="217" y="8"/>
                  </a:lnTo>
                  <a:lnTo>
                    <a:pt x="202" y="13"/>
                  </a:lnTo>
                  <a:lnTo>
                    <a:pt x="189" y="19"/>
                  </a:lnTo>
                  <a:lnTo>
                    <a:pt x="176" y="24"/>
                  </a:lnTo>
                  <a:lnTo>
                    <a:pt x="164" y="29"/>
                  </a:lnTo>
                  <a:lnTo>
                    <a:pt x="154" y="32"/>
                  </a:lnTo>
                  <a:lnTo>
                    <a:pt x="143" y="34"/>
                  </a:lnTo>
                  <a:lnTo>
                    <a:pt x="135" y="34"/>
                  </a:lnTo>
                  <a:lnTo>
                    <a:pt x="128" y="32"/>
                  </a:lnTo>
                  <a:lnTo>
                    <a:pt x="122" y="26"/>
                  </a:lnTo>
                  <a:lnTo>
                    <a:pt x="117" y="17"/>
                  </a:lnTo>
                  <a:lnTo>
                    <a:pt x="105" y="4"/>
                  </a:lnTo>
                  <a:lnTo>
                    <a:pt x="87" y="6"/>
                  </a:lnTo>
                  <a:lnTo>
                    <a:pt x="68" y="22"/>
                  </a:lnTo>
                  <a:lnTo>
                    <a:pt x="47" y="51"/>
                  </a:lnTo>
                  <a:lnTo>
                    <a:pt x="29" y="90"/>
                  </a:lnTo>
                  <a:lnTo>
                    <a:pt x="13" y="138"/>
                  </a:lnTo>
                  <a:lnTo>
                    <a:pt x="3" y="193"/>
                  </a:lnTo>
                  <a:lnTo>
                    <a:pt x="0" y="253"/>
                  </a:lnTo>
                  <a:close/>
                </a:path>
              </a:pathLst>
            </a:custGeom>
            <a:solidFill>
              <a:srgbClr val="FCE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3" name="Freeform 151"/>
            <p:cNvSpPr>
              <a:spLocks/>
            </p:cNvSpPr>
            <p:nvPr/>
          </p:nvSpPr>
          <p:spPr bwMode="auto">
            <a:xfrm flipH="1">
              <a:off x="781" y="1508"/>
              <a:ext cx="387" cy="760"/>
            </a:xfrm>
            <a:custGeom>
              <a:avLst/>
              <a:gdLst>
                <a:gd name="T0" fmla="*/ 4 w 387"/>
                <a:gd name="T1" fmla="*/ 303 h 760"/>
                <a:gd name="T2" fmla="*/ 19 w 387"/>
                <a:gd name="T3" fmla="*/ 388 h 760"/>
                <a:gd name="T4" fmla="*/ 44 w 387"/>
                <a:gd name="T5" fmla="*/ 451 h 760"/>
                <a:gd name="T6" fmla="*/ 72 w 387"/>
                <a:gd name="T7" fmla="*/ 493 h 760"/>
                <a:gd name="T8" fmla="*/ 91 w 387"/>
                <a:gd name="T9" fmla="*/ 511 h 760"/>
                <a:gd name="T10" fmla="*/ 97 w 387"/>
                <a:gd name="T11" fmla="*/ 519 h 760"/>
                <a:gd name="T12" fmla="*/ 111 w 387"/>
                <a:gd name="T13" fmla="*/ 560 h 760"/>
                <a:gd name="T14" fmla="*/ 101 w 387"/>
                <a:gd name="T15" fmla="*/ 663 h 760"/>
                <a:gd name="T16" fmla="*/ 85 w 387"/>
                <a:gd name="T17" fmla="*/ 724 h 760"/>
                <a:gd name="T18" fmla="*/ 89 w 387"/>
                <a:gd name="T19" fmla="*/ 741 h 760"/>
                <a:gd name="T20" fmla="*/ 102 w 387"/>
                <a:gd name="T21" fmla="*/ 753 h 760"/>
                <a:gd name="T22" fmla="*/ 121 w 387"/>
                <a:gd name="T23" fmla="*/ 759 h 760"/>
                <a:gd name="T24" fmla="*/ 147 w 387"/>
                <a:gd name="T25" fmla="*/ 760 h 760"/>
                <a:gd name="T26" fmla="*/ 178 w 387"/>
                <a:gd name="T27" fmla="*/ 757 h 760"/>
                <a:gd name="T28" fmla="*/ 212 w 387"/>
                <a:gd name="T29" fmla="*/ 749 h 760"/>
                <a:gd name="T30" fmla="*/ 244 w 387"/>
                <a:gd name="T31" fmla="*/ 738 h 760"/>
                <a:gd name="T32" fmla="*/ 273 w 387"/>
                <a:gd name="T33" fmla="*/ 727 h 760"/>
                <a:gd name="T34" fmla="*/ 297 w 387"/>
                <a:gd name="T35" fmla="*/ 716 h 760"/>
                <a:gd name="T36" fmla="*/ 322 w 387"/>
                <a:gd name="T37" fmla="*/ 697 h 760"/>
                <a:gd name="T38" fmla="*/ 333 w 387"/>
                <a:gd name="T39" fmla="*/ 652 h 760"/>
                <a:gd name="T40" fmla="*/ 329 w 387"/>
                <a:gd name="T41" fmla="*/ 594 h 760"/>
                <a:gd name="T42" fmla="*/ 321 w 387"/>
                <a:gd name="T43" fmla="*/ 532 h 760"/>
                <a:gd name="T44" fmla="*/ 320 w 387"/>
                <a:gd name="T45" fmla="*/ 498 h 760"/>
                <a:gd name="T46" fmla="*/ 320 w 387"/>
                <a:gd name="T47" fmla="*/ 491 h 760"/>
                <a:gd name="T48" fmla="*/ 325 w 387"/>
                <a:gd name="T49" fmla="*/ 460 h 760"/>
                <a:gd name="T50" fmla="*/ 346 w 387"/>
                <a:gd name="T51" fmla="*/ 407 h 760"/>
                <a:gd name="T52" fmla="*/ 366 w 387"/>
                <a:gd name="T53" fmla="*/ 349 h 760"/>
                <a:gd name="T54" fmla="*/ 372 w 387"/>
                <a:gd name="T55" fmla="*/ 282 h 760"/>
                <a:gd name="T56" fmla="*/ 361 w 387"/>
                <a:gd name="T57" fmla="*/ 240 h 760"/>
                <a:gd name="T58" fmla="*/ 361 w 387"/>
                <a:gd name="T59" fmla="*/ 236 h 760"/>
                <a:gd name="T60" fmla="*/ 364 w 387"/>
                <a:gd name="T61" fmla="*/ 225 h 760"/>
                <a:gd name="T62" fmla="*/ 381 w 387"/>
                <a:gd name="T63" fmla="*/ 173 h 760"/>
                <a:gd name="T64" fmla="*/ 386 w 387"/>
                <a:gd name="T65" fmla="*/ 100 h 760"/>
                <a:gd name="T66" fmla="*/ 351 w 387"/>
                <a:gd name="T67" fmla="*/ 32 h 760"/>
                <a:gd name="T68" fmla="*/ 270 w 387"/>
                <a:gd name="T69" fmla="*/ 0 h 760"/>
                <a:gd name="T70" fmla="*/ 203 w 387"/>
                <a:gd name="T71" fmla="*/ 6 h 760"/>
                <a:gd name="T72" fmla="*/ 153 w 387"/>
                <a:gd name="T73" fmla="*/ 26 h 760"/>
                <a:gd name="T74" fmla="*/ 121 w 387"/>
                <a:gd name="T75" fmla="*/ 28 h 760"/>
                <a:gd name="T76" fmla="*/ 98 w 387"/>
                <a:gd name="T77" fmla="*/ 1 h 760"/>
                <a:gd name="T78" fmla="*/ 63 w 387"/>
                <a:gd name="T79" fmla="*/ 20 h 760"/>
                <a:gd name="T80" fmla="*/ 26 w 387"/>
                <a:gd name="T81" fmla="*/ 88 h 760"/>
                <a:gd name="T82" fmla="*/ 1 w 387"/>
                <a:gd name="T83" fmla="*/ 189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760">
                  <a:moveTo>
                    <a:pt x="0" y="248"/>
                  </a:moveTo>
                  <a:lnTo>
                    <a:pt x="4" y="303"/>
                  </a:lnTo>
                  <a:lnTo>
                    <a:pt x="10" y="349"/>
                  </a:lnTo>
                  <a:lnTo>
                    <a:pt x="19" y="388"/>
                  </a:lnTo>
                  <a:lnTo>
                    <a:pt x="31" y="422"/>
                  </a:lnTo>
                  <a:lnTo>
                    <a:pt x="44" y="451"/>
                  </a:lnTo>
                  <a:lnTo>
                    <a:pt x="58" y="474"/>
                  </a:lnTo>
                  <a:lnTo>
                    <a:pt x="72" y="493"/>
                  </a:lnTo>
                  <a:lnTo>
                    <a:pt x="88" y="507"/>
                  </a:lnTo>
                  <a:lnTo>
                    <a:pt x="91" y="511"/>
                  </a:lnTo>
                  <a:lnTo>
                    <a:pt x="95" y="515"/>
                  </a:lnTo>
                  <a:lnTo>
                    <a:pt x="97" y="519"/>
                  </a:lnTo>
                  <a:lnTo>
                    <a:pt x="100" y="522"/>
                  </a:lnTo>
                  <a:lnTo>
                    <a:pt x="111" y="560"/>
                  </a:lnTo>
                  <a:lnTo>
                    <a:pt x="110" y="610"/>
                  </a:lnTo>
                  <a:lnTo>
                    <a:pt x="101" y="663"/>
                  </a:lnTo>
                  <a:lnTo>
                    <a:pt x="88" y="712"/>
                  </a:lnTo>
                  <a:lnTo>
                    <a:pt x="85" y="724"/>
                  </a:lnTo>
                  <a:lnTo>
                    <a:pt x="87" y="733"/>
                  </a:lnTo>
                  <a:lnTo>
                    <a:pt x="89" y="741"/>
                  </a:lnTo>
                  <a:lnTo>
                    <a:pt x="96" y="746"/>
                  </a:lnTo>
                  <a:lnTo>
                    <a:pt x="102" y="753"/>
                  </a:lnTo>
                  <a:lnTo>
                    <a:pt x="110" y="757"/>
                  </a:lnTo>
                  <a:lnTo>
                    <a:pt x="121" y="759"/>
                  </a:lnTo>
                  <a:lnTo>
                    <a:pt x="134" y="760"/>
                  </a:lnTo>
                  <a:lnTo>
                    <a:pt x="147" y="760"/>
                  </a:lnTo>
                  <a:lnTo>
                    <a:pt x="162" y="758"/>
                  </a:lnTo>
                  <a:lnTo>
                    <a:pt x="178" y="757"/>
                  </a:lnTo>
                  <a:lnTo>
                    <a:pt x="195" y="753"/>
                  </a:lnTo>
                  <a:lnTo>
                    <a:pt x="212" y="749"/>
                  </a:lnTo>
                  <a:lnTo>
                    <a:pt x="227" y="744"/>
                  </a:lnTo>
                  <a:lnTo>
                    <a:pt x="244" y="738"/>
                  </a:lnTo>
                  <a:lnTo>
                    <a:pt x="258" y="733"/>
                  </a:lnTo>
                  <a:lnTo>
                    <a:pt x="273" y="727"/>
                  </a:lnTo>
                  <a:lnTo>
                    <a:pt x="286" y="721"/>
                  </a:lnTo>
                  <a:lnTo>
                    <a:pt x="297" y="716"/>
                  </a:lnTo>
                  <a:lnTo>
                    <a:pt x="307" y="711"/>
                  </a:lnTo>
                  <a:lnTo>
                    <a:pt x="322" y="697"/>
                  </a:lnTo>
                  <a:lnTo>
                    <a:pt x="330" y="677"/>
                  </a:lnTo>
                  <a:lnTo>
                    <a:pt x="333" y="652"/>
                  </a:lnTo>
                  <a:lnTo>
                    <a:pt x="333" y="625"/>
                  </a:lnTo>
                  <a:lnTo>
                    <a:pt x="329" y="594"/>
                  </a:lnTo>
                  <a:lnTo>
                    <a:pt x="325" y="563"/>
                  </a:lnTo>
                  <a:lnTo>
                    <a:pt x="321" y="532"/>
                  </a:lnTo>
                  <a:lnTo>
                    <a:pt x="320" y="500"/>
                  </a:lnTo>
                  <a:lnTo>
                    <a:pt x="320" y="498"/>
                  </a:lnTo>
                  <a:lnTo>
                    <a:pt x="320" y="494"/>
                  </a:lnTo>
                  <a:lnTo>
                    <a:pt x="320" y="491"/>
                  </a:lnTo>
                  <a:lnTo>
                    <a:pt x="320" y="487"/>
                  </a:lnTo>
                  <a:lnTo>
                    <a:pt x="325" y="460"/>
                  </a:lnTo>
                  <a:lnTo>
                    <a:pt x="334" y="433"/>
                  </a:lnTo>
                  <a:lnTo>
                    <a:pt x="346" y="407"/>
                  </a:lnTo>
                  <a:lnTo>
                    <a:pt x="357" y="378"/>
                  </a:lnTo>
                  <a:lnTo>
                    <a:pt x="366" y="349"/>
                  </a:lnTo>
                  <a:lnTo>
                    <a:pt x="372" y="317"/>
                  </a:lnTo>
                  <a:lnTo>
                    <a:pt x="372" y="282"/>
                  </a:lnTo>
                  <a:lnTo>
                    <a:pt x="362" y="241"/>
                  </a:lnTo>
                  <a:lnTo>
                    <a:pt x="361" y="240"/>
                  </a:lnTo>
                  <a:lnTo>
                    <a:pt x="361" y="238"/>
                  </a:lnTo>
                  <a:lnTo>
                    <a:pt x="361" y="236"/>
                  </a:lnTo>
                  <a:lnTo>
                    <a:pt x="360" y="235"/>
                  </a:lnTo>
                  <a:lnTo>
                    <a:pt x="364" y="225"/>
                  </a:lnTo>
                  <a:lnTo>
                    <a:pt x="373" y="204"/>
                  </a:lnTo>
                  <a:lnTo>
                    <a:pt x="381" y="173"/>
                  </a:lnTo>
                  <a:lnTo>
                    <a:pt x="387" y="137"/>
                  </a:lnTo>
                  <a:lnTo>
                    <a:pt x="386" y="100"/>
                  </a:lnTo>
                  <a:lnTo>
                    <a:pt x="375" y="63"/>
                  </a:lnTo>
                  <a:lnTo>
                    <a:pt x="351" y="32"/>
                  </a:lnTo>
                  <a:lnTo>
                    <a:pt x="310" y="9"/>
                  </a:lnTo>
                  <a:lnTo>
                    <a:pt x="270" y="0"/>
                  </a:lnTo>
                  <a:lnTo>
                    <a:pt x="234" y="0"/>
                  </a:lnTo>
                  <a:lnTo>
                    <a:pt x="203" y="6"/>
                  </a:lnTo>
                  <a:lnTo>
                    <a:pt x="175" y="16"/>
                  </a:lnTo>
                  <a:lnTo>
                    <a:pt x="153" y="26"/>
                  </a:lnTo>
                  <a:lnTo>
                    <a:pt x="135" y="31"/>
                  </a:lnTo>
                  <a:lnTo>
                    <a:pt x="121" y="28"/>
                  </a:lnTo>
                  <a:lnTo>
                    <a:pt x="110" y="14"/>
                  </a:lnTo>
                  <a:lnTo>
                    <a:pt x="98" y="1"/>
                  </a:lnTo>
                  <a:lnTo>
                    <a:pt x="82" y="3"/>
                  </a:lnTo>
                  <a:lnTo>
                    <a:pt x="63" y="20"/>
                  </a:lnTo>
                  <a:lnTo>
                    <a:pt x="44" y="49"/>
                  </a:lnTo>
                  <a:lnTo>
                    <a:pt x="26" y="88"/>
                  </a:lnTo>
                  <a:lnTo>
                    <a:pt x="11" y="135"/>
                  </a:lnTo>
                  <a:lnTo>
                    <a:pt x="1" y="189"/>
                  </a:lnTo>
                  <a:lnTo>
                    <a:pt x="0" y="248"/>
                  </a:lnTo>
                  <a:close/>
                </a:path>
              </a:pathLst>
            </a:custGeom>
            <a:solidFill>
              <a:srgbClr val="FCE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4" name="Freeform 152"/>
            <p:cNvSpPr>
              <a:spLocks/>
            </p:cNvSpPr>
            <p:nvPr/>
          </p:nvSpPr>
          <p:spPr bwMode="auto">
            <a:xfrm flipH="1">
              <a:off x="791" y="1514"/>
              <a:ext cx="371" cy="749"/>
            </a:xfrm>
            <a:custGeom>
              <a:avLst/>
              <a:gdLst>
                <a:gd name="T0" fmla="*/ 4 w 371"/>
                <a:gd name="T1" fmla="*/ 301 h 749"/>
                <a:gd name="T2" fmla="*/ 21 w 371"/>
                <a:gd name="T3" fmla="*/ 384 h 749"/>
                <a:gd name="T4" fmla="*/ 47 w 371"/>
                <a:gd name="T5" fmla="*/ 444 h 749"/>
                <a:gd name="T6" fmla="*/ 76 w 371"/>
                <a:gd name="T7" fmla="*/ 484 h 749"/>
                <a:gd name="T8" fmla="*/ 92 w 371"/>
                <a:gd name="T9" fmla="*/ 501 h 749"/>
                <a:gd name="T10" fmla="*/ 99 w 371"/>
                <a:gd name="T11" fmla="*/ 509 h 749"/>
                <a:gd name="T12" fmla="*/ 113 w 371"/>
                <a:gd name="T13" fmla="*/ 548 h 749"/>
                <a:gd name="T14" fmla="*/ 108 w 371"/>
                <a:gd name="T15" fmla="*/ 646 h 749"/>
                <a:gd name="T16" fmla="*/ 94 w 371"/>
                <a:gd name="T17" fmla="*/ 708 h 749"/>
                <a:gd name="T18" fmla="*/ 96 w 371"/>
                <a:gd name="T19" fmla="*/ 725 h 749"/>
                <a:gd name="T20" fmla="*/ 112 w 371"/>
                <a:gd name="T21" fmla="*/ 744 h 749"/>
                <a:gd name="T22" fmla="*/ 160 w 371"/>
                <a:gd name="T23" fmla="*/ 749 h 749"/>
                <a:gd name="T24" fmla="*/ 223 w 371"/>
                <a:gd name="T25" fmla="*/ 735 h 749"/>
                <a:gd name="T26" fmla="*/ 281 w 371"/>
                <a:gd name="T27" fmla="*/ 713 h 749"/>
                <a:gd name="T28" fmla="*/ 314 w 371"/>
                <a:gd name="T29" fmla="*/ 688 h 749"/>
                <a:gd name="T30" fmla="*/ 323 w 371"/>
                <a:gd name="T31" fmla="*/ 644 h 749"/>
                <a:gd name="T32" fmla="*/ 317 w 371"/>
                <a:gd name="T33" fmla="*/ 587 h 749"/>
                <a:gd name="T34" fmla="*/ 310 w 371"/>
                <a:gd name="T35" fmla="*/ 523 h 749"/>
                <a:gd name="T36" fmla="*/ 307 w 371"/>
                <a:gd name="T37" fmla="*/ 489 h 749"/>
                <a:gd name="T38" fmla="*/ 307 w 371"/>
                <a:gd name="T39" fmla="*/ 483 h 749"/>
                <a:gd name="T40" fmla="*/ 311 w 371"/>
                <a:gd name="T41" fmla="*/ 453 h 749"/>
                <a:gd name="T42" fmla="*/ 330 w 371"/>
                <a:gd name="T43" fmla="*/ 399 h 749"/>
                <a:gd name="T44" fmla="*/ 351 w 371"/>
                <a:gd name="T45" fmla="*/ 342 h 749"/>
                <a:gd name="T46" fmla="*/ 356 w 371"/>
                <a:gd name="T47" fmla="*/ 276 h 749"/>
                <a:gd name="T48" fmla="*/ 347 w 371"/>
                <a:gd name="T49" fmla="*/ 234 h 749"/>
                <a:gd name="T50" fmla="*/ 346 w 371"/>
                <a:gd name="T51" fmla="*/ 232 h 749"/>
                <a:gd name="T52" fmla="*/ 350 w 371"/>
                <a:gd name="T53" fmla="*/ 220 h 749"/>
                <a:gd name="T54" fmla="*/ 366 w 371"/>
                <a:gd name="T55" fmla="*/ 167 h 749"/>
                <a:gd name="T56" fmla="*/ 369 w 371"/>
                <a:gd name="T57" fmla="*/ 94 h 749"/>
                <a:gd name="T58" fmla="*/ 332 w 371"/>
                <a:gd name="T59" fmla="*/ 29 h 749"/>
                <a:gd name="T60" fmla="*/ 251 w 371"/>
                <a:gd name="T61" fmla="*/ 0 h 749"/>
                <a:gd name="T62" fmla="*/ 189 w 371"/>
                <a:gd name="T63" fmla="*/ 9 h 749"/>
                <a:gd name="T64" fmla="*/ 144 w 371"/>
                <a:gd name="T65" fmla="*/ 29 h 749"/>
                <a:gd name="T66" fmla="*/ 115 w 371"/>
                <a:gd name="T67" fmla="*/ 30 h 749"/>
                <a:gd name="T68" fmla="*/ 92 w 371"/>
                <a:gd name="T69" fmla="*/ 3 h 749"/>
                <a:gd name="T70" fmla="*/ 59 w 371"/>
                <a:gd name="T71" fmla="*/ 22 h 749"/>
                <a:gd name="T72" fmla="*/ 24 w 371"/>
                <a:gd name="T73" fmla="*/ 90 h 749"/>
                <a:gd name="T74" fmla="*/ 1 w 371"/>
                <a:gd name="T75" fmla="*/ 19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749">
                  <a:moveTo>
                    <a:pt x="0" y="248"/>
                  </a:moveTo>
                  <a:lnTo>
                    <a:pt x="4" y="301"/>
                  </a:lnTo>
                  <a:lnTo>
                    <a:pt x="12" y="345"/>
                  </a:lnTo>
                  <a:lnTo>
                    <a:pt x="21" y="384"/>
                  </a:lnTo>
                  <a:lnTo>
                    <a:pt x="34" y="416"/>
                  </a:lnTo>
                  <a:lnTo>
                    <a:pt x="47" y="444"/>
                  </a:lnTo>
                  <a:lnTo>
                    <a:pt x="61" y="466"/>
                  </a:lnTo>
                  <a:lnTo>
                    <a:pt x="76" y="484"/>
                  </a:lnTo>
                  <a:lnTo>
                    <a:pt x="90" y="498"/>
                  </a:lnTo>
                  <a:lnTo>
                    <a:pt x="92" y="501"/>
                  </a:lnTo>
                  <a:lnTo>
                    <a:pt x="96" y="505"/>
                  </a:lnTo>
                  <a:lnTo>
                    <a:pt x="99" y="509"/>
                  </a:lnTo>
                  <a:lnTo>
                    <a:pt x="102" y="513"/>
                  </a:lnTo>
                  <a:lnTo>
                    <a:pt x="113" y="548"/>
                  </a:lnTo>
                  <a:lnTo>
                    <a:pt x="115" y="594"/>
                  </a:lnTo>
                  <a:lnTo>
                    <a:pt x="108" y="646"/>
                  </a:lnTo>
                  <a:lnTo>
                    <a:pt x="96" y="697"/>
                  </a:lnTo>
                  <a:lnTo>
                    <a:pt x="94" y="708"/>
                  </a:lnTo>
                  <a:lnTo>
                    <a:pt x="94" y="717"/>
                  </a:lnTo>
                  <a:lnTo>
                    <a:pt x="96" y="725"/>
                  </a:lnTo>
                  <a:lnTo>
                    <a:pt x="100" y="731"/>
                  </a:lnTo>
                  <a:lnTo>
                    <a:pt x="112" y="744"/>
                  </a:lnTo>
                  <a:lnTo>
                    <a:pt x="133" y="749"/>
                  </a:lnTo>
                  <a:lnTo>
                    <a:pt x="160" y="749"/>
                  </a:lnTo>
                  <a:lnTo>
                    <a:pt x="191" y="744"/>
                  </a:lnTo>
                  <a:lnTo>
                    <a:pt x="223" y="735"/>
                  </a:lnTo>
                  <a:lnTo>
                    <a:pt x="254" y="725"/>
                  </a:lnTo>
                  <a:lnTo>
                    <a:pt x="281" y="713"/>
                  </a:lnTo>
                  <a:lnTo>
                    <a:pt x="301" y="702"/>
                  </a:lnTo>
                  <a:lnTo>
                    <a:pt x="314" y="688"/>
                  </a:lnTo>
                  <a:lnTo>
                    <a:pt x="321" y="669"/>
                  </a:lnTo>
                  <a:lnTo>
                    <a:pt x="323" y="644"/>
                  </a:lnTo>
                  <a:lnTo>
                    <a:pt x="321" y="617"/>
                  </a:lnTo>
                  <a:lnTo>
                    <a:pt x="317" y="587"/>
                  </a:lnTo>
                  <a:lnTo>
                    <a:pt x="314" y="555"/>
                  </a:lnTo>
                  <a:lnTo>
                    <a:pt x="310" y="523"/>
                  </a:lnTo>
                  <a:lnTo>
                    <a:pt x="307" y="493"/>
                  </a:lnTo>
                  <a:lnTo>
                    <a:pt x="307" y="489"/>
                  </a:lnTo>
                  <a:lnTo>
                    <a:pt x="307" y="487"/>
                  </a:lnTo>
                  <a:lnTo>
                    <a:pt x="307" y="483"/>
                  </a:lnTo>
                  <a:lnTo>
                    <a:pt x="307" y="480"/>
                  </a:lnTo>
                  <a:lnTo>
                    <a:pt x="311" y="453"/>
                  </a:lnTo>
                  <a:lnTo>
                    <a:pt x="319" y="425"/>
                  </a:lnTo>
                  <a:lnTo>
                    <a:pt x="330" y="399"/>
                  </a:lnTo>
                  <a:lnTo>
                    <a:pt x="341" y="372"/>
                  </a:lnTo>
                  <a:lnTo>
                    <a:pt x="351" y="342"/>
                  </a:lnTo>
                  <a:lnTo>
                    <a:pt x="356" y="311"/>
                  </a:lnTo>
                  <a:lnTo>
                    <a:pt x="356" y="276"/>
                  </a:lnTo>
                  <a:lnTo>
                    <a:pt x="347" y="235"/>
                  </a:lnTo>
                  <a:lnTo>
                    <a:pt x="347" y="234"/>
                  </a:lnTo>
                  <a:lnTo>
                    <a:pt x="347" y="233"/>
                  </a:lnTo>
                  <a:lnTo>
                    <a:pt x="346" y="232"/>
                  </a:lnTo>
                  <a:lnTo>
                    <a:pt x="346" y="230"/>
                  </a:lnTo>
                  <a:lnTo>
                    <a:pt x="350" y="220"/>
                  </a:lnTo>
                  <a:lnTo>
                    <a:pt x="358" y="198"/>
                  </a:lnTo>
                  <a:lnTo>
                    <a:pt x="366" y="167"/>
                  </a:lnTo>
                  <a:lnTo>
                    <a:pt x="371" y="131"/>
                  </a:lnTo>
                  <a:lnTo>
                    <a:pt x="369" y="94"/>
                  </a:lnTo>
                  <a:lnTo>
                    <a:pt x="356" y="60"/>
                  </a:lnTo>
                  <a:lnTo>
                    <a:pt x="332" y="29"/>
                  </a:lnTo>
                  <a:lnTo>
                    <a:pt x="290" y="8"/>
                  </a:lnTo>
                  <a:lnTo>
                    <a:pt x="251" y="0"/>
                  </a:lnTo>
                  <a:lnTo>
                    <a:pt x="217" y="3"/>
                  </a:lnTo>
                  <a:lnTo>
                    <a:pt x="189" y="9"/>
                  </a:lnTo>
                  <a:lnTo>
                    <a:pt x="164" y="20"/>
                  </a:lnTo>
                  <a:lnTo>
                    <a:pt x="144" y="29"/>
                  </a:lnTo>
                  <a:lnTo>
                    <a:pt x="128" y="33"/>
                  </a:lnTo>
                  <a:lnTo>
                    <a:pt x="115" y="30"/>
                  </a:lnTo>
                  <a:lnTo>
                    <a:pt x="104" y="16"/>
                  </a:lnTo>
                  <a:lnTo>
                    <a:pt x="92" y="3"/>
                  </a:lnTo>
                  <a:lnTo>
                    <a:pt x="77" y="5"/>
                  </a:lnTo>
                  <a:lnTo>
                    <a:pt x="59" y="22"/>
                  </a:lnTo>
                  <a:lnTo>
                    <a:pt x="40" y="51"/>
                  </a:lnTo>
                  <a:lnTo>
                    <a:pt x="24" y="90"/>
                  </a:lnTo>
                  <a:lnTo>
                    <a:pt x="9" y="137"/>
                  </a:lnTo>
                  <a:lnTo>
                    <a:pt x="1" y="190"/>
                  </a:lnTo>
                  <a:lnTo>
                    <a:pt x="0" y="248"/>
                  </a:lnTo>
                  <a:close/>
                </a:path>
              </a:pathLst>
            </a:custGeom>
            <a:solidFill>
              <a:srgbClr val="F9D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5" name="Freeform 153"/>
            <p:cNvSpPr>
              <a:spLocks/>
            </p:cNvSpPr>
            <p:nvPr/>
          </p:nvSpPr>
          <p:spPr bwMode="auto">
            <a:xfrm flipH="1">
              <a:off x="802" y="1522"/>
              <a:ext cx="353" cy="737"/>
            </a:xfrm>
            <a:custGeom>
              <a:avLst/>
              <a:gdLst>
                <a:gd name="T0" fmla="*/ 5 w 353"/>
                <a:gd name="T1" fmla="*/ 296 h 737"/>
                <a:gd name="T2" fmla="*/ 23 w 353"/>
                <a:gd name="T3" fmla="*/ 377 h 737"/>
                <a:gd name="T4" fmla="*/ 48 w 353"/>
                <a:gd name="T5" fmla="*/ 434 h 737"/>
                <a:gd name="T6" fmla="*/ 76 w 353"/>
                <a:gd name="T7" fmla="*/ 473 h 737"/>
                <a:gd name="T8" fmla="*/ 93 w 353"/>
                <a:gd name="T9" fmla="*/ 490 h 737"/>
                <a:gd name="T10" fmla="*/ 101 w 353"/>
                <a:gd name="T11" fmla="*/ 498 h 737"/>
                <a:gd name="T12" fmla="*/ 115 w 353"/>
                <a:gd name="T13" fmla="*/ 533 h 737"/>
                <a:gd name="T14" fmla="*/ 113 w 353"/>
                <a:gd name="T15" fmla="*/ 629 h 737"/>
                <a:gd name="T16" fmla="*/ 102 w 353"/>
                <a:gd name="T17" fmla="*/ 689 h 737"/>
                <a:gd name="T18" fmla="*/ 104 w 353"/>
                <a:gd name="T19" fmla="*/ 706 h 737"/>
                <a:gd name="T20" fmla="*/ 115 w 353"/>
                <a:gd name="T21" fmla="*/ 728 h 737"/>
                <a:gd name="T22" fmla="*/ 161 w 353"/>
                <a:gd name="T23" fmla="*/ 737 h 737"/>
                <a:gd name="T24" fmla="*/ 221 w 353"/>
                <a:gd name="T25" fmla="*/ 726 h 737"/>
                <a:gd name="T26" fmla="*/ 275 w 353"/>
                <a:gd name="T27" fmla="*/ 703 h 737"/>
                <a:gd name="T28" fmla="*/ 305 w 353"/>
                <a:gd name="T29" fmla="*/ 679 h 737"/>
                <a:gd name="T30" fmla="*/ 313 w 353"/>
                <a:gd name="T31" fmla="*/ 635 h 737"/>
                <a:gd name="T32" fmla="*/ 305 w 353"/>
                <a:gd name="T33" fmla="*/ 576 h 737"/>
                <a:gd name="T34" fmla="*/ 295 w 353"/>
                <a:gd name="T35" fmla="*/ 514 h 737"/>
                <a:gd name="T36" fmla="*/ 292 w 353"/>
                <a:gd name="T37" fmla="*/ 481 h 737"/>
                <a:gd name="T38" fmla="*/ 292 w 353"/>
                <a:gd name="T39" fmla="*/ 473 h 737"/>
                <a:gd name="T40" fmla="*/ 296 w 353"/>
                <a:gd name="T41" fmla="*/ 443 h 737"/>
                <a:gd name="T42" fmla="*/ 314 w 353"/>
                <a:gd name="T43" fmla="*/ 390 h 737"/>
                <a:gd name="T44" fmla="*/ 335 w 353"/>
                <a:gd name="T45" fmla="*/ 334 h 737"/>
                <a:gd name="T46" fmla="*/ 340 w 353"/>
                <a:gd name="T47" fmla="*/ 268 h 737"/>
                <a:gd name="T48" fmla="*/ 331 w 353"/>
                <a:gd name="T49" fmla="*/ 227 h 737"/>
                <a:gd name="T50" fmla="*/ 331 w 353"/>
                <a:gd name="T51" fmla="*/ 225 h 737"/>
                <a:gd name="T52" fmla="*/ 335 w 353"/>
                <a:gd name="T53" fmla="*/ 212 h 737"/>
                <a:gd name="T54" fmla="*/ 349 w 353"/>
                <a:gd name="T55" fmla="*/ 160 h 737"/>
                <a:gd name="T56" fmla="*/ 351 w 353"/>
                <a:gd name="T57" fmla="*/ 88 h 737"/>
                <a:gd name="T58" fmla="*/ 312 w 353"/>
                <a:gd name="T59" fmla="*/ 25 h 737"/>
                <a:gd name="T60" fmla="*/ 232 w 353"/>
                <a:gd name="T61" fmla="*/ 0 h 737"/>
                <a:gd name="T62" fmla="*/ 174 w 353"/>
                <a:gd name="T63" fmla="*/ 10 h 737"/>
                <a:gd name="T64" fmla="*/ 135 w 353"/>
                <a:gd name="T65" fmla="*/ 29 h 737"/>
                <a:gd name="T66" fmla="*/ 108 w 353"/>
                <a:gd name="T67" fmla="*/ 29 h 737"/>
                <a:gd name="T68" fmla="*/ 87 w 353"/>
                <a:gd name="T69" fmla="*/ 2 h 737"/>
                <a:gd name="T70" fmla="*/ 54 w 353"/>
                <a:gd name="T71" fmla="*/ 23 h 737"/>
                <a:gd name="T72" fmla="*/ 20 w 353"/>
                <a:gd name="T73" fmla="*/ 91 h 737"/>
                <a:gd name="T74" fmla="*/ 0 w 353"/>
                <a:gd name="T75" fmla="*/ 19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3" h="737">
                  <a:moveTo>
                    <a:pt x="0" y="247"/>
                  </a:moveTo>
                  <a:lnTo>
                    <a:pt x="5" y="296"/>
                  </a:lnTo>
                  <a:lnTo>
                    <a:pt x="13" y="341"/>
                  </a:lnTo>
                  <a:lnTo>
                    <a:pt x="23" y="377"/>
                  </a:lnTo>
                  <a:lnTo>
                    <a:pt x="35" y="408"/>
                  </a:lnTo>
                  <a:lnTo>
                    <a:pt x="48" y="434"/>
                  </a:lnTo>
                  <a:lnTo>
                    <a:pt x="62" y="456"/>
                  </a:lnTo>
                  <a:lnTo>
                    <a:pt x="76" y="473"/>
                  </a:lnTo>
                  <a:lnTo>
                    <a:pt x="91" y="488"/>
                  </a:lnTo>
                  <a:lnTo>
                    <a:pt x="93" y="490"/>
                  </a:lnTo>
                  <a:lnTo>
                    <a:pt x="97" y="494"/>
                  </a:lnTo>
                  <a:lnTo>
                    <a:pt x="101" y="498"/>
                  </a:lnTo>
                  <a:lnTo>
                    <a:pt x="104" y="501"/>
                  </a:lnTo>
                  <a:lnTo>
                    <a:pt x="115" y="533"/>
                  </a:lnTo>
                  <a:lnTo>
                    <a:pt x="118" y="579"/>
                  </a:lnTo>
                  <a:lnTo>
                    <a:pt x="113" y="629"/>
                  </a:lnTo>
                  <a:lnTo>
                    <a:pt x="104" y="679"/>
                  </a:lnTo>
                  <a:lnTo>
                    <a:pt x="102" y="689"/>
                  </a:lnTo>
                  <a:lnTo>
                    <a:pt x="102" y="698"/>
                  </a:lnTo>
                  <a:lnTo>
                    <a:pt x="104" y="706"/>
                  </a:lnTo>
                  <a:lnTo>
                    <a:pt x="105" y="713"/>
                  </a:lnTo>
                  <a:lnTo>
                    <a:pt x="115" y="728"/>
                  </a:lnTo>
                  <a:lnTo>
                    <a:pt x="135" y="736"/>
                  </a:lnTo>
                  <a:lnTo>
                    <a:pt x="161" y="737"/>
                  </a:lnTo>
                  <a:lnTo>
                    <a:pt x="190" y="733"/>
                  </a:lnTo>
                  <a:lnTo>
                    <a:pt x="221" y="726"/>
                  </a:lnTo>
                  <a:lnTo>
                    <a:pt x="249" y="715"/>
                  </a:lnTo>
                  <a:lnTo>
                    <a:pt x="275" y="703"/>
                  </a:lnTo>
                  <a:lnTo>
                    <a:pt x="294" y="693"/>
                  </a:lnTo>
                  <a:lnTo>
                    <a:pt x="305" y="679"/>
                  </a:lnTo>
                  <a:lnTo>
                    <a:pt x="312" y="659"/>
                  </a:lnTo>
                  <a:lnTo>
                    <a:pt x="313" y="635"/>
                  </a:lnTo>
                  <a:lnTo>
                    <a:pt x="310" y="606"/>
                  </a:lnTo>
                  <a:lnTo>
                    <a:pt x="305" y="576"/>
                  </a:lnTo>
                  <a:lnTo>
                    <a:pt x="300" y="545"/>
                  </a:lnTo>
                  <a:lnTo>
                    <a:pt x="295" y="514"/>
                  </a:lnTo>
                  <a:lnTo>
                    <a:pt x="292" y="484"/>
                  </a:lnTo>
                  <a:lnTo>
                    <a:pt x="292" y="481"/>
                  </a:lnTo>
                  <a:lnTo>
                    <a:pt x="292" y="477"/>
                  </a:lnTo>
                  <a:lnTo>
                    <a:pt x="292" y="473"/>
                  </a:lnTo>
                  <a:lnTo>
                    <a:pt x="292" y="471"/>
                  </a:lnTo>
                  <a:lnTo>
                    <a:pt x="296" y="443"/>
                  </a:lnTo>
                  <a:lnTo>
                    <a:pt x="304" y="417"/>
                  </a:lnTo>
                  <a:lnTo>
                    <a:pt x="314" y="390"/>
                  </a:lnTo>
                  <a:lnTo>
                    <a:pt x="326" y="363"/>
                  </a:lnTo>
                  <a:lnTo>
                    <a:pt x="335" y="334"/>
                  </a:lnTo>
                  <a:lnTo>
                    <a:pt x="340" y="303"/>
                  </a:lnTo>
                  <a:lnTo>
                    <a:pt x="340" y="268"/>
                  </a:lnTo>
                  <a:lnTo>
                    <a:pt x="331" y="227"/>
                  </a:lnTo>
                  <a:lnTo>
                    <a:pt x="331" y="227"/>
                  </a:lnTo>
                  <a:lnTo>
                    <a:pt x="331" y="226"/>
                  </a:lnTo>
                  <a:lnTo>
                    <a:pt x="331" y="225"/>
                  </a:lnTo>
                  <a:lnTo>
                    <a:pt x="331" y="224"/>
                  </a:lnTo>
                  <a:lnTo>
                    <a:pt x="335" y="212"/>
                  </a:lnTo>
                  <a:lnTo>
                    <a:pt x="343" y="190"/>
                  </a:lnTo>
                  <a:lnTo>
                    <a:pt x="349" y="160"/>
                  </a:lnTo>
                  <a:lnTo>
                    <a:pt x="353" y="123"/>
                  </a:lnTo>
                  <a:lnTo>
                    <a:pt x="351" y="88"/>
                  </a:lnTo>
                  <a:lnTo>
                    <a:pt x="338" y="53"/>
                  </a:lnTo>
                  <a:lnTo>
                    <a:pt x="312" y="25"/>
                  </a:lnTo>
                  <a:lnTo>
                    <a:pt x="269" y="5"/>
                  </a:lnTo>
                  <a:lnTo>
                    <a:pt x="232" y="0"/>
                  </a:lnTo>
                  <a:lnTo>
                    <a:pt x="201" y="2"/>
                  </a:lnTo>
                  <a:lnTo>
                    <a:pt x="174" y="10"/>
                  </a:lnTo>
                  <a:lnTo>
                    <a:pt x="153" y="21"/>
                  </a:lnTo>
                  <a:lnTo>
                    <a:pt x="135" y="29"/>
                  </a:lnTo>
                  <a:lnTo>
                    <a:pt x="119" y="32"/>
                  </a:lnTo>
                  <a:lnTo>
                    <a:pt x="108" y="29"/>
                  </a:lnTo>
                  <a:lnTo>
                    <a:pt x="98" y="14"/>
                  </a:lnTo>
                  <a:lnTo>
                    <a:pt x="87" y="2"/>
                  </a:lnTo>
                  <a:lnTo>
                    <a:pt x="72" y="5"/>
                  </a:lnTo>
                  <a:lnTo>
                    <a:pt x="54" y="23"/>
                  </a:lnTo>
                  <a:lnTo>
                    <a:pt x="36" y="52"/>
                  </a:lnTo>
                  <a:lnTo>
                    <a:pt x="20" y="91"/>
                  </a:lnTo>
                  <a:lnTo>
                    <a:pt x="7" y="136"/>
                  </a:lnTo>
                  <a:lnTo>
                    <a:pt x="0" y="190"/>
                  </a:lnTo>
                  <a:lnTo>
                    <a:pt x="0" y="247"/>
                  </a:lnTo>
                  <a:close/>
                </a:path>
              </a:pathLst>
            </a:custGeom>
            <a:solidFill>
              <a:srgbClr val="F9CE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6" name="Freeform 154"/>
            <p:cNvSpPr>
              <a:spLocks/>
            </p:cNvSpPr>
            <p:nvPr/>
          </p:nvSpPr>
          <p:spPr bwMode="auto">
            <a:xfrm flipH="1">
              <a:off x="812" y="1528"/>
              <a:ext cx="337" cy="729"/>
            </a:xfrm>
            <a:custGeom>
              <a:avLst/>
              <a:gdLst>
                <a:gd name="T0" fmla="*/ 5 w 337"/>
                <a:gd name="T1" fmla="*/ 294 h 729"/>
                <a:gd name="T2" fmla="*/ 25 w 337"/>
                <a:gd name="T3" fmla="*/ 371 h 729"/>
                <a:gd name="T4" fmla="*/ 51 w 337"/>
                <a:gd name="T5" fmla="*/ 427 h 729"/>
                <a:gd name="T6" fmla="*/ 79 w 337"/>
                <a:gd name="T7" fmla="*/ 465 h 729"/>
                <a:gd name="T8" fmla="*/ 96 w 337"/>
                <a:gd name="T9" fmla="*/ 482 h 729"/>
                <a:gd name="T10" fmla="*/ 103 w 337"/>
                <a:gd name="T11" fmla="*/ 488 h 729"/>
                <a:gd name="T12" fmla="*/ 118 w 337"/>
                <a:gd name="T13" fmla="*/ 521 h 729"/>
                <a:gd name="T14" fmla="*/ 120 w 337"/>
                <a:gd name="T15" fmla="*/ 614 h 729"/>
                <a:gd name="T16" fmla="*/ 111 w 337"/>
                <a:gd name="T17" fmla="*/ 673 h 729"/>
                <a:gd name="T18" fmla="*/ 109 w 337"/>
                <a:gd name="T19" fmla="*/ 690 h 729"/>
                <a:gd name="T20" fmla="*/ 117 w 337"/>
                <a:gd name="T21" fmla="*/ 717 h 729"/>
                <a:gd name="T22" fmla="*/ 157 w 337"/>
                <a:gd name="T23" fmla="*/ 729 h 729"/>
                <a:gd name="T24" fmla="*/ 215 w 337"/>
                <a:gd name="T25" fmla="*/ 718 h 729"/>
                <a:gd name="T26" fmla="*/ 269 w 337"/>
                <a:gd name="T27" fmla="*/ 697 h 729"/>
                <a:gd name="T28" fmla="*/ 298 w 337"/>
                <a:gd name="T29" fmla="*/ 671 h 729"/>
                <a:gd name="T30" fmla="*/ 303 w 337"/>
                <a:gd name="T31" fmla="*/ 626 h 729"/>
                <a:gd name="T32" fmla="*/ 294 w 337"/>
                <a:gd name="T33" fmla="*/ 567 h 729"/>
                <a:gd name="T34" fmla="*/ 284 w 337"/>
                <a:gd name="T35" fmla="*/ 505 h 729"/>
                <a:gd name="T36" fmla="*/ 280 w 337"/>
                <a:gd name="T37" fmla="*/ 473 h 729"/>
                <a:gd name="T38" fmla="*/ 280 w 337"/>
                <a:gd name="T39" fmla="*/ 466 h 729"/>
                <a:gd name="T40" fmla="*/ 282 w 337"/>
                <a:gd name="T41" fmla="*/ 436 h 729"/>
                <a:gd name="T42" fmla="*/ 301 w 337"/>
                <a:gd name="T43" fmla="*/ 383 h 729"/>
                <a:gd name="T44" fmla="*/ 320 w 337"/>
                <a:gd name="T45" fmla="*/ 327 h 729"/>
                <a:gd name="T46" fmla="*/ 325 w 337"/>
                <a:gd name="T47" fmla="*/ 261 h 729"/>
                <a:gd name="T48" fmla="*/ 317 w 337"/>
                <a:gd name="T49" fmla="*/ 221 h 729"/>
                <a:gd name="T50" fmla="*/ 317 w 337"/>
                <a:gd name="T51" fmla="*/ 220 h 729"/>
                <a:gd name="T52" fmla="*/ 321 w 337"/>
                <a:gd name="T53" fmla="*/ 206 h 729"/>
                <a:gd name="T54" fmla="*/ 334 w 337"/>
                <a:gd name="T55" fmla="*/ 153 h 729"/>
                <a:gd name="T56" fmla="*/ 333 w 337"/>
                <a:gd name="T57" fmla="*/ 81 h 729"/>
                <a:gd name="T58" fmla="*/ 293 w 337"/>
                <a:gd name="T59" fmla="*/ 21 h 729"/>
                <a:gd name="T60" fmla="*/ 215 w 337"/>
                <a:gd name="T61" fmla="*/ 0 h 729"/>
                <a:gd name="T62" fmla="*/ 161 w 337"/>
                <a:gd name="T63" fmla="*/ 13 h 729"/>
                <a:gd name="T64" fmla="*/ 125 w 337"/>
                <a:gd name="T65" fmla="*/ 30 h 729"/>
                <a:gd name="T66" fmla="*/ 102 w 337"/>
                <a:gd name="T67" fmla="*/ 30 h 729"/>
                <a:gd name="T68" fmla="*/ 82 w 337"/>
                <a:gd name="T69" fmla="*/ 4 h 729"/>
                <a:gd name="T70" fmla="*/ 51 w 337"/>
                <a:gd name="T71" fmla="*/ 24 h 729"/>
                <a:gd name="T72" fmla="*/ 18 w 337"/>
                <a:gd name="T73" fmla="*/ 91 h 729"/>
                <a:gd name="T74" fmla="*/ 0 w 337"/>
                <a:gd name="T75" fmla="*/ 19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7" h="729">
                  <a:moveTo>
                    <a:pt x="0" y="246"/>
                  </a:moveTo>
                  <a:lnTo>
                    <a:pt x="5" y="294"/>
                  </a:lnTo>
                  <a:lnTo>
                    <a:pt x="14" y="336"/>
                  </a:lnTo>
                  <a:lnTo>
                    <a:pt x="25" y="371"/>
                  </a:lnTo>
                  <a:lnTo>
                    <a:pt x="38" y="401"/>
                  </a:lnTo>
                  <a:lnTo>
                    <a:pt x="51" y="427"/>
                  </a:lnTo>
                  <a:lnTo>
                    <a:pt x="65" y="448"/>
                  </a:lnTo>
                  <a:lnTo>
                    <a:pt x="79" y="465"/>
                  </a:lnTo>
                  <a:lnTo>
                    <a:pt x="92" y="478"/>
                  </a:lnTo>
                  <a:lnTo>
                    <a:pt x="96" y="482"/>
                  </a:lnTo>
                  <a:lnTo>
                    <a:pt x="99" y="484"/>
                  </a:lnTo>
                  <a:lnTo>
                    <a:pt x="103" y="488"/>
                  </a:lnTo>
                  <a:lnTo>
                    <a:pt x="105" y="491"/>
                  </a:lnTo>
                  <a:lnTo>
                    <a:pt x="118" y="521"/>
                  </a:lnTo>
                  <a:lnTo>
                    <a:pt x="122" y="565"/>
                  </a:lnTo>
                  <a:lnTo>
                    <a:pt x="120" y="614"/>
                  </a:lnTo>
                  <a:lnTo>
                    <a:pt x="112" y="664"/>
                  </a:lnTo>
                  <a:lnTo>
                    <a:pt x="111" y="673"/>
                  </a:lnTo>
                  <a:lnTo>
                    <a:pt x="109" y="682"/>
                  </a:lnTo>
                  <a:lnTo>
                    <a:pt x="109" y="690"/>
                  </a:lnTo>
                  <a:lnTo>
                    <a:pt x="111" y="697"/>
                  </a:lnTo>
                  <a:lnTo>
                    <a:pt x="117" y="717"/>
                  </a:lnTo>
                  <a:lnTo>
                    <a:pt x="134" y="726"/>
                  </a:lnTo>
                  <a:lnTo>
                    <a:pt x="157" y="729"/>
                  </a:lnTo>
                  <a:lnTo>
                    <a:pt x="186" y="726"/>
                  </a:lnTo>
                  <a:lnTo>
                    <a:pt x="215" y="718"/>
                  </a:lnTo>
                  <a:lnTo>
                    <a:pt x="245" y="709"/>
                  </a:lnTo>
                  <a:lnTo>
                    <a:pt x="269" y="697"/>
                  </a:lnTo>
                  <a:lnTo>
                    <a:pt x="288" y="686"/>
                  </a:lnTo>
                  <a:lnTo>
                    <a:pt x="298" y="671"/>
                  </a:lnTo>
                  <a:lnTo>
                    <a:pt x="303" y="651"/>
                  </a:lnTo>
                  <a:lnTo>
                    <a:pt x="303" y="626"/>
                  </a:lnTo>
                  <a:lnTo>
                    <a:pt x="299" y="597"/>
                  </a:lnTo>
                  <a:lnTo>
                    <a:pt x="294" y="567"/>
                  </a:lnTo>
                  <a:lnTo>
                    <a:pt x="289" y="536"/>
                  </a:lnTo>
                  <a:lnTo>
                    <a:pt x="284" y="505"/>
                  </a:lnTo>
                  <a:lnTo>
                    <a:pt x="280" y="475"/>
                  </a:lnTo>
                  <a:lnTo>
                    <a:pt x="280" y="473"/>
                  </a:lnTo>
                  <a:lnTo>
                    <a:pt x="280" y="469"/>
                  </a:lnTo>
                  <a:lnTo>
                    <a:pt x="280" y="466"/>
                  </a:lnTo>
                  <a:lnTo>
                    <a:pt x="280" y="463"/>
                  </a:lnTo>
                  <a:lnTo>
                    <a:pt x="282" y="436"/>
                  </a:lnTo>
                  <a:lnTo>
                    <a:pt x="290" y="410"/>
                  </a:lnTo>
                  <a:lnTo>
                    <a:pt x="301" y="383"/>
                  </a:lnTo>
                  <a:lnTo>
                    <a:pt x="311" y="355"/>
                  </a:lnTo>
                  <a:lnTo>
                    <a:pt x="320" y="327"/>
                  </a:lnTo>
                  <a:lnTo>
                    <a:pt x="327" y="296"/>
                  </a:lnTo>
                  <a:lnTo>
                    <a:pt x="325" y="261"/>
                  </a:lnTo>
                  <a:lnTo>
                    <a:pt x="317" y="221"/>
                  </a:lnTo>
                  <a:lnTo>
                    <a:pt x="317" y="221"/>
                  </a:lnTo>
                  <a:lnTo>
                    <a:pt x="317" y="220"/>
                  </a:lnTo>
                  <a:lnTo>
                    <a:pt x="317" y="220"/>
                  </a:lnTo>
                  <a:lnTo>
                    <a:pt x="317" y="219"/>
                  </a:lnTo>
                  <a:lnTo>
                    <a:pt x="321" y="206"/>
                  </a:lnTo>
                  <a:lnTo>
                    <a:pt x="328" y="182"/>
                  </a:lnTo>
                  <a:lnTo>
                    <a:pt x="334" y="153"/>
                  </a:lnTo>
                  <a:lnTo>
                    <a:pt x="337" y="117"/>
                  </a:lnTo>
                  <a:lnTo>
                    <a:pt x="333" y="81"/>
                  </a:lnTo>
                  <a:lnTo>
                    <a:pt x="320" y="49"/>
                  </a:lnTo>
                  <a:lnTo>
                    <a:pt x="293" y="21"/>
                  </a:lnTo>
                  <a:lnTo>
                    <a:pt x="250" y="4"/>
                  </a:lnTo>
                  <a:lnTo>
                    <a:pt x="215" y="0"/>
                  </a:lnTo>
                  <a:lnTo>
                    <a:pt x="186" y="4"/>
                  </a:lnTo>
                  <a:lnTo>
                    <a:pt x="161" y="13"/>
                  </a:lnTo>
                  <a:lnTo>
                    <a:pt x="142" y="23"/>
                  </a:lnTo>
                  <a:lnTo>
                    <a:pt x="125" y="30"/>
                  </a:lnTo>
                  <a:lnTo>
                    <a:pt x="112" y="34"/>
                  </a:lnTo>
                  <a:lnTo>
                    <a:pt x="102" y="30"/>
                  </a:lnTo>
                  <a:lnTo>
                    <a:pt x="92" y="16"/>
                  </a:lnTo>
                  <a:lnTo>
                    <a:pt x="82" y="4"/>
                  </a:lnTo>
                  <a:lnTo>
                    <a:pt x="68" y="7"/>
                  </a:lnTo>
                  <a:lnTo>
                    <a:pt x="51" y="24"/>
                  </a:lnTo>
                  <a:lnTo>
                    <a:pt x="34" y="52"/>
                  </a:lnTo>
                  <a:lnTo>
                    <a:pt x="18" y="91"/>
                  </a:lnTo>
                  <a:lnTo>
                    <a:pt x="7" y="138"/>
                  </a:lnTo>
                  <a:lnTo>
                    <a:pt x="0" y="190"/>
                  </a:lnTo>
                  <a:lnTo>
                    <a:pt x="0" y="246"/>
                  </a:lnTo>
                  <a:close/>
                </a:path>
              </a:pathLst>
            </a:custGeom>
            <a:solidFill>
              <a:srgbClr val="F7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7" name="Freeform 155"/>
            <p:cNvSpPr>
              <a:spLocks/>
            </p:cNvSpPr>
            <p:nvPr/>
          </p:nvSpPr>
          <p:spPr bwMode="auto">
            <a:xfrm flipH="1">
              <a:off x="821" y="1538"/>
              <a:ext cx="324" cy="716"/>
            </a:xfrm>
            <a:custGeom>
              <a:avLst/>
              <a:gdLst>
                <a:gd name="T0" fmla="*/ 304 w 324"/>
                <a:gd name="T1" fmla="*/ 213 h 716"/>
                <a:gd name="T2" fmla="*/ 307 w 324"/>
                <a:gd name="T3" fmla="*/ 205 h 716"/>
                <a:gd name="T4" fmla="*/ 313 w 324"/>
                <a:gd name="T5" fmla="*/ 183 h 716"/>
                <a:gd name="T6" fmla="*/ 321 w 324"/>
                <a:gd name="T7" fmla="*/ 152 h 716"/>
                <a:gd name="T8" fmla="*/ 324 w 324"/>
                <a:gd name="T9" fmla="*/ 115 h 716"/>
                <a:gd name="T10" fmla="*/ 320 w 324"/>
                <a:gd name="T11" fmla="*/ 78 h 716"/>
                <a:gd name="T12" fmla="*/ 306 w 324"/>
                <a:gd name="T13" fmla="*/ 44 h 716"/>
                <a:gd name="T14" fmla="*/ 277 w 324"/>
                <a:gd name="T15" fmla="*/ 16 h 716"/>
                <a:gd name="T16" fmla="*/ 232 w 324"/>
                <a:gd name="T17" fmla="*/ 1 h 716"/>
                <a:gd name="T18" fmla="*/ 199 w 324"/>
                <a:gd name="T19" fmla="*/ 0 h 716"/>
                <a:gd name="T20" fmla="*/ 172 w 324"/>
                <a:gd name="T21" fmla="*/ 5 h 716"/>
                <a:gd name="T22" fmla="*/ 150 w 324"/>
                <a:gd name="T23" fmla="*/ 13 h 716"/>
                <a:gd name="T24" fmla="*/ 131 w 324"/>
                <a:gd name="T25" fmla="*/ 22 h 716"/>
                <a:gd name="T26" fmla="*/ 118 w 324"/>
                <a:gd name="T27" fmla="*/ 29 h 716"/>
                <a:gd name="T28" fmla="*/ 107 w 324"/>
                <a:gd name="T29" fmla="*/ 32 h 716"/>
                <a:gd name="T30" fmla="*/ 98 w 324"/>
                <a:gd name="T31" fmla="*/ 28 h 716"/>
                <a:gd name="T32" fmla="*/ 90 w 324"/>
                <a:gd name="T33" fmla="*/ 14 h 716"/>
                <a:gd name="T34" fmla="*/ 79 w 324"/>
                <a:gd name="T35" fmla="*/ 2 h 716"/>
                <a:gd name="T36" fmla="*/ 65 w 324"/>
                <a:gd name="T37" fmla="*/ 6 h 716"/>
                <a:gd name="T38" fmla="*/ 49 w 324"/>
                <a:gd name="T39" fmla="*/ 23 h 716"/>
                <a:gd name="T40" fmla="*/ 33 w 324"/>
                <a:gd name="T41" fmla="*/ 52 h 716"/>
                <a:gd name="T42" fmla="*/ 17 w 324"/>
                <a:gd name="T43" fmla="*/ 91 h 716"/>
                <a:gd name="T44" fmla="*/ 7 w 324"/>
                <a:gd name="T45" fmla="*/ 136 h 716"/>
                <a:gd name="T46" fmla="*/ 0 w 324"/>
                <a:gd name="T47" fmla="*/ 187 h 716"/>
                <a:gd name="T48" fmla="*/ 1 w 324"/>
                <a:gd name="T49" fmla="*/ 243 h 716"/>
                <a:gd name="T50" fmla="*/ 9 w 324"/>
                <a:gd name="T51" fmla="*/ 295 h 716"/>
                <a:gd name="T52" fmla="*/ 21 w 324"/>
                <a:gd name="T53" fmla="*/ 339 h 716"/>
                <a:gd name="T54" fmla="*/ 34 w 324"/>
                <a:gd name="T55" fmla="*/ 375 h 716"/>
                <a:gd name="T56" fmla="*/ 49 w 324"/>
                <a:gd name="T57" fmla="*/ 405 h 716"/>
                <a:gd name="T58" fmla="*/ 66 w 324"/>
                <a:gd name="T59" fmla="*/ 430 h 716"/>
                <a:gd name="T60" fmla="*/ 82 w 324"/>
                <a:gd name="T61" fmla="*/ 449 h 716"/>
                <a:gd name="T62" fmla="*/ 96 w 324"/>
                <a:gd name="T63" fmla="*/ 465 h 716"/>
                <a:gd name="T64" fmla="*/ 108 w 324"/>
                <a:gd name="T65" fmla="*/ 478 h 716"/>
                <a:gd name="T66" fmla="*/ 124 w 324"/>
                <a:gd name="T67" fmla="*/ 513 h 716"/>
                <a:gd name="T68" fmla="*/ 129 w 324"/>
                <a:gd name="T69" fmla="*/ 565 h 716"/>
                <a:gd name="T70" fmla="*/ 125 w 324"/>
                <a:gd name="T71" fmla="*/ 624 h 716"/>
                <a:gd name="T72" fmla="*/ 117 w 324"/>
                <a:gd name="T73" fmla="*/ 677 h 716"/>
                <a:gd name="T74" fmla="*/ 118 w 324"/>
                <a:gd name="T75" fmla="*/ 699 h 716"/>
                <a:gd name="T76" fmla="*/ 133 w 324"/>
                <a:gd name="T77" fmla="*/ 712 h 716"/>
                <a:gd name="T78" fmla="*/ 155 w 324"/>
                <a:gd name="T79" fmla="*/ 716 h 716"/>
                <a:gd name="T80" fmla="*/ 182 w 324"/>
                <a:gd name="T81" fmla="*/ 714 h 716"/>
                <a:gd name="T82" fmla="*/ 211 w 324"/>
                <a:gd name="T83" fmla="*/ 707 h 716"/>
                <a:gd name="T84" fmla="*/ 239 w 324"/>
                <a:gd name="T85" fmla="*/ 697 h 716"/>
                <a:gd name="T86" fmla="*/ 264 w 324"/>
                <a:gd name="T87" fmla="*/ 685 h 716"/>
                <a:gd name="T88" fmla="*/ 282 w 324"/>
                <a:gd name="T89" fmla="*/ 673 h 716"/>
                <a:gd name="T90" fmla="*/ 291 w 324"/>
                <a:gd name="T91" fmla="*/ 659 h 716"/>
                <a:gd name="T92" fmla="*/ 295 w 324"/>
                <a:gd name="T93" fmla="*/ 637 h 716"/>
                <a:gd name="T94" fmla="*/ 294 w 324"/>
                <a:gd name="T95" fmla="*/ 611 h 716"/>
                <a:gd name="T96" fmla="*/ 290 w 324"/>
                <a:gd name="T97" fmla="*/ 580 h 716"/>
                <a:gd name="T98" fmla="*/ 284 w 324"/>
                <a:gd name="T99" fmla="*/ 548 h 716"/>
                <a:gd name="T100" fmla="*/ 277 w 324"/>
                <a:gd name="T101" fmla="*/ 515 h 716"/>
                <a:gd name="T102" fmla="*/ 271 w 324"/>
                <a:gd name="T103" fmla="*/ 482 h 716"/>
                <a:gd name="T104" fmla="*/ 268 w 324"/>
                <a:gd name="T105" fmla="*/ 452 h 716"/>
                <a:gd name="T106" fmla="*/ 269 w 324"/>
                <a:gd name="T107" fmla="*/ 425 h 716"/>
                <a:gd name="T108" fmla="*/ 277 w 324"/>
                <a:gd name="T109" fmla="*/ 399 h 716"/>
                <a:gd name="T110" fmla="*/ 287 w 324"/>
                <a:gd name="T111" fmla="*/ 373 h 716"/>
                <a:gd name="T112" fmla="*/ 298 w 324"/>
                <a:gd name="T113" fmla="*/ 345 h 716"/>
                <a:gd name="T114" fmla="*/ 308 w 324"/>
                <a:gd name="T115" fmla="*/ 317 h 716"/>
                <a:gd name="T116" fmla="*/ 313 w 324"/>
                <a:gd name="T117" fmla="*/ 286 h 716"/>
                <a:gd name="T118" fmla="*/ 313 w 324"/>
                <a:gd name="T119" fmla="*/ 252 h 716"/>
                <a:gd name="T120" fmla="*/ 304 w 324"/>
                <a:gd name="T121" fmla="*/ 21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 h="716">
                  <a:moveTo>
                    <a:pt x="304" y="213"/>
                  </a:moveTo>
                  <a:lnTo>
                    <a:pt x="307" y="205"/>
                  </a:lnTo>
                  <a:lnTo>
                    <a:pt x="313" y="183"/>
                  </a:lnTo>
                  <a:lnTo>
                    <a:pt x="321" y="152"/>
                  </a:lnTo>
                  <a:lnTo>
                    <a:pt x="324" y="115"/>
                  </a:lnTo>
                  <a:lnTo>
                    <a:pt x="320" y="78"/>
                  </a:lnTo>
                  <a:lnTo>
                    <a:pt x="306" y="44"/>
                  </a:lnTo>
                  <a:lnTo>
                    <a:pt x="277" y="16"/>
                  </a:lnTo>
                  <a:lnTo>
                    <a:pt x="232" y="1"/>
                  </a:lnTo>
                  <a:lnTo>
                    <a:pt x="199" y="0"/>
                  </a:lnTo>
                  <a:lnTo>
                    <a:pt x="172" y="5"/>
                  </a:lnTo>
                  <a:lnTo>
                    <a:pt x="150" y="13"/>
                  </a:lnTo>
                  <a:lnTo>
                    <a:pt x="131" y="22"/>
                  </a:lnTo>
                  <a:lnTo>
                    <a:pt x="118" y="29"/>
                  </a:lnTo>
                  <a:lnTo>
                    <a:pt x="107" y="32"/>
                  </a:lnTo>
                  <a:lnTo>
                    <a:pt x="98" y="28"/>
                  </a:lnTo>
                  <a:lnTo>
                    <a:pt x="90" y="14"/>
                  </a:lnTo>
                  <a:lnTo>
                    <a:pt x="79" y="2"/>
                  </a:lnTo>
                  <a:lnTo>
                    <a:pt x="65" y="6"/>
                  </a:lnTo>
                  <a:lnTo>
                    <a:pt x="49" y="23"/>
                  </a:lnTo>
                  <a:lnTo>
                    <a:pt x="33" y="52"/>
                  </a:lnTo>
                  <a:lnTo>
                    <a:pt x="17" y="91"/>
                  </a:lnTo>
                  <a:lnTo>
                    <a:pt x="7" y="136"/>
                  </a:lnTo>
                  <a:lnTo>
                    <a:pt x="0" y="187"/>
                  </a:lnTo>
                  <a:lnTo>
                    <a:pt x="1" y="243"/>
                  </a:lnTo>
                  <a:lnTo>
                    <a:pt x="9" y="295"/>
                  </a:lnTo>
                  <a:lnTo>
                    <a:pt x="21" y="339"/>
                  </a:lnTo>
                  <a:lnTo>
                    <a:pt x="34" y="375"/>
                  </a:lnTo>
                  <a:lnTo>
                    <a:pt x="49" y="405"/>
                  </a:lnTo>
                  <a:lnTo>
                    <a:pt x="66" y="430"/>
                  </a:lnTo>
                  <a:lnTo>
                    <a:pt x="82" y="449"/>
                  </a:lnTo>
                  <a:lnTo>
                    <a:pt x="96" y="465"/>
                  </a:lnTo>
                  <a:lnTo>
                    <a:pt x="108" y="478"/>
                  </a:lnTo>
                  <a:lnTo>
                    <a:pt x="124" y="513"/>
                  </a:lnTo>
                  <a:lnTo>
                    <a:pt x="129" y="565"/>
                  </a:lnTo>
                  <a:lnTo>
                    <a:pt x="125" y="624"/>
                  </a:lnTo>
                  <a:lnTo>
                    <a:pt x="117" y="677"/>
                  </a:lnTo>
                  <a:lnTo>
                    <a:pt x="118" y="699"/>
                  </a:lnTo>
                  <a:lnTo>
                    <a:pt x="133" y="712"/>
                  </a:lnTo>
                  <a:lnTo>
                    <a:pt x="155" y="716"/>
                  </a:lnTo>
                  <a:lnTo>
                    <a:pt x="182" y="714"/>
                  </a:lnTo>
                  <a:lnTo>
                    <a:pt x="211" y="707"/>
                  </a:lnTo>
                  <a:lnTo>
                    <a:pt x="239" y="697"/>
                  </a:lnTo>
                  <a:lnTo>
                    <a:pt x="264" y="685"/>
                  </a:lnTo>
                  <a:lnTo>
                    <a:pt x="282" y="673"/>
                  </a:lnTo>
                  <a:lnTo>
                    <a:pt x="291" y="659"/>
                  </a:lnTo>
                  <a:lnTo>
                    <a:pt x="295" y="637"/>
                  </a:lnTo>
                  <a:lnTo>
                    <a:pt x="294" y="611"/>
                  </a:lnTo>
                  <a:lnTo>
                    <a:pt x="290" y="580"/>
                  </a:lnTo>
                  <a:lnTo>
                    <a:pt x="284" y="548"/>
                  </a:lnTo>
                  <a:lnTo>
                    <a:pt x="277" y="515"/>
                  </a:lnTo>
                  <a:lnTo>
                    <a:pt x="271" y="482"/>
                  </a:lnTo>
                  <a:lnTo>
                    <a:pt x="268" y="452"/>
                  </a:lnTo>
                  <a:lnTo>
                    <a:pt x="269" y="425"/>
                  </a:lnTo>
                  <a:lnTo>
                    <a:pt x="277" y="399"/>
                  </a:lnTo>
                  <a:lnTo>
                    <a:pt x="287" y="373"/>
                  </a:lnTo>
                  <a:lnTo>
                    <a:pt x="298" y="345"/>
                  </a:lnTo>
                  <a:lnTo>
                    <a:pt x="308" y="317"/>
                  </a:lnTo>
                  <a:lnTo>
                    <a:pt x="313" y="286"/>
                  </a:lnTo>
                  <a:lnTo>
                    <a:pt x="313" y="252"/>
                  </a:lnTo>
                  <a:lnTo>
                    <a:pt x="304" y="213"/>
                  </a:lnTo>
                  <a:close/>
                </a:path>
              </a:pathLst>
            </a:custGeom>
            <a:solidFill>
              <a:srgbClr val="F7B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8" name="Freeform 156"/>
            <p:cNvSpPr>
              <a:spLocks/>
            </p:cNvSpPr>
            <p:nvPr/>
          </p:nvSpPr>
          <p:spPr bwMode="auto">
            <a:xfrm flipH="1">
              <a:off x="2054" y="2799"/>
              <a:ext cx="376" cy="222"/>
            </a:xfrm>
            <a:custGeom>
              <a:avLst/>
              <a:gdLst>
                <a:gd name="T0" fmla="*/ 354 w 376"/>
                <a:gd name="T1" fmla="*/ 33 h 222"/>
                <a:gd name="T2" fmla="*/ 352 w 376"/>
                <a:gd name="T3" fmla="*/ 31 h 222"/>
                <a:gd name="T4" fmla="*/ 349 w 376"/>
                <a:gd name="T5" fmla="*/ 30 h 222"/>
                <a:gd name="T6" fmla="*/ 343 w 376"/>
                <a:gd name="T7" fmla="*/ 27 h 222"/>
                <a:gd name="T8" fmla="*/ 336 w 376"/>
                <a:gd name="T9" fmla="*/ 23 h 222"/>
                <a:gd name="T10" fmla="*/ 326 w 376"/>
                <a:gd name="T11" fmla="*/ 18 h 222"/>
                <a:gd name="T12" fmla="*/ 316 w 376"/>
                <a:gd name="T13" fmla="*/ 14 h 222"/>
                <a:gd name="T14" fmla="*/ 303 w 376"/>
                <a:gd name="T15" fmla="*/ 10 h 222"/>
                <a:gd name="T16" fmla="*/ 289 w 376"/>
                <a:gd name="T17" fmla="*/ 7 h 222"/>
                <a:gd name="T18" fmla="*/ 274 w 376"/>
                <a:gd name="T19" fmla="*/ 4 h 222"/>
                <a:gd name="T20" fmla="*/ 258 w 376"/>
                <a:gd name="T21" fmla="*/ 1 h 222"/>
                <a:gd name="T22" fmla="*/ 241 w 376"/>
                <a:gd name="T23" fmla="*/ 0 h 222"/>
                <a:gd name="T24" fmla="*/ 222 w 376"/>
                <a:gd name="T25" fmla="*/ 1 h 222"/>
                <a:gd name="T26" fmla="*/ 203 w 376"/>
                <a:gd name="T27" fmla="*/ 4 h 222"/>
                <a:gd name="T28" fmla="*/ 183 w 376"/>
                <a:gd name="T29" fmla="*/ 9 h 222"/>
                <a:gd name="T30" fmla="*/ 164 w 376"/>
                <a:gd name="T31" fmla="*/ 16 h 222"/>
                <a:gd name="T32" fmla="*/ 144 w 376"/>
                <a:gd name="T33" fmla="*/ 26 h 222"/>
                <a:gd name="T34" fmla="*/ 124 w 376"/>
                <a:gd name="T35" fmla="*/ 38 h 222"/>
                <a:gd name="T36" fmla="*/ 104 w 376"/>
                <a:gd name="T37" fmla="*/ 51 h 222"/>
                <a:gd name="T38" fmla="*/ 85 w 376"/>
                <a:gd name="T39" fmla="*/ 65 h 222"/>
                <a:gd name="T40" fmla="*/ 65 w 376"/>
                <a:gd name="T41" fmla="*/ 79 h 222"/>
                <a:gd name="T42" fmla="*/ 48 w 376"/>
                <a:gd name="T43" fmla="*/ 95 h 222"/>
                <a:gd name="T44" fmla="*/ 33 w 376"/>
                <a:gd name="T45" fmla="*/ 109 h 222"/>
                <a:gd name="T46" fmla="*/ 20 w 376"/>
                <a:gd name="T47" fmla="*/ 125 h 222"/>
                <a:gd name="T48" fmla="*/ 9 w 376"/>
                <a:gd name="T49" fmla="*/ 139 h 222"/>
                <a:gd name="T50" fmla="*/ 3 w 376"/>
                <a:gd name="T51" fmla="*/ 154 h 222"/>
                <a:gd name="T52" fmla="*/ 0 w 376"/>
                <a:gd name="T53" fmla="*/ 167 h 222"/>
                <a:gd name="T54" fmla="*/ 3 w 376"/>
                <a:gd name="T55" fmla="*/ 180 h 222"/>
                <a:gd name="T56" fmla="*/ 9 w 376"/>
                <a:gd name="T57" fmla="*/ 191 h 222"/>
                <a:gd name="T58" fmla="*/ 22 w 376"/>
                <a:gd name="T59" fmla="*/ 202 h 222"/>
                <a:gd name="T60" fmla="*/ 40 w 376"/>
                <a:gd name="T61" fmla="*/ 209 h 222"/>
                <a:gd name="T62" fmla="*/ 65 w 376"/>
                <a:gd name="T63" fmla="*/ 216 h 222"/>
                <a:gd name="T64" fmla="*/ 96 w 376"/>
                <a:gd name="T65" fmla="*/ 221 h 222"/>
                <a:gd name="T66" fmla="*/ 131 w 376"/>
                <a:gd name="T67" fmla="*/ 222 h 222"/>
                <a:gd name="T68" fmla="*/ 165 w 376"/>
                <a:gd name="T69" fmla="*/ 221 h 222"/>
                <a:gd name="T70" fmla="*/ 196 w 376"/>
                <a:gd name="T71" fmla="*/ 216 h 222"/>
                <a:gd name="T72" fmla="*/ 228 w 376"/>
                <a:gd name="T73" fmla="*/ 208 h 222"/>
                <a:gd name="T74" fmla="*/ 256 w 376"/>
                <a:gd name="T75" fmla="*/ 198 h 222"/>
                <a:gd name="T76" fmla="*/ 282 w 376"/>
                <a:gd name="T77" fmla="*/ 186 h 222"/>
                <a:gd name="T78" fmla="*/ 306 w 376"/>
                <a:gd name="T79" fmla="*/ 172 h 222"/>
                <a:gd name="T80" fmla="*/ 326 w 376"/>
                <a:gd name="T81" fmla="*/ 157 h 222"/>
                <a:gd name="T82" fmla="*/ 343 w 376"/>
                <a:gd name="T83" fmla="*/ 140 h 222"/>
                <a:gd name="T84" fmla="*/ 358 w 376"/>
                <a:gd name="T85" fmla="*/ 124 h 222"/>
                <a:gd name="T86" fmla="*/ 368 w 376"/>
                <a:gd name="T87" fmla="*/ 107 h 222"/>
                <a:gd name="T88" fmla="*/ 375 w 376"/>
                <a:gd name="T89" fmla="*/ 91 h 222"/>
                <a:gd name="T90" fmla="*/ 376 w 376"/>
                <a:gd name="T91" fmla="*/ 74 h 222"/>
                <a:gd name="T92" fmla="*/ 373 w 376"/>
                <a:gd name="T93" fmla="*/ 59 h 222"/>
                <a:gd name="T94" fmla="*/ 367 w 376"/>
                <a:gd name="T95" fmla="*/ 46 h 222"/>
                <a:gd name="T96" fmla="*/ 354 w 376"/>
                <a:gd name="T97" fmla="*/ 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22">
                  <a:moveTo>
                    <a:pt x="354" y="33"/>
                  </a:moveTo>
                  <a:lnTo>
                    <a:pt x="352" y="31"/>
                  </a:lnTo>
                  <a:lnTo>
                    <a:pt x="349" y="30"/>
                  </a:lnTo>
                  <a:lnTo>
                    <a:pt x="343" y="27"/>
                  </a:lnTo>
                  <a:lnTo>
                    <a:pt x="336" y="23"/>
                  </a:lnTo>
                  <a:lnTo>
                    <a:pt x="326" y="18"/>
                  </a:lnTo>
                  <a:lnTo>
                    <a:pt x="316" y="14"/>
                  </a:lnTo>
                  <a:lnTo>
                    <a:pt x="303" y="10"/>
                  </a:lnTo>
                  <a:lnTo>
                    <a:pt x="289" y="7"/>
                  </a:lnTo>
                  <a:lnTo>
                    <a:pt x="274" y="4"/>
                  </a:lnTo>
                  <a:lnTo>
                    <a:pt x="258" y="1"/>
                  </a:lnTo>
                  <a:lnTo>
                    <a:pt x="241" y="0"/>
                  </a:lnTo>
                  <a:lnTo>
                    <a:pt x="222" y="1"/>
                  </a:lnTo>
                  <a:lnTo>
                    <a:pt x="203" y="4"/>
                  </a:lnTo>
                  <a:lnTo>
                    <a:pt x="183" y="9"/>
                  </a:lnTo>
                  <a:lnTo>
                    <a:pt x="164" y="16"/>
                  </a:lnTo>
                  <a:lnTo>
                    <a:pt x="144" y="26"/>
                  </a:lnTo>
                  <a:lnTo>
                    <a:pt x="124" y="38"/>
                  </a:lnTo>
                  <a:lnTo>
                    <a:pt x="104" y="51"/>
                  </a:lnTo>
                  <a:lnTo>
                    <a:pt x="85" y="65"/>
                  </a:lnTo>
                  <a:lnTo>
                    <a:pt x="65" y="79"/>
                  </a:lnTo>
                  <a:lnTo>
                    <a:pt x="48" y="95"/>
                  </a:lnTo>
                  <a:lnTo>
                    <a:pt x="33" y="109"/>
                  </a:lnTo>
                  <a:lnTo>
                    <a:pt x="20" y="125"/>
                  </a:lnTo>
                  <a:lnTo>
                    <a:pt x="9" y="139"/>
                  </a:lnTo>
                  <a:lnTo>
                    <a:pt x="3" y="154"/>
                  </a:lnTo>
                  <a:lnTo>
                    <a:pt x="0" y="167"/>
                  </a:lnTo>
                  <a:lnTo>
                    <a:pt x="3" y="180"/>
                  </a:lnTo>
                  <a:lnTo>
                    <a:pt x="9" y="191"/>
                  </a:lnTo>
                  <a:lnTo>
                    <a:pt x="22" y="202"/>
                  </a:lnTo>
                  <a:lnTo>
                    <a:pt x="40" y="209"/>
                  </a:lnTo>
                  <a:lnTo>
                    <a:pt x="65" y="216"/>
                  </a:lnTo>
                  <a:lnTo>
                    <a:pt x="96" y="221"/>
                  </a:lnTo>
                  <a:lnTo>
                    <a:pt x="131" y="222"/>
                  </a:lnTo>
                  <a:lnTo>
                    <a:pt x="165" y="221"/>
                  </a:lnTo>
                  <a:lnTo>
                    <a:pt x="196" y="216"/>
                  </a:lnTo>
                  <a:lnTo>
                    <a:pt x="228" y="208"/>
                  </a:lnTo>
                  <a:lnTo>
                    <a:pt x="256" y="198"/>
                  </a:lnTo>
                  <a:lnTo>
                    <a:pt x="282" y="186"/>
                  </a:lnTo>
                  <a:lnTo>
                    <a:pt x="306" y="172"/>
                  </a:lnTo>
                  <a:lnTo>
                    <a:pt x="326" y="157"/>
                  </a:lnTo>
                  <a:lnTo>
                    <a:pt x="343" y="140"/>
                  </a:lnTo>
                  <a:lnTo>
                    <a:pt x="358" y="124"/>
                  </a:lnTo>
                  <a:lnTo>
                    <a:pt x="368" y="107"/>
                  </a:lnTo>
                  <a:lnTo>
                    <a:pt x="375" y="91"/>
                  </a:lnTo>
                  <a:lnTo>
                    <a:pt x="376" y="74"/>
                  </a:lnTo>
                  <a:lnTo>
                    <a:pt x="373" y="59"/>
                  </a:lnTo>
                  <a:lnTo>
                    <a:pt x="367" y="46"/>
                  </a:lnTo>
                  <a:lnTo>
                    <a:pt x="35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29" name="Freeform 157"/>
            <p:cNvSpPr>
              <a:spLocks/>
            </p:cNvSpPr>
            <p:nvPr/>
          </p:nvSpPr>
          <p:spPr bwMode="auto">
            <a:xfrm flipH="1">
              <a:off x="2065" y="2807"/>
              <a:ext cx="353" cy="208"/>
            </a:xfrm>
            <a:custGeom>
              <a:avLst/>
              <a:gdLst>
                <a:gd name="T0" fmla="*/ 333 w 353"/>
                <a:gd name="T1" fmla="*/ 30 h 208"/>
                <a:gd name="T2" fmla="*/ 329 w 353"/>
                <a:gd name="T3" fmla="*/ 27 h 208"/>
                <a:gd name="T4" fmla="*/ 316 w 353"/>
                <a:gd name="T5" fmla="*/ 21 h 208"/>
                <a:gd name="T6" fmla="*/ 296 w 353"/>
                <a:gd name="T7" fmla="*/ 13 h 208"/>
                <a:gd name="T8" fmla="*/ 272 w 353"/>
                <a:gd name="T9" fmla="*/ 5 h 208"/>
                <a:gd name="T10" fmla="*/ 242 w 353"/>
                <a:gd name="T11" fmla="*/ 0 h 208"/>
                <a:gd name="T12" fmla="*/ 208 w 353"/>
                <a:gd name="T13" fmla="*/ 0 h 208"/>
                <a:gd name="T14" fmla="*/ 173 w 353"/>
                <a:gd name="T15" fmla="*/ 8 h 208"/>
                <a:gd name="T16" fmla="*/ 135 w 353"/>
                <a:gd name="T17" fmla="*/ 23 h 208"/>
                <a:gd name="T18" fmla="*/ 115 w 353"/>
                <a:gd name="T19" fmla="*/ 35 h 208"/>
                <a:gd name="T20" fmla="*/ 97 w 353"/>
                <a:gd name="T21" fmla="*/ 47 h 208"/>
                <a:gd name="T22" fmla="*/ 79 w 353"/>
                <a:gd name="T23" fmla="*/ 60 h 208"/>
                <a:gd name="T24" fmla="*/ 61 w 353"/>
                <a:gd name="T25" fmla="*/ 74 h 208"/>
                <a:gd name="T26" fmla="*/ 44 w 353"/>
                <a:gd name="T27" fmla="*/ 87 h 208"/>
                <a:gd name="T28" fmla="*/ 30 w 353"/>
                <a:gd name="T29" fmla="*/ 101 h 208"/>
                <a:gd name="T30" fmla="*/ 18 w 353"/>
                <a:gd name="T31" fmla="*/ 116 h 208"/>
                <a:gd name="T32" fmla="*/ 9 w 353"/>
                <a:gd name="T33" fmla="*/ 130 h 208"/>
                <a:gd name="T34" fmla="*/ 2 w 353"/>
                <a:gd name="T35" fmla="*/ 143 h 208"/>
                <a:gd name="T36" fmla="*/ 0 w 353"/>
                <a:gd name="T37" fmla="*/ 156 h 208"/>
                <a:gd name="T38" fmla="*/ 1 w 353"/>
                <a:gd name="T39" fmla="*/ 168 h 208"/>
                <a:gd name="T40" fmla="*/ 8 w 353"/>
                <a:gd name="T41" fmla="*/ 178 h 208"/>
                <a:gd name="T42" fmla="*/ 19 w 353"/>
                <a:gd name="T43" fmla="*/ 188 h 208"/>
                <a:gd name="T44" fmla="*/ 36 w 353"/>
                <a:gd name="T45" fmla="*/ 196 h 208"/>
                <a:gd name="T46" fmla="*/ 60 w 353"/>
                <a:gd name="T47" fmla="*/ 203 h 208"/>
                <a:gd name="T48" fmla="*/ 89 w 353"/>
                <a:gd name="T49" fmla="*/ 207 h 208"/>
                <a:gd name="T50" fmla="*/ 122 w 353"/>
                <a:gd name="T51" fmla="*/ 208 h 208"/>
                <a:gd name="T52" fmla="*/ 154 w 353"/>
                <a:gd name="T53" fmla="*/ 207 h 208"/>
                <a:gd name="T54" fmla="*/ 184 w 353"/>
                <a:gd name="T55" fmla="*/ 201 h 208"/>
                <a:gd name="T56" fmla="*/ 213 w 353"/>
                <a:gd name="T57" fmla="*/ 195 h 208"/>
                <a:gd name="T58" fmla="*/ 240 w 353"/>
                <a:gd name="T59" fmla="*/ 186 h 208"/>
                <a:gd name="T60" fmla="*/ 265 w 353"/>
                <a:gd name="T61" fmla="*/ 174 h 208"/>
                <a:gd name="T62" fmla="*/ 287 w 353"/>
                <a:gd name="T63" fmla="*/ 161 h 208"/>
                <a:gd name="T64" fmla="*/ 307 w 353"/>
                <a:gd name="T65" fmla="*/ 147 h 208"/>
                <a:gd name="T66" fmla="*/ 322 w 353"/>
                <a:gd name="T67" fmla="*/ 131 h 208"/>
                <a:gd name="T68" fmla="*/ 335 w 353"/>
                <a:gd name="T69" fmla="*/ 116 h 208"/>
                <a:gd name="T70" fmla="*/ 346 w 353"/>
                <a:gd name="T71" fmla="*/ 100 h 208"/>
                <a:gd name="T72" fmla="*/ 352 w 353"/>
                <a:gd name="T73" fmla="*/ 84 h 208"/>
                <a:gd name="T74" fmla="*/ 353 w 353"/>
                <a:gd name="T75" fmla="*/ 69 h 208"/>
                <a:gd name="T76" fmla="*/ 351 w 353"/>
                <a:gd name="T77" fmla="*/ 54 h 208"/>
                <a:gd name="T78" fmla="*/ 344 w 353"/>
                <a:gd name="T79" fmla="*/ 41 h 208"/>
                <a:gd name="T80" fmla="*/ 333 w 353"/>
                <a:gd name="T81" fmla="*/ 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3" h="208">
                  <a:moveTo>
                    <a:pt x="333" y="30"/>
                  </a:moveTo>
                  <a:lnTo>
                    <a:pt x="329" y="27"/>
                  </a:lnTo>
                  <a:lnTo>
                    <a:pt x="316" y="21"/>
                  </a:lnTo>
                  <a:lnTo>
                    <a:pt x="296" y="13"/>
                  </a:lnTo>
                  <a:lnTo>
                    <a:pt x="272" y="5"/>
                  </a:lnTo>
                  <a:lnTo>
                    <a:pt x="242" y="0"/>
                  </a:lnTo>
                  <a:lnTo>
                    <a:pt x="208" y="0"/>
                  </a:lnTo>
                  <a:lnTo>
                    <a:pt x="173" y="8"/>
                  </a:lnTo>
                  <a:lnTo>
                    <a:pt x="135" y="23"/>
                  </a:lnTo>
                  <a:lnTo>
                    <a:pt x="115" y="35"/>
                  </a:lnTo>
                  <a:lnTo>
                    <a:pt x="97" y="47"/>
                  </a:lnTo>
                  <a:lnTo>
                    <a:pt x="79" y="60"/>
                  </a:lnTo>
                  <a:lnTo>
                    <a:pt x="61" y="74"/>
                  </a:lnTo>
                  <a:lnTo>
                    <a:pt x="44" y="87"/>
                  </a:lnTo>
                  <a:lnTo>
                    <a:pt x="30" y="101"/>
                  </a:lnTo>
                  <a:lnTo>
                    <a:pt x="18" y="116"/>
                  </a:lnTo>
                  <a:lnTo>
                    <a:pt x="9" y="130"/>
                  </a:lnTo>
                  <a:lnTo>
                    <a:pt x="2" y="143"/>
                  </a:lnTo>
                  <a:lnTo>
                    <a:pt x="0" y="156"/>
                  </a:lnTo>
                  <a:lnTo>
                    <a:pt x="1" y="168"/>
                  </a:lnTo>
                  <a:lnTo>
                    <a:pt x="8" y="178"/>
                  </a:lnTo>
                  <a:lnTo>
                    <a:pt x="19" y="188"/>
                  </a:lnTo>
                  <a:lnTo>
                    <a:pt x="36" y="196"/>
                  </a:lnTo>
                  <a:lnTo>
                    <a:pt x="60" y="203"/>
                  </a:lnTo>
                  <a:lnTo>
                    <a:pt x="89" y="207"/>
                  </a:lnTo>
                  <a:lnTo>
                    <a:pt x="122" y="208"/>
                  </a:lnTo>
                  <a:lnTo>
                    <a:pt x="154" y="207"/>
                  </a:lnTo>
                  <a:lnTo>
                    <a:pt x="184" y="201"/>
                  </a:lnTo>
                  <a:lnTo>
                    <a:pt x="213" y="195"/>
                  </a:lnTo>
                  <a:lnTo>
                    <a:pt x="240" y="186"/>
                  </a:lnTo>
                  <a:lnTo>
                    <a:pt x="265" y="174"/>
                  </a:lnTo>
                  <a:lnTo>
                    <a:pt x="287" y="161"/>
                  </a:lnTo>
                  <a:lnTo>
                    <a:pt x="307" y="147"/>
                  </a:lnTo>
                  <a:lnTo>
                    <a:pt x="322" y="131"/>
                  </a:lnTo>
                  <a:lnTo>
                    <a:pt x="335" y="116"/>
                  </a:lnTo>
                  <a:lnTo>
                    <a:pt x="346" y="100"/>
                  </a:lnTo>
                  <a:lnTo>
                    <a:pt x="352" y="84"/>
                  </a:lnTo>
                  <a:lnTo>
                    <a:pt x="353" y="69"/>
                  </a:lnTo>
                  <a:lnTo>
                    <a:pt x="351" y="54"/>
                  </a:lnTo>
                  <a:lnTo>
                    <a:pt x="344" y="41"/>
                  </a:lnTo>
                  <a:lnTo>
                    <a:pt x="333" y="30"/>
                  </a:lnTo>
                  <a:close/>
                </a:path>
              </a:pathLst>
            </a:custGeom>
            <a:solidFill>
              <a:srgbClr val="FF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0" name="Freeform 158"/>
            <p:cNvSpPr>
              <a:spLocks/>
            </p:cNvSpPr>
            <p:nvPr/>
          </p:nvSpPr>
          <p:spPr bwMode="auto">
            <a:xfrm flipH="1">
              <a:off x="2079" y="2813"/>
              <a:ext cx="331" cy="195"/>
            </a:xfrm>
            <a:custGeom>
              <a:avLst/>
              <a:gdLst>
                <a:gd name="T0" fmla="*/ 312 w 331"/>
                <a:gd name="T1" fmla="*/ 28 h 195"/>
                <a:gd name="T2" fmla="*/ 308 w 331"/>
                <a:gd name="T3" fmla="*/ 25 h 195"/>
                <a:gd name="T4" fmla="*/ 296 w 331"/>
                <a:gd name="T5" fmla="*/ 19 h 195"/>
                <a:gd name="T6" fmla="*/ 278 w 331"/>
                <a:gd name="T7" fmla="*/ 12 h 195"/>
                <a:gd name="T8" fmla="*/ 254 w 331"/>
                <a:gd name="T9" fmla="*/ 4 h 195"/>
                <a:gd name="T10" fmla="*/ 227 w 331"/>
                <a:gd name="T11" fmla="*/ 0 h 195"/>
                <a:gd name="T12" fmla="*/ 196 w 331"/>
                <a:gd name="T13" fmla="*/ 0 h 195"/>
                <a:gd name="T14" fmla="*/ 162 w 331"/>
                <a:gd name="T15" fmla="*/ 7 h 195"/>
                <a:gd name="T16" fmla="*/ 127 w 331"/>
                <a:gd name="T17" fmla="*/ 22 h 195"/>
                <a:gd name="T18" fmla="*/ 109 w 331"/>
                <a:gd name="T19" fmla="*/ 33 h 195"/>
                <a:gd name="T20" fmla="*/ 92 w 331"/>
                <a:gd name="T21" fmla="*/ 45 h 195"/>
                <a:gd name="T22" fmla="*/ 74 w 331"/>
                <a:gd name="T23" fmla="*/ 56 h 195"/>
                <a:gd name="T24" fmla="*/ 57 w 331"/>
                <a:gd name="T25" fmla="*/ 69 h 195"/>
                <a:gd name="T26" fmla="*/ 42 w 331"/>
                <a:gd name="T27" fmla="*/ 82 h 195"/>
                <a:gd name="T28" fmla="*/ 28 w 331"/>
                <a:gd name="T29" fmla="*/ 95 h 195"/>
                <a:gd name="T30" fmla="*/ 16 w 331"/>
                <a:gd name="T31" fmla="*/ 110 h 195"/>
                <a:gd name="T32" fmla="*/ 9 w 331"/>
                <a:gd name="T33" fmla="*/ 121 h 195"/>
                <a:gd name="T34" fmla="*/ 2 w 331"/>
                <a:gd name="T35" fmla="*/ 134 h 195"/>
                <a:gd name="T36" fmla="*/ 0 w 331"/>
                <a:gd name="T37" fmla="*/ 146 h 195"/>
                <a:gd name="T38" fmla="*/ 1 w 331"/>
                <a:gd name="T39" fmla="*/ 158 h 195"/>
                <a:gd name="T40" fmla="*/ 7 w 331"/>
                <a:gd name="T41" fmla="*/ 168 h 195"/>
                <a:gd name="T42" fmla="*/ 18 w 331"/>
                <a:gd name="T43" fmla="*/ 177 h 195"/>
                <a:gd name="T44" fmla="*/ 35 w 331"/>
                <a:gd name="T45" fmla="*/ 184 h 195"/>
                <a:gd name="T46" fmla="*/ 55 w 331"/>
                <a:gd name="T47" fmla="*/ 190 h 195"/>
                <a:gd name="T48" fmla="*/ 84 w 331"/>
                <a:gd name="T49" fmla="*/ 194 h 195"/>
                <a:gd name="T50" fmla="*/ 115 w 331"/>
                <a:gd name="T51" fmla="*/ 195 h 195"/>
                <a:gd name="T52" fmla="*/ 144 w 331"/>
                <a:gd name="T53" fmla="*/ 194 h 195"/>
                <a:gd name="T54" fmla="*/ 172 w 331"/>
                <a:gd name="T55" fmla="*/ 190 h 195"/>
                <a:gd name="T56" fmla="*/ 200 w 331"/>
                <a:gd name="T57" fmla="*/ 182 h 195"/>
                <a:gd name="T58" fmla="*/ 225 w 331"/>
                <a:gd name="T59" fmla="*/ 173 h 195"/>
                <a:gd name="T60" fmla="*/ 248 w 331"/>
                <a:gd name="T61" fmla="*/ 163 h 195"/>
                <a:gd name="T62" fmla="*/ 269 w 331"/>
                <a:gd name="T63" fmla="*/ 151 h 195"/>
                <a:gd name="T64" fmla="*/ 287 w 331"/>
                <a:gd name="T65" fmla="*/ 137 h 195"/>
                <a:gd name="T66" fmla="*/ 303 w 331"/>
                <a:gd name="T67" fmla="*/ 123 h 195"/>
                <a:gd name="T68" fmla="*/ 314 w 331"/>
                <a:gd name="T69" fmla="*/ 108 h 195"/>
                <a:gd name="T70" fmla="*/ 323 w 331"/>
                <a:gd name="T71" fmla="*/ 93 h 195"/>
                <a:gd name="T72" fmla="*/ 329 w 331"/>
                <a:gd name="T73" fmla="*/ 78 h 195"/>
                <a:gd name="T74" fmla="*/ 331 w 331"/>
                <a:gd name="T75" fmla="*/ 64 h 195"/>
                <a:gd name="T76" fmla="*/ 329 w 331"/>
                <a:gd name="T77" fmla="*/ 51 h 195"/>
                <a:gd name="T78" fmla="*/ 322 w 331"/>
                <a:gd name="T79" fmla="*/ 38 h 195"/>
                <a:gd name="T80" fmla="*/ 312 w 331"/>
                <a:gd name="T81" fmla="*/ 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1" h="195">
                  <a:moveTo>
                    <a:pt x="312" y="28"/>
                  </a:moveTo>
                  <a:lnTo>
                    <a:pt x="308" y="25"/>
                  </a:lnTo>
                  <a:lnTo>
                    <a:pt x="296" y="19"/>
                  </a:lnTo>
                  <a:lnTo>
                    <a:pt x="278" y="12"/>
                  </a:lnTo>
                  <a:lnTo>
                    <a:pt x="254" y="4"/>
                  </a:lnTo>
                  <a:lnTo>
                    <a:pt x="227" y="0"/>
                  </a:lnTo>
                  <a:lnTo>
                    <a:pt x="196" y="0"/>
                  </a:lnTo>
                  <a:lnTo>
                    <a:pt x="162" y="7"/>
                  </a:lnTo>
                  <a:lnTo>
                    <a:pt x="127" y="22"/>
                  </a:lnTo>
                  <a:lnTo>
                    <a:pt x="109" y="33"/>
                  </a:lnTo>
                  <a:lnTo>
                    <a:pt x="92" y="45"/>
                  </a:lnTo>
                  <a:lnTo>
                    <a:pt x="74" y="56"/>
                  </a:lnTo>
                  <a:lnTo>
                    <a:pt x="57" y="69"/>
                  </a:lnTo>
                  <a:lnTo>
                    <a:pt x="42" y="82"/>
                  </a:lnTo>
                  <a:lnTo>
                    <a:pt x="28" y="95"/>
                  </a:lnTo>
                  <a:lnTo>
                    <a:pt x="16" y="110"/>
                  </a:lnTo>
                  <a:lnTo>
                    <a:pt x="9" y="121"/>
                  </a:lnTo>
                  <a:lnTo>
                    <a:pt x="2" y="134"/>
                  </a:lnTo>
                  <a:lnTo>
                    <a:pt x="0" y="146"/>
                  </a:lnTo>
                  <a:lnTo>
                    <a:pt x="1" y="158"/>
                  </a:lnTo>
                  <a:lnTo>
                    <a:pt x="7" y="168"/>
                  </a:lnTo>
                  <a:lnTo>
                    <a:pt x="18" y="177"/>
                  </a:lnTo>
                  <a:lnTo>
                    <a:pt x="35" y="184"/>
                  </a:lnTo>
                  <a:lnTo>
                    <a:pt x="55" y="190"/>
                  </a:lnTo>
                  <a:lnTo>
                    <a:pt x="84" y="194"/>
                  </a:lnTo>
                  <a:lnTo>
                    <a:pt x="115" y="195"/>
                  </a:lnTo>
                  <a:lnTo>
                    <a:pt x="144" y="194"/>
                  </a:lnTo>
                  <a:lnTo>
                    <a:pt x="172" y="190"/>
                  </a:lnTo>
                  <a:lnTo>
                    <a:pt x="200" y="182"/>
                  </a:lnTo>
                  <a:lnTo>
                    <a:pt x="225" y="173"/>
                  </a:lnTo>
                  <a:lnTo>
                    <a:pt x="248" y="163"/>
                  </a:lnTo>
                  <a:lnTo>
                    <a:pt x="269" y="151"/>
                  </a:lnTo>
                  <a:lnTo>
                    <a:pt x="287" y="137"/>
                  </a:lnTo>
                  <a:lnTo>
                    <a:pt x="303" y="123"/>
                  </a:lnTo>
                  <a:lnTo>
                    <a:pt x="314" y="108"/>
                  </a:lnTo>
                  <a:lnTo>
                    <a:pt x="323" y="93"/>
                  </a:lnTo>
                  <a:lnTo>
                    <a:pt x="329" y="78"/>
                  </a:lnTo>
                  <a:lnTo>
                    <a:pt x="331" y="64"/>
                  </a:lnTo>
                  <a:lnTo>
                    <a:pt x="329" y="51"/>
                  </a:lnTo>
                  <a:lnTo>
                    <a:pt x="322" y="38"/>
                  </a:lnTo>
                  <a:lnTo>
                    <a:pt x="312" y="28"/>
                  </a:lnTo>
                  <a:close/>
                </a:path>
              </a:pathLst>
            </a:custGeom>
            <a:solidFill>
              <a:srgbClr val="FCE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1" name="Freeform 159"/>
            <p:cNvSpPr>
              <a:spLocks/>
            </p:cNvSpPr>
            <p:nvPr/>
          </p:nvSpPr>
          <p:spPr bwMode="auto">
            <a:xfrm flipH="1">
              <a:off x="2089" y="2820"/>
              <a:ext cx="310" cy="182"/>
            </a:xfrm>
            <a:custGeom>
              <a:avLst/>
              <a:gdLst>
                <a:gd name="T0" fmla="*/ 292 w 310"/>
                <a:gd name="T1" fmla="*/ 26 h 182"/>
                <a:gd name="T2" fmla="*/ 288 w 310"/>
                <a:gd name="T3" fmla="*/ 23 h 182"/>
                <a:gd name="T4" fmla="*/ 277 w 310"/>
                <a:gd name="T5" fmla="*/ 18 h 182"/>
                <a:gd name="T6" fmla="*/ 260 w 310"/>
                <a:gd name="T7" fmla="*/ 10 h 182"/>
                <a:gd name="T8" fmla="*/ 238 w 310"/>
                <a:gd name="T9" fmla="*/ 4 h 182"/>
                <a:gd name="T10" fmla="*/ 212 w 310"/>
                <a:gd name="T11" fmla="*/ 0 h 182"/>
                <a:gd name="T12" fmla="*/ 182 w 310"/>
                <a:gd name="T13" fmla="*/ 0 h 182"/>
                <a:gd name="T14" fmla="*/ 151 w 310"/>
                <a:gd name="T15" fmla="*/ 5 h 182"/>
                <a:gd name="T16" fmla="*/ 119 w 310"/>
                <a:gd name="T17" fmla="*/ 19 h 182"/>
                <a:gd name="T18" fmla="*/ 86 w 310"/>
                <a:gd name="T19" fmla="*/ 40 h 182"/>
                <a:gd name="T20" fmla="*/ 54 w 310"/>
                <a:gd name="T21" fmla="*/ 64 h 182"/>
                <a:gd name="T22" fmla="*/ 26 w 310"/>
                <a:gd name="T23" fmla="*/ 88 h 182"/>
                <a:gd name="T24" fmla="*/ 8 w 310"/>
                <a:gd name="T25" fmla="*/ 113 h 182"/>
                <a:gd name="T26" fmla="*/ 0 w 310"/>
                <a:gd name="T27" fmla="*/ 136 h 182"/>
                <a:gd name="T28" fmla="*/ 8 w 310"/>
                <a:gd name="T29" fmla="*/ 156 h 182"/>
                <a:gd name="T30" fmla="*/ 33 w 310"/>
                <a:gd name="T31" fmla="*/ 172 h 182"/>
                <a:gd name="T32" fmla="*/ 80 w 310"/>
                <a:gd name="T33" fmla="*/ 181 h 182"/>
                <a:gd name="T34" fmla="*/ 108 w 310"/>
                <a:gd name="T35" fmla="*/ 182 h 182"/>
                <a:gd name="T36" fmla="*/ 135 w 310"/>
                <a:gd name="T37" fmla="*/ 181 h 182"/>
                <a:gd name="T38" fmla="*/ 163 w 310"/>
                <a:gd name="T39" fmla="*/ 177 h 182"/>
                <a:gd name="T40" fmla="*/ 188 w 310"/>
                <a:gd name="T41" fmla="*/ 170 h 182"/>
                <a:gd name="T42" fmla="*/ 211 w 310"/>
                <a:gd name="T43" fmla="*/ 161 h 182"/>
                <a:gd name="T44" fmla="*/ 232 w 310"/>
                <a:gd name="T45" fmla="*/ 152 h 182"/>
                <a:gd name="T46" fmla="*/ 251 w 310"/>
                <a:gd name="T47" fmla="*/ 140 h 182"/>
                <a:gd name="T48" fmla="*/ 268 w 310"/>
                <a:gd name="T49" fmla="*/ 127 h 182"/>
                <a:gd name="T50" fmla="*/ 282 w 310"/>
                <a:gd name="T51" fmla="*/ 114 h 182"/>
                <a:gd name="T52" fmla="*/ 294 w 310"/>
                <a:gd name="T53" fmla="*/ 101 h 182"/>
                <a:gd name="T54" fmla="*/ 303 w 310"/>
                <a:gd name="T55" fmla="*/ 87 h 182"/>
                <a:gd name="T56" fmla="*/ 308 w 310"/>
                <a:gd name="T57" fmla="*/ 73 h 182"/>
                <a:gd name="T58" fmla="*/ 310 w 310"/>
                <a:gd name="T59" fmla="*/ 60 h 182"/>
                <a:gd name="T60" fmla="*/ 308 w 310"/>
                <a:gd name="T61" fmla="*/ 48 h 182"/>
                <a:gd name="T62" fmla="*/ 302 w 310"/>
                <a:gd name="T63" fmla="*/ 36 h 182"/>
                <a:gd name="T64" fmla="*/ 292 w 310"/>
                <a:gd name="T6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182">
                  <a:moveTo>
                    <a:pt x="292" y="26"/>
                  </a:moveTo>
                  <a:lnTo>
                    <a:pt x="288" y="23"/>
                  </a:lnTo>
                  <a:lnTo>
                    <a:pt x="277" y="18"/>
                  </a:lnTo>
                  <a:lnTo>
                    <a:pt x="260" y="10"/>
                  </a:lnTo>
                  <a:lnTo>
                    <a:pt x="238" y="4"/>
                  </a:lnTo>
                  <a:lnTo>
                    <a:pt x="212" y="0"/>
                  </a:lnTo>
                  <a:lnTo>
                    <a:pt x="182" y="0"/>
                  </a:lnTo>
                  <a:lnTo>
                    <a:pt x="151" y="5"/>
                  </a:lnTo>
                  <a:lnTo>
                    <a:pt x="119" y="19"/>
                  </a:lnTo>
                  <a:lnTo>
                    <a:pt x="86" y="40"/>
                  </a:lnTo>
                  <a:lnTo>
                    <a:pt x="54" y="64"/>
                  </a:lnTo>
                  <a:lnTo>
                    <a:pt x="26" y="88"/>
                  </a:lnTo>
                  <a:lnTo>
                    <a:pt x="8" y="113"/>
                  </a:lnTo>
                  <a:lnTo>
                    <a:pt x="0" y="136"/>
                  </a:lnTo>
                  <a:lnTo>
                    <a:pt x="8" y="156"/>
                  </a:lnTo>
                  <a:lnTo>
                    <a:pt x="33" y="172"/>
                  </a:lnTo>
                  <a:lnTo>
                    <a:pt x="80" y="181"/>
                  </a:lnTo>
                  <a:lnTo>
                    <a:pt x="108" y="182"/>
                  </a:lnTo>
                  <a:lnTo>
                    <a:pt x="135" y="181"/>
                  </a:lnTo>
                  <a:lnTo>
                    <a:pt x="163" y="177"/>
                  </a:lnTo>
                  <a:lnTo>
                    <a:pt x="188" y="170"/>
                  </a:lnTo>
                  <a:lnTo>
                    <a:pt x="211" y="161"/>
                  </a:lnTo>
                  <a:lnTo>
                    <a:pt x="232" y="152"/>
                  </a:lnTo>
                  <a:lnTo>
                    <a:pt x="251" y="140"/>
                  </a:lnTo>
                  <a:lnTo>
                    <a:pt x="268" y="127"/>
                  </a:lnTo>
                  <a:lnTo>
                    <a:pt x="282" y="114"/>
                  </a:lnTo>
                  <a:lnTo>
                    <a:pt x="294" y="101"/>
                  </a:lnTo>
                  <a:lnTo>
                    <a:pt x="303" y="87"/>
                  </a:lnTo>
                  <a:lnTo>
                    <a:pt x="308" y="73"/>
                  </a:lnTo>
                  <a:lnTo>
                    <a:pt x="310" y="60"/>
                  </a:lnTo>
                  <a:lnTo>
                    <a:pt x="308" y="48"/>
                  </a:lnTo>
                  <a:lnTo>
                    <a:pt x="302" y="36"/>
                  </a:lnTo>
                  <a:lnTo>
                    <a:pt x="292" y="26"/>
                  </a:lnTo>
                  <a:close/>
                </a:path>
              </a:pathLst>
            </a:custGeom>
            <a:solidFill>
              <a:srgbClr val="FCE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2" name="Freeform 160"/>
            <p:cNvSpPr>
              <a:spLocks/>
            </p:cNvSpPr>
            <p:nvPr/>
          </p:nvSpPr>
          <p:spPr bwMode="auto">
            <a:xfrm flipH="1">
              <a:off x="2097" y="2826"/>
              <a:ext cx="286" cy="169"/>
            </a:xfrm>
            <a:custGeom>
              <a:avLst/>
              <a:gdLst>
                <a:gd name="T0" fmla="*/ 269 w 286"/>
                <a:gd name="T1" fmla="*/ 25 h 169"/>
                <a:gd name="T2" fmla="*/ 265 w 286"/>
                <a:gd name="T3" fmla="*/ 22 h 169"/>
                <a:gd name="T4" fmla="*/ 256 w 286"/>
                <a:gd name="T5" fmla="*/ 17 h 169"/>
                <a:gd name="T6" fmla="*/ 239 w 286"/>
                <a:gd name="T7" fmla="*/ 11 h 169"/>
                <a:gd name="T8" fmla="*/ 220 w 286"/>
                <a:gd name="T9" fmla="*/ 4 h 169"/>
                <a:gd name="T10" fmla="*/ 195 w 286"/>
                <a:gd name="T11" fmla="*/ 0 h 169"/>
                <a:gd name="T12" fmla="*/ 168 w 286"/>
                <a:gd name="T13" fmla="*/ 0 h 169"/>
                <a:gd name="T14" fmla="*/ 139 w 286"/>
                <a:gd name="T15" fmla="*/ 6 h 169"/>
                <a:gd name="T16" fmla="*/ 109 w 286"/>
                <a:gd name="T17" fmla="*/ 19 h 169"/>
                <a:gd name="T18" fmla="*/ 78 w 286"/>
                <a:gd name="T19" fmla="*/ 38 h 169"/>
                <a:gd name="T20" fmla="*/ 49 w 286"/>
                <a:gd name="T21" fmla="*/ 60 h 169"/>
                <a:gd name="T22" fmla="*/ 25 w 286"/>
                <a:gd name="T23" fmla="*/ 82 h 169"/>
                <a:gd name="T24" fmla="*/ 6 w 286"/>
                <a:gd name="T25" fmla="*/ 106 h 169"/>
                <a:gd name="T26" fmla="*/ 0 w 286"/>
                <a:gd name="T27" fmla="*/ 127 h 169"/>
                <a:gd name="T28" fmla="*/ 6 w 286"/>
                <a:gd name="T29" fmla="*/ 145 h 169"/>
                <a:gd name="T30" fmla="*/ 30 w 286"/>
                <a:gd name="T31" fmla="*/ 159 h 169"/>
                <a:gd name="T32" fmla="*/ 73 w 286"/>
                <a:gd name="T33" fmla="*/ 168 h 169"/>
                <a:gd name="T34" fmla="*/ 100 w 286"/>
                <a:gd name="T35" fmla="*/ 169 h 169"/>
                <a:gd name="T36" fmla="*/ 125 w 286"/>
                <a:gd name="T37" fmla="*/ 168 h 169"/>
                <a:gd name="T38" fmla="*/ 149 w 286"/>
                <a:gd name="T39" fmla="*/ 164 h 169"/>
                <a:gd name="T40" fmla="*/ 173 w 286"/>
                <a:gd name="T41" fmla="*/ 158 h 169"/>
                <a:gd name="T42" fmla="*/ 195 w 286"/>
                <a:gd name="T43" fmla="*/ 150 h 169"/>
                <a:gd name="T44" fmla="*/ 214 w 286"/>
                <a:gd name="T45" fmla="*/ 141 h 169"/>
                <a:gd name="T46" fmla="*/ 233 w 286"/>
                <a:gd name="T47" fmla="*/ 130 h 169"/>
                <a:gd name="T48" fmla="*/ 248 w 286"/>
                <a:gd name="T49" fmla="*/ 119 h 169"/>
                <a:gd name="T50" fmla="*/ 261 w 286"/>
                <a:gd name="T51" fmla="*/ 107 h 169"/>
                <a:gd name="T52" fmla="*/ 272 w 286"/>
                <a:gd name="T53" fmla="*/ 94 h 169"/>
                <a:gd name="T54" fmla="*/ 279 w 286"/>
                <a:gd name="T55" fmla="*/ 81 h 169"/>
                <a:gd name="T56" fmla="*/ 285 w 286"/>
                <a:gd name="T57" fmla="*/ 68 h 169"/>
                <a:gd name="T58" fmla="*/ 286 w 286"/>
                <a:gd name="T59" fmla="*/ 56 h 169"/>
                <a:gd name="T60" fmla="*/ 285 w 286"/>
                <a:gd name="T61" fmla="*/ 45 h 169"/>
                <a:gd name="T62" fmla="*/ 278 w 286"/>
                <a:gd name="T63" fmla="*/ 34 h 169"/>
                <a:gd name="T64" fmla="*/ 269 w 286"/>
                <a:gd name="T65" fmla="*/ 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169">
                  <a:moveTo>
                    <a:pt x="269" y="25"/>
                  </a:moveTo>
                  <a:lnTo>
                    <a:pt x="265" y="22"/>
                  </a:lnTo>
                  <a:lnTo>
                    <a:pt x="256" y="17"/>
                  </a:lnTo>
                  <a:lnTo>
                    <a:pt x="239" y="11"/>
                  </a:lnTo>
                  <a:lnTo>
                    <a:pt x="220" y="4"/>
                  </a:lnTo>
                  <a:lnTo>
                    <a:pt x="195" y="0"/>
                  </a:lnTo>
                  <a:lnTo>
                    <a:pt x="168" y="0"/>
                  </a:lnTo>
                  <a:lnTo>
                    <a:pt x="139" y="6"/>
                  </a:lnTo>
                  <a:lnTo>
                    <a:pt x="109" y="19"/>
                  </a:lnTo>
                  <a:lnTo>
                    <a:pt x="78" y="38"/>
                  </a:lnTo>
                  <a:lnTo>
                    <a:pt x="49" y="60"/>
                  </a:lnTo>
                  <a:lnTo>
                    <a:pt x="25" y="82"/>
                  </a:lnTo>
                  <a:lnTo>
                    <a:pt x="6" y="106"/>
                  </a:lnTo>
                  <a:lnTo>
                    <a:pt x="0" y="127"/>
                  </a:lnTo>
                  <a:lnTo>
                    <a:pt x="6" y="145"/>
                  </a:lnTo>
                  <a:lnTo>
                    <a:pt x="30" y="159"/>
                  </a:lnTo>
                  <a:lnTo>
                    <a:pt x="73" y="168"/>
                  </a:lnTo>
                  <a:lnTo>
                    <a:pt x="100" y="169"/>
                  </a:lnTo>
                  <a:lnTo>
                    <a:pt x="125" y="168"/>
                  </a:lnTo>
                  <a:lnTo>
                    <a:pt x="149" y="164"/>
                  </a:lnTo>
                  <a:lnTo>
                    <a:pt x="173" y="158"/>
                  </a:lnTo>
                  <a:lnTo>
                    <a:pt x="195" y="150"/>
                  </a:lnTo>
                  <a:lnTo>
                    <a:pt x="214" y="141"/>
                  </a:lnTo>
                  <a:lnTo>
                    <a:pt x="233" y="130"/>
                  </a:lnTo>
                  <a:lnTo>
                    <a:pt x="248" y="119"/>
                  </a:lnTo>
                  <a:lnTo>
                    <a:pt x="261" y="107"/>
                  </a:lnTo>
                  <a:lnTo>
                    <a:pt x="272" y="94"/>
                  </a:lnTo>
                  <a:lnTo>
                    <a:pt x="279" y="81"/>
                  </a:lnTo>
                  <a:lnTo>
                    <a:pt x="285" y="68"/>
                  </a:lnTo>
                  <a:lnTo>
                    <a:pt x="286" y="56"/>
                  </a:lnTo>
                  <a:lnTo>
                    <a:pt x="285" y="45"/>
                  </a:lnTo>
                  <a:lnTo>
                    <a:pt x="278" y="34"/>
                  </a:lnTo>
                  <a:lnTo>
                    <a:pt x="269" y="25"/>
                  </a:lnTo>
                  <a:close/>
                </a:path>
              </a:pathLst>
            </a:custGeom>
            <a:solidFill>
              <a:srgbClr val="F9D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3" name="Freeform 161"/>
            <p:cNvSpPr>
              <a:spLocks/>
            </p:cNvSpPr>
            <p:nvPr/>
          </p:nvSpPr>
          <p:spPr bwMode="auto">
            <a:xfrm flipH="1">
              <a:off x="2111" y="2833"/>
              <a:ext cx="264" cy="156"/>
            </a:xfrm>
            <a:custGeom>
              <a:avLst/>
              <a:gdLst>
                <a:gd name="T0" fmla="*/ 248 w 264"/>
                <a:gd name="T1" fmla="*/ 22 h 156"/>
                <a:gd name="T2" fmla="*/ 244 w 264"/>
                <a:gd name="T3" fmla="*/ 19 h 156"/>
                <a:gd name="T4" fmla="*/ 235 w 264"/>
                <a:gd name="T5" fmla="*/ 15 h 156"/>
                <a:gd name="T6" fmla="*/ 221 w 264"/>
                <a:gd name="T7" fmla="*/ 9 h 156"/>
                <a:gd name="T8" fmla="*/ 203 w 264"/>
                <a:gd name="T9" fmla="*/ 4 h 156"/>
                <a:gd name="T10" fmla="*/ 180 w 264"/>
                <a:gd name="T11" fmla="*/ 0 h 156"/>
                <a:gd name="T12" fmla="*/ 156 w 264"/>
                <a:gd name="T13" fmla="*/ 0 h 156"/>
                <a:gd name="T14" fmla="*/ 128 w 264"/>
                <a:gd name="T15" fmla="*/ 5 h 156"/>
                <a:gd name="T16" fmla="*/ 101 w 264"/>
                <a:gd name="T17" fmla="*/ 17 h 156"/>
                <a:gd name="T18" fmla="*/ 72 w 264"/>
                <a:gd name="T19" fmla="*/ 35 h 156"/>
                <a:gd name="T20" fmla="*/ 45 w 264"/>
                <a:gd name="T21" fmla="*/ 54 h 156"/>
                <a:gd name="T22" fmla="*/ 22 w 264"/>
                <a:gd name="T23" fmla="*/ 75 h 156"/>
                <a:gd name="T24" fmla="*/ 6 w 264"/>
                <a:gd name="T25" fmla="*/ 96 h 156"/>
                <a:gd name="T26" fmla="*/ 0 w 264"/>
                <a:gd name="T27" fmla="*/ 116 h 156"/>
                <a:gd name="T28" fmla="*/ 5 w 264"/>
                <a:gd name="T29" fmla="*/ 133 h 156"/>
                <a:gd name="T30" fmla="*/ 27 w 264"/>
                <a:gd name="T31" fmla="*/ 147 h 156"/>
                <a:gd name="T32" fmla="*/ 67 w 264"/>
                <a:gd name="T33" fmla="*/ 155 h 156"/>
                <a:gd name="T34" fmla="*/ 92 w 264"/>
                <a:gd name="T35" fmla="*/ 156 h 156"/>
                <a:gd name="T36" fmla="*/ 115 w 264"/>
                <a:gd name="T37" fmla="*/ 155 h 156"/>
                <a:gd name="T38" fmla="*/ 137 w 264"/>
                <a:gd name="T39" fmla="*/ 151 h 156"/>
                <a:gd name="T40" fmla="*/ 160 w 264"/>
                <a:gd name="T41" fmla="*/ 146 h 156"/>
                <a:gd name="T42" fmla="*/ 179 w 264"/>
                <a:gd name="T43" fmla="*/ 139 h 156"/>
                <a:gd name="T44" fmla="*/ 197 w 264"/>
                <a:gd name="T45" fmla="*/ 130 h 156"/>
                <a:gd name="T46" fmla="*/ 214 w 264"/>
                <a:gd name="T47" fmla="*/ 121 h 156"/>
                <a:gd name="T48" fmla="*/ 229 w 264"/>
                <a:gd name="T49" fmla="*/ 109 h 156"/>
                <a:gd name="T50" fmla="*/ 242 w 264"/>
                <a:gd name="T51" fmla="*/ 99 h 156"/>
                <a:gd name="T52" fmla="*/ 251 w 264"/>
                <a:gd name="T53" fmla="*/ 87 h 156"/>
                <a:gd name="T54" fmla="*/ 258 w 264"/>
                <a:gd name="T55" fmla="*/ 74 h 156"/>
                <a:gd name="T56" fmla="*/ 262 w 264"/>
                <a:gd name="T57" fmla="*/ 62 h 156"/>
                <a:gd name="T58" fmla="*/ 264 w 264"/>
                <a:gd name="T59" fmla="*/ 52 h 156"/>
                <a:gd name="T60" fmla="*/ 262 w 264"/>
                <a:gd name="T61" fmla="*/ 40 h 156"/>
                <a:gd name="T62" fmla="*/ 257 w 264"/>
                <a:gd name="T63" fmla="*/ 31 h 156"/>
                <a:gd name="T64" fmla="*/ 248 w 264"/>
                <a:gd name="T65"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156">
                  <a:moveTo>
                    <a:pt x="248" y="22"/>
                  </a:moveTo>
                  <a:lnTo>
                    <a:pt x="244" y="19"/>
                  </a:lnTo>
                  <a:lnTo>
                    <a:pt x="235" y="15"/>
                  </a:lnTo>
                  <a:lnTo>
                    <a:pt x="221" y="9"/>
                  </a:lnTo>
                  <a:lnTo>
                    <a:pt x="203" y="4"/>
                  </a:lnTo>
                  <a:lnTo>
                    <a:pt x="180" y="0"/>
                  </a:lnTo>
                  <a:lnTo>
                    <a:pt x="156" y="0"/>
                  </a:lnTo>
                  <a:lnTo>
                    <a:pt x="128" y="5"/>
                  </a:lnTo>
                  <a:lnTo>
                    <a:pt x="101" y="17"/>
                  </a:lnTo>
                  <a:lnTo>
                    <a:pt x="72" y="35"/>
                  </a:lnTo>
                  <a:lnTo>
                    <a:pt x="45" y="54"/>
                  </a:lnTo>
                  <a:lnTo>
                    <a:pt x="22" y="75"/>
                  </a:lnTo>
                  <a:lnTo>
                    <a:pt x="6" y="96"/>
                  </a:lnTo>
                  <a:lnTo>
                    <a:pt x="0" y="116"/>
                  </a:lnTo>
                  <a:lnTo>
                    <a:pt x="5" y="133"/>
                  </a:lnTo>
                  <a:lnTo>
                    <a:pt x="27" y="147"/>
                  </a:lnTo>
                  <a:lnTo>
                    <a:pt x="67" y="155"/>
                  </a:lnTo>
                  <a:lnTo>
                    <a:pt x="92" y="156"/>
                  </a:lnTo>
                  <a:lnTo>
                    <a:pt x="115" y="155"/>
                  </a:lnTo>
                  <a:lnTo>
                    <a:pt x="137" y="151"/>
                  </a:lnTo>
                  <a:lnTo>
                    <a:pt x="160" y="146"/>
                  </a:lnTo>
                  <a:lnTo>
                    <a:pt x="179" y="139"/>
                  </a:lnTo>
                  <a:lnTo>
                    <a:pt x="197" y="130"/>
                  </a:lnTo>
                  <a:lnTo>
                    <a:pt x="214" y="121"/>
                  </a:lnTo>
                  <a:lnTo>
                    <a:pt x="229" y="109"/>
                  </a:lnTo>
                  <a:lnTo>
                    <a:pt x="242" y="99"/>
                  </a:lnTo>
                  <a:lnTo>
                    <a:pt x="251" y="87"/>
                  </a:lnTo>
                  <a:lnTo>
                    <a:pt x="258" y="74"/>
                  </a:lnTo>
                  <a:lnTo>
                    <a:pt x="262" y="62"/>
                  </a:lnTo>
                  <a:lnTo>
                    <a:pt x="264" y="52"/>
                  </a:lnTo>
                  <a:lnTo>
                    <a:pt x="262" y="40"/>
                  </a:lnTo>
                  <a:lnTo>
                    <a:pt x="257" y="31"/>
                  </a:lnTo>
                  <a:lnTo>
                    <a:pt x="248" y="22"/>
                  </a:lnTo>
                  <a:close/>
                </a:path>
              </a:pathLst>
            </a:custGeom>
            <a:solidFill>
              <a:srgbClr val="F9CE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4" name="Freeform 162"/>
            <p:cNvSpPr>
              <a:spLocks/>
            </p:cNvSpPr>
            <p:nvPr/>
          </p:nvSpPr>
          <p:spPr bwMode="auto">
            <a:xfrm flipH="1">
              <a:off x="2122" y="2839"/>
              <a:ext cx="242" cy="143"/>
            </a:xfrm>
            <a:custGeom>
              <a:avLst/>
              <a:gdLst>
                <a:gd name="T0" fmla="*/ 228 w 242"/>
                <a:gd name="T1" fmla="*/ 21 h 143"/>
                <a:gd name="T2" fmla="*/ 225 w 242"/>
                <a:gd name="T3" fmla="*/ 20 h 143"/>
                <a:gd name="T4" fmla="*/ 216 w 242"/>
                <a:gd name="T5" fmla="*/ 15 h 143"/>
                <a:gd name="T6" fmla="*/ 203 w 242"/>
                <a:gd name="T7" fmla="*/ 9 h 143"/>
                <a:gd name="T8" fmla="*/ 186 w 242"/>
                <a:gd name="T9" fmla="*/ 4 h 143"/>
                <a:gd name="T10" fmla="*/ 166 w 242"/>
                <a:gd name="T11" fmla="*/ 0 h 143"/>
                <a:gd name="T12" fmla="*/ 143 w 242"/>
                <a:gd name="T13" fmla="*/ 0 h 143"/>
                <a:gd name="T14" fmla="*/ 119 w 242"/>
                <a:gd name="T15" fmla="*/ 6 h 143"/>
                <a:gd name="T16" fmla="*/ 93 w 242"/>
                <a:gd name="T17" fmla="*/ 16 h 143"/>
                <a:gd name="T18" fmla="*/ 67 w 242"/>
                <a:gd name="T19" fmla="*/ 32 h 143"/>
                <a:gd name="T20" fmla="*/ 42 w 242"/>
                <a:gd name="T21" fmla="*/ 50 h 143"/>
                <a:gd name="T22" fmla="*/ 21 w 242"/>
                <a:gd name="T23" fmla="*/ 69 h 143"/>
                <a:gd name="T24" fmla="*/ 6 w 242"/>
                <a:gd name="T25" fmla="*/ 89 h 143"/>
                <a:gd name="T26" fmla="*/ 0 w 242"/>
                <a:gd name="T27" fmla="*/ 107 h 143"/>
                <a:gd name="T28" fmla="*/ 6 w 242"/>
                <a:gd name="T29" fmla="*/ 123 h 143"/>
                <a:gd name="T30" fmla="*/ 25 w 242"/>
                <a:gd name="T31" fmla="*/ 134 h 143"/>
                <a:gd name="T32" fmla="*/ 61 w 242"/>
                <a:gd name="T33" fmla="*/ 142 h 143"/>
                <a:gd name="T34" fmla="*/ 84 w 242"/>
                <a:gd name="T35" fmla="*/ 143 h 143"/>
                <a:gd name="T36" fmla="*/ 106 w 242"/>
                <a:gd name="T37" fmla="*/ 142 h 143"/>
                <a:gd name="T38" fmla="*/ 126 w 242"/>
                <a:gd name="T39" fmla="*/ 140 h 143"/>
                <a:gd name="T40" fmla="*/ 146 w 242"/>
                <a:gd name="T41" fmla="*/ 134 h 143"/>
                <a:gd name="T42" fmla="*/ 164 w 242"/>
                <a:gd name="T43" fmla="*/ 128 h 143"/>
                <a:gd name="T44" fmla="*/ 181 w 242"/>
                <a:gd name="T45" fmla="*/ 120 h 143"/>
                <a:gd name="T46" fmla="*/ 197 w 242"/>
                <a:gd name="T47" fmla="*/ 111 h 143"/>
                <a:gd name="T48" fmla="*/ 210 w 242"/>
                <a:gd name="T49" fmla="*/ 100 h 143"/>
                <a:gd name="T50" fmla="*/ 221 w 242"/>
                <a:gd name="T51" fmla="*/ 91 h 143"/>
                <a:gd name="T52" fmla="*/ 231 w 242"/>
                <a:gd name="T53" fmla="*/ 80 h 143"/>
                <a:gd name="T54" fmla="*/ 237 w 242"/>
                <a:gd name="T55" fmla="*/ 69 h 143"/>
                <a:gd name="T56" fmla="*/ 241 w 242"/>
                <a:gd name="T57" fmla="*/ 59 h 143"/>
                <a:gd name="T58" fmla="*/ 242 w 242"/>
                <a:gd name="T59" fmla="*/ 48 h 143"/>
                <a:gd name="T60" fmla="*/ 241 w 242"/>
                <a:gd name="T61" fmla="*/ 38 h 143"/>
                <a:gd name="T62" fmla="*/ 236 w 242"/>
                <a:gd name="T63" fmla="*/ 29 h 143"/>
                <a:gd name="T64" fmla="*/ 228 w 242"/>
                <a:gd name="T65" fmla="*/ 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43">
                  <a:moveTo>
                    <a:pt x="228" y="21"/>
                  </a:moveTo>
                  <a:lnTo>
                    <a:pt x="225" y="20"/>
                  </a:lnTo>
                  <a:lnTo>
                    <a:pt x="216" y="15"/>
                  </a:lnTo>
                  <a:lnTo>
                    <a:pt x="203" y="9"/>
                  </a:lnTo>
                  <a:lnTo>
                    <a:pt x="186" y="4"/>
                  </a:lnTo>
                  <a:lnTo>
                    <a:pt x="166" y="0"/>
                  </a:lnTo>
                  <a:lnTo>
                    <a:pt x="143" y="0"/>
                  </a:lnTo>
                  <a:lnTo>
                    <a:pt x="119" y="6"/>
                  </a:lnTo>
                  <a:lnTo>
                    <a:pt x="93" y="16"/>
                  </a:lnTo>
                  <a:lnTo>
                    <a:pt x="67" y="32"/>
                  </a:lnTo>
                  <a:lnTo>
                    <a:pt x="42" y="50"/>
                  </a:lnTo>
                  <a:lnTo>
                    <a:pt x="21" y="69"/>
                  </a:lnTo>
                  <a:lnTo>
                    <a:pt x="6" y="89"/>
                  </a:lnTo>
                  <a:lnTo>
                    <a:pt x="0" y="107"/>
                  </a:lnTo>
                  <a:lnTo>
                    <a:pt x="6" y="123"/>
                  </a:lnTo>
                  <a:lnTo>
                    <a:pt x="25" y="134"/>
                  </a:lnTo>
                  <a:lnTo>
                    <a:pt x="61" y="142"/>
                  </a:lnTo>
                  <a:lnTo>
                    <a:pt x="84" y="143"/>
                  </a:lnTo>
                  <a:lnTo>
                    <a:pt x="106" y="142"/>
                  </a:lnTo>
                  <a:lnTo>
                    <a:pt x="126" y="140"/>
                  </a:lnTo>
                  <a:lnTo>
                    <a:pt x="146" y="134"/>
                  </a:lnTo>
                  <a:lnTo>
                    <a:pt x="164" y="128"/>
                  </a:lnTo>
                  <a:lnTo>
                    <a:pt x="181" y="120"/>
                  </a:lnTo>
                  <a:lnTo>
                    <a:pt x="197" y="111"/>
                  </a:lnTo>
                  <a:lnTo>
                    <a:pt x="210" y="100"/>
                  </a:lnTo>
                  <a:lnTo>
                    <a:pt x="221" y="91"/>
                  </a:lnTo>
                  <a:lnTo>
                    <a:pt x="231" y="80"/>
                  </a:lnTo>
                  <a:lnTo>
                    <a:pt x="237" y="69"/>
                  </a:lnTo>
                  <a:lnTo>
                    <a:pt x="241" y="59"/>
                  </a:lnTo>
                  <a:lnTo>
                    <a:pt x="242" y="48"/>
                  </a:lnTo>
                  <a:lnTo>
                    <a:pt x="241" y="38"/>
                  </a:lnTo>
                  <a:lnTo>
                    <a:pt x="236" y="29"/>
                  </a:lnTo>
                  <a:lnTo>
                    <a:pt x="228" y="21"/>
                  </a:lnTo>
                  <a:close/>
                </a:path>
              </a:pathLst>
            </a:custGeom>
            <a:solidFill>
              <a:srgbClr val="F7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5" name="Freeform 163"/>
            <p:cNvSpPr>
              <a:spLocks/>
            </p:cNvSpPr>
            <p:nvPr/>
          </p:nvSpPr>
          <p:spPr bwMode="auto">
            <a:xfrm flipH="1">
              <a:off x="2133" y="2846"/>
              <a:ext cx="219" cy="129"/>
            </a:xfrm>
            <a:custGeom>
              <a:avLst/>
              <a:gdLst>
                <a:gd name="T0" fmla="*/ 207 w 219"/>
                <a:gd name="T1" fmla="*/ 18 h 129"/>
                <a:gd name="T2" fmla="*/ 204 w 219"/>
                <a:gd name="T3" fmla="*/ 17 h 129"/>
                <a:gd name="T4" fmla="*/ 196 w 219"/>
                <a:gd name="T5" fmla="*/ 13 h 129"/>
                <a:gd name="T6" fmla="*/ 185 w 219"/>
                <a:gd name="T7" fmla="*/ 8 h 129"/>
                <a:gd name="T8" fmla="*/ 169 w 219"/>
                <a:gd name="T9" fmla="*/ 2 h 129"/>
                <a:gd name="T10" fmla="*/ 151 w 219"/>
                <a:gd name="T11" fmla="*/ 0 h 129"/>
                <a:gd name="T12" fmla="*/ 130 w 219"/>
                <a:gd name="T13" fmla="*/ 0 h 129"/>
                <a:gd name="T14" fmla="*/ 108 w 219"/>
                <a:gd name="T15" fmla="*/ 4 h 129"/>
                <a:gd name="T16" fmla="*/ 85 w 219"/>
                <a:gd name="T17" fmla="*/ 14 h 129"/>
                <a:gd name="T18" fmla="*/ 61 w 219"/>
                <a:gd name="T19" fmla="*/ 28 h 129"/>
                <a:gd name="T20" fmla="*/ 38 w 219"/>
                <a:gd name="T21" fmla="*/ 45 h 129"/>
                <a:gd name="T22" fmla="*/ 20 w 219"/>
                <a:gd name="T23" fmla="*/ 62 h 129"/>
                <a:gd name="T24" fmla="*/ 5 w 219"/>
                <a:gd name="T25" fmla="*/ 80 h 129"/>
                <a:gd name="T26" fmla="*/ 0 w 219"/>
                <a:gd name="T27" fmla="*/ 96 h 129"/>
                <a:gd name="T28" fmla="*/ 5 w 219"/>
                <a:gd name="T29" fmla="*/ 110 h 129"/>
                <a:gd name="T30" fmla="*/ 23 w 219"/>
                <a:gd name="T31" fmla="*/ 122 h 129"/>
                <a:gd name="T32" fmla="*/ 56 w 219"/>
                <a:gd name="T33" fmla="*/ 129 h 129"/>
                <a:gd name="T34" fmla="*/ 96 w 219"/>
                <a:gd name="T35" fmla="*/ 129 h 129"/>
                <a:gd name="T36" fmla="*/ 133 w 219"/>
                <a:gd name="T37" fmla="*/ 121 h 129"/>
                <a:gd name="T38" fmla="*/ 165 w 219"/>
                <a:gd name="T39" fmla="*/ 108 h 129"/>
                <a:gd name="T40" fmla="*/ 191 w 219"/>
                <a:gd name="T41" fmla="*/ 91 h 129"/>
                <a:gd name="T42" fmla="*/ 209 w 219"/>
                <a:gd name="T43" fmla="*/ 71 h 129"/>
                <a:gd name="T44" fmla="*/ 219 w 219"/>
                <a:gd name="T45" fmla="*/ 52 h 129"/>
                <a:gd name="T46" fmla="*/ 219 w 219"/>
                <a:gd name="T47" fmla="*/ 34 h 129"/>
                <a:gd name="T48" fmla="*/ 207 w 219"/>
                <a:gd name="T49"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129">
                  <a:moveTo>
                    <a:pt x="207" y="18"/>
                  </a:moveTo>
                  <a:lnTo>
                    <a:pt x="204" y="17"/>
                  </a:lnTo>
                  <a:lnTo>
                    <a:pt x="196" y="13"/>
                  </a:lnTo>
                  <a:lnTo>
                    <a:pt x="185" y="8"/>
                  </a:lnTo>
                  <a:lnTo>
                    <a:pt x="169" y="2"/>
                  </a:lnTo>
                  <a:lnTo>
                    <a:pt x="151" y="0"/>
                  </a:lnTo>
                  <a:lnTo>
                    <a:pt x="130" y="0"/>
                  </a:lnTo>
                  <a:lnTo>
                    <a:pt x="108" y="4"/>
                  </a:lnTo>
                  <a:lnTo>
                    <a:pt x="85" y="14"/>
                  </a:lnTo>
                  <a:lnTo>
                    <a:pt x="61" y="28"/>
                  </a:lnTo>
                  <a:lnTo>
                    <a:pt x="38" y="45"/>
                  </a:lnTo>
                  <a:lnTo>
                    <a:pt x="20" y="62"/>
                  </a:lnTo>
                  <a:lnTo>
                    <a:pt x="5" y="80"/>
                  </a:lnTo>
                  <a:lnTo>
                    <a:pt x="0" y="96"/>
                  </a:lnTo>
                  <a:lnTo>
                    <a:pt x="5" y="110"/>
                  </a:lnTo>
                  <a:lnTo>
                    <a:pt x="23" y="122"/>
                  </a:lnTo>
                  <a:lnTo>
                    <a:pt x="56" y="129"/>
                  </a:lnTo>
                  <a:lnTo>
                    <a:pt x="96" y="129"/>
                  </a:lnTo>
                  <a:lnTo>
                    <a:pt x="133" y="121"/>
                  </a:lnTo>
                  <a:lnTo>
                    <a:pt x="165" y="108"/>
                  </a:lnTo>
                  <a:lnTo>
                    <a:pt x="191" y="91"/>
                  </a:lnTo>
                  <a:lnTo>
                    <a:pt x="209" y="71"/>
                  </a:lnTo>
                  <a:lnTo>
                    <a:pt x="219" y="52"/>
                  </a:lnTo>
                  <a:lnTo>
                    <a:pt x="219" y="34"/>
                  </a:lnTo>
                  <a:lnTo>
                    <a:pt x="207" y="18"/>
                  </a:lnTo>
                  <a:close/>
                </a:path>
              </a:pathLst>
            </a:custGeom>
            <a:solidFill>
              <a:srgbClr val="F7B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6" name="Freeform 164"/>
            <p:cNvSpPr>
              <a:spLocks/>
            </p:cNvSpPr>
            <p:nvPr/>
          </p:nvSpPr>
          <p:spPr bwMode="auto">
            <a:xfrm flipH="1">
              <a:off x="1510" y="2418"/>
              <a:ext cx="241" cy="356"/>
            </a:xfrm>
            <a:custGeom>
              <a:avLst/>
              <a:gdLst>
                <a:gd name="T0" fmla="*/ 16 w 241"/>
                <a:gd name="T1" fmla="*/ 29 h 356"/>
                <a:gd name="T2" fmla="*/ 13 w 241"/>
                <a:gd name="T3" fmla="*/ 34 h 356"/>
                <a:gd name="T4" fmla="*/ 9 w 241"/>
                <a:gd name="T5" fmla="*/ 48 h 356"/>
                <a:gd name="T6" fmla="*/ 4 w 241"/>
                <a:gd name="T7" fmla="*/ 69 h 356"/>
                <a:gd name="T8" fmla="*/ 0 w 241"/>
                <a:gd name="T9" fmla="*/ 96 h 356"/>
                <a:gd name="T10" fmla="*/ 0 w 241"/>
                <a:gd name="T11" fmla="*/ 129 h 356"/>
                <a:gd name="T12" fmla="*/ 5 w 241"/>
                <a:gd name="T13" fmla="*/ 163 h 356"/>
                <a:gd name="T14" fmla="*/ 18 w 241"/>
                <a:gd name="T15" fmla="*/ 199 h 356"/>
                <a:gd name="T16" fmla="*/ 40 w 241"/>
                <a:gd name="T17" fmla="*/ 235 h 356"/>
                <a:gd name="T18" fmla="*/ 56 w 241"/>
                <a:gd name="T19" fmla="*/ 254 h 356"/>
                <a:gd name="T20" fmla="*/ 71 w 241"/>
                <a:gd name="T21" fmla="*/ 272 h 356"/>
                <a:gd name="T22" fmla="*/ 88 w 241"/>
                <a:gd name="T23" fmla="*/ 289 h 356"/>
                <a:gd name="T24" fmla="*/ 105 w 241"/>
                <a:gd name="T25" fmla="*/ 306 h 356"/>
                <a:gd name="T26" fmla="*/ 122 w 241"/>
                <a:gd name="T27" fmla="*/ 320 h 356"/>
                <a:gd name="T28" fmla="*/ 140 w 241"/>
                <a:gd name="T29" fmla="*/ 333 h 356"/>
                <a:gd name="T30" fmla="*/ 157 w 241"/>
                <a:gd name="T31" fmla="*/ 343 h 356"/>
                <a:gd name="T32" fmla="*/ 173 w 241"/>
                <a:gd name="T33" fmla="*/ 351 h 356"/>
                <a:gd name="T34" fmla="*/ 189 w 241"/>
                <a:gd name="T35" fmla="*/ 355 h 356"/>
                <a:gd name="T36" fmla="*/ 202 w 241"/>
                <a:gd name="T37" fmla="*/ 356 h 356"/>
                <a:gd name="T38" fmla="*/ 215 w 241"/>
                <a:gd name="T39" fmla="*/ 352 h 356"/>
                <a:gd name="T40" fmla="*/ 225 w 241"/>
                <a:gd name="T41" fmla="*/ 343 h 356"/>
                <a:gd name="T42" fmla="*/ 233 w 241"/>
                <a:gd name="T43" fmla="*/ 330 h 356"/>
                <a:gd name="T44" fmla="*/ 238 w 241"/>
                <a:gd name="T45" fmla="*/ 311 h 356"/>
                <a:gd name="T46" fmla="*/ 241 w 241"/>
                <a:gd name="T47" fmla="*/ 286 h 356"/>
                <a:gd name="T48" fmla="*/ 241 w 241"/>
                <a:gd name="T49" fmla="*/ 254 h 356"/>
                <a:gd name="T50" fmla="*/ 237 w 241"/>
                <a:gd name="T51" fmla="*/ 218 h 356"/>
                <a:gd name="T52" fmla="*/ 230 w 241"/>
                <a:gd name="T53" fmla="*/ 186 h 356"/>
                <a:gd name="T54" fmla="*/ 221 w 241"/>
                <a:gd name="T55" fmla="*/ 155 h 356"/>
                <a:gd name="T56" fmla="*/ 208 w 241"/>
                <a:gd name="T57" fmla="*/ 126 h 356"/>
                <a:gd name="T58" fmla="*/ 194 w 241"/>
                <a:gd name="T59" fmla="*/ 100 h 356"/>
                <a:gd name="T60" fmla="*/ 178 w 241"/>
                <a:gd name="T61" fmla="*/ 77 h 356"/>
                <a:gd name="T62" fmla="*/ 161 w 241"/>
                <a:gd name="T63" fmla="*/ 55 h 356"/>
                <a:gd name="T64" fmla="*/ 143 w 241"/>
                <a:gd name="T65" fmla="*/ 38 h 356"/>
                <a:gd name="T66" fmla="*/ 123 w 241"/>
                <a:gd name="T67" fmla="*/ 22 h 356"/>
                <a:gd name="T68" fmla="*/ 105 w 241"/>
                <a:gd name="T69" fmla="*/ 12 h 356"/>
                <a:gd name="T70" fmla="*/ 87 w 241"/>
                <a:gd name="T71" fmla="*/ 4 h 356"/>
                <a:gd name="T72" fmla="*/ 70 w 241"/>
                <a:gd name="T73" fmla="*/ 0 h 356"/>
                <a:gd name="T74" fmla="*/ 53 w 241"/>
                <a:gd name="T75" fmla="*/ 0 h 356"/>
                <a:gd name="T76" fmla="*/ 39 w 241"/>
                <a:gd name="T77" fmla="*/ 5 h 356"/>
                <a:gd name="T78" fmla="*/ 26 w 241"/>
                <a:gd name="T79" fmla="*/ 14 h 356"/>
                <a:gd name="T80" fmla="*/ 16 w 241"/>
                <a:gd name="T81" fmla="*/ 2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 h="356">
                  <a:moveTo>
                    <a:pt x="16" y="29"/>
                  </a:moveTo>
                  <a:lnTo>
                    <a:pt x="13" y="34"/>
                  </a:lnTo>
                  <a:lnTo>
                    <a:pt x="9" y="48"/>
                  </a:lnTo>
                  <a:lnTo>
                    <a:pt x="4" y="69"/>
                  </a:lnTo>
                  <a:lnTo>
                    <a:pt x="0" y="96"/>
                  </a:lnTo>
                  <a:lnTo>
                    <a:pt x="0" y="129"/>
                  </a:lnTo>
                  <a:lnTo>
                    <a:pt x="5" y="163"/>
                  </a:lnTo>
                  <a:lnTo>
                    <a:pt x="18" y="199"/>
                  </a:lnTo>
                  <a:lnTo>
                    <a:pt x="40" y="235"/>
                  </a:lnTo>
                  <a:lnTo>
                    <a:pt x="56" y="254"/>
                  </a:lnTo>
                  <a:lnTo>
                    <a:pt x="71" y="272"/>
                  </a:lnTo>
                  <a:lnTo>
                    <a:pt x="88" y="289"/>
                  </a:lnTo>
                  <a:lnTo>
                    <a:pt x="105" y="306"/>
                  </a:lnTo>
                  <a:lnTo>
                    <a:pt x="122" y="320"/>
                  </a:lnTo>
                  <a:lnTo>
                    <a:pt x="140" y="333"/>
                  </a:lnTo>
                  <a:lnTo>
                    <a:pt x="157" y="343"/>
                  </a:lnTo>
                  <a:lnTo>
                    <a:pt x="173" y="351"/>
                  </a:lnTo>
                  <a:lnTo>
                    <a:pt x="189" y="355"/>
                  </a:lnTo>
                  <a:lnTo>
                    <a:pt x="202" y="356"/>
                  </a:lnTo>
                  <a:lnTo>
                    <a:pt x="215" y="352"/>
                  </a:lnTo>
                  <a:lnTo>
                    <a:pt x="225" y="343"/>
                  </a:lnTo>
                  <a:lnTo>
                    <a:pt x="233" y="330"/>
                  </a:lnTo>
                  <a:lnTo>
                    <a:pt x="238" y="311"/>
                  </a:lnTo>
                  <a:lnTo>
                    <a:pt x="241" y="286"/>
                  </a:lnTo>
                  <a:lnTo>
                    <a:pt x="241" y="254"/>
                  </a:lnTo>
                  <a:lnTo>
                    <a:pt x="237" y="218"/>
                  </a:lnTo>
                  <a:lnTo>
                    <a:pt x="230" y="186"/>
                  </a:lnTo>
                  <a:lnTo>
                    <a:pt x="221" y="155"/>
                  </a:lnTo>
                  <a:lnTo>
                    <a:pt x="208" y="126"/>
                  </a:lnTo>
                  <a:lnTo>
                    <a:pt x="194" y="100"/>
                  </a:lnTo>
                  <a:lnTo>
                    <a:pt x="178" y="77"/>
                  </a:lnTo>
                  <a:lnTo>
                    <a:pt x="161" y="55"/>
                  </a:lnTo>
                  <a:lnTo>
                    <a:pt x="143" y="38"/>
                  </a:lnTo>
                  <a:lnTo>
                    <a:pt x="123" y="22"/>
                  </a:lnTo>
                  <a:lnTo>
                    <a:pt x="105" y="12"/>
                  </a:lnTo>
                  <a:lnTo>
                    <a:pt x="87" y="4"/>
                  </a:lnTo>
                  <a:lnTo>
                    <a:pt x="70" y="0"/>
                  </a:lnTo>
                  <a:lnTo>
                    <a:pt x="53" y="0"/>
                  </a:lnTo>
                  <a:lnTo>
                    <a:pt x="39" y="5"/>
                  </a:lnTo>
                  <a:lnTo>
                    <a:pt x="26" y="14"/>
                  </a:lnTo>
                  <a:lnTo>
                    <a:pt x="1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7" name="Freeform 165"/>
            <p:cNvSpPr>
              <a:spLocks/>
            </p:cNvSpPr>
            <p:nvPr/>
          </p:nvSpPr>
          <p:spPr bwMode="auto">
            <a:xfrm flipH="1">
              <a:off x="1517" y="2427"/>
              <a:ext cx="228" cy="336"/>
            </a:xfrm>
            <a:custGeom>
              <a:avLst/>
              <a:gdLst>
                <a:gd name="T0" fmla="*/ 16 w 228"/>
                <a:gd name="T1" fmla="*/ 27 h 336"/>
                <a:gd name="T2" fmla="*/ 15 w 228"/>
                <a:gd name="T3" fmla="*/ 33 h 336"/>
                <a:gd name="T4" fmla="*/ 10 w 228"/>
                <a:gd name="T5" fmla="*/ 46 h 336"/>
                <a:gd name="T6" fmla="*/ 4 w 228"/>
                <a:gd name="T7" fmla="*/ 66 h 336"/>
                <a:gd name="T8" fmla="*/ 0 w 228"/>
                <a:gd name="T9" fmla="*/ 91 h 336"/>
                <a:gd name="T10" fmla="*/ 0 w 228"/>
                <a:gd name="T11" fmla="*/ 122 h 336"/>
                <a:gd name="T12" fmla="*/ 6 w 228"/>
                <a:gd name="T13" fmla="*/ 155 h 336"/>
                <a:gd name="T14" fmla="*/ 17 w 228"/>
                <a:gd name="T15" fmla="*/ 189 h 336"/>
                <a:gd name="T16" fmla="*/ 39 w 228"/>
                <a:gd name="T17" fmla="*/ 222 h 336"/>
                <a:gd name="T18" fmla="*/ 68 w 228"/>
                <a:gd name="T19" fmla="*/ 256 h 336"/>
                <a:gd name="T20" fmla="*/ 101 w 228"/>
                <a:gd name="T21" fmla="*/ 288 h 336"/>
                <a:gd name="T22" fmla="*/ 133 w 228"/>
                <a:gd name="T23" fmla="*/ 315 h 336"/>
                <a:gd name="T24" fmla="*/ 164 w 228"/>
                <a:gd name="T25" fmla="*/ 332 h 336"/>
                <a:gd name="T26" fmla="*/ 192 w 228"/>
                <a:gd name="T27" fmla="*/ 336 h 336"/>
                <a:gd name="T28" fmla="*/ 212 w 228"/>
                <a:gd name="T29" fmla="*/ 324 h 336"/>
                <a:gd name="T30" fmla="*/ 225 w 228"/>
                <a:gd name="T31" fmla="*/ 294 h 336"/>
                <a:gd name="T32" fmla="*/ 228 w 228"/>
                <a:gd name="T33" fmla="*/ 239 h 336"/>
                <a:gd name="T34" fmla="*/ 224 w 228"/>
                <a:gd name="T35" fmla="*/ 207 h 336"/>
                <a:gd name="T36" fmla="*/ 218 w 228"/>
                <a:gd name="T37" fmla="*/ 176 h 336"/>
                <a:gd name="T38" fmla="*/ 209 w 228"/>
                <a:gd name="T39" fmla="*/ 147 h 336"/>
                <a:gd name="T40" fmla="*/ 197 w 228"/>
                <a:gd name="T41" fmla="*/ 120 h 336"/>
                <a:gd name="T42" fmla="*/ 184 w 228"/>
                <a:gd name="T43" fmla="*/ 95 h 336"/>
                <a:gd name="T44" fmla="*/ 168 w 228"/>
                <a:gd name="T45" fmla="*/ 73 h 336"/>
                <a:gd name="T46" fmla="*/ 153 w 228"/>
                <a:gd name="T47" fmla="*/ 53 h 336"/>
                <a:gd name="T48" fmla="*/ 136 w 228"/>
                <a:gd name="T49" fmla="*/ 35 h 336"/>
                <a:gd name="T50" fmla="*/ 117 w 228"/>
                <a:gd name="T51" fmla="*/ 22 h 336"/>
                <a:gd name="T52" fmla="*/ 101 w 228"/>
                <a:gd name="T53" fmla="*/ 12 h 336"/>
                <a:gd name="T54" fmla="*/ 82 w 228"/>
                <a:gd name="T55" fmla="*/ 4 h 336"/>
                <a:gd name="T56" fmla="*/ 67 w 228"/>
                <a:gd name="T57" fmla="*/ 0 h 336"/>
                <a:gd name="T58" fmla="*/ 51 w 228"/>
                <a:gd name="T59" fmla="*/ 1 h 336"/>
                <a:gd name="T60" fmla="*/ 37 w 228"/>
                <a:gd name="T61" fmla="*/ 5 h 336"/>
                <a:gd name="T62" fmla="*/ 25 w 228"/>
                <a:gd name="T63" fmla="*/ 14 h 336"/>
                <a:gd name="T64" fmla="*/ 16 w 228"/>
                <a:gd name="T65" fmla="*/ 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336">
                  <a:moveTo>
                    <a:pt x="16" y="27"/>
                  </a:moveTo>
                  <a:lnTo>
                    <a:pt x="15" y="33"/>
                  </a:lnTo>
                  <a:lnTo>
                    <a:pt x="10" y="46"/>
                  </a:lnTo>
                  <a:lnTo>
                    <a:pt x="4" y="66"/>
                  </a:lnTo>
                  <a:lnTo>
                    <a:pt x="0" y="91"/>
                  </a:lnTo>
                  <a:lnTo>
                    <a:pt x="0" y="122"/>
                  </a:lnTo>
                  <a:lnTo>
                    <a:pt x="6" y="155"/>
                  </a:lnTo>
                  <a:lnTo>
                    <a:pt x="17" y="189"/>
                  </a:lnTo>
                  <a:lnTo>
                    <a:pt x="39" y="222"/>
                  </a:lnTo>
                  <a:lnTo>
                    <a:pt x="68" y="256"/>
                  </a:lnTo>
                  <a:lnTo>
                    <a:pt x="101" y="288"/>
                  </a:lnTo>
                  <a:lnTo>
                    <a:pt x="133" y="315"/>
                  </a:lnTo>
                  <a:lnTo>
                    <a:pt x="164" y="332"/>
                  </a:lnTo>
                  <a:lnTo>
                    <a:pt x="192" y="336"/>
                  </a:lnTo>
                  <a:lnTo>
                    <a:pt x="212" y="324"/>
                  </a:lnTo>
                  <a:lnTo>
                    <a:pt x="225" y="294"/>
                  </a:lnTo>
                  <a:lnTo>
                    <a:pt x="228" y="239"/>
                  </a:lnTo>
                  <a:lnTo>
                    <a:pt x="224" y="207"/>
                  </a:lnTo>
                  <a:lnTo>
                    <a:pt x="218" y="176"/>
                  </a:lnTo>
                  <a:lnTo>
                    <a:pt x="209" y="147"/>
                  </a:lnTo>
                  <a:lnTo>
                    <a:pt x="197" y="120"/>
                  </a:lnTo>
                  <a:lnTo>
                    <a:pt x="184" y="95"/>
                  </a:lnTo>
                  <a:lnTo>
                    <a:pt x="168" y="73"/>
                  </a:lnTo>
                  <a:lnTo>
                    <a:pt x="153" y="53"/>
                  </a:lnTo>
                  <a:lnTo>
                    <a:pt x="136" y="35"/>
                  </a:lnTo>
                  <a:lnTo>
                    <a:pt x="117" y="22"/>
                  </a:lnTo>
                  <a:lnTo>
                    <a:pt x="101" y="12"/>
                  </a:lnTo>
                  <a:lnTo>
                    <a:pt x="82" y="4"/>
                  </a:lnTo>
                  <a:lnTo>
                    <a:pt x="67" y="0"/>
                  </a:lnTo>
                  <a:lnTo>
                    <a:pt x="51" y="1"/>
                  </a:lnTo>
                  <a:lnTo>
                    <a:pt x="37" y="5"/>
                  </a:lnTo>
                  <a:lnTo>
                    <a:pt x="25" y="14"/>
                  </a:lnTo>
                  <a:lnTo>
                    <a:pt x="16" y="27"/>
                  </a:lnTo>
                  <a:close/>
                </a:path>
              </a:pathLst>
            </a:custGeom>
            <a:solidFill>
              <a:srgbClr val="FF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8" name="Freeform 166"/>
            <p:cNvSpPr>
              <a:spLocks/>
            </p:cNvSpPr>
            <p:nvPr/>
          </p:nvSpPr>
          <p:spPr bwMode="auto">
            <a:xfrm flipH="1">
              <a:off x="1523" y="2443"/>
              <a:ext cx="214" cy="313"/>
            </a:xfrm>
            <a:custGeom>
              <a:avLst/>
              <a:gdLst>
                <a:gd name="T0" fmla="*/ 15 w 214"/>
                <a:gd name="T1" fmla="*/ 24 h 313"/>
                <a:gd name="T2" fmla="*/ 13 w 214"/>
                <a:gd name="T3" fmla="*/ 28 h 313"/>
                <a:gd name="T4" fmla="*/ 8 w 214"/>
                <a:gd name="T5" fmla="*/ 41 h 313"/>
                <a:gd name="T6" fmla="*/ 4 w 214"/>
                <a:gd name="T7" fmla="*/ 60 h 313"/>
                <a:gd name="T8" fmla="*/ 0 w 214"/>
                <a:gd name="T9" fmla="*/ 84 h 313"/>
                <a:gd name="T10" fmla="*/ 0 w 214"/>
                <a:gd name="T11" fmla="*/ 113 h 313"/>
                <a:gd name="T12" fmla="*/ 4 w 214"/>
                <a:gd name="T13" fmla="*/ 143 h 313"/>
                <a:gd name="T14" fmla="*/ 16 w 214"/>
                <a:gd name="T15" fmla="*/ 175 h 313"/>
                <a:gd name="T16" fmla="*/ 37 w 214"/>
                <a:gd name="T17" fmla="*/ 206 h 313"/>
                <a:gd name="T18" fmla="*/ 64 w 214"/>
                <a:gd name="T19" fmla="*/ 238 h 313"/>
                <a:gd name="T20" fmla="*/ 94 w 214"/>
                <a:gd name="T21" fmla="*/ 268 h 313"/>
                <a:gd name="T22" fmla="*/ 124 w 214"/>
                <a:gd name="T23" fmla="*/ 292 h 313"/>
                <a:gd name="T24" fmla="*/ 154 w 214"/>
                <a:gd name="T25" fmla="*/ 309 h 313"/>
                <a:gd name="T26" fmla="*/ 178 w 214"/>
                <a:gd name="T27" fmla="*/ 313 h 313"/>
                <a:gd name="T28" fmla="*/ 199 w 214"/>
                <a:gd name="T29" fmla="*/ 303 h 313"/>
                <a:gd name="T30" fmla="*/ 211 w 214"/>
                <a:gd name="T31" fmla="*/ 273 h 313"/>
                <a:gd name="T32" fmla="*/ 214 w 214"/>
                <a:gd name="T33" fmla="*/ 222 h 313"/>
                <a:gd name="T34" fmla="*/ 204 w 214"/>
                <a:gd name="T35" fmla="*/ 164 h 313"/>
                <a:gd name="T36" fmla="*/ 185 w 214"/>
                <a:gd name="T37" fmla="*/ 110 h 313"/>
                <a:gd name="T38" fmla="*/ 158 w 214"/>
                <a:gd name="T39" fmla="*/ 66 h 313"/>
                <a:gd name="T40" fmla="*/ 126 w 214"/>
                <a:gd name="T41" fmla="*/ 32 h 313"/>
                <a:gd name="T42" fmla="*/ 94 w 214"/>
                <a:gd name="T43" fmla="*/ 9 h 313"/>
                <a:gd name="T44" fmla="*/ 61 w 214"/>
                <a:gd name="T45" fmla="*/ 0 h 313"/>
                <a:gd name="T46" fmla="*/ 34 w 214"/>
                <a:gd name="T47" fmla="*/ 4 h 313"/>
                <a:gd name="T48" fmla="*/ 15 w 214"/>
                <a:gd name="T49" fmla="*/ 2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313">
                  <a:moveTo>
                    <a:pt x="15" y="24"/>
                  </a:moveTo>
                  <a:lnTo>
                    <a:pt x="13" y="28"/>
                  </a:lnTo>
                  <a:lnTo>
                    <a:pt x="8" y="41"/>
                  </a:lnTo>
                  <a:lnTo>
                    <a:pt x="4" y="60"/>
                  </a:lnTo>
                  <a:lnTo>
                    <a:pt x="0" y="84"/>
                  </a:lnTo>
                  <a:lnTo>
                    <a:pt x="0" y="113"/>
                  </a:lnTo>
                  <a:lnTo>
                    <a:pt x="4" y="143"/>
                  </a:lnTo>
                  <a:lnTo>
                    <a:pt x="16" y="175"/>
                  </a:lnTo>
                  <a:lnTo>
                    <a:pt x="37" y="206"/>
                  </a:lnTo>
                  <a:lnTo>
                    <a:pt x="64" y="238"/>
                  </a:lnTo>
                  <a:lnTo>
                    <a:pt x="94" y="268"/>
                  </a:lnTo>
                  <a:lnTo>
                    <a:pt x="124" y="292"/>
                  </a:lnTo>
                  <a:lnTo>
                    <a:pt x="154" y="309"/>
                  </a:lnTo>
                  <a:lnTo>
                    <a:pt x="178" y="313"/>
                  </a:lnTo>
                  <a:lnTo>
                    <a:pt x="199" y="303"/>
                  </a:lnTo>
                  <a:lnTo>
                    <a:pt x="211" y="273"/>
                  </a:lnTo>
                  <a:lnTo>
                    <a:pt x="214" y="222"/>
                  </a:lnTo>
                  <a:lnTo>
                    <a:pt x="204" y="164"/>
                  </a:lnTo>
                  <a:lnTo>
                    <a:pt x="185" y="110"/>
                  </a:lnTo>
                  <a:lnTo>
                    <a:pt x="158" y="66"/>
                  </a:lnTo>
                  <a:lnTo>
                    <a:pt x="126" y="32"/>
                  </a:lnTo>
                  <a:lnTo>
                    <a:pt x="94" y="9"/>
                  </a:lnTo>
                  <a:lnTo>
                    <a:pt x="61" y="0"/>
                  </a:lnTo>
                  <a:lnTo>
                    <a:pt x="34" y="4"/>
                  </a:lnTo>
                  <a:lnTo>
                    <a:pt x="15" y="24"/>
                  </a:lnTo>
                  <a:close/>
                </a:path>
              </a:pathLst>
            </a:custGeom>
            <a:solidFill>
              <a:srgbClr val="FCE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39" name="Freeform 167"/>
            <p:cNvSpPr>
              <a:spLocks/>
            </p:cNvSpPr>
            <p:nvPr/>
          </p:nvSpPr>
          <p:spPr bwMode="auto">
            <a:xfrm flipH="1">
              <a:off x="1531" y="2452"/>
              <a:ext cx="199" cy="292"/>
            </a:xfrm>
            <a:custGeom>
              <a:avLst/>
              <a:gdLst>
                <a:gd name="T0" fmla="*/ 14 w 199"/>
                <a:gd name="T1" fmla="*/ 23 h 292"/>
                <a:gd name="T2" fmla="*/ 13 w 199"/>
                <a:gd name="T3" fmla="*/ 27 h 292"/>
                <a:gd name="T4" fmla="*/ 9 w 199"/>
                <a:gd name="T5" fmla="*/ 39 h 292"/>
                <a:gd name="T6" fmla="*/ 4 w 199"/>
                <a:gd name="T7" fmla="*/ 57 h 292"/>
                <a:gd name="T8" fmla="*/ 1 w 199"/>
                <a:gd name="T9" fmla="*/ 79 h 292"/>
                <a:gd name="T10" fmla="*/ 0 w 199"/>
                <a:gd name="T11" fmla="*/ 106 h 292"/>
                <a:gd name="T12" fmla="*/ 4 w 199"/>
                <a:gd name="T13" fmla="*/ 135 h 292"/>
                <a:gd name="T14" fmla="*/ 15 w 199"/>
                <a:gd name="T15" fmla="*/ 164 h 292"/>
                <a:gd name="T16" fmla="*/ 34 w 199"/>
                <a:gd name="T17" fmla="*/ 194 h 292"/>
                <a:gd name="T18" fmla="*/ 60 w 199"/>
                <a:gd name="T19" fmla="*/ 223 h 292"/>
                <a:gd name="T20" fmla="*/ 87 w 199"/>
                <a:gd name="T21" fmla="*/ 251 h 292"/>
                <a:gd name="T22" fmla="*/ 115 w 199"/>
                <a:gd name="T23" fmla="*/ 274 h 292"/>
                <a:gd name="T24" fmla="*/ 143 w 199"/>
                <a:gd name="T25" fmla="*/ 289 h 292"/>
                <a:gd name="T26" fmla="*/ 166 w 199"/>
                <a:gd name="T27" fmla="*/ 292 h 292"/>
                <a:gd name="T28" fmla="*/ 186 w 199"/>
                <a:gd name="T29" fmla="*/ 282 h 292"/>
                <a:gd name="T30" fmla="*/ 196 w 199"/>
                <a:gd name="T31" fmla="*/ 255 h 292"/>
                <a:gd name="T32" fmla="*/ 199 w 199"/>
                <a:gd name="T33" fmla="*/ 208 h 292"/>
                <a:gd name="T34" fmla="*/ 190 w 199"/>
                <a:gd name="T35" fmla="*/ 153 h 292"/>
                <a:gd name="T36" fmla="*/ 171 w 199"/>
                <a:gd name="T37" fmla="*/ 104 h 292"/>
                <a:gd name="T38" fmla="*/ 147 w 199"/>
                <a:gd name="T39" fmla="*/ 62 h 292"/>
                <a:gd name="T40" fmla="*/ 118 w 199"/>
                <a:gd name="T41" fmla="*/ 31 h 292"/>
                <a:gd name="T42" fmla="*/ 87 w 199"/>
                <a:gd name="T43" fmla="*/ 9 h 292"/>
                <a:gd name="T44" fmla="*/ 58 w 199"/>
                <a:gd name="T45" fmla="*/ 0 h 292"/>
                <a:gd name="T46" fmla="*/ 32 w 199"/>
                <a:gd name="T47" fmla="*/ 4 h 292"/>
                <a:gd name="T48" fmla="*/ 14 w 199"/>
                <a:gd name="T49" fmla="*/ 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292">
                  <a:moveTo>
                    <a:pt x="14" y="23"/>
                  </a:moveTo>
                  <a:lnTo>
                    <a:pt x="13" y="27"/>
                  </a:lnTo>
                  <a:lnTo>
                    <a:pt x="9" y="39"/>
                  </a:lnTo>
                  <a:lnTo>
                    <a:pt x="4" y="57"/>
                  </a:lnTo>
                  <a:lnTo>
                    <a:pt x="1" y="79"/>
                  </a:lnTo>
                  <a:lnTo>
                    <a:pt x="0" y="106"/>
                  </a:lnTo>
                  <a:lnTo>
                    <a:pt x="4" y="135"/>
                  </a:lnTo>
                  <a:lnTo>
                    <a:pt x="15" y="164"/>
                  </a:lnTo>
                  <a:lnTo>
                    <a:pt x="34" y="194"/>
                  </a:lnTo>
                  <a:lnTo>
                    <a:pt x="60" y="223"/>
                  </a:lnTo>
                  <a:lnTo>
                    <a:pt x="87" y="251"/>
                  </a:lnTo>
                  <a:lnTo>
                    <a:pt x="115" y="274"/>
                  </a:lnTo>
                  <a:lnTo>
                    <a:pt x="143" y="289"/>
                  </a:lnTo>
                  <a:lnTo>
                    <a:pt x="166" y="292"/>
                  </a:lnTo>
                  <a:lnTo>
                    <a:pt x="186" y="282"/>
                  </a:lnTo>
                  <a:lnTo>
                    <a:pt x="196" y="255"/>
                  </a:lnTo>
                  <a:lnTo>
                    <a:pt x="199" y="208"/>
                  </a:lnTo>
                  <a:lnTo>
                    <a:pt x="190" y="153"/>
                  </a:lnTo>
                  <a:lnTo>
                    <a:pt x="171" y="104"/>
                  </a:lnTo>
                  <a:lnTo>
                    <a:pt x="147" y="62"/>
                  </a:lnTo>
                  <a:lnTo>
                    <a:pt x="118" y="31"/>
                  </a:lnTo>
                  <a:lnTo>
                    <a:pt x="87" y="9"/>
                  </a:lnTo>
                  <a:lnTo>
                    <a:pt x="58" y="0"/>
                  </a:lnTo>
                  <a:lnTo>
                    <a:pt x="32" y="4"/>
                  </a:lnTo>
                  <a:lnTo>
                    <a:pt x="14" y="23"/>
                  </a:lnTo>
                  <a:close/>
                </a:path>
              </a:pathLst>
            </a:custGeom>
            <a:solidFill>
              <a:srgbClr val="FCE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0" name="Freeform 168"/>
            <p:cNvSpPr>
              <a:spLocks/>
            </p:cNvSpPr>
            <p:nvPr/>
          </p:nvSpPr>
          <p:spPr bwMode="auto">
            <a:xfrm flipH="1">
              <a:off x="1539" y="2458"/>
              <a:ext cx="185" cy="272"/>
            </a:xfrm>
            <a:custGeom>
              <a:avLst/>
              <a:gdLst>
                <a:gd name="T0" fmla="*/ 13 w 185"/>
                <a:gd name="T1" fmla="*/ 22 h 272"/>
                <a:gd name="T2" fmla="*/ 12 w 185"/>
                <a:gd name="T3" fmla="*/ 26 h 272"/>
                <a:gd name="T4" fmla="*/ 8 w 185"/>
                <a:gd name="T5" fmla="*/ 37 h 272"/>
                <a:gd name="T6" fmla="*/ 4 w 185"/>
                <a:gd name="T7" fmla="*/ 54 h 272"/>
                <a:gd name="T8" fmla="*/ 2 w 185"/>
                <a:gd name="T9" fmla="*/ 74 h 272"/>
                <a:gd name="T10" fmla="*/ 0 w 185"/>
                <a:gd name="T11" fmla="*/ 99 h 272"/>
                <a:gd name="T12" fmla="*/ 4 w 185"/>
                <a:gd name="T13" fmla="*/ 126 h 272"/>
                <a:gd name="T14" fmla="*/ 15 w 185"/>
                <a:gd name="T15" fmla="*/ 155 h 272"/>
                <a:gd name="T16" fmla="*/ 31 w 185"/>
                <a:gd name="T17" fmla="*/ 182 h 272"/>
                <a:gd name="T18" fmla="*/ 55 w 185"/>
                <a:gd name="T19" fmla="*/ 210 h 272"/>
                <a:gd name="T20" fmla="*/ 81 w 185"/>
                <a:gd name="T21" fmla="*/ 234 h 272"/>
                <a:gd name="T22" fmla="*/ 108 w 185"/>
                <a:gd name="T23" fmla="*/ 255 h 272"/>
                <a:gd name="T24" fmla="*/ 133 w 185"/>
                <a:gd name="T25" fmla="*/ 270 h 272"/>
                <a:gd name="T26" fmla="*/ 155 w 185"/>
                <a:gd name="T27" fmla="*/ 272 h 272"/>
                <a:gd name="T28" fmla="*/ 172 w 185"/>
                <a:gd name="T29" fmla="*/ 263 h 272"/>
                <a:gd name="T30" fmla="*/ 182 w 185"/>
                <a:gd name="T31" fmla="*/ 238 h 272"/>
                <a:gd name="T32" fmla="*/ 185 w 185"/>
                <a:gd name="T33" fmla="*/ 194 h 272"/>
                <a:gd name="T34" fmla="*/ 177 w 185"/>
                <a:gd name="T35" fmla="*/ 143 h 272"/>
                <a:gd name="T36" fmla="*/ 160 w 185"/>
                <a:gd name="T37" fmla="*/ 98 h 272"/>
                <a:gd name="T38" fmla="*/ 137 w 185"/>
                <a:gd name="T39" fmla="*/ 59 h 272"/>
                <a:gd name="T40" fmla="*/ 109 w 185"/>
                <a:gd name="T41" fmla="*/ 29 h 272"/>
                <a:gd name="T42" fmla="*/ 81 w 185"/>
                <a:gd name="T43" fmla="*/ 9 h 272"/>
                <a:gd name="T44" fmla="*/ 54 w 185"/>
                <a:gd name="T45" fmla="*/ 0 h 272"/>
                <a:gd name="T46" fmla="*/ 30 w 185"/>
                <a:gd name="T47" fmla="*/ 4 h 272"/>
                <a:gd name="T48" fmla="*/ 13 w 185"/>
                <a:gd name="T49" fmla="*/ 2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272">
                  <a:moveTo>
                    <a:pt x="13" y="22"/>
                  </a:moveTo>
                  <a:lnTo>
                    <a:pt x="12" y="26"/>
                  </a:lnTo>
                  <a:lnTo>
                    <a:pt x="8" y="37"/>
                  </a:lnTo>
                  <a:lnTo>
                    <a:pt x="4" y="54"/>
                  </a:lnTo>
                  <a:lnTo>
                    <a:pt x="2" y="74"/>
                  </a:lnTo>
                  <a:lnTo>
                    <a:pt x="0" y="99"/>
                  </a:lnTo>
                  <a:lnTo>
                    <a:pt x="4" y="126"/>
                  </a:lnTo>
                  <a:lnTo>
                    <a:pt x="15" y="155"/>
                  </a:lnTo>
                  <a:lnTo>
                    <a:pt x="31" y="182"/>
                  </a:lnTo>
                  <a:lnTo>
                    <a:pt x="55" y="210"/>
                  </a:lnTo>
                  <a:lnTo>
                    <a:pt x="81" y="234"/>
                  </a:lnTo>
                  <a:lnTo>
                    <a:pt x="108" y="255"/>
                  </a:lnTo>
                  <a:lnTo>
                    <a:pt x="133" y="270"/>
                  </a:lnTo>
                  <a:lnTo>
                    <a:pt x="155" y="272"/>
                  </a:lnTo>
                  <a:lnTo>
                    <a:pt x="172" y="263"/>
                  </a:lnTo>
                  <a:lnTo>
                    <a:pt x="182" y="238"/>
                  </a:lnTo>
                  <a:lnTo>
                    <a:pt x="185" y="194"/>
                  </a:lnTo>
                  <a:lnTo>
                    <a:pt x="177" y="143"/>
                  </a:lnTo>
                  <a:lnTo>
                    <a:pt x="160" y="98"/>
                  </a:lnTo>
                  <a:lnTo>
                    <a:pt x="137" y="59"/>
                  </a:lnTo>
                  <a:lnTo>
                    <a:pt x="109" y="29"/>
                  </a:lnTo>
                  <a:lnTo>
                    <a:pt x="81" y="9"/>
                  </a:lnTo>
                  <a:lnTo>
                    <a:pt x="54" y="0"/>
                  </a:lnTo>
                  <a:lnTo>
                    <a:pt x="30" y="4"/>
                  </a:lnTo>
                  <a:lnTo>
                    <a:pt x="13" y="22"/>
                  </a:lnTo>
                  <a:close/>
                </a:path>
              </a:pathLst>
            </a:custGeom>
            <a:solidFill>
              <a:srgbClr val="F9D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1" name="Freeform 169"/>
            <p:cNvSpPr>
              <a:spLocks/>
            </p:cNvSpPr>
            <p:nvPr/>
          </p:nvSpPr>
          <p:spPr bwMode="auto">
            <a:xfrm flipH="1">
              <a:off x="1546" y="2471"/>
              <a:ext cx="170" cy="253"/>
            </a:xfrm>
            <a:custGeom>
              <a:avLst/>
              <a:gdLst>
                <a:gd name="T0" fmla="*/ 12 w 170"/>
                <a:gd name="T1" fmla="*/ 21 h 253"/>
                <a:gd name="T2" fmla="*/ 10 w 170"/>
                <a:gd name="T3" fmla="*/ 25 h 253"/>
                <a:gd name="T4" fmla="*/ 7 w 170"/>
                <a:gd name="T5" fmla="*/ 34 h 253"/>
                <a:gd name="T6" fmla="*/ 3 w 170"/>
                <a:gd name="T7" fmla="*/ 50 h 253"/>
                <a:gd name="T8" fmla="*/ 0 w 170"/>
                <a:gd name="T9" fmla="*/ 69 h 253"/>
                <a:gd name="T10" fmla="*/ 0 w 170"/>
                <a:gd name="T11" fmla="*/ 91 h 253"/>
                <a:gd name="T12" fmla="*/ 4 w 170"/>
                <a:gd name="T13" fmla="*/ 116 h 253"/>
                <a:gd name="T14" fmla="*/ 13 w 170"/>
                <a:gd name="T15" fmla="*/ 142 h 253"/>
                <a:gd name="T16" fmla="*/ 29 w 170"/>
                <a:gd name="T17" fmla="*/ 168 h 253"/>
                <a:gd name="T18" fmla="*/ 51 w 170"/>
                <a:gd name="T19" fmla="*/ 193 h 253"/>
                <a:gd name="T20" fmla="*/ 74 w 170"/>
                <a:gd name="T21" fmla="*/ 216 h 253"/>
                <a:gd name="T22" fmla="*/ 99 w 170"/>
                <a:gd name="T23" fmla="*/ 236 h 253"/>
                <a:gd name="T24" fmla="*/ 122 w 170"/>
                <a:gd name="T25" fmla="*/ 249 h 253"/>
                <a:gd name="T26" fmla="*/ 143 w 170"/>
                <a:gd name="T27" fmla="*/ 253 h 253"/>
                <a:gd name="T28" fmla="*/ 159 w 170"/>
                <a:gd name="T29" fmla="*/ 244 h 253"/>
                <a:gd name="T30" fmla="*/ 168 w 170"/>
                <a:gd name="T31" fmla="*/ 220 h 253"/>
                <a:gd name="T32" fmla="*/ 170 w 170"/>
                <a:gd name="T33" fmla="*/ 180 h 253"/>
                <a:gd name="T34" fmla="*/ 163 w 170"/>
                <a:gd name="T35" fmla="*/ 133 h 253"/>
                <a:gd name="T36" fmla="*/ 147 w 170"/>
                <a:gd name="T37" fmla="*/ 90 h 253"/>
                <a:gd name="T38" fmla="*/ 125 w 170"/>
                <a:gd name="T39" fmla="*/ 55 h 253"/>
                <a:gd name="T40" fmla="*/ 100 w 170"/>
                <a:gd name="T41" fmla="*/ 28 h 253"/>
                <a:gd name="T42" fmla="*/ 74 w 170"/>
                <a:gd name="T43" fmla="*/ 9 h 253"/>
                <a:gd name="T44" fmla="*/ 49 w 170"/>
                <a:gd name="T45" fmla="*/ 0 h 253"/>
                <a:gd name="T46" fmla="*/ 27 w 170"/>
                <a:gd name="T47" fmla="*/ 4 h 253"/>
                <a:gd name="T48" fmla="*/ 12 w 170"/>
                <a:gd name="T49" fmla="*/ 2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253">
                  <a:moveTo>
                    <a:pt x="12" y="21"/>
                  </a:moveTo>
                  <a:lnTo>
                    <a:pt x="10" y="25"/>
                  </a:lnTo>
                  <a:lnTo>
                    <a:pt x="7" y="34"/>
                  </a:lnTo>
                  <a:lnTo>
                    <a:pt x="3" y="50"/>
                  </a:lnTo>
                  <a:lnTo>
                    <a:pt x="0" y="69"/>
                  </a:lnTo>
                  <a:lnTo>
                    <a:pt x="0" y="91"/>
                  </a:lnTo>
                  <a:lnTo>
                    <a:pt x="4" y="116"/>
                  </a:lnTo>
                  <a:lnTo>
                    <a:pt x="13" y="142"/>
                  </a:lnTo>
                  <a:lnTo>
                    <a:pt x="29" y="168"/>
                  </a:lnTo>
                  <a:lnTo>
                    <a:pt x="51" y="193"/>
                  </a:lnTo>
                  <a:lnTo>
                    <a:pt x="74" y="216"/>
                  </a:lnTo>
                  <a:lnTo>
                    <a:pt x="99" y="236"/>
                  </a:lnTo>
                  <a:lnTo>
                    <a:pt x="122" y="249"/>
                  </a:lnTo>
                  <a:lnTo>
                    <a:pt x="143" y="253"/>
                  </a:lnTo>
                  <a:lnTo>
                    <a:pt x="159" y="244"/>
                  </a:lnTo>
                  <a:lnTo>
                    <a:pt x="168" y="220"/>
                  </a:lnTo>
                  <a:lnTo>
                    <a:pt x="170" y="180"/>
                  </a:lnTo>
                  <a:lnTo>
                    <a:pt x="163" y="133"/>
                  </a:lnTo>
                  <a:lnTo>
                    <a:pt x="147" y="90"/>
                  </a:lnTo>
                  <a:lnTo>
                    <a:pt x="125" y="55"/>
                  </a:lnTo>
                  <a:lnTo>
                    <a:pt x="100" y="28"/>
                  </a:lnTo>
                  <a:lnTo>
                    <a:pt x="74" y="9"/>
                  </a:lnTo>
                  <a:lnTo>
                    <a:pt x="49" y="0"/>
                  </a:lnTo>
                  <a:lnTo>
                    <a:pt x="27" y="4"/>
                  </a:lnTo>
                  <a:lnTo>
                    <a:pt x="12" y="21"/>
                  </a:lnTo>
                  <a:close/>
                </a:path>
              </a:pathLst>
            </a:custGeom>
            <a:solidFill>
              <a:srgbClr val="F9CE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2" name="Freeform 170"/>
            <p:cNvSpPr>
              <a:spLocks/>
            </p:cNvSpPr>
            <p:nvPr/>
          </p:nvSpPr>
          <p:spPr bwMode="auto">
            <a:xfrm flipH="1">
              <a:off x="1553" y="2483"/>
              <a:ext cx="156" cy="229"/>
            </a:xfrm>
            <a:custGeom>
              <a:avLst/>
              <a:gdLst>
                <a:gd name="T0" fmla="*/ 10 w 156"/>
                <a:gd name="T1" fmla="*/ 18 h 229"/>
                <a:gd name="T2" fmla="*/ 9 w 156"/>
                <a:gd name="T3" fmla="*/ 21 h 229"/>
                <a:gd name="T4" fmla="*/ 6 w 156"/>
                <a:gd name="T5" fmla="*/ 30 h 229"/>
                <a:gd name="T6" fmla="*/ 2 w 156"/>
                <a:gd name="T7" fmla="*/ 44 h 229"/>
                <a:gd name="T8" fmla="*/ 0 w 156"/>
                <a:gd name="T9" fmla="*/ 62 h 229"/>
                <a:gd name="T10" fmla="*/ 0 w 156"/>
                <a:gd name="T11" fmla="*/ 83 h 229"/>
                <a:gd name="T12" fmla="*/ 3 w 156"/>
                <a:gd name="T13" fmla="*/ 105 h 229"/>
                <a:gd name="T14" fmla="*/ 13 w 156"/>
                <a:gd name="T15" fmla="*/ 129 h 229"/>
                <a:gd name="T16" fmla="*/ 27 w 156"/>
                <a:gd name="T17" fmla="*/ 152 h 229"/>
                <a:gd name="T18" fmla="*/ 46 w 156"/>
                <a:gd name="T19" fmla="*/ 176 h 229"/>
                <a:gd name="T20" fmla="*/ 68 w 156"/>
                <a:gd name="T21" fmla="*/ 196 h 229"/>
                <a:gd name="T22" fmla="*/ 91 w 156"/>
                <a:gd name="T23" fmla="*/ 215 h 229"/>
                <a:gd name="T24" fmla="*/ 113 w 156"/>
                <a:gd name="T25" fmla="*/ 226 h 229"/>
                <a:gd name="T26" fmla="*/ 131 w 156"/>
                <a:gd name="T27" fmla="*/ 229 h 229"/>
                <a:gd name="T28" fmla="*/ 145 w 156"/>
                <a:gd name="T29" fmla="*/ 221 h 229"/>
                <a:gd name="T30" fmla="*/ 154 w 156"/>
                <a:gd name="T31" fmla="*/ 200 h 229"/>
                <a:gd name="T32" fmla="*/ 156 w 156"/>
                <a:gd name="T33" fmla="*/ 163 h 229"/>
                <a:gd name="T34" fmla="*/ 149 w 156"/>
                <a:gd name="T35" fmla="*/ 120 h 229"/>
                <a:gd name="T36" fmla="*/ 135 w 156"/>
                <a:gd name="T37" fmla="*/ 81 h 229"/>
                <a:gd name="T38" fmla="*/ 115 w 156"/>
                <a:gd name="T39" fmla="*/ 48 h 229"/>
                <a:gd name="T40" fmla="*/ 92 w 156"/>
                <a:gd name="T41" fmla="*/ 23 h 229"/>
                <a:gd name="T42" fmla="*/ 68 w 156"/>
                <a:gd name="T43" fmla="*/ 7 h 229"/>
                <a:gd name="T44" fmla="*/ 45 w 156"/>
                <a:gd name="T45" fmla="*/ 0 h 229"/>
                <a:gd name="T46" fmla="*/ 24 w 156"/>
                <a:gd name="T47" fmla="*/ 3 h 229"/>
                <a:gd name="T48" fmla="*/ 10 w 156"/>
                <a:gd name="T49" fmla="*/ 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229">
                  <a:moveTo>
                    <a:pt x="10" y="18"/>
                  </a:moveTo>
                  <a:lnTo>
                    <a:pt x="9" y="21"/>
                  </a:lnTo>
                  <a:lnTo>
                    <a:pt x="6" y="30"/>
                  </a:lnTo>
                  <a:lnTo>
                    <a:pt x="2" y="44"/>
                  </a:lnTo>
                  <a:lnTo>
                    <a:pt x="0" y="62"/>
                  </a:lnTo>
                  <a:lnTo>
                    <a:pt x="0" y="83"/>
                  </a:lnTo>
                  <a:lnTo>
                    <a:pt x="3" y="105"/>
                  </a:lnTo>
                  <a:lnTo>
                    <a:pt x="13" y="129"/>
                  </a:lnTo>
                  <a:lnTo>
                    <a:pt x="27" y="152"/>
                  </a:lnTo>
                  <a:lnTo>
                    <a:pt x="46" y="176"/>
                  </a:lnTo>
                  <a:lnTo>
                    <a:pt x="68" y="196"/>
                  </a:lnTo>
                  <a:lnTo>
                    <a:pt x="91" y="215"/>
                  </a:lnTo>
                  <a:lnTo>
                    <a:pt x="113" y="226"/>
                  </a:lnTo>
                  <a:lnTo>
                    <a:pt x="131" y="229"/>
                  </a:lnTo>
                  <a:lnTo>
                    <a:pt x="145" y="221"/>
                  </a:lnTo>
                  <a:lnTo>
                    <a:pt x="154" y="200"/>
                  </a:lnTo>
                  <a:lnTo>
                    <a:pt x="156" y="163"/>
                  </a:lnTo>
                  <a:lnTo>
                    <a:pt x="149" y="120"/>
                  </a:lnTo>
                  <a:lnTo>
                    <a:pt x="135" y="81"/>
                  </a:lnTo>
                  <a:lnTo>
                    <a:pt x="115" y="48"/>
                  </a:lnTo>
                  <a:lnTo>
                    <a:pt x="92" y="23"/>
                  </a:lnTo>
                  <a:lnTo>
                    <a:pt x="68" y="7"/>
                  </a:lnTo>
                  <a:lnTo>
                    <a:pt x="45" y="0"/>
                  </a:lnTo>
                  <a:lnTo>
                    <a:pt x="24" y="3"/>
                  </a:lnTo>
                  <a:lnTo>
                    <a:pt x="10" y="18"/>
                  </a:lnTo>
                  <a:close/>
                </a:path>
              </a:pathLst>
            </a:custGeom>
            <a:solidFill>
              <a:srgbClr val="F7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3" name="Freeform 171"/>
            <p:cNvSpPr>
              <a:spLocks/>
            </p:cNvSpPr>
            <p:nvPr/>
          </p:nvSpPr>
          <p:spPr bwMode="auto">
            <a:xfrm flipH="1">
              <a:off x="1561" y="2492"/>
              <a:ext cx="141" cy="209"/>
            </a:xfrm>
            <a:custGeom>
              <a:avLst/>
              <a:gdLst>
                <a:gd name="T0" fmla="*/ 9 w 141"/>
                <a:gd name="T1" fmla="*/ 17 h 209"/>
                <a:gd name="T2" fmla="*/ 8 w 141"/>
                <a:gd name="T3" fmla="*/ 20 h 209"/>
                <a:gd name="T4" fmla="*/ 6 w 141"/>
                <a:gd name="T5" fmla="*/ 29 h 209"/>
                <a:gd name="T6" fmla="*/ 3 w 141"/>
                <a:gd name="T7" fmla="*/ 40 h 209"/>
                <a:gd name="T8" fmla="*/ 0 w 141"/>
                <a:gd name="T9" fmla="*/ 57 h 209"/>
                <a:gd name="T10" fmla="*/ 0 w 141"/>
                <a:gd name="T11" fmla="*/ 76 h 209"/>
                <a:gd name="T12" fmla="*/ 3 w 141"/>
                <a:gd name="T13" fmla="*/ 96 h 209"/>
                <a:gd name="T14" fmla="*/ 11 w 141"/>
                <a:gd name="T15" fmla="*/ 118 h 209"/>
                <a:gd name="T16" fmla="*/ 24 w 141"/>
                <a:gd name="T17" fmla="*/ 139 h 209"/>
                <a:gd name="T18" fmla="*/ 42 w 141"/>
                <a:gd name="T19" fmla="*/ 160 h 209"/>
                <a:gd name="T20" fmla="*/ 63 w 141"/>
                <a:gd name="T21" fmla="*/ 180 h 209"/>
                <a:gd name="T22" fmla="*/ 82 w 141"/>
                <a:gd name="T23" fmla="*/ 196 h 209"/>
                <a:gd name="T24" fmla="*/ 102 w 141"/>
                <a:gd name="T25" fmla="*/ 207 h 209"/>
                <a:gd name="T26" fmla="*/ 119 w 141"/>
                <a:gd name="T27" fmla="*/ 209 h 209"/>
                <a:gd name="T28" fmla="*/ 132 w 141"/>
                <a:gd name="T29" fmla="*/ 203 h 209"/>
                <a:gd name="T30" fmla="*/ 140 w 141"/>
                <a:gd name="T31" fmla="*/ 183 h 209"/>
                <a:gd name="T32" fmla="*/ 141 w 141"/>
                <a:gd name="T33" fmla="*/ 150 h 209"/>
                <a:gd name="T34" fmla="*/ 134 w 141"/>
                <a:gd name="T35" fmla="*/ 111 h 209"/>
                <a:gd name="T36" fmla="*/ 121 w 141"/>
                <a:gd name="T37" fmla="*/ 76 h 209"/>
                <a:gd name="T38" fmla="*/ 104 w 141"/>
                <a:gd name="T39" fmla="*/ 46 h 209"/>
                <a:gd name="T40" fmla="*/ 84 w 141"/>
                <a:gd name="T41" fmla="*/ 22 h 209"/>
                <a:gd name="T42" fmla="*/ 61 w 141"/>
                <a:gd name="T43" fmla="*/ 7 h 209"/>
                <a:gd name="T44" fmla="*/ 41 w 141"/>
                <a:gd name="T45" fmla="*/ 0 h 209"/>
                <a:gd name="T46" fmla="*/ 22 w 141"/>
                <a:gd name="T47" fmla="*/ 3 h 209"/>
                <a:gd name="T48" fmla="*/ 9 w 141"/>
                <a:gd name="T49" fmla="*/ 1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209">
                  <a:moveTo>
                    <a:pt x="9" y="17"/>
                  </a:moveTo>
                  <a:lnTo>
                    <a:pt x="8" y="20"/>
                  </a:lnTo>
                  <a:lnTo>
                    <a:pt x="6" y="29"/>
                  </a:lnTo>
                  <a:lnTo>
                    <a:pt x="3" y="40"/>
                  </a:lnTo>
                  <a:lnTo>
                    <a:pt x="0" y="57"/>
                  </a:lnTo>
                  <a:lnTo>
                    <a:pt x="0" y="76"/>
                  </a:lnTo>
                  <a:lnTo>
                    <a:pt x="3" y="96"/>
                  </a:lnTo>
                  <a:lnTo>
                    <a:pt x="11" y="118"/>
                  </a:lnTo>
                  <a:lnTo>
                    <a:pt x="24" y="139"/>
                  </a:lnTo>
                  <a:lnTo>
                    <a:pt x="42" y="160"/>
                  </a:lnTo>
                  <a:lnTo>
                    <a:pt x="63" y="180"/>
                  </a:lnTo>
                  <a:lnTo>
                    <a:pt x="82" y="196"/>
                  </a:lnTo>
                  <a:lnTo>
                    <a:pt x="102" y="207"/>
                  </a:lnTo>
                  <a:lnTo>
                    <a:pt x="119" y="209"/>
                  </a:lnTo>
                  <a:lnTo>
                    <a:pt x="132" y="203"/>
                  </a:lnTo>
                  <a:lnTo>
                    <a:pt x="140" y="183"/>
                  </a:lnTo>
                  <a:lnTo>
                    <a:pt x="141" y="150"/>
                  </a:lnTo>
                  <a:lnTo>
                    <a:pt x="134" y="111"/>
                  </a:lnTo>
                  <a:lnTo>
                    <a:pt x="121" y="76"/>
                  </a:lnTo>
                  <a:lnTo>
                    <a:pt x="104" y="46"/>
                  </a:lnTo>
                  <a:lnTo>
                    <a:pt x="84" y="22"/>
                  </a:lnTo>
                  <a:lnTo>
                    <a:pt x="61" y="7"/>
                  </a:lnTo>
                  <a:lnTo>
                    <a:pt x="41" y="0"/>
                  </a:lnTo>
                  <a:lnTo>
                    <a:pt x="22" y="3"/>
                  </a:lnTo>
                  <a:lnTo>
                    <a:pt x="9" y="17"/>
                  </a:lnTo>
                  <a:close/>
                </a:path>
              </a:pathLst>
            </a:custGeom>
            <a:solidFill>
              <a:srgbClr val="F7B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4" name="Freeform 172"/>
            <p:cNvSpPr>
              <a:spLocks/>
            </p:cNvSpPr>
            <p:nvPr/>
          </p:nvSpPr>
          <p:spPr bwMode="auto">
            <a:xfrm flipH="1">
              <a:off x="755" y="2154"/>
              <a:ext cx="527" cy="614"/>
            </a:xfrm>
            <a:custGeom>
              <a:avLst/>
              <a:gdLst>
                <a:gd name="T0" fmla="*/ 527 w 527"/>
                <a:gd name="T1" fmla="*/ 18 h 614"/>
                <a:gd name="T2" fmla="*/ 523 w 527"/>
                <a:gd name="T3" fmla="*/ 19 h 614"/>
                <a:gd name="T4" fmla="*/ 513 w 527"/>
                <a:gd name="T5" fmla="*/ 23 h 614"/>
                <a:gd name="T6" fmla="*/ 495 w 527"/>
                <a:gd name="T7" fmla="*/ 30 h 614"/>
                <a:gd name="T8" fmla="*/ 471 w 527"/>
                <a:gd name="T9" fmla="*/ 40 h 614"/>
                <a:gd name="T10" fmla="*/ 444 w 527"/>
                <a:gd name="T11" fmla="*/ 53 h 614"/>
                <a:gd name="T12" fmla="*/ 411 w 527"/>
                <a:gd name="T13" fmla="*/ 73 h 614"/>
                <a:gd name="T14" fmla="*/ 376 w 527"/>
                <a:gd name="T15" fmla="*/ 96 h 614"/>
                <a:gd name="T16" fmla="*/ 339 w 527"/>
                <a:gd name="T17" fmla="*/ 125 h 614"/>
                <a:gd name="T18" fmla="*/ 298 w 527"/>
                <a:gd name="T19" fmla="*/ 160 h 614"/>
                <a:gd name="T20" fmla="*/ 257 w 527"/>
                <a:gd name="T21" fmla="*/ 202 h 614"/>
                <a:gd name="T22" fmla="*/ 215 w 527"/>
                <a:gd name="T23" fmla="*/ 251 h 614"/>
                <a:gd name="T24" fmla="*/ 175 w 527"/>
                <a:gd name="T25" fmla="*/ 306 h 614"/>
                <a:gd name="T26" fmla="*/ 134 w 527"/>
                <a:gd name="T27" fmla="*/ 371 h 614"/>
                <a:gd name="T28" fmla="*/ 97 w 527"/>
                <a:gd name="T29" fmla="*/ 442 h 614"/>
                <a:gd name="T30" fmla="*/ 62 w 527"/>
                <a:gd name="T31" fmla="*/ 523 h 614"/>
                <a:gd name="T32" fmla="*/ 29 w 527"/>
                <a:gd name="T33" fmla="*/ 614 h 614"/>
                <a:gd name="T34" fmla="*/ 28 w 527"/>
                <a:gd name="T35" fmla="*/ 610 h 614"/>
                <a:gd name="T36" fmla="*/ 24 w 527"/>
                <a:gd name="T37" fmla="*/ 598 h 614"/>
                <a:gd name="T38" fmla="*/ 19 w 527"/>
                <a:gd name="T39" fmla="*/ 580 h 614"/>
                <a:gd name="T40" fmla="*/ 13 w 527"/>
                <a:gd name="T41" fmla="*/ 555 h 614"/>
                <a:gd name="T42" fmla="*/ 8 w 527"/>
                <a:gd name="T43" fmla="*/ 525 h 614"/>
                <a:gd name="T44" fmla="*/ 3 w 527"/>
                <a:gd name="T45" fmla="*/ 490 h 614"/>
                <a:gd name="T46" fmla="*/ 0 w 527"/>
                <a:gd name="T47" fmla="*/ 450 h 614"/>
                <a:gd name="T48" fmla="*/ 0 w 527"/>
                <a:gd name="T49" fmla="*/ 407 h 614"/>
                <a:gd name="T50" fmla="*/ 3 w 527"/>
                <a:gd name="T51" fmla="*/ 362 h 614"/>
                <a:gd name="T52" fmla="*/ 10 w 527"/>
                <a:gd name="T53" fmla="*/ 315 h 614"/>
                <a:gd name="T54" fmla="*/ 21 w 527"/>
                <a:gd name="T55" fmla="*/ 265 h 614"/>
                <a:gd name="T56" fmla="*/ 39 w 527"/>
                <a:gd name="T57" fmla="*/ 215 h 614"/>
                <a:gd name="T58" fmla="*/ 63 w 527"/>
                <a:gd name="T59" fmla="*/ 164 h 614"/>
                <a:gd name="T60" fmla="*/ 94 w 527"/>
                <a:gd name="T61" fmla="*/ 114 h 614"/>
                <a:gd name="T62" fmla="*/ 133 w 527"/>
                <a:gd name="T63" fmla="*/ 65 h 614"/>
                <a:gd name="T64" fmla="*/ 181 w 527"/>
                <a:gd name="T65" fmla="*/ 18 h 614"/>
                <a:gd name="T66" fmla="*/ 183 w 527"/>
                <a:gd name="T67" fmla="*/ 19 h 614"/>
                <a:gd name="T68" fmla="*/ 188 w 527"/>
                <a:gd name="T69" fmla="*/ 22 h 614"/>
                <a:gd name="T70" fmla="*/ 196 w 527"/>
                <a:gd name="T71" fmla="*/ 25 h 614"/>
                <a:gd name="T72" fmla="*/ 206 w 527"/>
                <a:gd name="T73" fmla="*/ 30 h 614"/>
                <a:gd name="T74" fmla="*/ 219 w 527"/>
                <a:gd name="T75" fmla="*/ 34 h 614"/>
                <a:gd name="T76" fmla="*/ 235 w 527"/>
                <a:gd name="T77" fmla="*/ 39 h 614"/>
                <a:gd name="T78" fmla="*/ 253 w 527"/>
                <a:gd name="T79" fmla="*/ 43 h 614"/>
                <a:gd name="T80" fmla="*/ 272 w 527"/>
                <a:gd name="T81" fmla="*/ 47 h 614"/>
                <a:gd name="T82" fmla="*/ 296 w 527"/>
                <a:gd name="T83" fmla="*/ 49 h 614"/>
                <a:gd name="T84" fmla="*/ 320 w 527"/>
                <a:gd name="T85" fmla="*/ 51 h 614"/>
                <a:gd name="T86" fmla="*/ 346 w 527"/>
                <a:gd name="T87" fmla="*/ 49 h 614"/>
                <a:gd name="T88" fmla="*/ 375 w 527"/>
                <a:gd name="T89" fmla="*/ 45 h 614"/>
                <a:gd name="T90" fmla="*/ 405 w 527"/>
                <a:gd name="T91" fmla="*/ 39 h 614"/>
                <a:gd name="T92" fmla="*/ 436 w 527"/>
                <a:gd name="T93" fmla="*/ 30 h 614"/>
                <a:gd name="T94" fmla="*/ 470 w 527"/>
                <a:gd name="T95" fmla="*/ 17 h 614"/>
                <a:gd name="T96" fmla="*/ 504 w 527"/>
                <a:gd name="T97" fmla="*/ 0 h 614"/>
                <a:gd name="T98" fmla="*/ 527 w 527"/>
                <a:gd name="T99" fmla="*/ 1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7" h="614">
                  <a:moveTo>
                    <a:pt x="527" y="18"/>
                  </a:moveTo>
                  <a:lnTo>
                    <a:pt x="523" y="19"/>
                  </a:lnTo>
                  <a:lnTo>
                    <a:pt x="513" y="23"/>
                  </a:lnTo>
                  <a:lnTo>
                    <a:pt x="495" y="30"/>
                  </a:lnTo>
                  <a:lnTo>
                    <a:pt x="471" y="40"/>
                  </a:lnTo>
                  <a:lnTo>
                    <a:pt x="444" y="53"/>
                  </a:lnTo>
                  <a:lnTo>
                    <a:pt x="411" y="73"/>
                  </a:lnTo>
                  <a:lnTo>
                    <a:pt x="376" y="96"/>
                  </a:lnTo>
                  <a:lnTo>
                    <a:pt x="339" y="125"/>
                  </a:lnTo>
                  <a:lnTo>
                    <a:pt x="298" y="160"/>
                  </a:lnTo>
                  <a:lnTo>
                    <a:pt x="257" y="202"/>
                  </a:lnTo>
                  <a:lnTo>
                    <a:pt x="215" y="251"/>
                  </a:lnTo>
                  <a:lnTo>
                    <a:pt x="175" y="306"/>
                  </a:lnTo>
                  <a:lnTo>
                    <a:pt x="134" y="371"/>
                  </a:lnTo>
                  <a:lnTo>
                    <a:pt x="97" y="442"/>
                  </a:lnTo>
                  <a:lnTo>
                    <a:pt x="62" y="523"/>
                  </a:lnTo>
                  <a:lnTo>
                    <a:pt x="29" y="614"/>
                  </a:lnTo>
                  <a:lnTo>
                    <a:pt x="28" y="610"/>
                  </a:lnTo>
                  <a:lnTo>
                    <a:pt x="24" y="598"/>
                  </a:lnTo>
                  <a:lnTo>
                    <a:pt x="19" y="580"/>
                  </a:lnTo>
                  <a:lnTo>
                    <a:pt x="13" y="555"/>
                  </a:lnTo>
                  <a:lnTo>
                    <a:pt x="8" y="525"/>
                  </a:lnTo>
                  <a:lnTo>
                    <a:pt x="3" y="490"/>
                  </a:lnTo>
                  <a:lnTo>
                    <a:pt x="0" y="450"/>
                  </a:lnTo>
                  <a:lnTo>
                    <a:pt x="0" y="407"/>
                  </a:lnTo>
                  <a:lnTo>
                    <a:pt x="3" y="362"/>
                  </a:lnTo>
                  <a:lnTo>
                    <a:pt x="10" y="315"/>
                  </a:lnTo>
                  <a:lnTo>
                    <a:pt x="21" y="265"/>
                  </a:lnTo>
                  <a:lnTo>
                    <a:pt x="39" y="215"/>
                  </a:lnTo>
                  <a:lnTo>
                    <a:pt x="63" y="164"/>
                  </a:lnTo>
                  <a:lnTo>
                    <a:pt x="94" y="114"/>
                  </a:lnTo>
                  <a:lnTo>
                    <a:pt x="133" y="65"/>
                  </a:lnTo>
                  <a:lnTo>
                    <a:pt x="181" y="18"/>
                  </a:lnTo>
                  <a:lnTo>
                    <a:pt x="183" y="19"/>
                  </a:lnTo>
                  <a:lnTo>
                    <a:pt x="188" y="22"/>
                  </a:lnTo>
                  <a:lnTo>
                    <a:pt x="196" y="25"/>
                  </a:lnTo>
                  <a:lnTo>
                    <a:pt x="206" y="30"/>
                  </a:lnTo>
                  <a:lnTo>
                    <a:pt x="219" y="34"/>
                  </a:lnTo>
                  <a:lnTo>
                    <a:pt x="235" y="39"/>
                  </a:lnTo>
                  <a:lnTo>
                    <a:pt x="253" y="43"/>
                  </a:lnTo>
                  <a:lnTo>
                    <a:pt x="272" y="47"/>
                  </a:lnTo>
                  <a:lnTo>
                    <a:pt x="296" y="49"/>
                  </a:lnTo>
                  <a:lnTo>
                    <a:pt x="320" y="51"/>
                  </a:lnTo>
                  <a:lnTo>
                    <a:pt x="346" y="49"/>
                  </a:lnTo>
                  <a:lnTo>
                    <a:pt x="375" y="45"/>
                  </a:lnTo>
                  <a:lnTo>
                    <a:pt x="405" y="39"/>
                  </a:lnTo>
                  <a:lnTo>
                    <a:pt x="436" y="30"/>
                  </a:lnTo>
                  <a:lnTo>
                    <a:pt x="470" y="17"/>
                  </a:lnTo>
                  <a:lnTo>
                    <a:pt x="504" y="0"/>
                  </a:lnTo>
                  <a:lnTo>
                    <a:pt x="5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5" name="Freeform 173"/>
            <p:cNvSpPr>
              <a:spLocks/>
            </p:cNvSpPr>
            <p:nvPr/>
          </p:nvSpPr>
          <p:spPr bwMode="auto">
            <a:xfrm flipH="1">
              <a:off x="1426" y="2673"/>
              <a:ext cx="131" cy="161"/>
            </a:xfrm>
            <a:custGeom>
              <a:avLst/>
              <a:gdLst>
                <a:gd name="T0" fmla="*/ 0 w 131"/>
                <a:gd name="T1" fmla="*/ 78 h 161"/>
                <a:gd name="T2" fmla="*/ 2 w 131"/>
                <a:gd name="T3" fmla="*/ 78 h 161"/>
                <a:gd name="T4" fmla="*/ 10 w 131"/>
                <a:gd name="T5" fmla="*/ 78 h 161"/>
                <a:gd name="T6" fmla="*/ 21 w 131"/>
                <a:gd name="T7" fmla="*/ 77 h 161"/>
                <a:gd name="T8" fmla="*/ 32 w 131"/>
                <a:gd name="T9" fmla="*/ 73 h 161"/>
                <a:gd name="T10" fmla="*/ 43 w 131"/>
                <a:gd name="T11" fmla="*/ 64 h 161"/>
                <a:gd name="T12" fmla="*/ 53 w 131"/>
                <a:gd name="T13" fmla="*/ 49 h 161"/>
                <a:gd name="T14" fmla="*/ 61 w 131"/>
                <a:gd name="T15" fmla="*/ 28 h 161"/>
                <a:gd name="T16" fmla="*/ 63 w 131"/>
                <a:gd name="T17" fmla="*/ 0 h 161"/>
                <a:gd name="T18" fmla="*/ 130 w 131"/>
                <a:gd name="T19" fmla="*/ 51 h 161"/>
                <a:gd name="T20" fmla="*/ 130 w 131"/>
                <a:gd name="T21" fmla="*/ 55 h 161"/>
                <a:gd name="T22" fmla="*/ 131 w 131"/>
                <a:gd name="T23" fmla="*/ 65 h 161"/>
                <a:gd name="T24" fmla="*/ 131 w 131"/>
                <a:gd name="T25" fmla="*/ 79 h 161"/>
                <a:gd name="T26" fmla="*/ 128 w 131"/>
                <a:gd name="T27" fmla="*/ 97 h 161"/>
                <a:gd name="T28" fmla="*/ 121 w 131"/>
                <a:gd name="T29" fmla="*/ 117 h 161"/>
                <a:gd name="T30" fmla="*/ 109 w 131"/>
                <a:gd name="T31" fmla="*/ 135 h 161"/>
                <a:gd name="T32" fmla="*/ 91 w 131"/>
                <a:gd name="T33" fmla="*/ 149 h 161"/>
                <a:gd name="T34" fmla="*/ 63 w 131"/>
                <a:gd name="T35" fmla="*/ 161 h 161"/>
                <a:gd name="T36" fmla="*/ 0 w 131"/>
                <a:gd name="T37" fmla="*/ 7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161">
                  <a:moveTo>
                    <a:pt x="0" y="78"/>
                  </a:moveTo>
                  <a:lnTo>
                    <a:pt x="2" y="78"/>
                  </a:lnTo>
                  <a:lnTo>
                    <a:pt x="10" y="78"/>
                  </a:lnTo>
                  <a:lnTo>
                    <a:pt x="21" y="77"/>
                  </a:lnTo>
                  <a:lnTo>
                    <a:pt x="32" y="73"/>
                  </a:lnTo>
                  <a:lnTo>
                    <a:pt x="43" y="64"/>
                  </a:lnTo>
                  <a:lnTo>
                    <a:pt x="53" y="49"/>
                  </a:lnTo>
                  <a:lnTo>
                    <a:pt x="61" y="28"/>
                  </a:lnTo>
                  <a:lnTo>
                    <a:pt x="63" y="0"/>
                  </a:lnTo>
                  <a:lnTo>
                    <a:pt x="130" y="51"/>
                  </a:lnTo>
                  <a:lnTo>
                    <a:pt x="130" y="55"/>
                  </a:lnTo>
                  <a:lnTo>
                    <a:pt x="131" y="65"/>
                  </a:lnTo>
                  <a:lnTo>
                    <a:pt x="131" y="79"/>
                  </a:lnTo>
                  <a:lnTo>
                    <a:pt x="128" y="97"/>
                  </a:lnTo>
                  <a:lnTo>
                    <a:pt x="121" y="117"/>
                  </a:lnTo>
                  <a:lnTo>
                    <a:pt x="109" y="135"/>
                  </a:lnTo>
                  <a:lnTo>
                    <a:pt x="91" y="149"/>
                  </a:lnTo>
                  <a:lnTo>
                    <a:pt x="63" y="161"/>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6" name="Freeform 174"/>
            <p:cNvSpPr>
              <a:spLocks/>
            </p:cNvSpPr>
            <p:nvPr/>
          </p:nvSpPr>
          <p:spPr bwMode="auto">
            <a:xfrm flipH="1">
              <a:off x="1972" y="2819"/>
              <a:ext cx="99" cy="137"/>
            </a:xfrm>
            <a:custGeom>
              <a:avLst/>
              <a:gdLst>
                <a:gd name="T0" fmla="*/ 5 w 99"/>
                <a:gd name="T1" fmla="*/ 0 h 137"/>
                <a:gd name="T2" fmla="*/ 8 w 99"/>
                <a:gd name="T3" fmla="*/ 2 h 137"/>
                <a:gd name="T4" fmla="*/ 13 w 99"/>
                <a:gd name="T5" fmla="*/ 10 h 137"/>
                <a:gd name="T6" fmla="*/ 19 w 99"/>
                <a:gd name="T7" fmla="*/ 22 h 137"/>
                <a:gd name="T8" fmla="*/ 26 w 99"/>
                <a:gd name="T9" fmla="*/ 37 h 137"/>
                <a:gd name="T10" fmla="*/ 29 w 99"/>
                <a:gd name="T11" fmla="*/ 54 h 137"/>
                <a:gd name="T12" fmla="*/ 26 w 99"/>
                <a:gd name="T13" fmla="*/ 74 h 137"/>
                <a:gd name="T14" fmla="*/ 18 w 99"/>
                <a:gd name="T15" fmla="*/ 94 h 137"/>
                <a:gd name="T16" fmla="*/ 0 w 99"/>
                <a:gd name="T17" fmla="*/ 115 h 137"/>
                <a:gd name="T18" fmla="*/ 61 w 99"/>
                <a:gd name="T19" fmla="*/ 137 h 137"/>
                <a:gd name="T20" fmla="*/ 65 w 99"/>
                <a:gd name="T21" fmla="*/ 135 h 137"/>
                <a:gd name="T22" fmla="*/ 73 w 99"/>
                <a:gd name="T23" fmla="*/ 126 h 137"/>
                <a:gd name="T24" fmla="*/ 83 w 99"/>
                <a:gd name="T25" fmla="*/ 113 h 137"/>
                <a:gd name="T26" fmla="*/ 94 w 99"/>
                <a:gd name="T27" fmla="*/ 96 h 137"/>
                <a:gd name="T28" fmla="*/ 99 w 99"/>
                <a:gd name="T29" fmla="*/ 75 h 137"/>
                <a:gd name="T30" fmla="*/ 99 w 99"/>
                <a:gd name="T31" fmla="*/ 52 h 137"/>
                <a:gd name="T32" fmla="*/ 88 w 99"/>
                <a:gd name="T33" fmla="*/ 26 h 137"/>
                <a:gd name="T34" fmla="*/ 66 w 99"/>
                <a:gd name="T35" fmla="*/ 0 h 137"/>
                <a:gd name="T36" fmla="*/ 5 w 99"/>
                <a:gd name="T3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137">
                  <a:moveTo>
                    <a:pt x="5" y="0"/>
                  </a:moveTo>
                  <a:lnTo>
                    <a:pt x="8" y="2"/>
                  </a:lnTo>
                  <a:lnTo>
                    <a:pt x="13" y="10"/>
                  </a:lnTo>
                  <a:lnTo>
                    <a:pt x="19" y="22"/>
                  </a:lnTo>
                  <a:lnTo>
                    <a:pt x="26" y="37"/>
                  </a:lnTo>
                  <a:lnTo>
                    <a:pt x="29" y="54"/>
                  </a:lnTo>
                  <a:lnTo>
                    <a:pt x="26" y="74"/>
                  </a:lnTo>
                  <a:lnTo>
                    <a:pt x="18" y="94"/>
                  </a:lnTo>
                  <a:lnTo>
                    <a:pt x="0" y="115"/>
                  </a:lnTo>
                  <a:lnTo>
                    <a:pt x="61" y="137"/>
                  </a:lnTo>
                  <a:lnTo>
                    <a:pt x="65" y="135"/>
                  </a:lnTo>
                  <a:lnTo>
                    <a:pt x="73" y="126"/>
                  </a:lnTo>
                  <a:lnTo>
                    <a:pt x="83" y="113"/>
                  </a:lnTo>
                  <a:lnTo>
                    <a:pt x="94" y="96"/>
                  </a:lnTo>
                  <a:lnTo>
                    <a:pt x="99" y="75"/>
                  </a:lnTo>
                  <a:lnTo>
                    <a:pt x="99" y="52"/>
                  </a:lnTo>
                  <a:lnTo>
                    <a:pt x="88" y="26"/>
                  </a:lnTo>
                  <a:lnTo>
                    <a:pt x="66"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7" name="Freeform 175"/>
            <p:cNvSpPr>
              <a:spLocks/>
            </p:cNvSpPr>
            <p:nvPr/>
          </p:nvSpPr>
          <p:spPr bwMode="auto">
            <a:xfrm flipH="1">
              <a:off x="557" y="1313"/>
              <a:ext cx="506" cy="511"/>
            </a:xfrm>
            <a:custGeom>
              <a:avLst/>
              <a:gdLst>
                <a:gd name="T0" fmla="*/ 118 w 506"/>
                <a:gd name="T1" fmla="*/ 178 h 511"/>
                <a:gd name="T2" fmla="*/ 99 w 506"/>
                <a:gd name="T3" fmla="*/ 180 h 511"/>
                <a:gd name="T4" fmla="*/ 66 w 506"/>
                <a:gd name="T5" fmla="*/ 179 h 511"/>
                <a:gd name="T6" fmla="*/ 32 w 506"/>
                <a:gd name="T7" fmla="*/ 167 h 511"/>
                <a:gd name="T8" fmla="*/ 5 w 506"/>
                <a:gd name="T9" fmla="*/ 139 h 511"/>
                <a:gd name="T10" fmla="*/ 3 w 506"/>
                <a:gd name="T11" fmla="*/ 92 h 511"/>
                <a:gd name="T12" fmla="*/ 27 w 506"/>
                <a:gd name="T13" fmla="*/ 44 h 511"/>
                <a:gd name="T14" fmla="*/ 87 w 506"/>
                <a:gd name="T15" fmla="*/ 9 h 511"/>
                <a:gd name="T16" fmla="*/ 153 w 506"/>
                <a:gd name="T17" fmla="*/ 0 h 511"/>
                <a:gd name="T18" fmla="*/ 192 w 506"/>
                <a:gd name="T19" fmla="*/ 5 h 511"/>
                <a:gd name="T20" fmla="*/ 226 w 506"/>
                <a:gd name="T21" fmla="*/ 18 h 511"/>
                <a:gd name="T22" fmla="*/ 254 w 506"/>
                <a:gd name="T23" fmla="*/ 36 h 511"/>
                <a:gd name="T24" fmla="*/ 280 w 506"/>
                <a:gd name="T25" fmla="*/ 55 h 511"/>
                <a:gd name="T26" fmla="*/ 302 w 506"/>
                <a:gd name="T27" fmla="*/ 75 h 511"/>
                <a:gd name="T28" fmla="*/ 325 w 506"/>
                <a:gd name="T29" fmla="*/ 92 h 511"/>
                <a:gd name="T30" fmla="*/ 350 w 506"/>
                <a:gd name="T31" fmla="*/ 102 h 511"/>
                <a:gd name="T32" fmla="*/ 399 w 506"/>
                <a:gd name="T33" fmla="*/ 114 h 511"/>
                <a:gd name="T34" fmla="*/ 462 w 506"/>
                <a:gd name="T35" fmla="*/ 156 h 511"/>
                <a:gd name="T36" fmla="*/ 499 w 506"/>
                <a:gd name="T37" fmla="*/ 222 h 511"/>
                <a:gd name="T38" fmla="*/ 502 w 506"/>
                <a:gd name="T39" fmla="*/ 299 h 511"/>
                <a:gd name="T40" fmla="*/ 464 w 506"/>
                <a:gd name="T41" fmla="*/ 374 h 511"/>
                <a:gd name="T42" fmla="*/ 428 w 506"/>
                <a:gd name="T43" fmla="*/ 426 h 511"/>
                <a:gd name="T44" fmla="*/ 399 w 506"/>
                <a:gd name="T45" fmla="*/ 460 h 511"/>
                <a:gd name="T46" fmla="*/ 372 w 506"/>
                <a:gd name="T47" fmla="*/ 486 h 511"/>
                <a:gd name="T48" fmla="*/ 343 w 506"/>
                <a:gd name="T49" fmla="*/ 511 h 511"/>
                <a:gd name="T50" fmla="*/ 319 w 506"/>
                <a:gd name="T51" fmla="*/ 504 h 511"/>
                <a:gd name="T52" fmla="*/ 302 w 506"/>
                <a:gd name="T53" fmla="*/ 476 h 511"/>
                <a:gd name="T54" fmla="*/ 299 w 506"/>
                <a:gd name="T55" fmla="*/ 433 h 511"/>
                <a:gd name="T56" fmla="*/ 308 w 506"/>
                <a:gd name="T57" fmla="*/ 397 h 511"/>
                <a:gd name="T58" fmla="*/ 312 w 506"/>
                <a:gd name="T59" fmla="*/ 365 h 511"/>
                <a:gd name="T60" fmla="*/ 312 w 506"/>
                <a:gd name="T61" fmla="*/ 325 h 511"/>
                <a:gd name="T62" fmla="*/ 306 w 506"/>
                <a:gd name="T63" fmla="*/ 283 h 511"/>
                <a:gd name="T64" fmla="*/ 289 w 506"/>
                <a:gd name="T65" fmla="*/ 243 h 511"/>
                <a:gd name="T66" fmla="*/ 260 w 506"/>
                <a:gd name="T67" fmla="*/ 209 h 511"/>
                <a:gd name="T68" fmla="*/ 217 w 506"/>
                <a:gd name="T69" fmla="*/ 184 h 511"/>
                <a:gd name="T70" fmla="*/ 157 w 506"/>
                <a:gd name="T71" fmla="*/ 1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511">
                  <a:moveTo>
                    <a:pt x="121" y="176"/>
                  </a:moveTo>
                  <a:lnTo>
                    <a:pt x="118" y="178"/>
                  </a:lnTo>
                  <a:lnTo>
                    <a:pt x="111" y="179"/>
                  </a:lnTo>
                  <a:lnTo>
                    <a:pt x="99" y="180"/>
                  </a:lnTo>
                  <a:lnTo>
                    <a:pt x="83" y="180"/>
                  </a:lnTo>
                  <a:lnTo>
                    <a:pt x="66" y="179"/>
                  </a:lnTo>
                  <a:lnTo>
                    <a:pt x="49" y="175"/>
                  </a:lnTo>
                  <a:lnTo>
                    <a:pt x="32" y="167"/>
                  </a:lnTo>
                  <a:lnTo>
                    <a:pt x="17" y="156"/>
                  </a:lnTo>
                  <a:lnTo>
                    <a:pt x="5" y="139"/>
                  </a:lnTo>
                  <a:lnTo>
                    <a:pt x="0" y="117"/>
                  </a:lnTo>
                  <a:lnTo>
                    <a:pt x="3" y="92"/>
                  </a:lnTo>
                  <a:lnTo>
                    <a:pt x="12" y="67"/>
                  </a:lnTo>
                  <a:lnTo>
                    <a:pt x="27" y="44"/>
                  </a:lnTo>
                  <a:lnTo>
                    <a:pt x="53" y="23"/>
                  </a:lnTo>
                  <a:lnTo>
                    <a:pt x="87" y="9"/>
                  </a:lnTo>
                  <a:lnTo>
                    <a:pt x="130" y="0"/>
                  </a:lnTo>
                  <a:lnTo>
                    <a:pt x="153" y="0"/>
                  </a:lnTo>
                  <a:lnTo>
                    <a:pt x="174" y="1"/>
                  </a:lnTo>
                  <a:lnTo>
                    <a:pt x="192" y="5"/>
                  </a:lnTo>
                  <a:lnTo>
                    <a:pt x="209" y="11"/>
                  </a:lnTo>
                  <a:lnTo>
                    <a:pt x="226" y="18"/>
                  </a:lnTo>
                  <a:lnTo>
                    <a:pt x="241" y="27"/>
                  </a:lnTo>
                  <a:lnTo>
                    <a:pt x="254" y="36"/>
                  </a:lnTo>
                  <a:lnTo>
                    <a:pt x="267" y="46"/>
                  </a:lnTo>
                  <a:lnTo>
                    <a:pt x="280" y="55"/>
                  </a:lnTo>
                  <a:lnTo>
                    <a:pt x="291" y="66"/>
                  </a:lnTo>
                  <a:lnTo>
                    <a:pt x="302" y="75"/>
                  </a:lnTo>
                  <a:lnTo>
                    <a:pt x="313" y="84"/>
                  </a:lnTo>
                  <a:lnTo>
                    <a:pt x="325" y="92"/>
                  </a:lnTo>
                  <a:lnTo>
                    <a:pt x="337" y="98"/>
                  </a:lnTo>
                  <a:lnTo>
                    <a:pt x="350" y="102"/>
                  </a:lnTo>
                  <a:lnTo>
                    <a:pt x="363" y="105"/>
                  </a:lnTo>
                  <a:lnTo>
                    <a:pt x="399" y="114"/>
                  </a:lnTo>
                  <a:lnTo>
                    <a:pt x="432" y="131"/>
                  </a:lnTo>
                  <a:lnTo>
                    <a:pt x="462" y="156"/>
                  </a:lnTo>
                  <a:lnTo>
                    <a:pt x="484" y="187"/>
                  </a:lnTo>
                  <a:lnTo>
                    <a:pt x="499" y="222"/>
                  </a:lnTo>
                  <a:lnTo>
                    <a:pt x="506" y="260"/>
                  </a:lnTo>
                  <a:lnTo>
                    <a:pt x="502" y="299"/>
                  </a:lnTo>
                  <a:lnTo>
                    <a:pt x="485" y="339"/>
                  </a:lnTo>
                  <a:lnTo>
                    <a:pt x="464" y="374"/>
                  </a:lnTo>
                  <a:lnTo>
                    <a:pt x="445" y="403"/>
                  </a:lnTo>
                  <a:lnTo>
                    <a:pt x="428" y="426"/>
                  </a:lnTo>
                  <a:lnTo>
                    <a:pt x="414" y="444"/>
                  </a:lnTo>
                  <a:lnTo>
                    <a:pt x="399" y="460"/>
                  </a:lnTo>
                  <a:lnTo>
                    <a:pt x="385" y="473"/>
                  </a:lnTo>
                  <a:lnTo>
                    <a:pt x="372" y="486"/>
                  </a:lnTo>
                  <a:lnTo>
                    <a:pt x="358" y="500"/>
                  </a:lnTo>
                  <a:lnTo>
                    <a:pt x="343" y="511"/>
                  </a:lnTo>
                  <a:lnTo>
                    <a:pt x="330" y="511"/>
                  </a:lnTo>
                  <a:lnTo>
                    <a:pt x="319" y="504"/>
                  </a:lnTo>
                  <a:lnTo>
                    <a:pt x="310" y="492"/>
                  </a:lnTo>
                  <a:lnTo>
                    <a:pt x="302" y="476"/>
                  </a:lnTo>
                  <a:lnTo>
                    <a:pt x="299" y="455"/>
                  </a:lnTo>
                  <a:lnTo>
                    <a:pt x="299" y="433"/>
                  </a:lnTo>
                  <a:lnTo>
                    <a:pt x="304" y="410"/>
                  </a:lnTo>
                  <a:lnTo>
                    <a:pt x="308" y="397"/>
                  </a:lnTo>
                  <a:lnTo>
                    <a:pt x="311" y="382"/>
                  </a:lnTo>
                  <a:lnTo>
                    <a:pt x="312" y="365"/>
                  </a:lnTo>
                  <a:lnTo>
                    <a:pt x="313" y="345"/>
                  </a:lnTo>
                  <a:lnTo>
                    <a:pt x="312" y="325"/>
                  </a:lnTo>
                  <a:lnTo>
                    <a:pt x="310" y="304"/>
                  </a:lnTo>
                  <a:lnTo>
                    <a:pt x="306" y="283"/>
                  </a:lnTo>
                  <a:lnTo>
                    <a:pt x="298" y="262"/>
                  </a:lnTo>
                  <a:lnTo>
                    <a:pt x="289" y="243"/>
                  </a:lnTo>
                  <a:lnTo>
                    <a:pt x="276" y="225"/>
                  </a:lnTo>
                  <a:lnTo>
                    <a:pt x="260" y="209"/>
                  </a:lnTo>
                  <a:lnTo>
                    <a:pt x="241" y="195"/>
                  </a:lnTo>
                  <a:lnTo>
                    <a:pt x="217" y="184"/>
                  </a:lnTo>
                  <a:lnTo>
                    <a:pt x="190" y="178"/>
                  </a:lnTo>
                  <a:lnTo>
                    <a:pt x="157" y="175"/>
                  </a:lnTo>
                  <a:lnTo>
                    <a:pt x="121"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8" name="Freeform 176"/>
            <p:cNvSpPr>
              <a:spLocks/>
            </p:cNvSpPr>
            <p:nvPr/>
          </p:nvSpPr>
          <p:spPr bwMode="auto">
            <a:xfrm flipH="1">
              <a:off x="565" y="1319"/>
              <a:ext cx="490" cy="498"/>
            </a:xfrm>
            <a:custGeom>
              <a:avLst/>
              <a:gdLst>
                <a:gd name="T0" fmla="*/ 113 w 490"/>
                <a:gd name="T1" fmla="*/ 166 h 498"/>
                <a:gd name="T2" fmla="*/ 93 w 490"/>
                <a:gd name="T3" fmla="*/ 169 h 498"/>
                <a:gd name="T4" fmla="*/ 63 w 490"/>
                <a:gd name="T5" fmla="*/ 169 h 498"/>
                <a:gd name="T6" fmla="*/ 31 w 490"/>
                <a:gd name="T7" fmla="*/ 157 h 498"/>
                <a:gd name="T8" fmla="*/ 15 w 490"/>
                <a:gd name="T9" fmla="*/ 146 h 498"/>
                <a:gd name="T10" fmla="*/ 14 w 490"/>
                <a:gd name="T11" fmla="*/ 146 h 498"/>
                <a:gd name="T12" fmla="*/ 4 w 490"/>
                <a:gd name="T13" fmla="*/ 127 h 498"/>
                <a:gd name="T14" fmla="*/ 1 w 490"/>
                <a:gd name="T15" fmla="*/ 85 h 498"/>
                <a:gd name="T16" fmla="*/ 26 w 490"/>
                <a:gd name="T17" fmla="*/ 40 h 498"/>
                <a:gd name="T18" fmla="*/ 82 w 490"/>
                <a:gd name="T19" fmla="*/ 8 h 498"/>
                <a:gd name="T20" fmla="*/ 145 w 490"/>
                <a:gd name="T21" fmla="*/ 0 h 498"/>
                <a:gd name="T22" fmla="*/ 184 w 490"/>
                <a:gd name="T23" fmla="*/ 5 h 498"/>
                <a:gd name="T24" fmla="*/ 217 w 490"/>
                <a:gd name="T25" fmla="*/ 18 h 498"/>
                <a:gd name="T26" fmla="*/ 246 w 490"/>
                <a:gd name="T27" fmla="*/ 35 h 498"/>
                <a:gd name="T28" fmla="*/ 270 w 490"/>
                <a:gd name="T29" fmla="*/ 55 h 498"/>
                <a:gd name="T30" fmla="*/ 294 w 490"/>
                <a:gd name="T31" fmla="*/ 74 h 498"/>
                <a:gd name="T32" fmla="*/ 316 w 490"/>
                <a:gd name="T33" fmla="*/ 91 h 498"/>
                <a:gd name="T34" fmla="*/ 339 w 490"/>
                <a:gd name="T35" fmla="*/ 101 h 498"/>
                <a:gd name="T36" fmla="*/ 386 w 490"/>
                <a:gd name="T37" fmla="*/ 112 h 498"/>
                <a:gd name="T38" fmla="*/ 446 w 490"/>
                <a:gd name="T39" fmla="*/ 152 h 498"/>
                <a:gd name="T40" fmla="*/ 484 w 490"/>
                <a:gd name="T41" fmla="*/ 216 h 498"/>
                <a:gd name="T42" fmla="*/ 486 w 490"/>
                <a:gd name="T43" fmla="*/ 291 h 498"/>
                <a:gd name="T44" fmla="*/ 450 w 490"/>
                <a:gd name="T45" fmla="*/ 365 h 498"/>
                <a:gd name="T46" fmla="*/ 416 w 490"/>
                <a:gd name="T47" fmla="*/ 415 h 498"/>
                <a:gd name="T48" fmla="*/ 389 w 490"/>
                <a:gd name="T49" fmla="*/ 449 h 498"/>
                <a:gd name="T50" fmla="*/ 363 w 490"/>
                <a:gd name="T51" fmla="*/ 475 h 498"/>
                <a:gd name="T52" fmla="*/ 338 w 490"/>
                <a:gd name="T53" fmla="*/ 497 h 498"/>
                <a:gd name="T54" fmla="*/ 316 w 490"/>
                <a:gd name="T55" fmla="*/ 494 h 498"/>
                <a:gd name="T56" fmla="*/ 300 w 490"/>
                <a:gd name="T57" fmla="*/ 473 h 498"/>
                <a:gd name="T58" fmla="*/ 295 w 490"/>
                <a:gd name="T59" fmla="*/ 440 h 498"/>
                <a:gd name="T60" fmla="*/ 298 w 490"/>
                <a:gd name="T61" fmla="*/ 414 h 498"/>
                <a:gd name="T62" fmla="*/ 300 w 490"/>
                <a:gd name="T63" fmla="*/ 402 h 498"/>
                <a:gd name="T64" fmla="*/ 308 w 490"/>
                <a:gd name="T65" fmla="*/ 367 h 498"/>
                <a:gd name="T66" fmla="*/ 304 w 490"/>
                <a:gd name="T67" fmla="*/ 289 h 498"/>
                <a:gd name="T68" fmla="*/ 268 w 490"/>
                <a:gd name="T69" fmla="*/ 212 h 498"/>
                <a:gd name="T70" fmla="*/ 182 w 490"/>
                <a:gd name="T71" fmla="*/ 16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8">
                  <a:moveTo>
                    <a:pt x="116" y="166"/>
                  </a:moveTo>
                  <a:lnTo>
                    <a:pt x="113" y="166"/>
                  </a:lnTo>
                  <a:lnTo>
                    <a:pt x="105" y="168"/>
                  </a:lnTo>
                  <a:lnTo>
                    <a:pt x="93" y="169"/>
                  </a:lnTo>
                  <a:lnTo>
                    <a:pt x="79" y="170"/>
                  </a:lnTo>
                  <a:lnTo>
                    <a:pt x="63" y="169"/>
                  </a:lnTo>
                  <a:lnTo>
                    <a:pt x="47" y="165"/>
                  </a:lnTo>
                  <a:lnTo>
                    <a:pt x="31" y="157"/>
                  </a:lnTo>
                  <a:lnTo>
                    <a:pt x="17" y="147"/>
                  </a:lnTo>
                  <a:lnTo>
                    <a:pt x="15" y="146"/>
                  </a:lnTo>
                  <a:lnTo>
                    <a:pt x="15" y="146"/>
                  </a:lnTo>
                  <a:lnTo>
                    <a:pt x="14" y="146"/>
                  </a:lnTo>
                  <a:lnTo>
                    <a:pt x="14" y="144"/>
                  </a:lnTo>
                  <a:lnTo>
                    <a:pt x="4" y="127"/>
                  </a:lnTo>
                  <a:lnTo>
                    <a:pt x="0" y="107"/>
                  </a:lnTo>
                  <a:lnTo>
                    <a:pt x="1" y="85"/>
                  </a:lnTo>
                  <a:lnTo>
                    <a:pt x="10" y="61"/>
                  </a:lnTo>
                  <a:lnTo>
                    <a:pt x="26" y="40"/>
                  </a:lnTo>
                  <a:lnTo>
                    <a:pt x="49" y="22"/>
                  </a:lnTo>
                  <a:lnTo>
                    <a:pt x="82" y="8"/>
                  </a:lnTo>
                  <a:lnTo>
                    <a:pt x="123" y="0"/>
                  </a:lnTo>
                  <a:lnTo>
                    <a:pt x="145" y="0"/>
                  </a:lnTo>
                  <a:lnTo>
                    <a:pt x="166" y="1"/>
                  </a:lnTo>
                  <a:lnTo>
                    <a:pt x="184" y="5"/>
                  </a:lnTo>
                  <a:lnTo>
                    <a:pt x="201" y="10"/>
                  </a:lnTo>
                  <a:lnTo>
                    <a:pt x="217" y="18"/>
                  </a:lnTo>
                  <a:lnTo>
                    <a:pt x="233" y="26"/>
                  </a:lnTo>
                  <a:lnTo>
                    <a:pt x="246" y="35"/>
                  </a:lnTo>
                  <a:lnTo>
                    <a:pt x="259" y="46"/>
                  </a:lnTo>
                  <a:lnTo>
                    <a:pt x="270" y="55"/>
                  </a:lnTo>
                  <a:lnTo>
                    <a:pt x="282" y="65"/>
                  </a:lnTo>
                  <a:lnTo>
                    <a:pt x="294" y="74"/>
                  </a:lnTo>
                  <a:lnTo>
                    <a:pt x="304" y="83"/>
                  </a:lnTo>
                  <a:lnTo>
                    <a:pt x="316" y="91"/>
                  </a:lnTo>
                  <a:lnTo>
                    <a:pt x="328" y="98"/>
                  </a:lnTo>
                  <a:lnTo>
                    <a:pt x="339" y="101"/>
                  </a:lnTo>
                  <a:lnTo>
                    <a:pt x="352" y="104"/>
                  </a:lnTo>
                  <a:lnTo>
                    <a:pt x="386" y="112"/>
                  </a:lnTo>
                  <a:lnTo>
                    <a:pt x="419" y="129"/>
                  </a:lnTo>
                  <a:lnTo>
                    <a:pt x="446" y="152"/>
                  </a:lnTo>
                  <a:lnTo>
                    <a:pt x="468" y="182"/>
                  </a:lnTo>
                  <a:lnTo>
                    <a:pt x="484" y="216"/>
                  </a:lnTo>
                  <a:lnTo>
                    <a:pt x="490" y="252"/>
                  </a:lnTo>
                  <a:lnTo>
                    <a:pt x="486" y="291"/>
                  </a:lnTo>
                  <a:lnTo>
                    <a:pt x="471" y="330"/>
                  </a:lnTo>
                  <a:lnTo>
                    <a:pt x="450" y="365"/>
                  </a:lnTo>
                  <a:lnTo>
                    <a:pt x="433" y="393"/>
                  </a:lnTo>
                  <a:lnTo>
                    <a:pt x="416" y="415"/>
                  </a:lnTo>
                  <a:lnTo>
                    <a:pt x="403" y="433"/>
                  </a:lnTo>
                  <a:lnTo>
                    <a:pt x="389" y="449"/>
                  </a:lnTo>
                  <a:lnTo>
                    <a:pt x="376" y="462"/>
                  </a:lnTo>
                  <a:lnTo>
                    <a:pt x="363" y="475"/>
                  </a:lnTo>
                  <a:lnTo>
                    <a:pt x="350" y="488"/>
                  </a:lnTo>
                  <a:lnTo>
                    <a:pt x="338" y="497"/>
                  </a:lnTo>
                  <a:lnTo>
                    <a:pt x="326" y="498"/>
                  </a:lnTo>
                  <a:lnTo>
                    <a:pt x="316" y="494"/>
                  </a:lnTo>
                  <a:lnTo>
                    <a:pt x="308" y="485"/>
                  </a:lnTo>
                  <a:lnTo>
                    <a:pt x="300" y="473"/>
                  </a:lnTo>
                  <a:lnTo>
                    <a:pt x="296" y="458"/>
                  </a:lnTo>
                  <a:lnTo>
                    <a:pt x="295" y="440"/>
                  </a:lnTo>
                  <a:lnTo>
                    <a:pt x="296" y="420"/>
                  </a:lnTo>
                  <a:lnTo>
                    <a:pt x="298" y="414"/>
                  </a:lnTo>
                  <a:lnTo>
                    <a:pt x="299" y="408"/>
                  </a:lnTo>
                  <a:lnTo>
                    <a:pt x="300" y="402"/>
                  </a:lnTo>
                  <a:lnTo>
                    <a:pt x="302" y="397"/>
                  </a:lnTo>
                  <a:lnTo>
                    <a:pt x="308" y="367"/>
                  </a:lnTo>
                  <a:lnTo>
                    <a:pt x="309" y="329"/>
                  </a:lnTo>
                  <a:lnTo>
                    <a:pt x="304" y="289"/>
                  </a:lnTo>
                  <a:lnTo>
                    <a:pt x="291" y="248"/>
                  </a:lnTo>
                  <a:lnTo>
                    <a:pt x="268" y="212"/>
                  </a:lnTo>
                  <a:lnTo>
                    <a:pt x="231" y="183"/>
                  </a:lnTo>
                  <a:lnTo>
                    <a:pt x="182" y="168"/>
                  </a:lnTo>
                  <a:lnTo>
                    <a:pt x="116" y="166"/>
                  </a:lnTo>
                  <a:close/>
                </a:path>
              </a:pathLst>
            </a:custGeom>
            <a:solidFill>
              <a:srgbClr val="E5D3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49" name="Freeform 177"/>
            <p:cNvSpPr>
              <a:spLocks/>
            </p:cNvSpPr>
            <p:nvPr/>
          </p:nvSpPr>
          <p:spPr bwMode="auto">
            <a:xfrm flipH="1">
              <a:off x="571" y="1326"/>
              <a:ext cx="478" cy="485"/>
            </a:xfrm>
            <a:custGeom>
              <a:avLst/>
              <a:gdLst>
                <a:gd name="T0" fmla="*/ 111 w 478"/>
                <a:gd name="T1" fmla="*/ 154 h 485"/>
                <a:gd name="T2" fmla="*/ 91 w 478"/>
                <a:gd name="T3" fmla="*/ 157 h 485"/>
                <a:gd name="T4" fmla="*/ 63 w 478"/>
                <a:gd name="T5" fmla="*/ 157 h 485"/>
                <a:gd name="T6" fmla="*/ 31 w 478"/>
                <a:gd name="T7" fmla="*/ 146 h 485"/>
                <a:gd name="T8" fmla="*/ 17 w 478"/>
                <a:gd name="T9" fmla="*/ 136 h 485"/>
                <a:gd name="T10" fmla="*/ 16 w 478"/>
                <a:gd name="T11" fmla="*/ 136 h 485"/>
                <a:gd name="T12" fmla="*/ 5 w 478"/>
                <a:gd name="T13" fmla="*/ 118 h 485"/>
                <a:gd name="T14" fmla="*/ 2 w 478"/>
                <a:gd name="T15" fmla="*/ 78 h 485"/>
                <a:gd name="T16" fmla="*/ 25 w 478"/>
                <a:gd name="T17" fmla="*/ 37 h 485"/>
                <a:gd name="T18" fmla="*/ 78 w 478"/>
                <a:gd name="T19" fmla="*/ 7 h 485"/>
                <a:gd name="T20" fmla="*/ 141 w 478"/>
                <a:gd name="T21" fmla="*/ 0 h 485"/>
                <a:gd name="T22" fmla="*/ 178 w 478"/>
                <a:gd name="T23" fmla="*/ 6 h 485"/>
                <a:gd name="T24" fmla="*/ 211 w 478"/>
                <a:gd name="T25" fmla="*/ 18 h 485"/>
                <a:gd name="T26" fmla="*/ 238 w 478"/>
                <a:gd name="T27" fmla="*/ 35 h 485"/>
                <a:gd name="T28" fmla="*/ 263 w 478"/>
                <a:gd name="T29" fmla="*/ 54 h 485"/>
                <a:gd name="T30" fmla="*/ 285 w 478"/>
                <a:gd name="T31" fmla="*/ 72 h 485"/>
                <a:gd name="T32" fmla="*/ 307 w 478"/>
                <a:gd name="T33" fmla="*/ 88 h 485"/>
                <a:gd name="T34" fmla="*/ 331 w 478"/>
                <a:gd name="T35" fmla="*/ 98 h 485"/>
                <a:gd name="T36" fmla="*/ 376 w 478"/>
                <a:gd name="T37" fmla="*/ 109 h 485"/>
                <a:gd name="T38" fmla="*/ 433 w 478"/>
                <a:gd name="T39" fmla="*/ 149 h 485"/>
                <a:gd name="T40" fmla="*/ 470 w 478"/>
                <a:gd name="T41" fmla="*/ 210 h 485"/>
                <a:gd name="T42" fmla="*/ 474 w 478"/>
                <a:gd name="T43" fmla="*/ 283 h 485"/>
                <a:gd name="T44" fmla="*/ 439 w 478"/>
                <a:gd name="T45" fmla="*/ 355 h 485"/>
                <a:gd name="T46" fmla="*/ 406 w 478"/>
                <a:gd name="T47" fmla="*/ 404 h 485"/>
                <a:gd name="T48" fmla="*/ 381 w 478"/>
                <a:gd name="T49" fmla="*/ 435 h 485"/>
                <a:gd name="T50" fmla="*/ 357 w 478"/>
                <a:gd name="T51" fmla="*/ 461 h 485"/>
                <a:gd name="T52" fmla="*/ 332 w 478"/>
                <a:gd name="T53" fmla="*/ 482 h 485"/>
                <a:gd name="T54" fmla="*/ 311 w 478"/>
                <a:gd name="T55" fmla="*/ 479 h 485"/>
                <a:gd name="T56" fmla="*/ 298 w 478"/>
                <a:gd name="T57" fmla="*/ 457 h 485"/>
                <a:gd name="T58" fmla="*/ 294 w 478"/>
                <a:gd name="T59" fmla="*/ 423 h 485"/>
                <a:gd name="T60" fmla="*/ 297 w 478"/>
                <a:gd name="T61" fmla="*/ 397 h 485"/>
                <a:gd name="T62" fmla="*/ 299 w 478"/>
                <a:gd name="T63" fmla="*/ 386 h 485"/>
                <a:gd name="T64" fmla="*/ 306 w 478"/>
                <a:gd name="T65" fmla="*/ 349 h 485"/>
                <a:gd name="T66" fmla="*/ 299 w 478"/>
                <a:gd name="T67" fmla="*/ 273 h 485"/>
                <a:gd name="T68" fmla="*/ 260 w 478"/>
                <a:gd name="T69" fmla="*/ 198 h 485"/>
                <a:gd name="T70" fmla="*/ 176 w 478"/>
                <a:gd name="T71" fmla="*/ 15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85">
                  <a:moveTo>
                    <a:pt x="113" y="154"/>
                  </a:moveTo>
                  <a:lnTo>
                    <a:pt x="111" y="154"/>
                  </a:lnTo>
                  <a:lnTo>
                    <a:pt x="103" y="156"/>
                  </a:lnTo>
                  <a:lnTo>
                    <a:pt x="91" y="157"/>
                  </a:lnTo>
                  <a:lnTo>
                    <a:pt x="78" y="157"/>
                  </a:lnTo>
                  <a:lnTo>
                    <a:pt x="63" y="157"/>
                  </a:lnTo>
                  <a:lnTo>
                    <a:pt x="47" y="153"/>
                  </a:lnTo>
                  <a:lnTo>
                    <a:pt x="31" y="146"/>
                  </a:lnTo>
                  <a:lnTo>
                    <a:pt x="17" y="137"/>
                  </a:lnTo>
                  <a:lnTo>
                    <a:pt x="17" y="136"/>
                  </a:lnTo>
                  <a:lnTo>
                    <a:pt x="17" y="136"/>
                  </a:lnTo>
                  <a:lnTo>
                    <a:pt x="16" y="136"/>
                  </a:lnTo>
                  <a:lnTo>
                    <a:pt x="16" y="135"/>
                  </a:lnTo>
                  <a:lnTo>
                    <a:pt x="5" y="118"/>
                  </a:lnTo>
                  <a:lnTo>
                    <a:pt x="0" y="98"/>
                  </a:lnTo>
                  <a:lnTo>
                    <a:pt x="2" y="78"/>
                  </a:lnTo>
                  <a:lnTo>
                    <a:pt x="9" y="57"/>
                  </a:lnTo>
                  <a:lnTo>
                    <a:pt x="25" y="37"/>
                  </a:lnTo>
                  <a:lnTo>
                    <a:pt x="47" y="20"/>
                  </a:lnTo>
                  <a:lnTo>
                    <a:pt x="78" y="7"/>
                  </a:lnTo>
                  <a:lnTo>
                    <a:pt x="119" y="1"/>
                  </a:lnTo>
                  <a:lnTo>
                    <a:pt x="141" y="0"/>
                  </a:lnTo>
                  <a:lnTo>
                    <a:pt x="160" y="2"/>
                  </a:lnTo>
                  <a:lnTo>
                    <a:pt x="178" y="6"/>
                  </a:lnTo>
                  <a:lnTo>
                    <a:pt x="195" y="11"/>
                  </a:lnTo>
                  <a:lnTo>
                    <a:pt x="211" y="18"/>
                  </a:lnTo>
                  <a:lnTo>
                    <a:pt x="225" y="26"/>
                  </a:lnTo>
                  <a:lnTo>
                    <a:pt x="238" y="35"/>
                  </a:lnTo>
                  <a:lnTo>
                    <a:pt x="251" y="44"/>
                  </a:lnTo>
                  <a:lnTo>
                    <a:pt x="263" y="54"/>
                  </a:lnTo>
                  <a:lnTo>
                    <a:pt x="273" y="63"/>
                  </a:lnTo>
                  <a:lnTo>
                    <a:pt x="285" y="72"/>
                  </a:lnTo>
                  <a:lnTo>
                    <a:pt x="297" y="80"/>
                  </a:lnTo>
                  <a:lnTo>
                    <a:pt x="307" y="88"/>
                  </a:lnTo>
                  <a:lnTo>
                    <a:pt x="319" y="94"/>
                  </a:lnTo>
                  <a:lnTo>
                    <a:pt x="331" y="98"/>
                  </a:lnTo>
                  <a:lnTo>
                    <a:pt x="344" y="101"/>
                  </a:lnTo>
                  <a:lnTo>
                    <a:pt x="376" y="109"/>
                  </a:lnTo>
                  <a:lnTo>
                    <a:pt x="406" y="126"/>
                  </a:lnTo>
                  <a:lnTo>
                    <a:pt x="433" y="149"/>
                  </a:lnTo>
                  <a:lnTo>
                    <a:pt x="455" y="178"/>
                  </a:lnTo>
                  <a:lnTo>
                    <a:pt x="470" y="210"/>
                  </a:lnTo>
                  <a:lnTo>
                    <a:pt x="478" y="247"/>
                  </a:lnTo>
                  <a:lnTo>
                    <a:pt x="474" y="283"/>
                  </a:lnTo>
                  <a:lnTo>
                    <a:pt x="458" y="321"/>
                  </a:lnTo>
                  <a:lnTo>
                    <a:pt x="439" y="355"/>
                  </a:lnTo>
                  <a:lnTo>
                    <a:pt x="422" y="382"/>
                  </a:lnTo>
                  <a:lnTo>
                    <a:pt x="406" y="404"/>
                  </a:lnTo>
                  <a:lnTo>
                    <a:pt x="393" y="421"/>
                  </a:lnTo>
                  <a:lnTo>
                    <a:pt x="381" y="435"/>
                  </a:lnTo>
                  <a:lnTo>
                    <a:pt x="368" y="448"/>
                  </a:lnTo>
                  <a:lnTo>
                    <a:pt x="357" y="461"/>
                  </a:lnTo>
                  <a:lnTo>
                    <a:pt x="344" y="474"/>
                  </a:lnTo>
                  <a:lnTo>
                    <a:pt x="332" y="482"/>
                  </a:lnTo>
                  <a:lnTo>
                    <a:pt x="320" y="485"/>
                  </a:lnTo>
                  <a:lnTo>
                    <a:pt x="311" y="479"/>
                  </a:lnTo>
                  <a:lnTo>
                    <a:pt x="303" y="470"/>
                  </a:lnTo>
                  <a:lnTo>
                    <a:pt x="298" y="457"/>
                  </a:lnTo>
                  <a:lnTo>
                    <a:pt x="294" y="442"/>
                  </a:lnTo>
                  <a:lnTo>
                    <a:pt x="294" y="423"/>
                  </a:lnTo>
                  <a:lnTo>
                    <a:pt x="296" y="404"/>
                  </a:lnTo>
                  <a:lnTo>
                    <a:pt x="297" y="397"/>
                  </a:lnTo>
                  <a:lnTo>
                    <a:pt x="298" y="392"/>
                  </a:lnTo>
                  <a:lnTo>
                    <a:pt x="299" y="386"/>
                  </a:lnTo>
                  <a:lnTo>
                    <a:pt x="301" y="381"/>
                  </a:lnTo>
                  <a:lnTo>
                    <a:pt x="306" y="349"/>
                  </a:lnTo>
                  <a:lnTo>
                    <a:pt x="306" y="313"/>
                  </a:lnTo>
                  <a:lnTo>
                    <a:pt x="299" y="273"/>
                  </a:lnTo>
                  <a:lnTo>
                    <a:pt x="285" y="234"/>
                  </a:lnTo>
                  <a:lnTo>
                    <a:pt x="260" y="198"/>
                  </a:lnTo>
                  <a:lnTo>
                    <a:pt x="225" y="171"/>
                  </a:lnTo>
                  <a:lnTo>
                    <a:pt x="176" y="156"/>
                  </a:lnTo>
                  <a:lnTo>
                    <a:pt x="113" y="154"/>
                  </a:lnTo>
                  <a:close/>
                </a:path>
              </a:pathLst>
            </a:custGeom>
            <a:solidFill>
              <a:srgbClr val="CCA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0" name="Freeform 178"/>
            <p:cNvSpPr>
              <a:spLocks/>
            </p:cNvSpPr>
            <p:nvPr/>
          </p:nvSpPr>
          <p:spPr bwMode="auto">
            <a:xfrm flipH="1">
              <a:off x="581" y="1332"/>
              <a:ext cx="461" cy="471"/>
            </a:xfrm>
            <a:custGeom>
              <a:avLst/>
              <a:gdLst>
                <a:gd name="T0" fmla="*/ 106 w 461"/>
                <a:gd name="T1" fmla="*/ 143 h 471"/>
                <a:gd name="T2" fmla="*/ 88 w 461"/>
                <a:gd name="T3" fmla="*/ 146 h 471"/>
                <a:gd name="T4" fmla="*/ 60 w 461"/>
                <a:gd name="T5" fmla="*/ 146 h 471"/>
                <a:gd name="T6" fmla="*/ 31 w 461"/>
                <a:gd name="T7" fmla="*/ 138 h 471"/>
                <a:gd name="T8" fmla="*/ 17 w 461"/>
                <a:gd name="T9" fmla="*/ 127 h 471"/>
                <a:gd name="T10" fmla="*/ 17 w 461"/>
                <a:gd name="T11" fmla="*/ 127 h 471"/>
                <a:gd name="T12" fmla="*/ 5 w 461"/>
                <a:gd name="T13" fmla="*/ 111 h 471"/>
                <a:gd name="T14" fmla="*/ 1 w 461"/>
                <a:gd name="T15" fmla="*/ 73 h 471"/>
                <a:gd name="T16" fmla="*/ 23 w 461"/>
                <a:gd name="T17" fmla="*/ 36 h 471"/>
                <a:gd name="T18" fmla="*/ 74 w 461"/>
                <a:gd name="T19" fmla="*/ 8 h 471"/>
                <a:gd name="T20" fmla="*/ 134 w 461"/>
                <a:gd name="T21" fmla="*/ 0 h 471"/>
                <a:gd name="T22" fmla="*/ 171 w 461"/>
                <a:gd name="T23" fmla="*/ 5 h 471"/>
                <a:gd name="T24" fmla="*/ 203 w 461"/>
                <a:gd name="T25" fmla="*/ 18 h 471"/>
                <a:gd name="T26" fmla="*/ 230 w 461"/>
                <a:gd name="T27" fmla="*/ 34 h 471"/>
                <a:gd name="T28" fmla="*/ 253 w 461"/>
                <a:gd name="T29" fmla="*/ 52 h 471"/>
                <a:gd name="T30" fmla="*/ 275 w 461"/>
                <a:gd name="T31" fmla="*/ 70 h 471"/>
                <a:gd name="T32" fmla="*/ 298 w 461"/>
                <a:gd name="T33" fmla="*/ 86 h 471"/>
                <a:gd name="T34" fmla="*/ 321 w 461"/>
                <a:gd name="T35" fmla="*/ 96 h 471"/>
                <a:gd name="T36" fmla="*/ 363 w 461"/>
                <a:gd name="T37" fmla="*/ 107 h 471"/>
                <a:gd name="T38" fmla="*/ 419 w 461"/>
                <a:gd name="T39" fmla="*/ 144 h 471"/>
                <a:gd name="T40" fmla="*/ 455 w 461"/>
                <a:gd name="T41" fmla="*/ 204 h 471"/>
                <a:gd name="T42" fmla="*/ 459 w 461"/>
                <a:gd name="T43" fmla="*/ 276 h 471"/>
                <a:gd name="T44" fmla="*/ 425 w 461"/>
                <a:gd name="T45" fmla="*/ 345 h 471"/>
                <a:gd name="T46" fmla="*/ 395 w 461"/>
                <a:gd name="T47" fmla="*/ 393 h 471"/>
                <a:gd name="T48" fmla="*/ 372 w 461"/>
                <a:gd name="T49" fmla="*/ 424 h 471"/>
                <a:gd name="T50" fmla="*/ 348 w 461"/>
                <a:gd name="T51" fmla="*/ 449 h 471"/>
                <a:gd name="T52" fmla="*/ 324 w 461"/>
                <a:gd name="T53" fmla="*/ 470 h 471"/>
                <a:gd name="T54" fmla="*/ 304 w 461"/>
                <a:gd name="T55" fmla="*/ 467 h 471"/>
                <a:gd name="T56" fmla="*/ 292 w 461"/>
                <a:gd name="T57" fmla="*/ 444 h 471"/>
                <a:gd name="T58" fmla="*/ 290 w 461"/>
                <a:gd name="T59" fmla="*/ 410 h 471"/>
                <a:gd name="T60" fmla="*/ 294 w 461"/>
                <a:gd name="T61" fmla="*/ 384 h 471"/>
                <a:gd name="T62" fmla="*/ 298 w 461"/>
                <a:gd name="T63" fmla="*/ 372 h 471"/>
                <a:gd name="T64" fmla="*/ 302 w 461"/>
                <a:gd name="T65" fmla="*/ 351 h 471"/>
                <a:gd name="T66" fmla="*/ 304 w 461"/>
                <a:gd name="T67" fmla="*/ 316 h 471"/>
                <a:gd name="T68" fmla="*/ 300 w 461"/>
                <a:gd name="T69" fmla="*/ 277 h 471"/>
                <a:gd name="T70" fmla="*/ 287 w 461"/>
                <a:gd name="T71" fmla="*/ 238 h 471"/>
                <a:gd name="T72" fmla="*/ 268 w 461"/>
                <a:gd name="T73" fmla="*/ 203 h 471"/>
                <a:gd name="T74" fmla="*/ 236 w 461"/>
                <a:gd name="T75" fmla="*/ 172 h 471"/>
                <a:gd name="T76" fmla="*/ 195 w 461"/>
                <a:gd name="T77" fmla="*/ 151 h 471"/>
                <a:gd name="T78" fmla="*/ 142 w 461"/>
                <a:gd name="T79" fmla="*/ 14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1" h="471">
                  <a:moveTo>
                    <a:pt x="109" y="143"/>
                  </a:moveTo>
                  <a:lnTo>
                    <a:pt x="106" y="143"/>
                  </a:lnTo>
                  <a:lnTo>
                    <a:pt x="99" y="144"/>
                  </a:lnTo>
                  <a:lnTo>
                    <a:pt x="88" y="146"/>
                  </a:lnTo>
                  <a:lnTo>
                    <a:pt x="75" y="146"/>
                  </a:lnTo>
                  <a:lnTo>
                    <a:pt x="60" y="146"/>
                  </a:lnTo>
                  <a:lnTo>
                    <a:pt x="45" y="143"/>
                  </a:lnTo>
                  <a:lnTo>
                    <a:pt x="31" y="138"/>
                  </a:lnTo>
                  <a:lnTo>
                    <a:pt x="18" y="129"/>
                  </a:lnTo>
                  <a:lnTo>
                    <a:pt x="17" y="127"/>
                  </a:lnTo>
                  <a:lnTo>
                    <a:pt x="17" y="127"/>
                  </a:lnTo>
                  <a:lnTo>
                    <a:pt x="17" y="127"/>
                  </a:lnTo>
                  <a:lnTo>
                    <a:pt x="15" y="126"/>
                  </a:lnTo>
                  <a:lnTo>
                    <a:pt x="5" y="111"/>
                  </a:lnTo>
                  <a:lnTo>
                    <a:pt x="0" y="92"/>
                  </a:lnTo>
                  <a:lnTo>
                    <a:pt x="1" y="73"/>
                  </a:lnTo>
                  <a:lnTo>
                    <a:pt x="9" y="53"/>
                  </a:lnTo>
                  <a:lnTo>
                    <a:pt x="23" y="36"/>
                  </a:lnTo>
                  <a:lnTo>
                    <a:pt x="45" y="20"/>
                  </a:lnTo>
                  <a:lnTo>
                    <a:pt x="74" y="8"/>
                  </a:lnTo>
                  <a:lnTo>
                    <a:pt x="113" y="1"/>
                  </a:lnTo>
                  <a:lnTo>
                    <a:pt x="134" y="0"/>
                  </a:lnTo>
                  <a:lnTo>
                    <a:pt x="153" y="3"/>
                  </a:lnTo>
                  <a:lnTo>
                    <a:pt x="171" y="5"/>
                  </a:lnTo>
                  <a:lnTo>
                    <a:pt x="187" y="10"/>
                  </a:lnTo>
                  <a:lnTo>
                    <a:pt x="203" y="18"/>
                  </a:lnTo>
                  <a:lnTo>
                    <a:pt x="217" y="26"/>
                  </a:lnTo>
                  <a:lnTo>
                    <a:pt x="230" y="34"/>
                  </a:lnTo>
                  <a:lnTo>
                    <a:pt x="242" y="43"/>
                  </a:lnTo>
                  <a:lnTo>
                    <a:pt x="253" y="52"/>
                  </a:lnTo>
                  <a:lnTo>
                    <a:pt x="265" y="62"/>
                  </a:lnTo>
                  <a:lnTo>
                    <a:pt x="275" y="70"/>
                  </a:lnTo>
                  <a:lnTo>
                    <a:pt x="287" y="79"/>
                  </a:lnTo>
                  <a:lnTo>
                    <a:pt x="298" y="86"/>
                  </a:lnTo>
                  <a:lnTo>
                    <a:pt x="309" y="92"/>
                  </a:lnTo>
                  <a:lnTo>
                    <a:pt x="321" y="96"/>
                  </a:lnTo>
                  <a:lnTo>
                    <a:pt x="333" y="99"/>
                  </a:lnTo>
                  <a:lnTo>
                    <a:pt x="363" y="107"/>
                  </a:lnTo>
                  <a:lnTo>
                    <a:pt x="393" y="122"/>
                  </a:lnTo>
                  <a:lnTo>
                    <a:pt x="419" y="144"/>
                  </a:lnTo>
                  <a:lnTo>
                    <a:pt x="439" y="173"/>
                  </a:lnTo>
                  <a:lnTo>
                    <a:pt x="455" y="204"/>
                  </a:lnTo>
                  <a:lnTo>
                    <a:pt x="461" y="239"/>
                  </a:lnTo>
                  <a:lnTo>
                    <a:pt x="459" y="276"/>
                  </a:lnTo>
                  <a:lnTo>
                    <a:pt x="445" y="312"/>
                  </a:lnTo>
                  <a:lnTo>
                    <a:pt x="425" y="345"/>
                  </a:lnTo>
                  <a:lnTo>
                    <a:pt x="409" y="372"/>
                  </a:lnTo>
                  <a:lnTo>
                    <a:pt x="395" y="393"/>
                  </a:lnTo>
                  <a:lnTo>
                    <a:pt x="382" y="410"/>
                  </a:lnTo>
                  <a:lnTo>
                    <a:pt x="372" y="424"/>
                  </a:lnTo>
                  <a:lnTo>
                    <a:pt x="360" y="437"/>
                  </a:lnTo>
                  <a:lnTo>
                    <a:pt x="348" y="449"/>
                  </a:lnTo>
                  <a:lnTo>
                    <a:pt x="335" y="462"/>
                  </a:lnTo>
                  <a:lnTo>
                    <a:pt x="324" y="470"/>
                  </a:lnTo>
                  <a:lnTo>
                    <a:pt x="313" y="471"/>
                  </a:lnTo>
                  <a:lnTo>
                    <a:pt x="304" y="467"/>
                  </a:lnTo>
                  <a:lnTo>
                    <a:pt x="298" y="457"/>
                  </a:lnTo>
                  <a:lnTo>
                    <a:pt x="292" y="444"/>
                  </a:lnTo>
                  <a:lnTo>
                    <a:pt x="290" y="428"/>
                  </a:lnTo>
                  <a:lnTo>
                    <a:pt x="290" y="410"/>
                  </a:lnTo>
                  <a:lnTo>
                    <a:pt x="292" y="390"/>
                  </a:lnTo>
                  <a:lnTo>
                    <a:pt x="294" y="384"/>
                  </a:lnTo>
                  <a:lnTo>
                    <a:pt x="296" y="378"/>
                  </a:lnTo>
                  <a:lnTo>
                    <a:pt x="298" y="372"/>
                  </a:lnTo>
                  <a:lnTo>
                    <a:pt x="299" y="367"/>
                  </a:lnTo>
                  <a:lnTo>
                    <a:pt x="302" y="351"/>
                  </a:lnTo>
                  <a:lnTo>
                    <a:pt x="304" y="334"/>
                  </a:lnTo>
                  <a:lnTo>
                    <a:pt x="304" y="316"/>
                  </a:lnTo>
                  <a:lnTo>
                    <a:pt x="303" y="297"/>
                  </a:lnTo>
                  <a:lnTo>
                    <a:pt x="300" y="277"/>
                  </a:lnTo>
                  <a:lnTo>
                    <a:pt x="295" y="258"/>
                  </a:lnTo>
                  <a:lnTo>
                    <a:pt x="287" y="238"/>
                  </a:lnTo>
                  <a:lnTo>
                    <a:pt x="278" y="220"/>
                  </a:lnTo>
                  <a:lnTo>
                    <a:pt x="268" y="203"/>
                  </a:lnTo>
                  <a:lnTo>
                    <a:pt x="253" y="186"/>
                  </a:lnTo>
                  <a:lnTo>
                    <a:pt x="236" y="172"/>
                  </a:lnTo>
                  <a:lnTo>
                    <a:pt x="217" y="160"/>
                  </a:lnTo>
                  <a:lnTo>
                    <a:pt x="195" y="151"/>
                  </a:lnTo>
                  <a:lnTo>
                    <a:pt x="170" y="144"/>
                  </a:lnTo>
                  <a:lnTo>
                    <a:pt x="142" y="142"/>
                  </a:lnTo>
                  <a:lnTo>
                    <a:pt x="109" y="143"/>
                  </a:lnTo>
                  <a:close/>
                </a:path>
              </a:pathLst>
            </a:custGeom>
            <a:solidFill>
              <a:srgbClr val="B27A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1" name="Freeform 179"/>
            <p:cNvSpPr>
              <a:spLocks/>
            </p:cNvSpPr>
            <p:nvPr/>
          </p:nvSpPr>
          <p:spPr bwMode="auto">
            <a:xfrm flipH="1">
              <a:off x="587" y="1340"/>
              <a:ext cx="447" cy="456"/>
            </a:xfrm>
            <a:custGeom>
              <a:avLst/>
              <a:gdLst>
                <a:gd name="T0" fmla="*/ 101 w 447"/>
                <a:gd name="T1" fmla="*/ 131 h 456"/>
                <a:gd name="T2" fmla="*/ 83 w 447"/>
                <a:gd name="T3" fmla="*/ 134 h 456"/>
                <a:gd name="T4" fmla="*/ 57 w 447"/>
                <a:gd name="T5" fmla="*/ 132 h 456"/>
                <a:gd name="T6" fmla="*/ 29 w 447"/>
                <a:gd name="T7" fmla="*/ 126 h 456"/>
                <a:gd name="T8" fmla="*/ 16 w 447"/>
                <a:gd name="T9" fmla="*/ 117 h 456"/>
                <a:gd name="T10" fmla="*/ 16 w 447"/>
                <a:gd name="T11" fmla="*/ 117 h 456"/>
                <a:gd name="T12" fmla="*/ 5 w 447"/>
                <a:gd name="T13" fmla="*/ 101 h 456"/>
                <a:gd name="T14" fmla="*/ 1 w 447"/>
                <a:gd name="T15" fmla="*/ 66 h 456"/>
                <a:gd name="T16" fmla="*/ 20 w 447"/>
                <a:gd name="T17" fmla="*/ 32 h 456"/>
                <a:gd name="T18" fmla="*/ 70 w 447"/>
                <a:gd name="T19" fmla="*/ 6 h 456"/>
                <a:gd name="T20" fmla="*/ 128 w 447"/>
                <a:gd name="T21" fmla="*/ 0 h 456"/>
                <a:gd name="T22" fmla="*/ 163 w 447"/>
                <a:gd name="T23" fmla="*/ 5 h 456"/>
                <a:gd name="T24" fmla="*/ 195 w 447"/>
                <a:gd name="T25" fmla="*/ 17 h 456"/>
                <a:gd name="T26" fmla="*/ 221 w 447"/>
                <a:gd name="T27" fmla="*/ 32 h 456"/>
                <a:gd name="T28" fmla="*/ 244 w 447"/>
                <a:gd name="T29" fmla="*/ 51 h 456"/>
                <a:gd name="T30" fmla="*/ 266 w 447"/>
                <a:gd name="T31" fmla="*/ 67 h 456"/>
                <a:gd name="T32" fmla="*/ 288 w 447"/>
                <a:gd name="T33" fmla="*/ 83 h 456"/>
                <a:gd name="T34" fmla="*/ 310 w 447"/>
                <a:gd name="T35" fmla="*/ 93 h 456"/>
                <a:gd name="T36" fmla="*/ 351 w 447"/>
                <a:gd name="T37" fmla="*/ 104 h 456"/>
                <a:gd name="T38" fmla="*/ 403 w 447"/>
                <a:gd name="T39" fmla="*/ 140 h 456"/>
                <a:gd name="T40" fmla="*/ 439 w 447"/>
                <a:gd name="T41" fmla="*/ 199 h 456"/>
                <a:gd name="T42" fmla="*/ 444 w 447"/>
                <a:gd name="T43" fmla="*/ 268 h 456"/>
                <a:gd name="T44" fmla="*/ 412 w 447"/>
                <a:gd name="T45" fmla="*/ 334 h 456"/>
                <a:gd name="T46" fmla="*/ 383 w 447"/>
                <a:gd name="T47" fmla="*/ 380 h 456"/>
                <a:gd name="T48" fmla="*/ 361 w 447"/>
                <a:gd name="T49" fmla="*/ 411 h 456"/>
                <a:gd name="T50" fmla="*/ 339 w 447"/>
                <a:gd name="T51" fmla="*/ 434 h 456"/>
                <a:gd name="T52" fmla="*/ 316 w 447"/>
                <a:gd name="T53" fmla="*/ 455 h 456"/>
                <a:gd name="T54" fmla="*/ 297 w 447"/>
                <a:gd name="T55" fmla="*/ 451 h 456"/>
                <a:gd name="T56" fmla="*/ 288 w 447"/>
                <a:gd name="T57" fmla="*/ 428 h 456"/>
                <a:gd name="T58" fmla="*/ 287 w 447"/>
                <a:gd name="T59" fmla="*/ 393 h 456"/>
                <a:gd name="T60" fmla="*/ 291 w 447"/>
                <a:gd name="T61" fmla="*/ 368 h 456"/>
                <a:gd name="T62" fmla="*/ 294 w 447"/>
                <a:gd name="T63" fmla="*/ 356 h 456"/>
                <a:gd name="T64" fmla="*/ 297 w 447"/>
                <a:gd name="T65" fmla="*/ 335 h 456"/>
                <a:gd name="T66" fmla="*/ 300 w 447"/>
                <a:gd name="T67" fmla="*/ 299 h 456"/>
                <a:gd name="T68" fmla="*/ 295 w 447"/>
                <a:gd name="T69" fmla="*/ 260 h 456"/>
                <a:gd name="T70" fmla="*/ 281 w 447"/>
                <a:gd name="T71" fmla="*/ 222 h 456"/>
                <a:gd name="T72" fmla="*/ 260 w 447"/>
                <a:gd name="T73" fmla="*/ 187 h 456"/>
                <a:gd name="T74" fmla="*/ 228 w 447"/>
                <a:gd name="T75" fmla="*/ 158 h 456"/>
                <a:gd name="T76" fmla="*/ 187 w 447"/>
                <a:gd name="T77" fmla="*/ 139 h 456"/>
                <a:gd name="T78" fmla="*/ 135 w 447"/>
                <a:gd name="T79" fmla="*/ 13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 h="456">
                  <a:moveTo>
                    <a:pt x="104" y="131"/>
                  </a:moveTo>
                  <a:lnTo>
                    <a:pt x="101" y="131"/>
                  </a:lnTo>
                  <a:lnTo>
                    <a:pt x="95" y="132"/>
                  </a:lnTo>
                  <a:lnTo>
                    <a:pt x="83" y="134"/>
                  </a:lnTo>
                  <a:lnTo>
                    <a:pt x="71" y="134"/>
                  </a:lnTo>
                  <a:lnTo>
                    <a:pt x="57" y="132"/>
                  </a:lnTo>
                  <a:lnTo>
                    <a:pt x="42" y="130"/>
                  </a:lnTo>
                  <a:lnTo>
                    <a:pt x="29" y="126"/>
                  </a:lnTo>
                  <a:lnTo>
                    <a:pt x="18" y="118"/>
                  </a:lnTo>
                  <a:lnTo>
                    <a:pt x="16" y="117"/>
                  </a:lnTo>
                  <a:lnTo>
                    <a:pt x="16" y="117"/>
                  </a:lnTo>
                  <a:lnTo>
                    <a:pt x="16" y="117"/>
                  </a:lnTo>
                  <a:lnTo>
                    <a:pt x="15" y="116"/>
                  </a:lnTo>
                  <a:lnTo>
                    <a:pt x="5" y="101"/>
                  </a:lnTo>
                  <a:lnTo>
                    <a:pt x="0" y="84"/>
                  </a:lnTo>
                  <a:lnTo>
                    <a:pt x="1" y="66"/>
                  </a:lnTo>
                  <a:lnTo>
                    <a:pt x="7" y="48"/>
                  </a:lnTo>
                  <a:lnTo>
                    <a:pt x="20" y="32"/>
                  </a:lnTo>
                  <a:lnTo>
                    <a:pt x="41" y="17"/>
                  </a:lnTo>
                  <a:lnTo>
                    <a:pt x="70" y="6"/>
                  </a:lnTo>
                  <a:lnTo>
                    <a:pt x="108" y="0"/>
                  </a:lnTo>
                  <a:lnTo>
                    <a:pt x="128" y="0"/>
                  </a:lnTo>
                  <a:lnTo>
                    <a:pt x="147" y="1"/>
                  </a:lnTo>
                  <a:lnTo>
                    <a:pt x="163" y="5"/>
                  </a:lnTo>
                  <a:lnTo>
                    <a:pt x="179" y="10"/>
                  </a:lnTo>
                  <a:lnTo>
                    <a:pt x="195" y="17"/>
                  </a:lnTo>
                  <a:lnTo>
                    <a:pt x="208" y="23"/>
                  </a:lnTo>
                  <a:lnTo>
                    <a:pt x="221" y="32"/>
                  </a:lnTo>
                  <a:lnTo>
                    <a:pt x="232" y="41"/>
                  </a:lnTo>
                  <a:lnTo>
                    <a:pt x="244" y="51"/>
                  </a:lnTo>
                  <a:lnTo>
                    <a:pt x="256" y="60"/>
                  </a:lnTo>
                  <a:lnTo>
                    <a:pt x="266" y="67"/>
                  </a:lnTo>
                  <a:lnTo>
                    <a:pt x="277" y="75"/>
                  </a:lnTo>
                  <a:lnTo>
                    <a:pt x="288" y="83"/>
                  </a:lnTo>
                  <a:lnTo>
                    <a:pt x="299" y="90"/>
                  </a:lnTo>
                  <a:lnTo>
                    <a:pt x="310" y="93"/>
                  </a:lnTo>
                  <a:lnTo>
                    <a:pt x="322" y="96"/>
                  </a:lnTo>
                  <a:lnTo>
                    <a:pt x="351" y="104"/>
                  </a:lnTo>
                  <a:lnTo>
                    <a:pt x="378" y="119"/>
                  </a:lnTo>
                  <a:lnTo>
                    <a:pt x="403" y="140"/>
                  </a:lnTo>
                  <a:lnTo>
                    <a:pt x="425" y="168"/>
                  </a:lnTo>
                  <a:lnTo>
                    <a:pt x="439" y="199"/>
                  </a:lnTo>
                  <a:lnTo>
                    <a:pt x="447" y="233"/>
                  </a:lnTo>
                  <a:lnTo>
                    <a:pt x="444" y="268"/>
                  </a:lnTo>
                  <a:lnTo>
                    <a:pt x="430" y="303"/>
                  </a:lnTo>
                  <a:lnTo>
                    <a:pt x="412" y="334"/>
                  </a:lnTo>
                  <a:lnTo>
                    <a:pt x="396" y="359"/>
                  </a:lnTo>
                  <a:lnTo>
                    <a:pt x="383" y="380"/>
                  </a:lnTo>
                  <a:lnTo>
                    <a:pt x="372" y="396"/>
                  </a:lnTo>
                  <a:lnTo>
                    <a:pt x="361" y="411"/>
                  </a:lnTo>
                  <a:lnTo>
                    <a:pt x="351" y="422"/>
                  </a:lnTo>
                  <a:lnTo>
                    <a:pt x="339" y="434"/>
                  </a:lnTo>
                  <a:lnTo>
                    <a:pt x="327" y="447"/>
                  </a:lnTo>
                  <a:lnTo>
                    <a:pt x="316" y="455"/>
                  </a:lnTo>
                  <a:lnTo>
                    <a:pt x="307" y="456"/>
                  </a:lnTo>
                  <a:lnTo>
                    <a:pt x="297" y="451"/>
                  </a:lnTo>
                  <a:lnTo>
                    <a:pt x="292" y="441"/>
                  </a:lnTo>
                  <a:lnTo>
                    <a:pt x="288" y="428"/>
                  </a:lnTo>
                  <a:lnTo>
                    <a:pt x="286" y="411"/>
                  </a:lnTo>
                  <a:lnTo>
                    <a:pt x="287" y="393"/>
                  </a:lnTo>
                  <a:lnTo>
                    <a:pt x="290" y="373"/>
                  </a:lnTo>
                  <a:lnTo>
                    <a:pt x="291" y="368"/>
                  </a:lnTo>
                  <a:lnTo>
                    <a:pt x="292" y="363"/>
                  </a:lnTo>
                  <a:lnTo>
                    <a:pt x="294" y="356"/>
                  </a:lnTo>
                  <a:lnTo>
                    <a:pt x="295" y="351"/>
                  </a:lnTo>
                  <a:lnTo>
                    <a:pt x="297" y="335"/>
                  </a:lnTo>
                  <a:lnTo>
                    <a:pt x="300" y="317"/>
                  </a:lnTo>
                  <a:lnTo>
                    <a:pt x="300" y="299"/>
                  </a:lnTo>
                  <a:lnTo>
                    <a:pt x="297" y="279"/>
                  </a:lnTo>
                  <a:lnTo>
                    <a:pt x="295" y="260"/>
                  </a:lnTo>
                  <a:lnTo>
                    <a:pt x="288" y="242"/>
                  </a:lnTo>
                  <a:lnTo>
                    <a:pt x="281" y="222"/>
                  </a:lnTo>
                  <a:lnTo>
                    <a:pt x="271" y="204"/>
                  </a:lnTo>
                  <a:lnTo>
                    <a:pt x="260" y="187"/>
                  </a:lnTo>
                  <a:lnTo>
                    <a:pt x="245" y="173"/>
                  </a:lnTo>
                  <a:lnTo>
                    <a:pt x="228" y="158"/>
                  </a:lnTo>
                  <a:lnTo>
                    <a:pt x="209" y="147"/>
                  </a:lnTo>
                  <a:lnTo>
                    <a:pt x="187" y="139"/>
                  </a:lnTo>
                  <a:lnTo>
                    <a:pt x="162" y="132"/>
                  </a:lnTo>
                  <a:lnTo>
                    <a:pt x="135" y="130"/>
                  </a:lnTo>
                  <a:lnTo>
                    <a:pt x="104" y="131"/>
                  </a:lnTo>
                  <a:close/>
                </a:path>
              </a:pathLst>
            </a:custGeom>
            <a:solidFill>
              <a:srgbClr val="994C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2" name="Freeform 180"/>
            <p:cNvSpPr>
              <a:spLocks/>
            </p:cNvSpPr>
            <p:nvPr/>
          </p:nvSpPr>
          <p:spPr bwMode="auto">
            <a:xfrm flipH="1">
              <a:off x="595" y="1346"/>
              <a:ext cx="432" cy="443"/>
            </a:xfrm>
            <a:custGeom>
              <a:avLst/>
              <a:gdLst>
                <a:gd name="T0" fmla="*/ 97 w 432"/>
                <a:gd name="T1" fmla="*/ 120 h 443"/>
                <a:gd name="T2" fmla="*/ 80 w 432"/>
                <a:gd name="T3" fmla="*/ 121 h 443"/>
                <a:gd name="T4" fmla="*/ 55 w 432"/>
                <a:gd name="T5" fmla="*/ 121 h 443"/>
                <a:gd name="T6" fmla="*/ 29 w 432"/>
                <a:gd name="T7" fmla="*/ 116 h 443"/>
                <a:gd name="T8" fmla="*/ 17 w 432"/>
                <a:gd name="T9" fmla="*/ 108 h 443"/>
                <a:gd name="T10" fmla="*/ 16 w 432"/>
                <a:gd name="T11" fmla="*/ 108 h 443"/>
                <a:gd name="T12" fmla="*/ 6 w 432"/>
                <a:gd name="T13" fmla="*/ 93 h 443"/>
                <a:gd name="T14" fmla="*/ 0 w 432"/>
                <a:gd name="T15" fmla="*/ 61 h 443"/>
                <a:gd name="T16" fmla="*/ 19 w 432"/>
                <a:gd name="T17" fmla="*/ 30 h 443"/>
                <a:gd name="T18" fmla="*/ 65 w 432"/>
                <a:gd name="T19" fmla="*/ 7 h 443"/>
                <a:gd name="T20" fmla="*/ 121 w 432"/>
                <a:gd name="T21" fmla="*/ 0 h 443"/>
                <a:gd name="T22" fmla="*/ 156 w 432"/>
                <a:gd name="T23" fmla="*/ 6 h 443"/>
                <a:gd name="T24" fmla="*/ 186 w 432"/>
                <a:gd name="T25" fmla="*/ 17 h 443"/>
                <a:gd name="T26" fmla="*/ 212 w 432"/>
                <a:gd name="T27" fmla="*/ 32 h 443"/>
                <a:gd name="T28" fmla="*/ 236 w 432"/>
                <a:gd name="T29" fmla="*/ 50 h 443"/>
                <a:gd name="T30" fmla="*/ 258 w 432"/>
                <a:gd name="T31" fmla="*/ 67 h 443"/>
                <a:gd name="T32" fmla="*/ 279 w 432"/>
                <a:gd name="T33" fmla="*/ 81 h 443"/>
                <a:gd name="T34" fmla="*/ 300 w 432"/>
                <a:gd name="T35" fmla="*/ 91 h 443"/>
                <a:gd name="T36" fmla="*/ 339 w 432"/>
                <a:gd name="T37" fmla="*/ 102 h 443"/>
                <a:gd name="T38" fmla="*/ 389 w 432"/>
                <a:gd name="T39" fmla="*/ 137 h 443"/>
                <a:gd name="T40" fmla="*/ 424 w 432"/>
                <a:gd name="T41" fmla="*/ 193 h 443"/>
                <a:gd name="T42" fmla="*/ 430 w 432"/>
                <a:gd name="T43" fmla="*/ 260 h 443"/>
                <a:gd name="T44" fmla="*/ 398 w 432"/>
                <a:gd name="T45" fmla="*/ 324 h 443"/>
                <a:gd name="T46" fmla="*/ 372 w 432"/>
                <a:gd name="T47" fmla="*/ 370 h 443"/>
                <a:gd name="T48" fmla="*/ 352 w 432"/>
                <a:gd name="T49" fmla="*/ 398 h 443"/>
                <a:gd name="T50" fmla="*/ 332 w 432"/>
                <a:gd name="T51" fmla="*/ 422 h 443"/>
                <a:gd name="T52" fmla="*/ 309 w 432"/>
                <a:gd name="T53" fmla="*/ 441 h 443"/>
                <a:gd name="T54" fmla="*/ 292 w 432"/>
                <a:gd name="T55" fmla="*/ 437 h 443"/>
                <a:gd name="T56" fmla="*/ 283 w 432"/>
                <a:gd name="T57" fmla="*/ 413 h 443"/>
                <a:gd name="T58" fmla="*/ 284 w 432"/>
                <a:gd name="T59" fmla="*/ 377 h 443"/>
                <a:gd name="T60" fmla="*/ 289 w 432"/>
                <a:gd name="T61" fmla="*/ 354 h 443"/>
                <a:gd name="T62" fmla="*/ 292 w 432"/>
                <a:gd name="T63" fmla="*/ 342 h 443"/>
                <a:gd name="T64" fmla="*/ 296 w 432"/>
                <a:gd name="T65" fmla="*/ 320 h 443"/>
                <a:gd name="T66" fmla="*/ 297 w 432"/>
                <a:gd name="T67" fmla="*/ 284 h 443"/>
                <a:gd name="T68" fmla="*/ 290 w 432"/>
                <a:gd name="T69" fmla="*/ 246 h 443"/>
                <a:gd name="T70" fmla="*/ 275 w 432"/>
                <a:gd name="T71" fmla="*/ 208 h 443"/>
                <a:gd name="T72" fmla="*/ 253 w 432"/>
                <a:gd name="T73" fmla="*/ 175 h 443"/>
                <a:gd name="T74" fmla="*/ 220 w 432"/>
                <a:gd name="T75" fmla="*/ 147 h 443"/>
                <a:gd name="T76" fmla="*/ 180 w 432"/>
                <a:gd name="T77" fmla="*/ 128 h 443"/>
                <a:gd name="T78" fmla="*/ 128 w 432"/>
                <a:gd name="T79" fmla="*/ 11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443">
                  <a:moveTo>
                    <a:pt x="99" y="120"/>
                  </a:moveTo>
                  <a:lnTo>
                    <a:pt x="97" y="120"/>
                  </a:lnTo>
                  <a:lnTo>
                    <a:pt x="90" y="121"/>
                  </a:lnTo>
                  <a:lnTo>
                    <a:pt x="80" y="121"/>
                  </a:lnTo>
                  <a:lnTo>
                    <a:pt x="68" y="123"/>
                  </a:lnTo>
                  <a:lnTo>
                    <a:pt x="55" y="121"/>
                  </a:lnTo>
                  <a:lnTo>
                    <a:pt x="41" y="120"/>
                  </a:lnTo>
                  <a:lnTo>
                    <a:pt x="29" y="116"/>
                  </a:lnTo>
                  <a:lnTo>
                    <a:pt x="19" y="110"/>
                  </a:lnTo>
                  <a:lnTo>
                    <a:pt x="17" y="108"/>
                  </a:lnTo>
                  <a:lnTo>
                    <a:pt x="17" y="108"/>
                  </a:lnTo>
                  <a:lnTo>
                    <a:pt x="16" y="108"/>
                  </a:lnTo>
                  <a:lnTo>
                    <a:pt x="16" y="107"/>
                  </a:lnTo>
                  <a:lnTo>
                    <a:pt x="6" y="93"/>
                  </a:lnTo>
                  <a:lnTo>
                    <a:pt x="0" y="77"/>
                  </a:lnTo>
                  <a:lnTo>
                    <a:pt x="0" y="61"/>
                  </a:lnTo>
                  <a:lnTo>
                    <a:pt x="6" y="45"/>
                  </a:lnTo>
                  <a:lnTo>
                    <a:pt x="19" y="30"/>
                  </a:lnTo>
                  <a:lnTo>
                    <a:pt x="38" y="17"/>
                  </a:lnTo>
                  <a:lnTo>
                    <a:pt x="65" y="7"/>
                  </a:lnTo>
                  <a:lnTo>
                    <a:pt x="102" y="2"/>
                  </a:lnTo>
                  <a:lnTo>
                    <a:pt x="121" y="0"/>
                  </a:lnTo>
                  <a:lnTo>
                    <a:pt x="140" y="2"/>
                  </a:lnTo>
                  <a:lnTo>
                    <a:pt x="156" y="6"/>
                  </a:lnTo>
                  <a:lnTo>
                    <a:pt x="172" y="11"/>
                  </a:lnTo>
                  <a:lnTo>
                    <a:pt x="186" y="17"/>
                  </a:lnTo>
                  <a:lnTo>
                    <a:pt x="199" y="24"/>
                  </a:lnTo>
                  <a:lnTo>
                    <a:pt x="212" y="32"/>
                  </a:lnTo>
                  <a:lnTo>
                    <a:pt x="224" y="41"/>
                  </a:lnTo>
                  <a:lnTo>
                    <a:pt x="236" y="50"/>
                  </a:lnTo>
                  <a:lnTo>
                    <a:pt x="247" y="58"/>
                  </a:lnTo>
                  <a:lnTo>
                    <a:pt x="258" y="67"/>
                  </a:lnTo>
                  <a:lnTo>
                    <a:pt x="268" y="74"/>
                  </a:lnTo>
                  <a:lnTo>
                    <a:pt x="279" y="81"/>
                  </a:lnTo>
                  <a:lnTo>
                    <a:pt x="289" y="87"/>
                  </a:lnTo>
                  <a:lnTo>
                    <a:pt x="300" y="91"/>
                  </a:lnTo>
                  <a:lnTo>
                    <a:pt x="311" y="94"/>
                  </a:lnTo>
                  <a:lnTo>
                    <a:pt x="339" y="102"/>
                  </a:lnTo>
                  <a:lnTo>
                    <a:pt x="365" y="116"/>
                  </a:lnTo>
                  <a:lnTo>
                    <a:pt x="389" y="137"/>
                  </a:lnTo>
                  <a:lnTo>
                    <a:pt x="410" y="163"/>
                  </a:lnTo>
                  <a:lnTo>
                    <a:pt x="424" y="193"/>
                  </a:lnTo>
                  <a:lnTo>
                    <a:pt x="432" y="225"/>
                  </a:lnTo>
                  <a:lnTo>
                    <a:pt x="430" y="260"/>
                  </a:lnTo>
                  <a:lnTo>
                    <a:pt x="417" y="294"/>
                  </a:lnTo>
                  <a:lnTo>
                    <a:pt x="398" y="324"/>
                  </a:lnTo>
                  <a:lnTo>
                    <a:pt x="384" y="349"/>
                  </a:lnTo>
                  <a:lnTo>
                    <a:pt x="372" y="370"/>
                  </a:lnTo>
                  <a:lnTo>
                    <a:pt x="361" y="385"/>
                  </a:lnTo>
                  <a:lnTo>
                    <a:pt x="352" y="398"/>
                  </a:lnTo>
                  <a:lnTo>
                    <a:pt x="341" y="410"/>
                  </a:lnTo>
                  <a:lnTo>
                    <a:pt x="332" y="422"/>
                  </a:lnTo>
                  <a:lnTo>
                    <a:pt x="320" y="433"/>
                  </a:lnTo>
                  <a:lnTo>
                    <a:pt x="309" y="441"/>
                  </a:lnTo>
                  <a:lnTo>
                    <a:pt x="300" y="443"/>
                  </a:lnTo>
                  <a:lnTo>
                    <a:pt x="292" y="437"/>
                  </a:lnTo>
                  <a:lnTo>
                    <a:pt x="287" y="427"/>
                  </a:lnTo>
                  <a:lnTo>
                    <a:pt x="283" y="413"/>
                  </a:lnTo>
                  <a:lnTo>
                    <a:pt x="283" y="396"/>
                  </a:lnTo>
                  <a:lnTo>
                    <a:pt x="284" y="377"/>
                  </a:lnTo>
                  <a:lnTo>
                    <a:pt x="288" y="359"/>
                  </a:lnTo>
                  <a:lnTo>
                    <a:pt x="289" y="354"/>
                  </a:lnTo>
                  <a:lnTo>
                    <a:pt x="290" y="348"/>
                  </a:lnTo>
                  <a:lnTo>
                    <a:pt x="292" y="342"/>
                  </a:lnTo>
                  <a:lnTo>
                    <a:pt x="293" y="337"/>
                  </a:lnTo>
                  <a:lnTo>
                    <a:pt x="296" y="320"/>
                  </a:lnTo>
                  <a:lnTo>
                    <a:pt x="297" y="302"/>
                  </a:lnTo>
                  <a:lnTo>
                    <a:pt x="297" y="284"/>
                  </a:lnTo>
                  <a:lnTo>
                    <a:pt x="294" y="264"/>
                  </a:lnTo>
                  <a:lnTo>
                    <a:pt x="290" y="246"/>
                  </a:lnTo>
                  <a:lnTo>
                    <a:pt x="284" y="227"/>
                  </a:lnTo>
                  <a:lnTo>
                    <a:pt x="275" y="208"/>
                  </a:lnTo>
                  <a:lnTo>
                    <a:pt x="264" y="192"/>
                  </a:lnTo>
                  <a:lnTo>
                    <a:pt x="253" y="175"/>
                  </a:lnTo>
                  <a:lnTo>
                    <a:pt x="237" y="160"/>
                  </a:lnTo>
                  <a:lnTo>
                    <a:pt x="220" y="147"/>
                  </a:lnTo>
                  <a:lnTo>
                    <a:pt x="201" y="136"/>
                  </a:lnTo>
                  <a:lnTo>
                    <a:pt x="180" y="128"/>
                  </a:lnTo>
                  <a:lnTo>
                    <a:pt x="155" y="123"/>
                  </a:lnTo>
                  <a:lnTo>
                    <a:pt x="128" y="119"/>
                  </a:lnTo>
                  <a:lnTo>
                    <a:pt x="99" y="120"/>
                  </a:lnTo>
                  <a:close/>
                </a:path>
              </a:pathLst>
            </a:custGeom>
            <a:solidFill>
              <a:srgbClr val="7F2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3" name="Freeform 181"/>
            <p:cNvSpPr>
              <a:spLocks/>
            </p:cNvSpPr>
            <p:nvPr/>
          </p:nvSpPr>
          <p:spPr bwMode="auto">
            <a:xfrm flipH="1">
              <a:off x="603" y="1354"/>
              <a:ext cx="417" cy="428"/>
            </a:xfrm>
            <a:custGeom>
              <a:avLst/>
              <a:gdLst>
                <a:gd name="T0" fmla="*/ 94 w 417"/>
                <a:gd name="T1" fmla="*/ 107 h 428"/>
                <a:gd name="T2" fmla="*/ 77 w 417"/>
                <a:gd name="T3" fmla="*/ 108 h 428"/>
                <a:gd name="T4" fmla="*/ 52 w 417"/>
                <a:gd name="T5" fmla="*/ 108 h 428"/>
                <a:gd name="T6" fmla="*/ 27 w 417"/>
                <a:gd name="T7" fmla="*/ 103 h 428"/>
                <a:gd name="T8" fmla="*/ 18 w 417"/>
                <a:gd name="T9" fmla="*/ 98 h 428"/>
                <a:gd name="T10" fmla="*/ 17 w 417"/>
                <a:gd name="T11" fmla="*/ 98 h 428"/>
                <a:gd name="T12" fmla="*/ 6 w 417"/>
                <a:gd name="T13" fmla="*/ 83 h 428"/>
                <a:gd name="T14" fmla="*/ 0 w 417"/>
                <a:gd name="T15" fmla="*/ 53 h 428"/>
                <a:gd name="T16" fmla="*/ 17 w 417"/>
                <a:gd name="T17" fmla="*/ 26 h 428"/>
                <a:gd name="T18" fmla="*/ 61 w 417"/>
                <a:gd name="T19" fmla="*/ 5 h 428"/>
                <a:gd name="T20" fmla="*/ 133 w 417"/>
                <a:gd name="T21" fmla="*/ 1 h 428"/>
                <a:gd name="T22" fmla="*/ 191 w 417"/>
                <a:gd name="T23" fmla="*/ 22 h 428"/>
                <a:gd name="T24" fmla="*/ 238 w 417"/>
                <a:gd name="T25" fmla="*/ 56 h 428"/>
                <a:gd name="T26" fmla="*/ 280 w 417"/>
                <a:gd name="T27" fmla="*/ 83 h 428"/>
                <a:gd name="T28" fmla="*/ 326 w 417"/>
                <a:gd name="T29" fmla="*/ 98 h 428"/>
                <a:gd name="T30" fmla="*/ 374 w 417"/>
                <a:gd name="T31" fmla="*/ 133 h 428"/>
                <a:gd name="T32" fmla="*/ 410 w 417"/>
                <a:gd name="T33" fmla="*/ 186 h 428"/>
                <a:gd name="T34" fmla="*/ 416 w 417"/>
                <a:gd name="T35" fmla="*/ 251 h 428"/>
                <a:gd name="T36" fmla="*/ 386 w 417"/>
                <a:gd name="T37" fmla="*/ 314 h 428"/>
                <a:gd name="T38" fmla="*/ 360 w 417"/>
                <a:gd name="T39" fmla="*/ 356 h 428"/>
                <a:gd name="T40" fmla="*/ 342 w 417"/>
                <a:gd name="T41" fmla="*/ 385 h 428"/>
                <a:gd name="T42" fmla="*/ 324 w 417"/>
                <a:gd name="T43" fmla="*/ 407 h 428"/>
                <a:gd name="T44" fmla="*/ 302 w 417"/>
                <a:gd name="T45" fmla="*/ 427 h 428"/>
                <a:gd name="T46" fmla="*/ 286 w 417"/>
                <a:gd name="T47" fmla="*/ 422 h 428"/>
                <a:gd name="T48" fmla="*/ 280 w 417"/>
                <a:gd name="T49" fmla="*/ 397 h 428"/>
                <a:gd name="T50" fmla="*/ 281 w 417"/>
                <a:gd name="T51" fmla="*/ 362 h 428"/>
                <a:gd name="T52" fmla="*/ 287 w 417"/>
                <a:gd name="T53" fmla="*/ 338 h 428"/>
                <a:gd name="T54" fmla="*/ 290 w 417"/>
                <a:gd name="T55" fmla="*/ 327 h 428"/>
                <a:gd name="T56" fmla="*/ 294 w 417"/>
                <a:gd name="T57" fmla="*/ 303 h 428"/>
                <a:gd name="T58" fmla="*/ 294 w 417"/>
                <a:gd name="T59" fmla="*/ 265 h 428"/>
                <a:gd name="T60" fmla="*/ 285 w 417"/>
                <a:gd name="T61" fmla="*/ 228 h 428"/>
                <a:gd name="T62" fmla="*/ 269 w 417"/>
                <a:gd name="T63" fmla="*/ 191 h 428"/>
                <a:gd name="T64" fmla="*/ 244 w 417"/>
                <a:gd name="T65" fmla="*/ 160 h 428"/>
                <a:gd name="T66" fmla="*/ 213 w 417"/>
                <a:gd name="T67" fmla="*/ 133 h 428"/>
                <a:gd name="T68" fmla="*/ 173 w 417"/>
                <a:gd name="T69" fmla="*/ 115 h 428"/>
                <a:gd name="T70" fmla="*/ 123 w 417"/>
                <a:gd name="T71" fmla="*/ 1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7" h="428">
                  <a:moveTo>
                    <a:pt x="96" y="107"/>
                  </a:moveTo>
                  <a:lnTo>
                    <a:pt x="94" y="107"/>
                  </a:lnTo>
                  <a:lnTo>
                    <a:pt x="87" y="108"/>
                  </a:lnTo>
                  <a:lnTo>
                    <a:pt x="77" y="108"/>
                  </a:lnTo>
                  <a:lnTo>
                    <a:pt x="65" y="108"/>
                  </a:lnTo>
                  <a:lnTo>
                    <a:pt x="52" y="108"/>
                  </a:lnTo>
                  <a:lnTo>
                    <a:pt x="39" y="107"/>
                  </a:lnTo>
                  <a:lnTo>
                    <a:pt x="27" y="103"/>
                  </a:lnTo>
                  <a:lnTo>
                    <a:pt x="18" y="98"/>
                  </a:lnTo>
                  <a:lnTo>
                    <a:pt x="18" y="98"/>
                  </a:lnTo>
                  <a:lnTo>
                    <a:pt x="18" y="98"/>
                  </a:lnTo>
                  <a:lnTo>
                    <a:pt x="17" y="98"/>
                  </a:lnTo>
                  <a:lnTo>
                    <a:pt x="17" y="96"/>
                  </a:lnTo>
                  <a:lnTo>
                    <a:pt x="6" y="83"/>
                  </a:lnTo>
                  <a:lnTo>
                    <a:pt x="1" y="69"/>
                  </a:lnTo>
                  <a:lnTo>
                    <a:pt x="0" y="53"/>
                  </a:lnTo>
                  <a:lnTo>
                    <a:pt x="5" y="39"/>
                  </a:lnTo>
                  <a:lnTo>
                    <a:pt x="17" y="26"/>
                  </a:lnTo>
                  <a:lnTo>
                    <a:pt x="35" y="14"/>
                  </a:lnTo>
                  <a:lnTo>
                    <a:pt x="61" y="5"/>
                  </a:lnTo>
                  <a:lnTo>
                    <a:pt x="96" y="0"/>
                  </a:lnTo>
                  <a:lnTo>
                    <a:pt x="133" y="1"/>
                  </a:lnTo>
                  <a:lnTo>
                    <a:pt x="164" y="9"/>
                  </a:lnTo>
                  <a:lnTo>
                    <a:pt x="191" y="22"/>
                  </a:lnTo>
                  <a:lnTo>
                    <a:pt x="216" y="39"/>
                  </a:lnTo>
                  <a:lnTo>
                    <a:pt x="238" y="56"/>
                  </a:lnTo>
                  <a:lnTo>
                    <a:pt x="259" y="72"/>
                  </a:lnTo>
                  <a:lnTo>
                    <a:pt x="280" y="83"/>
                  </a:lnTo>
                  <a:lnTo>
                    <a:pt x="302" y="90"/>
                  </a:lnTo>
                  <a:lnTo>
                    <a:pt x="326" y="98"/>
                  </a:lnTo>
                  <a:lnTo>
                    <a:pt x="351" y="112"/>
                  </a:lnTo>
                  <a:lnTo>
                    <a:pt x="374" y="133"/>
                  </a:lnTo>
                  <a:lnTo>
                    <a:pt x="395" y="157"/>
                  </a:lnTo>
                  <a:lnTo>
                    <a:pt x="410" y="186"/>
                  </a:lnTo>
                  <a:lnTo>
                    <a:pt x="417" y="217"/>
                  </a:lnTo>
                  <a:lnTo>
                    <a:pt x="416" y="251"/>
                  </a:lnTo>
                  <a:lnTo>
                    <a:pt x="403" y="284"/>
                  </a:lnTo>
                  <a:lnTo>
                    <a:pt x="386" y="314"/>
                  </a:lnTo>
                  <a:lnTo>
                    <a:pt x="372" y="337"/>
                  </a:lnTo>
                  <a:lnTo>
                    <a:pt x="360" y="356"/>
                  </a:lnTo>
                  <a:lnTo>
                    <a:pt x="351" y="372"/>
                  </a:lnTo>
                  <a:lnTo>
                    <a:pt x="342" y="385"/>
                  </a:lnTo>
                  <a:lnTo>
                    <a:pt x="333" y="397"/>
                  </a:lnTo>
                  <a:lnTo>
                    <a:pt x="324" y="407"/>
                  </a:lnTo>
                  <a:lnTo>
                    <a:pt x="313" y="419"/>
                  </a:lnTo>
                  <a:lnTo>
                    <a:pt x="302" y="427"/>
                  </a:lnTo>
                  <a:lnTo>
                    <a:pt x="293" y="428"/>
                  </a:lnTo>
                  <a:lnTo>
                    <a:pt x="286" y="422"/>
                  </a:lnTo>
                  <a:lnTo>
                    <a:pt x="282" y="411"/>
                  </a:lnTo>
                  <a:lnTo>
                    <a:pt x="280" y="397"/>
                  </a:lnTo>
                  <a:lnTo>
                    <a:pt x="280" y="380"/>
                  </a:lnTo>
                  <a:lnTo>
                    <a:pt x="281" y="362"/>
                  </a:lnTo>
                  <a:lnTo>
                    <a:pt x="286" y="343"/>
                  </a:lnTo>
                  <a:lnTo>
                    <a:pt x="287" y="338"/>
                  </a:lnTo>
                  <a:lnTo>
                    <a:pt x="289" y="332"/>
                  </a:lnTo>
                  <a:lnTo>
                    <a:pt x="290" y="327"/>
                  </a:lnTo>
                  <a:lnTo>
                    <a:pt x="291" y="321"/>
                  </a:lnTo>
                  <a:lnTo>
                    <a:pt x="294" y="303"/>
                  </a:lnTo>
                  <a:lnTo>
                    <a:pt x="295" y="285"/>
                  </a:lnTo>
                  <a:lnTo>
                    <a:pt x="294" y="265"/>
                  </a:lnTo>
                  <a:lnTo>
                    <a:pt x="290" y="247"/>
                  </a:lnTo>
                  <a:lnTo>
                    <a:pt x="285" y="228"/>
                  </a:lnTo>
                  <a:lnTo>
                    <a:pt x="278" y="210"/>
                  </a:lnTo>
                  <a:lnTo>
                    <a:pt x="269" y="191"/>
                  </a:lnTo>
                  <a:lnTo>
                    <a:pt x="259" y="174"/>
                  </a:lnTo>
                  <a:lnTo>
                    <a:pt x="244" y="160"/>
                  </a:lnTo>
                  <a:lnTo>
                    <a:pt x="230" y="146"/>
                  </a:lnTo>
                  <a:lnTo>
                    <a:pt x="213" y="133"/>
                  </a:lnTo>
                  <a:lnTo>
                    <a:pt x="194" y="122"/>
                  </a:lnTo>
                  <a:lnTo>
                    <a:pt x="173" y="115"/>
                  </a:lnTo>
                  <a:lnTo>
                    <a:pt x="149" y="109"/>
                  </a:lnTo>
                  <a:lnTo>
                    <a:pt x="123" y="107"/>
                  </a:lnTo>
                  <a:lnTo>
                    <a:pt x="96" y="10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4" name="Freeform 182"/>
            <p:cNvSpPr>
              <a:spLocks/>
            </p:cNvSpPr>
            <p:nvPr/>
          </p:nvSpPr>
          <p:spPr bwMode="auto">
            <a:xfrm flipH="1">
              <a:off x="610" y="1362"/>
              <a:ext cx="404" cy="412"/>
            </a:xfrm>
            <a:custGeom>
              <a:avLst/>
              <a:gdLst>
                <a:gd name="T0" fmla="*/ 90 w 404"/>
                <a:gd name="T1" fmla="*/ 95 h 412"/>
                <a:gd name="T2" fmla="*/ 73 w 404"/>
                <a:gd name="T3" fmla="*/ 96 h 412"/>
                <a:gd name="T4" fmla="*/ 49 w 404"/>
                <a:gd name="T5" fmla="*/ 95 h 412"/>
                <a:gd name="T6" fmla="*/ 26 w 404"/>
                <a:gd name="T7" fmla="*/ 90 h 412"/>
                <a:gd name="T8" fmla="*/ 8 w 404"/>
                <a:gd name="T9" fmla="*/ 74 h 412"/>
                <a:gd name="T10" fmla="*/ 0 w 404"/>
                <a:gd name="T11" fmla="*/ 47 h 412"/>
                <a:gd name="T12" fmla="*/ 15 w 404"/>
                <a:gd name="T13" fmla="*/ 22 h 412"/>
                <a:gd name="T14" fmla="*/ 58 w 404"/>
                <a:gd name="T15" fmla="*/ 5 h 412"/>
                <a:gd name="T16" fmla="*/ 127 w 404"/>
                <a:gd name="T17" fmla="*/ 1 h 412"/>
                <a:gd name="T18" fmla="*/ 185 w 404"/>
                <a:gd name="T19" fmla="*/ 21 h 412"/>
                <a:gd name="T20" fmla="*/ 231 w 404"/>
                <a:gd name="T21" fmla="*/ 53 h 412"/>
                <a:gd name="T22" fmla="*/ 272 w 404"/>
                <a:gd name="T23" fmla="*/ 79 h 412"/>
                <a:gd name="T24" fmla="*/ 315 w 404"/>
                <a:gd name="T25" fmla="*/ 94 h 412"/>
                <a:gd name="T26" fmla="*/ 362 w 404"/>
                <a:gd name="T27" fmla="*/ 126 h 412"/>
                <a:gd name="T28" fmla="*/ 396 w 404"/>
                <a:gd name="T29" fmla="*/ 179 h 412"/>
                <a:gd name="T30" fmla="*/ 402 w 404"/>
                <a:gd name="T31" fmla="*/ 241 h 412"/>
                <a:gd name="T32" fmla="*/ 374 w 404"/>
                <a:gd name="T33" fmla="*/ 302 h 412"/>
                <a:gd name="T34" fmla="*/ 350 w 404"/>
                <a:gd name="T35" fmla="*/ 343 h 412"/>
                <a:gd name="T36" fmla="*/ 333 w 404"/>
                <a:gd name="T37" fmla="*/ 372 h 412"/>
                <a:gd name="T38" fmla="*/ 316 w 404"/>
                <a:gd name="T39" fmla="*/ 393 h 412"/>
                <a:gd name="T40" fmla="*/ 296 w 404"/>
                <a:gd name="T41" fmla="*/ 412 h 412"/>
                <a:gd name="T42" fmla="*/ 281 w 404"/>
                <a:gd name="T43" fmla="*/ 406 h 412"/>
                <a:gd name="T44" fmla="*/ 275 w 404"/>
                <a:gd name="T45" fmla="*/ 381 h 412"/>
                <a:gd name="T46" fmla="*/ 279 w 404"/>
                <a:gd name="T47" fmla="*/ 345 h 412"/>
                <a:gd name="T48" fmla="*/ 289 w 404"/>
                <a:gd name="T49" fmla="*/ 307 h 412"/>
                <a:gd name="T50" fmla="*/ 293 w 404"/>
                <a:gd name="T51" fmla="*/ 267 h 412"/>
                <a:gd name="T52" fmla="*/ 287 w 404"/>
                <a:gd name="T53" fmla="*/ 226 h 412"/>
                <a:gd name="T54" fmla="*/ 271 w 404"/>
                <a:gd name="T55" fmla="*/ 187 h 412"/>
                <a:gd name="T56" fmla="*/ 246 w 404"/>
                <a:gd name="T57" fmla="*/ 152 h 412"/>
                <a:gd name="T58" fmla="*/ 212 w 404"/>
                <a:gd name="T59" fmla="*/ 123 h 412"/>
                <a:gd name="T60" fmla="*/ 171 w 404"/>
                <a:gd name="T61" fmla="*/ 104 h 412"/>
                <a:gd name="T62" fmla="*/ 121 w 404"/>
                <a:gd name="T63"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412">
                  <a:moveTo>
                    <a:pt x="93" y="95"/>
                  </a:moveTo>
                  <a:lnTo>
                    <a:pt x="90" y="95"/>
                  </a:lnTo>
                  <a:lnTo>
                    <a:pt x="84" y="95"/>
                  </a:lnTo>
                  <a:lnTo>
                    <a:pt x="73" y="96"/>
                  </a:lnTo>
                  <a:lnTo>
                    <a:pt x="62" y="96"/>
                  </a:lnTo>
                  <a:lnTo>
                    <a:pt x="49" y="95"/>
                  </a:lnTo>
                  <a:lnTo>
                    <a:pt x="37" y="94"/>
                  </a:lnTo>
                  <a:lnTo>
                    <a:pt x="26" y="90"/>
                  </a:lnTo>
                  <a:lnTo>
                    <a:pt x="19" y="86"/>
                  </a:lnTo>
                  <a:lnTo>
                    <a:pt x="8" y="74"/>
                  </a:lnTo>
                  <a:lnTo>
                    <a:pt x="2" y="60"/>
                  </a:lnTo>
                  <a:lnTo>
                    <a:pt x="0" y="47"/>
                  </a:lnTo>
                  <a:lnTo>
                    <a:pt x="4" y="34"/>
                  </a:lnTo>
                  <a:lnTo>
                    <a:pt x="15" y="22"/>
                  </a:lnTo>
                  <a:lnTo>
                    <a:pt x="32" y="12"/>
                  </a:lnTo>
                  <a:lnTo>
                    <a:pt x="58" y="5"/>
                  </a:lnTo>
                  <a:lnTo>
                    <a:pt x="91" y="0"/>
                  </a:lnTo>
                  <a:lnTo>
                    <a:pt x="127" y="1"/>
                  </a:lnTo>
                  <a:lnTo>
                    <a:pt x="158" y="9"/>
                  </a:lnTo>
                  <a:lnTo>
                    <a:pt x="185" y="21"/>
                  </a:lnTo>
                  <a:lnTo>
                    <a:pt x="208" y="36"/>
                  </a:lnTo>
                  <a:lnTo>
                    <a:pt x="231" y="53"/>
                  </a:lnTo>
                  <a:lnTo>
                    <a:pt x="251" y="68"/>
                  </a:lnTo>
                  <a:lnTo>
                    <a:pt x="272" y="79"/>
                  </a:lnTo>
                  <a:lnTo>
                    <a:pt x="293" y="86"/>
                  </a:lnTo>
                  <a:lnTo>
                    <a:pt x="315" y="94"/>
                  </a:lnTo>
                  <a:lnTo>
                    <a:pt x="339" y="107"/>
                  </a:lnTo>
                  <a:lnTo>
                    <a:pt x="362" y="126"/>
                  </a:lnTo>
                  <a:lnTo>
                    <a:pt x="381" y="151"/>
                  </a:lnTo>
                  <a:lnTo>
                    <a:pt x="396" y="179"/>
                  </a:lnTo>
                  <a:lnTo>
                    <a:pt x="404" y="209"/>
                  </a:lnTo>
                  <a:lnTo>
                    <a:pt x="402" y="241"/>
                  </a:lnTo>
                  <a:lnTo>
                    <a:pt x="391" y="273"/>
                  </a:lnTo>
                  <a:lnTo>
                    <a:pt x="374" y="302"/>
                  </a:lnTo>
                  <a:lnTo>
                    <a:pt x="361" y="325"/>
                  </a:lnTo>
                  <a:lnTo>
                    <a:pt x="350" y="343"/>
                  </a:lnTo>
                  <a:lnTo>
                    <a:pt x="341" y="359"/>
                  </a:lnTo>
                  <a:lnTo>
                    <a:pt x="333" y="372"/>
                  </a:lnTo>
                  <a:lnTo>
                    <a:pt x="326" y="382"/>
                  </a:lnTo>
                  <a:lnTo>
                    <a:pt x="316" y="393"/>
                  </a:lnTo>
                  <a:lnTo>
                    <a:pt x="306" y="404"/>
                  </a:lnTo>
                  <a:lnTo>
                    <a:pt x="296" y="412"/>
                  </a:lnTo>
                  <a:lnTo>
                    <a:pt x="287" y="412"/>
                  </a:lnTo>
                  <a:lnTo>
                    <a:pt x="281" y="406"/>
                  </a:lnTo>
                  <a:lnTo>
                    <a:pt x="277" y="395"/>
                  </a:lnTo>
                  <a:lnTo>
                    <a:pt x="275" y="381"/>
                  </a:lnTo>
                  <a:lnTo>
                    <a:pt x="276" y="363"/>
                  </a:lnTo>
                  <a:lnTo>
                    <a:pt x="279" y="345"/>
                  </a:lnTo>
                  <a:lnTo>
                    <a:pt x="284" y="326"/>
                  </a:lnTo>
                  <a:lnTo>
                    <a:pt x="289" y="307"/>
                  </a:lnTo>
                  <a:lnTo>
                    <a:pt x="293" y="287"/>
                  </a:lnTo>
                  <a:lnTo>
                    <a:pt x="293" y="267"/>
                  </a:lnTo>
                  <a:lnTo>
                    <a:pt x="292" y="246"/>
                  </a:lnTo>
                  <a:lnTo>
                    <a:pt x="287" y="226"/>
                  </a:lnTo>
                  <a:lnTo>
                    <a:pt x="280" y="207"/>
                  </a:lnTo>
                  <a:lnTo>
                    <a:pt x="271" y="187"/>
                  </a:lnTo>
                  <a:lnTo>
                    <a:pt x="261" y="169"/>
                  </a:lnTo>
                  <a:lnTo>
                    <a:pt x="246" y="152"/>
                  </a:lnTo>
                  <a:lnTo>
                    <a:pt x="231" y="138"/>
                  </a:lnTo>
                  <a:lnTo>
                    <a:pt x="212" y="123"/>
                  </a:lnTo>
                  <a:lnTo>
                    <a:pt x="193" y="113"/>
                  </a:lnTo>
                  <a:lnTo>
                    <a:pt x="171" y="104"/>
                  </a:lnTo>
                  <a:lnTo>
                    <a:pt x="147" y="97"/>
                  </a:lnTo>
                  <a:lnTo>
                    <a:pt x="121" y="95"/>
                  </a:lnTo>
                  <a:lnTo>
                    <a:pt x="93" y="95"/>
                  </a:lnTo>
                  <a:close/>
                </a:path>
              </a:pathLst>
            </a:custGeom>
            <a:solidFill>
              <a:srgbClr val="4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5" name="Freeform 183"/>
            <p:cNvSpPr>
              <a:spLocks/>
            </p:cNvSpPr>
            <p:nvPr/>
          </p:nvSpPr>
          <p:spPr bwMode="auto">
            <a:xfrm flipH="1">
              <a:off x="1093" y="1554"/>
              <a:ext cx="61" cy="257"/>
            </a:xfrm>
            <a:custGeom>
              <a:avLst/>
              <a:gdLst>
                <a:gd name="T0" fmla="*/ 39 w 61"/>
                <a:gd name="T1" fmla="*/ 0 h 257"/>
                <a:gd name="T2" fmla="*/ 52 w 61"/>
                <a:gd name="T3" fmla="*/ 21 h 257"/>
                <a:gd name="T4" fmla="*/ 58 w 61"/>
                <a:gd name="T5" fmla="*/ 45 h 257"/>
                <a:gd name="T6" fmla="*/ 61 w 61"/>
                <a:gd name="T7" fmla="*/ 69 h 257"/>
                <a:gd name="T8" fmla="*/ 58 w 61"/>
                <a:gd name="T9" fmla="*/ 94 h 257"/>
                <a:gd name="T10" fmla="*/ 52 w 61"/>
                <a:gd name="T11" fmla="*/ 114 h 257"/>
                <a:gd name="T12" fmla="*/ 44 w 61"/>
                <a:gd name="T13" fmla="*/ 133 h 257"/>
                <a:gd name="T14" fmla="*/ 35 w 61"/>
                <a:gd name="T15" fmla="*/ 153 h 257"/>
                <a:gd name="T16" fmla="*/ 26 w 61"/>
                <a:gd name="T17" fmla="*/ 172 h 257"/>
                <a:gd name="T18" fmla="*/ 18 w 61"/>
                <a:gd name="T19" fmla="*/ 192 h 257"/>
                <a:gd name="T20" fmla="*/ 13 w 61"/>
                <a:gd name="T21" fmla="*/ 211 h 257"/>
                <a:gd name="T22" fmla="*/ 12 w 61"/>
                <a:gd name="T23" fmla="*/ 232 h 257"/>
                <a:gd name="T24" fmla="*/ 14 w 61"/>
                <a:gd name="T25" fmla="*/ 254 h 257"/>
                <a:gd name="T26" fmla="*/ 14 w 61"/>
                <a:gd name="T27" fmla="*/ 257 h 257"/>
                <a:gd name="T28" fmla="*/ 12 w 61"/>
                <a:gd name="T29" fmla="*/ 257 h 257"/>
                <a:gd name="T30" fmla="*/ 9 w 61"/>
                <a:gd name="T31" fmla="*/ 255 h 257"/>
                <a:gd name="T32" fmla="*/ 8 w 61"/>
                <a:gd name="T33" fmla="*/ 254 h 257"/>
                <a:gd name="T34" fmla="*/ 0 w 61"/>
                <a:gd name="T35" fmla="*/ 231 h 257"/>
                <a:gd name="T36" fmla="*/ 0 w 61"/>
                <a:gd name="T37" fmla="*/ 207 h 257"/>
                <a:gd name="T38" fmla="*/ 5 w 61"/>
                <a:gd name="T39" fmla="*/ 184 h 257"/>
                <a:gd name="T40" fmla="*/ 14 w 61"/>
                <a:gd name="T41" fmla="*/ 162 h 257"/>
                <a:gd name="T42" fmla="*/ 25 w 61"/>
                <a:gd name="T43" fmla="*/ 141 h 257"/>
                <a:gd name="T44" fmla="*/ 34 w 61"/>
                <a:gd name="T45" fmla="*/ 121 h 257"/>
                <a:gd name="T46" fmla="*/ 44 w 61"/>
                <a:gd name="T47" fmla="*/ 102 h 257"/>
                <a:gd name="T48" fmla="*/ 51 w 61"/>
                <a:gd name="T49" fmla="*/ 82 h 257"/>
                <a:gd name="T50" fmla="*/ 56 w 61"/>
                <a:gd name="T51" fmla="*/ 63 h 257"/>
                <a:gd name="T52" fmla="*/ 56 w 61"/>
                <a:gd name="T53" fmla="*/ 43 h 257"/>
                <a:gd name="T54" fmla="*/ 51 w 61"/>
                <a:gd name="T55" fmla="*/ 23 h 257"/>
                <a:gd name="T56" fmla="*/ 39 w 61"/>
                <a:gd name="T57" fmla="*/ 0 h 257"/>
                <a:gd name="T58" fmla="*/ 39 w 61"/>
                <a:gd name="T59" fmla="*/ 0 h 257"/>
                <a:gd name="T60" fmla="*/ 39 w 61"/>
                <a:gd name="T61" fmla="*/ 0 h 257"/>
                <a:gd name="T62" fmla="*/ 39 w 61"/>
                <a:gd name="T63" fmla="*/ 0 h 257"/>
                <a:gd name="T64" fmla="*/ 39 w 61"/>
                <a:gd name="T65" fmla="*/ 0 h 257"/>
                <a:gd name="T66" fmla="*/ 39 w 61"/>
                <a:gd name="T6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257">
                  <a:moveTo>
                    <a:pt x="39" y="0"/>
                  </a:moveTo>
                  <a:lnTo>
                    <a:pt x="52" y="21"/>
                  </a:lnTo>
                  <a:lnTo>
                    <a:pt x="58" y="45"/>
                  </a:lnTo>
                  <a:lnTo>
                    <a:pt x="61" y="69"/>
                  </a:lnTo>
                  <a:lnTo>
                    <a:pt x="58" y="94"/>
                  </a:lnTo>
                  <a:lnTo>
                    <a:pt x="52" y="114"/>
                  </a:lnTo>
                  <a:lnTo>
                    <a:pt x="44" y="133"/>
                  </a:lnTo>
                  <a:lnTo>
                    <a:pt x="35" y="153"/>
                  </a:lnTo>
                  <a:lnTo>
                    <a:pt x="26" y="172"/>
                  </a:lnTo>
                  <a:lnTo>
                    <a:pt x="18" y="192"/>
                  </a:lnTo>
                  <a:lnTo>
                    <a:pt x="13" y="211"/>
                  </a:lnTo>
                  <a:lnTo>
                    <a:pt x="12" y="232"/>
                  </a:lnTo>
                  <a:lnTo>
                    <a:pt x="14" y="254"/>
                  </a:lnTo>
                  <a:lnTo>
                    <a:pt x="14" y="257"/>
                  </a:lnTo>
                  <a:lnTo>
                    <a:pt x="12" y="257"/>
                  </a:lnTo>
                  <a:lnTo>
                    <a:pt x="9" y="255"/>
                  </a:lnTo>
                  <a:lnTo>
                    <a:pt x="8" y="254"/>
                  </a:lnTo>
                  <a:lnTo>
                    <a:pt x="0" y="231"/>
                  </a:lnTo>
                  <a:lnTo>
                    <a:pt x="0" y="207"/>
                  </a:lnTo>
                  <a:lnTo>
                    <a:pt x="5" y="184"/>
                  </a:lnTo>
                  <a:lnTo>
                    <a:pt x="14" y="162"/>
                  </a:lnTo>
                  <a:lnTo>
                    <a:pt x="25" y="141"/>
                  </a:lnTo>
                  <a:lnTo>
                    <a:pt x="34" y="121"/>
                  </a:lnTo>
                  <a:lnTo>
                    <a:pt x="44" y="102"/>
                  </a:lnTo>
                  <a:lnTo>
                    <a:pt x="51" y="82"/>
                  </a:lnTo>
                  <a:lnTo>
                    <a:pt x="56" y="63"/>
                  </a:lnTo>
                  <a:lnTo>
                    <a:pt x="56" y="43"/>
                  </a:lnTo>
                  <a:lnTo>
                    <a:pt x="51" y="23"/>
                  </a:lnTo>
                  <a:lnTo>
                    <a:pt x="39" y="0"/>
                  </a:lnTo>
                  <a:lnTo>
                    <a:pt x="39" y="0"/>
                  </a:lnTo>
                  <a:lnTo>
                    <a:pt x="39" y="0"/>
                  </a:lnTo>
                  <a:lnTo>
                    <a:pt x="39" y="0"/>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6" name="Freeform 184"/>
            <p:cNvSpPr>
              <a:spLocks/>
            </p:cNvSpPr>
            <p:nvPr/>
          </p:nvSpPr>
          <p:spPr bwMode="auto">
            <a:xfrm flipH="1">
              <a:off x="887" y="1696"/>
              <a:ext cx="128" cy="42"/>
            </a:xfrm>
            <a:custGeom>
              <a:avLst/>
              <a:gdLst>
                <a:gd name="T0" fmla="*/ 128 w 128"/>
                <a:gd name="T1" fmla="*/ 25 h 42"/>
                <a:gd name="T2" fmla="*/ 113 w 128"/>
                <a:gd name="T3" fmla="*/ 33 h 42"/>
                <a:gd name="T4" fmla="*/ 98 w 128"/>
                <a:gd name="T5" fmla="*/ 39 h 42"/>
                <a:gd name="T6" fmla="*/ 81 w 128"/>
                <a:gd name="T7" fmla="*/ 42 h 42"/>
                <a:gd name="T8" fmla="*/ 64 w 128"/>
                <a:gd name="T9" fmla="*/ 42 h 42"/>
                <a:gd name="T10" fmla="*/ 47 w 128"/>
                <a:gd name="T11" fmla="*/ 39 h 42"/>
                <a:gd name="T12" fmla="*/ 31 w 128"/>
                <a:gd name="T13" fmla="*/ 34 h 42"/>
                <a:gd name="T14" fmla="*/ 17 w 128"/>
                <a:gd name="T15" fmla="*/ 26 h 42"/>
                <a:gd name="T16" fmla="*/ 4 w 128"/>
                <a:gd name="T17" fmla="*/ 16 h 42"/>
                <a:gd name="T18" fmla="*/ 1 w 128"/>
                <a:gd name="T19" fmla="*/ 11 h 42"/>
                <a:gd name="T20" fmla="*/ 0 w 128"/>
                <a:gd name="T21" fmla="*/ 4 h 42"/>
                <a:gd name="T22" fmla="*/ 3 w 128"/>
                <a:gd name="T23" fmla="*/ 0 h 42"/>
                <a:gd name="T24" fmla="*/ 8 w 128"/>
                <a:gd name="T25" fmla="*/ 0 h 42"/>
                <a:gd name="T26" fmla="*/ 22 w 128"/>
                <a:gd name="T27" fmla="*/ 8 h 42"/>
                <a:gd name="T28" fmla="*/ 36 w 128"/>
                <a:gd name="T29" fmla="*/ 16 h 42"/>
                <a:gd name="T30" fmla="*/ 52 w 128"/>
                <a:gd name="T31" fmla="*/ 24 h 42"/>
                <a:gd name="T32" fmla="*/ 66 w 128"/>
                <a:gd name="T33" fmla="*/ 30 h 42"/>
                <a:gd name="T34" fmla="*/ 81 w 128"/>
                <a:gd name="T35" fmla="*/ 34 h 42"/>
                <a:gd name="T36" fmla="*/ 96 w 128"/>
                <a:gd name="T37" fmla="*/ 34 h 42"/>
                <a:gd name="T38" fmla="*/ 112 w 128"/>
                <a:gd name="T39" fmla="*/ 31 h 42"/>
                <a:gd name="T40" fmla="*/ 128 w 128"/>
                <a:gd name="T41" fmla="*/ 25 h 42"/>
                <a:gd name="T42" fmla="*/ 128 w 128"/>
                <a:gd name="T43" fmla="*/ 25 h 42"/>
                <a:gd name="T44" fmla="*/ 128 w 128"/>
                <a:gd name="T45" fmla="*/ 25 h 42"/>
                <a:gd name="T46" fmla="*/ 128 w 128"/>
                <a:gd name="T47" fmla="*/ 25 h 42"/>
                <a:gd name="T48" fmla="*/ 128 w 128"/>
                <a:gd name="T49" fmla="*/ 25 h 42"/>
                <a:gd name="T50" fmla="*/ 128 w 128"/>
                <a:gd name="T5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42">
                  <a:moveTo>
                    <a:pt x="128" y="25"/>
                  </a:moveTo>
                  <a:lnTo>
                    <a:pt x="113" y="33"/>
                  </a:lnTo>
                  <a:lnTo>
                    <a:pt x="98" y="39"/>
                  </a:lnTo>
                  <a:lnTo>
                    <a:pt x="81" y="42"/>
                  </a:lnTo>
                  <a:lnTo>
                    <a:pt x="64" y="42"/>
                  </a:lnTo>
                  <a:lnTo>
                    <a:pt x="47" y="39"/>
                  </a:lnTo>
                  <a:lnTo>
                    <a:pt x="31" y="34"/>
                  </a:lnTo>
                  <a:lnTo>
                    <a:pt x="17" y="26"/>
                  </a:lnTo>
                  <a:lnTo>
                    <a:pt x="4" y="16"/>
                  </a:lnTo>
                  <a:lnTo>
                    <a:pt x="1" y="11"/>
                  </a:lnTo>
                  <a:lnTo>
                    <a:pt x="0" y="4"/>
                  </a:lnTo>
                  <a:lnTo>
                    <a:pt x="3" y="0"/>
                  </a:lnTo>
                  <a:lnTo>
                    <a:pt x="8" y="0"/>
                  </a:lnTo>
                  <a:lnTo>
                    <a:pt x="22" y="8"/>
                  </a:lnTo>
                  <a:lnTo>
                    <a:pt x="36" y="16"/>
                  </a:lnTo>
                  <a:lnTo>
                    <a:pt x="52" y="24"/>
                  </a:lnTo>
                  <a:lnTo>
                    <a:pt x="66" y="30"/>
                  </a:lnTo>
                  <a:lnTo>
                    <a:pt x="81" y="34"/>
                  </a:lnTo>
                  <a:lnTo>
                    <a:pt x="96" y="34"/>
                  </a:lnTo>
                  <a:lnTo>
                    <a:pt x="112" y="31"/>
                  </a:lnTo>
                  <a:lnTo>
                    <a:pt x="128" y="25"/>
                  </a:lnTo>
                  <a:lnTo>
                    <a:pt x="128" y="25"/>
                  </a:lnTo>
                  <a:lnTo>
                    <a:pt x="128" y="25"/>
                  </a:lnTo>
                  <a:lnTo>
                    <a:pt x="128" y="25"/>
                  </a:lnTo>
                  <a:lnTo>
                    <a:pt x="128" y="25"/>
                  </a:lnTo>
                  <a:lnTo>
                    <a:pt x="1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7" name="Freeform 185"/>
            <p:cNvSpPr>
              <a:spLocks/>
            </p:cNvSpPr>
            <p:nvPr/>
          </p:nvSpPr>
          <p:spPr bwMode="auto">
            <a:xfrm flipH="1">
              <a:off x="1066" y="1471"/>
              <a:ext cx="71" cy="189"/>
            </a:xfrm>
            <a:custGeom>
              <a:avLst/>
              <a:gdLst>
                <a:gd name="T0" fmla="*/ 71 w 71"/>
                <a:gd name="T1" fmla="*/ 0 h 189"/>
                <a:gd name="T2" fmla="*/ 54 w 71"/>
                <a:gd name="T3" fmla="*/ 20 h 189"/>
                <a:gd name="T4" fmla="*/ 39 w 71"/>
                <a:gd name="T5" fmla="*/ 40 h 189"/>
                <a:gd name="T6" fmla="*/ 26 w 71"/>
                <a:gd name="T7" fmla="*/ 63 h 189"/>
                <a:gd name="T8" fmla="*/ 15 w 71"/>
                <a:gd name="T9" fmla="*/ 85 h 189"/>
                <a:gd name="T10" fmla="*/ 9 w 71"/>
                <a:gd name="T11" fmla="*/ 109 h 189"/>
                <a:gd name="T12" fmla="*/ 6 w 71"/>
                <a:gd name="T13" fmla="*/ 134 h 189"/>
                <a:gd name="T14" fmla="*/ 8 w 71"/>
                <a:gd name="T15" fmla="*/ 159 h 189"/>
                <a:gd name="T16" fmla="*/ 13 w 71"/>
                <a:gd name="T17" fmla="*/ 185 h 189"/>
                <a:gd name="T18" fmla="*/ 13 w 71"/>
                <a:gd name="T19" fmla="*/ 189 h 189"/>
                <a:gd name="T20" fmla="*/ 12 w 71"/>
                <a:gd name="T21" fmla="*/ 189 h 189"/>
                <a:gd name="T22" fmla="*/ 9 w 71"/>
                <a:gd name="T23" fmla="*/ 189 h 189"/>
                <a:gd name="T24" fmla="*/ 6 w 71"/>
                <a:gd name="T25" fmla="*/ 186 h 189"/>
                <a:gd name="T26" fmla="*/ 0 w 71"/>
                <a:gd name="T27" fmla="*/ 164 h 189"/>
                <a:gd name="T28" fmla="*/ 0 w 71"/>
                <a:gd name="T29" fmla="*/ 141 h 189"/>
                <a:gd name="T30" fmla="*/ 4 w 71"/>
                <a:gd name="T31" fmla="*/ 117 h 189"/>
                <a:gd name="T32" fmla="*/ 8 w 71"/>
                <a:gd name="T33" fmla="*/ 95 h 189"/>
                <a:gd name="T34" fmla="*/ 12 w 71"/>
                <a:gd name="T35" fmla="*/ 81 h 189"/>
                <a:gd name="T36" fmla="*/ 17 w 71"/>
                <a:gd name="T37" fmla="*/ 68 h 189"/>
                <a:gd name="T38" fmla="*/ 23 w 71"/>
                <a:gd name="T39" fmla="*/ 55 h 189"/>
                <a:gd name="T40" fmla="*/ 31 w 71"/>
                <a:gd name="T41" fmla="*/ 43 h 189"/>
                <a:gd name="T42" fmla="*/ 40 w 71"/>
                <a:gd name="T43" fmla="*/ 31 h 189"/>
                <a:gd name="T44" fmla="*/ 51 w 71"/>
                <a:gd name="T45" fmla="*/ 21 h 189"/>
                <a:gd name="T46" fmla="*/ 60 w 71"/>
                <a:gd name="T47" fmla="*/ 11 h 189"/>
                <a:gd name="T48" fmla="*/ 70 w 71"/>
                <a:gd name="T49" fmla="*/ 0 h 189"/>
                <a:gd name="T50" fmla="*/ 71 w 71"/>
                <a:gd name="T51" fmla="*/ 0 h 189"/>
                <a:gd name="T52" fmla="*/ 71 w 71"/>
                <a:gd name="T53" fmla="*/ 0 h 189"/>
                <a:gd name="T54" fmla="*/ 71 w 71"/>
                <a:gd name="T55" fmla="*/ 0 h 189"/>
                <a:gd name="T56" fmla="*/ 71 w 71"/>
                <a:gd name="T57" fmla="*/ 0 h 189"/>
                <a:gd name="T58" fmla="*/ 71 w 71"/>
                <a:gd name="T5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189">
                  <a:moveTo>
                    <a:pt x="71" y="0"/>
                  </a:moveTo>
                  <a:lnTo>
                    <a:pt x="54" y="20"/>
                  </a:lnTo>
                  <a:lnTo>
                    <a:pt x="39" y="40"/>
                  </a:lnTo>
                  <a:lnTo>
                    <a:pt x="26" y="63"/>
                  </a:lnTo>
                  <a:lnTo>
                    <a:pt x="15" y="85"/>
                  </a:lnTo>
                  <a:lnTo>
                    <a:pt x="9" y="109"/>
                  </a:lnTo>
                  <a:lnTo>
                    <a:pt x="6" y="134"/>
                  </a:lnTo>
                  <a:lnTo>
                    <a:pt x="8" y="159"/>
                  </a:lnTo>
                  <a:lnTo>
                    <a:pt x="13" y="185"/>
                  </a:lnTo>
                  <a:lnTo>
                    <a:pt x="13" y="189"/>
                  </a:lnTo>
                  <a:lnTo>
                    <a:pt x="12" y="189"/>
                  </a:lnTo>
                  <a:lnTo>
                    <a:pt x="9" y="189"/>
                  </a:lnTo>
                  <a:lnTo>
                    <a:pt x="6" y="186"/>
                  </a:lnTo>
                  <a:lnTo>
                    <a:pt x="0" y="164"/>
                  </a:lnTo>
                  <a:lnTo>
                    <a:pt x="0" y="141"/>
                  </a:lnTo>
                  <a:lnTo>
                    <a:pt x="4" y="117"/>
                  </a:lnTo>
                  <a:lnTo>
                    <a:pt x="8" y="95"/>
                  </a:lnTo>
                  <a:lnTo>
                    <a:pt x="12" y="81"/>
                  </a:lnTo>
                  <a:lnTo>
                    <a:pt x="17" y="68"/>
                  </a:lnTo>
                  <a:lnTo>
                    <a:pt x="23" y="55"/>
                  </a:lnTo>
                  <a:lnTo>
                    <a:pt x="31" y="43"/>
                  </a:lnTo>
                  <a:lnTo>
                    <a:pt x="40" y="31"/>
                  </a:lnTo>
                  <a:lnTo>
                    <a:pt x="51" y="21"/>
                  </a:lnTo>
                  <a:lnTo>
                    <a:pt x="60" y="11"/>
                  </a:lnTo>
                  <a:lnTo>
                    <a:pt x="70" y="0"/>
                  </a:lnTo>
                  <a:lnTo>
                    <a:pt x="71" y="0"/>
                  </a:lnTo>
                  <a:lnTo>
                    <a:pt x="71" y="0"/>
                  </a:lnTo>
                  <a:lnTo>
                    <a:pt x="71" y="0"/>
                  </a:lnTo>
                  <a:lnTo>
                    <a:pt x="7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8" name="Freeform 186"/>
            <p:cNvSpPr>
              <a:spLocks/>
            </p:cNvSpPr>
            <p:nvPr/>
          </p:nvSpPr>
          <p:spPr bwMode="auto">
            <a:xfrm flipH="1">
              <a:off x="1141" y="1652"/>
              <a:ext cx="55" cy="350"/>
            </a:xfrm>
            <a:custGeom>
              <a:avLst/>
              <a:gdLst>
                <a:gd name="T0" fmla="*/ 55 w 55"/>
                <a:gd name="T1" fmla="*/ 0 h 350"/>
                <a:gd name="T2" fmla="*/ 34 w 55"/>
                <a:gd name="T3" fmla="*/ 19 h 350"/>
                <a:gd name="T4" fmla="*/ 20 w 55"/>
                <a:gd name="T5" fmla="*/ 42 h 350"/>
                <a:gd name="T6" fmla="*/ 12 w 55"/>
                <a:gd name="T7" fmla="*/ 65 h 350"/>
                <a:gd name="T8" fmla="*/ 11 w 55"/>
                <a:gd name="T9" fmla="*/ 90 h 350"/>
                <a:gd name="T10" fmla="*/ 12 w 55"/>
                <a:gd name="T11" fmla="*/ 116 h 350"/>
                <a:gd name="T12" fmla="*/ 17 w 55"/>
                <a:gd name="T13" fmla="*/ 142 h 350"/>
                <a:gd name="T14" fmla="*/ 24 w 55"/>
                <a:gd name="T15" fmla="*/ 168 h 350"/>
                <a:gd name="T16" fmla="*/ 32 w 55"/>
                <a:gd name="T17" fmla="*/ 192 h 350"/>
                <a:gd name="T18" fmla="*/ 41 w 55"/>
                <a:gd name="T19" fmla="*/ 230 h 350"/>
                <a:gd name="T20" fmla="*/ 47 w 55"/>
                <a:gd name="T21" fmla="*/ 269 h 350"/>
                <a:gd name="T22" fmla="*/ 50 w 55"/>
                <a:gd name="T23" fmla="*/ 309 h 350"/>
                <a:gd name="T24" fmla="*/ 50 w 55"/>
                <a:gd name="T25" fmla="*/ 349 h 350"/>
                <a:gd name="T26" fmla="*/ 48 w 55"/>
                <a:gd name="T27" fmla="*/ 350 h 350"/>
                <a:gd name="T28" fmla="*/ 47 w 55"/>
                <a:gd name="T29" fmla="*/ 349 h 350"/>
                <a:gd name="T30" fmla="*/ 46 w 55"/>
                <a:gd name="T31" fmla="*/ 347 h 350"/>
                <a:gd name="T32" fmla="*/ 45 w 55"/>
                <a:gd name="T33" fmla="*/ 345 h 350"/>
                <a:gd name="T34" fmla="*/ 39 w 55"/>
                <a:gd name="T35" fmla="*/ 294 h 350"/>
                <a:gd name="T36" fmla="*/ 32 w 55"/>
                <a:gd name="T37" fmla="*/ 243 h 350"/>
                <a:gd name="T38" fmla="*/ 21 w 55"/>
                <a:gd name="T39" fmla="*/ 192 h 350"/>
                <a:gd name="T40" fmla="*/ 7 w 55"/>
                <a:gd name="T41" fmla="*/ 143 h 350"/>
                <a:gd name="T42" fmla="*/ 2 w 55"/>
                <a:gd name="T43" fmla="*/ 122 h 350"/>
                <a:gd name="T44" fmla="*/ 0 w 55"/>
                <a:gd name="T45" fmla="*/ 103 h 350"/>
                <a:gd name="T46" fmla="*/ 0 w 55"/>
                <a:gd name="T47" fmla="*/ 82 h 350"/>
                <a:gd name="T48" fmla="*/ 5 w 55"/>
                <a:gd name="T49" fmla="*/ 62 h 350"/>
                <a:gd name="T50" fmla="*/ 12 w 55"/>
                <a:gd name="T51" fmla="*/ 44 h 350"/>
                <a:gd name="T52" fmla="*/ 22 w 55"/>
                <a:gd name="T53" fmla="*/ 27 h 350"/>
                <a:gd name="T54" fmla="*/ 37 w 55"/>
                <a:gd name="T55" fmla="*/ 13 h 350"/>
                <a:gd name="T56" fmla="*/ 54 w 55"/>
                <a:gd name="T57" fmla="*/ 0 h 350"/>
                <a:gd name="T58" fmla="*/ 54 w 55"/>
                <a:gd name="T59" fmla="*/ 0 h 350"/>
                <a:gd name="T60" fmla="*/ 55 w 55"/>
                <a:gd name="T61" fmla="*/ 0 h 350"/>
                <a:gd name="T62" fmla="*/ 55 w 55"/>
                <a:gd name="T63" fmla="*/ 0 h 350"/>
                <a:gd name="T64" fmla="*/ 55 w 55"/>
                <a:gd name="T65" fmla="*/ 0 h 350"/>
                <a:gd name="T66" fmla="*/ 55 w 55"/>
                <a:gd name="T6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350">
                  <a:moveTo>
                    <a:pt x="55" y="0"/>
                  </a:moveTo>
                  <a:lnTo>
                    <a:pt x="34" y="19"/>
                  </a:lnTo>
                  <a:lnTo>
                    <a:pt x="20" y="42"/>
                  </a:lnTo>
                  <a:lnTo>
                    <a:pt x="12" y="65"/>
                  </a:lnTo>
                  <a:lnTo>
                    <a:pt x="11" y="90"/>
                  </a:lnTo>
                  <a:lnTo>
                    <a:pt x="12" y="116"/>
                  </a:lnTo>
                  <a:lnTo>
                    <a:pt x="17" y="142"/>
                  </a:lnTo>
                  <a:lnTo>
                    <a:pt x="24" y="168"/>
                  </a:lnTo>
                  <a:lnTo>
                    <a:pt x="32" y="192"/>
                  </a:lnTo>
                  <a:lnTo>
                    <a:pt x="41" y="230"/>
                  </a:lnTo>
                  <a:lnTo>
                    <a:pt x="47" y="269"/>
                  </a:lnTo>
                  <a:lnTo>
                    <a:pt x="50" y="309"/>
                  </a:lnTo>
                  <a:lnTo>
                    <a:pt x="50" y="349"/>
                  </a:lnTo>
                  <a:lnTo>
                    <a:pt x="48" y="350"/>
                  </a:lnTo>
                  <a:lnTo>
                    <a:pt x="47" y="349"/>
                  </a:lnTo>
                  <a:lnTo>
                    <a:pt x="46" y="347"/>
                  </a:lnTo>
                  <a:lnTo>
                    <a:pt x="45" y="345"/>
                  </a:lnTo>
                  <a:lnTo>
                    <a:pt x="39" y="294"/>
                  </a:lnTo>
                  <a:lnTo>
                    <a:pt x="32" y="243"/>
                  </a:lnTo>
                  <a:lnTo>
                    <a:pt x="21" y="192"/>
                  </a:lnTo>
                  <a:lnTo>
                    <a:pt x="7" y="143"/>
                  </a:lnTo>
                  <a:lnTo>
                    <a:pt x="2" y="122"/>
                  </a:lnTo>
                  <a:lnTo>
                    <a:pt x="0" y="103"/>
                  </a:lnTo>
                  <a:lnTo>
                    <a:pt x="0" y="82"/>
                  </a:lnTo>
                  <a:lnTo>
                    <a:pt x="5" y="62"/>
                  </a:lnTo>
                  <a:lnTo>
                    <a:pt x="12" y="44"/>
                  </a:lnTo>
                  <a:lnTo>
                    <a:pt x="22" y="27"/>
                  </a:lnTo>
                  <a:lnTo>
                    <a:pt x="37" y="13"/>
                  </a:lnTo>
                  <a:lnTo>
                    <a:pt x="54" y="0"/>
                  </a:lnTo>
                  <a:lnTo>
                    <a:pt x="54" y="0"/>
                  </a:lnTo>
                  <a:lnTo>
                    <a:pt x="55" y="0"/>
                  </a:lnTo>
                  <a:lnTo>
                    <a:pt x="55" y="0"/>
                  </a:lnTo>
                  <a:lnTo>
                    <a:pt x="55"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59" name="Freeform 187"/>
            <p:cNvSpPr>
              <a:spLocks/>
            </p:cNvSpPr>
            <p:nvPr/>
          </p:nvSpPr>
          <p:spPr bwMode="auto">
            <a:xfrm flipH="1">
              <a:off x="1103" y="1614"/>
              <a:ext cx="52" cy="59"/>
            </a:xfrm>
            <a:custGeom>
              <a:avLst/>
              <a:gdLst>
                <a:gd name="T0" fmla="*/ 1 w 52"/>
                <a:gd name="T1" fmla="*/ 0 h 59"/>
                <a:gd name="T2" fmla="*/ 2 w 52"/>
                <a:gd name="T3" fmla="*/ 9 h 59"/>
                <a:gd name="T4" fmla="*/ 5 w 52"/>
                <a:gd name="T5" fmla="*/ 17 h 59"/>
                <a:gd name="T6" fmla="*/ 9 w 52"/>
                <a:gd name="T7" fmla="*/ 25 h 59"/>
                <a:gd name="T8" fmla="*/ 14 w 52"/>
                <a:gd name="T9" fmla="*/ 33 h 59"/>
                <a:gd name="T10" fmla="*/ 20 w 52"/>
                <a:gd name="T11" fmla="*/ 37 h 59"/>
                <a:gd name="T12" fmla="*/ 28 w 52"/>
                <a:gd name="T13" fmla="*/ 38 h 59"/>
                <a:gd name="T14" fmla="*/ 37 w 52"/>
                <a:gd name="T15" fmla="*/ 41 h 59"/>
                <a:gd name="T16" fmla="*/ 45 w 52"/>
                <a:gd name="T17" fmla="*/ 43 h 59"/>
                <a:gd name="T18" fmla="*/ 49 w 52"/>
                <a:gd name="T19" fmla="*/ 46 h 59"/>
                <a:gd name="T20" fmla="*/ 52 w 52"/>
                <a:gd name="T21" fmla="*/ 50 h 59"/>
                <a:gd name="T22" fmla="*/ 52 w 52"/>
                <a:gd name="T23" fmla="*/ 55 h 59"/>
                <a:gd name="T24" fmla="*/ 49 w 52"/>
                <a:gd name="T25" fmla="*/ 59 h 59"/>
                <a:gd name="T26" fmla="*/ 44 w 52"/>
                <a:gd name="T27" fmla="*/ 59 h 59"/>
                <a:gd name="T28" fmla="*/ 39 w 52"/>
                <a:gd name="T29" fmla="*/ 57 h 59"/>
                <a:gd name="T30" fmla="*/ 33 w 52"/>
                <a:gd name="T31" fmla="*/ 54 h 59"/>
                <a:gd name="T32" fmla="*/ 30 w 52"/>
                <a:gd name="T33" fmla="*/ 51 h 59"/>
                <a:gd name="T34" fmla="*/ 24 w 52"/>
                <a:gd name="T35" fmla="*/ 48 h 59"/>
                <a:gd name="T36" fmla="*/ 20 w 52"/>
                <a:gd name="T37" fmla="*/ 44 h 59"/>
                <a:gd name="T38" fmla="*/ 17 w 52"/>
                <a:gd name="T39" fmla="*/ 42 h 59"/>
                <a:gd name="T40" fmla="*/ 13 w 52"/>
                <a:gd name="T41" fmla="*/ 38 h 59"/>
                <a:gd name="T42" fmla="*/ 7 w 52"/>
                <a:gd name="T43" fmla="*/ 29 h 59"/>
                <a:gd name="T44" fmla="*/ 4 w 52"/>
                <a:gd name="T45" fmla="*/ 20 h 59"/>
                <a:gd name="T46" fmla="*/ 1 w 52"/>
                <a:gd name="T47" fmla="*/ 11 h 59"/>
                <a:gd name="T48" fmla="*/ 0 w 52"/>
                <a:gd name="T49" fmla="*/ 0 h 59"/>
                <a:gd name="T50" fmla="*/ 0 w 52"/>
                <a:gd name="T51" fmla="*/ 0 h 59"/>
                <a:gd name="T52" fmla="*/ 1 w 52"/>
                <a:gd name="T53" fmla="*/ 0 h 59"/>
                <a:gd name="T54" fmla="*/ 1 w 52"/>
                <a:gd name="T55" fmla="*/ 0 h 59"/>
                <a:gd name="T56" fmla="*/ 1 w 52"/>
                <a:gd name="T57" fmla="*/ 0 h 59"/>
                <a:gd name="T58" fmla="*/ 1 w 52"/>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59">
                  <a:moveTo>
                    <a:pt x="1" y="0"/>
                  </a:moveTo>
                  <a:lnTo>
                    <a:pt x="2" y="9"/>
                  </a:lnTo>
                  <a:lnTo>
                    <a:pt x="5" y="17"/>
                  </a:lnTo>
                  <a:lnTo>
                    <a:pt x="9" y="25"/>
                  </a:lnTo>
                  <a:lnTo>
                    <a:pt x="14" y="33"/>
                  </a:lnTo>
                  <a:lnTo>
                    <a:pt x="20" y="37"/>
                  </a:lnTo>
                  <a:lnTo>
                    <a:pt x="28" y="38"/>
                  </a:lnTo>
                  <a:lnTo>
                    <a:pt x="37" y="41"/>
                  </a:lnTo>
                  <a:lnTo>
                    <a:pt x="45" y="43"/>
                  </a:lnTo>
                  <a:lnTo>
                    <a:pt x="49" y="46"/>
                  </a:lnTo>
                  <a:lnTo>
                    <a:pt x="52" y="50"/>
                  </a:lnTo>
                  <a:lnTo>
                    <a:pt x="52" y="55"/>
                  </a:lnTo>
                  <a:lnTo>
                    <a:pt x="49" y="59"/>
                  </a:lnTo>
                  <a:lnTo>
                    <a:pt x="44" y="59"/>
                  </a:lnTo>
                  <a:lnTo>
                    <a:pt x="39" y="57"/>
                  </a:lnTo>
                  <a:lnTo>
                    <a:pt x="33" y="54"/>
                  </a:lnTo>
                  <a:lnTo>
                    <a:pt x="30" y="51"/>
                  </a:lnTo>
                  <a:lnTo>
                    <a:pt x="24" y="48"/>
                  </a:lnTo>
                  <a:lnTo>
                    <a:pt x="20" y="44"/>
                  </a:lnTo>
                  <a:lnTo>
                    <a:pt x="17" y="42"/>
                  </a:lnTo>
                  <a:lnTo>
                    <a:pt x="13" y="38"/>
                  </a:lnTo>
                  <a:lnTo>
                    <a:pt x="7" y="29"/>
                  </a:lnTo>
                  <a:lnTo>
                    <a:pt x="4" y="20"/>
                  </a:lnTo>
                  <a:lnTo>
                    <a:pt x="1" y="11"/>
                  </a:lnTo>
                  <a:lnTo>
                    <a:pt x="0" y="0"/>
                  </a:lnTo>
                  <a:lnTo>
                    <a:pt x="0"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0" name="Freeform 188"/>
            <p:cNvSpPr>
              <a:spLocks/>
            </p:cNvSpPr>
            <p:nvPr/>
          </p:nvSpPr>
          <p:spPr bwMode="auto">
            <a:xfrm flipH="1">
              <a:off x="1073" y="1835"/>
              <a:ext cx="81" cy="71"/>
            </a:xfrm>
            <a:custGeom>
              <a:avLst/>
              <a:gdLst>
                <a:gd name="T0" fmla="*/ 1 w 81"/>
                <a:gd name="T1" fmla="*/ 0 h 71"/>
                <a:gd name="T2" fmla="*/ 8 w 81"/>
                <a:gd name="T3" fmla="*/ 15 h 71"/>
                <a:gd name="T4" fmla="*/ 14 w 81"/>
                <a:gd name="T5" fmla="*/ 20 h 71"/>
                <a:gd name="T6" fmla="*/ 19 w 81"/>
                <a:gd name="T7" fmla="*/ 19 h 71"/>
                <a:gd name="T8" fmla="*/ 26 w 81"/>
                <a:gd name="T9" fmla="*/ 15 h 71"/>
                <a:gd name="T10" fmla="*/ 27 w 81"/>
                <a:gd name="T11" fmla="*/ 15 h 71"/>
                <a:gd name="T12" fmla="*/ 30 w 81"/>
                <a:gd name="T13" fmla="*/ 15 h 71"/>
                <a:gd name="T14" fmla="*/ 31 w 81"/>
                <a:gd name="T15" fmla="*/ 15 h 71"/>
                <a:gd name="T16" fmla="*/ 32 w 81"/>
                <a:gd name="T17" fmla="*/ 15 h 71"/>
                <a:gd name="T18" fmla="*/ 35 w 81"/>
                <a:gd name="T19" fmla="*/ 16 h 71"/>
                <a:gd name="T20" fmla="*/ 38 w 81"/>
                <a:gd name="T21" fmla="*/ 17 h 71"/>
                <a:gd name="T22" fmla="*/ 39 w 81"/>
                <a:gd name="T23" fmla="*/ 20 h 71"/>
                <a:gd name="T24" fmla="*/ 40 w 81"/>
                <a:gd name="T25" fmla="*/ 22 h 71"/>
                <a:gd name="T26" fmla="*/ 43 w 81"/>
                <a:gd name="T27" fmla="*/ 28 h 71"/>
                <a:gd name="T28" fmla="*/ 47 w 81"/>
                <a:gd name="T29" fmla="*/ 33 h 71"/>
                <a:gd name="T30" fmla="*/ 51 w 81"/>
                <a:gd name="T31" fmla="*/ 39 h 71"/>
                <a:gd name="T32" fmla="*/ 53 w 81"/>
                <a:gd name="T33" fmla="*/ 45 h 71"/>
                <a:gd name="T34" fmla="*/ 57 w 81"/>
                <a:gd name="T35" fmla="*/ 51 h 71"/>
                <a:gd name="T36" fmla="*/ 65 w 81"/>
                <a:gd name="T37" fmla="*/ 58 h 71"/>
                <a:gd name="T38" fmla="*/ 71 w 81"/>
                <a:gd name="T39" fmla="*/ 61 h 71"/>
                <a:gd name="T40" fmla="*/ 79 w 81"/>
                <a:gd name="T41" fmla="*/ 67 h 71"/>
                <a:gd name="T42" fmla="*/ 81 w 81"/>
                <a:gd name="T43" fmla="*/ 67 h 71"/>
                <a:gd name="T44" fmla="*/ 81 w 81"/>
                <a:gd name="T45" fmla="*/ 68 h 71"/>
                <a:gd name="T46" fmla="*/ 81 w 81"/>
                <a:gd name="T47" fmla="*/ 71 h 71"/>
                <a:gd name="T48" fmla="*/ 79 w 81"/>
                <a:gd name="T49" fmla="*/ 71 h 71"/>
                <a:gd name="T50" fmla="*/ 73 w 81"/>
                <a:gd name="T51" fmla="*/ 68 h 71"/>
                <a:gd name="T52" fmla="*/ 66 w 81"/>
                <a:gd name="T53" fmla="*/ 65 h 71"/>
                <a:gd name="T54" fmla="*/ 60 w 81"/>
                <a:gd name="T55" fmla="*/ 61 h 71"/>
                <a:gd name="T56" fmla="*/ 55 w 81"/>
                <a:gd name="T57" fmla="*/ 58 h 71"/>
                <a:gd name="T58" fmla="*/ 49 w 81"/>
                <a:gd name="T59" fmla="*/ 48 h 71"/>
                <a:gd name="T60" fmla="*/ 43 w 81"/>
                <a:gd name="T61" fmla="*/ 37 h 71"/>
                <a:gd name="T62" fmla="*/ 36 w 81"/>
                <a:gd name="T63" fmla="*/ 25 h 71"/>
                <a:gd name="T64" fmla="*/ 29 w 81"/>
                <a:gd name="T65" fmla="*/ 21 h 71"/>
                <a:gd name="T66" fmla="*/ 23 w 81"/>
                <a:gd name="T67" fmla="*/ 22 h 71"/>
                <a:gd name="T68" fmla="*/ 18 w 81"/>
                <a:gd name="T69" fmla="*/ 24 h 71"/>
                <a:gd name="T70" fmla="*/ 13 w 81"/>
                <a:gd name="T71" fmla="*/ 24 h 71"/>
                <a:gd name="T72" fmla="*/ 8 w 81"/>
                <a:gd name="T73" fmla="*/ 20 h 71"/>
                <a:gd name="T74" fmla="*/ 4 w 81"/>
                <a:gd name="T75" fmla="*/ 16 h 71"/>
                <a:gd name="T76" fmla="*/ 3 w 81"/>
                <a:gd name="T77" fmla="*/ 11 h 71"/>
                <a:gd name="T78" fmla="*/ 0 w 81"/>
                <a:gd name="T79" fmla="*/ 6 h 71"/>
                <a:gd name="T80" fmla="*/ 0 w 81"/>
                <a:gd name="T81" fmla="*/ 0 h 71"/>
                <a:gd name="T82" fmla="*/ 0 w 81"/>
                <a:gd name="T83" fmla="*/ 0 h 71"/>
                <a:gd name="T84" fmla="*/ 1 w 81"/>
                <a:gd name="T85" fmla="*/ 0 h 71"/>
                <a:gd name="T86" fmla="*/ 1 w 81"/>
                <a:gd name="T87" fmla="*/ 0 h 71"/>
                <a:gd name="T88" fmla="*/ 1 w 81"/>
                <a:gd name="T89" fmla="*/ 0 h 71"/>
                <a:gd name="T90" fmla="*/ 1 w 81"/>
                <a:gd name="T9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71">
                  <a:moveTo>
                    <a:pt x="1" y="0"/>
                  </a:moveTo>
                  <a:lnTo>
                    <a:pt x="8" y="15"/>
                  </a:lnTo>
                  <a:lnTo>
                    <a:pt x="14" y="20"/>
                  </a:lnTo>
                  <a:lnTo>
                    <a:pt x="19" y="19"/>
                  </a:lnTo>
                  <a:lnTo>
                    <a:pt x="26" y="15"/>
                  </a:lnTo>
                  <a:lnTo>
                    <a:pt x="27" y="15"/>
                  </a:lnTo>
                  <a:lnTo>
                    <a:pt x="30" y="15"/>
                  </a:lnTo>
                  <a:lnTo>
                    <a:pt x="31" y="15"/>
                  </a:lnTo>
                  <a:lnTo>
                    <a:pt x="32" y="15"/>
                  </a:lnTo>
                  <a:lnTo>
                    <a:pt x="35" y="16"/>
                  </a:lnTo>
                  <a:lnTo>
                    <a:pt x="38" y="17"/>
                  </a:lnTo>
                  <a:lnTo>
                    <a:pt x="39" y="20"/>
                  </a:lnTo>
                  <a:lnTo>
                    <a:pt x="40" y="22"/>
                  </a:lnTo>
                  <a:lnTo>
                    <a:pt x="43" y="28"/>
                  </a:lnTo>
                  <a:lnTo>
                    <a:pt x="47" y="33"/>
                  </a:lnTo>
                  <a:lnTo>
                    <a:pt x="51" y="39"/>
                  </a:lnTo>
                  <a:lnTo>
                    <a:pt x="53" y="45"/>
                  </a:lnTo>
                  <a:lnTo>
                    <a:pt x="57" y="51"/>
                  </a:lnTo>
                  <a:lnTo>
                    <a:pt x="65" y="58"/>
                  </a:lnTo>
                  <a:lnTo>
                    <a:pt x="71" y="61"/>
                  </a:lnTo>
                  <a:lnTo>
                    <a:pt x="79" y="67"/>
                  </a:lnTo>
                  <a:lnTo>
                    <a:pt x="81" y="67"/>
                  </a:lnTo>
                  <a:lnTo>
                    <a:pt x="81" y="68"/>
                  </a:lnTo>
                  <a:lnTo>
                    <a:pt x="81" y="71"/>
                  </a:lnTo>
                  <a:lnTo>
                    <a:pt x="79" y="71"/>
                  </a:lnTo>
                  <a:lnTo>
                    <a:pt x="73" y="68"/>
                  </a:lnTo>
                  <a:lnTo>
                    <a:pt x="66" y="65"/>
                  </a:lnTo>
                  <a:lnTo>
                    <a:pt x="60" y="61"/>
                  </a:lnTo>
                  <a:lnTo>
                    <a:pt x="55" y="58"/>
                  </a:lnTo>
                  <a:lnTo>
                    <a:pt x="49" y="48"/>
                  </a:lnTo>
                  <a:lnTo>
                    <a:pt x="43" y="37"/>
                  </a:lnTo>
                  <a:lnTo>
                    <a:pt x="36" y="25"/>
                  </a:lnTo>
                  <a:lnTo>
                    <a:pt x="29" y="21"/>
                  </a:lnTo>
                  <a:lnTo>
                    <a:pt x="23" y="22"/>
                  </a:lnTo>
                  <a:lnTo>
                    <a:pt x="18" y="24"/>
                  </a:lnTo>
                  <a:lnTo>
                    <a:pt x="13" y="24"/>
                  </a:lnTo>
                  <a:lnTo>
                    <a:pt x="8" y="20"/>
                  </a:lnTo>
                  <a:lnTo>
                    <a:pt x="4" y="16"/>
                  </a:lnTo>
                  <a:lnTo>
                    <a:pt x="3" y="11"/>
                  </a:lnTo>
                  <a:lnTo>
                    <a:pt x="0" y="6"/>
                  </a:lnTo>
                  <a:lnTo>
                    <a:pt x="0" y="0"/>
                  </a:lnTo>
                  <a:lnTo>
                    <a:pt x="0"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1" name="Freeform 189"/>
            <p:cNvSpPr>
              <a:spLocks/>
            </p:cNvSpPr>
            <p:nvPr/>
          </p:nvSpPr>
          <p:spPr bwMode="auto">
            <a:xfrm flipH="1">
              <a:off x="1085" y="1869"/>
              <a:ext cx="55" cy="48"/>
            </a:xfrm>
            <a:custGeom>
              <a:avLst/>
              <a:gdLst>
                <a:gd name="T0" fmla="*/ 2 w 55"/>
                <a:gd name="T1" fmla="*/ 1 h 48"/>
                <a:gd name="T2" fmla="*/ 4 w 55"/>
                <a:gd name="T3" fmla="*/ 7 h 48"/>
                <a:gd name="T4" fmla="*/ 5 w 55"/>
                <a:gd name="T5" fmla="*/ 13 h 48"/>
                <a:gd name="T6" fmla="*/ 8 w 55"/>
                <a:gd name="T7" fmla="*/ 18 h 48"/>
                <a:gd name="T8" fmla="*/ 9 w 55"/>
                <a:gd name="T9" fmla="*/ 24 h 48"/>
                <a:gd name="T10" fmla="*/ 9 w 55"/>
                <a:gd name="T11" fmla="*/ 25 h 48"/>
                <a:gd name="T12" fmla="*/ 9 w 55"/>
                <a:gd name="T13" fmla="*/ 27 h 48"/>
                <a:gd name="T14" fmla="*/ 9 w 55"/>
                <a:gd name="T15" fmla="*/ 29 h 48"/>
                <a:gd name="T16" fmla="*/ 9 w 55"/>
                <a:gd name="T17" fmla="*/ 31 h 48"/>
                <a:gd name="T18" fmla="*/ 8 w 55"/>
                <a:gd name="T19" fmla="*/ 33 h 48"/>
                <a:gd name="T20" fmla="*/ 7 w 55"/>
                <a:gd name="T21" fmla="*/ 35 h 48"/>
                <a:gd name="T22" fmla="*/ 5 w 55"/>
                <a:gd name="T23" fmla="*/ 37 h 48"/>
                <a:gd name="T24" fmla="*/ 8 w 55"/>
                <a:gd name="T25" fmla="*/ 39 h 48"/>
                <a:gd name="T26" fmla="*/ 12 w 55"/>
                <a:gd name="T27" fmla="*/ 40 h 48"/>
                <a:gd name="T28" fmla="*/ 17 w 55"/>
                <a:gd name="T29" fmla="*/ 38 h 48"/>
                <a:gd name="T30" fmla="*/ 21 w 55"/>
                <a:gd name="T31" fmla="*/ 35 h 48"/>
                <a:gd name="T32" fmla="*/ 25 w 55"/>
                <a:gd name="T33" fmla="*/ 33 h 48"/>
                <a:gd name="T34" fmla="*/ 31 w 55"/>
                <a:gd name="T35" fmla="*/ 30 h 48"/>
                <a:gd name="T36" fmla="*/ 38 w 55"/>
                <a:gd name="T37" fmla="*/ 27 h 48"/>
                <a:gd name="T38" fmla="*/ 44 w 55"/>
                <a:gd name="T39" fmla="*/ 26 h 48"/>
                <a:gd name="T40" fmla="*/ 51 w 55"/>
                <a:gd name="T41" fmla="*/ 25 h 48"/>
                <a:gd name="T42" fmla="*/ 52 w 55"/>
                <a:gd name="T43" fmla="*/ 25 h 48"/>
                <a:gd name="T44" fmla="*/ 54 w 55"/>
                <a:gd name="T45" fmla="*/ 27 h 48"/>
                <a:gd name="T46" fmla="*/ 55 w 55"/>
                <a:gd name="T47" fmla="*/ 29 h 48"/>
                <a:gd name="T48" fmla="*/ 55 w 55"/>
                <a:gd name="T49" fmla="*/ 30 h 48"/>
                <a:gd name="T50" fmla="*/ 48 w 55"/>
                <a:gd name="T51" fmla="*/ 34 h 48"/>
                <a:gd name="T52" fmla="*/ 42 w 55"/>
                <a:gd name="T53" fmla="*/ 37 h 48"/>
                <a:gd name="T54" fmla="*/ 34 w 55"/>
                <a:gd name="T55" fmla="*/ 39 h 48"/>
                <a:gd name="T56" fmla="*/ 28 w 55"/>
                <a:gd name="T57" fmla="*/ 43 h 48"/>
                <a:gd name="T58" fmla="*/ 24 w 55"/>
                <a:gd name="T59" fmla="*/ 46 h 48"/>
                <a:gd name="T60" fmla="*/ 18 w 55"/>
                <a:gd name="T61" fmla="*/ 47 h 48"/>
                <a:gd name="T62" fmla="*/ 12 w 55"/>
                <a:gd name="T63" fmla="*/ 48 h 48"/>
                <a:gd name="T64" fmla="*/ 8 w 55"/>
                <a:gd name="T65" fmla="*/ 47 h 48"/>
                <a:gd name="T66" fmla="*/ 4 w 55"/>
                <a:gd name="T67" fmla="*/ 44 h 48"/>
                <a:gd name="T68" fmla="*/ 3 w 55"/>
                <a:gd name="T69" fmla="*/ 42 h 48"/>
                <a:gd name="T70" fmla="*/ 2 w 55"/>
                <a:gd name="T71" fmla="*/ 39 h 48"/>
                <a:gd name="T72" fmla="*/ 2 w 55"/>
                <a:gd name="T73" fmla="*/ 35 h 48"/>
                <a:gd name="T74" fmla="*/ 3 w 55"/>
                <a:gd name="T75" fmla="*/ 31 h 48"/>
                <a:gd name="T76" fmla="*/ 4 w 55"/>
                <a:gd name="T77" fmla="*/ 27 h 48"/>
                <a:gd name="T78" fmla="*/ 4 w 55"/>
                <a:gd name="T79" fmla="*/ 24 h 48"/>
                <a:gd name="T80" fmla="*/ 4 w 55"/>
                <a:gd name="T81" fmla="*/ 20 h 48"/>
                <a:gd name="T82" fmla="*/ 3 w 55"/>
                <a:gd name="T83" fmla="*/ 14 h 48"/>
                <a:gd name="T84" fmla="*/ 3 w 55"/>
                <a:gd name="T85" fmla="*/ 11 h 48"/>
                <a:gd name="T86" fmla="*/ 2 w 55"/>
                <a:gd name="T87" fmla="*/ 5 h 48"/>
                <a:gd name="T88" fmla="*/ 0 w 55"/>
                <a:gd name="T89" fmla="*/ 1 h 48"/>
                <a:gd name="T90" fmla="*/ 0 w 55"/>
                <a:gd name="T91" fmla="*/ 0 h 48"/>
                <a:gd name="T92" fmla="*/ 2 w 55"/>
                <a:gd name="T93" fmla="*/ 0 h 48"/>
                <a:gd name="T94" fmla="*/ 2 w 55"/>
                <a:gd name="T95" fmla="*/ 0 h 48"/>
                <a:gd name="T96" fmla="*/ 2 w 55"/>
                <a:gd name="T97" fmla="*/ 1 h 48"/>
                <a:gd name="T98" fmla="*/ 2 w 55"/>
                <a:gd name="T9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48">
                  <a:moveTo>
                    <a:pt x="2" y="1"/>
                  </a:moveTo>
                  <a:lnTo>
                    <a:pt x="4" y="7"/>
                  </a:lnTo>
                  <a:lnTo>
                    <a:pt x="5" y="13"/>
                  </a:lnTo>
                  <a:lnTo>
                    <a:pt x="8" y="18"/>
                  </a:lnTo>
                  <a:lnTo>
                    <a:pt x="9" y="24"/>
                  </a:lnTo>
                  <a:lnTo>
                    <a:pt x="9" y="25"/>
                  </a:lnTo>
                  <a:lnTo>
                    <a:pt x="9" y="27"/>
                  </a:lnTo>
                  <a:lnTo>
                    <a:pt x="9" y="29"/>
                  </a:lnTo>
                  <a:lnTo>
                    <a:pt x="9" y="31"/>
                  </a:lnTo>
                  <a:lnTo>
                    <a:pt x="8" y="33"/>
                  </a:lnTo>
                  <a:lnTo>
                    <a:pt x="7" y="35"/>
                  </a:lnTo>
                  <a:lnTo>
                    <a:pt x="5" y="37"/>
                  </a:lnTo>
                  <a:lnTo>
                    <a:pt x="8" y="39"/>
                  </a:lnTo>
                  <a:lnTo>
                    <a:pt x="12" y="40"/>
                  </a:lnTo>
                  <a:lnTo>
                    <a:pt x="17" y="38"/>
                  </a:lnTo>
                  <a:lnTo>
                    <a:pt x="21" y="35"/>
                  </a:lnTo>
                  <a:lnTo>
                    <a:pt x="25" y="33"/>
                  </a:lnTo>
                  <a:lnTo>
                    <a:pt x="31" y="30"/>
                  </a:lnTo>
                  <a:lnTo>
                    <a:pt x="38" y="27"/>
                  </a:lnTo>
                  <a:lnTo>
                    <a:pt x="44" y="26"/>
                  </a:lnTo>
                  <a:lnTo>
                    <a:pt x="51" y="25"/>
                  </a:lnTo>
                  <a:lnTo>
                    <a:pt x="52" y="25"/>
                  </a:lnTo>
                  <a:lnTo>
                    <a:pt x="54" y="27"/>
                  </a:lnTo>
                  <a:lnTo>
                    <a:pt x="55" y="29"/>
                  </a:lnTo>
                  <a:lnTo>
                    <a:pt x="55" y="30"/>
                  </a:lnTo>
                  <a:lnTo>
                    <a:pt x="48" y="34"/>
                  </a:lnTo>
                  <a:lnTo>
                    <a:pt x="42" y="37"/>
                  </a:lnTo>
                  <a:lnTo>
                    <a:pt x="34" y="39"/>
                  </a:lnTo>
                  <a:lnTo>
                    <a:pt x="28" y="43"/>
                  </a:lnTo>
                  <a:lnTo>
                    <a:pt x="24" y="46"/>
                  </a:lnTo>
                  <a:lnTo>
                    <a:pt x="18" y="47"/>
                  </a:lnTo>
                  <a:lnTo>
                    <a:pt x="12" y="48"/>
                  </a:lnTo>
                  <a:lnTo>
                    <a:pt x="8" y="47"/>
                  </a:lnTo>
                  <a:lnTo>
                    <a:pt x="4" y="44"/>
                  </a:lnTo>
                  <a:lnTo>
                    <a:pt x="3" y="42"/>
                  </a:lnTo>
                  <a:lnTo>
                    <a:pt x="2" y="39"/>
                  </a:lnTo>
                  <a:lnTo>
                    <a:pt x="2" y="35"/>
                  </a:lnTo>
                  <a:lnTo>
                    <a:pt x="3" y="31"/>
                  </a:lnTo>
                  <a:lnTo>
                    <a:pt x="4" y="27"/>
                  </a:lnTo>
                  <a:lnTo>
                    <a:pt x="4" y="24"/>
                  </a:lnTo>
                  <a:lnTo>
                    <a:pt x="4" y="20"/>
                  </a:lnTo>
                  <a:lnTo>
                    <a:pt x="3" y="14"/>
                  </a:lnTo>
                  <a:lnTo>
                    <a:pt x="3" y="11"/>
                  </a:lnTo>
                  <a:lnTo>
                    <a:pt x="2" y="5"/>
                  </a:lnTo>
                  <a:lnTo>
                    <a:pt x="0" y="1"/>
                  </a:lnTo>
                  <a:lnTo>
                    <a:pt x="0" y="0"/>
                  </a:lnTo>
                  <a:lnTo>
                    <a:pt x="2" y="0"/>
                  </a:lnTo>
                  <a:lnTo>
                    <a:pt x="2" y="0"/>
                  </a:lnTo>
                  <a:lnTo>
                    <a:pt x="2" y="1"/>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2" name="Freeform 190"/>
            <p:cNvSpPr>
              <a:spLocks/>
            </p:cNvSpPr>
            <p:nvPr/>
          </p:nvSpPr>
          <p:spPr bwMode="auto">
            <a:xfrm flipH="1">
              <a:off x="1112" y="1919"/>
              <a:ext cx="34" cy="22"/>
            </a:xfrm>
            <a:custGeom>
              <a:avLst/>
              <a:gdLst>
                <a:gd name="T0" fmla="*/ 0 w 34"/>
                <a:gd name="T1" fmla="*/ 0 h 22"/>
                <a:gd name="T2" fmla="*/ 2 w 34"/>
                <a:gd name="T3" fmla="*/ 5 h 22"/>
                <a:gd name="T4" fmla="*/ 5 w 34"/>
                <a:gd name="T5" fmla="*/ 9 h 22"/>
                <a:gd name="T6" fmla="*/ 8 w 34"/>
                <a:gd name="T7" fmla="*/ 13 h 22"/>
                <a:gd name="T8" fmla="*/ 13 w 34"/>
                <a:gd name="T9" fmla="*/ 15 h 22"/>
                <a:gd name="T10" fmla="*/ 17 w 34"/>
                <a:gd name="T11" fmla="*/ 15 h 22"/>
                <a:gd name="T12" fmla="*/ 22 w 34"/>
                <a:gd name="T13" fmla="*/ 14 h 22"/>
                <a:gd name="T14" fmla="*/ 26 w 34"/>
                <a:gd name="T15" fmla="*/ 13 h 22"/>
                <a:gd name="T16" fmla="*/ 31 w 34"/>
                <a:gd name="T17" fmla="*/ 13 h 22"/>
                <a:gd name="T18" fmla="*/ 32 w 34"/>
                <a:gd name="T19" fmla="*/ 13 h 22"/>
                <a:gd name="T20" fmla="*/ 34 w 34"/>
                <a:gd name="T21" fmla="*/ 14 h 22"/>
                <a:gd name="T22" fmla="*/ 34 w 34"/>
                <a:gd name="T23" fmla="*/ 15 h 22"/>
                <a:gd name="T24" fmla="*/ 34 w 34"/>
                <a:gd name="T25" fmla="*/ 16 h 22"/>
                <a:gd name="T26" fmla="*/ 28 w 34"/>
                <a:gd name="T27" fmla="*/ 20 h 22"/>
                <a:gd name="T28" fmla="*/ 22 w 34"/>
                <a:gd name="T29" fmla="*/ 22 h 22"/>
                <a:gd name="T30" fmla="*/ 15 w 34"/>
                <a:gd name="T31" fmla="*/ 20 h 22"/>
                <a:gd name="T32" fmla="*/ 10 w 34"/>
                <a:gd name="T33" fmla="*/ 18 h 22"/>
                <a:gd name="T34" fmla="*/ 6 w 34"/>
                <a:gd name="T35" fmla="*/ 14 h 22"/>
                <a:gd name="T36" fmla="*/ 4 w 34"/>
                <a:gd name="T37" fmla="*/ 10 h 22"/>
                <a:gd name="T38" fmla="*/ 1 w 34"/>
                <a:gd name="T39" fmla="*/ 5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2">
                  <a:moveTo>
                    <a:pt x="0" y="0"/>
                  </a:moveTo>
                  <a:lnTo>
                    <a:pt x="2" y="5"/>
                  </a:lnTo>
                  <a:lnTo>
                    <a:pt x="5" y="9"/>
                  </a:lnTo>
                  <a:lnTo>
                    <a:pt x="8" y="13"/>
                  </a:lnTo>
                  <a:lnTo>
                    <a:pt x="13" y="15"/>
                  </a:lnTo>
                  <a:lnTo>
                    <a:pt x="17" y="15"/>
                  </a:lnTo>
                  <a:lnTo>
                    <a:pt x="22" y="14"/>
                  </a:lnTo>
                  <a:lnTo>
                    <a:pt x="26" y="13"/>
                  </a:lnTo>
                  <a:lnTo>
                    <a:pt x="31" y="13"/>
                  </a:lnTo>
                  <a:lnTo>
                    <a:pt x="32" y="13"/>
                  </a:lnTo>
                  <a:lnTo>
                    <a:pt x="34" y="14"/>
                  </a:lnTo>
                  <a:lnTo>
                    <a:pt x="34" y="15"/>
                  </a:lnTo>
                  <a:lnTo>
                    <a:pt x="34" y="16"/>
                  </a:lnTo>
                  <a:lnTo>
                    <a:pt x="28" y="20"/>
                  </a:lnTo>
                  <a:lnTo>
                    <a:pt x="22" y="22"/>
                  </a:lnTo>
                  <a:lnTo>
                    <a:pt x="15" y="20"/>
                  </a:lnTo>
                  <a:lnTo>
                    <a:pt x="10" y="18"/>
                  </a:lnTo>
                  <a:lnTo>
                    <a:pt x="6" y="14"/>
                  </a:lnTo>
                  <a:lnTo>
                    <a:pt x="4" y="10"/>
                  </a:lnTo>
                  <a:lnTo>
                    <a:pt x="1" y="5"/>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3" name="Freeform 191"/>
            <p:cNvSpPr>
              <a:spLocks/>
            </p:cNvSpPr>
            <p:nvPr/>
          </p:nvSpPr>
          <p:spPr bwMode="auto">
            <a:xfrm flipH="1">
              <a:off x="846" y="1621"/>
              <a:ext cx="168" cy="69"/>
            </a:xfrm>
            <a:custGeom>
              <a:avLst/>
              <a:gdLst>
                <a:gd name="T0" fmla="*/ 167 w 168"/>
                <a:gd name="T1" fmla="*/ 69 h 69"/>
                <a:gd name="T2" fmla="*/ 153 w 168"/>
                <a:gd name="T3" fmla="*/ 50 h 69"/>
                <a:gd name="T4" fmla="*/ 134 w 168"/>
                <a:gd name="T5" fmla="*/ 36 h 69"/>
                <a:gd name="T6" fmla="*/ 116 w 168"/>
                <a:gd name="T7" fmla="*/ 26 h 69"/>
                <a:gd name="T8" fmla="*/ 95 w 168"/>
                <a:gd name="T9" fmla="*/ 18 h 69"/>
                <a:gd name="T10" fmla="*/ 73 w 168"/>
                <a:gd name="T11" fmla="*/ 13 h 69"/>
                <a:gd name="T12" fmla="*/ 51 w 168"/>
                <a:gd name="T13" fmla="*/ 10 h 69"/>
                <a:gd name="T14" fmla="*/ 28 w 168"/>
                <a:gd name="T15" fmla="*/ 10 h 69"/>
                <a:gd name="T16" fmla="*/ 6 w 168"/>
                <a:gd name="T17" fmla="*/ 11 h 69"/>
                <a:gd name="T18" fmla="*/ 3 w 168"/>
                <a:gd name="T19" fmla="*/ 10 h 69"/>
                <a:gd name="T20" fmla="*/ 2 w 168"/>
                <a:gd name="T21" fmla="*/ 9 h 69"/>
                <a:gd name="T22" fmla="*/ 0 w 168"/>
                <a:gd name="T23" fmla="*/ 6 h 69"/>
                <a:gd name="T24" fmla="*/ 2 w 168"/>
                <a:gd name="T25" fmla="*/ 5 h 69"/>
                <a:gd name="T26" fmla="*/ 24 w 168"/>
                <a:gd name="T27" fmla="*/ 0 h 69"/>
                <a:gd name="T28" fmla="*/ 47 w 168"/>
                <a:gd name="T29" fmla="*/ 0 h 69"/>
                <a:gd name="T30" fmla="*/ 72 w 168"/>
                <a:gd name="T31" fmla="*/ 4 h 69"/>
                <a:gd name="T32" fmla="*/ 95 w 168"/>
                <a:gd name="T33" fmla="*/ 10 h 69"/>
                <a:gd name="T34" fmla="*/ 116 w 168"/>
                <a:gd name="T35" fmla="*/ 21 h 69"/>
                <a:gd name="T36" fmla="*/ 137 w 168"/>
                <a:gd name="T37" fmla="*/ 35 h 69"/>
                <a:gd name="T38" fmla="*/ 154 w 168"/>
                <a:gd name="T39" fmla="*/ 50 h 69"/>
                <a:gd name="T40" fmla="*/ 168 w 168"/>
                <a:gd name="T41" fmla="*/ 69 h 69"/>
                <a:gd name="T42" fmla="*/ 168 w 168"/>
                <a:gd name="T43" fmla="*/ 69 h 69"/>
                <a:gd name="T44" fmla="*/ 168 w 168"/>
                <a:gd name="T45" fmla="*/ 69 h 69"/>
                <a:gd name="T46" fmla="*/ 167 w 168"/>
                <a:gd name="T47" fmla="*/ 69 h 69"/>
                <a:gd name="T48" fmla="*/ 167 w 168"/>
                <a:gd name="T49" fmla="*/ 69 h 69"/>
                <a:gd name="T50" fmla="*/ 167 w 168"/>
                <a:gd name="T5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 h="69">
                  <a:moveTo>
                    <a:pt x="167" y="69"/>
                  </a:moveTo>
                  <a:lnTo>
                    <a:pt x="153" y="50"/>
                  </a:lnTo>
                  <a:lnTo>
                    <a:pt x="134" y="36"/>
                  </a:lnTo>
                  <a:lnTo>
                    <a:pt x="116" y="26"/>
                  </a:lnTo>
                  <a:lnTo>
                    <a:pt x="95" y="18"/>
                  </a:lnTo>
                  <a:lnTo>
                    <a:pt x="73" y="13"/>
                  </a:lnTo>
                  <a:lnTo>
                    <a:pt x="51" y="10"/>
                  </a:lnTo>
                  <a:lnTo>
                    <a:pt x="28" y="10"/>
                  </a:lnTo>
                  <a:lnTo>
                    <a:pt x="6" y="11"/>
                  </a:lnTo>
                  <a:lnTo>
                    <a:pt x="3" y="10"/>
                  </a:lnTo>
                  <a:lnTo>
                    <a:pt x="2" y="9"/>
                  </a:lnTo>
                  <a:lnTo>
                    <a:pt x="0" y="6"/>
                  </a:lnTo>
                  <a:lnTo>
                    <a:pt x="2" y="5"/>
                  </a:lnTo>
                  <a:lnTo>
                    <a:pt x="24" y="0"/>
                  </a:lnTo>
                  <a:lnTo>
                    <a:pt x="47" y="0"/>
                  </a:lnTo>
                  <a:lnTo>
                    <a:pt x="72" y="4"/>
                  </a:lnTo>
                  <a:lnTo>
                    <a:pt x="95" y="10"/>
                  </a:lnTo>
                  <a:lnTo>
                    <a:pt x="116" y="21"/>
                  </a:lnTo>
                  <a:lnTo>
                    <a:pt x="137" y="35"/>
                  </a:lnTo>
                  <a:lnTo>
                    <a:pt x="154" y="50"/>
                  </a:lnTo>
                  <a:lnTo>
                    <a:pt x="168" y="69"/>
                  </a:lnTo>
                  <a:lnTo>
                    <a:pt x="168" y="69"/>
                  </a:lnTo>
                  <a:lnTo>
                    <a:pt x="168" y="69"/>
                  </a:lnTo>
                  <a:lnTo>
                    <a:pt x="167" y="69"/>
                  </a:lnTo>
                  <a:lnTo>
                    <a:pt x="167" y="69"/>
                  </a:lnTo>
                  <a:lnTo>
                    <a:pt x="167"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4" name="Freeform 192"/>
            <p:cNvSpPr>
              <a:spLocks/>
            </p:cNvSpPr>
            <p:nvPr/>
          </p:nvSpPr>
          <p:spPr bwMode="auto">
            <a:xfrm flipH="1">
              <a:off x="842" y="1907"/>
              <a:ext cx="307" cy="104"/>
            </a:xfrm>
            <a:custGeom>
              <a:avLst/>
              <a:gdLst>
                <a:gd name="T0" fmla="*/ 307 w 307"/>
                <a:gd name="T1" fmla="*/ 0 h 104"/>
                <a:gd name="T2" fmla="*/ 295 w 307"/>
                <a:gd name="T3" fmla="*/ 17 h 104"/>
                <a:gd name="T4" fmla="*/ 281 w 307"/>
                <a:gd name="T5" fmla="*/ 32 h 104"/>
                <a:gd name="T6" fmla="*/ 265 w 307"/>
                <a:gd name="T7" fmla="*/ 47 h 104"/>
                <a:gd name="T8" fmla="*/ 250 w 307"/>
                <a:gd name="T9" fmla="*/ 60 h 104"/>
                <a:gd name="T10" fmla="*/ 232 w 307"/>
                <a:gd name="T11" fmla="*/ 70 h 104"/>
                <a:gd name="T12" fmla="*/ 212 w 307"/>
                <a:gd name="T13" fmla="*/ 79 h 104"/>
                <a:gd name="T14" fmla="*/ 193 w 307"/>
                <a:gd name="T15" fmla="*/ 87 h 104"/>
                <a:gd name="T16" fmla="*/ 172 w 307"/>
                <a:gd name="T17" fmla="*/ 94 h 104"/>
                <a:gd name="T18" fmla="*/ 151 w 307"/>
                <a:gd name="T19" fmla="*/ 97 h 104"/>
                <a:gd name="T20" fmla="*/ 129 w 307"/>
                <a:gd name="T21" fmla="*/ 101 h 104"/>
                <a:gd name="T22" fmla="*/ 108 w 307"/>
                <a:gd name="T23" fmla="*/ 103 h 104"/>
                <a:gd name="T24" fmla="*/ 86 w 307"/>
                <a:gd name="T25" fmla="*/ 104 h 104"/>
                <a:gd name="T26" fmla="*/ 65 w 307"/>
                <a:gd name="T27" fmla="*/ 103 h 104"/>
                <a:gd name="T28" fmla="*/ 44 w 307"/>
                <a:gd name="T29" fmla="*/ 101 h 104"/>
                <a:gd name="T30" fmla="*/ 24 w 307"/>
                <a:gd name="T31" fmla="*/ 97 h 104"/>
                <a:gd name="T32" fmla="*/ 4 w 307"/>
                <a:gd name="T33" fmla="*/ 94 h 104"/>
                <a:gd name="T34" fmla="*/ 1 w 307"/>
                <a:gd name="T35" fmla="*/ 92 h 104"/>
                <a:gd name="T36" fmla="*/ 0 w 307"/>
                <a:gd name="T37" fmla="*/ 90 h 104"/>
                <a:gd name="T38" fmla="*/ 0 w 307"/>
                <a:gd name="T39" fmla="*/ 87 h 104"/>
                <a:gd name="T40" fmla="*/ 1 w 307"/>
                <a:gd name="T41" fmla="*/ 86 h 104"/>
                <a:gd name="T42" fmla="*/ 21 w 307"/>
                <a:gd name="T43" fmla="*/ 87 h 104"/>
                <a:gd name="T44" fmla="*/ 42 w 307"/>
                <a:gd name="T45" fmla="*/ 87 h 104"/>
                <a:gd name="T46" fmla="*/ 63 w 307"/>
                <a:gd name="T47" fmla="*/ 88 h 104"/>
                <a:gd name="T48" fmla="*/ 83 w 307"/>
                <a:gd name="T49" fmla="*/ 88 h 104"/>
                <a:gd name="T50" fmla="*/ 104 w 307"/>
                <a:gd name="T51" fmla="*/ 87 h 104"/>
                <a:gd name="T52" fmla="*/ 126 w 307"/>
                <a:gd name="T53" fmla="*/ 86 h 104"/>
                <a:gd name="T54" fmla="*/ 147 w 307"/>
                <a:gd name="T55" fmla="*/ 84 h 104"/>
                <a:gd name="T56" fmla="*/ 168 w 307"/>
                <a:gd name="T57" fmla="*/ 82 h 104"/>
                <a:gd name="T58" fmla="*/ 189 w 307"/>
                <a:gd name="T59" fmla="*/ 77 h 104"/>
                <a:gd name="T60" fmla="*/ 210 w 307"/>
                <a:gd name="T61" fmla="*/ 71 h 104"/>
                <a:gd name="T62" fmla="*/ 228 w 307"/>
                <a:gd name="T63" fmla="*/ 65 h 104"/>
                <a:gd name="T64" fmla="*/ 246 w 307"/>
                <a:gd name="T65" fmla="*/ 56 h 104"/>
                <a:gd name="T66" fmla="*/ 264 w 307"/>
                <a:gd name="T67" fmla="*/ 45 h 104"/>
                <a:gd name="T68" fmla="*/ 280 w 307"/>
                <a:gd name="T69" fmla="*/ 32 h 104"/>
                <a:gd name="T70" fmla="*/ 294 w 307"/>
                <a:gd name="T71" fmla="*/ 17 h 104"/>
                <a:gd name="T72" fmla="*/ 307 w 307"/>
                <a:gd name="T73" fmla="*/ 0 h 104"/>
                <a:gd name="T74" fmla="*/ 307 w 307"/>
                <a:gd name="T75" fmla="*/ 0 h 104"/>
                <a:gd name="T76" fmla="*/ 307 w 307"/>
                <a:gd name="T77" fmla="*/ 0 h 104"/>
                <a:gd name="T78" fmla="*/ 307 w 307"/>
                <a:gd name="T79" fmla="*/ 0 h 104"/>
                <a:gd name="T80" fmla="*/ 307 w 307"/>
                <a:gd name="T81" fmla="*/ 0 h 104"/>
                <a:gd name="T82" fmla="*/ 307 w 307"/>
                <a:gd name="T8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 h="104">
                  <a:moveTo>
                    <a:pt x="307" y="0"/>
                  </a:moveTo>
                  <a:lnTo>
                    <a:pt x="295" y="17"/>
                  </a:lnTo>
                  <a:lnTo>
                    <a:pt x="281" y="32"/>
                  </a:lnTo>
                  <a:lnTo>
                    <a:pt x="265" y="47"/>
                  </a:lnTo>
                  <a:lnTo>
                    <a:pt x="250" y="60"/>
                  </a:lnTo>
                  <a:lnTo>
                    <a:pt x="232" y="70"/>
                  </a:lnTo>
                  <a:lnTo>
                    <a:pt x="212" y="79"/>
                  </a:lnTo>
                  <a:lnTo>
                    <a:pt x="193" y="87"/>
                  </a:lnTo>
                  <a:lnTo>
                    <a:pt x="172" y="94"/>
                  </a:lnTo>
                  <a:lnTo>
                    <a:pt x="151" y="97"/>
                  </a:lnTo>
                  <a:lnTo>
                    <a:pt x="129" y="101"/>
                  </a:lnTo>
                  <a:lnTo>
                    <a:pt x="108" y="103"/>
                  </a:lnTo>
                  <a:lnTo>
                    <a:pt x="86" y="104"/>
                  </a:lnTo>
                  <a:lnTo>
                    <a:pt x="65" y="103"/>
                  </a:lnTo>
                  <a:lnTo>
                    <a:pt x="44" y="101"/>
                  </a:lnTo>
                  <a:lnTo>
                    <a:pt x="24" y="97"/>
                  </a:lnTo>
                  <a:lnTo>
                    <a:pt x="4" y="94"/>
                  </a:lnTo>
                  <a:lnTo>
                    <a:pt x="1" y="92"/>
                  </a:lnTo>
                  <a:lnTo>
                    <a:pt x="0" y="90"/>
                  </a:lnTo>
                  <a:lnTo>
                    <a:pt x="0" y="87"/>
                  </a:lnTo>
                  <a:lnTo>
                    <a:pt x="1" y="86"/>
                  </a:lnTo>
                  <a:lnTo>
                    <a:pt x="21" y="87"/>
                  </a:lnTo>
                  <a:lnTo>
                    <a:pt x="42" y="87"/>
                  </a:lnTo>
                  <a:lnTo>
                    <a:pt x="63" y="88"/>
                  </a:lnTo>
                  <a:lnTo>
                    <a:pt x="83" y="88"/>
                  </a:lnTo>
                  <a:lnTo>
                    <a:pt x="104" y="87"/>
                  </a:lnTo>
                  <a:lnTo>
                    <a:pt x="126" y="86"/>
                  </a:lnTo>
                  <a:lnTo>
                    <a:pt x="147" y="84"/>
                  </a:lnTo>
                  <a:lnTo>
                    <a:pt x="168" y="82"/>
                  </a:lnTo>
                  <a:lnTo>
                    <a:pt x="189" y="77"/>
                  </a:lnTo>
                  <a:lnTo>
                    <a:pt x="210" y="71"/>
                  </a:lnTo>
                  <a:lnTo>
                    <a:pt x="228" y="65"/>
                  </a:lnTo>
                  <a:lnTo>
                    <a:pt x="246" y="56"/>
                  </a:lnTo>
                  <a:lnTo>
                    <a:pt x="264" y="45"/>
                  </a:lnTo>
                  <a:lnTo>
                    <a:pt x="280" y="32"/>
                  </a:lnTo>
                  <a:lnTo>
                    <a:pt x="294" y="17"/>
                  </a:lnTo>
                  <a:lnTo>
                    <a:pt x="307" y="0"/>
                  </a:lnTo>
                  <a:lnTo>
                    <a:pt x="307" y="0"/>
                  </a:lnTo>
                  <a:lnTo>
                    <a:pt x="307" y="0"/>
                  </a:lnTo>
                  <a:lnTo>
                    <a:pt x="307" y="0"/>
                  </a:lnTo>
                  <a:lnTo>
                    <a:pt x="307" y="0"/>
                  </a:lnTo>
                  <a:lnTo>
                    <a:pt x="3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5" name="Freeform 193"/>
            <p:cNvSpPr>
              <a:spLocks/>
            </p:cNvSpPr>
            <p:nvPr/>
          </p:nvSpPr>
          <p:spPr bwMode="auto">
            <a:xfrm flipH="1">
              <a:off x="744" y="1764"/>
              <a:ext cx="116" cy="149"/>
            </a:xfrm>
            <a:custGeom>
              <a:avLst/>
              <a:gdLst>
                <a:gd name="T0" fmla="*/ 39 w 116"/>
                <a:gd name="T1" fmla="*/ 41 h 149"/>
                <a:gd name="T2" fmla="*/ 47 w 116"/>
                <a:gd name="T3" fmla="*/ 31 h 149"/>
                <a:gd name="T4" fmla="*/ 56 w 116"/>
                <a:gd name="T5" fmla="*/ 21 h 149"/>
                <a:gd name="T6" fmla="*/ 67 w 116"/>
                <a:gd name="T7" fmla="*/ 12 h 149"/>
                <a:gd name="T8" fmla="*/ 80 w 116"/>
                <a:gd name="T9" fmla="*/ 4 h 149"/>
                <a:gd name="T10" fmla="*/ 92 w 116"/>
                <a:gd name="T11" fmla="*/ 0 h 149"/>
                <a:gd name="T12" fmla="*/ 103 w 116"/>
                <a:gd name="T13" fmla="*/ 1 h 149"/>
                <a:gd name="T14" fmla="*/ 110 w 116"/>
                <a:gd name="T15" fmla="*/ 10 h 149"/>
                <a:gd name="T16" fmla="*/ 116 w 116"/>
                <a:gd name="T17" fmla="*/ 26 h 149"/>
                <a:gd name="T18" fmla="*/ 116 w 116"/>
                <a:gd name="T19" fmla="*/ 48 h 149"/>
                <a:gd name="T20" fmla="*/ 110 w 116"/>
                <a:gd name="T21" fmla="*/ 70 h 149"/>
                <a:gd name="T22" fmla="*/ 100 w 116"/>
                <a:gd name="T23" fmla="*/ 91 h 149"/>
                <a:gd name="T24" fmla="*/ 87 w 116"/>
                <a:gd name="T25" fmla="*/ 109 h 149"/>
                <a:gd name="T26" fmla="*/ 69 w 116"/>
                <a:gd name="T27" fmla="*/ 126 h 149"/>
                <a:gd name="T28" fmla="*/ 49 w 116"/>
                <a:gd name="T29" fmla="*/ 138 h 149"/>
                <a:gd name="T30" fmla="*/ 28 w 116"/>
                <a:gd name="T31" fmla="*/ 147 h 149"/>
                <a:gd name="T32" fmla="*/ 6 w 116"/>
                <a:gd name="T33" fmla="*/ 149 h 149"/>
                <a:gd name="T34" fmla="*/ 4 w 116"/>
                <a:gd name="T35" fmla="*/ 148 h 149"/>
                <a:gd name="T36" fmla="*/ 1 w 116"/>
                <a:gd name="T37" fmla="*/ 145 h 149"/>
                <a:gd name="T38" fmla="*/ 0 w 116"/>
                <a:gd name="T39" fmla="*/ 143 h 149"/>
                <a:gd name="T40" fmla="*/ 1 w 116"/>
                <a:gd name="T41" fmla="*/ 140 h 149"/>
                <a:gd name="T42" fmla="*/ 15 w 116"/>
                <a:gd name="T43" fmla="*/ 134 h 149"/>
                <a:gd name="T44" fmla="*/ 30 w 116"/>
                <a:gd name="T45" fmla="*/ 129 h 149"/>
                <a:gd name="T46" fmla="*/ 43 w 116"/>
                <a:gd name="T47" fmla="*/ 121 h 149"/>
                <a:gd name="T48" fmla="*/ 54 w 116"/>
                <a:gd name="T49" fmla="*/ 114 h 149"/>
                <a:gd name="T50" fmla="*/ 66 w 116"/>
                <a:gd name="T51" fmla="*/ 105 h 149"/>
                <a:gd name="T52" fmla="*/ 78 w 116"/>
                <a:gd name="T53" fmla="*/ 96 h 149"/>
                <a:gd name="T54" fmla="*/ 88 w 116"/>
                <a:gd name="T55" fmla="*/ 86 h 149"/>
                <a:gd name="T56" fmla="*/ 97 w 116"/>
                <a:gd name="T57" fmla="*/ 74 h 149"/>
                <a:gd name="T58" fmla="*/ 101 w 116"/>
                <a:gd name="T59" fmla="*/ 67 h 149"/>
                <a:gd name="T60" fmla="*/ 107 w 116"/>
                <a:gd name="T61" fmla="*/ 57 h 149"/>
                <a:gd name="T62" fmla="*/ 110 w 116"/>
                <a:gd name="T63" fmla="*/ 45 h 149"/>
                <a:gd name="T64" fmla="*/ 113 w 116"/>
                <a:gd name="T65" fmla="*/ 32 h 149"/>
                <a:gd name="T66" fmla="*/ 113 w 116"/>
                <a:gd name="T67" fmla="*/ 21 h 149"/>
                <a:gd name="T68" fmla="*/ 109 w 116"/>
                <a:gd name="T69" fmla="*/ 10 h 149"/>
                <a:gd name="T70" fmla="*/ 103 w 116"/>
                <a:gd name="T71" fmla="*/ 4 h 149"/>
                <a:gd name="T72" fmla="*/ 90 w 116"/>
                <a:gd name="T73" fmla="*/ 1 h 149"/>
                <a:gd name="T74" fmla="*/ 82 w 116"/>
                <a:gd name="T75" fmla="*/ 2 h 149"/>
                <a:gd name="T76" fmla="*/ 74 w 116"/>
                <a:gd name="T77" fmla="*/ 6 h 149"/>
                <a:gd name="T78" fmla="*/ 67 w 116"/>
                <a:gd name="T79" fmla="*/ 10 h 149"/>
                <a:gd name="T80" fmla="*/ 61 w 116"/>
                <a:gd name="T81" fmla="*/ 15 h 149"/>
                <a:gd name="T82" fmla="*/ 54 w 116"/>
                <a:gd name="T83" fmla="*/ 22 h 149"/>
                <a:gd name="T84" fmla="*/ 49 w 116"/>
                <a:gd name="T85" fmla="*/ 28 h 149"/>
                <a:gd name="T86" fmla="*/ 44 w 116"/>
                <a:gd name="T87" fmla="*/ 35 h 149"/>
                <a:gd name="T88" fmla="*/ 39 w 116"/>
                <a:gd name="T89" fmla="*/ 41 h 149"/>
                <a:gd name="T90" fmla="*/ 39 w 116"/>
                <a:gd name="T91" fmla="*/ 41 h 149"/>
                <a:gd name="T92" fmla="*/ 39 w 116"/>
                <a:gd name="T93" fmla="*/ 41 h 149"/>
                <a:gd name="T94" fmla="*/ 39 w 116"/>
                <a:gd name="T95" fmla="*/ 41 h 149"/>
                <a:gd name="T96" fmla="*/ 39 w 116"/>
                <a:gd name="T97" fmla="*/ 41 h 149"/>
                <a:gd name="T98" fmla="*/ 39 w 116"/>
                <a:gd name="T99" fmla="*/ 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49">
                  <a:moveTo>
                    <a:pt x="39" y="41"/>
                  </a:moveTo>
                  <a:lnTo>
                    <a:pt x="47" y="31"/>
                  </a:lnTo>
                  <a:lnTo>
                    <a:pt x="56" y="21"/>
                  </a:lnTo>
                  <a:lnTo>
                    <a:pt x="67" y="12"/>
                  </a:lnTo>
                  <a:lnTo>
                    <a:pt x="80" y="4"/>
                  </a:lnTo>
                  <a:lnTo>
                    <a:pt x="92" y="0"/>
                  </a:lnTo>
                  <a:lnTo>
                    <a:pt x="103" y="1"/>
                  </a:lnTo>
                  <a:lnTo>
                    <a:pt x="110" y="10"/>
                  </a:lnTo>
                  <a:lnTo>
                    <a:pt x="116" y="26"/>
                  </a:lnTo>
                  <a:lnTo>
                    <a:pt x="116" y="48"/>
                  </a:lnTo>
                  <a:lnTo>
                    <a:pt x="110" y="70"/>
                  </a:lnTo>
                  <a:lnTo>
                    <a:pt x="100" y="91"/>
                  </a:lnTo>
                  <a:lnTo>
                    <a:pt x="87" y="109"/>
                  </a:lnTo>
                  <a:lnTo>
                    <a:pt x="69" y="126"/>
                  </a:lnTo>
                  <a:lnTo>
                    <a:pt x="49" y="138"/>
                  </a:lnTo>
                  <a:lnTo>
                    <a:pt x="28" y="147"/>
                  </a:lnTo>
                  <a:lnTo>
                    <a:pt x="6" y="149"/>
                  </a:lnTo>
                  <a:lnTo>
                    <a:pt x="4" y="148"/>
                  </a:lnTo>
                  <a:lnTo>
                    <a:pt x="1" y="145"/>
                  </a:lnTo>
                  <a:lnTo>
                    <a:pt x="0" y="143"/>
                  </a:lnTo>
                  <a:lnTo>
                    <a:pt x="1" y="140"/>
                  </a:lnTo>
                  <a:lnTo>
                    <a:pt x="15" y="134"/>
                  </a:lnTo>
                  <a:lnTo>
                    <a:pt x="30" y="129"/>
                  </a:lnTo>
                  <a:lnTo>
                    <a:pt x="43" y="121"/>
                  </a:lnTo>
                  <a:lnTo>
                    <a:pt x="54" y="114"/>
                  </a:lnTo>
                  <a:lnTo>
                    <a:pt x="66" y="105"/>
                  </a:lnTo>
                  <a:lnTo>
                    <a:pt x="78" y="96"/>
                  </a:lnTo>
                  <a:lnTo>
                    <a:pt x="88" y="86"/>
                  </a:lnTo>
                  <a:lnTo>
                    <a:pt x="97" y="74"/>
                  </a:lnTo>
                  <a:lnTo>
                    <a:pt x="101" y="67"/>
                  </a:lnTo>
                  <a:lnTo>
                    <a:pt x="107" y="57"/>
                  </a:lnTo>
                  <a:lnTo>
                    <a:pt x="110" y="45"/>
                  </a:lnTo>
                  <a:lnTo>
                    <a:pt x="113" y="32"/>
                  </a:lnTo>
                  <a:lnTo>
                    <a:pt x="113" y="21"/>
                  </a:lnTo>
                  <a:lnTo>
                    <a:pt x="109" y="10"/>
                  </a:lnTo>
                  <a:lnTo>
                    <a:pt x="103" y="4"/>
                  </a:lnTo>
                  <a:lnTo>
                    <a:pt x="90" y="1"/>
                  </a:lnTo>
                  <a:lnTo>
                    <a:pt x="82" y="2"/>
                  </a:lnTo>
                  <a:lnTo>
                    <a:pt x="74" y="6"/>
                  </a:lnTo>
                  <a:lnTo>
                    <a:pt x="67" y="10"/>
                  </a:lnTo>
                  <a:lnTo>
                    <a:pt x="61" y="15"/>
                  </a:lnTo>
                  <a:lnTo>
                    <a:pt x="54" y="22"/>
                  </a:lnTo>
                  <a:lnTo>
                    <a:pt x="49" y="28"/>
                  </a:lnTo>
                  <a:lnTo>
                    <a:pt x="44" y="35"/>
                  </a:lnTo>
                  <a:lnTo>
                    <a:pt x="39" y="41"/>
                  </a:lnTo>
                  <a:lnTo>
                    <a:pt x="39" y="41"/>
                  </a:lnTo>
                  <a:lnTo>
                    <a:pt x="39" y="41"/>
                  </a:lnTo>
                  <a:lnTo>
                    <a:pt x="39" y="41"/>
                  </a:lnTo>
                  <a:lnTo>
                    <a:pt x="39" y="41"/>
                  </a:lnTo>
                  <a:lnTo>
                    <a:pt x="3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6" name="Freeform 194"/>
            <p:cNvSpPr>
              <a:spLocks/>
            </p:cNvSpPr>
            <p:nvPr/>
          </p:nvSpPr>
          <p:spPr bwMode="auto">
            <a:xfrm flipH="1">
              <a:off x="735" y="1461"/>
              <a:ext cx="221" cy="394"/>
            </a:xfrm>
            <a:custGeom>
              <a:avLst/>
              <a:gdLst>
                <a:gd name="T0" fmla="*/ 0 w 221"/>
                <a:gd name="T1" fmla="*/ 13 h 394"/>
                <a:gd name="T2" fmla="*/ 18 w 221"/>
                <a:gd name="T3" fmla="*/ 6 h 394"/>
                <a:gd name="T4" fmla="*/ 36 w 221"/>
                <a:gd name="T5" fmla="*/ 2 h 394"/>
                <a:gd name="T6" fmla="*/ 53 w 221"/>
                <a:gd name="T7" fmla="*/ 1 h 394"/>
                <a:gd name="T8" fmla="*/ 70 w 221"/>
                <a:gd name="T9" fmla="*/ 0 h 394"/>
                <a:gd name="T10" fmla="*/ 85 w 221"/>
                <a:gd name="T11" fmla="*/ 1 h 394"/>
                <a:gd name="T12" fmla="*/ 101 w 221"/>
                <a:gd name="T13" fmla="*/ 4 h 394"/>
                <a:gd name="T14" fmla="*/ 117 w 221"/>
                <a:gd name="T15" fmla="*/ 8 h 394"/>
                <a:gd name="T16" fmla="*/ 130 w 221"/>
                <a:gd name="T17" fmla="*/ 14 h 394"/>
                <a:gd name="T18" fmla="*/ 144 w 221"/>
                <a:gd name="T19" fmla="*/ 22 h 394"/>
                <a:gd name="T20" fmla="*/ 156 w 221"/>
                <a:gd name="T21" fmla="*/ 31 h 394"/>
                <a:gd name="T22" fmla="*/ 167 w 221"/>
                <a:gd name="T23" fmla="*/ 41 h 394"/>
                <a:gd name="T24" fmla="*/ 179 w 221"/>
                <a:gd name="T25" fmla="*/ 53 h 394"/>
                <a:gd name="T26" fmla="*/ 188 w 221"/>
                <a:gd name="T27" fmla="*/ 66 h 394"/>
                <a:gd name="T28" fmla="*/ 197 w 221"/>
                <a:gd name="T29" fmla="*/ 80 h 394"/>
                <a:gd name="T30" fmla="*/ 206 w 221"/>
                <a:gd name="T31" fmla="*/ 96 h 394"/>
                <a:gd name="T32" fmla="*/ 213 w 221"/>
                <a:gd name="T33" fmla="*/ 113 h 394"/>
                <a:gd name="T34" fmla="*/ 221 w 221"/>
                <a:gd name="T35" fmla="*/ 151 h 394"/>
                <a:gd name="T36" fmla="*/ 219 w 221"/>
                <a:gd name="T37" fmla="*/ 190 h 394"/>
                <a:gd name="T38" fmla="*/ 210 w 221"/>
                <a:gd name="T39" fmla="*/ 227 h 394"/>
                <a:gd name="T40" fmla="*/ 197 w 221"/>
                <a:gd name="T41" fmla="*/ 262 h 394"/>
                <a:gd name="T42" fmla="*/ 187 w 221"/>
                <a:gd name="T43" fmla="*/ 281 h 394"/>
                <a:gd name="T44" fmla="*/ 174 w 221"/>
                <a:gd name="T45" fmla="*/ 299 h 394"/>
                <a:gd name="T46" fmla="*/ 160 w 221"/>
                <a:gd name="T47" fmla="*/ 315 h 394"/>
                <a:gd name="T48" fmla="*/ 145 w 221"/>
                <a:gd name="T49" fmla="*/ 330 h 394"/>
                <a:gd name="T50" fmla="*/ 130 w 221"/>
                <a:gd name="T51" fmla="*/ 346 h 394"/>
                <a:gd name="T52" fmla="*/ 114 w 221"/>
                <a:gd name="T53" fmla="*/ 361 h 394"/>
                <a:gd name="T54" fmla="*/ 98 w 221"/>
                <a:gd name="T55" fmla="*/ 377 h 394"/>
                <a:gd name="T56" fmla="*/ 85 w 221"/>
                <a:gd name="T57" fmla="*/ 394 h 394"/>
                <a:gd name="T58" fmla="*/ 84 w 221"/>
                <a:gd name="T59" fmla="*/ 394 h 394"/>
                <a:gd name="T60" fmla="*/ 83 w 221"/>
                <a:gd name="T61" fmla="*/ 393 h 394"/>
                <a:gd name="T62" fmla="*/ 82 w 221"/>
                <a:gd name="T63" fmla="*/ 391 h 394"/>
                <a:gd name="T64" fmla="*/ 82 w 221"/>
                <a:gd name="T65" fmla="*/ 390 h 394"/>
                <a:gd name="T66" fmla="*/ 101 w 221"/>
                <a:gd name="T67" fmla="*/ 363 h 394"/>
                <a:gd name="T68" fmla="*/ 121 w 221"/>
                <a:gd name="T69" fmla="*/ 338 h 394"/>
                <a:gd name="T70" fmla="*/ 140 w 221"/>
                <a:gd name="T71" fmla="*/ 313 h 394"/>
                <a:gd name="T72" fmla="*/ 160 w 221"/>
                <a:gd name="T73" fmla="*/ 288 h 394"/>
                <a:gd name="T74" fmla="*/ 176 w 221"/>
                <a:gd name="T75" fmla="*/ 262 h 394"/>
                <a:gd name="T76" fmla="*/ 192 w 221"/>
                <a:gd name="T77" fmla="*/ 235 h 394"/>
                <a:gd name="T78" fmla="*/ 203 w 221"/>
                <a:gd name="T79" fmla="*/ 207 h 394"/>
                <a:gd name="T80" fmla="*/ 208 w 221"/>
                <a:gd name="T81" fmla="*/ 173 h 394"/>
                <a:gd name="T82" fmla="*/ 209 w 221"/>
                <a:gd name="T83" fmla="*/ 155 h 394"/>
                <a:gd name="T84" fmla="*/ 208 w 221"/>
                <a:gd name="T85" fmla="*/ 135 h 394"/>
                <a:gd name="T86" fmla="*/ 204 w 221"/>
                <a:gd name="T87" fmla="*/ 117 h 394"/>
                <a:gd name="T88" fmla="*/ 199 w 221"/>
                <a:gd name="T89" fmla="*/ 99 h 394"/>
                <a:gd name="T90" fmla="*/ 191 w 221"/>
                <a:gd name="T91" fmla="*/ 82 h 394"/>
                <a:gd name="T92" fmla="*/ 180 w 221"/>
                <a:gd name="T93" fmla="*/ 66 h 394"/>
                <a:gd name="T94" fmla="*/ 170 w 221"/>
                <a:gd name="T95" fmla="*/ 50 h 394"/>
                <a:gd name="T96" fmla="*/ 157 w 221"/>
                <a:gd name="T97" fmla="*/ 37 h 394"/>
                <a:gd name="T98" fmla="*/ 140 w 221"/>
                <a:gd name="T99" fmla="*/ 24 h 394"/>
                <a:gd name="T100" fmla="*/ 122 w 221"/>
                <a:gd name="T101" fmla="*/ 14 h 394"/>
                <a:gd name="T102" fmla="*/ 102 w 221"/>
                <a:gd name="T103" fmla="*/ 8 h 394"/>
                <a:gd name="T104" fmla="*/ 83 w 221"/>
                <a:gd name="T105" fmla="*/ 5 h 394"/>
                <a:gd name="T106" fmla="*/ 62 w 221"/>
                <a:gd name="T107" fmla="*/ 4 h 394"/>
                <a:gd name="T108" fmla="*/ 41 w 221"/>
                <a:gd name="T109" fmla="*/ 5 h 394"/>
                <a:gd name="T110" fmla="*/ 20 w 221"/>
                <a:gd name="T111" fmla="*/ 8 h 394"/>
                <a:gd name="T112" fmla="*/ 0 w 221"/>
                <a:gd name="T113" fmla="*/ 13 h 394"/>
                <a:gd name="T114" fmla="*/ 0 w 221"/>
                <a:gd name="T115" fmla="*/ 13 h 394"/>
                <a:gd name="T116" fmla="*/ 0 w 221"/>
                <a:gd name="T117" fmla="*/ 13 h 394"/>
                <a:gd name="T118" fmla="*/ 0 w 221"/>
                <a:gd name="T119" fmla="*/ 13 h 394"/>
                <a:gd name="T120" fmla="*/ 0 w 221"/>
                <a:gd name="T121" fmla="*/ 13 h 394"/>
                <a:gd name="T122" fmla="*/ 0 w 221"/>
                <a:gd name="T123" fmla="*/ 1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394">
                  <a:moveTo>
                    <a:pt x="0" y="13"/>
                  </a:moveTo>
                  <a:lnTo>
                    <a:pt x="18" y="6"/>
                  </a:lnTo>
                  <a:lnTo>
                    <a:pt x="36" y="2"/>
                  </a:lnTo>
                  <a:lnTo>
                    <a:pt x="53" y="1"/>
                  </a:lnTo>
                  <a:lnTo>
                    <a:pt x="70" y="0"/>
                  </a:lnTo>
                  <a:lnTo>
                    <a:pt x="85" y="1"/>
                  </a:lnTo>
                  <a:lnTo>
                    <a:pt x="101" y="4"/>
                  </a:lnTo>
                  <a:lnTo>
                    <a:pt x="117" y="8"/>
                  </a:lnTo>
                  <a:lnTo>
                    <a:pt x="130" y="14"/>
                  </a:lnTo>
                  <a:lnTo>
                    <a:pt x="144" y="22"/>
                  </a:lnTo>
                  <a:lnTo>
                    <a:pt x="156" y="31"/>
                  </a:lnTo>
                  <a:lnTo>
                    <a:pt x="167" y="41"/>
                  </a:lnTo>
                  <a:lnTo>
                    <a:pt x="179" y="53"/>
                  </a:lnTo>
                  <a:lnTo>
                    <a:pt x="188" y="66"/>
                  </a:lnTo>
                  <a:lnTo>
                    <a:pt x="197" y="80"/>
                  </a:lnTo>
                  <a:lnTo>
                    <a:pt x="206" y="96"/>
                  </a:lnTo>
                  <a:lnTo>
                    <a:pt x="213" y="113"/>
                  </a:lnTo>
                  <a:lnTo>
                    <a:pt x="221" y="151"/>
                  </a:lnTo>
                  <a:lnTo>
                    <a:pt x="219" y="190"/>
                  </a:lnTo>
                  <a:lnTo>
                    <a:pt x="210" y="227"/>
                  </a:lnTo>
                  <a:lnTo>
                    <a:pt x="197" y="262"/>
                  </a:lnTo>
                  <a:lnTo>
                    <a:pt x="187" y="281"/>
                  </a:lnTo>
                  <a:lnTo>
                    <a:pt x="174" y="299"/>
                  </a:lnTo>
                  <a:lnTo>
                    <a:pt x="160" y="315"/>
                  </a:lnTo>
                  <a:lnTo>
                    <a:pt x="145" y="330"/>
                  </a:lnTo>
                  <a:lnTo>
                    <a:pt x="130" y="346"/>
                  </a:lnTo>
                  <a:lnTo>
                    <a:pt x="114" y="361"/>
                  </a:lnTo>
                  <a:lnTo>
                    <a:pt x="98" y="377"/>
                  </a:lnTo>
                  <a:lnTo>
                    <a:pt x="85" y="394"/>
                  </a:lnTo>
                  <a:lnTo>
                    <a:pt x="84" y="394"/>
                  </a:lnTo>
                  <a:lnTo>
                    <a:pt x="83" y="393"/>
                  </a:lnTo>
                  <a:lnTo>
                    <a:pt x="82" y="391"/>
                  </a:lnTo>
                  <a:lnTo>
                    <a:pt x="82" y="390"/>
                  </a:lnTo>
                  <a:lnTo>
                    <a:pt x="101" y="363"/>
                  </a:lnTo>
                  <a:lnTo>
                    <a:pt x="121" y="338"/>
                  </a:lnTo>
                  <a:lnTo>
                    <a:pt x="140" y="313"/>
                  </a:lnTo>
                  <a:lnTo>
                    <a:pt x="160" y="288"/>
                  </a:lnTo>
                  <a:lnTo>
                    <a:pt x="176" y="262"/>
                  </a:lnTo>
                  <a:lnTo>
                    <a:pt x="192" y="235"/>
                  </a:lnTo>
                  <a:lnTo>
                    <a:pt x="203" y="207"/>
                  </a:lnTo>
                  <a:lnTo>
                    <a:pt x="208" y="173"/>
                  </a:lnTo>
                  <a:lnTo>
                    <a:pt x="209" y="155"/>
                  </a:lnTo>
                  <a:lnTo>
                    <a:pt x="208" y="135"/>
                  </a:lnTo>
                  <a:lnTo>
                    <a:pt x="204" y="117"/>
                  </a:lnTo>
                  <a:lnTo>
                    <a:pt x="199" y="99"/>
                  </a:lnTo>
                  <a:lnTo>
                    <a:pt x="191" y="82"/>
                  </a:lnTo>
                  <a:lnTo>
                    <a:pt x="180" y="66"/>
                  </a:lnTo>
                  <a:lnTo>
                    <a:pt x="170" y="50"/>
                  </a:lnTo>
                  <a:lnTo>
                    <a:pt x="157" y="37"/>
                  </a:lnTo>
                  <a:lnTo>
                    <a:pt x="140" y="24"/>
                  </a:lnTo>
                  <a:lnTo>
                    <a:pt x="122" y="14"/>
                  </a:lnTo>
                  <a:lnTo>
                    <a:pt x="102" y="8"/>
                  </a:lnTo>
                  <a:lnTo>
                    <a:pt x="83" y="5"/>
                  </a:lnTo>
                  <a:lnTo>
                    <a:pt x="62" y="4"/>
                  </a:lnTo>
                  <a:lnTo>
                    <a:pt x="41" y="5"/>
                  </a:lnTo>
                  <a:lnTo>
                    <a:pt x="20" y="8"/>
                  </a:lnTo>
                  <a:lnTo>
                    <a:pt x="0" y="13"/>
                  </a:lnTo>
                  <a:lnTo>
                    <a:pt x="0" y="13"/>
                  </a:lnTo>
                  <a:lnTo>
                    <a:pt x="0" y="13"/>
                  </a:lnTo>
                  <a:lnTo>
                    <a:pt x="0" y="1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7" name="Freeform 195"/>
            <p:cNvSpPr>
              <a:spLocks/>
            </p:cNvSpPr>
            <p:nvPr/>
          </p:nvSpPr>
          <p:spPr bwMode="auto">
            <a:xfrm flipH="1">
              <a:off x="627" y="1296"/>
              <a:ext cx="450" cy="572"/>
            </a:xfrm>
            <a:custGeom>
              <a:avLst/>
              <a:gdLst>
                <a:gd name="T0" fmla="*/ 5 w 450"/>
                <a:gd name="T1" fmla="*/ 85 h 572"/>
                <a:gd name="T2" fmla="*/ 15 w 450"/>
                <a:gd name="T3" fmla="*/ 63 h 572"/>
                <a:gd name="T4" fmla="*/ 28 w 450"/>
                <a:gd name="T5" fmla="*/ 43 h 572"/>
                <a:gd name="T6" fmla="*/ 45 w 450"/>
                <a:gd name="T7" fmla="*/ 26 h 572"/>
                <a:gd name="T8" fmla="*/ 69 w 450"/>
                <a:gd name="T9" fmla="*/ 13 h 572"/>
                <a:gd name="T10" fmla="*/ 97 w 450"/>
                <a:gd name="T11" fmla="*/ 5 h 572"/>
                <a:gd name="T12" fmla="*/ 126 w 450"/>
                <a:gd name="T13" fmla="*/ 0 h 572"/>
                <a:gd name="T14" fmla="*/ 156 w 450"/>
                <a:gd name="T15" fmla="*/ 0 h 572"/>
                <a:gd name="T16" fmla="*/ 200 w 450"/>
                <a:gd name="T17" fmla="*/ 7 h 572"/>
                <a:gd name="T18" fmla="*/ 255 w 450"/>
                <a:gd name="T19" fmla="*/ 31 h 572"/>
                <a:gd name="T20" fmla="*/ 303 w 450"/>
                <a:gd name="T21" fmla="*/ 67 h 572"/>
                <a:gd name="T22" fmla="*/ 346 w 450"/>
                <a:gd name="T23" fmla="*/ 111 h 572"/>
                <a:gd name="T24" fmla="*/ 398 w 450"/>
                <a:gd name="T25" fmla="*/ 187 h 572"/>
                <a:gd name="T26" fmla="*/ 443 w 450"/>
                <a:gd name="T27" fmla="*/ 313 h 572"/>
                <a:gd name="T28" fmla="*/ 442 w 450"/>
                <a:gd name="T29" fmla="*/ 442 h 572"/>
                <a:gd name="T30" fmla="*/ 376 w 450"/>
                <a:gd name="T31" fmla="*/ 542 h 572"/>
                <a:gd name="T32" fmla="*/ 310 w 450"/>
                <a:gd name="T33" fmla="*/ 572 h 572"/>
                <a:gd name="T34" fmla="*/ 308 w 450"/>
                <a:gd name="T35" fmla="*/ 569 h 572"/>
                <a:gd name="T36" fmla="*/ 363 w 450"/>
                <a:gd name="T37" fmla="*/ 538 h 572"/>
                <a:gd name="T38" fmla="*/ 424 w 450"/>
                <a:gd name="T39" fmla="*/ 450 h 572"/>
                <a:gd name="T40" fmla="*/ 435 w 450"/>
                <a:gd name="T41" fmla="*/ 339 h 572"/>
                <a:gd name="T42" fmla="*/ 407 w 450"/>
                <a:gd name="T43" fmla="*/ 226 h 572"/>
                <a:gd name="T44" fmla="*/ 365 w 450"/>
                <a:gd name="T45" fmla="*/ 147 h 572"/>
                <a:gd name="T46" fmla="*/ 325 w 450"/>
                <a:gd name="T47" fmla="*/ 97 h 572"/>
                <a:gd name="T48" fmla="*/ 278 w 450"/>
                <a:gd name="T49" fmla="*/ 53 h 572"/>
                <a:gd name="T50" fmla="*/ 223 w 450"/>
                <a:gd name="T51" fmla="*/ 22 h 572"/>
                <a:gd name="T52" fmla="*/ 179 w 450"/>
                <a:gd name="T53" fmla="*/ 6 h 572"/>
                <a:gd name="T54" fmla="*/ 149 w 450"/>
                <a:gd name="T55" fmla="*/ 4 h 572"/>
                <a:gd name="T56" fmla="*/ 119 w 450"/>
                <a:gd name="T57" fmla="*/ 4 h 572"/>
                <a:gd name="T58" fmla="*/ 89 w 450"/>
                <a:gd name="T59" fmla="*/ 9 h 572"/>
                <a:gd name="T60" fmla="*/ 61 w 450"/>
                <a:gd name="T61" fmla="*/ 18 h 572"/>
                <a:gd name="T62" fmla="*/ 39 w 450"/>
                <a:gd name="T63" fmla="*/ 35 h 572"/>
                <a:gd name="T64" fmla="*/ 20 w 450"/>
                <a:gd name="T65" fmla="*/ 58 h 572"/>
                <a:gd name="T66" fmla="*/ 6 w 450"/>
                <a:gd name="T67" fmla="*/ 84 h 572"/>
                <a:gd name="T68" fmla="*/ 0 w 450"/>
                <a:gd name="T69" fmla="*/ 97 h 572"/>
                <a:gd name="T70" fmla="*/ 0 w 450"/>
                <a:gd name="T71" fmla="*/ 97 h 572"/>
                <a:gd name="T72" fmla="*/ 0 w 450"/>
                <a:gd name="T73" fmla="*/ 9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0" h="572">
                  <a:moveTo>
                    <a:pt x="0" y="96"/>
                  </a:moveTo>
                  <a:lnTo>
                    <a:pt x="5" y="85"/>
                  </a:lnTo>
                  <a:lnTo>
                    <a:pt x="10" y="75"/>
                  </a:lnTo>
                  <a:lnTo>
                    <a:pt x="15" y="63"/>
                  </a:lnTo>
                  <a:lnTo>
                    <a:pt x="22" y="53"/>
                  </a:lnTo>
                  <a:lnTo>
                    <a:pt x="28" y="43"/>
                  </a:lnTo>
                  <a:lnTo>
                    <a:pt x="36" y="33"/>
                  </a:lnTo>
                  <a:lnTo>
                    <a:pt x="45" y="26"/>
                  </a:lnTo>
                  <a:lnTo>
                    <a:pt x="56" y="19"/>
                  </a:lnTo>
                  <a:lnTo>
                    <a:pt x="69" y="13"/>
                  </a:lnTo>
                  <a:lnTo>
                    <a:pt x="83" y="7"/>
                  </a:lnTo>
                  <a:lnTo>
                    <a:pt x="97" y="5"/>
                  </a:lnTo>
                  <a:lnTo>
                    <a:pt x="112" y="2"/>
                  </a:lnTo>
                  <a:lnTo>
                    <a:pt x="126" y="0"/>
                  </a:lnTo>
                  <a:lnTo>
                    <a:pt x="141" y="0"/>
                  </a:lnTo>
                  <a:lnTo>
                    <a:pt x="156" y="0"/>
                  </a:lnTo>
                  <a:lnTo>
                    <a:pt x="170" y="1"/>
                  </a:lnTo>
                  <a:lnTo>
                    <a:pt x="200" y="7"/>
                  </a:lnTo>
                  <a:lnTo>
                    <a:pt x="227" y="17"/>
                  </a:lnTo>
                  <a:lnTo>
                    <a:pt x="255" y="31"/>
                  </a:lnTo>
                  <a:lnTo>
                    <a:pt x="279" y="48"/>
                  </a:lnTo>
                  <a:lnTo>
                    <a:pt x="303" y="67"/>
                  </a:lnTo>
                  <a:lnTo>
                    <a:pt x="325" y="89"/>
                  </a:lnTo>
                  <a:lnTo>
                    <a:pt x="346" y="111"/>
                  </a:lnTo>
                  <a:lnTo>
                    <a:pt x="364" y="134"/>
                  </a:lnTo>
                  <a:lnTo>
                    <a:pt x="398" y="187"/>
                  </a:lnTo>
                  <a:lnTo>
                    <a:pt x="425" y="248"/>
                  </a:lnTo>
                  <a:lnTo>
                    <a:pt x="443" y="313"/>
                  </a:lnTo>
                  <a:lnTo>
                    <a:pt x="450" y="379"/>
                  </a:lnTo>
                  <a:lnTo>
                    <a:pt x="442" y="442"/>
                  </a:lnTo>
                  <a:lnTo>
                    <a:pt x="418" y="498"/>
                  </a:lnTo>
                  <a:lnTo>
                    <a:pt x="376" y="542"/>
                  </a:lnTo>
                  <a:lnTo>
                    <a:pt x="312" y="572"/>
                  </a:lnTo>
                  <a:lnTo>
                    <a:pt x="310" y="572"/>
                  </a:lnTo>
                  <a:lnTo>
                    <a:pt x="308" y="571"/>
                  </a:lnTo>
                  <a:lnTo>
                    <a:pt x="308" y="569"/>
                  </a:lnTo>
                  <a:lnTo>
                    <a:pt x="308" y="568"/>
                  </a:lnTo>
                  <a:lnTo>
                    <a:pt x="363" y="538"/>
                  </a:lnTo>
                  <a:lnTo>
                    <a:pt x="400" y="498"/>
                  </a:lnTo>
                  <a:lnTo>
                    <a:pt x="424" y="450"/>
                  </a:lnTo>
                  <a:lnTo>
                    <a:pt x="435" y="396"/>
                  </a:lnTo>
                  <a:lnTo>
                    <a:pt x="435" y="339"/>
                  </a:lnTo>
                  <a:lnTo>
                    <a:pt x="425" y="282"/>
                  </a:lnTo>
                  <a:lnTo>
                    <a:pt x="407" y="226"/>
                  </a:lnTo>
                  <a:lnTo>
                    <a:pt x="382" y="174"/>
                  </a:lnTo>
                  <a:lnTo>
                    <a:pt x="365" y="147"/>
                  </a:lnTo>
                  <a:lnTo>
                    <a:pt x="347" y="121"/>
                  </a:lnTo>
                  <a:lnTo>
                    <a:pt x="325" y="97"/>
                  </a:lnTo>
                  <a:lnTo>
                    <a:pt x="303" y="74"/>
                  </a:lnTo>
                  <a:lnTo>
                    <a:pt x="278" y="53"/>
                  </a:lnTo>
                  <a:lnTo>
                    <a:pt x="251" y="36"/>
                  </a:lnTo>
                  <a:lnTo>
                    <a:pt x="223" y="22"/>
                  </a:lnTo>
                  <a:lnTo>
                    <a:pt x="193" y="10"/>
                  </a:lnTo>
                  <a:lnTo>
                    <a:pt x="179" y="6"/>
                  </a:lnTo>
                  <a:lnTo>
                    <a:pt x="165" y="4"/>
                  </a:lnTo>
                  <a:lnTo>
                    <a:pt x="149" y="4"/>
                  </a:lnTo>
                  <a:lnTo>
                    <a:pt x="135" y="4"/>
                  </a:lnTo>
                  <a:lnTo>
                    <a:pt x="119" y="4"/>
                  </a:lnTo>
                  <a:lnTo>
                    <a:pt x="104" y="6"/>
                  </a:lnTo>
                  <a:lnTo>
                    <a:pt x="89" y="9"/>
                  </a:lnTo>
                  <a:lnTo>
                    <a:pt x="75" y="13"/>
                  </a:lnTo>
                  <a:lnTo>
                    <a:pt x="61" y="18"/>
                  </a:lnTo>
                  <a:lnTo>
                    <a:pt x="49" y="26"/>
                  </a:lnTo>
                  <a:lnTo>
                    <a:pt x="39" y="35"/>
                  </a:lnTo>
                  <a:lnTo>
                    <a:pt x="30" y="45"/>
                  </a:lnTo>
                  <a:lnTo>
                    <a:pt x="20" y="58"/>
                  </a:lnTo>
                  <a:lnTo>
                    <a:pt x="14" y="71"/>
                  </a:lnTo>
                  <a:lnTo>
                    <a:pt x="6" y="84"/>
                  </a:lnTo>
                  <a:lnTo>
                    <a:pt x="0" y="97"/>
                  </a:lnTo>
                  <a:lnTo>
                    <a:pt x="0" y="97"/>
                  </a:lnTo>
                  <a:lnTo>
                    <a:pt x="0" y="97"/>
                  </a:lnTo>
                  <a:lnTo>
                    <a:pt x="0" y="97"/>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8" name="Freeform 196"/>
            <p:cNvSpPr>
              <a:spLocks/>
            </p:cNvSpPr>
            <p:nvPr/>
          </p:nvSpPr>
          <p:spPr bwMode="auto">
            <a:xfrm flipH="1">
              <a:off x="803" y="1319"/>
              <a:ext cx="276" cy="220"/>
            </a:xfrm>
            <a:custGeom>
              <a:avLst/>
              <a:gdLst>
                <a:gd name="T0" fmla="*/ 43 w 276"/>
                <a:gd name="T1" fmla="*/ 204 h 220"/>
                <a:gd name="T2" fmla="*/ 30 w 276"/>
                <a:gd name="T3" fmla="*/ 174 h 220"/>
                <a:gd name="T4" fmla="*/ 16 w 276"/>
                <a:gd name="T5" fmla="*/ 146 h 220"/>
                <a:gd name="T6" fmla="*/ 6 w 276"/>
                <a:gd name="T7" fmla="*/ 114 h 220"/>
                <a:gd name="T8" fmla="*/ 0 w 276"/>
                <a:gd name="T9" fmla="*/ 86 h 220"/>
                <a:gd name="T10" fmla="*/ 7 w 276"/>
                <a:gd name="T11" fmla="*/ 61 h 220"/>
                <a:gd name="T12" fmla="*/ 21 w 276"/>
                <a:gd name="T13" fmla="*/ 40 h 220"/>
                <a:gd name="T14" fmla="*/ 39 w 276"/>
                <a:gd name="T15" fmla="*/ 22 h 220"/>
                <a:gd name="T16" fmla="*/ 61 w 276"/>
                <a:gd name="T17" fmla="*/ 8 h 220"/>
                <a:gd name="T18" fmla="*/ 90 w 276"/>
                <a:gd name="T19" fmla="*/ 0 h 220"/>
                <a:gd name="T20" fmla="*/ 119 w 276"/>
                <a:gd name="T21" fmla="*/ 0 h 220"/>
                <a:gd name="T22" fmla="*/ 147 w 276"/>
                <a:gd name="T23" fmla="*/ 4 h 220"/>
                <a:gd name="T24" fmla="*/ 176 w 276"/>
                <a:gd name="T25" fmla="*/ 9 h 220"/>
                <a:gd name="T26" fmla="*/ 206 w 276"/>
                <a:gd name="T27" fmla="*/ 17 h 220"/>
                <a:gd name="T28" fmla="*/ 234 w 276"/>
                <a:gd name="T29" fmla="*/ 29 h 220"/>
                <a:gd name="T30" fmla="*/ 262 w 276"/>
                <a:gd name="T31" fmla="*/ 43 h 220"/>
                <a:gd name="T32" fmla="*/ 276 w 276"/>
                <a:gd name="T33" fmla="*/ 51 h 220"/>
                <a:gd name="T34" fmla="*/ 276 w 276"/>
                <a:gd name="T35" fmla="*/ 51 h 220"/>
                <a:gd name="T36" fmla="*/ 264 w 276"/>
                <a:gd name="T37" fmla="*/ 44 h 220"/>
                <a:gd name="T38" fmla="*/ 238 w 276"/>
                <a:gd name="T39" fmla="*/ 33 h 220"/>
                <a:gd name="T40" fmla="*/ 210 w 276"/>
                <a:gd name="T41" fmla="*/ 22 h 220"/>
                <a:gd name="T42" fmla="*/ 181 w 276"/>
                <a:gd name="T43" fmla="*/ 13 h 220"/>
                <a:gd name="T44" fmla="*/ 151 w 276"/>
                <a:gd name="T45" fmla="*/ 8 h 220"/>
                <a:gd name="T46" fmla="*/ 121 w 276"/>
                <a:gd name="T47" fmla="*/ 8 h 220"/>
                <a:gd name="T48" fmla="*/ 93 w 276"/>
                <a:gd name="T49" fmla="*/ 12 h 220"/>
                <a:gd name="T50" fmla="*/ 67 w 276"/>
                <a:gd name="T51" fmla="*/ 22 h 220"/>
                <a:gd name="T52" fmla="*/ 41 w 276"/>
                <a:gd name="T53" fmla="*/ 40 h 220"/>
                <a:gd name="T54" fmla="*/ 22 w 276"/>
                <a:gd name="T55" fmla="*/ 62 h 220"/>
                <a:gd name="T56" fmla="*/ 12 w 276"/>
                <a:gd name="T57" fmla="*/ 88 h 220"/>
                <a:gd name="T58" fmla="*/ 12 w 276"/>
                <a:gd name="T59" fmla="*/ 118 h 220"/>
                <a:gd name="T60" fmla="*/ 22 w 276"/>
                <a:gd name="T61" fmla="*/ 155 h 220"/>
                <a:gd name="T62" fmla="*/ 42 w 276"/>
                <a:gd name="T63" fmla="*/ 194 h 220"/>
                <a:gd name="T64" fmla="*/ 48 w 276"/>
                <a:gd name="T65" fmla="*/ 220 h 220"/>
                <a:gd name="T66" fmla="*/ 48 w 276"/>
                <a:gd name="T67" fmla="*/ 220 h 220"/>
                <a:gd name="T68" fmla="*/ 48 w 276"/>
                <a:gd name="T6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220">
                  <a:moveTo>
                    <a:pt x="48" y="220"/>
                  </a:moveTo>
                  <a:lnTo>
                    <a:pt x="43" y="204"/>
                  </a:lnTo>
                  <a:lnTo>
                    <a:pt x="37" y="189"/>
                  </a:lnTo>
                  <a:lnTo>
                    <a:pt x="30" y="174"/>
                  </a:lnTo>
                  <a:lnTo>
                    <a:pt x="24" y="160"/>
                  </a:lnTo>
                  <a:lnTo>
                    <a:pt x="16" y="146"/>
                  </a:lnTo>
                  <a:lnTo>
                    <a:pt x="9" y="130"/>
                  </a:lnTo>
                  <a:lnTo>
                    <a:pt x="6" y="114"/>
                  </a:lnTo>
                  <a:lnTo>
                    <a:pt x="2" y="99"/>
                  </a:lnTo>
                  <a:lnTo>
                    <a:pt x="0" y="86"/>
                  </a:lnTo>
                  <a:lnTo>
                    <a:pt x="3" y="73"/>
                  </a:lnTo>
                  <a:lnTo>
                    <a:pt x="7" y="61"/>
                  </a:lnTo>
                  <a:lnTo>
                    <a:pt x="13" y="51"/>
                  </a:lnTo>
                  <a:lnTo>
                    <a:pt x="21" y="40"/>
                  </a:lnTo>
                  <a:lnTo>
                    <a:pt x="30" y="31"/>
                  </a:lnTo>
                  <a:lnTo>
                    <a:pt x="39" y="22"/>
                  </a:lnTo>
                  <a:lnTo>
                    <a:pt x="50" y="14"/>
                  </a:lnTo>
                  <a:lnTo>
                    <a:pt x="61" y="8"/>
                  </a:lnTo>
                  <a:lnTo>
                    <a:pt x="76" y="3"/>
                  </a:lnTo>
                  <a:lnTo>
                    <a:pt x="90" y="0"/>
                  </a:lnTo>
                  <a:lnTo>
                    <a:pt x="104" y="0"/>
                  </a:lnTo>
                  <a:lnTo>
                    <a:pt x="119" y="0"/>
                  </a:lnTo>
                  <a:lnTo>
                    <a:pt x="133" y="1"/>
                  </a:lnTo>
                  <a:lnTo>
                    <a:pt x="147" y="4"/>
                  </a:lnTo>
                  <a:lnTo>
                    <a:pt x="160" y="7"/>
                  </a:lnTo>
                  <a:lnTo>
                    <a:pt x="176" y="9"/>
                  </a:lnTo>
                  <a:lnTo>
                    <a:pt x="190" y="13"/>
                  </a:lnTo>
                  <a:lnTo>
                    <a:pt x="206" y="17"/>
                  </a:lnTo>
                  <a:lnTo>
                    <a:pt x="220" y="22"/>
                  </a:lnTo>
                  <a:lnTo>
                    <a:pt x="234" y="29"/>
                  </a:lnTo>
                  <a:lnTo>
                    <a:pt x="249" y="35"/>
                  </a:lnTo>
                  <a:lnTo>
                    <a:pt x="262" y="43"/>
                  </a:lnTo>
                  <a:lnTo>
                    <a:pt x="276" y="51"/>
                  </a:lnTo>
                  <a:lnTo>
                    <a:pt x="276" y="51"/>
                  </a:lnTo>
                  <a:lnTo>
                    <a:pt x="276" y="51"/>
                  </a:lnTo>
                  <a:lnTo>
                    <a:pt x="276" y="51"/>
                  </a:lnTo>
                  <a:lnTo>
                    <a:pt x="276" y="51"/>
                  </a:lnTo>
                  <a:lnTo>
                    <a:pt x="264" y="44"/>
                  </a:lnTo>
                  <a:lnTo>
                    <a:pt x="251" y="38"/>
                  </a:lnTo>
                  <a:lnTo>
                    <a:pt x="238" y="33"/>
                  </a:lnTo>
                  <a:lnTo>
                    <a:pt x="224" y="26"/>
                  </a:lnTo>
                  <a:lnTo>
                    <a:pt x="210" y="22"/>
                  </a:lnTo>
                  <a:lnTo>
                    <a:pt x="195" y="17"/>
                  </a:lnTo>
                  <a:lnTo>
                    <a:pt x="181" y="13"/>
                  </a:lnTo>
                  <a:lnTo>
                    <a:pt x="166" y="10"/>
                  </a:lnTo>
                  <a:lnTo>
                    <a:pt x="151" y="8"/>
                  </a:lnTo>
                  <a:lnTo>
                    <a:pt x="136" y="7"/>
                  </a:lnTo>
                  <a:lnTo>
                    <a:pt x="121" y="8"/>
                  </a:lnTo>
                  <a:lnTo>
                    <a:pt x="107" y="9"/>
                  </a:lnTo>
                  <a:lnTo>
                    <a:pt x="93" y="12"/>
                  </a:lnTo>
                  <a:lnTo>
                    <a:pt x="80" y="16"/>
                  </a:lnTo>
                  <a:lnTo>
                    <a:pt x="67" y="22"/>
                  </a:lnTo>
                  <a:lnTo>
                    <a:pt x="54" y="30"/>
                  </a:lnTo>
                  <a:lnTo>
                    <a:pt x="41" y="40"/>
                  </a:lnTo>
                  <a:lnTo>
                    <a:pt x="30" y="51"/>
                  </a:lnTo>
                  <a:lnTo>
                    <a:pt x="22" y="62"/>
                  </a:lnTo>
                  <a:lnTo>
                    <a:pt x="16" y="75"/>
                  </a:lnTo>
                  <a:lnTo>
                    <a:pt x="12" y="88"/>
                  </a:lnTo>
                  <a:lnTo>
                    <a:pt x="11" y="103"/>
                  </a:lnTo>
                  <a:lnTo>
                    <a:pt x="12" y="118"/>
                  </a:lnTo>
                  <a:lnTo>
                    <a:pt x="15" y="134"/>
                  </a:lnTo>
                  <a:lnTo>
                    <a:pt x="22" y="155"/>
                  </a:lnTo>
                  <a:lnTo>
                    <a:pt x="32" y="173"/>
                  </a:lnTo>
                  <a:lnTo>
                    <a:pt x="42" y="194"/>
                  </a:lnTo>
                  <a:lnTo>
                    <a:pt x="48" y="220"/>
                  </a:lnTo>
                  <a:lnTo>
                    <a:pt x="48" y="220"/>
                  </a:lnTo>
                  <a:lnTo>
                    <a:pt x="48" y="220"/>
                  </a:lnTo>
                  <a:lnTo>
                    <a:pt x="48" y="220"/>
                  </a:lnTo>
                  <a:lnTo>
                    <a:pt x="48" y="220"/>
                  </a:lnTo>
                  <a:lnTo>
                    <a:pt x="48"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69" name="Freeform 197"/>
            <p:cNvSpPr>
              <a:spLocks/>
            </p:cNvSpPr>
            <p:nvPr/>
          </p:nvSpPr>
          <p:spPr bwMode="auto">
            <a:xfrm flipH="1">
              <a:off x="656" y="1450"/>
              <a:ext cx="339" cy="55"/>
            </a:xfrm>
            <a:custGeom>
              <a:avLst/>
              <a:gdLst>
                <a:gd name="T0" fmla="*/ 0 w 339"/>
                <a:gd name="T1" fmla="*/ 55 h 55"/>
                <a:gd name="T2" fmla="*/ 11 w 339"/>
                <a:gd name="T3" fmla="*/ 41 h 55"/>
                <a:gd name="T4" fmla="*/ 26 w 339"/>
                <a:gd name="T5" fmla="*/ 29 h 55"/>
                <a:gd name="T6" fmla="*/ 40 w 339"/>
                <a:gd name="T7" fmla="*/ 20 h 55"/>
                <a:gd name="T8" fmla="*/ 56 w 339"/>
                <a:gd name="T9" fmla="*/ 12 h 55"/>
                <a:gd name="T10" fmla="*/ 72 w 339"/>
                <a:gd name="T11" fmla="*/ 7 h 55"/>
                <a:gd name="T12" fmla="*/ 89 w 339"/>
                <a:gd name="T13" fmla="*/ 3 h 55"/>
                <a:gd name="T14" fmla="*/ 108 w 339"/>
                <a:gd name="T15" fmla="*/ 2 h 55"/>
                <a:gd name="T16" fmla="*/ 126 w 339"/>
                <a:gd name="T17" fmla="*/ 0 h 55"/>
                <a:gd name="T18" fmla="*/ 136 w 339"/>
                <a:gd name="T19" fmla="*/ 0 h 55"/>
                <a:gd name="T20" fmla="*/ 147 w 339"/>
                <a:gd name="T21" fmla="*/ 2 h 55"/>
                <a:gd name="T22" fmla="*/ 157 w 339"/>
                <a:gd name="T23" fmla="*/ 4 h 55"/>
                <a:gd name="T24" fmla="*/ 167 w 339"/>
                <a:gd name="T25" fmla="*/ 7 h 55"/>
                <a:gd name="T26" fmla="*/ 178 w 339"/>
                <a:gd name="T27" fmla="*/ 9 h 55"/>
                <a:gd name="T28" fmla="*/ 188 w 339"/>
                <a:gd name="T29" fmla="*/ 13 h 55"/>
                <a:gd name="T30" fmla="*/ 197 w 339"/>
                <a:gd name="T31" fmla="*/ 17 h 55"/>
                <a:gd name="T32" fmla="*/ 208 w 339"/>
                <a:gd name="T33" fmla="*/ 21 h 55"/>
                <a:gd name="T34" fmla="*/ 223 w 339"/>
                <a:gd name="T35" fmla="*/ 26 h 55"/>
                <a:gd name="T36" fmla="*/ 239 w 339"/>
                <a:gd name="T37" fmla="*/ 32 h 55"/>
                <a:gd name="T38" fmla="*/ 255 w 339"/>
                <a:gd name="T39" fmla="*/ 35 h 55"/>
                <a:gd name="T40" fmla="*/ 271 w 339"/>
                <a:gd name="T41" fmla="*/ 39 h 55"/>
                <a:gd name="T42" fmla="*/ 288 w 339"/>
                <a:gd name="T43" fmla="*/ 41 h 55"/>
                <a:gd name="T44" fmla="*/ 305 w 339"/>
                <a:gd name="T45" fmla="*/ 42 h 55"/>
                <a:gd name="T46" fmla="*/ 322 w 339"/>
                <a:gd name="T47" fmla="*/ 42 h 55"/>
                <a:gd name="T48" fmla="*/ 338 w 339"/>
                <a:gd name="T49" fmla="*/ 39 h 55"/>
                <a:gd name="T50" fmla="*/ 338 w 339"/>
                <a:gd name="T51" fmla="*/ 39 h 55"/>
                <a:gd name="T52" fmla="*/ 339 w 339"/>
                <a:gd name="T53" fmla="*/ 39 h 55"/>
                <a:gd name="T54" fmla="*/ 339 w 339"/>
                <a:gd name="T55" fmla="*/ 41 h 55"/>
                <a:gd name="T56" fmla="*/ 339 w 339"/>
                <a:gd name="T57" fmla="*/ 41 h 55"/>
                <a:gd name="T58" fmla="*/ 318 w 339"/>
                <a:gd name="T59" fmla="*/ 45 h 55"/>
                <a:gd name="T60" fmla="*/ 297 w 339"/>
                <a:gd name="T61" fmla="*/ 45 h 55"/>
                <a:gd name="T62" fmla="*/ 277 w 339"/>
                <a:gd name="T63" fmla="*/ 43 h 55"/>
                <a:gd name="T64" fmla="*/ 256 w 339"/>
                <a:gd name="T65" fmla="*/ 39 h 55"/>
                <a:gd name="T66" fmla="*/ 235 w 339"/>
                <a:gd name="T67" fmla="*/ 34 h 55"/>
                <a:gd name="T68" fmla="*/ 215 w 339"/>
                <a:gd name="T69" fmla="*/ 28 h 55"/>
                <a:gd name="T70" fmla="*/ 195 w 339"/>
                <a:gd name="T71" fmla="*/ 21 h 55"/>
                <a:gd name="T72" fmla="*/ 175 w 339"/>
                <a:gd name="T73" fmla="*/ 15 h 55"/>
                <a:gd name="T74" fmla="*/ 153 w 339"/>
                <a:gd name="T75" fmla="*/ 8 h 55"/>
                <a:gd name="T76" fmla="*/ 130 w 339"/>
                <a:gd name="T77" fmla="*/ 6 h 55"/>
                <a:gd name="T78" fmla="*/ 105 w 339"/>
                <a:gd name="T79" fmla="*/ 6 h 55"/>
                <a:gd name="T80" fmla="*/ 82 w 339"/>
                <a:gd name="T81" fmla="*/ 8 h 55"/>
                <a:gd name="T82" fmla="*/ 58 w 339"/>
                <a:gd name="T83" fmla="*/ 15 h 55"/>
                <a:gd name="T84" fmla="*/ 36 w 339"/>
                <a:gd name="T85" fmla="*/ 25 h 55"/>
                <a:gd name="T86" fmla="*/ 18 w 339"/>
                <a:gd name="T87" fmla="*/ 38 h 55"/>
                <a:gd name="T88" fmla="*/ 1 w 339"/>
                <a:gd name="T89" fmla="*/ 55 h 55"/>
                <a:gd name="T90" fmla="*/ 0 w 339"/>
                <a:gd name="T91" fmla="*/ 55 h 55"/>
                <a:gd name="T92" fmla="*/ 0 w 339"/>
                <a:gd name="T93" fmla="*/ 55 h 55"/>
                <a:gd name="T94" fmla="*/ 0 w 339"/>
                <a:gd name="T95" fmla="*/ 55 h 55"/>
                <a:gd name="T96" fmla="*/ 0 w 339"/>
                <a:gd name="T97" fmla="*/ 55 h 55"/>
                <a:gd name="T98" fmla="*/ 0 w 339"/>
                <a:gd name="T9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 h="55">
                  <a:moveTo>
                    <a:pt x="0" y="55"/>
                  </a:moveTo>
                  <a:lnTo>
                    <a:pt x="11" y="41"/>
                  </a:lnTo>
                  <a:lnTo>
                    <a:pt x="26" y="29"/>
                  </a:lnTo>
                  <a:lnTo>
                    <a:pt x="40" y="20"/>
                  </a:lnTo>
                  <a:lnTo>
                    <a:pt x="56" y="12"/>
                  </a:lnTo>
                  <a:lnTo>
                    <a:pt x="72" y="7"/>
                  </a:lnTo>
                  <a:lnTo>
                    <a:pt x="89" y="3"/>
                  </a:lnTo>
                  <a:lnTo>
                    <a:pt x="108" y="2"/>
                  </a:lnTo>
                  <a:lnTo>
                    <a:pt x="126" y="0"/>
                  </a:lnTo>
                  <a:lnTo>
                    <a:pt x="136" y="0"/>
                  </a:lnTo>
                  <a:lnTo>
                    <a:pt x="147" y="2"/>
                  </a:lnTo>
                  <a:lnTo>
                    <a:pt x="157" y="4"/>
                  </a:lnTo>
                  <a:lnTo>
                    <a:pt x="167" y="7"/>
                  </a:lnTo>
                  <a:lnTo>
                    <a:pt x="178" y="9"/>
                  </a:lnTo>
                  <a:lnTo>
                    <a:pt x="188" y="13"/>
                  </a:lnTo>
                  <a:lnTo>
                    <a:pt x="197" y="17"/>
                  </a:lnTo>
                  <a:lnTo>
                    <a:pt x="208" y="21"/>
                  </a:lnTo>
                  <a:lnTo>
                    <a:pt x="223" y="26"/>
                  </a:lnTo>
                  <a:lnTo>
                    <a:pt x="239" y="32"/>
                  </a:lnTo>
                  <a:lnTo>
                    <a:pt x="255" y="35"/>
                  </a:lnTo>
                  <a:lnTo>
                    <a:pt x="271" y="39"/>
                  </a:lnTo>
                  <a:lnTo>
                    <a:pt x="288" y="41"/>
                  </a:lnTo>
                  <a:lnTo>
                    <a:pt x="305" y="42"/>
                  </a:lnTo>
                  <a:lnTo>
                    <a:pt x="322" y="42"/>
                  </a:lnTo>
                  <a:lnTo>
                    <a:pt x="338" y="39"/>
                  </a:lnTo>
                  <a:lnTo>
                    <a:pt x="338" y="39"/>
                  </a:lnTo>
                  <a:lnTo>
                    <a:pt x="339" y="39"/>
                  </a:lnTo>
                  <a:lnTo>
                    <a:pt x="339" y="41"/>
                  </a:lnTo>
                  <a:lnTo>
                    <a:pt x="339" y="41"/>
                  </a:lnTo>
                  <a:lnTo>
                    <a:pt x="318" y="45"/>
                  </a:lnTo>
                  <a:lnTo>
                    <a:pt x="297" y="45"/>
                  </a:lnTo>
                  <a:lnTo>
                    <a:pt x="277" y="43"/>
                  </a:lnTo>
                  <a:lnTo>
                    <a:pt x="256" y="39"/>
                  </a:lnTo>
                  <a:lnTo>
                    <a:pt x="235" y="34"/>
                  </a:lnTo>
                  <a:lnTo>
                    <a:pt x="215" y="28"/>
                  </a:lnTo>
                  <a:lnTo>
                    <a:pt x="195" y="21"/>
                  </a:lnTo>
                  <a:lnTo>
                    <a:pt x="175" y="15"/>
                  </a:lnTo>
                  <a:lnTo>
                    <a:pt x="153" y="8"/>
                  </a:lnTo>
                  <a:lnTo>
                    <a:pt x="130" y="6"/>
                  </a:lnTo>
                  <a:lnTo>
                    <a:pt x="105" y="6"/>
                  </a:lnTo>
                  <a:lnTo>
                    <a:pt x="82" y="8"/>
                  </a:lnTo>
                  <a:lnTo>
                    <a:pt x="58" y="15"/>
                  </a:lnTo>
                  <a:lnTo>
                    <a:pt x="36" y="25"/>
                  </a:lnTo>
                  <a:lnTo>
                    <a:pt x="18" y="38"/>
                  </a:lnTo>
                  <a:lnTo>
                    <a:pt x="1" y="55"/>
                  </a:lnTo>
                  <a:lnTo>
                    <a:pt x="0" y="55"/>
                  </a:lnTo>
                  <a:lnTo>
                    <a:pt x="0" y="55"/>
                  </a:lnTo>
                  <a:lnTo>
                    <a:pt x="0" y="55"/>
                  </a:lnTo>
                  <a:lnTo>
                    <a:pt x="0" y="55"/>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0" name="Freeform 198"/>
            <p:cNvSpPr>
              <a:spLocks/>
            </p:cNvSpPr>
            <p:nvPr/>
          </p:nvSpPr>
          <p:spPr bwMode="auto">
            <a:xfrm flipH="1">
              <a:off x="548" y="1401"/>
              <a:ext cx="164" cy="309"/>
            </a:xfrm>
            <a:custGeom>
              <a:avLst/>
              <a:gdLst>
                <a:gd name="T0" fmla="*/ 0 w 164"/>
                <a:gd name="T1" fmla="*/ 0 h 309"/>
                <a:gd name="T2" fmla="*/ 26 w 164"/>
                <a:gd name="T3" fmla="*/ 6 h 309"/>
                <a:gd name="T4" fmla="*/ 51 w 164"/>
                <a:gd name="T5" fmla="*/ 16 h 309"/>
                <a:gd name="T6" fmla="*/ 73 w 164"/>
                <a:gd name="T7" fmla="*/ 29 h 309"/>
                <a:gd name="T8" fmla="*/ 94 w 164"/>
                <a:gd name="T9" fmla="*/ 45 h 309"/>
                <a:gd name="T10" fmla="*/ 112 w 164"/>
                <a:gd name="T11" fmla="*/ 64 h 309"/>
                <a:gd name="T12" fmla="*/ 128 w 164"/>
                <a:gd name="T13" fmla="*/ 86 h 309"/>
                <a:gd name="T14" fmla="*/ 142 w 164"/>
                <a:gd name="T15" fmla="*/ 108 h 309"/>
                <a:gd name="T16" fmla="*/ 152 w 164"/>
                <a:gd name="T17" fmla="*/ 133 h 309"/>
                <a:gd name="T18" fmla="*/ 160 w 164"/>
                <a:gd name="T19" fmla="*/ 161 h 309"/>
                <a:gd name="T20" fmla="*/ 164 w 164"/>
                <a:gd name="T21" fmla="*/ 190 h 309"/>
                <a:gd name="T22" fmla="*/ 161 w 164"/>
                <a:gd name="T23" fmla="*/ 220 h 309"/>
                <a:gd name="T24" fmla="*/ 152 w 164"/>
                <a:gd name="T25" fmla="*/ 248 h 309"/>
                <a:gd name="T26" fmla="*/ 147 w 164"/>
                <a:gd name="T27" fmla="*/ 260 h 309"/>
                <a:gd name="T28" fmla="*/ 141 w 164"/>
                <a:gd name="T29" fmla="*/ 272 h 309"/>
                <a:gd name="T30" fmla="*/ 131 w 164"/>
                <a:gd name="T31" fmla="*/ 282 h 309"/>
                <a:gd name="T32" fmla="*/ 122 w 164"/>
                <a:gd name="T33" fmla="*/ 293 h 309"/>
                <a:gd name="T34" fmla="*/ 112 w 164"/>
                <a:gd name="T35" fmla="*/ 302 h 309"/>
                <a:gd name="T36" fmla="*/ 100 w 164"/>
                <a:gd name="T37" fmla="*/ 307 h 309"/>
                <a:gd name="T38" fmla="*/ 89 w 164"/>
                <a:gd name="T39" fmla="*/ 309 h 309"/>
                <a:gd name="T40" fmla="*/ 76 w 164"/>
                <a:gd name="T41" fmla="*/ 308 h 309"/>
                <a:gd name="T42" fmla="*/ 73 w 164"/>
                <a:gd name="T43" fmla="*/ 307 h 309"/>
                <a:gd name="T44" fmla="*/ 69 w 164"/>
                <a:gd name="T45" fmla="*/ 303 h 309"/>
                <a:gd name="T46" fmla="*/ 69 w 164"/>
                <a:gd name="T47" fmla="*/ 299 h 309"/>
                <a:gd name="T48" fmla="*/ 70 w 164"/>
                <a:gd name="T49" fmla="*/ 296 h 309"/>
                <a:gd name="T50" fmla="*/ 94 w 164"/>
                <a:gd name="T51" fmla="*/ 283 h 309"/>
                <a:gd name="T52" fmla="*/ 113 w 164"/>
                <a:gd name="T53" fmla="*/ 267 h 309"/>
                <a:gd name="T54" fmla="*/ 128 w 164"/>
                <a:gd name="T55" fmla="*/ 247 h 309"/>
                <a:gd name="T56" fmla="*/ 139 w 164"/>
                <a:gd name="T57" fmla="*/ 224 h 309"/>
                <a:gd name="T58" fmla="*/ 144 w 164"/>
                <a:gd name="T59" fmla="*/ 200 h 309"/>
                <a:gd name="T60" fmla="*/ 147 w 164"/>
                <a:gd name="T61" fmla="*/ 174 h 309"/>
                <a:gd name="T62" fmla="*/ 146 w 164"/>
                <a:gd name="T63" fmla="*/ 148 h 309"/>
                <a:gd name="T64" fmla="*/ 141 w 164"/>
                <a:gd name="T65" fmla="*/ 123 h 309"/>
                <a:gd name="T66" fmla="*/ 131 w 164"/>
                <a:gd name="T67" fmla="*/ 100 h 309"/>
                <a:gd name="T68" fmla="*/ 120 w 164"/>
                <a:gd name="T69" fmla="*/ 79 h 309"/>
                <a:gd name="T70" fmla="*/ 104 w 164"/>
                <a:gd name="T71" fmla="*/ 61 h 309"/>
                <a:gd name="T72" fmla="*/ 87 w 164"/>
                <a:gd name="T73" fmla="*/ 44 h 309"/>
                <a:gd name="T74" fmla="*/ 68 w 164"/>
                <a:gd name="T75" fmla="*/ 30 h 309"/>
                <a:gd name="T76" fmla="*/ 47 w 164"/>
                <a:gd name="T77" fmla="*/ 18 h 309"/>
                <a:gd name="T78" fmla="*/ 24 w 164"/>
                <a:gd name="T79" fmla="*/ 8 h 309"/>
                <a:gd name="T80" fmla="*/ 0 w 164"/>
                <a:gd name="T81" fmla="*/ 0 h 309"/>
                <a:gd name="T82" fmla="*/ 0 w 164"/>
                <a:gd name="T83" fmla="*/ 0 h 309"/>
                <a:gd name="T84" fmla="*/ 0 w 164"/>
                <a:gd name="T85" fmla="*/ 0 h 309"/>
                <a:gd name="T86" fmla="*/ 0 w 164"/>
                <a:gd name="T87" fmla="*/ 0 h 309"/>
                <a:gd name="T88" fmla="*/ 0 w 164"/>
                <a:gd name="T89" fmla="*/ 0 h 309"/>
                <a:gd name="T90" fmla="*/ 0 w 164"/>
                <a:gd name="T9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09">
                  <a:moveTo>
                    <a:pt x="0" y="0"/>
                  </a:moveTo>
                  <a:lnTo>
                    <a:pt x="26" y="6"/>
                  </a:lnTo>
                  <a:lnTo>
                    <a:pt x="51" y="16"/>
                  </a:lnTo>
                  <a:lnTo>
                    <a:pt x="73" y="29"/>
                  </a:lnTo>
                  <a:lnTo>
                    <a:pt x="94" y="45"/>
                  </a:lnTo>
                  <a:lnTo>
                    <a:pt x="112" y="64"/>
                  </a:lnTo>
                  <a:lnTo>
                    <a:pt x="128" y="86"/>
                  </a:lnTo>
                  <a:lnTo>
                    <a:pt x="142" y="108"/>
                  </a:lnTo>
                  <a:lnTo>
                    <a:pt x="152" y="133"/>
                  </a:lnTo>
                  <a:lnTo>
                    <a:pt x="160" y="161"/>
                  </a:lnTo>
                  <a:lnTo>
                    <a:pt x="164" y="190"/>
                  </a:lnTo>
                  <a:lnTo>
                    <a:pt x="161" y="220"/>
                  </a:lnTo>
                  <a:lnTo>
                    <a:pt x="152" y="248"/>
                  </a:lnTo>
                  <a:lnTo>
                    <a:pt x="147" y="260"/>
                  </a:lnTo>
                  <a:lnTo>
                    <a:pt x="141" y="272"/>
                  </a:lnTo>
                  <a:lnTo>
                    <a:pt x="131" y="282"/>
                  </a:lnTo>
                  <a:lnTo>
                    <a:pt x="122" y="293"/>
                  </a:lnTo>
                  <a:lnTo>
                    <a:pt x="112" y="302"/>
                  </a:lnTo>
                  <a:lnTo>
                    <a:pt x="100" y="307"/>
                  </a:lnTo>
                  <a:lnTo>
                    <a:pt x="89" y="309"/>
                  </a:lnTo>
                  <a:lnTo>
                    <a:pt x="76" y="308"/>
                  </a:lnTo>
                  <a:lnTo>
                    <a:pt x="73" y="307"/>
                  </a:lnTo>
                  <a:lnTo>
                    <a:pt x="69" y="303"/>
                  </a:lnTo>
                  <a:lnTo>
                    <a:pt x="69" y="299"/>
                  </a:lnTo>
                  <a:lnTo>
                    <a:pt x="70" y="296"/>
                  </a:lnTo>
                  <a:lnTo>
                    <a:pt x="94" y="283"/>
                  </a:lnTo>
                  <a:lnTo>
                    <a:pt x="113" y="267"/>
                  </a:lnTo>
                  <a:lnTo>
                    <a:pt x="128" y="247"/>
                  </a:lnTo>
                  <a:lnTo>
                    <a:pt x="139" y="224"/>
                  </a:lnTo>
                  <a:lnTo>
                    <a:pt x="144" y="200"/>
                  </a:lnTo>
                  <a:lnTo>
                    <a:pt x="147" y="174"/>
                  </a:lnTo>
                  <a:lnTo>
                    <a:pt x="146" y="148"/>
                  </a:lnTo>
                  <a:lnTo>
                    <a:pt x="141" y="123"/>
                  </a:lnTo>
                  <a:lnTo>
                    <a:pt x="131" y="100"/>
                  </a:lnTo>
                  <a:lnTo>
                    <a:pt x="120" y="79"/>
                  </a:lnTo>
                  <a:lnTo>
                    <a:pt x="104" y="61"/>
                  </a:lnTo>
                  <a:lnTo>
                    <a:pt x="87" y="44"/>
                  </a:lnTo>
                  <a:lnTo>
                    <a:pt x="68" y="30"/>
                  </a:lnTo>
                  <a:lnTo>
                    <a:pt x="47" y="18"/>
                  </a:lnTo>
                  <a:lnTo>
                    <a:pt x="24" y="8"/>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1" name="Freeform 199"/>
            <p:cNvSpPr>
              <a:spLocks/>
            </p:cNvSpPr>
            <p:nvPr/>
          </p:nvSpPr>
          <p:spPr bwMode="auto">
            <a:xfrm flipH="1">
              <a:off x="392" y="1863"/>
              <a:ext cx="449" cy="568"/>
            </a:xfrm>
            <a:custGeom>
              <a:avLst/>
              <a:gdLst>
                <a:gd name="T0" fmla="*/ 15 w 449"/>
                <a:gd name="T1" fmla="*/ 49 h 568"/>
                <a:gd name="T2" fmla="*/ 7 w 449"/>
                <a:gd name="T3" fmla="*/ 151 h 568"/>
                <a:gd name="T4" fmla="*/ 28 w 449"/>
                <a:gd name="T5" fmla="*/ 227 h 568"/>
                <a:gd name="T6" fmla="*/ 59 w 449"/>
                <a:gd name="T7" fmla="*/ 274 h 568"/>
                <a:gd name="T8" fmla="*/ 101 w 449"/>
                <a:gd name="T9" fmla="*/ 314 h 568"/>
                <a:gd name="T10" fmla="*/ 147 w 449"/>
                <a:gd name="T11" fmla="*/ 347 h 568"/>
                <a:gd name="T12" fmla="*/ 189 w 449"/>
                <a:gd name="T13" fmla="*/ 373 h 568"/>
                <a:gd name="T14" fmla="*/ 225 w 449"/>
                <a:gd name="T15" fmla="*/ 395 h 568"/>
                <a:gd name="T16" fmla="*/ 262 w 449"/>
                <a:gd name="T17" fmla="*/ 417 h 568"/>
                <a:gd name="T18" fmla="*/ 298 w 449"/>
                <a:gd name="T19" fmla="*/ 439 h 568"/>
                <a:gd name="T20" fmla="*/ 335 w 449"/>
                <a:gd name="T21" fmla="*/ 464 h 568"/>
                <a:gd name="T22" fmla="*/ 368 w 449"/>
                <a:gd name="T23" fmla="*/ 491 h 568"/>
                <a:gd name="T24" fmla="*/ 402 w 449"/>
                <a:gd name="T25" fmla="*/ 520 h 568"/>
                <a:gd name="T26" fmla="*/ 433 w 449"/>
                <a:gd name="T27" fmla="*/ 551 h 568"/>
                <a:gd name="T28" fmla="*/ 449 w 449"/>
                <a:gd name="T29" fmla="*/ 568 h 568"/>
                <a:gd name="T30" fmla="*/ 449 w 449"/>
                <a:gd name="T31" fmla="*/ 568 h 568"/>
                <a:gd name="T32" fmla="*/ 430 w 449"/>
                <a:gd name="T33" fmla="*/ 550 h 568"/>
                <a:gd name="T34" fmla="*/ 392 w 449"/>
                <a:gd name="T35" fmla="*/ 516 h 568"/>
                <a:gd name="T36" fmla="*/ 352 w 449"/>
                <a:gd name="T37" fmla="*/ 483 h 568"/>
                <a:gd name="T38" fmla="*/ 310 w 449"/>
                <a:gd name="T39" fmla="*/ 455 h 568"/>
                <a:gd name="T40" fmla="*/ 266 w 449"/>
                <a:gd name="T41" fmla="*/ 426 h 568"/>
                <a:gd name="T42" fmla="*/ 216 w 449"/>
                <a:gd name="T43" fmla="*/ 399 h 568"/>
                <a:gd name="T44" fmla="*/ 168 w 449"/>
                <a:gd name="T45" fmla="*/ 372 h 568"/>
                <a:gd name="T46" fmla="*/ 121 w 449"/>
                <a:gd name="T47" fmla="*/ 343 h 568"/>
                <a:gd name="T48" fmla="*/ 82 w 449"/>
                <a:gd name="T49" fmla="*/ 313 h 568"/>
                <a:gd name="T50" fmla="*/ 54 w 449"/>
                <a:gd name="T51" fmla="*/ 282 h 568"/>
                <a:gd name="T52" fmla="*/ 30 w 449"/>
                <a:gd name="T53" fmla="*/ 247 h 568"/>
                <a:gd name="T54" fmla="*/ 13 w 449"/>
                <a:gd name="T55" fmla="*/ 209 h 568"/>
                <a:gd name="T56" fmla="*/ 0 w 449"/>
                <a:gd name="T57" fmla="*/ 143 h 568"/>
                <a:gd name="T58" fmla="*/ 13 w 449"/>
                <a:gd name="T59" fmla="*/ 44 h 568"/>
                <a:gd name="T60" fmla="*/ 26 w 449"/>
                <a:gd name="T61" fmla="*/ 0 h 568"/>
                <a:gd name="T62" fmla="*/ 26 w 449"/>
                <a:gd name="T63" fmla="*/ 0 h 568"/>
                <a:gd name="T64" fmla="*/ 26 w 449"/>
                <a:gd name="T6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9" h="568">
                  <a:moveTo>
                    <a:pt x="26" y="0"/>
                  </a:moveTo>
                  <a:lnTo>
                    <a:pt x="15" y="49"/>
                  </a:lnTo>
                  <a:lnTo>
                    <a:pt x="7" y="100"/>
                  </a:lnTo>
                  <a:lnTo>
                    <a:pt x="7" y="151"/>
                  </a:lnTo>
                  <a:lnTo>
                    <a:pt x="16" y="200"/>
                  </a:lnTo>
                  <a:lnTo>
                    <a:pt x="28" y="227"/>
                  </a:lnTo>
                  <a:lnTo>
                    <a:pt x="42" y="252"/>
                  </a:lnTo>
                  <a:lnTo>
                    <a:pt x="59" y="274"/>
                  </a:lnTo>
                  <a:lnTo>
                    <a:pt x="78" y="295"/>
                  </a:lnTo>
                  <a:lnTo>
                    <a:pt x="101" y="314"/>
                  </a:lnTo>
                  <a:lnTo>
                    <a:pt x="123" y="331"/>
                  </a:lnTo>
                  <a:lnTo>
                    <a:pt x="147" y="347"/>
                  </a:lnTo>
                  <a:lnTo>
                    <a:pt x="171" y="362"/>
                  </a:lnTo>
                  <a:lnTo>
                    <a:pt x="189" y="373"/>
                  </a:lnTo>
                  <a:lnTo>
                    <a:pt x="207" y="385"/>
                  </a:lnTo>
                  <a:lnTo>
                    <a:pt x="225" y="395"/>
                  </a:lnTo>
                  <a:lnTo>
                    <a:pt x="244" y="405"/>
                  </a:lnTo>
                  <a:lnTo>
                    <a:pt x="262" y="417"/>
                  </a:lnTo>
                  <a:lnTo>
                    <a:pt x="281" y="428"/>
                  </a:lnTo>
                  <a:lnTo>
                    <a:pt x="298" y="439"/>
                  </a:lnTo>
                  <a:lnTo>
                    <a:pt x="316" y="451"/>
                  </a:lnTo>
                  <a:lnTo>
                    <a:pt x="335" y="464"/>
                  </a:lnTo>
                  <a:lnTo>
                    <a:pt x="352" y="477"/>
                  </a:lnTo>
                  <a:lnTo>
                    <a:pt x="368" y="491"/>
                  </a:lnTo>
                  <a:lnTo>
                    <a:pt x="385" y="506"/>
                  </a:lnTo>
                  <a:lnTo>
                    <a:pt x="402" y="520"/>
                  </a:lnTo>
                  <a:lnTo>
                    <a:pt x="418" y="535"/>
                  </a:lnTo>
                  <a:lnTo>
                    <a:pt x="433" y="551"/>
                  </a:lnTo>
                  <a:lnTo>
                    <a:pt x="449" y="567"/>
                  </a:lnTo>
                  <a:lnTo>
                    <a:pt x="449" y="568"/>
                  </a:lnTo>
                  <a:lnTo>
                    <a:pt x="449" y="568"/>
                  </a:lnTo>
                  <a:lnTo>
                    <a:pt x="449" y="568"/>
                  </a:lnTo>
                  <a:lnTo>
                    <a:pt x="448" y="568"/>
                  </a:lnTo>
                  <a:lnTo>
                    <a:pt x="430" y="550"/>
                  </a:lnTo>
                  <a:lnTo>
                    <a:pt x="411" y="533"/>
                  </a:lnTo>
                  <a:lnTo>
                    <a:pt x="392" y="516"/>
                  </a:lnTo>
                  <a:lnTo>
                    <a:pt x="372" y="499"/>
                  </a:lnTo>
                  <a:lnTo>
                    <a:pt x="352" y="483"/>
                  </a:lnTo>
                  <a:lnTo>
                    <a:pt x="332" y="469"/>
                  </a:lnTo>
                  <a:lnTo>
                    <a:pt x="310" y="455"/>
                  </a:lnTo>
                  <a:lnTo>
                    <a:pt x="289" y="441"/>
                  </a:lnTo>
                  <a:lnTo>
                    <a:pt x="266" y="426"/>
                  </a:lnTo>
                  <a:lnTo>
                    <a:pt x="241" y="413"/>
                  </a:lnTo>
                  <a:lnTo>
                    <a:pt x="216" y="399"/>
                  </a:lnTo>
                  <a:lnTo>
                    <a:pt x="192" y="386"/>
                  </a:lnTo>
                  <a:lnTo>
                    <a:pt x="168" y="372"/>
                  </a:lnTo>
                  <a:lnTo>
                    <a:pt x="143" y="357"/>
                  </a:lnTo>
                  <a:lnTo>
                    <a:pt x="121" y="343"/>
                  </a:lnTo>
                  <a:lnTo>
                    <a:pt x="98" y="326"/>
                  </a:lnTo>
                  <a:lnTo>
                    <a:pt x="82" y="313"/>
                  </a:lnTo>
                  <a:lnTo>
                    <a:pt x="67" y="297"/>
                  </a:lnTo>
                  <a:lnTo>
                    <a:pt x="54" y="282"/>
                  </a:lnTo>
                  <a:lnTo>
                    <a:pt x="41" y="265"/>
                  </a:lnTo>
                  <a:lnTo>
                    <a:pt x="30" y="247"/>
                  </a:lnTo>
                  <a:lnTo>
                    <a:pt x="21" y="229"/>
                  </a:lnTo>
                  <a:lnTo>
                    <a:pt x="13" y="209"/>
                  </a:lnTo>
                  <a:lnTo>
                    <a:pt x="7" y="190"/>
                  </a:lnTo>
                  <a:lnTo>
                    <a:pt x="0" y="143"/>
                  </a:lnTo>
                  <a:lnTo>
                    <a:pt x="4" y="93"/>
                  </a:lnTo>
                  <a:lnTo>
                    <a:pt x="13" y="44"/>
                  </a:lnTo>
                  <a:lnTo>
                    <a:pt x="26" y="0"/>
                  </a:lnTo>
                  <a:lnTo>
                    <a:pt x="26" y="0"/>
                  </a:lnTo>
                  <a:lnTo>
                    <a:pt x="26" y="0"/>
                  </a:lnTo>
                  <a:lnTo>
                    <a:pt x="26" y="0"/>
                  </a:lnTo>
                  <a:lnTo>
                    <a:pt x="26"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2" name="Freeform 200"/>
            <p:cNvSpPr>
              <a:spLocks/>
            </p:cNvSpPr>
            <p:nvPr/>
          </p:nvSpPr>
          <p:spPr bwMode="auto">
            <a:xfrm flipH="1">
              <a:off x="397" y="2419"/>
              <a:ext cx="615" cy="807"/>
            </a:xfrm>
            <a:custGeom>
              <a:avLst/>
              <a:gdLst>
                <a:gd name="T0" fmla="*/ 612 w 615"/>
                <a:gd name="T1" fmla="*/ 68 h 807"/>
                <a:gd name="T2" fmla="*/ 593 w 615"/>
                <a:gd name="T3" fmla="*/ 206 h 807"/>
                <a:gd name="T4" fmla="*/ 551 w 615"/>
                <a:gd name="T5" fmla="*/ 338 h 807"/>
                <a:gd name="T6" fmla="*/ 487 w 615"/>
                <a:gd name="T7" fmla="*/ 462 h 807"/>
                <a:gd name="T8" fmla="*/ 426 w 615"/>
                <a:gd name="T9" fmla="*/ 544 h 807"/>
                <a:gd name="T10" fmla="*/ 381 w 615"/>
                <a:gd name="T11" fmla="*/ 592 h 807"/>
                <a:gd name="T12" fmla="*/ 330 w 615"/>
                <a:gd name="T13" fmla="*/ 638 h 807"/>
                <a:gd name="T14" fmla="*/ 278 w 615"/>
                <a:gd name="T15" fmla="*/ 679 h 807"/>
                <a:gd name="T16" fmla="*/ 238 w 615"/>
                <a:gd name="T17" fmla="*/ 708 h 807"/>
                <a:gd name="T18" fmla="*/ 210 w 615"/>
                <a:gd name="T19" fmla="*/ 725 h 807"/>
                <a:gd name="T20" fmla="*/ 182 w 615"/>
                <a:gd name="T21" fmla="*/ 743 h 807"/>
                <a:gd name="T22" fmla="*/ 152 w 615"/>
                <a:gd name="T23" fmla="*/ 761 h 807"/>
                <a:gd name="T24" fmla="*/ 121 w 615"/>
                <a:gd name="T25" fmla="*/ 777 h 807"/>
                <a:gd name="T26" fmla="*/ 88 w 615"/>
                <a:gd name="T27" fmla="*/ 790 h 807"/>
                <a:gd name="T28" fmla="*/ 57 w 615"/>
                <a:gd name="T29" fmla="*/ 800 h 807"/>
                <a:gd name="T30" fmla="*/ 24 w 615"/>
                <a:gd name="T31" fmla="*/ 805 h 807"/>
                <a:gd name="T32" fmla="*/ 6 w 615"/>
                <a:gd name="T33" fmla="*/ 805 h 807"/>
                <a:gd name="T34" fmla="*/ 0 w 615"/>
                <a:gd name="T35" fmla="*/ 799 h 807"/>
                <a:gd name="T36" fmla="*/ 15 w 615"/>
                <a:gd name="T37" fmla="*/ 790 h 807"/>
                <a:gd name="T38" fmla="*/ 45 w 615"/>
                <a:gd name="T39" fmla="*/ 778 h 807"/>
                <a:gd name="T40" fmla="*/ 75 w 615"/>
                <a:gd name="T41" fmla="*/ 765 h 807"/>
                <a:gd name="T42" fmla="*/ 105 w 615"/>
                <a:gd name="T43" fmla="*/ 753 h 807"/>
                <a:gd name="T44" fmla="*/ 134 w 615"/>
                <a:gd name="T45" fmla="*/ 739 h 807"/>
                <a:gd name="T46" fmla="*/ 162 w 615"/>
                <a:gd name="T47" fmla="*/ 723 h 807"/>
                <a:gd name="T48" fmla="*/ 190 w 615"/>
                <a:gd name="T49" fmla="*/ 706 h 807"/>
                <a:gd name="T50" fmla="*/ 217 w 615"/>
                <a:gd name="T51" fmla="*/ 690 h 807"/>
                <a:gd name="T52" fmla="*/ 259 w 615"/>
                <a:gd name="T53" fmla="*/ 661 h 807"/>
                <a:gd name="T54" fmla="*/ 312 w 615"/>
                <a:gd name="T55" fmla="*/ 618 h 807"/>
                <a:gd name="T56" fmla="*/ 363 w 615"/>
                <a:gd name="T57" fmla="*/ 571 h 807"/>
                <a:gd name="T58" fmla="*/ 411 w 615"/>
                <a:gd name="T59" fmla="*/ 522 h 807"/>
                <a:gd name="T60" fmla="*/ 452 w 615"/>
                <a:gd name="T61" fmla="*/ 471 h 807"/>
                <a:gd name="T62" fmla="*/ 487 w 615"/>
                <a:gd name="T63" fmla="*/ 419 h 807"/>
                <a:gd name="T64" fmla="*/ 517 w 615"/>
                <a:gd name="T65" fmla="*/ 363 h 807"/>
                <a:gd name="T66" fmla="*/ 543 w 615"/>
                <a:gd name="T67" fmla="*/ 306 h 807"/>
                <a:gd name="T68" fmla="*/ 567 w 615"/>
                <a:gd name="T69" fmla="*/ 243 h 807"/>
                <a:gd name="T70" fmla="*/ 588 w 615"/>
                <a:gd name="T71" fmla="*/ 176 h 807"/>
                <a:gd name="T72" fmla="*/ 603 w 615"/>
                <a:gd name="T73" fmla="*/ 107 h 807"/>
                <a:gd name="T74" fmla="*/ 612 w 615"/>
                <a:gd name="T75" fmla="*/ 37 h 807"/>
                <a:gd name="T76" fmla="*/ 614 w 615"/>
                <a:gd name="T77" fmla="*/ 0 h 807"/>
                <a:gd name="T78" fmla="*/ 615 w 615"/>
                <a:gd name="T79" fmla="*/ 0 h 807"/>
                <a:gd name="T80" fmla="*/ 615 w 615"/>
                <a:gd name="T8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5" h="807">
                  <a:moveTo>
                    <a:pt x="615" y="0"/>
                  </a:moveTo>
                  <a:lnTo>
                    <a:pt x="612" y="68"/>
                  </a:lnTo>
                  <a:lnTo>
                    <a:pt x="606" y="137"/>
                  </a:lnTo>
                  <a:lnTo>
                    <a:pt x="593" y="206"/>
                  </a:lnTo>
                  <a:lnTo>
                    <a:pt x="575" y="273"/>
                  </a:lnTo>
                  <a:lnTo>
                    <a:pt x="551" y="338"/>
                  </a:lnTo>
                  <a:lnTo>
                    <a:pt x="521" y="402"/>
                  </a:lnTo>
                  <a:lnTo>
                    <a:pt x="487" y="462"/>
                  </a:lnTo>
                  <a:lnTo>
                    <a:pt x="448" y="518"/>
                  </a:lnTo>
                  <a:lnTo>
                    <a:pt x="426" y="544"/>
                  </a:lnTo>
                  <a:lnTo>
                    <a:pt x="404" y="569"/>
                  </a:lnTo>
                  <a:lnTo>
                    <a:pt x="381" y="592"/>
                  </a:lnTo>
                  <a:lnTo>
                    <a:pt x="356" y="615"/>
                  </a:lnTo>
                  <a:lnTo>
                    <a:pt x="330" y="638"/>
                  </a:lnTo>
                  <a:lnTo>
                    <a:pt x="304" y="658"/>
                  </a:lnTo>
                  <a:lnTo>
                    <a:pt x="278" y="679"/>
                  </a:lnTo>
                  <a:lnTo>
                    <a:pt x="251" y="699"/>
                  </a:lnTo>
                  <a:lnTo>
                    <a:pt x="238" y="708"/>
                  </a:lnTo>
                  <a:lnTo>
                    <a:pt x="225" y="717"/>
                  </a:lnTo>
                  <a:lnTo>
                    <a:pt x="210" y="725"/>
                  </a:lnTo>
                  <a:lnTo>
                    <a:pt x="196" y="734"/>
                  </a:lnTo>
                  <a:lnTo>
                    <a:pt x="182" y="743"/>
                  </a:lnTo>
                  <a:lnTo>
                    <a:pt x="166" y="752"/>
                  </a:lnTo>
                  <a:lnTo>
                    <a:pt x="152" y="761"/>
                  </a:lnTo>
                  <a:lnTo>
                    <a:pt x="136" y="769"/>
                  </a:lnTo>
                  <a:lnTo>
                    <a:pt x="121" y="777"/>
                  </a:lnTo>
                  <a:lnTo>
                    <a:pt x="105" y="783"/>
                  </a:lnTo>
                  <a:lnTo>
                    <a:pt x="88" y="790"/>
                  </a:lnTo>
                  <a:lnTo>
                    <a:pt x="73" y="795"/>
                  </a:lnTo>
                  <a:lnTo>
                    <a:pt x="57" y="800"/>
                  </a:lnTo>
                  <a:lnTo>
                    <a:pt x="41" y="803"/>
                  </a:lnTo>
                  <a:lnTo>
                    <a:pt x="24" y="805"/>
                  </a:lnTo>
                  <a:lnTo>
                    <a:pt x="9" y="807"/>
                  </a:lnTo>
                  <a:lnTo>
                    <a:pt x="6" y="805"/>
                  </a:lnTo>
                  <a:lnTo>
                    <a:pt x="2" y="803"/>
                  </a:lnTo>
                  <a:lnTo>
                    <a:pt x="0" y="799"/>
                  </a:lnTo>
                  <a:lnTo>
                    <a:pt x="1" y="796"/>
                  </a:lnTo>
                  <a:lnTo>
                    <a:pt x="15" y="790"/>
                  </a:lnTo>
                  <a:lnTo>
                    <a:pt x="31" y="783"/>
                  </a:lnTo>
                  <a:lnTo>
                    <a:pt x="45" y="778"/>
                  </a:lnTo>
                  <a:lnTo>
                    <a:pt x="61" y="772"/>
                  </a:lnTo>
                  <a:lnTo>
                    <a:pt x="75" y="765"/>
                  </a:lnTo>
                  <a:lnTo>
                    <a:pt x="91" y="760"/>
                  </a:lnTo>
                  <a:lnTo>
                    <a:pt x="105" y="753"/>
                  </a:lnTo>
                  <a:lnTo>
                    <a:pt x="119" y="747"/>
                  </a:lnTo>
                  <a:lnTo>
                    <a:pt x="134" y="739"/>
                  </a:lnTo>
                  <a:lnTo>
                    <a:pt x="148" y="731"/>
                  </a:lnTo>
                  <a:lnTo>
                    <a:pt x="162" y="723"/>
                  </a:lnTo>
                  <a:lnTo>
                    <a:pt x="177" y="716"/>
                  </a:lnTo>
                  <a:lnTo>
                    <a:pt x="190" y="706"/>
                  </a:lnTo>
                  <a:lnTo>
                    <a:pt x="204" y="697"/>
                  </a:lnTo>
                  <a:lnTo>
                    <a:pt x="217" y="690"/>
                  </a:lnTo>
                  <a:lnTo>
                    <a:pt x="230" y="680"/>
                  </a:lnTo>
                  <a:lnTo>
                    <a:pt x="259" y="661"/>
                  </a:lnTo>
                  <a:lnTo>
                    <a:pt x="286" y="640"/>
                  </a:lnTo>
                  <a:lnTo>
                    <a:pt x="312" y="618"/>
                  </a:lnTo>
                  <a:lnTo>
                    <a:pt x="338" y="596"/>
                  </a:lnTo>
                  <a:lnTo>
                    <a:pt x="363" y="571"/>
                  </a:lnTo>
                  <a:lnTo>
                    <a:pt x="387" y="547"/>
                  </a:lnTo>
                  <a:lnTo>
                    <a:pt x="411" y="522"/>
                  </a:lnTo>
                  <a:lnTo>
                    <a:pt x="433" y="496"/>
                  </a:lnTo>
                  <a:lnTo>
                    <a:pt x="452" y="471"/>
                  </a:lnTo>
                  <a:lnTo>
                    <a:pt x="471" y="445"/>
                  </a:lnTo>
                  <a:lnTo>
                    <a:pt x="487" y="419"/>
                  </a:lnTo>
                  <a:lnTo>
                    <a:pt x="503" y="392"/>
                  </a:lnTo>
                  <a:lnTo>
                    <a:pt x="517" y="363"/>
                  </a:lnTo>
                  <a:lnTo>
                    <a:pt x="532" y="336"/>
                  </a:lnTo>
                  <a:lnTo>
                    <a:pt x="543" y="306"/>
                  </a:lnTo>
                  <a:lnTo>
                    <a:pt x="555" y="277"/>
                  </a:lnTo>
                  <a:lnTo>
                    <a:pt x="567" y="243"/>
                  </a:lnTo>
                  <a:lnTo>
                    <a:pt x="578" y="210"/>
                  </a:lnTo>
                  <a:lnTo>
                    <a:pt x="588" y="176"/>
                  </a:lnTo>
                  <a:lnTo>
                    <a:pt x="597" y="142"/>
                  </a:lnTo>
                  <a:lnTo>
                    <a:pt x="603" y="107"/>
                  </a:lnTo>
                  <a:lnTo>
                    <a:pt x="608" y="72"/>
                  </a:lnTo>
                  <a:lnTo>
                    <a:pt x="612" y="37"/>
                  </a:lnTo>
                  <a:lnTo>
                    <a:pt x="614" y="0"/>
                  </a:lnTo>
                  <a:lnTo>
                    <a:pt x="614" y="0"/>
                  </a:lnTo>
                  <a:lnTo>
                    <a:pt x="615" y="0"/>
                  </a:lnTo>
                  <a:lnTo>
                    <a:pt x="615" y="0"/>
                  </a:lnTo>
                  <a:lnTo>
                    <a:pt x="615" y="0"/>
                  </a:lnTo>
                  <a:lnTo>
                    <a:pt x="6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3" name="Freeform 201"/>
            <p:cNvSpPr>
              <a:spLocks/>
            </p:cNvSpPr>
            <p:nvPr/>
          </p:nvSpPr>
          <p:spPr bwMode="auto">
            <a:xfrm flipH="1">
              <a:off x="934" y="2713"/>
              <a:ext cx="639" cy="523"/>
            </a:xfrm>
            <a:custGeom>
              <a:avLst/>
              <a:gdLst>
                <a:gd name="T0" fmla="*/ 16 w 639"/>
                <a:gd name="T1" fmla="*/ 24 h 523"/>
                <a:gd name="T2" fmla="*/ 43 w 639"/>
                <a:gd name="T3" fmla="*/ 68 h 523"/>
                <a:gd name="T4" fmla="*/ 73 w 639"/>
                <a:gd name="T5" fmla="*/ 112 h 523"/>
                <a:gd name="T6" fmla="*/ 103 w 639"/>
                <a:gd name="T7" fmla="*/ 154 h 523"/>
                <a:gd name="T8" fmla="*/ 134 w 639"/>
                <a:gd name="T9" fmla="*/ 195 h 523"/>
                <a:gd name="T10" fmla="*/ 168 w 639"/>
                <a:gd name="T11" fmla="*/ 234 h 523"/>
                <a:gd name="T12" fmla="*/ 204 w 639"/>
                <a:gd name="T13" fmla="*/ 271 h 523"/>
                <a:gd name="T14" fmla="*/ 245 w 639"/>
                <a:gd name="T15" fmla="*/ 306 h 523"/>
                <a:gd name="T16" fmla="*/ 286 w 639"/>
                <a:gd name="T17" fmla="*/ 338 h 523"/>
                <a:gd name="T18" fmla="*/ 328 w 639"/>
                <a:gd name="T19" fmla="*/ 367 h 523"/>
                <a:gd name="T20" fmla="*/ 371 w 639"/>
                <a:gd name="T21" fmla="*/ 394 h 523"/>
                <a:gd name="T22" fmla="*/ 415 w 639"/>
                <a:gd name="T23" fmla="*/ 419 h 523"/>
                <a:gd name="T24" fmla="*/ 462 w 639"/>
                <a:gd name="T25" fmla="*/ 442 h 523"/>
                <a:gd name="T26" fmla="*/ 509 w 639"/>
                <a:gd name="T27" fmla="*/ 464 h 523"/>
                <a:gd name="T28" fmla="*/ 557 w 639"/>
                <a:gd name="T29" fmla="*/ 485 h 523"/>
                <a:gd name="T30" fmla="*/ 606 w 639"/>
                <a:gd name="T31" fmla="*/ 505 h 523"/>
                <a:gd name="T32" fmla="*/ 635 w 639"/>
                <a:gd name="T33" fmla="*/ 514 h 523"/>
                <a:gd name="T34" fmla="*/ 639 w 639"/>
                <a:gd name="T35" fmla="*/ 520 h 523"/>
                <a:gd name="T36" fmla="*/ 627 w 639"/>
                <a:gd name="T37" fmla="*/ 523 h 523"/>
                <a:gd name="T38" fmla="*/ 608 w 639"/>
                <a:gd name="T39" fmla="*/ 520 h 523"/>
                <a:gd name="T40" fmla="*/ 589 w 639"/>
                <a:gd name="T41" fmla="*/ 515 h 523"/>
                <a:gd name="T42" fmla="*/ 572 w 639"/>
                <a:gd name="T43" fmla="*/ 509 h 523"/>
                <a:gd name="T44" fmla="*/ 550 w 639"/>
                <a:gd name="T45" fmla="*/ 500 h 523"/>
                <a:gd name="T46" fmla="*/ 523 w 639"/>
                <a:gd name="T47" fmla="*/ 487 h 523"/>
                <a:gd name="T48" fmla="*/ 497 w 639"/>
                <a:gd name="T49" fmla="*/ 474 h 523"/>
                <a:gd name="T50" fmla="*/ 471 w 639"/>
                <a:gd name="T51" fmla="*/ 459 h 523"/>
                <a:gd name="T52" fmla="*/ 432 w 639"/>
                <a:gd name="T53" fmla="*/ 440 h 523"/>
                <a:gd name="T54" fmla="*/ 380 w 639"/>
                <a:gd name="T55" fmla="*/ 411 h 523"/>
                <a:gd name="T56" fmla="*/ 329 w 639"/>
                <a:gd name="T57" fmla="*/ 383 h 523"/>
                <a:gd name="T58" fmla="*/ 280 w 639"/>
                <a:gd name="T59" fmla="*/ 350 h 523"/>
                <a:gd name="T60" fmla="*/ 236 w 639"/>
                <a:gd name="T61" fmla="*/ 315 h 523"/>
                <a:gd name="T62" fmla="*/ 197 w 639"/>
                <a:gd name="T63" fmla="*/ 280 h 523"/>
                <a:gd name="T64" fmla="*/ 160 w 639"/>
                <a:gd name="T65" fmla="*/ 242 h 523"/>
                <a:gd name="T66" fmla="*/ 126 w 639"/>
                <a:gd name="T67" fmla="*/ 202 h 523"/>
                <a:gd name="T68" fmla="*/ 94 w 639"/>
                <a:gd name="T69" fmla="*/ 160 h 523"/>
                <a:gd name="T70" fmla="*/ 65 w 639"/>
                <a:gd name="T71" fmla="*/ 116 h 523"/>
                <a:gd name="T72" fmla="*/ 38 w 639"/>
                <a:gd name="T73" fmla="*/ 70 h 523"/>
                <a:gd name="T74" fmla="*/ 12 w 639"/>
                <a:gd name="T75" fmla="*/ 24 h 523"/>
                <a:gd name="T76" fmla="*/ 0 w 639"/>
                <a:gd name="T77" fmla="*/ 0 h 523"/>
                <a:gd name="T78" fmla="*/ 1 w 639"/>
                <a:gd name="T79" fmla="*/ 0 h 523"/>
                <a:gd name="T80" fmla="*/ 1 w 639"/>
                <a:gd name="T81"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9" h="523">
                  <a:moveTo>
                    <a:pt x="1" y="0"/>
                  </a:moveTo>
                  <a:lnTo>
                    <a:pt x="16" y="24"/>
                  </a:lnTo>
                  <a:lnTo>
                    <a:pt x="29" y="46"/>
                  </a:lnTo>
                  <a:lnTo>
                    <a:pt x="43" y="68"/>
                  </a:lnTo>
                  <a:lnTo>
                    <a:pt x="57" y="90"/>
                  </a:lnTo>
                  <a:lnTo>
                    <a:pt x="73" y="112"/>
                  </a:lnTo>
                  <a:lnTo>
                    <a:pt x="87" y="133"/>
                  </a:lnTo>
                  <a:lnTo>
                    <a:pt x="103" y="154"/>
                  </a:lnTo>
                  <a:lnTo>
                    <a:pt x="118" y="174"/>
                  </a:lnTo>
                  <a:lnTo>
                    <a:pt x="134" y="195"/>
                  </a:lnTo>
                  <a:lnTo>
                    <a:pt x="151" y="215"/>
                  </a:lnTo>
                  <a:lnTo>
                    <a:pt x="168" y="234"/>
                  </a:lnTo>
                  <a:lnTo>
                    <a:pt x="186" y="253"/>
                  </a:lnTo>
                  <a:lnTo>
                    <a:pt x="204" y="271"/>
                  </a:lnTo>
                  <a:lnTo>
                    <a:pt x="224" y="289"/>
                  </a:lnTo>
                  <a:lnTo>
                    <a:pt x="245" y="306"/>
                  </a:lnTo>
                  <a:lnTo>
                    <a:pt x="265" y="323"/>
                  </a:lnTo>
                  <a:lnTo>
                    <a:pt x="286" y="338"/>
                  </a:lnTo>
                  <a:lnTo>
                    <a:pt x="307" y="353"/>
                  </a:lnTo>
                  <a:lnTo>
                    <a:pt x="328" y="367"/>
                  </a:lnTo>
                  <a:lnTo>
                    <a:pt x="350" y="381"/>
                  </a:lnTo>
                  <a:lnTo>
                    <a:pt x="371" y="394"/>
                  </a:lnTo>
                  <a:lnTo>
                    <a:pt x="393" y="407"/>
                  </a:lnTo>
                  <a:lnTo>
                    <a:pt x="415" y="419"/>
                  </a:lnTo>
                  <a:lnTo>
                    <a:pt x="438" y="431"/>
                  </a:lnTo>
                  <a:lnTo>
                    <a:pt x="462" y="442"/>
                  </a:lnTo>
                  <a:lnTo>
                    <a:pt x="485" y="453"/>
                  </a:lnTo>
                  <a:lnTo>
                    <a:pt x="509" y="464"/>
                  </a:lnTo>
                  <a:lnTo>
                    <a:pt x="533" y="475"/>
                  </a:lnTo>
                  <a:lnTo>
                    <a:pt x="557" y="485"/>
                  </a:lnTo>
                  <a:lnTo>
                    <a:pt x="581" y="496"/>
                  </a:lnTo>
                  <a:lnTo>
                    <a:pt x="606" y="505"/>
                  </a:lnTo>
                  <a:lnTo>
                    <a:pt x="631" y="513"/>
                  </a:lnTo>
                  <a:lnTo>
                    <a:pt x="635" y="514"/>
                  </a:lnTo>
                  <a:lnTo>
                    <a:pt x="637" y="517"/>
                  </a:lnTo>
                  <a:lnTo>
                    <a:pt x="639" y="520"/>
                  </a:lnTo>
                  <a:lnTo>
                    <a:pt x="636" y="522"/>
                  </a:lnTo>
                  <a:lnTo>
                    <a:pt x="627" y="523"/>
                  </a:lnTo>
                  <a:lnTo>
                    <a:pt x="617" y="522"/>
                  </a:lnTo>
                  <a:lnTo>
                    <a:pt x="608" y="520"/>
                  </a:lnTo>
                  <a:lnTo>
                    <a:pt x="598" y="518"/>
                  </a:lnTo>
                  <a:lnTo>
                    <a:pt x="589" y="515"/>
                  </a:lnTo>
                  <a:lnTo>
                    <a:pt x="581" y="511"/>
                  </a:lnTo>
                  <a:lnTo>
                    <a:pt x="572" y="509"/>
                  </a:lnTo>
                  <a:lnTo>
                    <a:pt x="563" y="505"/>
                  </a:lnTo>
                  <a:lnTo>
                    <a:pt x="550" y="500"/>
                  </a:lnTo>
                  <a:lnTo>
                    <a:pt x="536" y="493"/>
                  </a:lnTo>
                  <a:lnTo>
                    <a:pt x="523" y="487"/>
                  </a:lnTo>
                  <a:lnTo>
                    <a:pt x="510" y="480"/>
                  </a:lnTo>
                  <a:lnTo>
                    <a:pt x="497" y="474"/>
                  </a:lnTo>
                  <a:lnTo>
                    <a:pt x="484" y="467"/>
                  </a:lnTo>
                  <a:lnTo>
                    <a:pt x="471" y="459"/>
                  </a:lnTo>
                  <a:lnTo>
                    <a:pt x="458" y="453"/>
                  </a:lnTo>
                  <a:lnTo>
                    <a:pt x="432" y="440"/>
                  </a:lnTo>
                  <a:lnTo>
                    <a:pt x="406" y="425"/>
                  </a:lnTo>
                  <a:lnTo>
                    <a:pt x="380" y="411"/>
                  </a:lnTo>
                  <a:lnTo>
                    <a:pt x="354" y="397"/>
                  </a:lnTo>
                  <a:lnTo>
                    <a:pt x="329" y="383"/>
                  </a:lnTo>
                  <a:lnTo>
                    <a:pt x="304" y="366"/>
                  </a:lnTo>
                  <a:lnTo>
                    <a:pt x="280" y="350"/>
                  </a:lnTo>
                  <a:lnTo>
                    <a:pt x="256" y="332"/>
                  </a:lnTo>
                  <a:lnTo>
                    <a:pt x="236" y="315"/>
                  </a:lnTo>
                  <a:lnTo>
                    <a:pt x="216" y="298"/>
                  </a:lnTo>
                  <a:lnTo>
                    <a:pt x="197" y="280"/>
                  </a:lnTo>
                  <a:lnTo>
                    <a:pt x="177" y="262"/>
                  </a:lnTo>
                  <a:lnTo>
                    <a:pt x="160" y="242"/>
                  </a:lnTo>
                  <a:lnTo>
                    <a:pt x="142" y="223"/>
                  </a:lnTo>
                  <a:lnTo>
                    <a:pt x="126" y="202"/>
                  </a:lnTo>
                  <a:lnTo>
                    <a:pt x="109" y="181"/>
                  </a:lnTo>
                  <a:lnTo>
                    <a:pt x="94" y="160"/>
                  </a:lnTo>
                  <a:lnTo>
                    <a:pt x="79" y="138"/>
                  </a:lnTo>
                  <a:lnTo>
                    <a:pt x="65" y="116"/>
                  </a:lnTo>
                  <a:lnTo>
                    <a:pt x="51" y="94"/>
                  </a:lnTo>
                  <a:lnTo>
                    <a:pt x="38" y="70"/>
                  </a:lnTo>
                  <a:lnTo>
                    <a:pt x="25" y="47"/>
                  </a:lnTo>
                  <a:lnTo>
                    <a:pt x="12" y="24"/>
                  </a:lnTo>
                  <a:lnTo>
                    <a:pt x="0" y="0"/>
                  </a:lnTo>
                  <a:lnTo>
                    <a:pt x="0"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4" name="Freeform 202"/>
            <p:cNvSpPr>
              <a:spLocks/>
            </p:cNvSpPr>
            <p:nvPr/>
          </p:nvSpPr>
          <p:spPr bwMode="auto">
            <a:xfrm flipH="1">
              <a:off x="930" y="2636"/>
              <a:ext cx="606" cy="391"/>
            </a:xfrm>
            <a:custGeom>
              <a:avLst/>
              <a:gdLst>
                <a:gd name="T0" fmla="*/ 18 w 606"/>
                <a:gd name="T1" fmla="*/ 19 h 391"/>
                <a:gd name="T2" fmla="*/ 57 w 606"/>
                <a:gd name="T3" fmla="*/ 47 h 391"/>
                <a:gd name="T4" fmla="*/ 98 w 606"/>
                <a:gd name="T5" fmla="*/ 71 h 391"/>
                <a:gd name="T6" fmla="*/ 141 w 606"/>
                <a:gd name="T7" fmla="*/ 88 h 391"/>
                <a:gd name="T8" fmla="*/ 187 w 606"/>
                <a:gd name="T9" fmla="*/ 103 h 391"/>
                <a:gd name="T10" fmla="*/ 234 w 606"/>
                <a:gd name="T11" fmla="*/ 115 h 391"/>
                <a:gd name="T12" fmla="*/ 280 w 606"/>
                <a:gd name="T13" fmla="*/ 128 h 391"/>
                <a:gd name="T14" fmla="*/ 327 w 606"/>
                <a:gd name="T15" fmla="*/ 142 h 391"/>
                <a:gd name="T16" fmla="*/ 372 w 606"/>
                <a:gd name="T17" fmla="*/ 158 h 391"/>
                <a:gd name="T18" fmla="*/ 413 w 606"/>
                <a:gd name="T19" fmla="*/ 177 h 391"/>
                <a:gd name="T20" fmla="*/ 452 w 606"/>
                <a:gd name="T21" fmla="*/ 199 h 391"/>
                <a:gd name="T22" fmla="*/ 490 w 606"/>
                <a:gd name="T23" fmla="*/ 225 h 391"/>
                <a:gd name="T24" fmla="*/ 524 w 606"/>
                <a:gd name="T25" fmla="*/ 255 h 391"/>
                <a:gd name="T26" fmla="*/ 554 w 606"/>
                <a:gd name="T27" fmla="*/ 288 h 391"/>
                <a:gd name="T28" fmla="*/ 580 w 606"/>
                <a:gd name="T29" fmla="*/ 326 h 391"/>
                <a:gd name="T30" fmla="*/ 598 w 606"/>
                <a:gd name="T31" fmla="*/ 367 h 391"/>
                <a:gd name="T32" fmla="*/ 606 w 606"/>
                <a:gd name="T33" fmla="*/ 391 h 391"/>
                <a:gd name="T34" fmla="*/ 603 w 606"/>
                <a:gd name="T35" fmla="*/ 391 h 391"/>
                <a:gd name="T36" fmla="*/ 594 w 606"/>
                <a:gd name="T37" fmla="*/ 363 h 391"/>
                <a:gd name="T38" fmla="*/ 568 w 606"/>
                <a:gd name="T39" fmla="*/ 318 h 391"/>
                <a:gd name="T40" fmla="*/ 537 w 606"/>
                <a:gd name="T41" fmla="*/ 277 h 391"/>
                <a:gd name="T42" fmla="*/ 498 w 606"/>
                <a:gd name="T43" fmla="*/ 244 h 391"/>
                <a:gd name="T44" fmla="*/ 456 w 606"/>
                <a:gd name="T45" fmla="*/ 214 h 391"/>
                <a:gd name="T46" fmla="*/ 411 w 606"/>
                <a:gd name="T47" fmla="*/ 189 h 391"/>
                <a:gd name="T48" fmla="*/ 362 w 606"/>
                <a:gd name="T49" fmla="*/ 168 h 391"/>
                <a:gd name="T50" fmla="*/ 314 w 606"/>
                <a:gd name="T51" fmla="*/ 149 h 391"/>
                <a:gd name="T52" fmla="*/ 270 w 606"/>
                <a:gd name="T53" fmla="*/ 134 h 391"/>
                <a:gd name="T54" fmla="*/ 230 w 606"/>
                <a:gd name="T55" fmla="*/ 123 h 391"/>
                <a:gd name="T56" fmla="*/ 191 w 606"/>
                <a:gd name="T57" fmla="*/ 111 h 391"/>
                <a:gd name="T58" fmla="*/ 153 w 606"/>
                <a:gd name="T59" fmla="*/ 98 h 391"/>
                <a:gd name="T60" fmla="*/ 115 w 606"/>
                <a:gd name="T61" fmla="*/ 82 h 391"/>
                <a:gd name="T62" fmla="*/ 80 w 606"/>
                <a:gd name="T63" fmla="*/ 65 h 391"/>
                <a:gd name="T64" fmla="*/ 46 w 606"/>
                <a:gd name="T65" fmla="*/ 43 h 391"/>
                <a:gd name="T66" fmla="*/ 14 w 606"/>
                <a:gd name="T67" fmla="*/ 17 h 391"/>
                <a:gd name="T68" fmla="*/ 0 w 606"/>
                <a:gd name="T69" fmla="*/ 2 h 391"/>
                <a:gd name="T70" fmla="*/ 0 w 606"/>
                <a:gd name="T71" fmla="*/ 0 h 391"/>
                <a:gd name="T72" fmla="*/ 0 w 606"/>
                <a:gd name="T7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6" h="391">
                  <a:moveTo>
                    <a:pt x="0" y="0"/>
                  </a:moveTo>
                  <a:lnTo>
                    <a:pt x="18" y="19"/>
                  </a:lnTo>
                  <a:lnTo>
                    <a:pt x="36" y="34"/>
                  </a:lnTo>
                  <a:lnTo>
                    <a:pt x="57" y="47"/>
                  </a:lnTo>
                  <a:lnTo>
                    <a:pt x="76" y="60"/>
                  </a:lnTo>
                  <a:lnTo>
                    <a:pt x="98" y="71"/>
                  </a:lnTo>
                  <a:lnTo>
                    <a:pt x="119" y="80"/>
                  </a:lnTo>
                  <a:lnTo>
                    <a:pt x="141" y="88"/>
                  </a:lnTo>
                  <a:lnTo>
                    <a:pt x="165" y="95"/>
                  </a:lnTo>
                  <a:lnTo>
                    <a:pt x="187" y="103"/>
                  </a:lnTo>
                  <a:lnTo>
                    <a:pt x="210" y="110"/>
                  </a:lnTo>
                  <a:lnTo>
                    <a:pt x="234" y="115"/>
                  </a:lnTo>
                  <a:lnTo>
                    <a:pt x="257" y="121"/>
                  </a:lnTo>
                  <a:lnTo>
                    <a:pt x="280" y="128"/>
                  </a:lnTo>
                  <a:lnTo>
                    <a:pt x="304" y="134"/>
                  </a:lnTo>
                  <a:lnTo>
                    <a:pt x="327" y="142"/>
                  </a:lnTo>
                  <a:lnTo>
                    <a:pt x="351" y="150"/>
                  </a:lnTo>
                  <a:lnTo>
                    <a:pt x="372" y="158"/>
                  </a:lnTo>
                  <a:lnTo>
                    <a:pt x="392" y="167"/>
                  </a:lnTo>
                  <a:lnTo>
                    <a:pt x="413" y="177"/>
                  </a:lnTo>
                  <a:lnTo>
                    <a:pt x="433" y="188"/>
                  </a:lnTo>
                  <a:lnTo>
                    <a:pt x="452" y="199"/>
                  </a:lnTo>
                  <a:lnTo>
                    <a:pt x="472" y="211"/>
                  </a:lnTo>
                  <a:lnTo>
                    <a:pt x="490" y="225"/>
                  </a:lnTo>
                  <a:lnTo>
                    <a:pt x="508" y="240"/>
                  </a:lnTo>
                  <a:lnTo>
                    <a:pt x="524" y="255"/>
                  </a:lnTo>
                  <a:lnTo>
                    <a:pt x="539" y="271"/>
                  </a:lnTo>
                  <a:lnTo>
                    <a:pt x="554" y="288"/>
                  </a:lnTo>
                  <a:lnTo>
                    <a:pt x="568" y="306"/>
                  </a:lnTo>
                  <a:lnTo>
                    <a:pt x="580" y="326"/>
                  </a:lnTo>
                  <a:lnTo>
                    <a:pt x="590" y="346"/>
                  </a:lnTo>
                  <a:lnTo>
                    <a:pt x="598" y="367"/>
                  </a:lnTo>
                  <a:lnTo>
                    <a:pt x="606" y="389"/>
                  </a:lnTo>
                  <a:lnTo>
                    <a:pt x="606" y="391"/>
                  </a:lnTo>
                  <a:lnTo>
                    <a:pt x="604" y="391"/>
                  </a:lnTo>
                  <a:lnTo>
                    <a:pt x="603" y="391"/>
                  </a:lnTo>
                  <a:lnTo>
                    <a:pt x="603" y="389"/>
                  </a:lnTo>
                  <a:lnTo>
                    <a:pt x="594" y="363"/>
                  </a:lnTo>
                  <a:lnTo>
                    <a:pt x="582" y="340"/>
                  </a:lnTo>
                  <a:lnTo>
                    <a:pt x="568" y="318"/>
                  </a:lnTo>
                  <a:lnTo>
                    <a:pt x="554" y="297"/>
                  </a:lnTo>
                  <a:lnTo>
                    <a:pt x="537" y="277"/>
                  </a:lnTo>
                  <a:lnTo>
                    <a:pt x="517" y="259"/>
                  </a:lnTo>
                  <a:lnTo>
                    <a:pt x="498" y="244"/>
                  </a:lnTo>
                  <a:lnTo>
                    <a:pt x="478" y="228"/>
                  </a:lnTo>
                  <a:lnTo>
                    <a:pt x="456" y="214"/>
                  </a:lnTo>
                  <a:lnTo>
                    <a:pt x="434" y="201"/>
                  </a:lnTo>
                  <a:lnTo>
                    <a:pt x="411" y="189"/>
                  </a:lnTo>
                  <a:lnTo>
                    <a:pt x="387" y="177"/>
                  </a:lnTo>
                  <a:lnTo>
                    <a:pt x="362" y="168"/>
                  </a:lnTo>
                  <a:lnTo>
                    <a:pt x="338" y="158"/>
                  </a:lnTo>
                  <a:lnTo>
                    <a:pt x="314" y="149"/>
                  </a:lnTo>
                  <a:lnTo>
                    <a:pt x="290" y="141"/>
                  </a:lnTo>
                  <a:lnTo>
                    <a:pt x="270" y="134"/>
                  </a:lnTo>
                  <a:lnTo>
                    <a:pt x="249" y="128"/>
                  </a:lnTo>
                  <a:lnTo>
                    <a:pt x="230" y="123"/>
                  </a:lnTo>
                  <a:lnTo>
                    <a:pt x="210" y="116"/>
                  </a:lnTo>
                  <a:lnTo>
                    <a:pt x="191" y="111"/>
                  </a:lnTo>
                  <a:lnTo>
                    <a:pt x="171" y="105"/>
                  </a:lnTo>
                  <a:lnTo>
                    <a:pt x="153" y="98"/>
                  </a:lnTo>
                  <a:lnTo>
                    <a:pt x="133" y="90"/>
                  </a:lnTo>
                  <a:lnTo>
                    <a:pt x="115" y="82"/>
                  </a:lnTo>
                  <a:lnTo>
                    <a:pt x="97" y="75"/>
                  </a:lnTo>
                  <a:lnTo>
                    <a:pt x="80" y="65"/>
                  </a:lnTo>
                  <a:lnTo>
                    <a:pt x="63" y="55"/>
                  </a:lnTo>
                  <a:lnTo>
                    <a:pt x="46" y="43"/>
                  </a:lnTo>
                  <a:lnTo>
                    <a:pt x="29" y="30"/>
                  </a:lnTo>
                  <a:lnTo>
                    <a:pt x="14" y="17"/>
                  </a:lnTo>
                  <a:lnTo>
                    <a:pt x="0" y="2"/>
                  </a:lnTo>
                  <a:lnTo>
                    <a:pt x="0" y="2"/>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5" name="Freeform 203"/>
            <p:cNvSpPr>
              <a:spLocks/>
            </p:cNvSpPr>
            <p:nvPr/>
          </p:nvSpPr>
          <p:spPr bwMode="auto">
            <a:xfrm flipH="1">
              <a:off x="366" y="2410"/>
              <a:ext cx="667" cy="484"/>
            </a:xfrm>
            <a:custGeom>
              <a:avLst/>
              <a:gdLst>
                <a:gd name="T0" fmla="*/ 616 w 667"/>
                <a:gd name="T1" fmla="*/ 13 h 484"/>
                <a:gd name="T2" fmla="*/ 544 w 667"/>
                <a:gd name="T3" fmla="*/ 9 h 484"/>
                <a:gd name="T4" fmla="*/ 475 w 667"/>
                <a:gd name="T5" fmla="*/ 13 h 484"/>
                <a:gd name="T6" fmla="*/ 406 w 667"/>
                <a:gd name="T7" fmla="*/ 24 h 484"/>
                <a:gd name="T8" fmla="*/ 338 w 667"/>
                <a:gd name="T9" fmla="*/ 39 h 484"/>
                <a:gd name="T10" fmla="*/ 276 w 667"/>
                <a:gd name="T11" fmla="*/ 60 h 484"/>
                <a:gd name="T12" fmla="*/ 230 w 667"/>
                <a:gd name="T13" fmla="*/ 78 h 484"/>
                <a:gd name="T14" fmla="*/ 186 w 667"/>
                <a:gd name="T15" fmla="*/ 99 h 484"/>
                <a:gd name="T16" fmla="*/ 144 w 667"/>
                <a:gd name="T17" fmla="*/ 125 h 484"/>
                <a:gd name="T18" fmla="*/ 105 w 667"/>
                <a:gd name="T19" fmla="*/ 155 h 484"/>
                <a:gd name="T20" fmla="*/ 73 w 667"/>
                <a:gd name="T21" fmla="*/ 191 h 484"/>
                <a:gd name="T22" fmla="*/ 48 w 667"/>
                <a:gd name="T23" fmla="*/ 237 h 484"/>
                <a:gd name="T24" fmla="*/ 36 w 667"/>
                <a:gd name="T25" fmla="*/ 286 h 484"/>
                <a:gd name="T26" fmla="*/ 44 w 667"/>
                <a:gd name="T27" fmla="*/ 340 h 484"/>
                <a:gd name="T28" fmla="*/ 77 w 667"/>
                <a:gd name="T29" fmla="*/ 381 h 484"/>
                <a:gd name="T30" fmla="*/ 97 w 667"/>
                <a:gd name="T31" fmla="*/ 392 h 484"/>
                <a:gd name="T32" fmla="*/ 121 w 667"/>
                <a:gd name="T33" fmla="*/ 399 h 484"/>
                <a:gd name="T34" fmla="*/ 143 w 667"/>
                <a:gd name="T35" fmla="*/ 424 h 484"/>
                <a:gd name="T36" fmla="*/ 100 w 667"/>
                <a:gd name="T37" fmla="*/ 450 h 484"/>
                <a:gd name="T38" fmla="*/ 53 w 667"/>
                <a:gd name="T39" fmla="*/ 471 h 484"/>
                <a:gd name="T40" fmla="*/ 58 w 667"/>
                <a:gd name="T41" fmla="*/ 484 h 484"/>
                <a:gd name="T42" fmla="*/ 49 w 667"/>
                <a:gd name="T43" fmla="*/ 475 h 484"/>
                <a:gd name="T44" fmla="*/ 64 w 667"/>
                <a:gd name="T45" fmla="*/ 451 h 484"/>
                <a:gd name="T46" fmla="*/ 79 w 667"/>
                <a:gd name="T47" fmla="*/ 445 h 484"/>
                <a:gd name="T48" fmla="*/ 96 w 667"/>
                <a:gd name="T49" fmla="*/ 440 h 484"/>
                <a:gd name="T50" fmla="*/ 120 w 667"/>
                <a:gd name="T51" fmla="*/ 428 h 484"/>
                <a:gd name="T52" fmla="*/ 99 w 667"/>
                <a:gd name="T53" fmla="*/ 415 h 484"/>
                <a:gd name="T54" fmla="*/ 47 w 667"/>
                <a:gd name="T55" fmla="*/ 394 h 484"/>
                <a:gd name="T56" fmla="*/ 19 w 667"/>
                <a:gd name="T57" fmla="*/ 362 h 484"/>
                <a:gd name="T58" fmla="*/ 2 w 667"/>
                <a:gd name="T59" fmla="*/ 311 h 484"/>
                <a:gd name="T60" fmla="*/ 2 w 667"/>
                <a:gd name="T61" fmla="*/ 252 h 484"/>
                <a:gd name="T62" fmla="*/ 22 w 667"/>
                <a:gd name="T63" fmla="*/ 199 h 484"/>
                <a:gd name="T64" fmla="*/ 56 w 667"/>
                <a:gd name="T65" fmla="*/ 155 h 484"/>
                <a:gd name="T66" fmla="*/ 96 w 667"/>
                <a:gd name="T67" fmla="*/ 120 h 484"/>
                <a:gd name="T68" fmla="*/ 143 w 667"/>
                <a:gd name="T69" fmla="*/ 90 h 484"/>
                <a:gd name="T70" fmla="*/ 192 w 667"/>
                <a:gd name="T71" fmla="*/ 67 h 484"/>
                <a:gd name="T72" fmla="*/ 244 w 667"/>
                <a:gd name="T73" fmla="*/ 47 h 484"/>
                <a:gd name="T74" fmla="*/ 303 w 667"/>
                <a:gd name="T75" fmla="*/ 31 h 484"/>
                <a:gd name="T76" fmla="*/ 376 w 667"/>
                <a:gd name="T77" fmla="*/ 16 h 484"/>
                <a:gd name="T78" fmla="*/ 449 w 667"/>
                <a:gd name="T79" fmla="*/ 4 h 484"/>
                <a:gd name="T80" fmla="*/ 520 w 667"/>
                <a:gd name="T81" fmla="*/ 0 h 484"/>
                <a:gd name="T82" fmla="*/ 593 w 667"/>
                <a:gd name="T83" fmla="*/ 4 h 484"/>
                <a:gd name="T84" fmla="*/ 667 w 667"/>
                <a:gd name="T85" fmla="*/ 18 h 484"/>
                <a:gd name="T86" fmla="*/ 667 w 667"/>
                <a:gd name="T87" fmla="*/ 1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484">
                  <a:moveTo>
                    <a:pt x="667" y="18"/>
                  </a:moveTo>
                  <a:lnTo>
                    <a:pt x="641" y="16"/>
                  </a:lnTo>
                  <a:lnTo>
                    <a:pt x="616" y="13"/>
                  </a:lnTo>
                  <a:lnTo>
                    <a:pt x="592" y="11"/>
                  </a:lnTo>
                  <a:lnTo>
                    <a:pt x="568" y="11"/>
                  </a:lnTo>
                  <a:lnTo>
                    <a:pt x="544" y="9"/>
                  </a:lnTo>
                  <a:lnTo>
                    <a:pt x="520" y="11"/>
                  </a:lnTo>
                  <a:lnTo>
                    <a:pt x="497" y="12"/>
                  </a:lnTo>
                  <a:lnTo>
                    <a:pt x="475" y="13"/>
                  </a:lnTo>
                  <a:lnTo>
                    <a:pt x="451" y="16"/>
                  </a:lnTo>
                  <a:lnTo>
                    <a:pt x="429" y="20"/>
                  </a:lnTo>
                  <a:lnTo>
                    <a:pt x="406" y="24"/>
                  </a:lnTo>
                  <a:lnTo>
                    <a:pt x="384" y="27"/>
                  </a:lnTo>
                  <a:lnTo>
                    <a:pt x="360" y="34"/>
                  </a:lnTo>
                  <a:lnTo>
                    <a:pt x="338" y="39"/>
                  </a:lnTo>
                  <a:lnTo>
                    <a:pt x="315" y="47"/>
                  </a:lnTo>
                  <a:lnTo>
                    <a:pt x="291" y="55"/>
                  </a:lnTo>
                  <a:lnTo>
                    <a:pt x="276" y="60"/>
                  </a:lnTo>
                  <a:lnTo>
                    <a:pt x="261" y="67"/>
                  </a:lnTo>
                  <a:lnTo>
                    <a:pt x="246" y="72"/>
                  </a:lnTo>
                  <a:lnTo>
                    <a:pt x="230" y="78"/>
                  </a:lnTo>
                  <a:lnTo>
                    <a:pt x="216" y="85"/>
                  </a:lnTo>
                  <a:lnTo>
                    <a:pt x="200" y="93"/>
                  </a:lnTo>
                  <a:lnTo>
                    <a:pt x="186" y="99"/>
                  </a:lnTo>
                  <a:lnTo>
                    <a:pt x="172" y="107"/>
                  </a:lnTo>
                  <a:lnTo>
                    <a:pt x="157" y="116"/>
                  </a:lnTo>
                  <a:lnTo>
                    <a:pt x="144" y="125"/>
                  </a:lnTo>
                  <a:lnTo>
                    <a:pt x="131" y="134"/>
                  </a:lnTo>
                  <a:lnTo>
                    <a:pt x="118" y="145"/>
                  </a:lnTo>
                  <a:lnTo>
                    <a:pt x="105" y="155"/>
                  </a:lnTo>
                  <a:lnTo>
                    <a:pt x="94" y="167"/>
                  </a:lnTo>
                  <a:lnTo>
                    <a:pt x="83" y="178"/>
                  </a:lnTo>
                  <a:lnTo>
                    <a:pt x="73" y="191"/>
                  </a:lnTo>
                  <a:lnTo>
                    <a:pt x="62" y="206"/>
                  </a:lnTo>
                  <a:lnTo>
                    <a:pt x="54" y="221"/>
                  </a:lnTo>
                  <a:lnTo>
                    <a:pt x="48" y="237"/>
                  </a:lnTo>
                  <a:lnTo>
                    <a:pt x="43" y="254"/>
                  </a:lnTo>
                  <a:lnTo>
                    <a:pt x="39" y="269"/>
                  </a:lnTo>
                  <a:lnTo>
                    <a:pt x="36" y="286"/>
                  </a:lnTo>
                  <a:lnTo>
                    <a:pt x="36" y="303"/>
                  </a:lnTo>
                  <a:lnTo>
                    <a:pt x="39" y="320"/>
                  </a:lnTo>
                  <a:lnTo>
                    <a:pt x="44" y="340"/>
                  </a:lnTo>
                  <a:lnTo>
                    <a:pt x="52" y="355"/>
                  </a:lnTo>
                  <a:lnTo>
                    <a:pt x="62" y="368"/>
                  </a:lnTo>
                  <a:lnTo>
                    <a:pt x="77" y="381"/>
                  </a:lnTo>
                  <a:lnTo>
                    <a:pt x="83" y="385"/>
                  </a:lnTo>
                  <a:lnTo>
                    <a:pt x="90" y="389"/>
                  </a:lnTo>
                  <a:lnTo>
                    <a:pt x="97" y="392"/>
                  </a:lnTo>
                  <a:lnTo>
                    <a:pt x="105" y="394"/>
                  </a:lnTo>
                  <a:lnTo>
                    <a:pt x="114" y="397"/>
                  </a:lnTo>
                  <a:lnTo>
                    <a:pt x="121" y="399"/>
                  </a:lnTo>
                  <a:lnTo>
                    <a:pt x="129" y="403"/>
                  </a:lnTo>
                  <a:lnTo>
                    <a:pt x="134" y="409"/>
                  </a:lnTo>
                  <a:lnTo>
                    <a:pt x="143" y="424"/>
                  </a:lnTo>
                  <a:lnTo>
                    <a:pt x="136" y="436"/>
                  </a:lnTo>
                  <a:lnTo>
                    <a:pt x="121" y="444"/>
                  </a:lnTo>
                  <a:lnTo>
                    <a:pt x="100" y="450"/>
                  </a:lnTo>
                  <a:lnTo>
                    <a:pt x="79" y="455"/>
                  </a:lnTo>
                  <a:lnTo>
                    <a:pt x="61" y="462"/>
                  </a:lnTo>
                  <a:lnTo>
                    <a:pt x="53" y="471"/>
                  </a:lnTo>
                  <a:lnTo>
                    <a:pt x="58" y="483"/>
                  </a:lnTo>
                  <a:lnTo>
                    <a:pt x="58" y="484"/>
                  </a:lnTo>
                  <a:lnTo>
                    <a:pt x="58" y="484"/>
                  </a:lnTo>
                  <a:lnTo>
                    <a:pt x="58" y="484"/>
                  </a:lnTo>
                  <a:lnTo>
                    <a:pt x="57" y="484"/>
                  </a:lnTo>
                  <a:lnTo>
                    <a:pt x="49" y="475"/>
                  </a:lnTo>
                  <a:lnTo>
                    <a:pt x="49" y="466"/>
                  </a:lnTo>
                  <a:lnTo>
                    <a:pt x="53" y="458"/>
                  </a:lnTo>
                  <a:lnTo>
                    <a:pt x="64" y="451"/>
                  </a:lnTo>
                  <a:lnTo>
                    <a:pt x="69" y="449"/>
                  </a:lnTo>
                  <a:lnTo>
                    <a:pt x="74" y="448"/>
                  </a:lnTo>
                  <a:lnTo>
                    <a:pt x="79" y="445"/>
                  </a:lnTo>
                  <a:lnTo>
                    <a:pt x="86" y="444"/>
                  </a:lnTo>
                  <a:lnTo>
                    <a:pt x="91" y="441"/>
                  </a:lnTo>
                  <a:lnTo>
                    <a:pt x="96" y="440"/>
                  </a:lnTo>
                  <a:lnTo>
                    <a:pt x="101" y="437"/>
                  </a:lnTo>
                  <a:lnTo>
                    <a:pt x="107" y="436"/>
                  </a:lnTo>
                  <a:lnTo>
                    <a:pt x="120" y="428"/>
                  </a:lnTo>
                  <a:lnTo>
                    <a:pt x="120" y="423"/>
                  </a:lnTo>
                  <a:lnTo>
                    <a:pt x="112" y="418"/>
                  </a:lnTo>
                  <a:lnTo>
                    <a:pt x="99" y="415"/>
                  </a:lnTo>
                  <a:lnTo>
                    <a:pt x="78" y="409"/>
                  </a:lnTo>
                  <a:lnTo>
                    <a:pt x="61" y="402"/>
                  </a:lnTo>
                  <a:lnTo>
                    <a:pt x="47" y="394"/>
                  </a:lnTo>
                  <a:lnTo>
                    <a:pt x="36" y="385"/>
                  </a:lnTo>
                  <a:lnTo>
                    <a:pt x="27" y="375"/>
                  </a:lnTo>
                  <a:lnTo>
                    <a:pt x="19" y="362"/>
                  </a:lnTo>
                  <a:lnTo>
                    <a:pt x="13" y="347"/>
                  </a:lnTo>
                  <a:lnTo>
                    <a:pt x="6" y="329"/>
                  </a:lnTo>
                  <a:lnTo>
                    <a:pt x="2" y="311"/>
                  </a:lnTo>
                  <a:lnTo>
                    <a:pt x="0" y="291"/>
                  </a:lnTo>
                  <a:lnTo>
                    <a:pt x="0" y="272"/>
                  </a:lnTo>
                  <a:lnTo>
                    <a:pt x="2" y="252"/>
                  </a:lnTo>
                  <a:lnTo>
                    <a:pt x="8" y="234"/>
                  </a:lnTo>
                  <a:lnTo>
                    <a:pt x="14" y="216"/>
                  </a:lnTo>
                  <a:lnTo>
                    <a:pt x="22" y="199"/>
                  </a:lnTo>
                  <a:lnTo>
                    <a:pt x="32" y="184"/>
                  </a:lnTo>
                  <a:lnTo>
                    <a:pt x="44" y="169"/>
                  </a:lnTo>
                  <a:lnTo>
                    <a:pt x="56" y="155"/>
                  </a:lnTo>
                  <a:lnTo>
                    <a:pt x="69" y="143"/>
                  </a:lnTo>
                  <a:lnTo>
                    <a:pt x="82" y="130"/>
                  </a:lnTo>
                  <a:lnTo>
                    <a:pt x="96" y="120"/>
                  </a:lnTo>
                  <a:lnTo>
                    <a:pt x="112" y="109"/>
                  </a:lnTo>
                  <a:lnTo>
                    <a:pt x="127" y="99"/>
                  </a:lnTo>
                  <a:lnTo>
                    <a:pt x="143" y="90"/>
                  </a:lnTo>
                  <a:lnTo>
                    <a:pt x="160" y="81"/>
                  </a:lnTo>
                  <a:lnTo>
                    <a:pt x="175" y="73"/>
                  </a:lnTo>
                  <a:lnTo>
                    <a:pt x="192" y="67"/>
                  </a:lnTo>
                  <a:lnTo>
                    <a:pt x="211" y="60"/>
                  </a:lnTo>
                  <a:lnTo>
                    <a:pt x="227" y="53"/>
                  </a:lnTo>
                  <a:lnTo>
                    <a:pt x="244" y="47"/>
                  </a:lnTo>
                  <a:lnTo>
                    <a:pt x="261" y="43"/>
                  </a:lnTo>
                  <a:lnTo>
                    <a:pt x="278" y="38"/>
                  </a:lnTo>
                  <a:lnTo>
                    <a:pt x="303" y="31"/>
                  </a:lnTo>
                  <a:lnTo>
                    <a:pt x="326" y="26"/>
                  </a:lnTo>
                  <a:lnTo>
                    <a:pt x="351" y="21"/>
                  </a:lnTo>
                  <a:lnTo>
                    <a:pt x="376" y="16"/>
                  </a:lnTo>
                  <a:lnTo>
                    <a:pt x="399" y="12"/>
                  </a:lnTo>
                  <a:lnTo>
                    <a:pt x="424" y="8"/>
                  </a:lnTo>
                  <a:lnTo>
                    <a:pt x="449" y="4"/>
                  </a:lnTo>
                  <a:lnTo>
                    <a:pt x="472" y="3"/>
                  </a:lnTo>
                  <a:lnTo>
                    <a:pt x="497" y="0"/>
                  </a:lnTo>
                  <a:lnTo>
                    <a:pt x="520" y="0"/>
                  </a:lnTo>
                  <a:lnTo>
                    <a:pt x="545" y="0"/>
                  </a:lnTo>
                  <a:lnTo>
                    <a:pt x="570" y="1"/>
                  </a:lnTo>
                  <a:lnTo>
                    <a:pt x="593" y="4"/>
                  </a:lnTo>
                  <a:lnTo>
                    <a:pt x="618" y="8"/>
                  </a:lnTo>
                  <a:lnTo>
                    <a:pt x="642" y="12"/>
                  </a:lnTo>
                  <a:lnTo>
                    <a:pt x="667" y="18"/>
                  </a:lnTo>
                  <a:lnTo>
                    <a:pt x="667" y="18"/>
                  </a:lnTo>
                  <a:lnTo>
                    <a:pt x="667" y="18"/>
                  </a:lnTo>
                  <a:lnTo>
                    <a:pt x="667" y="18"/>
                  </a:lnTo>
                  <a:lnTo>
                    <a:pt x="667" y="18"/>
                  </a:lnTo>
                  <a:lnTo>
                    <a:pt x="66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6" name="Freeform 204"/>
            <p:cNvSpPr>
              <a:spLocks/>
            </p:cNvSpPr>
            <p:nvPr/>
          </p:nvSpPr>
          <p:spPr bwMode="auto">
            <a:xfrm flipH="1">
              <a:off x="1496" y="2644"/>
              <a:ext cx="66" cy="130"/>
            </a:xfrm>
            <a:custGeom>
              <a:avLst/>
              <a:gdLst>
                <a:gd name="T0" fmla="*/ 50 w 66"/>
                <a:gd name="T1" fmla="*/ 0 h 130"/>
                <a:gd name="T2" fmla="*/ 59 w 66"/>
                <a:gd name="T3" fmla="*/ 18 h 130"/>
                <a:gd name="T4" fmla="*/ 65 w 66"/>
                <a:gd name="T5" fmla="*/ 35 h 130"/>
                <a:gd name="T6" fmla="*/ 66 w 66"/>
                <a:gd name="T7" fmla="*/ 54 h 130"/>
                <a:gd name="T8" fmla="*/ 62 w 66"/>
                <a:gd name="T9" fmla="*/ 73 h 130"/>
                <a:gd name="T10" fmla="*/ 58 w 66"/>
                <a:gd name="T11" fmla="*/ 82 h 130"/>
                <a:gd name="T12" fmla="*/ 54 w 66"/>
                <a:gd name="T13" fmla="*/ 91 h 130"/>
                <a:gd name="T14" fmla="*/ 49 w 66"/>
                <a:gd name="T15" fmla="*/ 100 h 130"/>
                <a:gd name="T16" fmla="*/ 42 w 66"/>
                <a:gd name="T17" fmla="*/ 110 h 130"/>
                <a:gd name="T18" fmla="*/ 36 w 66"/>
                <a:gd name="T19" fmla="*/ 117 h 130"/>
                <a:gd name="T20" fmla="*/ 27 w 66"/>
                <a:gd name="T21" fmla="*/ 124 h 130"/>
                <a:gd name="T22" fmla="*/ 19 w 66"/>
                <a:gd name="T23" fmla="*/ 129 h 130"/>
                <a:gd name="T24" fmla="*/ 9 w 66"/>
                <a:gd name="T25" fmla="*/ 130 h 130"/>
                <a:gd name="T26" fmla="*/ 3 w 66"/>
                <a:gd name="T27" fmla="*/ 128 h 130"/>
                <a:gd name="T28" fmla="*/ 1 w 66"/>
                <a:gd name="T29" fmla="*/ 123 h 130"/>
                <a:gd name="T30" fmla="*/ 0 w 66"/>
                <a:gd name="T31" fmla="*/ 116 h 130"/>
                <a:gd name="T32" fmla="*/ 3 w 66"/>
                <a:gd name="T33" fmla="*/ 111 h 130"/>
                <a:gd name="T34" fmla="*/ 13 w 66"/>
                <a:gd name="T35" fmla="*/ 106 h 130"/>
                <a:gd name="T36" fmla="*/ 23 w 66"/>
                <a:gd name="T37" fmla="*/ 100 h 130"/>
                <a:gd name="T38" fmla="*/ 32 w 66"/>
                <a:gd name="T39" fmla="*/ 94 h 130"/>
                <a:gd name="T40" fmla="*/ 40 w 66"/>
                <a:gd name="T41" fmla="*/ 86 h 130"/>
                <a:gd name="T42" fmla="*/ 45 w 66"/>
                <a:gd name="T43" fmla="*/ 80 h 130"/>
                <a:gd name="T44" fmla="*/ 50 w 66"/>
                <a:gd name="T45" fmla="*/ 73 h 130"/>
                <a:gd name="T46" fmla="*/ 55 w 66"/>
                <a:gd name="T47" fmla="*/ 65 h 130"/>
                <a:gd name="T48" fmla="*/ 59 w 66"/>
                <a:gd name="T49" fmla="*/ 57 h 130"/>
                <a:gd name="T50" fmla="*/ 63 w 66"/>
                <a:gd name="T51" fmla="*/ 43 h 130"/>
                <a:gd name="T52" fmla="*/ 61 w 66"/>
                <a:gd name="T53" fmla="*/ 28 h 130"/>
                <a:gd name="T54" fmla="*/ 55 w 66"/>
                <a:gd name="T55" fmla="*/ 13 h 130"/>
                <a:gd name="T56" fmla="*/ 49 w 66"/>
                <a:gd name="T57" fmla="*/ 0 h 130"/>
                <a:gd name="T58" fmla="*/ 49 w 66"/>
                <a:gd name="T59" fmla="*/ 0 h 130"/>
                <a:gd name="T60" fmla="*/ 49 w 66"/>
                <a:gd name="T61" fmla="*/ 0 h 130"/>
                <a:gd name="T62" fmla="*/ 49 w 66"/>
                <a:gd name="T63" fmla="*/ 0 h 130"/>
                <a:gd name="T64" fmla="*/ 50 w 66"/>
                <a:gd name="T65" fmla="*/ 0 h 130"/>
                <a:gd name="T66" fmla="*/ 50 w 66"/>
                <a:gd name="T6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130">
                  <a:moveTo>
                    <a:pt x="50" y="0"/>
                  </a:moveTo>
                  <a:lnTo>
                    <a:pt x="59" y="18"/>
                  </a:lnTo>
                  <a:lnTo>
                    <a:pt x="65" y="35"/>
                  </a:lnTo>
                  <a:lnTo>
                    <a:pt x="66" y="54"/>
                  </a:lnTo>
                  <a:lnTo>
                    <a:pt x="62" y="73"/>
                  </a:lnTo>
                  <a:lnTo>
                    <a:pt x="58" y="82"/>
                  </a:lnTo>
                  <a:lnTo>
                    <a:pt x="54" y="91"/>
                  </a:lnTo>
                  <a:lnTo>
                    <a:pt x="49" y="100"/>
                  </a:lnTo>
                  <a:lnTo>
                    <a:pt x="42" y="110"/>
                  </a:lnTo>
                  <a:lnTo>
                    <a:pt x="36" y="117"/>
                  </a:lnTo>
                  <a:lnTo>
                    <a:pt x="27" y="124"/>
                  </a:lnTo>
                  <a:lnTo>
                    <a:pt x="19" y="129"/>
                  </a:lnTo>
                  <a:lnTo>
                    <a:pt x="9" y="130"/>
                  </a:lnTo>
                  <a:lnTo>
                    <a:pt x="3" y="128"/>
                  </a:lnTo>
                  <a:lnTo>
                    <a:pt x="1" y="123"/>
                  </a:lnTo>
                  <a:lnTo>
                    <a:pt x="0" y="116"/>
                  </a:lnTo>
                  <a:lnTo>
                    <a:pt x="3" y="111"/>
                  </a:lnTo>
                  <a:lnTo>
                    <a:pt x="13" y="106"/>
                  </a:lnTo>
                  <a:lnTo>
                    <a:pt x="23" y="100"/>
                  </a:lnTo>
                  <a:lnTo>
                    <a:pt x="32" y="94"/>
                  </a:lnTo>
                  <a:lnTo>
                    <a:pt x="40" y="86"/>
                  </a:lnTo>
                  <a:lnTo>
                    <a:pt x="45" y="80"/>
                  </a:lnTo>
                  <a:lnTo>
                    <a:pt x="50" y="73"/>
                  </a:lnTo>
                  <a:lnTo>
                    <a:pt x="55" y="65"/>
                  </a:lnTo>
                  <a:lnTo>
                    <a:pt x="59" y="57"/>
                  </a:lnTo>
                  <a:lnTo>
                    <a:pt x="63" y="43"/>
                  </a:lnTo>
                  <a:lnTo>
                    <a:pt x="61" y="28"/>
                  </a:lnTo>
                  <a:lnTo>
                    <a:pt x="55" y="13"/>
                  </a:lnTo>
                  <a:lnTo>
                    <a:pt x="49" y="0"/>
                  </a:lnTo>
                  <a:lnTo>
                    <a:pt x="49" y="0"/>
                  </a:lnTo>
                  <a:lnTo>
                    <a:pt x="49" y="0"/>
                  </a:lnTo>
                  <a:lnTo>
                    <a:pt x="49" y="0"/>
                  </a:lnTo>
                  <a:lnTo>
                    <a:pt x="5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7" name="Freeform 205"/>
            <p:cNvSpPr>
              <a:spLocks/>
            </p:cNvSpPr>
            <p:nvPr/>
          </p:nvSpPr>
          <p:spPr bwMode="auto">
            <a:xfrm flipH="1">
              <a:off x="1427" y="2708"/>
              <a:ext cx="117" cy="153"/>
            </a:xfrm>
            <a:custGeom>
              <a:avLst/>
              <a:gdLst>
                <a:gd name="T0" fmla="*/ 113 w 117"/>
                <a:gd name="T1" fmla="*/ 0 h 153"/>
                <a:gd name="T2" fmla="*/ 117 w 117"/>
                <a:gd name="T3" fmla="*/ 18 h 153"/>
                <a:gd name="T4" fmla="*/ 117 w 117"/>
                <a:gd name="T5" fmla="*/ 35 h 153"/>
                <a:gd name="T6" fmla="*/ 115 w 117"/>
                <a:gd name="T7" fmla="*/ 53 h 153"/>
                <a:gd name="T8" fmla="*/ 112 w 117"/>
                <a:gd name="T9" fmla="*/ 69 h 153"/>
                <a:gd name="T10" fmla="*/ 105 w 117"/>
                <a:gd name="T11" fmla="*/ 86 h 153"/>
                <a:gd name="T12" fmla="*/ 97 w 117"/>
                <a:gd name="T13" fmla="*/ 100 h 153"/>
                <a:gd name="T14" fmla="*/ 87 w 117"/>
                <a:gd name="T15" fmla="*/ 114 h 153"/>
                <a:gd name="T16" fmla="*/ 74 w 117"/>
                <a:gd name="T17" fmla="*/ 127 h 153"/>
                <a:gd name="T18" fmla="*/ 67 w 117"/>
                <a:gd name="T19" fmla="*/ 133 h 153"/>
                <a:gd name="T20" fmla="*/ 58 w 117"/>
                <a:gd name="T21" fmla="*/ 139 h 153"/>
                <a:gd name="T22" fmla="*/ 47 w 117"/>
                <a:gd name="T23" fmla="*/ 146 h 153"/>
                <a:gd name="T24" fmla="*/ 34 w 117"/>
                <a:gd name="T25" fmla="*/ 151 h 153"/>
                <a:gd name="T26" fmla="*/ 22 w 117"/>
                <a:gd name="T27" fmla="*/ 153 h 153"/>
                <a:gd name="T28" fmla="*/ 11 w 117"/>
                <a:gd name="T29" fmla="*/ 153 h 153"/>
                <a:gd name="T30" fmla="*/ 4 w 117"/>
                <a:gd name="T31" fmla="*/ 147 h 153"/>
                <a:gd name="T32" fmla="*/ 0 w 117"/>
                <a:gd name="T33" fmla="*/ 135 h 153"/>
                <a:gd name="T34" fmla="*/ 0 w 117"/>
                <a:gd name="T35" fmla="*/ 134 h 153"/>
                <a:gd name="T36" fmla="*/ 0 w 117"/>
                <a:gd name="T37" fmla="*/ 131 h 153"/>
                <a:gd name="T38" fmla="*/ 1 w 117"/>
                <a:gd name="T39" fmla="*/ 130 h 153"/>
                <a:gd name="T40" fmla="*/ 4 w 117"/>
                <a:gd name="T41" fmla="*/ 130 h 153"/>
                <a:gd name="T42" fmla="*/ 10 w 117"/>
                <a:gd name="T43" fmla="*/ 130 h 153"/>
                <a:gd name="T44" fmla="*/ 15 w 117"/>
                <a:gd name="T45" fmla="*/ 130 h 153"/>
                <a:gd name="T46" fmla="*/ 22 w 117"/>
                <a:gd name="T47" fmla="*/ 130 h 153"/>
                <a:gd name="T48" fmla="*/ 27 w 117"/>
                <a:gd name="T49" fmla="*/ 129 h 153"/>
                <a:gd name="T50" fmla="*/ 32 w 117"/>
                <a:gd name="T51" fmla="*/ 126 h 153"/>
                <a:gd name="T52" fmla="*/ 39 w 117"/>
                <a:gd name="T53" fmla="*/ 124 h 153"/>
                <a:gd name="T54" fmla="*/ 44 w 117"/>
                <a:gd name="T55" fmla="*/ 121 h 153"/>
                <a:gd name="T56" fmla="*/ 49 w 117"/>
                <a:gd name="T57" fmla="*/ 118 h 153"/>
                <a:gd name="T58" fmla="*/ 54 w 117"/>
                <a:gd name="T59" fmla="*/ 116 h 153"/>
                <a:gd name="T60" fmla="*/ 60 w 117"/>
                <a:gd name="T61" fmla="*/ 112 h 153"/>
                <a:gd name="T62" fmla="*/ 65 w 117"/>
                <a:gd name="T63" fmla="*/ 109 h 153"/>
                <a:gd name="T64" fmla="*/ 70 w 117"/>
                <a:gd name="T65" fmla="*/ 105 h 153"/>
                <a:gd name="T66" fmla="*/ 82 w 117"/>
                <a:gd name="T67" fmla="*/ 96 h 153"/>
                <a:gd name="T68" fmla="*/ 91 w 117"/>
                <a:gd name="T69" fmla="*/ 85 h 153"/>
                <a:gd name="T70" fmla="*/ 99 w 117"/>
                <a:gd name="T71" fmla="*/ 74 h 153"/>
                <a:gd name="T72" fmla="*/ 104 w 117"/>
                <a:gd name="T73" fmla="*/ 61 h 153"/>
                <a:gd name="T74" fmla="*/ 108 w 117"/>
                <a:gd name="T75" fmla="*/ 47 h 153"/>
                <a:gd name="T76" fmla="*/ 110 w 117"/>
                <a:gd name="T77" fmla="*/ 33 h 153"/>
                <a:gd name="T78" fmla="*/ 112 w 117"/>
                <a:gd name="T79" fmla="*/ 17 h 153"/>
                <a:gd name="T80" fmla="*/ 113 w 117"/>
                <a:gd name="T81" fmla="*/ 0 h 153"/>
                <a:gd name="T82" fmla="*/ 113 w 117"/>
                <a:gd name="T83" fmla="*/ 0 h 153"/>
                <a:gd name="T84" fmla="*/ 113 w 117"/>
                <a:gd name="T85" fmla="*/ 0 h 153"/>
                <a:gd name="T86" fmla="*/ 113 w 117"/>
                <a:gd name="T87" fmla="*/ 0 h 153"/>
                <a:gd name="T88" fmla="*/ 113 w 117"/>
                <a:gd name="T89" fmla="*/ 0 h 153"/>
                <a:gd name="T90" fmla="*/ 113 w 117"/>
                <a:gd name="T9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53">
                  <a:moveTo>
                    <a:pt x="113" y="0"/>
                  </a:moveTo>
                  <a:lnTo>
                    <a:pt x="117" y="18"/>
                  </a:lnTo>
                  <a:lnTo>
                    <a:pt x="117" y="35"/>
                  </a:lnTo>
                  <a:lnTo>
                    <a:pt x="115" y="53"/>
                  </a:lnTo>
                  <a:lnTo>
                    <a:pt x="112" y="69"/>
                  </a:lnTo>
                  <a:lnTo>
                    <a:pt x="105" y="86"/>
                  </a:lnTo>
                  <a:lnTo>
                    <a:pt x="97" y="100"/>
                  </a:lnTo>
                  <a:lnTo>
                    <a:pt x="87" y="114"/>
                  </a:lnTo>
                  <a:lnTo>
                    <a:pt x="74" y="127"/>
                  </a:lnTo>
                  <a:lnTo>
                    <a:pt x="67" y="133"/>
                  </a:lnTo>
                  <a:lnTo>
                    <a:pt x="58" y="139"/>
                  </a:lnTo>
                  <a:lnTo>
                    <a:pt x="47" y="146"/>
                  </a:lnTo>
                  <a:lnTo>
                    <a:pt x="34" y="151"/>
                  </a:lnTo>
                  <a:lnTo>
                    <a:pt x="22" y="153"/>
                  </a:lnTo>
                  <a:lnTo>
                    <a:pt x="11" y="153"/>
                  </a:lnTo>
                  <a:lnTo>
                    <a:pt x="4" y="147"/>
                  </a:lnTo>
                  <a:lnTo>
                    <a:pt x="0" y="135"/>
                  </a:lnTo>
                  <a:lnTo>
                    <a:pt x="0" y="134"/>
                  </a:lnTo>
                  <a:lnTo>
                    <a:pt x="0" y="131"/>
                  </a:lnTo>
                  <a:lnTo>
                    <a:pt x="1" y="130"/>
                  </a:lnTo>
                  <a:lnTo>
                    <a:pt x="4" y="130"/>
                  </a:lnTo>
                  <a:lnTo>
                    <a:pt x="10" y="130"/>
                  </a:lnTo>
                  <a:lnTo>
                    <a:pt x="15" y="130"/>
                  </a:lnTo>
                  <a:lnTo>
                    <a:pt x="22" y="130"/>
                  </a:lnTo>
                  <a:lnTo>
                    <a:pt x="27" y="129"/>
                  </a:lnTo>
                  <a:lnTo>
                    <a:pt x="32" y="126"/>
                  </a:lnTo>
                  <a:lnTo>
                    <a:pt x="39" y="124"/>
                  </a:lnTo>
                  <a:lnTo>
                    <a:pt x="44" y="121"/>
                  </a:lnTo>
                  <a:lnTo>
                    <a:pt x="49" y="118"/>
                  </a:lnTo>
                  <a:lnTo>
                    <a:pt x="54" y="116"/>
                  </a:lnTo>
                  <a:lnTo>
                    <a:pt x="60" y="112"/>
                  </a:lnTo>
                  <a:lnTo>
                    <a:pt x="65" y="109"/>
                  </a:lnTo>
                  <a:lnTo>
                    <a:pt x="70" y="105"/>
                  </a:lnTo>
                  <a:lnTo>
                    <a:pt x="82" y="96"/>
                  </a:lnTo>
                  <a:lnTo>
                    <a:pt x="91" y="85"/>
                  </a:lnTo>
                  <a:lnTo>
                    <a:pt x="99" y="74"/>
                  </a:lnTo>
                  <a:lnTo>
                    <a:pt x="104" y="61"/>
                  </a:lnTo>
                  <a:lnTo>
                    <a:pt x="108" y="47"/>
                  </a:lnTo>
                  <a:lnTo>
                    <a:pt x="110" y="33"/>
                  </a:lnTo>
                  <a:lnTo>
                    <a:pt x="112" y="17"/>
                  </a:lnTo>
                  <a:lnTo>
                    <a:pt x="113" y="0"/>
                  </a:lnTo>
                  <a:lnTo>
                    <a:pt x="113" y="0"/>
                  </a:lnTo>
                  <a:lnTo>
                    <a:pt x="113" y="0"/>
                  </a:lnTo>
                  <a:lnTo>
                    <a:pt x="113" y="0"/>
                  </a:lnTo>
                  <a:lnTo>
                    <a:pt x="113" y="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8" name="Freeform 206"/>
            <p:cNvSpPr>
              <a:spLocks/>
            </p:cNvSpPr>
            <p:nvPr/>
          </p:nvSpPr>
          <p:spPr bwMode="auto">
            <a:xfrm flipH="1">
              <a:off x="1518" y="2430"/>
              <a:ext cx="77" cy="226"/>
            </a:xfrm>
            <a:custGeom>
              <a:avLst/>
              <a:gdLst>
                <a:gd name="T0" fmla="*/ 77 w 77"/>
                <a:gd name="T1" fmla="*/ 226 h 226"/>
                <a:gd name="T2" fmla="*/ 70 w 77"/>
                <a:gd name="T3" fmla="*/ 216 h 226"/>
                <a:gd name="T4" fmla="*/ 64 w 77"/>
                <a:gd name="T5" fmla="*/ 204 h 226"/>
                <a:gd name="T6" fmla="*/ 57 w 77"/>
                <a:gd name="T7" fmla="*/ 192 h 226"/>
                <a:gd name="T8" fmla="*/ 52 w 77"/>
                <a:gd name="T9" fmla="*/ 179 h 226"/>
                <a:gd name="T10" fmla="*/ 47 w 77"/>
                <a:gd name="T11" fmla="*/ 167 h 226"/>
                <a:gd name="T12" fmla="*/ 42 w 77"/>
                <a:gd name="T13" fmla="*/ 154 h 226"/>
                <a:gd name="T14" fmla="*/ 36 w 77"/>
                <a:gd name="T15" fmla="*/ 143 h 226"/>
                <a:gd name="T16" fmla="*/ 33 w 77"/>
                <a:gd name="T17" fmla="*/ 130 h 226"/>
                <a:gd name="T18" fmla="*/ 27 w 77"/>
                <a:gd name="T19" fmla="*/ 115 h 226"/>
                <a:gd name="T20" fmla="*/ 23 w 77"/>
                <a:gd name="T21" fmla="*/ 100 h 226"/>
                <a:gd name="T22" fmla="*/ 18 w 77"/>
                <a:gd name="T23" fmla="*/ 86 h 226"/>
                <a:gd name="T24" fmla="*/ 14 w 77"/>
                <a:gd name="T25" fmla="*/ 71 h 226"/>
                <a:gd name="T26" fmla="*/ 10 w 77"/>
                <a:gd name="T27" fmla="*/ 54 h 226"/>
                <a:gd name="T28" fmla="*/ 8 w 77"/>
                <a:gd name="T29" fmla="*/ 36 h 226"/>
                <a:gd name="T30" fmla="*/ 4 w 77"/>
                <a:gd name="T31" fmla="*/ 19 h 226"/>
                <a:gd name="T32" fmla="*/ 0 w 77"/>
                <a:gd name="T33" fmla="*/ 1 h 226"/>
                <a:gd name="T34" fmla="*/ 0 w 77"/>
                <a:gd name="T35" fmla="*/ 0 h 226"/>
                <a:gd name="T36" fmla="*/ 1 w 77"/>
                <a:gd name="T37" fmla="*/ 0 h 226"/>
                <a:gd name="T38" fmla="*/ 1 w 77"/>
                <a:gd name="T39" fmla="*/ 0 h 226"/>
                <a:gd name="T40" fmla="*/ 3 w 77"/>
                <a:gd name="T41" fmla="*/ 1 h 226"/>
                <a:gd name="T42" fmla="*/ 12 w 77"/>
                <a:gd name="T43" fmla="*/ 30 h 226"/>
                <a:gd name="T44" fmla="*/ 20 w 77"/>
                <a:gd name="T45" fmla="*/ 58 h 226"/>
                <a:gd name="T46" fmla="*/ 27 w 77"/>
                <a:gd name="T47" fmla="*/ 87 h 226"/>
                <a:gd name="T48" fmla="*/ 35 w 77"/>
                <a:gd name="T49" fmla="*/ 115 h 226"/>
                <a:gd name="T50" fmla="*/ 43 w 77"/>
                <a:gd name="T51" fmla="*/ 144 h 226"/>
                <a:gd name="T52" fmla="*/ 52 w 77"/>
                <a:gd name="T53" fmla="*/ 173 h 226"/>
                <a:gd name="T54" fmla="*/ 64 w 77"/>
                <a:gd name="T55" fmla="*/ 200 h 226"/>
                <a:gd name="T56" fmla="*/ 77 w 77"/>
                <a:gd name="T57" fmla="*/ 226 h 226"/>
                <a:gd name="T58" fmla="*/ 77 w 77"/>
                <a:gd name="T59" fmla="*/ 226 h 226"/>
                <a:gd name="T60" fmla="*/ 77 w 77"/>
                <a:gd name="T61" fmla="*/ 226 h 226"/>
                <a:gd name="T62" fmla="*/ 77 w 77"/>
                <a:gd name="T63" fmla="*/ 226 h 226"/>
                <a:gd name="T64" fmla="*/ 77 w 77"/>
                <a:gd name="T65" fmla="*/ 226 h 226"/>
                <a:gd name="T66" fmla="*/ 77 w 77"/>
                <a:gd name="T6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226">
                  <a:moveTo>
                    <a:pt x="77" y="226"/>
                  </a:moveTo>
                  <a:lnTo>
                    <a:pt x="70" y="216"/>
                  </a:lnTo>
                  <a:lnTo>
                    <a:pt x="64" y="204"/>
                  </a:lnTo>
                  <a:lnTo>
                    <a:pt x="57" y="192"/>
                  </a:lnTo>
                  <a:lnTo>
                    <a:pt x="52" y="179"/>
                  </a:lnTo>
                  <a:lnTo>
                    <a:pt x="47" y="167"/>
                  </a:lnTo>
                  <a:lnTo>
                    <a:pt x="42" y="154"/>
                  </a:lnTo>
                  <a:lnTo>
                    <a:pt x="36" y="143"/>
                  </a:lnTo>
                  <a:lnTo>
                    <a:pt x="33" y="130"/>
                  </a:lnTo>
                  <a:lnTo>
                    <a:pt x="27" y="115"/>
                  </a:lnTo>
                  <a:lnTo>
                    <a:pt x="23" y="100"/>
                  </a:lnTo>
                  <a:lnTo>
                    <a:pt x="18" y="86"/>
                  </a:lnTo>
                  <a:lnTo>
                    <a:pt x="14" y="71"/>
                  </a:lnTo>
                  <a:lnTo>
                    <a:pt x="10" y="54"/>
                  </a:lnTo>
                  <a:lnTo>
                    <a:pt x="8" y="36"/>
                  </a:lnTo>
                  <a:lnTo>
                    <a:pt x="4" y="19"/>
                  </a:lnTo>
                  <a:lnTo>
                    <a:pt x="0" y="1"/>
                  </a:lnTo>
                  <a:lnTo>
                    <a:pt x="0" y="0"/>
                  </a:lnTo>
                  <a:lnTo>
                    <a:pt x="1" y="0"/>
                  </a:lnTo>
                  <a:lnTo>
                    <a:pt x="1" y="0"/>
                  </a:lnTo>
                  <a:lnTo>
                    <a:pt x="3" y="1"/>
                  </a:lnTo>
                  <a:lnTo>
                    <a:pt x="12" y="30"/>
                  </a:lnTo>
                  <a:lnTo>
                    <a:pt x="20" y="58"/>
                  </a:lnTo>
                  <a:lnTo>
                    <a:pt x="27" y="87"/>
                  </a:lnTo>
                  <a:lnTo>
                    <a:pt x="35" y="115"/>
                  </a:lnTo>
                  <a:lnTo>
                    <a:pt x="43" y="144"/>
                  </a:lnTo>
                  <a:lnTo>
                    <a:pt x="52" y="173"/>
                  </a:lnTo>
                  <a:lnTo>
                    <a:pt x="64" y="200"/>
                  </a:lnTo>
                  <a:lnTo>
                    <a:pt x="77" y="226"/>
                  </a:lnTo>
                  <a:lnTo>
                    <a:pt x="77" y="226"/>
                  </a:lnTo>
                  <a:lnTo>
                    <a:pt x="77" y="226"/>
                  </a:lnTo>
                  <a:lnTo>
                    <a:pt x="77" y="226"/>
                  </a:lnTo>
                  <a:lnTo>
                    <a:pt x="77" y="226"/>
                  </a:lnTo>
                  <a:lnTo>
                    <a:pt x="77"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79" name="Freeform 207"/>
            <p:cNvSpPr>
              <a:spLocks/>
            </p:cNvSpPr>
            <p:nvPr/>
          </p:nvSpPr>
          <p:spPr bwMode="auto">
            <a:xfrm flipH="1">
              <a:off x="1664" y="2434"/>
              <a:ext cx="133" cy="193"/>
            </a:xfrm>
            <a:custGeom>
              <a:avLst/>
              <a:gdLst>
                <a:gd name="T0" fmla="*/ 120 w 133"/>
                <a:gd name="T1" fmla="*/ 13 h 193"/>
                <a:gd name="T2" fmla="*/ 91 w 133"/>
                <a:gd name="T3" fmla="*/ 33 h 193"/>
                <a:gd name="T4" fmla="*/ 64 w 133"/>
                <a:gd name="T5" fmla="*/ 53 h 193"/>
                <a:gd name="T6" fmla="*/ 36 w 133"/>
                <a:gd name="T7" fmla="*/ 74 h 193"/>
                <a:gd name="T8" fmla="*/ 19 w 133"/>
                <a:gd name="T9" fmla="*/ 92 h 193"/>
                <a:gd name="T10" fmla="*/ 26 w 133"/>
                <a:gd name="T11" fmla="*/ 110 h 193"/>
                <a:gd name="T12" fmla="*/ 45 w 133"/>
                <a:gd name="T13" fmla="*/ 127 h 193"/>
                <a:gd name="T14" fmla="*/ 64 w 133"/>
                <a:gd name="T15" fmla="*/ 141 h 193"/>
                <a:gd name="T16" fmla="*/ 75 w 133"/>
                <a:gd name="T17" fmla="*/ 150 h 193"/>
                <a:gd name="T18" fmla="*/ 85 w 133"/>
                <a:gd name="T19" fmla="*/ 161 h 193"/>
                <a:gd name="T20" fmla="*/ 94 w 133"/>
                <a:gd name="T21" fmla="*/ 173 h 193"/>
                <a:gd name="T22" fmla="*/ 104 w 133"/>
                <a:gd name="T23" fmla="*/ 184 h 193"/>
                <a:gd name="T24" fmla="*/ 110 w 133"/>
                <a:gd name="T25" fmla="*/ 192 h 193"/>
                <a:gd name="T26" fmla="*/ 107 w 133"/>
                <a:gd name="T27" fmla="*/ 193 h 193"/>
                <a:gd name="T28" fmla="*/ 98 w 133"/>
                <a:gd name="T29" fmla="*/ 183 h 193"/>
                <a:gd name="T30" fmla="*/ 81 w 133"/>
                <a:gd name="T31" fmla="*/ 167 h 193"/>
                <a:gd name="T32" fmla="*/ 64 w 133"/>
                <a:gd name="T33" fmla="*/ 153 h 193"/>
                <a:gd name="T34" fmla="*/ 45 w 133"/>
                <a:gd name="T35" fmla="*/ 139 h 193"/>
                <a:gd name="T36" fmla="*/ 25 w 133"/>
                <a:gd name="T37" fmla="*/ 127 h 193"/>
                <a:gd name="T38" fmla="*/ 4 w 133"/>
                <a:gd name="T39" fmla="*/ 110 h 193"/>
                <a:gd name="T40" fmla="*/ 0 w 133"/>
                <a:gd name="T41" fmla="*/ 91 h 193"/>
                <a:gd name="T42" fmla="*/ 8 w 133"/>
                <a:gd name="T43" fmla="*/ 78 h 193"/>
                <a:gd name="T44" fmla="*/ 20 w 133"/>
                <a:gd name="T45" fmla="*/ 67 h 193"/>
                <a:gd name="T46" fmla="*/ 33 w 133"/>
                <a:gd name="T47" fmla="*/ 59 h 193"/>
                <a:gd name="T48" fmla="*/ 46 w 133"/>
                <a:gd name="T49" fmla="*/ 52 h 193"/>
                <a:gd name="T50" fmla="*/ 58 w 133"/>
                <a:gd name="T51" fmla="*/ 45 h 193"/>
                <a:gd name="T52" fmla="*/ 69 w 133"/>
                <a:gd name="T53" fmla="*/ 40 h 193"/>
                <a:gd name="T54" fmla="*/ 81 w 133"/>
                <a:gd name="T55" fmla="*/ 33 h 193"/>
                <a:gd name="T56" fmla="*/ 93 w 133"/>
                <a:gd name="T57" fmla="*/ 27 h 193"/>
                <a:gd name="T58" fmla="*/ 104 w 133"/>
                <a:gd name="T59" fmla="*/ 20 h 193"/>
                <a:gd name="T60" fmla="*/ 116 w 133"/>
                <a:gd name="T61" fmla="*/ 13 h 193"/>
                <a:gd name="T62" fmla="*/ 127 w 133"/>
                <a:gd name="T63" fmla="*/ 3 h 193"/>
                <a:gd name="T64" fmla="*/ 132 w 133"/>
                <a:gd name="T65" fmla="*/ 0 h 193"/>
                <a:gd name="T66" fmla="*/ 133 w 133"/>
                <a:gd name="T67" fmla="*/ 1 h 193"/>
                <a:gd name="T68" fmla="*/ 133 w 133"/>
                <a:gd name="T69" fmla="*/ 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93">
                  <a:moveTo>
                    <a:pt x="133" y="1"/>
                  </a:moveTo>
                  <a:lnTo>
                    <a:pt x="120" y="13"/>
                  </a:lnTo>
                  <a:lnTo>
                    <a:pt x="106" y="23"/>
                  </a:lnTo>
                  <a:lnTo>
                    <a:pt x="91" y="33"/>
                  </a:lnTo>
                  <a:lnTo>
                    <a:pt x="78" y="43"/>
                  </a:lnTo>
                  <a:lnTo>
                    <a:pt x="64" y="53"/>
                  </a:lnTo>
                  <a:lnTo>
                    <a:pt x="50" y="63"/>
                  </a:lnTo>
                  <a:lnTo>
                    <a:pt x="36" y="74"/>
                  </a:lnTo>
                  <a:lnTo>
                    <a:pt x="23" y="85"/>
                  </a:lnTo>
                  <a:lnTo>
                    <a:pt x="19" y="92"/>
                  </a:lnTo>
                  <a:lnTo>
                    <a:pt x="21" y="101"/>
                  </a:lnTo>
                  <a:lnTo>
                    <a:pt x="26" y="110"/>
                  </a:lnTo>
                  <a:lnTo>
                    <a:pt x="36" y="119"/>
                  </a:lnTo>
                  <a:lnTo>
                    <a:pt x="45" y="127"/>
                  </a:lnTo>
                  <a:lnTo>
                    <a:pt x="55" y="135"/>
                  </a:lnTo>
                  <a:lnTo>
                    <a:pt x="64" y="141"/>
                  </a:lnTo>
                  <a:lnTo>
                    <a:pt x="69" y="145"/>
                  </a:lnTo>
                  <a:lnTo>
                    <a:pt x="75" y="150"/>
                  </a:lnTo>
                  <a:lnTo>
                    <a:pt x="80" y="156"/>
                  </a:lnTo>
                  <a:lnTo>
                    <a:pt x="85" y="161"/>
                  </a:lnTo>
                  <a:lnTo>
                    <a:pt x="90" y="166"/>
                  </a:lnTo>
                  <a:lnTo>
                    <a:pt x="94" y="173"/>
                  </a:lnTo>
                  <a:lnTo>
                    <a:pt x="99" y="178"/>
                  </a:lnTo>
                  <a:lnTo>
                    <a:pt x="104" y="184"/>
                  </a:lnTo>
                  <a:lnTo>
                    <a:pt x="108" y="189"/>
                  </a:lnTo>
                  <a:lnTo>
                    <a:pt x="110" y="192"/>
                  </a:lnTo>
                  <a:lnTo>
                    <a:pt x="110" y="193"/>
                  </a:lnTo>
                  <a:lnTo>
                    <a:pt x="107" y="193"/>
                  </a:lnTo>
                  <a:lnTo>
                    <a:pt x="106" y="192"/>
                  </a:lnTo>
                  <a:lnTo>
                    <a:pt x="98" y="183"/>
                  </a:lnTo>
                  <a:lnTo>
                    <a:pt x="90" y="175"/>
                  </a:lnTo>
                  <a:lnTo>
                    <a:pt x="81" y="167"/>
                  </a:lnTo>
                  <a:lnTo>
                    <a:pt x="73" y="160"/>
                  </a:lnTo>
                  <a:lnTo>
                    <a:pt x="64" y="153"/>
                  </a:lnTo>
                  <a:lnTo>
                    <a:pt x="55" y="145"/>
                  </a:lnTo>
                  <a:lnTo>
                    <a:pt x="45" y="139"/>
                  </a:lnTo>
                  <a:lnTo>
                    <a:pt x="36" y="132"/>
                  </a:lnTo>
                  <a:lnTo>
                    <a:pt x="25" y="127"/>
                  </a:lnTo>
                  <a:lnTo>
                    <a:pt x="15" y="119"/>
                  </a:lnTo>
                  <a:lnTo>
                    <a:pt x="4" y="110"/>
                  </a:lnTo>
                  <a:lnTo>
                    <a:pt x="0" y="98"/>
                  </a:lnTo>
                  <a:lnTo>
                    <a:pt x="0" y="91"/>
                  </a:lnTo>
                  <a:lnTo>
                    <a:pt x="3" y="84"/>
                  </a:lnTo>
                  <a:lnTo>
                    <a:pt x="8" y="78"/>
                  </a:lnTo>
                  <a:lnTo>
                    <a:pt x="13" y="72"/>
                  </a:lnTo>
                  <a:lnTo>
                    <a:pt x="20" y="67"/>
                  </a:lnTo>
                  <a:lnTo>
                    <a:pt x="26" y="63"/>
                  </a:lnTo>
                  <a:lnTo>
                    <a:pt x="33" y="59"/>
                  </a:lnTo>
                  <a:lnTo>
                    <a:pt x="39" y="56"/>
                  </a:lnTo>
                  <a:lnTo>
                    <a:pt x="46" y="52"/>
                  </a:lnTo>
                  <a:lnTo>
                    <a:pt x="51" y="49"/>
                  </a:lnTo>
                  <a:lnTo>
                    <a:pt x="58" y="45"/>
                  </a:lnTo>
                  <a:lnTo>
                    <a:pt x="64" y="43"/>
                  </a:lnTo>
                  <a:lnTo>
                    <a:pt x="69" y="40"/>
                  </a:lnTo>
                  <a:lnTo>
                    <a:pt x="76" y="37"/>
                  </a:lnTo>
                  <a:lnTo>
                    <a:pt x="81" y="33"/>
                  </a:lnTo>
                  <a:lnTo>
                    <a:pt x="88" y="31"/>
                  </a:lnTo>
                  <a:lnTo>
                    <a:pt x="93" y="27"/>
                  </a:lnTo>
                  <a:lnTo>
                    <a:pt x="99" y="24"/>
                  </a:lnTo>
                  <a:lnTo>
                    <a:pt x="104" y="20"/>
                  </a:lnTo>
                  <a:lnTo>
                    <a:pt x="110" y="16"/>
                  </a:lnTo>
                  <a:lnTo>
                    <a:pt x="116" y="13"/>
                  </a:lnTo>
                  <a:lnTo>
                    <a:pt x="121" y="9"/>
                  </a:lnTo>
                  <a:lnTo>
                    <a:pt x="127" y="3"/>
                  </a:lnTo>
                  <a:lnTo>
                    <a:pt x="132" y="0"/>
                  </a:lnTo>
                  <a:lnTo>
                    <a:pt x="132" y="0"/>
                  </a:lnTo>
                  <a:lnTo>
                    <a:pt x="133" y="0"/>
                  </a:lnTo>
                  <a:lnTo>
                    <a:pt x="133" y="1"/>
                  </a:lnTo>
                  <a:lnTo>
                    <a:pt x="133" y="1"/>
                  </a:lnTo>
                  <a:lnTo>
                    <a:pt x="13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0" name="Freeform 208"/>
            <p:cNvSpPr>
              <a:spLocks/>
            </p:cNvSpPr>
            <p:nvPr/>
          </p:nvSpPr>
          <p:spPr bwMode="auto">
            <a:xfrm flipH="1">
              <a:off x="1553" y="2536"/>
              <a:ext cx="153" cy="215"/>
            </a:xfrm>
            <a:custGeom>
              <a:avLst/>
              <a:gdLst>
                <a:gd name="T0" fmla="*/ 0 w 153"/>
                <a:gd name="T1" fmla="*/ 0 h 215"/>
                <a:gd name="T2" fmla="*/ 13 w 153"/>
                <a:gd name="T3" fmla="*/ 21 h 215"/>
                <a:gd name="T4" fmla="*/ 21 w 153"/>
                <a:gd name="T5" fmla="*/ 46 h 215"/>
                <a:gd name="T6" fmla="*/ 25 w 153"/>
                <a:gd name="T7" fmla="*/ 72 h 215"/>
                <a:gd name="T8" fmla="*/ 28 w 153"/>
                <a:gd name="T9" fmla="*/ 98 h 215"/>
                <a:gd name="T10" fmla="*/ 33 w 153"/>
                <a:gd name="T11" fmla="*/ 120 h 215"/>
                <a:gd name="T12" fmla="*/ 42 w 153"/>
                <a:gd name="T13" fmla="*/ 138 h 215"/>
                <a:gd name="T14" fmla="*/ 54 w 153"/>
                <a:gd name="T15" fmla="*/ 152 h 215"/>
                <a:gd name="T16" fmla="*/ 69 w 153"/>
                <a:gd name="T17" fmla="*/ 165 h 215"/>
                <a:gd name="T18" fmla="*/ 86 w 153"/>
                <a:gd name="T19" fmla="*/ 175 h 215"/>
                <a:gd name="T20" fmla="*/ 104 w 153"/>
                <a:gd name="T21" fmla="*/ 184 h 215"/>
                <a:gd name="T22" fmla="*/ 124 w 153"/>
                <a:gd name="T23" fmla="*/ 192 h 215"/>
                <a:gd name="T24" fmla="*/ 144 w 153"/>
                <a:gd name="T25" fmla="*/ 199 h 215"/>
                <a:gd name="T26" fmla="*/ 147 w 153"/>
                <a:gd name="T27" fmla="*/ 202 h 215"/>
                <a:gd name="T28" fmla="*/ 151 w 153"/>
                <a:gd name="T29" fmla="*/ 207 h 215"/>
                <a:gd name="T30" fmla="*/ 153 w 153"/>
                <a:gd name="T31" fmla="*/ 212 h 215"/>
                <a:gd name="T32" fmla="*/ 149 w 153"/>
                <a:gd name="T33" fmla="*/ 215 h 215"/>
                <a:gd name="T34" fmla="*/ 133 w 153"/>
                <a:gd name="T35" fmla="*/ 214 h 215"/>
                <a:gd name="T36" fmla="*/ 118 w 153"/>
                <a:gd name="T37" fmla="*/ 211 h 215"/>
                <a:gd name="T38" fmla="*/ 103 w 153"/>
                <a:gd name="T39" fmla="*/ 207 h 215"/>
                <a:gd name="T40" fmla="*/ 88 w 153"/>
                <a:gd name="T41" fmla="*/ 202 h 215"/>
                <a:gd name="T42" fmla="*/ 75 w 153"/>
                <a:gd name="T43" fmla="*/ 195 h 215"/>
                <a:gd name="T44" fmla="*/ 62 w 153"/>
                <a:gd name="T45" fmla="*/ 188 h 215"/>
                <a:gd name="T46" fmla="*/ 49 w 153"/>
                <a:gd name="T47" fmla="*/ 177 h 215"/>
                <a:gd name="T48" fmla="*/ 38 w 153"/>
                <a:gd name="T49" fmla="*/ 167 h 215"/>
                <a:gd name="T50" fmla="*/ 25 w 153"/>
                <a:gd name="T51" fmla="*/ 147 h 215"/>
                <a:gd name="T52" fmla="*/ 19 w 153"/>
                <a:gd name="T53" fmla="*/ 126 h 215"/>
                <a:gd name="T54" fmla="*/ 17 w 153"/>
                <a:gd name="T55" fmla="*/ 106 h 215"/>
                <a:gd name="T56" fmla="*/ 17 w 153"/>
                <a:gd name="T57" fmla="*/ 84 h 215"/>
                <a:gd name="T58" fmla="*/ 17 w 153"/>
                <a:gd name="T59" fmla="*/ 61 h 215"/>
                <a:gd name="T60" fmla="*/ 16 w 153"/>
                <a:gd name="T61" fmla="*/ 39 h 215"/>
                <a:gd name="T62" fmla="*/ 11 w 153"/>
                <a:gd name="T63" fmla="*/ 20 h 215"/>
                <a:gd name="T64" fmla="*/ 0 w 153"/>
                <a:gd name="T65" fmla="*/ 0 h 215"/>
                <a:gd name="T66" fmla="*/ 0 w 153"/>
                <a:gd name="T67" fmla="*/ 0 h 215"/>
                <a:gd name="T68" fmla="*/ 0 w 153"/>
                <a:gd name="T69" fmla="*/ 0 h 215"/>
                <a:gd name="T70" fmla="*/ 0 w 153"/>
                <a:gd name="T71" fmla="*/ 0 h 215"/>
                <a:gd name="T72" fmla="*/ 0 w 153"/>
                <a:gd name="T73" fmla="*/ 0 h 215"/>
                <a:gd name="T74" fmla="*/ 0 w 153"/>
                <a:gd name="T7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215">
                  <a:moveTo>
                    <a:pt x="0" y="0"/>
                  </a:moveTo>
                  <a:lnTo>
                    <a:pt x="13" y="21"/>
                  </a:lnTo>
                  <a:lnTo>
                    <a:pt x="21" y="46"/>
                  </a:lnTo>
                  <a:lnTo>
                    <a:pt x="25" y="72"/>
                  </a:lnTo>
                  <a:lnTo>
                    <a:pt x="28" y="98"/>
                  </a:lnTo>
                  <a:lnTo>
                    <a:pt x="33" y="120"/>
                  </a:lnTo>
                  <a:lnTo>
                    <a:pt x="42" y="138"/>
                  </a:lnTo>
                  <a:lnTo>
                    <a:pt x="54" y="152"/>
                  </a:lnTo>
                  <a:lnTo>
                    <a:pt x="69" y="165"/>
                  </a:lnTo>
                  <a:lnTo>
                    <a:pt x="86" y="175"/>
                  </a:lnTo>
                  <a:lnTo>
                    <a:pt x="104" y="184"/>
                  </a:lnTo>
                  <a:lnTo>
                    <a:pt x="124" y="192"/>
                  </a:lnTo>
                  <a:lnTo>
                    <a:pt x="144" y="199"/>
                  </a:lnTo>
                  <a:lnTo>
                    <a:pt x="147" y="202"/>
                  </a:lnTo>
                  <a:lnTo>
                    <a:pt x="151" y="207"/>
                  </a:lnTo>
                  <a:lnTo>
                    <a:pt x="153" y="212"/>
                  </a:lnTo>
                  <a:lnTo>
                    <a:pt x="149" y="215"/>
                  </a:lnTo>
                  <a:lnTo>
                    <a:pt x="133" y="214"/>
                  </a:lnTo>
                  <a:lnTo>
                    <a:pt x="118" y="211"/>
                  </a:lnTo>
                  <a:lnTo>
                    <a:pt x="103" y="207"/>
                  </a:lnTo>
                  <a:lnTo>
                    <a:pt x="88" y="202"/>
                  </a:lnTo>
                  <a:lnTo>
                    <a:pt x="75" y="195"/>
                  </a:lnTo>
                  <a:lnTo>
                    <a:pt x="62" y="188"/>
                  </a:lnTo>
                  <a:lnTo>
                    <a:pt x="49" y="177"/>
                  </a:lnTo>
                  <a:lnTo>
                    <a:pt x="38" y="167"/>
                  </a:lnTo>
                  <a:lnTo>
                    <a:pt x="25" y="147"/>
                  </a:lnTo>
                  <a:lnTo>
                    <a:pt x="19" y="126"/>
                  </a:lnTo>
                  <a:lnTo>
                    <a:pt x="17" y="106"/>
                  </a:lnTo>
                  <a:lnTo>
                    <a:pt x="17" y="84"/>
                  </a:lnTo>
                  <a:lnTo>
                    <a:pt x="17" y="61"/>
                  </a:lnTo>
                  <a:lnTo>
                    <a:pt x="16" y="39"/>
                  </a:lnTo>
                  <a:lnTo>
                    <a:pt x="11" y="20"/>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1" name="Freeform 209"/>
            <p:cNvSpPr>
              <a:spLocks/>
            </p:cNvSpPr>
            <p:nvPr/>
          </p:nvSpPr>
          <p:spPr bwMode="auto">
            <a:xfrm flipH="1">
              <a:off x="1689" y="2526"/>
              <a:ext cx="66" cy="43"/>
            </a:xfrm>
            <a:custGeom>
              <a:avLst/>
              <a:gdLst>
                <a:gd name="T0" fmla="*/ 0 w 66"/>
                <a:gd name="T1" fmla="*/ 0 h 43"/>
                <a:gd name="T2" fmla="*/ 7 w 66"/>
                <a:gd name="T3" fmla="*/ 3 h 43"/>
                <a:gd name="T4" fmla="*/ 12 w 66"/>
                <a:gd name="T5" fmla="*/ 6 h 43"/>
                <a:gd name="T6" fmla="*/ 18 w 66"/>
                <a:gd name="T7" fmla="*/ 10 h 43"/>
                <a:gd name="T8" fmla="*/ 23 w 66"/>
                <a:gd name="T9" fmla="*/ 13 h 43"/>
                <a:gd name="T10" fmla="*/ 27 w 66"/>
                <a:gd name="T11" fmla="*/ 14 h 43"/>
                <a:gd name="T12" fmla="*/ 31 w 66"/>
                <a:gd name="T13" fmla="*/ 17 h 43"/>
                <a:gd name="T14" fmla="*/ 34 w 66"/>
                <a:gd name="T15" fmla="*/ 18 h 43"/>
                <a:gd name="T16" fmla="*/ 38 w 66"/>
                <a:gd name="T17" fmla="*/ 21 h 43"/>
                <a:gd name="T18" fmla="*/ 46 w 66"/>
                <a:gd name="T19" fmla="*/ 23 h 43"/>
                <a:gd name="T20" fmla="*/ 51 w 66"/>
                <a:gd name="T21" fmla="*/ 25 h 43"/>
                <a:gd name="T22" fmla="*/ 57 w 66"/>
                <a:gd name="T23" fmla="*/ 27 h 43"/>
                <a:gd name="T24" fmla="*/ 64 w 66"/>
                <a:gd name="T25" fmla="*/ 32 h 43"/>
                <a:gd name="T26" fmla="*/ 65 w 66"/>
                <a:gd name="T27" fmla="*/ 35 h 43"/>
                <a:gd name="T28" fmla="*/ 66 w 66"/>
                <a:gd name="T29" fmla="*/ 39 h 43"/>
                <a:gd name="T30" fmla="*/ 65 w 66"/>
                <a:gd name="T31" fmla="*/ 43 h 43"/>
                <a:gd name="T32" fmla="*/ 62 w 66"/>
                <a:gd name="T33" fmla="*/ 43 h 43"/>
                <a:gd name="T34" fmla="*/ 55 w 66"/>
                <a:gd name="T35" fmla="*/ 40 h 43"/>
                <a:gd name="T36" fmla="*/ 48 w 66"/>
                <a:gd name="T37" fmla="*/ 38 h 43"/>
                <a:gd name="T38" fmla="*/ 42 w 66"/>
                <a:gd name="T39" fmla="*/ 34 h 43"/>
                <a:gd name="T40" fmla="*/ 35 w 66"/>
                <a:gd name="T41" fmla="*/ 30 h 43"/>
                <a:gd name="T42" fmla="*/ 33 w 66"/>
                <a:gd name="T43" fmla="*/ 27 h 43"/>
                <a:gd name="T44" fmla="*/ 30 w 66"/>
                <a:gd name="T45" fmla="*/ 25 h 43"/>
                <a:gd name="T46" fmla="*/ 26 w 66"/>
                <a:gd name="T47" fmla="*/ 21 h 43"/>
                <a:gd name="T48" fmla="*/ 23 w 66"/>
                <a:gd name="T49" fmla="*/ 18 h 43"/>
                <a:gd name="T50" fmla="*/ 18 w 66"/>
                <a:gd name="T51" fmla="*/ 13 h 43"/>
                <a:gd name="T52" fmla="*/ 12 w 66"/>
                <a:gd name="T53" fmla="*/ 9 h 43"/>
                <a:gd name="T54" fmla="*/ 7 w 66"/>
                <a:gd name="T55" fmla="*/ 5 h 43"/>
                <a:gd name="T56" fmla="*/ 0 w 66"/>
                <a:gd name="T57" fmla="*/ 0 h 43"/>
                <a:gd name="T58" fmla="*/ 0 w 66"/>
                <a:gd name="T59" fmla="*/ 0 h 43"/>
                <a:gd name="T60" fmla="*/ 0 w 66"/>
                <a:gd name="T61" fmla="*/ 0 h 43"/>
                <a:gd name="T62" fmla="*/ 0 w 66"/>
                <a:gd name="T63" fmla="*/ 0 h 43"/>
                <a:gd name="T64" fmla="*/ 0 w 66"/>
                <a:gd name="T65" fmla="*/ 0 h 43"/>
                <a:gd name="T66" fmla="*/ 0 w 66"/>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43">
                  <a:moveTo>
                    <a:pt x="0" y="0"/>
                  </a:moveTo>
                  <a:lnTo>
                    <a:pt x="7" y="3"/>
                  </a:lnTo>
                  <a:lnTo>
                    <a:pt x="12" y="6"/>
                  </a:lnTo>
                  <a:lnTo>
                    <a:pt x="18" y="10"/>
                  </a:lnTo>
                  <a:lnTo>
                    <a:pt x="23" y="13"/>
                  </a:lnTo>
                  <a:lnTo>
                    <a:pt x="27" y="14"/>
                  </a:lnTo>
                  <a:lnTo>
                    <a:pt x="31" y="17"/>
                  </a:lnTo>
                  <a:lnTo>
                    <a:pt x="34" y="18"/>
                  </a:lnTo>
                  <a:lnTo>
                    <a:pt x="38" y="21"/>
                  </a:lnTo>
                  <a:lnTo>
                    <a:pt x="46" y="23"/>
                  </a:lnTo>
                  <a:lnTo>
                    <a:pt x="51" y="25"/>
                  </a:lnTo>
                  <a:lnTo>
                    <a:pt x="57" y="27"/>
                  </a:lnTo>
                  <a:lnTo>
                    <a:pt x="64" y="32"/>
                  </a:lnTo>
                  <a:lnTo>
                    <a:pt x="65" y="35"/>
                  </a:lnTo>
                  <a:lnTo>
                    <a:pt x="66" y="39"/>
                  </a:lnTo>
                  <a:lnTo>
                    <a:pt x="65" y="43"/>
                  </a:lnTo>
                  <a:lnTo>
                    <a:pt x="62" y="43"/>
                  </a:lnTo>
                  <a:lnTo>
                    <a:pt x="55" y="40"/>
                  </a:lnTo>
                  <a:lnTo>
                    <a:pt x="48" y="38"/>
                  </a:lnTo>
                  <a:lnTo>
                    <a:pt x="42" y="34"/>
                  </a:lnTo>
                  <a:lnTo>
                    <a:pt x="35" y="30"/>
                  </a:lnTo>
                  <a:lnTo>
                    <a:pt x="33" y="27"/>
                  </a:lnTo>
                  <a:lnTo>
                    <a:pt x="30" y="25"/>
                  </a:lnTo>
                  <a:lnTo>
                    <a:pt x="26" y="21"/>
                  </a:lnTo>
                  <a:lnTo>
                    <a:pt x="23" y="18"/>
                  </a:lnTo>
                  <a:lnTo>
                    <a:pt x="18" y="13"/>
                  </a:lnTo>
                  <a:lnTo>
                    <a:pt x="12" y="9"/>
                  </a:lnTo>
                  <a:lnTo>
                    <a:pt x="7" y="5"/>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2" name="Freeform 210"/>
            <p:cNvSpPr>
              <a:spLocks/>
            </p:cNvSpPr>
            <p:nvPr/>
          </p:nvSpPr>
          <p:spPr bwMode="auto">
            <a:xfrm flipH="1">
              <a:off x="1590" y="2289"/>
              <a:ext cx="250" cy="156"/>
            </a:xfrm>
            <a:custGeom>
              <a:avLst/>
              <a:gdLst>
                <a:gd name="T0" fmla="*/ 194 w 250"/>
                <a:gd name="T1" fmla="*/ 99 h 156"/>
                <a:gd name="T2" fmla="*/ 181 w 250"/>
                <a:gd name="T3" fmla="*/ 87 h 156"/>
                <a:gd name="T4" fmla="*/ 168 w 250"/>
                <a:gd name="T5" fmla="*/ 76 h 156"/>
                <a:gd name="T6" fmla="*/ 155 w 250"/>
                <a:gd name="T7" fmla="*/ 64 h 156"/>
                <a:gd name="T8" fmla="*/ 144 w 250"/>
                <a:gd name="T9" fmla="*/ 55 h 156"/>
                <a:gd name="T10" fmla="*/ 132 w 250"/>
                <a:gd name="T11" fmla="*/ 48 h 156"/>
                <a:gd name="T12" fmla="*/ 120 w 250"/>
                <a:gd name="T13" fmla="*/ 44 h 156"/>
                <a:gd name="T14" fmla="*/ 108 w 250"/>
                <a:gd name="T15" fmla="*/ 41 h 156"/>
                <a:gd name="T16" fmla="*/ 97 w 250"/>
                <a:gd name="T17" fmla="*/ 35 h 156"/>
                <a:gd name="T18" fmla="*/ 85 w 250"/>
                <a:gd name="T19" fmla="*/ 29 h 156"/>
                <a:gd name="T20" fmla="*/ 73 w 250"/>
                <a:gd name="T21" fmla="*/ 22 h 156"/>
                <a:gd name="T22" fmla="*/ 60 w 250"/>
                <a:gd name="T23" fmla="*/ 17 h 156"/>
                <a:gd name="T24" fmla="*/ 41 w 250"/>
                <a:gd name="T25" fmla="*/ 16 h 156"/>
                <a:gd name="T26" fmla="*/ 20 w 250"/>
                <a:gd name="T27" fmla="*/ 11 h 156"/>
                <a:gd name="T28" fmla="*/ 7 w 250"/>
                <a:gd name="T29" fmla="*/ 5 h 156"/>
                <a:gd name="T30" fmla="*/ 0 w 250"/>
                <a:gd name="T31" fmla="*/ 0 h 156"/>
                <a:gd name="T32" fmla="*/ 10 w 250"/>
                <a:gd name="T33" fmla="*/ 4 h 156"/>
                <a:gd name="T34" fmla="*/ 28 w 250"/>
                <a:gd name="T35" fmla="*/ 9 h 156"/>
                <a:gd name="T36" fmla="*/ 46 w 250"/>
                <a:gd name="T37" fmla="*/ 12 h 156"/>
                <a:gd name="T38" fmla="*/ 64 w 250"/>
                <a:gd name="T39" fmla="*/ 16 h 156"/>
                <a:gd name="T40" fmla="*/ 82 w 250"/>
                <a:gd name="T41" fmla="*/ 24 h 156"/>
                <a:gd name="T42" fmla="*/ 103 w 250"/>
                <a:gd name="T43" fmla="*/ 30 h 156"/>
                <a:gd name="T44" fmla="*/ 123 w 250"/>
                <a:gd name="T45" fmla="*/ 38 h 156"/>
                <a:gd name="T46" fmla="*/ 141 w 250"/>
                <a:gd name="T47" fmla="*/ 47 h 156"/>
                <a:gd name="T48" fmla="*/ 158 w 250"/>
                <a:gd name="T49" fmla="*/ 57 h 156"/>
                <a:gd name="T50" fmla="*/ 171 w 250"/>
                <a:gd name="T51" fmla="*/ 69 h 156"/>
                <a:gd name="T52" fmla="*/ 184 w 250"/>
                <a:gd name="T53" fmla="*/ 82 h 156"/>
                <a:gd name="T54" fmla="*/ 197 w 250"/>
                <a:gd name="T55" fmla="*/ 96 h 156"/>
                <a:gd name="T56" fmla="*/ 209 w 250"/>
                <a:gd name="T57" fmla="*/ 111 h 156"/>
                <a:gd name="T58" fmla="*/ 224 w 250"/>
                <a:gd name="T59" fmla="*/ 128 h 156"/>
                <a:gd name="T60" fmla="*/ 238 w 250"/>
                <a:gd name="T61" fmla="*/ 145 h 156"/>
                <a:gd name="T62" fmla="*/ 249 w 250"/>
                <a:gd name="T63" fmla="*/ 155 h 156"/>
                <a:gd name="T64" fmla="*/ 249 w 250"/>
                <a:gd name="T65" fmla="*/ 155 h 156"/>
                <a:gd name="T66" fmla="*/ 238 w 250"/>
                <a:gd name="T67" fmla="*/ 145 h 156"/>
                <a:gd name="T68" fmla="*/ 224 w 250"/>
                <a:gd name="T69" fmla="*/ 129 h 156"/>
                <a:gd name="T70" fmla="*/ 207 w 250"/>
                <a:gd name="T71"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0" h="156">
                  <a:moveTo>
                    <a:pt x="201" y="106"/>
                  </a:moveTo>
                  <a:lnTo>
                    <a:pt x="194" y="99"/>
                  </a:lnTo>
                  <a:lnTo>
                    <a:pt x="188" y="94"/>
                  </a:lnTo>
                  <a:lnTo>
                    <a:pt x="181" y="87"/>
                  </a:lnTo>
                  <a:lnTo>
                    <a:pt x="175" y="82"/>
                  </a:lnTo>
                  <a:lnTo>
                    <a:pt x="168" y="76"/>
                  </a:lnTo>
                  <a:lnTo>
                    <a:pt x="162" y="70"/>
                  </a:lnTo>
                  <a:lnTo>
                    <a:pt x="155" y="64"/>
                  </a:lnTo>
                  <a:lnTo>
                    <a:pt x="149" y="59"/>
                  </a:lnTo>
                  <a:lnTo>
                    <a:pt x="144" y="55"/>
                  </a:lnTo>
                  <a:lnTo>
                    <a:pt x="138" y="51"/>
                  </a:lnTo>
                  <a:lnTo>
                    <a:pt x="132" y="48"/>
                  </a:lnTo>
                  <a:lnTo>
                    <a:pt x="127" y="46"/>
                  </a:lnTo>
                  <a:lnTo>
                    <a:pt x="120" y="44"/>
                  </a:lnTo>
                  <a:lnTo>
                    <a:pt x="114" y="42"/>
                  </a:lnTo>
                  <a:lnTo>
                    <a:pt x="108" y="41"/>
                  </a:lnTo>
                  <a:lnTo>
                    <a:pt x="102" y="38"/>
                  </a:lnTo>
                  <a:lnTo>
                    <a:pt x="97" y="35"/>
                  </a:lnTo>
                  <a:lnTo>
                    <a:pt x="90" y="31"/>
                  </a:lnTo>
                  <a:lnTo>
                    <a:pt x="85" y="29"/>
                  </a:lnTo>
                  <a:lnTo>
                    <a:pt x="79" y="25"/>
                  </a:lnTo>
                  <a:lnTo>
                    <a:pt x="73" y="22"/>
                  </a:lnTo>
                  <a:lnTo>
                    <a:pt x="67" y="20"/>
                  </a:lnTo>
                  <a:lnTo>
                    <a:pt x="60" y="17"/>
                  </a:lnTo>
                  <a:lnTo>
                    <a:pt x="54" y="17"/>
                  </a:lnTo>
                  <a:lnTo>
                    <a:pt x="41" y="16"/>
                  </a:lnTo>
                  <a:lnTo>
                    <a:pt x="30" y="13"/>
                  </a:lnTo>
                  <a:lnTo>
                    <a:pt x="20" y="11"/>
                  </a:lnTo>
                  <a:lnTo>
                    <a:pt x="13" y="8"/>
                  </a:lnTo>
                  <a:lnTo>
                    <a:pt x="7" y="5"/>
                  </a:lnTo>
                  <a:lnTo>
                    <a:pt x="3" y="3"/>
                  </a:lnTo>
                  <a:lnTo>
                    <a:pt x="0" y="0"/>
                  </a:lnTo>
                  <a:lnTo>
                    <a:pt x="0" y="0"/>
                  </a:lnTo>
                  <a:lnTo>
                    <a:pt x="10" y="4"/>
                  </a:lnTo>
                  <a:lnTo>
                    <a:pt x="19" y="7"/>
                  </a:lnTo>
                  <a:lnTo>
                    <a:pt x="28" y="9"/>
                  </a:lnTo>
                  <a:lnTo>
                    <a:pt x="37" y="11"/>
                  </a:lnTo>
                  <a:lnTo>
                    <a:pt x="46" y="12"/>
                  </a:lnTo>
                  <a:lnTo>
                    <a:pt x="55" y="15"/>
                  </a:lnTo>
                  <a:lnTo>
                    <a:pt x="64" y="16"/>
                  </a:lnTo>
                  <a:lnTo>
                    <a:pt x="73" y="20"/>
                  </a:lnTo>
                  <a:lnTo>
                    <a:pt x="82" y="24"/>
                  </a:lnTo>
                  <a:lnTo>
                    <a:pt x="93" y="26"/>
                  </a:lnTo>
                  <a:lnTo>
                    <a:pt x="103" y="30"/>
                  </a:lnTo>
                  <a:lnTo>
                    <a:pt x="112" y="34"/>
                  </a:lnTo>
                  <a:lnTo>
                    <a:pt x="123" y="38"/>
                  </a:lnTo>
                  <a:lnTo>
                    <a:pt x="132" y="42"/>
                  </a:lnTo>
                  <a:lnTo>
                    <a:pt x="141" y="47"/>
                  </a:lnTo>
                  <a:lnTo>
                    <a:pt x="150" y="52"/>
                  </a:lnTo>
                  <a:lnTo>
                    <a:pt x="158" y="57"/>
                  </a:lnTo>
                  <a:lnTo>
                    <a:pt x="164" y="63"/>
                  </a:lnTo>
                  <a:lnTo>
                    <a:pt x="171" y="69"/>
                  </a:lnTo>
                  <a:lnTo>
                    <a:pt x="179" y="76"/>
                  </a:lnTo>
                  <a:lnTo>
                    <a:pt x="184" y="82"/>
                  </a:lnTo>
                  <a:lnTo>
                    <a:pt x="190" y="89"/>
                  </a:lnTo>
                  <a:lnTo>
                    <a:pt x="197" y="96"/>
                  </a:lnTo>
                  <a:lnTo>
                    <a:pt x="202" y="103"/>
                  </a:lnTo>
                  <a:lnTo>
                    <a:pt x="209" y="111"/>
                  </a:lnTo>
                  <a:lnTo>
                    <a:pt x="216" y="119"/>
                  </a:lnTo>
                  <a:lnTo>
                    <a:pt x="224" y="128"/>
                  </a:lnTo>
                  <a:lnTo>
                    <a:pt x="232" y="137"/>
                  </a:lnTo>
                  <a:lnTo>
                    <a:pt x="238" y="145"/>
                  </a:lnTo>
                  <a:lnTo>
                    <a:pt x="245" y="151"/>
                  </a:lnTo>
                  <a:lnTo>
                    <a:pt x="249" y="155"/>
                  </a:lnTo>
                  <a:lnTo>
                    <a:pt x="250" y="156"/>
                  </a:lnTo>
                  <a:lnTo>
                    <a:pt x="249" y="155"/>
                  </a:lnTo>
                  <a:lnTo>
                    <a:pt x="245" y="151"/>
                  </a:lnTo>
                  <a:lnTo>
                    <a:pt x="238" y="145"/>
                  </a:lnTo>
                  <a:lnTo>
                    <a:pt x="232" y="137"/>
                  </a:lnTo>
                  <a:lnTo>
                    <a:pt x="224" y="129"/>
                  </a:lnTo>
                  <a:lnTo>
                    <a:pt x="215" y="121"/>
                  </a:lnTo>
                  <a:lnTo>
                    <a:pt x="207" y="112"/>
                  </a:lnTo>
                  <a:lnTo>
                    <a:pt x="201"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3" name="Freeform 211"/>
            <p:cNvSpPr>
              <a:spLocks/>
            </p:cNvSpPr>
            <p:nvPr/>
          </p:nvSpPr>
          <p:spPr bwMode="auto">
            <a:xfrm flipH="1">
              <a:off x="1635" y="2313"/>
              <a:ext cx="182" cy="140"/>
            </a:xfrm>
            <a:custGeom>
              <a:avLst/>
              <a:gdLst>
                <a:gd name="T0" fmla="*/ 0 w 182"/>
                <a:gd name="T1" fmla="*/ 0 h 140"/>
                <a:gd name="T2" fmla="*/ 11 w 182"/>
                <a:gd name="T3" fmla="*/ 11 h 140"/>
                <a:gd name="T4" fmla="*/ 24 w 182"/>
                <a:gd name="T5" fmla="*/ 20 h 140"/>
                <a:gd name="T6" fmla="*/ 39 w 182"/>
                <a:gd name="T7" fmla="*/ 27 h 140"/>
                <a:gd name="T8" fmla="*/ 54 w 182"/>
                <a:gd name="T9" fmla="*/ 33 h 140"/>
                <a:gd name="T10" fmla="*/ 69 w 182"/>
                <a:gd name="T11" fmla="*/ 39 h 140"/>
                <a:gd name="T12" fmla="*/ 83 w 182"/>
                <a:gd name="T13" fmla="*/ 44 h 140"/>
                <a:gd name="T14" fmla="*/ 97 w 182"/>
                <a:gd name="T15" fmla="*/ 50 h 140"/>
                <a:gd name="T16" fmla="*/ 111 w 182"/>
                <a:gd name="T17" fmla="*/ 59 h 140"/>
                <a:gd name="T18" fmla="*/ 121 w 182"/>
                <a:gd name="T19" fmla="*/ 67 h 140"/>
                <a:gd name="T20" fmla="*/ 130 w 182"/>
                <a:gd name="T21" fmla="*/ 75 h 140"/>
                <a:gd name="T22" fmla="*/ 140 w 182"/>
                <a:gd name="T23" fmla="*/ 84 h 140"/>
                <a:gd name="T24" fmla="*/ 149 w 182"/>
                <a:gd name="T25" fmla="*/ 93 h 140"/>
                <a:gd name="T26" fmla="*/ 158 w 182"/>
                <a:gd name="T27" fmla="*/ 104 h 140"/>
                <a:gd name="T28" fmla="*/ 166 w 182"/>
                <a:gd name="T29" fmla="*/ 113 h 140"/>
                <a:gd name="T30" fmla="*/ 174 w 182"/>
                <a:gd name="T31" fmla="*/ 123 h 140"/>
                <a:gd name="T32" fmla="*/ 180 w 182"/>
                <a:gd name="T33" fmla="*/ 132 h 140"/>
                <a:gd name="T34" fmla="*/ 182 w 182"/>
                <a:gd name="T35" fmla="*/ 136 h 140"/>
                <a:gd name="T36" fmla="*/ 182 w 182"/>
                <a:gd name="T37" fmla="*/ 139 h 140"/>
                <a:gd name="T38" fmla="*/ 179 w 182"/>
                <a:gd name="T39" fmla="*/ 140 h 140"/>
                <a:gd name="T40" fmla="*/ 175 w 182"/>
                <a:gd name="T41" fmla="*/ 137 h 140"/>
                <a:gd name="T42" fmla="*/ 165 w 182"/>
                <a:gd name="T43" fmla="*/ 126 h 140"/>
                <a:gd name="T44" fmla="*/ 153 w 182"/>
                <a:gd name="T45" fmla="*/ 114 h 140"/>
                <a:gd name="T46" fmla="*/ 143 w 182"/>
                <a:gd name="T47" fmla="*/ 104 h 140"/>
                <a:gd name="T48" fmla="*/ 131 w 182"/>
                <a:gd name="T49" fmla="*/ 92 h 140"/>
                <a:gd name="T50" fmla="*/ 118 w 182"/>
                <a:gd name="T51" fmla="*/ 82 h 140"/>
                <a:gd name="T52" fmla="*/ 106 w 182"/>
                <a:gd name="T53" fmla="*/ 71 h 140"/>
                <a:gd name="T54" fmla="*/ 93 w 182"/>
                <a:gd name="T55" fmla="*/ 62 h 140"/>
                <a:gd name="T56" fmla="*/ 79 w 182"/>
                <a:gd name="T57" fmla="*/ 54 h 140"/>
                <a:gd name="T58" fmla="*/ 67 w 182"/>
                <a:gd name="T59" fmla="*/ 48 h 140"/>
                <a:gd name="T60" fmla="*/ 57 w 182"/>
                <a:gd name="T61" fmla="*/ 43 h 140"/>
                <a:gd name="T62" fmla="*/ 45 w 182"/>
                <a:gd name="T63" fmla="*/ 37 h 140"/>
                <a:gd name="T64" fmla="*/ 36 w 182"/>
                <a:gd name="T65" fmla="*/ 32 h 140"/>
                <a:gd name="T66" fmla="*/ 26 w 182"/>
                <a:gd name="T67" fmla="*/ 26 h 140"/>
                <a:gd name="T68" fmla="*/ 17 w 182"/>
                <a:gd name="T69" fmla="*/ 18 h 140"/>
                <a:gd name="T70" fmla="*/ 7 w 182"/>
                <a:gd name="T71" fmla="*/ 10 h 140"/>
                <a:gd name="T72" fmla="*/ 0 w 182"/>
                <a:gd name="T73" fmla="*/ 0 h 140"/>
                <a:gd name="T74" fmla="*/ 0 w 182"/>
                <a:gd name="T75" fmla="*/ 0 h 140"/>
                <a:gd name="T76" fmla="*/ 0 w 182"/>
                <a:gd name="T77" fmla="*/ 0 h 140"/>
                <a:gd name="T78" fmla="*/ 0 w 182"/>
                <a:gd name="T79" fmla="*/ 0 h 140"/>
                <a:gd name="T80" fmla="*/ 0 w 182"/>
                <a:gd name="T81" fmla="*/ 0 h 140"/>
                <a:gd name="T82" fmla="*/ 0 w 182"/>
                <a:gd name="T8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40">
                  <a:moveTo>
                    <a:pt x="0" y="0"/>
                  </a:moveTo>
                  <a:lnTo>
                    <a:pt x="11" y="11"/>
                  </a:lnTo>
                  <a:lnTo>
                    <a:pt x="24" y="20"/>
                  </a:lnTo>
                  <a:lnTo>
                    <a:pt x="39" y="27"/>
                  </a:lnTo>
                  <a:lnTo>
                    <a:pt x="54" y="33"/>
                  </a:lnTo>
                  <a:lnTo>
                    <a:pt x="69" y="39"/>
                  </a:lnTo>
                  <a:lnTo>
                    <a:pt x="83" y="44"/>
                  </a:lnTo>
                  <a:lnTo>
                    <a:pt x="97" y="50"/>
                  </a:lnTo>
                  <a:lnTo>
                    <a:pt x="111" y="59"/>
                  </a:lnTo>
                  <a:lnTo>
                    <a:pt x="121" y="67"/>
                  </a:lnTo>
                  <a:lnTo>
                    <a:pt x="130" y="75"/>
                  </a:lnTo>
                  <a:lnTo>
                    <a:pt x="140" y="84"/>
                  </a:lnTo>
                  <a:lnTo>
                    <a:pt x="149" y="93"/>
                  </a:lnTo>
                  <a:lnTo>
                    <a:pt x="158" y="104"/>
                  </a:lnTo>
                  <a:lnTo>
                    <a:pt x="166" y="113"/>
                  </a:lnTo>
                  <a:lnTo>
                    <a:pt x="174" y="123"/>
                  </a:lnTo>
                  <a:lnTo>
                    <a:pt x="180" y="132"/>
                  </a:lnTo>
                  <a:lnTo>
                    <a:pt x="182" y="136"/>
                  </a:lnTo>
                  <a:lnTo>
                    <a:pt x="182" y="139"/>
                  </a:lnTo>
                  <a:lnTo>
                    <a:pt x="179" y="140"/>
                  </a:lnTo>
                  <a:lnTo>
                    <a:pt x="175" y="137"/>
                  </a:lnTo>
                  <a:lnTo>
                    <a:pt x="165" y="126"/>
                  </a:lnTo>
                  <a:lnTo>
                    <a:pt x="153" y="114"/>
                  </a:lnTo>
                  <a:lnTo>
                    <a:pt x="143" y="104"/>
                  </a:lnTo>
                  <a:lnTo>
                    <a:pt x="131" y="92"/>
                  </a:lnTo>
                  <a:lnTo>
                    <a:pt x="118" y="82"/>
                  </a:lnTo>
                  <a:lnTo>
                    <a:pt x="106" y="71"/>
                  </a:lnTo>
                  <a:lnTo>
                    <a:pt x="93" y="62"/>
                  </a:lnTo>
                  <a:lnTo>
                    <a:pt x="79" y="54"/>
                  </a:lnTo>
                  <a:lnTo>
                    <a:pt x="67" y="48"/>
                  </a:lnTo>
                  <a:lnTo>
                    <a:pt x="57" y="43"/>
                  </a:lnTo>
                  <a:lnTo>
                    <a:pt x="45" y="37"/>
                  </a:lnTo>
                  <a:lnTo>
                    <a:pt x="36" y="32"/>
                  </a:lnTo>
                  <a:lnTo>
                    <a:pt x="26" y="26"/>
                  </a:lnTo>
                  <a:lnTo>
                    <a:pt x="17" y="18"/>
                  </a:lnTo>
                  <a:lnTo>
                    <a:pt x="7" y="10"/>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4" name="Freeform 212"/>
            <p:cNvSpPr>
              <a:spLocks/>
            </p:cNvSpPr>
            <p:nvPr/>
          </p:nvSpPr>
          <p:spPr bwMode="auto">
            <a:xfrm flipH="1">
              <a:off x="772" y="2176"/>
              <a:ext cx="474" cy="592"/>
            </a:xfrm>
            <a:custGeom>
              <a:avLst/>
              <a:gdLst>
                <a:gd name="T0" fmla="*/ 455 w 474"/>
                <a:gd name="T1" fmla="*/ 17 h 592"/>
                <a:gd name="T2" fmla="*/ 414 w 474"/>
                <a:gd name="T3" fmla="*/ 42 h 592"/>
                <a:gd name="T4" fmla="*/ 377 w 474"/>
                <a:gd name="T5" fmla="*/ 63 h 592"/>
                <a:gd name="T6" fmla="*/ 338 w 474"/>
                <a:gd name="T7" fmla="*/ 83 h 592"/>
                <a:gd name="T8" fmla="*/ 300 w 474"/>
                <a:gd name="T9" fmla="*/ 111 h 592"/>
                <a:gd name="T10" fmla="*/ 264 w 474"/>
                <a:gd name="T11" fmla="*/ 143 h 592"/>
                <a:gd name="T12" fmla="*/ 230 w 474"/>
                <a:gd name="T13" fmla="*/ 178 h 592"/>
                <a:gd name="T14" fmla="*/ 200 w 474"/>
                <a:gd name="T15" fmla="*/ 216 h 592"/>
                <a:gd name="T16" fmla="*/ 171 w 474"/>
                <a:gd name="T17" fmla="*/ 256 h 592"/>
                <a:gd name="T18" fmla="*/ 147 w 474"/>
                <a:gd name="T19" fmla="*/ 298 h 592"/>
                <a:gd name="T20" fmla="*/ 122 w 474"/>
                <a:gd name="T21" fmla="*/ 341 h 592"/>
                <a:gd name="T22" fmla="*/ 100 w 474"/>
                <a:gd name="T23" fmla="*/ 384 h 592"/>
                <a:gd name="T24" fmla="*/ 84 w 474"/>
                <a:gd name="T25" fmla="*/ 418 h 592"/>
                <a:gd name="T26" fmla="*/ 72 w 474"/>
                <a:gd name="T27" fmla="*/ 442 h 592"/>
                <a:gd name="T28" fmla="*/ 61 w 474"/>
                <a:gd name="T29" fmla="*/ 466 h 592"/>
                <a:gd name="T30" fmla="*/ 50 w 474"/>
                <a:gd name="T31" fmla="*/ 490 h 592"/>
                <a:gd name="T32" fmla="*/ 40 w 474"/>
                <a:gd name="T33" fmla="*/ 514 h 592"/>
                <a:gd name="T34" fmla="*/ 32 w 474"/>
                <a:gd name="T35" fmla="*/ 536 h 592"/>
                <a:gd name="T36" fmla="*/ 26 w 474"/>
                <a:gd name="T37" fmla="*/ 559 h 592"/>
                <a:gd name="T38" fmla="*/ 19 w 474"/>
                <a:gd name="T39" fmla="*/ 579 h 592"/>
                <a:gd name="T40" fmla="*/ 9 w 474"/>
                <a:gd name="T41" fmla="*/ 592 h 592"/>
                <a:gd name="T42" fmla="*/ 1 w 474"/>
                <a:gd name="T43" fmla="*/ 583 h 592"/>
                <a:gd name="T44" fmla="*/ 3 w 474"/>
                <a:gd name="T45" fmla="*/ 555 h 592"/>
                <a:gd name="T46" fmla="*/ 16 w 474"/>
                <a:gd name="T47" fmla="*/ 512 h 592"/>
                <a:gd name="T48" fmla="*/ 33 w 474"/>
                <a:gd name="T49" fmla="*/ 472 h 592"/>
                <a:gd name="T50" fmla="*/ 53 w 474"/>
                <a:gd name="T51" fmla="*/ 433 h 592"/>
                <a:gd name="T52" fmla="*/ 76 w 474"/>
                <a:gd name="T53" fmla="*/ 389 h 592"/>
                <a:gd name="T54" fmla="*/ 102 w 474"/>
                <a:gd name="T55" fmla="*/ 341 h 592"/>
                <a:gd name="T56" fmla="*/ 131 w 474"/>
                <a:gd name="T57" fmla="*/ 294 h 592"/>
                <a:gd name="T58" fmla="*/ 161 w 474"/>
                <a:gd name="T59" fmla="*/ 248 h 592"/>
                <a:gd name="T60" fmla="*/ 189 w 474"/>
                <a:gd name="T61" fmla="*/ 209 h 592"/>
                <a:gd name="T62" fmla="*/ 218 w 474"/>
                <a:gd name="T63" fmla="*/ 177 h 592"/>
                <a:gd name="T64" fmla="*/ 249 w 474"/>
                <a:gd name="T65" fmla="*/ 147 h 592"/>
                <a:gd name="T66" fmla="*/ 283 w 474"/>
                <a:gd name="T67" fmla="*/ 118 h 592"/>
                <a:gd name="T68" fmla="*/ 321 w 474"/>
                <a:gd name="T69" fmla="*/ 90 h 592"/>
                <a:gd name="T70" fmla="*/ 364 w 474"/>
                <a:gd name="T71" fmla="*/ 63 h 592"/>
                <a:gd name="T72" fmla="*/ 408 w 474"/>
                <a:gd name="T73" fmla="*/ 38 h 592"/>
                <a:gd name="T74" fmla="*/ 452 w 474"/>
                <a:gd name="T75" fmla="*/ 13 h 592"/>
                <a:gd name="T76" fmla="*/ 474 w 474"/>
                <a:gd name="T77" fmla="*/ 0 h 592"/>
                <a:gd name="T78" fmla="*/ 474 w 474"/>
                <a:gd name="T79" fmla="*/ 1 h 592"/>
                <a:gd name="T80" fmla="*/ 474 w 474"/>
                <a:gd name="T81" fmla="*/ 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4" h="592">
                  <a:moveTo>
                    <a:pt x="474" y="1"/>
                  </a:moveTo>
                  <a:lnTo>
                    <a:pt x="455" y="17"/>
                  </a:lnTo>
                  <a:lnTo>
                    <a:pt x="434" y="30"/>
                  </a:lnTo>
                  <a:lnTo>
                    <a:pt x="414" y="42"/>
                  </a:lnTo>
                  <a:lnTo>
                    <a:pt x="395" y="52"/>
                  </a:lnTo>
                  <a:lnTo>
                    <a:pt x="377" y="63"/>
                  </a:lnTo>
                  <a:lnTo>
                    <a:pt x="357" y="73"/>
                  </a:lnTo>
                  <a:lnTo>
                    <a:pt x="338" y="83"/>
                  </a:lnTo>
                  <a:lnTo>
                    <a:pt x="320" y="96"/>
                  </a:lnTo>
                  <a:lnTo>
                    <a:pt x="300" y="111"/>
                  </a:lnTo>
                  <a:lnTo>
                    <a:pt x="282" y="126"/>
                  </a:lnTo>
                  <a:lnTo>
                    <a:pt x="264" y="143"/>
                  </a:lnTo>
                  <a:lnTo>
                    <a:pt x="247" y="160"/>
                  </a:lnTo>
                  <a:lnTo>
                    <a:pt x="230" y="178"/>
                  </a:lnTo>
                  <a:lnTo>
                    <a:pt x="214" y="196"/>
                  </a:lnTo>
                  <a:lnTo>
                    <a:pt x="200" y="216"/>
                  </a:lnTo>
                  <a:lnTo>
                    <a:pt x="186" y="235"/>
                  </a:lnTo>
                  <a:lnTo>
                    <a:pt x="171" y="256"/>
                  </a:lnTo>
                  <a:lnTo>
                    <a:pt x="158" y="276"/>
                  </a:lnTo>
                  <a:lnTo>
                    <a:pt x="147" y="298"/>
                  </a:lnTo>
                  <a:lnTo>
                    <a:pt x="134" y="319"/>
                  </a:lnTo>
                  <a:lnTo>
                    <a:pt x="122" y="341"/>
                  </a:lnTo>
                  <a:lnTo>
                    <a:pt x="111" y="362"/>
                  </a:lnTo>
                  <a:lnTo>
                    <a:pt x="100" y="384"/>
                  </a:lnTo>
                  <a:lnTo>
                    <a:pt x="89" y="406"/>
                  </a:lnTo>
                  <a:lnTo>
                    <a:pt x="84" y="418"/>
                  </a:lnTo>
                  <a:lnTo>
                    <a:pt x="78" y="431"/>
                  </a:lnTo>
                  <a:lnTo>
                    <a:pt x="72" y="442"/>
                  </a:lnTo>
                  <a:lnTo>
                    <a:pt x="66" y="454"/>
                  </a:lnTo>
                  <a:lnTo>
                    <a:pt x="61" y="466"/>
                  </a:lnTo>
                  <a:lnTo>
                    <a:pt x="55" y="479"/>
                  </a:lnTo>
                  <a:lnTo>
                    <a:pt x="50" y="490"/>
                  </a:lnTo>
                  <a:lnTo>
                    <a:pt x="45" y="503"/>
                  </a:lnTo>
                  <a:lnTo>
                    <a:pt x="40" y="514"/>
                  </a:lnTo>
                  <a:lnTo>
                    <a:pt x="36" y="525"/>
                  </a:lnTo>
                  <a:lnTo>
                    <a:pt x="32" y="536"/>
                  </a:lnTo>
                  <a:lnTo>
                    <a:pt x="28" y="548"/>
                  </a:lnTo>
                  <a:lnTo>
                    <a:pt x="26" y="559"/>
                  </a:lnTo>
                  <a:lnTo>
                    <a:pt x="23" y="570"/>
                  </a:lnTo>
                  <a:lnTo>
                    <a:pt x="19" y="579"/>
                  </a:lnTo>
                  <a:lnTo>
                    <a:pt x="14" y="589"/>
                  </a:lnTo>
                  <a:lnTo>
                    <a:pt x="9" y="592"/>
                  </a:lnTo>
                  <a:lnTo>
                    <a:pt x="5" y="588"/>
                  </a:lnTo>
                  <a:lnTo>
                    <a:pt x="1" y="583"/>
                  </a:lnTo>
                  <a:lnTo>
                    <a:pt x="0" y="578"/>
                  </a:lnTo>
                  <a:lnTo>
                    <a:pt x="3" y="555"/>
                  </a:lnTo>
                  <a:lnTo>
                    <a:pt x="10" y="533"/>
                  </a:lnTo>
                  <a:lnTo>
                    <a:pt x="16" y="512"/>
                  </a:lnTo>
                  <a:lnTo>
                    <a:pt x="24" y="493"/>
                  </a:lnTo>
                  <a:lnTo>
                    <a:pt x="33" y="472"/>
                  </a:lnTo>
                  <a:lnTo>
                    <a:pt x="42" y="453"/>
                  </a:lnTo>
                  <a:lnTo>
                    <a:pt x="53" y="433"/>
                  </a:lnTo>
                  <a:lnTo>
                    <a:pt x="63" y="414"/>
                  </a:lnTo>
                  <a:lnTo>
                    <a:pt x="76" y="389"/>
                  </a:lnTo>
                  <a:lnTo>
                    <a:pt x="89" y="366"/>
                  </a:lnTo>
                  <a:lnTo>
                    <a:pt x="102" y="341"/>
                  </a:lnTo>
                  <a:lnTo>
                    <a:pt x="117" y="317"/>
                  </a:lnTo>
                  <a:lnTo>
                    <a:pt x="131" y="294"/>
                  </a:lnTo>
                  <a:lnTo>
                    <a:pt x="145" y="271"/>
                  </a:lnTo>
                  <a:lnTo>
                    <a:pt x="161" y="248"/>
                  </a:lnTo>
                  <a:lnTo>
                    <a:pt x="176" y="226"/>
                  </a:lnTo>
                  <a:lnTo>
                    <a:pt x="189" y="209"/>
                  </a:lnTo>
                  <a:lnTo>
                    <a:pt x="204" y="193"/>
                  </a:lnTo>
                  <a:lnTo>
                    <a:pt x="218" y="177"/>
                  </a:lnTo>
                  <a:lnTo>
                    <a:pt x="234" y="161"/>
                  </a:lnTo>
                  <a:lnTo>
                    <a:pt x="249" y="147"/>
                  </a:lnTo>
                  <a:lnTo>
                    <a:pt x="266" y="131"/>
                  </a:lnTo>
                  <a:lnTo>
                    <a:pt x="283" y="118"/>
                  </a:lnTo>
                  <a:lnTo>
                    <a:pt x="300" y="104"/>
                  </a:lnTo>
                  <a:lnTo>
                    <a:pt x="321" y="90"/>
                  </a:lnTo>
                  <a:lnTo>
                    <a:pt x="342" y="76"/>
                  </a:lnTo>
                  <a:lnTo>
                    <a:pt x="364" y="63"/>
                  </a:lnTo>
                  <a:lnTo>
                    <a:pt x="386" y="49"/>
                  </a:lnTo>
                  <a:lnTo>
                    <a:pt x="408" y="38"/>
                  </a:lnTo>
                  <a:lnTo>
                    <a:pt x="430" y="26"/>
                  </a:lnTo>
                  <a:lnTo>
                    <a:pt x="452" y="13"/>
                  </a:lnTo>
                  <a:lnTo>
                    <a:pt x="474" y="0"/>
                  </a:lnTo>
                  <a:lnTo>
                    <a:pt x="474" y="0"/>
                  </a:lnTo>
                  <a:lnTo>
                    <a:pt x="474" y="0"/>
                  </a:lnTo>
                  <a:lnTo>
                    <a:pt x="474" y="1"/>
                  </a:lnTo>
                  <a:lnTo>
                    <a:pt x="474" y="1"/>
                  </a:lnTo>
                  <a:lnTo>
                    <a:pt x="47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5" name="Freeform 213"/>
            <p:cNvSpPr>
              <a:spLocks/>
            </p:cNvSpPr>
            <p:nvPr/>
          </p:nvSpPr>
          <p:spPr bwMode="auto">
            <a:xfrm flipH="1">
              <a:off x="1050" y="1989"/>
              <a:ext cx="12" cy="233"/>
            </a:xfrm>
            <a:custGeom>
              <a:avLst/>
              <a:gdLst>
                <a:gd name="T0" fmla="*/ 4 w 12"/>
                <a:gd name="T1" fmla="*/ 0 h 233"/>
                <a:gd name="T2" fmla="*/ 8 w 12"/>
                <a:gd name="T3" fmla="*/ 58 h 233"/>
                <a:gd name="T4" fmla="*/ 12 w 12"/>
                <a:gd name="T5" fmla="*/ 117 h 233"/>
                <a:gd name="T6" fmla="*/ 12 w 12"/>
                <a:gd name="T7" fmla="*/ 175 h 233"/>
                <a:gd name="T8" fmla="*/ 5 w 12"/>
                <a:gd name="T9" fmla="*/ 233 h 233"/>
                <a:gd name="T10" fmla="*/ 5 w 12"/>
                <a:gd name="T11" fmla="*/ 233 h 233"/>
                <a:gd name="T12" fmla="*/ 4 w 12"/>
                <a:gd name="T13" fmla="*/ 233 h 233"/>
                <a:gd name="T14" fmla="*/ 3 w 12"/>
                <a:gd name="T15" fmla="*/ 233 h 233"/>
                <a:gd name="T16" fmla="*/ 3 w 12"/>
                <a:gd name="T17" fmla="*/ 233 h 233"/>
                <a:gd name="T18" fmla="*/ 4 w 12"/>
                <a:gd name="T19" fmla="*/ 203 h 233"/>
                <a:gd name="T20" fmla="*/ 4 w 12"/>
                <a:gd name="T21" fmla="*/ 173 h 233"/>
                <a:gd name="T22" fmla="*/ 2 w 12"/>
                <a:gd name="T23" fmla="*/ 144 h 233"/>
                <a:gd name="T24" fmla="*/ 0 w 12"/>
                <a:gd name="T25" fmla="*/ 114 h 233"/>
                <a:gd name="T26" fmla="*/ 0 w 12"/>
                <a:gd name="T27" fmla="*/ 86 h 233"/>
                <a:gd name="T28" fmla="*/ 0 w 12"/>
                <a:gd name="T29" fmla="*/ 57 h 233"/>
                <a:gd name="T30" fmla="*/ 2 w 12"/>
                <a:gd name="T31" fmla="*/ 28 h 233"/>
                <a:gd name="T32" fmla="*/ 4 w 12"/>
                <a:gd name="T33" fmla="*/ 0 h 233"/>
                <a:gd name="T34" fmla="*/ 4 w 12"/>
                <a:gd name="T35" fmla="*/ 0 h 233"/>
                <a:gd name="T36" fmla="*/ 4 w 12"/>
                <a:gd name="T37" fmla="*/ 0 h 233"/>
                <a:gd name="T38" fmla="*/ 4 w 12"/>
                <a:gd name="T39" fmla="*/ 0 h 233"/>
                <a:gd name="T40" fmla="*/ 4 w 12"/>
                <a:gd name="T41" fmla="*/ 0 h 233"/>
                <a:gd name="T42" fmla="*/ 4 w 1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33">
                  <a:moveTo>
                    <a:pt x="4" y="0"/>
                  </a:moveTo>
                  <a:lnTo>
                    <a:pt x="8" y="58"/>
                  </a:lnTo>
                  <a:lnTo>
                    <a:pt x="12" y="117"/>
                  </a:lnTo>
                  <a:lnTo>
                    <a:pt x="12" y="175"/>
                  </a:lnTo>
                  <a:lnTo>
                    <a:pt x="5" y="233"/>
                  </a:lnTo>
                  <a:lnTo>
                    <a:pt x="5" y="233"/>
                  </a:lnTo>
                  <a:lnTo>
                    <a:pt x="4" y="233"/>
                  </a:lnTo>
                  <a:lnTo>
                    <a:pt x="3" y="233"/>
                  </a:lnTo>
                  <a:lnTo>
                    <a:pt x="3" y="233"/>
                  </a:lnTo>
                  <a:lnTo>
                    <a:pt x="4" y="203"/>
                  </a:lnTo>
                  <a:lnTo>
                    <a:pt x="4" y="173"/>
                  </a:lnTo>
                  <a:lnTo>
                    <a:pt x="2" y="144"/>
                  </a:lnTo>
                  <a:lnTo>
                    <a:pt x="0" y="114"/>
                  </a:lnTo>
                  <a:lnTo>
                    <a:pt x="0" y="86"/>
                  </a:lnTo>
                  <a:lnTo>
                    <a:pt x="0" y="57"/>
                  </a:lnTo>
                  <a:lnTo>
                    <a:pt x="2" y="28"/>
                  </a:lnTo>
                  <a:lnTo>
                    <a:pt x="4" y="0"/>
                  </a:lnTo>
                  <a:lnTo>
                    <a:pt x="4" y="0"/>
                  </a:lnTo>
                  <a:lnTo>
                    <a:pt x="4" y="0"/>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6" name="Freeform 214"/>
            <p:cNvSpPr>
              <a:spLocks/>
            </p:cNvSpPr>
            <p:nvPr/>
          </p:nvSpPr>
          <p:spPr bwMode="auto">
            <a:xfrm flipH="1">
              <a:off x="1536" y="2760"/>
              <a:ext cx="570" cy="59"/>
            </a:xfrm>
            <a:custGeom>
              <a:avLst/>
              <a:gdLst>
                <a:gd name="T0" fmla="*/ 553 w 570"/>
                <a:gd name="T1" fmla="*/ 42 h 59"/>
                <a:gd name="T2" fmla="*/ 520 w 570"/>
                <a:gd name="T3" fmla="*/ 29 h 59"/>
                <a:gd name="T4" fmla="*/ 486 w 570"/>
                <a:gd name="T5" fmla="*/ 20 h 59"/>
                <a:gd name="T6" fmla="*/ 452 w 570"/>
                <a:gd name="T7" fmla="*/ 13 h 59"/>
                <a:gd name="T8" fmla="*/ 417 w 570"/>
                <a:gd name="T9" fmla="*/ 12 h 59"/>
                <a:gd name="T10" fmla="*/ 382 w 570"/>
                <a:gd name="T11" fmla="*/ 13 h 59"/>
                <a:gd name="T12" fmla="*/ 346 w 570"/>
                <a:gd name="T13" fmla="*/ 17 h 59"/>
                <a:gd name="T14" fmla="*/ 311 w 570"/>
                <a:gd name="T15" fmla="*/ 22 h 59"/>
                <a:gd name="T16" fmla="*/ 274 w 570"/>
                <a:gd name="T17" fmla="*/ 30 h 59"/>
                <a:gd name="T18" fmla="*/ 237 w 570"/>
                <a:gd name="T19" fmla="*/ 39 h 59"/>
                <a:gd name="T20" fmla="*/ 199 w 570"/>
                <a:gd name="T21" fmla="*/ 48 h 59"/>
                <a:gd name="T22" fmla="*/ 161 w 570"/>
                <a:gd name="T23" fmla="*/ 55 h 59"/>
                <a:gd name="T24" fmla="*/ 125 w 570"/>
                <a:gd name="T25" fmla="*/ 59 h 59"/>
                <a:gd name="T26" fmla="*/ 90 w 570"/>
                <a:gd name="T27" fmla="*/ 57 h 59"/>
                <a:gd name="T28" fmla="*/ 54 w 570"/>
                <a:gd name="T29" fmla="*/ 55 h 59"/>
                <a:gd name="T30" fmla="*/ 19 w 570"/>
                <a:gd name="T31" fmla="*/ 51 h 59"/>
                <a:gd name="T32" fmla="*/ 1 w 570"/>
                <a:gd name="T33" fmla="*/ 47 h 59"/>
                <a:gd name="T34" fmla="*/ 0 w 570"/>
                <a:gd name="T35" fmla="*/ 44 h 59"/>
                <a:gd name="T36" fmla="*/ 22 w 570"/>
                <a:gd name="T37" fmla="*/ 46 h 59"/>
                <a:gd name="T38" fmla="*/ 64 w 570"/>
                <a:gd name="T39" fmla="*/ 48 h 59"/>
                <a:gd name="T40" fmla="*/ 107 w 570"/>
                <a:gd name="T41" fmla="*/ 48 h 59"/>
                <a:gd name="T42" fmla="*/ 148 w 570"/>
                <a:gd name="T43" fmla="*/ 43 h 59"/>
                <a:gd name="T44" fmla="*/ 188 w 570"/>
                <a:gd name="T45" fmla="*/ 34 h 59"/>
                <a:gd name="T46" fmla="*/ 229 w 570"/>
                <a:gd name="T47" fmla="*/ 23 h 59"/>
                <a:gd name="T48" fmla="*/ 268 w 570"/>
                <a:gd name="T49" fmla="*/ 13 h 59"/>
                <a:gd name="T50" fmla="*/ 308 w 570"/>
                <a:gd name="T51" fmla="*/ 5 h 59"/>
                <a:gd name="T52" fmla="*/ 345 w 570"/>
                <a:gd name="T53" fmla="*/ 1 h 59"/>
                <a:gd name="T54" fmla="*/ 377 w 570"/>
                <a:gd name="T55" fmla="*/ 0 h 59"/>
                <a:gd name="T56" fmla="*/ 408 w 570"/>
                <a:gd name="T57" fmla="*/ 0 h 59"/>
                <a:gd name="T58" fmla="*/ 438 w 570"/>
                <a:gd name="T59" fmla="*/ 3 h 59"/>
                <a:gd name="T60" fmla="*/ 468 w 570"/>
                <a:gd name="T61" fmla="*/ 8 h 59"/>
                <a:gd name="T62" fmla="*/ 497 w 570"/>
                <a:gd name="T63" fmla="*/ 17 h 59"/>
                <a:gd name="T64" fmla="*/ 525 w 570"/>
                <a:gd name="T65" fmla="*/ 27 h 59"/>
                <a:gd name="T66" fmla="*/ 554 w 570"/>
                <a:gd name="T67" fmla="*/ 42 h 59"/>
                <a:gd name="T68" fmla="*/ 570 w 570"/>
                <a:gd name="T69" fmla="*/ 51 h 59"/>
                <a:gd name="T70" fmla="*/ 570 w 570"/>
                <a:gd name="T71" fmla="*/ 51 h 59"/>
                <a:gd name="T72" fmla="*/ 568 w 570"/>
                <a:gd name="T73"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59">
                  <a:moveTo>
                    <a:pt x="568" y="51"/>
                  </a:moveTo>
                  <a:lnTo>
                    <a:pt x="553" y="42"/>
                  </a:lnTo>
                  <a:lnTo>
                    <a:pt x="536" y="35"/>
                  </a:lnTo>
                  <a:lnTo>
                    <a:pt x="520" y="29"/>
                  </a:lnTo>
                  <a:lnTo>
                    <a:pt x="503" y="23"/>
                  </a:lnTo>
                  <a:lnTo>
                    <a:pt x="486" y="20"/>
                  </a:lnTo>
                  <a:lnTo>
                    <a:pt x="469" y="16"/>
                  </a:lnTo>
                  <a:lnTo>
                    <a:pt x="452" y="13"/>
                  </a:lnTo>
                  <a:lnTo>
                    <a:pt x="434" y="12"/>
                  </a:lnTo>
                  <a:lnTo>
                    <a:pt x="417" y="12"/>
                  </a:lnTo>
                  <a:lnTo>
                    <a:pt x="399" y="12"/>
                  </a:lnTo>
                  <a:lnTo>
                    <a:pt x="382" y="13"/>
                  </a:lnTo>
                  <a:lnTo>
                    <a:pt x="364" y="14"/>
                  </a:lnTo>
                  <a:lnTo>
                    <a:pt x="346" y="17"/>
                  </a:lnTo>
                  <a:lnTo>
                    <a:pt x="329" y="20"/>
                  </a:lnTo>
                  <a:lnTo>
                    <a:pt x="311" y="22"/>
                  </a:lnTo>
                  <a:lnTo>
                    <a:pt x="294" y="26"/>
                  </a:lnTo>
                  <a:lnTo>
                    <a:pt x="274" y="30"/>
                  </a:lnTo>
                  <a:lnTo>
                    <a:pt x="256" y="35"/>
                  </a:lnTo>
                  <a:lnTo>
                    <a:pt x="237" y="39"/>
                  </a:lnTo>
                  <a:lnTo>
                    <a:pt x="218" y="43"/>
                  </a:lnTo>
                  <a:lnTo>
                    <a:pt x="199" y="48"/>
                  </a:lnTo>
                  <a:lnTo>
                    <a:pt x="179" y="51"/>
                  </a:lnTo>
                  <a:lnTo>
                    <a:pt x="161" y="55"/>
                  </a:lnTo>
                  <a:lnTo>
                    <a:pt x="142" y="57"/>
                  </a:lnTo>
                  <a:lnTo>
                    <a:pt x="125" y="59"/>
                  </a:lnTo>
                  <a:lnTo>
                    <a:pt x="107" y="59"/>
                  </a:lnTo>
                  <a:lnTo>
                    <a:pt x="90" y="57"/>
                  </a:lnTo>
                  <a:lnTo>
                    <a:pt x="71" y="56"/>
                  </a:lnTo>
                  <a:lnTo>
                    <a:pt x="54" y="55"/>
                  </a:lnTo>
                  <a:lnTo>
                    <a:pt x="36" y="53"/>
                  </a:lnTo>
                  <a:lnTo>
                    <a:pt x="19" y="51"/>
                  </a:lnTo>
                  <a:lnTo>
                    <a:pt x="2" y="48"/>
                  </a:lnTo>
                  <a:lnTo>
                    <a:pt x="1" y="47"/>
                  </a:lnTo>
                  <a:lnTo>
                    <a:pt x="0" y="46"/>
                  </a:lnTo>
                  <a:lnTo>
                    <a:pt x="0" y="44"/>
                  </a:lnTo>
                  <a:lnTo>
                    <a:pt x="1" y="44"/>
                  </a:lnTo>
                  <a:lnTo>
                    <a:pt x="22" y="46"/>
                  </a:lnTo>
                  <a:lnTo>
                    <a:pt x="43" y="47"/>
                  </a:lnTo>
                  <a:lnTo>
                    <a:pt x="64" y="48"/>
                  </a:lnTo>
                  <a:lnTo>
                    <a:pt x="86" y="48"/>
                  </a:lnTo>
                  <a:lnTo>
                    <a:pt x="107" y="48"/>
                  </a:lnTo>
                  <a:lnTo>
                    <a:pt x="127" y="46"/>
                  </a:lnTo>
                  <a:lnTo>
                    <a:pt x="148" y="43"/>
                  </a:lnTo>
                  <a:lnTo>
                    <a:pt x="169" y="39"/>
                  </a:lnTo>
                  <a:lnTo>
                    <a:pt x="188" y="34"/>
                  </a:lnTo>
                  <a:lnTo>
                    <a:pt x="209" y="29"/>
                  </a:lnTo>
                  <a:lnTo>
                    <a:pt x="229" y="23"/>
                  </a:lnTo>
                  <a:lnTo>
                    <a:pt x="248" y="18"/>
                  </a:lnTo>
                  <a:lnTo>
                    <a:pt x="268" y="13"/>
                  </a:lnTo>
                  <a:lnTo>
                    <a:pt x="289" y="9"/>
                  </a:lnTo>
                  <a:lnTo>
                    <a:pt x="308" y="5"/>
                  </a:lnTo>
                  <a:lnTo>
                    <a:pt x="329" y="3"/>
                  </a:lnTo>
                  <a:lnTo>
                    <a:pt x="345" y="1"/>
                  </a:lnTo>
                  <a:lnTo>
                    <a:pt x="361" y="0"/>
                  </a:lnTo>
                  <a:lnTo>
                    <a:pt x="377" y="0"/>
                  </a:lnTo>
                  <a:lnTo>
                    <a:pt x="393" y="0"/>
                  </a:lnTo>
                  <a:lnTo>
                    <a:pt x="408" y="0"/>
                  </a:lnTo>
                  <a:lnTo>
                    <a:pt x="423" y="1"/>
                  </a:lnTo>
                  <a:lnTo>
                    <a:pt x="438" y="3"/>
                  </a:lnTo>
                  <a:lnTo>
                    <a:pt x="452" y="5"/>
                  </a:lnTo>
                  <a:lnTo>
                    <a:pt x="468" y="8"/>
                  </a:lnTo>
                  <a:lnTo>
                    <a:pt x="482" y="12"/>
                  </a:lnTo>
                  <a:lnTo>
                    <a:pt x="497" y="17"/>
                  </a:lnTo>
                  <a:lnTo>
                    <a:pt x="511" y="22"/>
                  </a:lnTo>
                  <a:lnTo>
                    <a:pt x="525" y="27"/>
                  </a:lnTo>
                  <a:lnTo>
                    <a:pt x="540" y="34"/>
                  </a:lnTo>
                  <a:lnTo>
                    <a:pt x="554" y="42"/>
                  </a:lnTo>
                  <a:lnTo>
                    <a:pt x="568" y="51"/>
                  </a:lnTo>
                  <a:lnTo>
                    <a:pt x="570" y="51"/>
                  </a:lnTo>
                  <a:lnTo>
                    <a:pt x="570" y="51"/>
                  </a:lnTo>
                  <a:lnTo>
                    <a:pt x="570" y="51"/>
                  </a:lnTo>
                  <a:lnTo>
                    <a:pt x="568" y="51"/>
                  </a:lnTo>
                  <a:lnTo>
                    <a:pt x="56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7" name="Freeform 215"/>
            <p:cNvSpPr>
              <a:spLocks/>
            </p:cNvSpPr>
            <p:nvPr/>
          </p:nvSpPr>
          <p:spPr bwMode="auto">
            <a:xfrm flipH="1">
              <a:off x="1484" y="2917"/>
              <a:ext cx="652" cy="133"/>
            </a:xfrm>
            <a:custGeom>
              <a:avLst/>
              <a:gdLst>
                <a:gd name="T0" fmla="*/ 628 w 652"/>
                <a:gd name="T1" fmla="*/ 123 h 133"/>
                <a:gd name="T2" fmla="*/ 580 w 652"/>
                <a:gd name="T3" fmla="*/ 130 h 133"/>
                <a:gd name="T4" fmla="*/ 533 w 652"/>
                <a:gd name="T5" fmla="*/ 133 h 133"/>
                <a:gd name="T6" fmla="*/ 486 w 652"/>
                <a:gd name="T7" fmla="*/ 132 h 133"/>
                <a:gd name="T8" fmla="*/ 443 w 652"/>
                <a:gd name="T9" fmla="*/ 127 h 133"/>
                <a:gd name="T10" fmla="*/ 404 w 652"/>
                <a:gd name="T11" fmla="*/ 120 h 133"/>
                <a:gd name="T12" fmla="*/ 372 w 652"/>
                <a:gd name="T13" fmla="*/ 112 h 133"/>
                <a:gd name="T14" fmla="*/ 346 w 652"/>
                <a:gd name="T15" fmla="*/ 107 h 133"/>
                <a:gd name="T16" fmla="*/ 313 w 652"/>
                <a:gd name="T17" fmla="*/ 101 h 133"/>
                <a:gd name="T18" fmla="*/ 270 w 652"/>
                <a:gd name="T19" fmla="*/ 90 h 133"/>
                <a:gd name="T20" fmla="*/ 228 w 652"/>
                <a:gd name="T21" fmla="*/ 78 h 133"/>
                <a:gd name="T22" fmla="*/ 185 w 652"/>
                <a:gd name="T23" fmla="*/ 67 h 133"/>
                <a:gd name="T24" fmla="*/ 144 w 652"/>
                <a:gd name="T25" fmla="*/ 55 h 133"/>
                <a:gd name="T26" fmla="*/ 103 w 652"/>
                <a:gd name="T27" fmla="*/ 45 h 133"/>
                <a:gd name="T28" fmla="*/ 62 w 652"/>
                <a:gd name="T29" fmla="*/ 34 h 133"/>
                <a:gd name="T30" fmla="*/ 23 w 652"/>
                <a:gd name="T31" fmla="*/ 20 h 133"/>
                <a:gd name="T32" fmla="*/ 3 w 652"/>
                <a:gd name="T33" fmla="*/ 9 h 133"/>
                <a:gd name="T34" fmla="*/ 0 w 652"/>
                <a:gd name="T35" fmla="*/ 2 h 133"/>
                <a:gd name="T36" fmla="*/ 21 w 652"/>
                <a:gd name="T37" fmla="*/ 3 h 133"/>
                <a:gd name="T38" fmla="*/ 57 w 652"/>
                <a:gd name="T39" fmla="*/ 12 h 133"/>
                <a:gd name="T40" fmla="*/ 94 w 652"/>
                <a:gd name="T41" fmla="*/ 22 h 133"/>
                <a:gd name="T42" fmla="*/ 129 w 652"/>
                <a:gd name="T43" fmla="*/ 34 h 133"/>
                <a:gd name="T44" fmla="*/ 165 w 652"/>
                <a:gd name="T45" fmla="*/ 45 h 133"/>
                <a:gd name="T46" fmla="*/ 203 w 652"/>
                <a:gd name="T47" fmla="*/ 54 h 133"/>
                <a:gd name="T48" fmla="*/ 241 w 652"/>
                <a:gd name="T49" fmla="*/ 64 h 133"/>
                <a:gd name="T50" fmla="*/ 277 w 652"/>
                <a:gd name="T51" fmla="*/ 76 h 133"/>
                <a:gd name="T52" fmla="*/ 317 w 652"/>
                <a:gd name="T53" fmla="*/ 89 h 133"/>
                <a:gd name="T54" fmla="*/ 362 w 652"/>
                <a:gd name="T55" fmla="*/ 101 h 133"/>
                <a:gd name="T56" fmla="*/ 407 w 652"/>
                <a:gd name="T57" fmla="*/ 108 h 133"/>
                <a:gd name="T58" fmla="*/ 453 w 652"/>
                <a:gd name="T59" fmla="*/ 115 h 133"/>
                <a:gd name="T60" fmla="*/ 497 w 652"/>
                <a:gd name="T61" fmla="*/ 121 h 133"/>
                <a:gd name="T62" fmla="*/ 554 w 652"/>
                <a:gd name="T63" fmla="*/ 121 h 133"/>
                <a:gd name="T64" fmla="*/ 610 w 652"/>
                <a:gd name="T65" fmla="*/ 119 h 133"/>
                <a:gd name="T66" fmla="*/ 646 w 652"/>
                <a:gd name="T67" fmla="*/ 11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2" h="133">
                  <a:moveTo>
                    <a:pt x="652" y="116"/>
                  </a:moveTo>
                  <a:lnTo>
                    <a:pt x="628" y="123"/>
                  </a:lnTo>
                  <a:lnTo>
                    <a:pt x="605" y="128"/>
                  </a:lnTo>
                  <a:lnTo>
                    <a:pt x="580" y="130"/>
                  </a:lnTo>
                  <a:lnTo>
                    <a:pt x="557" y="133"/>
                  </a:lnTo>
                  <a:lnTo>
                    <a:pt x="533" y="133"/>
                  </a:lnTo>
                  <a:lnTo>
                    <a:pt x="510" y="133"/>
                  </a:lnTo>
                  <a:lnTo>
                    <a:pt x="486" y="132"/>
                  </a:lnTo>
                  <a:lnTo>
                    <a:pt x="464" y="129"/>
                  </a:lnTo>
                  <a:lnTo>
                    <a:pt x="443" y="127"/>
                  </a:lnTo>
                  <a:lnTo>
                    <a:pt x="424" y="124"/>
                  </a:lnTo>
                  <a:lnTo>
                    <a:pt x="404" y="120"/>
                  </a:lnTo>
                  <a:lnTo>
                    <a:pt x="388" y="116"/>
                  </a:lnTo>
                  <a:lnTo>
                    <a:pt x="372" y="112"/>
                  </a:lnTo>
                  <a:lnTo>
                    <a:pt x="358" y="110"/>
                  </a:lnTo>
                  <a:lnTo>
                    <a:pt x="346" y="107"/>
                  </a:lnTo>
                  <a:lnTo>
                    <a:pt x="336" y="104"/>
                  </a:lnTo>
                  <a:lnTo>
                    <a:pt x="313" y="101"/>
                  </a:lnTo>
                  <a:lnTo>
                    <a:pt x="293" y="95"/>
                  </a:lnTo>
                  <a:lnTo>
                    <a:pt x="270" y="90"/>
                  </a:lnTo>
                  <a:lnTo>
                    <a:pt x="250" y="84"/>
                  </a:lnTo>
                  <a:lnTo>
                    <a:pt x="228" y="78"/>
                  </a:lnTo>
                  <a:lnTo>
                    <a:pt x="207" y="72"/>
                  </a:lnTo>
                  <a:lnTo>
                    <a:pt x="185" y="67"/>
                  </a:lnTo>
                  <a:lnTo>
                    <a:pt x="164" y="60"/>
                  </a:lnTo>
                  <a:lnTo>
                    <a:pt x="144" y="55"/>
                  </a:lnTo>
                  <a:lnTo>
                    <a:pt x="124" y="50"/>
                  </a:lnTo>
                  <a:lnTo>
                    <a:pt x="103" y="45"/>
                  </a:lnTo>
                  <a:lnTo>
                    <a:pt x="83" y="39"/>
                  </a:lnTo>
                  <a:lnTo>
                    <a:pt x="62" y="34"/>
                  </a:lnTo>
                  <a:lnTo>
                    <a:pt x="43" y="28"/>
                  </a:lnTo>
                  <a:lnTo>
                    <a:pt x="23" y="20"/>
                  </a:lnTo>
                  <a:lnTo>
                    <a:pt x="5" y="12"/>
                  </a:lnTo>
                  <a:lnTo>
                    <a:pt x="3" y="9"/>
                  </a:lnTo>
                  <a:lnTo>
                    <a:pt x="0" y="6"/>
                  </a:lnTo>
                  <a:lnTo>
                    <a:pt x="0" y="2"/>
                  </a:lnTo>
                  <a:lnTo>
                    <a:pt x="3" y="0"/>
                  </a:lnTo>
                  <a:lnTo>
                    <a:pt x="21" y="3"/>
                  </a:lnTo>
                  <a:lnTo>
                    <a:pt x="39" y="7"/>
                  </a:lnTo>
                  <a:lnTo>
                    <a:pt x="57" y="12"/>
                  </a:lnTo>
                  <a:lnTo>
                    <a:pt x="75" y="17"/>
                  </a:lnTo>
                  <a:lnTo>
                    <a:pt x="94" y="22"/>
                  </a:lnTo>
                  <a:lnTo>
                    <a:pt x="112" y="29"/>
                  </a:lnTo>
                  <a:lnTo>
                    <a:pt x="129" y="34"/>
                  </a:lnTo>
                  <a:lnTo>
                    <a:pt x="147" y="39"/>
                  </a:lnTo>
                  <a:lnTo>
                    <a:pt x="165" y="45"/>
                  </a:lnTo>
                  <a:lnTo>
                    <a:pt x="185" y="50"/>
                  </a:lnTo>
                  <a:lnTo>
                    <a:pt x="203" y="54"/>
                  </a:lnTo>
                  <a:lnTo>
                    <a:pt x="221" y="59"/>
                  </a:lnTo>
                  <a:lnTo>
                    <a:pt x="241" y="64"/>
                  </a:lnTo>
                  <a:lnTo>
                    <a:pt x="259" y="71"/>
                  </a:lnTo>
                  <a:lnTo>
                    <a:pt x="277" y="76"/>
                  </a:lnTo>
                  <a:lnTo>
                    <a:pt x="295" y="82"/>
                  </a:lnTo>
                  <a:lnTo>
                    <a:pt x="317" y="89"/>
                  </a:lnTo>
                  <a:lnTo>
                    <a:pt x="339" y="95"/>
                  </a:lnTo>
                  <a:lnTo>
                    <a:pt x="362" y="101"/>
                  </a:lnTo>
                  <a:lnTo>
                    <a:pt x="384" y="104"/>
                  </a:lnTo>
                  <a:lnTo>
                    <a:pt x="407" y="108"/>
                  </a:lnTo>
                  <a:lnTo>
                    <a:pt x="429" y="112"/>
                  </a:lnTo>
                  <a:lnTo>
                    <a:pt x="453" y="115"/>
                  </a:lnTo>
                  <a:lnTo>
                    <a:pt x="475" y="119"/>
                  </a:lnTo>
                  <a:lnTo>
                    <a:pt x="497" y="121"/>
                  </a:lnTo>
                  <a:lnTo>
                    <a:pt x="524" y="121"/>
                  </a:lnTo>
                  <a:lnTo>
                    <a:pt x="554" y="121"/>
                  </a:lnTo>
                  <a:lnTo>
                    <a:pt x="583" y="120"/>
                  </a:lnTo>
                  <a:lnTo>
                    <a:pt x="610" y="119"/>
                  </a:lnTo>
                  <a:lnTo>
                    <a:pt x="631" y="117"/>
                  </a:lnTo>
                  <a:lnTo>
                    <a:pt x="646" y="116"/>
                  </a:lnTo>
                  <a:lnTo>
                    <a:pt x="652"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8" name="Freeform 216"/>
            <p:cNvSpPr>
              <a:spLocks/>
            </p:cNvSpPr>
            <p:nvPr/>
          </p:nvSpPr>
          <p:spPr bwMode="auto">
            <a:xfrm flipH="1">
              <a:off x="2048" y="2790"/>
              <a:ext cx="95" cy="177"/>
            </a:xfrm>
            <a:custGeom>
              <a:avLst/>
              <a:gdLst>
                <a:gd name="T0" fmla="*/ 52 w 95"/>
                <a:gd name="T1" fmla="*/ 0 h 177"/>
                <a:gd name="T2" fmla="*/ 65 w 95"/>
                <a:gd name="T3" fmla="*/ 17 h 177"/>
                <a:gd name="T4" fmla="*/ 76 w 95"/>
                <a:gd name="T5" fmla="*/ 32 h 177"/>
                <a:gd name="T6" fmla="*/ 85 w 95"/>
                <a:gd name="T7" fmla="*/ 48 h 177"/>
                <a:gd name="T8" fmla="*/ 91 w 95"/>
                <a:gd name="T9" fmla="*/ 65 h 177"/>
                <a:gd name="T10" fmla="*/ 95 w 95"/>
                <a:gd name="T11" fmla="*/ 82 h 177"/>
                <a:gd name="T12" fmla="*/ 95 w 95"/>
                <a:gd name="T13" fmla="*/ 99 h 177"/>
                <a:gd name="T14" fmla="*/ 93 w 95"/>
                <a:gd name="T15" fmla="*/ 117 h 177"/>
                <a:gd name="T16" fmla="*/ 86 w 95"/>
                <a:gd name="T17" fmla="*/ 138 h 177"/>
                <a:gd name="T18" fmla="*/ 80 w 95"/>
                <a:gd name="T19" fmla="*/ 148 h 177"/>
                <a:gd name="T20" fmla="*/ 71 w 95"/>
                <a:gd name="T21" fmla="*/ 159 h 177"/>
                <a:gd name="T22" fmla="*/ 59 w 95"/>
                <a:gd name="T23" fmla="*/ 168 h 177"/>
                <a:gd name="T24" fmla="*/ 46 w 95"/>
                <a:gd name="T25" fmla="*/ 173 h 177"/>
                <a:gd name="T26" fmla="*/ 33 w 95"/>
                <a:gd name="T27" fmla="*/ 177 h 177"/>
                <a:gd name="T28" fmla="*/ 21 w 95"/>
                <a:gd name="T29" fmla="*/ 176 h 177"/>
                <a:gd name="T30" fmla="*/ 10 w 95"/>
                <a:gd name="T31" fmla="*/ 170 h 177"/>
                <a:gd name="T32" fmla="*/ 2 w 95"/>
                <a:gd name="T33" fmla="*/ 159 h 177"/>
                <a:gd name="T34" fmla="*/ 0 w 95"/>
                <a:gd name="T35" fmla="*/ 155 h 177"/>
                <a:gd name="T36" fmla="*/ 2 w 95"/>
                <a:gd name="T37" fmla="*/ 152 h 177"/>
                <a:gd name="T38" fmla="*/ 2 w 95"/>
                <a:gd name="T39" fmla="*/ 148 h 177"/>
                <a:gd name="T40" fmla="*/ 4 w 95"/>
                <a:gd name="T41" fmla="*/ 147 h 177"/>
                <a:gd name="T42" fmla="*/ 11 w 95"/>
                <a:gd name="T43" fmla="*/ 144 h 177"/>
                <a:gd name="T44" fmla="*/ 19 w 95"/>
                <a:gd name="T45" fmla="*/ 142 h 177"/>
                <a:gd name="T46" fmla="*/ 25 w 95"/>
                <a:gd name="T47" fmla="*/ 139 h 177"/>
                <a:gd name="T48" fmla="*/ 33 w 95"/>
                <a:gd name="T49" fmla="*/ 136 h 177"/>
                <a:gd name="T50" fmla="*/ 39 w 95"/>
                <a:gd name="T51" fmla="*/ 134 h 177"/>
                <a:gd name="T52" fmla="*/ 46 w 95"/>
                <a:gd name="T53" fmla="*/ 131 h 177"/>
                <a:gd name="T54" fmla="*/ 52 w 95"/>
                <a:gd name="T55" fmla="*/ 127 h 177"/>
                <a:gd name="T56" fmla="*/ 58 w 95"/>
                <a:gd name="T57" fmla="*/ 122 h 177"/>
                <a:gd name="T58" fmla="*/ 69 w 95"/>
                <a:gd name="T59" fmla="*/ 107 h 177"/>
                <a:gd name="T60" fmla="*/ 76 w 95"/>
                <a:gd name="T61" fmla="*/ 91 h 177"/>
                <a:gd name="T62" fmla="*/ 80 w 95"/>
                <a:gd name="T63" fmla="*/ 77 h 177"/>
                <a:gd name="T64" fmla="*/ 80 w 95"/>
                <a:gd name="T65" fmla="*/ 61 h 177"/>
                <a:gd name="T66" fmla="*/ 77 w 95"/>
                <a:gd name="T67" fmla="*/ 47 h 177"/>
                <a:gd name="T68" fmla="*/ 71 w 95"/>
                <a:gd name="T69" fmla="*/ 31 h 177"/>
                <a:gd name="T70" fmla="*/ 63 w 95"/>
                <a:gd name="T71" fmla="*/ 17 h 177"/>
                <a:gd name="T72" fmla="*/ 52 w 95"/>
                <a:gd name="T73" fmla="*/ 1 h 177"/>
                <a:gd name="T74" fmla="*/ 52 w 95"/>
                <a:gd name="T75" fmla="*/ 0 h 177"/>
                <a:gd name="T76" fmla="*/ 52 w 95"/>
                <a:gd name="T77" fmla="*/ 0 h 177"/>
                <a:gd name="T78" fmla="*/ 52 w 95"/>
                <a:gd name="T79" fmla="*/ 0 h 177"/>
                <a:gd name="T80" fmla="*/ 52 w 95"/>
                <a:gd name="T81" fmla="*/ 0 h 177"/>
                <a:gd name="T82" fmla="*/ 52 w 95"/>
                <a:gd name="T8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77">
                  <a:moveTo>
                    <a:pt x="52" y="0"/>
                  </a:moveTo>
                  <a:lnTo>
                    <a:pt x="65" y="17"/>
                  </a:lnTo>
                  <a:lnTo>
                    <a:pt x="76" y="32"/>
                  </a:lnTo>
                  <a:lnTo>
                    <a:pt x="85" y="48"/>
                  </a:lnTo>
                  <a:lnTo>
                    <a:pt x="91" y="65"/>
                  </a:lnTo>
                  <a:lnTo>
                    <a:pt x="95" y="82"/>
                  </a:lnTo>
                  <a:lnTo>
                    <a:pt x="95" y="99"/>
                  </a:lnTo>
                  <a:lnTo>
                    <a:pt x="93" y="117"/>
                  </a:lnTo>
                  <a:lnTo>
                    <a:pt x="86" y="138"/>
                  </a:lnTo>
                  <a:lnTo>
                    <a:pt x="80" y="148"/>
                  </a:lnTo>
                  <a:lnTo>
                    <a:pt x="71" y="159"/>
                  </a:lnTo>
                  <a:lnTo>
                    <a:pt x="59" y="168"/>
                  </a:lnTo>
                  <a:lnTo>
                    <a:pt x="46" y="173"/>
                  </a:lnTo>
                  <a:lnTo>
                    <a:pt x="33" y="177"/>
                  </a:lnTo>
                  <a:lnTo>
                    <a:pt x="21" y="176"/>
                  </a:lnTo>
                  <a:lnTo>
                    <a:pt x="10" y="170"/>
                  </a:lnTo>
                  <a:lnTo>
                    <a:pt x="2" y="159"/>
                  </a:lnTo>
                  <a:lnTo>
                    <a:pt x="0" y="155"/>
                  </a:lnTo>
                  <a:lnTo>
                    <a:pt x="2" y="152"/>
                  </a:lnTo>
                  <a:lnTo>
                    <a:pt x="2" y="148"/>
                  </a:lnTo>
                  <a:lnTo>
                    <a:pt x="4" y="147"/>
                  </a:lnTo>
                  <a:lnTo>
                    <a:pt x="11" y="144"/>
                  </a:lnTo>
                  <a:lnTo>
                    <a:pt x="19" y="142"/>
                  </a:lnTo>
                  <a:lnTo>
                    <a:pt x="25" y="139"/>
                  </a:lnTo>
                  <a:lnTo>
                    <a:pt x="33" y="136"/>
                  </a:lnTo>
                  <a:lnTo>
                    <a:pt x="39" y="134"/>
                  </a:lnTo>
                  <a:lnTo>
                    <a:pt x="46" y="131"/>
                  </a:lnTo>
                  <a:lnTo>
                    <a:pt x="52" y="127"/>
                  </a:lnTo>
                  <a:lnTo>
                    <a:pt x="58" y="122"/>
                  </a:lnTo>
                  <a:lnTo>
                    <a:pt x="69" y="107"/>
                  </a:lnTo>
                  <a:lnTo>
                    <a:pt x="76" y="91"/>
                  </a:lnTo>
                  <a:lnTo>
                    <a:pt x="80" y="77"/>
                  </a:lnTo>
                  <a:lnTo>
                    <a:pt x="80" y="61"/>
                  </a:lnTo>
                  <a:lnTo>
                    <a:pt x="77" y="47"/>
                  </a:lnTo>
                  <a:lnTo>
                    <a:pt x="71" y="31"/>
                  </a:lnTo>
                  <a:lnTo>
                    <a:pt x="63" y="17"/>
                  </a:lnTo>
                  <a:lnTo>
                    <a:pt x="52" y="1"/>
                  </a:lnTo>
                  <a:lnTo>
                    <a:pt x="52" y="0"/>
                  </a:lnTo>
                  <a:lnTo>
                    <a:pt x="52" y="0"/>
                  </a:lnTo>
                  <a:lnTo>
                    <a:pt x="52" y="0"/>
                  </a:lnTo>
                  <a:lnTo>
                    <a:pt x="52" y="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89" name="Freeform 217"/>
            <p:cNvSpPr>
              <a:spLocks/>
            </p:cNvSpPr>
            <p:nvPr/>
          </p:nvSpPr>
          <p:spPr bwMode="auto">
            <a:xfrm flipH="1">
              <a:off x="1966" y="2786"/>
              <a:ext cx="79" cy="187"/>
            </a:xfrm>
            <a:custGeom>
              <a:avLst/>
              <a:gdLst>
                <a:gd name="T0" fmla="*/ 0 w 79"/>
                <a:gd name="T1" fmla="*/ 0 h 187"/>
                <a:gd name="T2" fmla="*/ 13 w 79"/>
                <a:gd name="T3" fmla="*/ 7 h 187"/>
                <a:gd name="T4" fmla="*/ 27 w 79"/>
                <a:gd name="T5" fmla="*/ 14 h 187"/>
                <a:gd name="T6" fmla="*/ 40 w 79"/>
                <a:gd name="T7" fmla="*/ 22 h 187"/>
                <a:gd name="T8" fmla="*/ 52 w 79"/>
                <a:gd name="T9" fmla="*/ 33 h 187"/>
                <a:gd name="T10" fmla="*/ 62 w 79"/>
                <a:gd name="T11" fmla="*/ 44 h 187"/>
                <a:gd name="T12" fmla="*/ 70 w 79"/>
                <a:gd name="T13" fmla="*/ 56 h 187"/>
                <a:gd name="T14" fmla="*/ 77 w 79"/>
                <a:gd name="T15" fmla="*/ 70 h 187"/>
                <a:gd name="T16" fmla="*/ 79 w 79"/>
                <a:gd name="T17" fmla="*/ 86 h 187"/>
                <a:gd name="T18" fmla="*/ 79 w 79"/>
                <a:gd name="T19" fmla="*/ 101 h 187"/>
                <a:gd name="T20" fmla="*/ 78 w 79"/>
                <a:gd name="T21" fmla="*/ 118 h 187"/>
                <a:gd name="T22" fmla="*/ 74 w 79"/>
                <a:gd name="T23" fmla="*/ 135 h 187"/>
                <a:gd name="T24" fmla="*/ 68 w 79"/>
                <a:gd name="T25" fmla="*/ 151 h 187"/>
                <a:gd name="T26" fmla="*/ 60 w 79"/>
                <a:gd name="T27" fmla="*/ 165 h 187"/>
                <a:gd name="T28" fmla="*/ 48 w 79"/>
                <a:gd name="T29" fmla="*/ 177 h 187"/>
                <a:gd name="T30" fmla="*/ 35 w 79"/>
                <a:gd name="T31" fmla="*/ 185 h 187"/>
                <a:gd name="T32" fmla="*/ 18 w 79"/>
                <a:gd name="T33" fmla="*/ 187 h 187"/>
                <a:gd name="T34" fmla="*/ 13 w 79"/>
                <a:gd name="T35" fmla="*/ 185 h 187"/>
                <a:gd name="T36" fmla="*/ 9 w 79"/>
                <a:gd name="T37" fmla="*/ 180 h 187"/>
                <a:gd name="T38" fmla="*/ 8 w 79"/>
                <a:gd name="T39" fmla="*/ 173 h 187"/>
                <a:gd name="T40" fmla="*/ 9 w 79"/>
                <a:gd name="T41" fmla="*/ 168 h 187"/>
                <a:gd name="T42" fmla="*/ 17 w 79"/>
                <a:gd name="T43" fmla="*/ 161 h 187"/>
                <a:gd name="T44" fmla="*/ 25 w 79"/>
                <a:gd name="T45" fmla="*/ 155 h 187"/>
                <a:gd name="T46" fmla="*/ 31 w 79"/>
                <a:gd name="T47" fmla="*/ 148 h 187"/>
                <a:gd name="T48" fmla="*/ 39 w 79"/>
                <a:gd name="T49" fmla="*/ 143 h 187"/>
                <a:gd name="T50" fmla="*/ 46 w 79"/>
                <a:gd name="T51" fmla="*/ 135 h 187"/>
                <a:gd name="T52" fmla="*/ 51 w 79"/>
                <a:gd name="T53" fmla="*/ 129 h 187"/>
                <a:gd name="T54" fmla="*/ 56 w 79"/>
                <a:gd name="T55" fmla="*/ 120 h 187"/>
                <a:gd name="T56" fmla="*/ 61 w 79"/>
                <a:gd name="T57" fmla="*/ 111 h 187"/>
                <a:gd name="T58" fmla="*/ 66 w 79"/>
                <a:gd name="T59" fmla="*/ 92 h 187"/>
                <a:gd name="T60" fmla="*/ 68 w 79"/>
                <a:gd name="T61" fmla="*/ 75 h 187"/>
                <a:gd name="T62" fmla="*/ 62 w 79"/>
                <a:gd name="T63" fmla="*/ 59 h 187"/>
                <a:gd name="T64" fmla="*/ 55 w 79"/>
                <a:gd name="T65" fmla="*/ 44 h 187"/>
                <a:gd name="T66" fmla="*/ 43 w 79"/>
                <a:gd name="T67" fmla="*/ 31 h 187"/>
                <a:gd name="T68" fmla="*/ 30 w 79"/>
                <a:gd name="T69" fmla="*/ 20 h 187"/>
                <a:gd name="T70" fmla="*/ 16 w 79"/>
                <a:gd name="T71" fmla="*/ 9 h 187"/>
                <a:gd name="T72" fmla="*/ 0 w 79"/>
                <a:gd name="T73" fmla="*/ 0 h 187"/>
                <a:gd name="T74" fmla="*/ 0 w 79"/>
                <a:gd name="T75" fmla="*/ 0 h 187"/>
                <a:gd name="T76" fmla="*/ 0 w 79"/>
                <a:gd name="T77" fmla="*/ 0 h 187"/>
                <a:gd name="T78" fmla="*/ 0 w 79"/>
                <a:gd name="T79" fmla="*/ 0 h 187"/>
                <a:gd name="T80" fmla="*/ 0 w 79"/>
                <a:gd name="T81" fmla="*/ 0 h 187"/>
                <a:gd name="T82" fmla="*/ 0 w 79"/>
                <a:gd name="T8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187">
                  <a:moveTo>
                    <a:pt x="0" y="0"/>
                  </a:moveTo>
                  <a:lnTo>
                    <a:pt x="13" y="7"/>
                  </a:lnTo>
                  <a:lnTo>
                    <a:pt x="27" y="14"/>
                  </a:lnTo>
                  <a:lnTo>
                    <a:pt x="40" y="22"/>
                  </a:lnTo>
                  <a:lnTo>
                    <a:pt x="52" y="33"/>
                  </a:lnTo>
                  <a:lnTo>
                    <a:pt x="62" y="44"/>
                  </a:lnTo>
                  <a:lnTo>
                    <a:pt x="70" y="56"/>
                  </a:lnTo>
                  <a:lnTo>
                    <a:pt x="77" y="70"/>
                  </a:lnTo>
                  <a:lnTo>
                    <a:pt x="79" y="86"/>
                  </a:lnTo>
                  <a:lnTo>
                    <a:pt x="79" y="101"/>
                  </a:lnTo>
                  <a:lnTo>
                    <a:pt x="78" y="118"/>
                  </a:lnTo>
                  <a:lnTo>
                    <a:pt x="74" y="135"/>
                  </a:lnTo>
                  <a:lnTo>
                    <a:pt x="68" y="151"/>
                  </a:lnTo>
                  <a:lnTo>
                    <a:pt x="60" y="165"/>
                  </a:lnTo>
                  <a:lnTo>
                    <a:pt x="48" y="177"/>
                  </a:lnTo>
                  <a:lnTo>
                    <a:pt x="35" y="185"/>
                  </a:lnTo>
                  <a:lnTo>
                    <a:pt x="18" y="187"/>
                  </a:lnTo>
                  <a:lnTo>
                    <a:pt x="13" y="185"/>
                  </a:lnTo>
                  <a:lnTo>
                    <a:pt x="9" y="180"/>
                  </a:lnTo>
                  <a:lnTo>
                    <a:pt x="8" y="173"/>
                  </a:lnTo>
                  <a:lnTo>
                    <a:pt x="9" y="168"/>
                  </a:lnTo>
                  <a:lnTo>
                    <a:pt x="17" y="161"/>
                  </a:lnTo>
                  <a:lnTo>
                    <a:pt x="25" y="155"/>
                  </a:lnTo>
                  <a:lnTo>
                    <a:pt x="31" y="148"/>
                  </a:lnTo>
                  <a:lnTo>
                    <a:pt x="39" y="143"/>
                  </a:lnTo>
                  <a:lnTo>
                    <a:pt x="46" y="135"/>
                  </a:lnTo>
                  <a:lnTo>
                    <a:pt x="51" y="129"/>
                  </a:lnTo>
                  <a:lnTo>
                    <a:pt x="56" y="120"/>
                  </a:lnTo>
                  <a:lnTo>
                    <a:pt x="61" y="111"/>
                  </a:lnTo>
                  <a:lnTo>
                    <a:pt x="66" y="92"/>
                  </a:lnTo>
                  <a:lnTo>
                    <a:pt x="68" y="75"/>
                  </a:lnTo>
                  <a:lnTo>
                    <a:pt x="62" y="59"/>
                  </a:lnTo>
                  <a:lnTo>
                    <a:pt x="55" y="44"/>
                  </a:lnTo>
                  <a:lnTo>
                    <a:pt x="43" y="31"/>
                  </a:lnTo>
                  <a:lnTo>
                    <a:pt x="30" y="20"/>
                  </a:lnTo>
                  <a:lnTo>
                    <a:pt x="16" y="9"/>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0" name="Freeform 218"/>
            <p:cNvSpPr>
              <a:spLocks/>
            </p:cNvSpPr>
            <p:nvPr/>
          </p:nvSpPr>
          <p:spPr bwMode="auto">
            <a:xfrm flipH="1">
              <a:off x="2065" y="2864"/>
              <a:ext cx="304" cy="141"/>
            </a:xfrm>
            <a:custGeom>
              <a:avLst/>
              <a:gdLst>
                <a:gd name="T0" fmla="*/ 285 w 304"/>
                <a:gd name="T1" fmla="*/ 56 h 141"/>
                <a:gd name="T2" fmla="*/ 247 w 304"/>
                <a:gd name="T3" fmla="*/ 73 h 141"/>
                <a:gd name="T4" fmla="*/ 211 w 304"/>
                <a:gd name="T5" fmla="*/ 91 h 141"/>
                <a:gd name="T6" fmla="*/ 176 w 304"/>
                <a:gd name="T7" fmla="*/ 115 h 141"/>
                <a:gd name="T8" fmla="*/ 151 w 304"/>
                <a:gd name="T9" fmla="*/ 134 h 141"/>
                <a:gd name="T10" fmla="*/ 131 w 304"/>
                <a:gd name="T11" fmla="*/ 139 h 141"/>
                <a:gd name="T12" fmla="*/ 111 w 304"/>
                <a:gd name="T13" fmla="*/ 139 h 141"/>
                <a:gd name="T14" fmla="*/ 90 w 304"/>
                <a:gd name="T15" fmla="*/ 137 h 141"/>
                <a:gd name="T16" fmla="*/ 72 w 304"/>
                <a:gd name="T17" fmla="*/ 133 h 141"/>
                <a:gd name="T18" fmla="*/ 56 w 304"/>
                <a:gd name="T19" fmla="*/ 130 h 141"/>
                <a:gd name="T20" fmla="*/ 42 w 304"/>
                <a:gd name="T21" fmla="*/ 125 h 141"/>
                <a:gd name="T22" fmla="*/ 30 w 304"/>
                <a:gd name="T23" fmla="*/ 115 h 141"/>
                <a:gd name="T24" fmla="*/ 16 w 304"/>
                <a:gd name="T25" fmla="*/ 82 h 141"/>
                <a:gd name="T26" fmla="*/ 8 w 304"/>
                <a:gd name="T27" fmla="*/ 29 h 141"/>
                <a:gd name="T28" fmla="*/ 0 w 304"/>
                <a:gd name="T29" fmla="*/ 0 h 141"/>
                <a:gd name="T30" fmla="*/ 4 w 304"/>
                <a:gd name="T31" fmla="*/ 0 h 141"/>
                <a:gd name="T32" fmla="*/ 13 w 304"/>
                <a:gd name="T33" fmla="*/ 16 h 141"/>
                <a:gd name="T34" fmla="*/ 22 w 304"/>
                <a:gd name="T35" fmla="*/ 49 h 141"/>
                <a:gd name="T36" fmla="*/ 26 w 304"/>
                <a:gd name="T37" fmla="*/ 75 h 141"/>
                <a:gd name="T38" fmla="*/ 31 w 304"/>
                <a:gd name="T39" fmla="*/ 94 h 141"/>
                <a:gd name="T40" fmla="*/ 37 w 304"/>
                <a:gd name="T41" fmla="*/ 108 h 141"/>
                <a:gd name="T42" fmla="*/ 46 w 304"/>
                <a:gd name="T43" fmla="*/ 116 h 141"/>
                <a:gd name="T44" fmla="*/ 57 w 304"/>
                <a:gd name="T45" fmla="*/ 120 h 141"/>
                <a:gd name="T46" fmla="*/ 70 w 304"/>
                <a:gd name="T47" fmla="*/ 122 h 141"/>
                <a:gd name="T48" fmla="*/ 82 w 304"/>
                <a:gd name="T49" fmla="*/ 125 h 141"/>
                <a:gd name="T50" fmla="*/ 94 w 304"/>
                <a:gd name="T51" fmla="*/ 128 h 141"/>
                <a:gd name="T52" fmla="*/ 105 w 304"/>
                <a:gd name="T53" fmla="*/ 129 h 141"/>
                <a:gd name="T54" fmla="*/ 117 w 304"/>
                <a:gd name="T55" fmla="*/ 131 h 141"/>
                <a:gd name="T56" fmla="*/ 129 w 304"/>
                <a:gd name="T57" fmla="*/ 131 h 141"/>
                <a:gd name="T58" fmla="*/ 142 w 304"/>
                <a:gd name="T59" fmla="*/ 126 h 141"/>
                <a:gd name="T60" fmla="*/ 152 w 304"/>
                <a:gd name="T61" fmla="*/ 118 h 141"/>
                <a:gd name="T62" fmla="*/ 164 w 304"/>
                <a:gd name="T63" fmla="*/ 111 h 141"/>
                <a:gd name="T64" fmla="*/ 185 w 304"/>
                <a:gd name="T65" fmla="*/ 96 h 141"/>
                <a:gd name="T66" fmla="*/ 217 w 304"/>
                <a:gd name="T67" fmla="*/ 79 h 141"/>
                <a:gd name="T68" fmla="*/ 252 w 304"/>
                <a:gd name="T69" fmla="*/ 66 h 141"/>
                <a:gd name="T70" fmla="*/ 288 w 304"/>
                <a:gd name="T71" fmla="*/ 53 h 141"/>
                <a:gd name="T72" fmla="*/ 304 w 304"/>
                <a:gd name="T73" fmla="*/ 48 h 141"/>
                <a:gd name="T74" fmla="*/ 304 w 304"/>
                <a:gd name="T75" fmla="*/ 48 h 141"/>
                <a:gd name="T76" fmla="*/ 304 w 304"/>
                <a:gd name="T77" fmla="*/ 4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4" h="141">
                  <a:moveTo>
                    <a:pt x="304" y="48"/>
                  </a:moveTo>
                  <a:lnTo>
                    <a:pt x="285" y="56"/>
                  </a:lnTo>
                  <a:lnTo>
                    <a:pt x="267" y="64"/>
                  </a:lnTo>
                  <a:lnTo>
                    <a:pt x="247" y="73"/>
                  </a:lnTo>
                  <a:lnTo>
                    <a:pt x="229" y="82"/>
                  </a:lnTo>
                  <a:lnTo>
                    <a:pt x="211" y="91"/>
                  </a:lnTo>
                  <a:lnTo>
                    <a:pt x="193" y="103"/>
                  </a:lnTo>
                  <a:lnTo>
                    <a:pt x="176" y="115"/>
                  </a:lnTo>
                  <a:lnTo>
                    <a:pt x="160" y="128"/>
                  </a:lnTo>
                  <a:lnTo>
                    <a:pt x="151" y="134"/>
                  </a:lnTo>
                  <a:lnTo>
                    <a:pt x="141" y="138"/>
                  </a:lnTo>
                  <a:lnTo>
                    <a:pt x="131" y="139"/>
                  </a:lnTo>
                  <a:lnTo>
                    <a:pt x="121" y="141"/>
                  </a:lnTo>
                  <a:lnTo>
                    <a:pt x="111" y="139"/>
                  </a:lnTo>
                  <a:lnTo>
                    <a:pt x="100" y="138"/>
                  </a:lnTo>
                  <a:lnTo>
                    <a:pt x="90" y="137"/>
                  </a:lnTo>
                  <a:lnTo>
                    <a:pt x="79" y="134"/>
                  </a:lnTo>
                  <a:lnTo>
                    <a:pt x="72" y="133"/>
                  </a:lnTo>
                  <a:lnTo>
                    <a:pt x="64" y="131"/>
                  </a:lnTo>
                  <a:lnTo>
                    <a:pt x="56" y="130"/>
                  </a:lnTo>
                  <a:lnTo>
                    <a:pt x="48" y="128"/>
                  </a:lnTo>
                  <a:lnTo>
                    <a:pt x="42" y="125"/>
                  </a:lnTo>
                  <a:lnTo>
                    <a:pt x="35" y="120"/>
                  </a:lnTo>
                  <a:lnTo>
                    <a:pt x="30" y="115"/>
                  </a:lnTo>
                  <a:lnTo>
                    <a:pt x="25" y="108"/>
                  </a:lnTo>
                  <a:lnTo>
                    <a:pt x="16" y="82"/>
                  </a:lnTo>
                  <a:lnTo>
                    <a:pt x="11" y="56"/>
                  </a:lnTo>
                  <a:lnTo>
                    <a:pt x="8" y="29"/>
                  </a:lnTo>
                  <a:lnTo>
                    <a:pt x="0" y="3"/>
                  </a:lnTo>
                  <a:lnTo>
                    <a:pt x="0" y="0"/>
                  </a:lnTo>
                  <a:lnTo>
                    <a:pt x="1" y="0"/>
                  </a:lnTo>
                  <a:lnTo>
                    <a:pt x="4" y="0"/>
                  </a:lnTo>
                  <a:lnTo>
                    <a:pt x="5" y="1"/>
                  </a:lnTo>
                  <a:lnTo>
                    <a:pt x="13" y="16"/>
                  </a:lnTo>
                  <a:lnTo>
                    <a:pt x="18" y="33"/>
                  </a:lnTo>
                  <a:lnTo>
                    <a:pt x="22" y="49"/>
                  </a:lnTo>
                  <a:lnTo>
                    <a:pt x="25" y="66"/>
                  </a:lnTo>
                  <a:lnTo>
                    <a:pt x="26" y="75"/>
                  </a:lnTo>
                  <a:lnTo>
                    <a:pt x="29" y="85"/>
                  </a:lnTo>
                  <a:lnTo>
                    <a:pt x="31" y="94"/>
                  </a:lnTo>
                  <a:lnTo>
                    <a:pt x="34" y="103"/>
                  </a:lnTo>
                  <a:lnTo>
                    <a:pt x="37" y="108"/>
                  </a:lnTo>
                  <a:lnTo>
                    <a:pt x="42" y="113"/>
                  </a:lnTo>
                  <a:lnTo>
                    <a:pt x="46" y="116"/>
                  </a:lnTo>
                  <a:lnTo>
                    <a:pt x="52" y="118"/>
                  </a:lnTo>
                  <a:lnTo>
                    <a:pt x="57" y="120"/>
                  </a:lnTo>
                  <a:lnTo>
                    <a:pt x="64" y="121"/>
                  </a:lnTo>
                  <a:lnTo>
                    <a:pt x="70" y="122"/>
                  </a:lnTo>
                  <a:lnTo>
                    <a:pt x="76" y="124"/>
                  </a:lnTo>
                  <a:lnTo>
                    <a:pt x="82" y="125"/>
                  </a:lnTo>
                  <a:lnTo>
                    <a:pt x="87" y="126"/>
                  </a:lnTo>
                  <a:lnTo>
                    <a:pt x="94" y="128"/>
                  </a:lnTo>
                  <a:lnTo>
                    <a:pt x="99" y="129"/>
                  </a:lnTo>
                  <a:lnTo>
                    <a:pt x="105" y="129"/>
                  </a:lnTo>
                  <a:lnTo>
                    <a:pt x="111" y="130"/>
                  </a:lnTo>
                  <a:lnTo>
                    <a:pt x="117" y="131"/>
                  </a:lnTo>
                  <a:lnTo>
                    <a:pt x="122" y="131"/>
                  </a:lnTo>
                  <a:lnTo>
                    <a:pt x="129" y="131"/>
                  </a:lnTo>
                  <a:lnTo>
                    <a:pt x="135" y="129"/>
                  </a:lnTo>
                  <a:lnTo>
                    <a:pt x="142" y="126"/>
                  </a:lnTo>
                  <a:lnTo>
                    <a:pt x="147" y="122"/>
                  </a:lnTo>
                  <a:lnTo>
                    <a:pt x="152" y="118"/>
                  </a:lnTo>
                  <a:lnTo>
                    <a:pt x="159" y="115"/>
                  </a:lnTo>
                  <a:lnTo>
                    <a:pt x="164" y="111"/>
                  </a:lnTo>
                  <a:lnTo>
                    <a:pt x="169" y="107"/>
                  </a:lnTo>
                  <a:lnTo>
                    <a:pt x="185" y="96"/>
                  </a:lnTo>
                  <a:lnTo>
                    <a:pt x="200" y="89"/>
                  </a:lnTo>
                  <a:lnTo>
                    <a:pt x="217" y="79"/>
                  </a:lnTo>
                  <a:lnTo>
                    <a:pt x="236" y="73"/>
                  </a:lnTo>
                  <a:lnTo>
                    <a:pt x="252" y="66"/>
                  </a:lnTo>
                  <a:lnTo>
                    <a:pt x="269" y="60"/>
                  </a:lnTo>
                  <a:lnTo>
                    <a:pt x="288" y="53"/>
                  </a:lnTo>
                  <a:lnTo>
                    <a:pt x="304" y="48"/>
                  </a:lnTo>
                  <a:lnTo>
                    <a:pt x="304" y="48"/>
                  </a:lnTo>
                  <a:lnTo>
                    <a:pt x="304" y="48"/>
                  </a:lnTo>
                  <a:lnTo>
                    <a:pt x="304" y="48"/>
                  </a:lnTo>
                  <a:lnTo>
                    <a:pt x="304" y="48"/>
                  </a:lnTo>
                  <a:lnTo>
                    <a:pt x="30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1" name="Freeform 219"/>
            <p:cNvSpPr>
              <a:spLocks/>
            </p:cNvSpPr>
            <p:nvPr/>
          </p:nvSpPr>
          <p:spPr bwMode="auto">
            <a:xfrm flipH="1">
              <a:off x="2238" y="2949"/>
              <a:ext cx="81" cy="17"/>
            </a:xfrm>
            <a:custGeom>
              <a:avLst/>
              <a:gdLst>
                <a:gd name="T0" fmla="*/ 0 w 81"/>
                <a:gd name="T1" fmla="*/ 5 h 17"/>
                <a:gd name="T2" fmla="*/ 10 w 81"/>
                <a:gd name="T3" fmla="*/ 4 h 17"/>
                <a:gd name="T4" fmla="*/ 20 w 81"/>
                <a:gd name="T5" fmla="*/ 2 h 17"/>
                <a:gd name="T6" fmla="*/ 31 w 81"/>
                <a:gd name="T7" fmla="*/ 0 h 17"/>
                <a:gd name="T8" fmla="*/ 40 w 81"/>
                <a:gd name="T9" fmla="*/ 0 h 17"/>
                <a:gd name="T10" fmla="*/ 50 w 81"/>
                <a:gd name="T11" fmla="*/ 0 h 17"/>
                <a:gd name="T12" fmla="*/ 59 w 81"/>
                <a:gd name="T13" fmla="*/ 1 h 17"/>
                <a:gd name="T14" fmla="*/ 70 w 81"/>
                <a:gd name="T15" fmla="*/ 4 h 17"/>
                <a:gd name="T16" fmla="*/ 79 w 81"/>
                <a:gd name="T17" fmla="*/ 9 h 17"/>
                <a:gd name="T18" fmla="*/ 80 w 81"/>
                <a:gd name="T19" fmla="*/ 10 h 17"/>
                <a:gd name="T20" fmla="*/ 81 w 81"/>
                <a:gd name="T21" fmla="*/ 14 h 17"/>
                <a:gd name="T22" fmla="*/ 81 w 81"/>
                <a:gd name="T23" fmla="*/ 17 h 17"/>
                <a:gd name="T24" fmla="*/ 79 w 81"/>
                <a:gd name="T25" fmla="*/ 17 h 17"/>
                <a:gd name="T26" fmla="*/ 70 w 81"/>
                <a:gd name="T27" fmla="*/ 14 h 17"/>
                <a:gd name="T28" fmla="*/ 59 w 81"/>
                <a:gd name="T29" fmla="*/ 11 h 17"/>
                <a:gd name="T30" fmla="*/ 50 w 81"/>
                <a:gd name="T31" fmla="*/ 10 h 17"/>
                <a:gd name="T32" fmla="*/ 40 w 81"/>
                <a:gd name="T33" fmla="*/ 9 h 17"/>
                <a:gd name="T34" fmla="*/ 31 w 81"/>
                <a:gd name="T35" fmla="*/ 9 h 17"/>
                <a:gd name="T36" fmla="*/ 20 w 81"/>
                <a:gd name="T37" fmla="*/ 7 h 17"/>
                <a:gd name="T38" fmla="*/ 11 w 81"/>
                <a:gd name="T39" fmla="*/ 7 h 17"/>
                <a:gd name="T40" fmla="*/ 1 w 81"/>
                <a:gd name="T41" fmla="*/ 6 h 17"/>
                <a:gd name="T42" fmla="*/ 0 w 81"/>
                <a:gd name="T43" fmla="*/ 6 h 17"/>
                <a:gd name="T44" fmla="*/ 0 w 81"/>
                <a:gd name="T45" fmla="*/ 5 h 17"/>
                <a:gd name="T46" fmla="*/ 0 w 81"/>
                <a:gd name="T47" fmla="*/ 5 h 17"/>
                <a:gd name="T48" fmla="*/ 0 w 81"/>
                <a:gd name="T49" fmla="*/ 5 h 17"/>
                <a:gd name="T50" fmla="*/ 0 w 81"/>
                <a:gd name="T5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17">
                  <a:moveTo>
                    <a:pt x="0" y="5"/>
                  </a:moveTo>
                  <a:lnTo>
                    <a:pt x="10" y="4"/>
                  </a:lnTo>
                  <a:lnTo>
                    <a:pt x="20" y="2"/>
                  </a:lnTo>
                  <a:lnTo>
                    <a:pt x="31" y="0"/>
                  </a:lnTo>
                  <a:lnTo>
                    <a:pt x="40" y="0"/>
                  </a:lnTo>
                  <a:lnTo>
                    <a:pt x="50" y="0"/>
                  </a:lnTo>
                  <a:lnTo>
                    <a:pt x="59" y="1"/>
                  </a:lnTo>
                  <a:lnTo>
                    <a:pt x="70" y="4"/>
                  </a:lnTo>
                  <a:lnTo>
                    <a:pt x="79" y="9"/>
                  </a:lnTo>
                  <a:lnTo>
                    <a:pt x="80" y="10"/>
                  </a:lnTo>
                  <a:lnTo>
                    <a:pt x="81" y="14"/>
                  </a:lnTo>
                  <a:lnTo>
                    <a:pt x="81" y="17"/>
                  </a:lnTo>
                  <a:lnTo>
                    <a:pt x="79" y="17"/>
                  </a:lnTo>
                  <a:lnTo>
                    <a:pt x="70" y="14"/>
                  </a:lnTo>
                  <a:lnTo>
                    <a:pt x="59" y="11"/>
                  </a:lnTo>
                  <a:lnTo>
                    <a:pt x="50" y="10"/>
                  </a:lnTo>
                  <a:lnTo>
                    <a:pt x="40" y="9"/>
                  </a:lnTo>
                  <a:lnTo>
                    <a:pt x="31" y="9"/>
                  </a:lnTo>
                  <a:lnTo>
                    <a:pt x="20" y="7"/>
                  </a:lnTo>
                  <a:lnTo>
                    <a:pt x="11" y="7"/>
                  </a:lnTo>
                  <a:lnTo>
                    <a:pt x="1" y="6"/>
                  </a:lnTo>
                  <a:lnTo>
                    <a:pt x="0" y="6"/>
                  </a:lnTo>
                  <a:lnTo>
                    <a:pt x="0" y="5"/>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2" name="Freeform 220"/>
            <p:cNvSpPr>
              <a:spLocks/>
            </p:cNvSpPr>
            <p:nvPr/>
          </p:nvSpPr>
          <p:spPr bwMode="auto">
            <a:xfrm flipH="1">
              <a:off x="2071" y="2850"/>
              <a:ext cx="183" cy="109"/>
            </a:xfrm>
            <a:custGeom>
              <a:avLst/>
              <a:gdLst>
                <a:gd name="T0" fmla="*/ 0 w 183"/>
                <a:gd name="T1" fmla="*/ 109 h 109"/>
                <a:gd name="T2" fmla="*/ 13 w 183"/>
                <a:gd name="T3" fmla="*/ 100 h 109"/>
                <a:gd name="T4" fmla="*/ 23 w 183"/>
                <a:gd name="T5" fmla="*/ 89 h 109"/>
                <a:gd name="T6" fmla="*/ 33 w 183"/>
                <a:gd name="T7" fmla="*/ 78 h 109"/>
                <a:gd name="T8" fmla="*/ 43 w 183"/>
                <a:gd name="T9" fmla="*/ 67 h 109"/>
                <a:gd name="T10" fmla="*/ 52 w 183"/>
                <a:gd name="T11" fmla="*/ 56 h 109"/>
                <a:gd name="T12" fmla="*/ 61 w 183"/>
                <a:gd name="T13" fmla="*/ 44 h 109"/>
                <a:gd name="T14" fmla="*/ 71 w 183"/>
                <a:gd name="T15" fmla="*/ 32 h 109"/>
                <a:gd name="T16" fmla="*/ 82 w 183"/>
                <a:gd name="T17" fmla="*/ 22 h 109"/>
                <a:gd name="T18" fmla="*/ 91 w 183"/>
                <a:gd name="T19" fmla="*/ 14 h 109"/>
                <a:gd name="T20" fmla="*/ 102 w 183"/>
                <a:gd name="T21" fmla="*/ 9 h 109"/>
                <a:gd name="T22" fmla="*/ 115 w 183"/>
                <a:gd name="T23" fmla="*/ 5 h 109"/>
                <a:gd name="T24" fmla="*/ 128 w 183"/>
                <a:gd name="T25" fmla="*/ 1 h 109"/>
                <a:gd name="T26" fmla="*/ 141 w 183"/>
                <a:gd name="T27" fmla="*/ 0 h 109"/>
                <a:gd name="T28" fmla="*/ 154 w 183"/>
                <a:gd name="T29" fmla="*/ 0 h 109"/>
                <a:gd name="T30" fmla="*/ 167 w 183"/>
                <a:gd name="T31" fmla="*/ 2 h 109"/>
                <a:gd name="T32" fmla="*/ 179 w 183"/>
                <a:gd name="T33" fmla="*/ 6 h 109"/>
                <a:gd name="T34" fmla="*/ 182 w 183"/>
                <a:gd name="T35" fmla="*/ 9 h 109"/>
                <a:gd name="T36" fmla="*/ 183 w 183"/>
                <a:gd name="T37" fmla="*/ 11 h 109"/>
                <a:gd name="T38" fmla="*/ 183 w 183"/>
                <a:gd name="T39" fmla="*/ 14 h 109"/>
                <a:gd name="T40" fmla="*/ 180 w 183"/>
                <a:gd name="T41" fmla="*/ 15 h 109"/>
                <a:gd name="T42" fmla="*/ 165 w 183"/>
                <a:gd name="T43" fmla="*/ 14 h 109"/>
                <a:gd name="T44" fmla="*/ 149 w 183"/>
                <a:gd name="T45" fmla="*/ 13 h 109"/>
                <a:gd name="T46" fmla="*/ 134 w 183"/>
                <a:gd name="T47" fmla="*/ 14 h 109"/>
                <a:gd name="T48" fmla="*/ 119 w 183"/>
                <a:gd name="T49" fmla="*/ 18 h 109"/>
                <a:gd name="T50" fmla="*/ 105 w 183"/>
                <a:gd name="T51" fmla="*/ 22 h 109"/>
                <a:gd name="T52" fmla="*/ 92 w 183"/>
                <a:gd name="T53" fmla="*/ 30 h 109"/>
                <a:gd name="T54" fmla="*/ 80 w 183"/>
                <a:gd name="T55" fmla="*/ 37 h 109"/>
                <a:gd name="T56" fmla="*/ 69 w 183"/>
                <a:gd name="T57" fmla="*/ 49 h 109"/>
                <a:gd name="T58" fmla="*/ 61 w 183"/>
                <a:gd name="T59" fmla="*/ 57 h 109"/>
                <a:gd name="T60" fmla="*/ 53 w 183"/>
                <a:gd name="T61" fmla="*/ 66 h 109"/>
                <a:gd name="T62" fmla="*/ 44 w 183"/>
                <a:gd name="T63" fmla="*/ 74 h 109"/>
                <a:gd name="T64" fmla="*/ 36 w 183"/>
                <a:gd name="T65" fmla="*/ 82 h 109"/>
                <a:gd name="T66" fmla="*/ 27 w 183"/>
                <a:gd name="T67" fmla="*/ 89 h 109"/>
                <a:gd name="T68" fmla="*/ 18 w 183"/>
                <a:gd name="T69" fmla="*/ 96 h 109"/>
                <a:gd name="T70" fmla="*/ 9 w 183"/>
                <a:gd name="T71" fmla="*/ 103 h 109"/>
                <a:gd name="T72" fmla="*/ 0 w 183"/>
                <a:gd name="T73" fmla="*/ 109 h 109"/>
                <a:gd name="T74" fmla="*/ 0 w 183"/>
                <a:gd name="T75" fmla="*/ 109 h 109"/>
                <a:gd name="T76" fmla="*/ 0 w 183"/>
                <a:gd name="T77" fmla="*/ 109 h 109"/>
                <a:gd name="T78" fmla="*/ 0 w 183"/>
                <a:gd name="T79" fmla="*/ 109 h 109"/>
                <a:gd name="T80" fmla="*/ 0 w 183"/>
                <a:gd name="T81" fmla="*/ 109 h 109"/>
                <a:gd name="T82" fmla="*/ 0 w 183"/>
                <a:gd name="T8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109">
                  <a:moveTo>
                    <a:pt x="0" y="109"/>
                  </a:moveTo>
                  <a:lnTo>
                    <a:pt x="13" y="100"/>
                  </a:lnTo>
                  <a:lnTo>
                    <a:pt x="23" y="89"/>
                  </a:lnTo>
                  <a:lnTo>
                    <a:pt x="33" y="78"/>
                  </a:lnTo>
                  <a:lnTo>
                    <a:pt x="43" y="67"/>
                  </a:lnTo>
                  <a:lnTo>
                    <a:pt x="52" y="56"/>
                  </a:lnTo>
                  <a:lnTo>
                    <a:pt x="61" y="44"/>
                  </a:lnTo>
                  <a:lnTo>
                    <a:pt x="71" y="32"/>
                  </a:lnTo>
                  <a:lnTo>
                    <a:pt x="82" y="22"/>
                  </a:lnTo>
                  <a:lnTo>
                    <a:pt x="91" y="14"/>
                  </a:lnTo>
                  <a:lnTo>
                    <a:pt x="102" y="9"/>
                  </a:lnTo>
                  <a:lnTo>
                    <a:pt x="115" y="5"/>
                  </a:lnTo>
                  <a:lnTo>
                    <a:pt x="128" y="1"/>
                  </a:lnTo>
                  <a:lnTo>
                    <a:pt x="141" y="0"/>
                  </a:lnTo>
                  <a:lnTo>
                    <a:pt x="154" y="0"/>
                  </a:lnTo>
                  <a:lnTo>
                    <a:pt x="167" y="2"/>
                  </a:lnTo>
                  <a:lnTo>
                    <a:pt x="179" y="6"/>
                  </a:lnTo>
                  <a:lnTo>
                    <a:pt x="182" y="9"/>
                  </a:lnTo>
                  <a:lnTo>
                    <a:pt x="183" y="11"/>
                  </a:lnTo>
                  <a:lnTo>
                    <a:pt x="183" y="14"/>
                  </a:lnTo>
                  <a:lnTo>
                    <a:pt x="180" y="15"/>
                  </a:lnTo>
                  <a:lnTo>
                    <a:pt x="165" y="14"/>
                  </a:lnTo>
                  <a:lnTo>
                    <a:pt x="149" y="13"/>
                  </a:lnTo>
                  <a:lnTo>
                    <a:pt x="134" y="14"/>
                  </a:lnTo>
                  <a:lnTo>
                    <a:pt x="119" y="18"/>
                  </a:lnTo>
                  <a:lnTo>
                    <a:pt x="105" y="22"/>
                  </a:lnTo>
                  <a:lnTo>
                    <a:pt x="92" y="30"/>
                  </a:lnTo>
                  <a:lnTo>
                    <a:pt x="80" y="37"/>
                  </a:lnTo>
                  <a:lnTo>
                    <a:pt x="69" y="49"/>
                  </a:lnTo>
                  <a:lnTo>
                    <a:pt x="61" y="57"/>
                  </a:lnTo>
                  <a:lnTo>
                    <a:pt x="53" y="66"/>
                  </a:lnTo>
                  <a:lnTo>
                    <a:pt x="44" y="74"/>
                  </a:lnTo>
                  <a:lnTo>
                    <a:pt x="36" y="82"/>
                  </a:lnTo>
                  <a:lnTo>
                    <a:pt x="27" y="89"/>
                  </a:lnTo>
                  <a:lnTo>
                    <a:pt x="18" y="96"/>
                  </a:lnTo>
                  <a:lnTo>
                    <a:pt x="9" y="103"/>
                  </a:lnTo>
                  <a:lnTo>
                    <a:pt x="0" y="109"/>
                  </a:lnTo>
                  <a:lnTo>
                    <a:pt x="0" y="109"/>
                  </a:lnTo>
                  <a:lnTo>
                    <a:pt x="0" y="109"/>
                  </a:lnTo>
                  <a:lnTo>
                    <a:pt x="0" y="109"/>
                  </a:lnTo>
                  <a:lnTo>
                    <a:pt x="0" y="109"/>
                  </a:lnTo>
                  <a:lnTo>
                    <a:pt x="0"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3" name="Freeform 221"/>
            <p:cNvSpPr>
              <a:spLocks/>
            </p:cNvSpPr>
            <p:nvPr/>
          </p:nvSpPr>
          <p:spPr bwMode="auto">
            <a:xfrm flipH="1">
              <a:off x="2280" y="2864"/>
              <a:ext cx="164" cy="146"/>
            </a:xfrm>
            <a:custGeom>
              <a:avLst/>
              <a:gdLst>
                <a:gd name="T0" fmla="*/ 164 w 164"/>
                <a:gd name="T1" fmla="*/ 138 h 146"/>
                <a:gd name="T2" fmla="*/ 156 w 164"/>
                <a:gd name="T3" fmla="*/ 141 h 146"/>
                <a:gd name="T4" fmla="*/ 148 w 164"/>
                <a:gd name="T5" fmla="*/ 143 h 146"/>
                <a:gd name="T6" fmla="*/ 141 w 164"/>
                <a:gd name="T7" fmla="*/ 144 h 146"/>
                <a:gd name="T8" fmla="*/ 134 w 164"/>
                <a:gd name="T9" fmla="*/ 146 h 146"/>
                <a:gd name="T10" fmla="*/ 127 w 164"/>
                <a:gd name="T11" fmla="*/ 146 h 146"/>
                <a:gd name="T12" fmla="*/ 121 w 164"/>
                <a:gd name="T13" fmla="*/ 146 h 146"/>
                <a:gd name="T14" fmla="*/ 114 w 164"/>
                <a:gd name="T15" fmla="*/ 146 h 146"/>
                <a:gd name="T16" fmla="*/ 106 w 164"/>
                <a:gd name="T17" fmla="*/ 144 h 146"/>
                <a:gd name="T18" fmla="*/ 100 w 164"/>
                <a:gd name="T19" fmla="*/ 143 h 146"/>
                <a:gd name="T20" fmla="*/ 93 w 164"/>
                <a:gd name="T21" fmla="*/ 141 h 146"/>
                <a:gd name="T22" fmla="*/ 87 w 164"/>
                <a:gd name="T23" fmla="*/ 139 h 146"/>
                <a:gd name="T24" fmla="*/ 82 w 164"/>
                <a:gd name="T25" fmla="*/ 135 h 146"/>
                <a:gd name="T26" fmla="*/ 76 w 164"/>
                <a:gd name="T27" fmla="*/ 133 h 146"/>
                <a:gd name="T28" fmla="*/ 70 w 164"/>
                <a:gd name="T29" fmla="*/ 129 h 146"/>
                <a:gd name="T30" fmla="*/ 65 w 164"/>
                <a:gd name="T31" fmla="*/ 125 h 146"/>
                <a:gd name="T32" fmla="*/ 60 w 164"/>
                <a:gd name="T33" fmla="*/ 121 h 146"/>
                <a:gd name="T34" fmla="*/ 50 w 164"/>
                <a:gd name="T35" fmla="*/ 113 h 146"/>
                <a:gd name="T36" fmla="*/ 44 w 164"/>
                <a:gd name="T37" fmla="*/ 103 h 146"/>
                <a:gd name="T38" fmla="*/ 39 w 164"/>
                <a:gd name="T39" fmla="*/ 94 h 146"/>
                <a:gd name="T40" fmla="*/ 35 w 164"/>
                <a:gd name="T41" fmla="*/ 82 h 146"/>
                <a:gd name="T42" fmla="*/ 27 w 164"/>
                <a:gd name="T43" fmla="*/ 61 h 146"/>
                <a:gd name="T44" fmla="*/ 18 w 164"/>
                <a:gd name="T45" fmla="*/ 42 h 146"/>
                <a:gd name="T46" fmla="*/ 9 w 164"/>
                <a:gd name="T47" fmla="*/ 22 h 146"/>
                <a:gd name="T48" fmla="*/ 0 w 164"/>
                <a:gd name="T49" fmla="*/ 1 h 146"/>
                <a:gd name="T50" fmla="*/ 0 w 164"/>
                <a:gd name="T51" fmla="*/ 0 h 146"/>
                <a:gd name="T52" fmla="*/ 0 w 164"/>
                <a:gd name="T53" fmla="*/ 0 h 146"/>
                <a:gd name="T54" fmla="*/ 1 w 164"/>
                <a:gd name="T55" fmla="*/ 0 h 146"/>
                <a:gd name="T56" fmla="*/ 2 w 164"/>
                <a:gd name="T57" fmla="*/ 1 h 146"/>
                <a:gd name="T58" fmla="*/ 9 w 164"/>
                <a:gd name="T59" fmla="*/ 12 h 146"/>
                <a:gd name="T60" fmla="*/ 17 w 164"/>
                <a:gd name="T61" fmla="*/ 22 h 146"/>
                <a:gd name="T62" fmla="*/ 22 w 164"/>
                <a:gd name="T63" fmla="*/ 34 h 146"/>
                <a:gd name="T64" fmla="*/ 28 w 164"/>
                <a:gd name="T65" fmla="*/ 44 h 146"/>
                <a:gd name="T66" fmla="*/ 34 w 164"/>
                <a:gd name="T67" fmla="*/ 55 h 146"/>
                <a:gd name="T68" fmla="*/ 39 w 164"/>
                <a:gd name="T69" fmla="*/ 66 h 146"/>
                <a:gd name="T70" fmla="*/ 44 w 164"/>
                <a:gd name="T71" fmla="*/ 78 h 146"/>
                <a:gd name="T72" fmla="*/ 49 w 164"/>
                <a:gd name="T73" fmla="*/ 90 h 146"/>
                <a:gd name="T74" fmla="*/ 54 w 164"/>
                <a:gd name="T75" fmla="*/ 100 h 146"/>
                <a:gd name="T76" fmla="*/ 60 w 164"/>
                <a:gd name="T77" fmla="*/ 108 h 146"/>
                <a:gd name="T78" fmla="*/ 66 w 164"/>
                <a:gd name="T79" fmla="*/ 116 h 146"/>
                <a:gd name="T80" fmla="*/ 75 w 164"/>
                <a:gd name="T81" fmla="*/ 124 h 146"/>
                <a:gd name="T82" fmla="*/ 86 w 164"/>
                <a:gd name="T83" fmla="*/ 131 h 146"/>
                <a:gd name="T84" fmla="*/ 96 w 164"/>
                <a:gd name="T85" fmla="*/ 137 h 146"/>
                <a:gd name="T86" fmla="*/ 106 w 164"/>
                <a:gd name="T87" fmla="*/ 139 h 146"/>
                <a:gd name="T88" fmla="*/ 118 w 164"/>
                <a:gd name="T89" fmla="*/ 141 h 146"/>
                <a:gd name="T90" fmla="*/ 128 w 164"/>
                <a:gd name="T91" fmla="*/ 141 h 146"/>
                <a:gd name="T92" fmla="*/ 140 w 164"/>
                <a:gd name="T93" fmla="*/ 139 h 146"/>
                <a:gd name="T94" fmla="*/ 152 w 164"/>
                <a:gd name="T95" fmla="*/ 138 h 146"/>
                <a:gd name="T96" fmla="*/ 164 w 164"/>
                <a:gd name="T97" fmla="*/ 137 h 146"/>
                <a:gd name="T98" fmla="*/ 164 w 164"/>
                <a:gd name="T99" fmla="*/ 137 h 146"/>
                <a:gd name="T100" fmla="*/ 164 w 164"/>
                <a:gd name="T101" fmla="*/ 137 h 146"/>
                <a:gd name="T102" fmla="*/ 164 w 164"/>
                <a:gd name="T103" fmla="*/ 138 h 146"/>
                <a:gd name="T104" fmla="*/ 164 w 164"/>
                <a:gd name="T105" fmla="*/ 138 h 146"/>
                <a:gd name="T106" fmla="*/ 164 w 164"/>
                <a:gd name="T107"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 h="146">
                  <a:moveTo>
                    <a:pt x="164" y="138"/>
                  </a:moveTo>
                  <a:lnTo>
                    <a:pt x="156" y="141"/>
                  </a:lnTo>
                  <a:lnTo>
                    <a:pt x="148" y="143"/>
                  </a:lnTo>
                  <a:lnTo>
                    <a:pt x="141" y="144"/>
                  </a:lnTo>
                  <a:lnTo>
                    <a:pt x="134" y="146"/>
                  </a:lnTo>
                  <a:lnTo>
                    <a:pt x="127" y="146"/>
                  </a:lnTo>
                  <a:lnTo>
                    <a:pt x="121" y="146"/>
                  </a:lnTo>
                  <a:lnTo>
                    <a:pt x="114" y="146"/>
                  </a:lnTo>
                  <a:lnTo>
                    <a:pt x="106" y="144"/>
                  </a:lnTo>
                  <a:lnTo>
                    <a:pt x="100" y="143"/>
                  </a:lnTo>
                  <a:lnTo>
                    <a:pt x="93" y="141"/>
                  </a:lnTo>
                  <a:lnTo>
                    <a:pt x="87" y="139"/>
                  </a:lnTo>
                  <a:lnTo>
                    <a:pt x="82" y="135"/>
                  </a:lnTo>
                  <a:lnTo>
                    <a:pt x="76" y="133"/>
                  </a:lnTo>
                  <a:lnTo>
                    <a:pt x="70" y="129"/>
                  </a:lnTo>
                  <a:lnTo>
                    <a:pt x="65" y="125"/>
                  </a:lnTo>
                  <a:lnTo>
                    <a:pt x="60" y="121"/>
                  </a:lnTo>
                  <a:lnTo>
                    <a:pt x="50" y="113"/>
                  </a:lnTo>
                  <a:lnTo>
                    <a:pt x="44" y="103"/>
                  </a:lnTo>
                  <a:lnTo>
                    <a:pt x="39" y="94"/>
                  </a:lnTo>
                  <a:lnTo>
                    <a:pt x="35" y="82"/>
                  </a:lnTo>
                  <a:lnTo>
                    <a:pt x="27" y="61"/>
                  </a:lnTo>
                  <a:lnTo>
                    <a:pt x="18" y="42"/>
                  </a:lnTo>
                  <a:lnTo>
                    <a:pt x="9" y="22"/>
                  </a:lnTo>
                  <a:lnTo>
                    <a:pt x="0" y="1"/>
                  </a:lnTo>
                  <a:lnTo>
                    <a:pt x="0" y="0"/>
                  </a:lnTo>
                  <a:lnTo>
                    <a:pt x="0" y="0"/>
                  </a:lnTo>
                  <a:lnTo>
                    <a:pt x="1" y="0"/>
                  </a:lnTo>
                  <a:lnTo>
                    <a:pt x="2" y="1"/>
                  </a:lnTo>
                  <a:lnTo>
                    <a:pt x="9" y="12"/>
                  </a:lnTo>
                  <a:lnTo>
                    <a:pt x="17" y="22"/>
                  </a:lnTo>
                  <a:lnTo>
                    <a:pt x="22" y="34"/>
                  </a:lnTo>
                  <a:lnTo>
                    <a:pt x="28" y="44"/>
                  </a:lnTo>
                  <a:lnTo>
                    <a:pt x="34" y="55"/>
                  </a:lnTo>
                  <a:lnTo>
                    <a:pt x="39" y="66"/>
                  </a:lnTo>
                  <a:lnTo>
                    <a:pt x="44" y="78"/>
                  </a:lnTo>
                  <a:lnTo>
                    <a:pt x="49" y="90"/>
                  </a:lnTo>
                  <a:lnTo>
                    <a:pt x="54" y="100"/>
                  </a:lnTo>
                  <a:lnTo>
                    <a:pt x="60" y="108"/>
                  </a:lnTo>
                  <a:lnTo>
                    <a:pt x="66" y="116"/>
                  </a:lnTo>
                  <a:lnTo>
                    <a:pt x="75" y="124"/>
                  </a:lnTo>
                  <a:lnTo>
                    <a:pt x="86" y="131"/>
                  </a:lnTo>
                  <a:lnTo>
                    <a:pt x="96" y="137"/>
                  </a:lnTo>
                  <a:lnTo>
                    <a:pt x="106" y="139"/>
                  </a:lnTo>
                  <a:lnTo>
                    <a:pt x="118" y="141"/>
                  </a:lnTo>
                  <a:lnTo>
                    <a:pt x="128" y="141"/>
                  </a:lnTo>
                  <a:lnTo>
                    <a:pt x="140" y="139"/>
                  </a:lnTo>
                  <a:lnTo>
                    <a:pt x="152" y="138"/>
                  </a:lnTo>
                  <a:lnTo>
                    <a:pt x="164" y="137"/>
                  </a:lnTo>
                  <a:lnTo>
                    <a:pt x="164" y="137"/>
                  </a:lnTo>
                  <a:lnTo>
                    <a:pt x="164" y="137"/>
                  </a:lnTo>
                  <a:lnTo>
                    <a:pt x="164" y="138"/>
                  </a:lnTo>
                  <a:lnTo>
                    <a:pt x="164" y="138"/>
                  </a:lnTo>
                  <a:lnTo>
                    <a:pt x="164"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4" name="Freeform 222"/>
            <p:cNvSpPr>
              <a:spLocks/>
            </p:cNvSpPr>
            <p:nvPr/>
          </p:nvSpPr>
          <p:spPr bwMode="auto">
            <a:xfrm flipH="1">
              <a:off x="2349" y="2865"/>
              <a:ext cx="94" cy="94"/>
            </a:xfrm>
            <a:custGeom>
              <a:avLst/>
              <a:gdLst>
                <a:gd name="T0" fmla="*/ 0 w 94"/>
                <a:gd name="T1" fmla="*/ 0 h 94"/>
                <a:gd name="T2" fmla="*/ 17 w 94"/>
                <a:gd name="T3" fmla="*/ 4 h 94"/>
                <a:gd name="T4" fmla="*/ 33 w 94"/>
                <a:gd name="T5" fmla="*/ 11 h 94"/>
                <a:gd name="T6" fmla="*/ 47 w 94"/>
                <a:gd name="T7" fmla="*/ 20 h 94"/>
                <a:gd name="T8" fmla="*/ 60 w 94"/>
                <a:gd name="T9" fmla="*/ 32 h 94"/>
                <a:gd name="T10" fmla="*/ 72 w 94"/>
                <a:gd name="T11" fmla="*/ 45 h 94"/>
                <a:gd name="T12" fmla="*/ 81 w 94"/>
                <a:gd name="T13" fmla="*/ 60 h 94"/>
                <a:gd name="T14" fmla="*/ 88 w 94"/>
                <a:gd name="T15" fmla="*/ 76 h 94"/>
                <a:gd name="T16" fmla="*/ 94 w 94"/>
                <a:gd name="T17" fmla="*/ 91 h 94"/>
                <a:gd name="T18" fmla="*/ 94 w 94"/>
                <a:gd name="T19" fmla="*/ 94 h 94"/>
                <a:gd name="T20" fmla="*/ 91 w 94"/>
                <a:gd name="T21" fmla="*/ 94 h 94"/>
                <a:gd name="T22" fmla="*/ 90 w 94"/>
                <a:gd name="T23" fmla="*/ 93 h 94"/>
                <a:gd name="T24" fmla="*/ 88 w 94"/>
                <a:gd name="T25" fmla="*/ 91 h 94"/>
                <a:gd name="T26" fmla="*/ 81 w 94"/>
                <a:gd name="T27" fmla="*/ 77 h 94"/>
                <a:gd name="T28" fmla="*/ 72 w 94"/>
                <a:gd name="T29" fmla="*/ 63 h 94"/>
                <a:gd name="T30" fmla="*/ 62 w 94"/>
                <a:gd name="T31" fmla="*/ 48 h 94"/>
                <a:gd name="T32" fmla="*/ 53 w 94"/>
                <a:gd name="T33" fmla="*/ 35 h 94"/>
                <a:gd name="T34" fmla="*/ 42 w 94"/>
                <a:gd name="T35" fmla="*/ 24 h 94"/>
                <a:gd name="T36" fmla="*/ 30 w 94"/>
                <a:gd name="T37" fmla="*/ 15 h 94"/>
                <a:gd name="T38" fmla="*/ 16 w 94"/>
                <a:gd name="T39" fmla="*/ 6 h 94"/>
                <a:gd name="T40" fmla="*/ 0 w 94"/>
                <a:gd name="T41" fmla="*/ 0 h 94"/>
                <a:gd name="T42" fmla="*/ 0 w 94"/>
                <a:gd name="T43" fmla="*/ 0 h 94"/>
                <a:gd name="T44" fmla="*/ 0 w 94"/>
                <a:gd name="T45" fmla="*/ 0 h 94"/>
                <a:gd name="T46" fmla="*/ 0 w 94"/>
                <a:gd name="T47" fmla="*/ 0 h 94"/>
                <a:gd name="T48" fmla="*/ 0 w 94"/>
                <a:gd name="T49" fmla="*/ 0 h 94"/>
                <a:gd name="T50" fmla="*/ 0 w 94"/>
                <a:gd name="T5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94">
                  <a:moveTo>
                    <a:pt x="0" y="0"/>
                  </a:moveTo>
                  <a:lnTo>
                    <a:pt x="17" y="4"/>
                  </a:lnTo>
                  <a:lnTo>
                    <a:pt x="33" y="11"/>
                  </a:lnTo>
                  <a:lnTo>
                    <a:pt x="47" y="20"/>
                  </a:lnTo>
                  <a:lnTo>
                    <a:pt x="60" y="32"/>
                  </a:lnTo>
                  <a:lnTo>
                    <a:pt x="72" y="45"/>
                  </a:lnTo>
                  <a:lnTo>
                    <a:pt x="81" y="60"/>
                  </a:lnTo>
                  <a:lnTo>
                    <a:pt x="88" y="76"/>
                  </a:lnTo>
                  <a:lnTo>
                    <a:pt x="94" y="91"/>
                  </a:lnTo>
                  <a:lnTo>
                    <a:pt x="94" y="94"/>
                  </a:lnTo>
                  <a:lnTo>
                    <a:pt x="91" y="94"/>
                  </a:lnTo>
                  <a:lnTo>
                    <a:pt x="90" y="93"/>
                  </a:lnTo>
                  <a:lnTo>
                    <a:pt x="88" y="91"/>
                  </a:lnTo>
                  <a:lnTo>
                    <a:pt x="81" y="77"/>
                  </a:lnTo>
                  <a:lnTo>
                    <a:pt x="72" y="63"/>
                  </a:lnTo>
                  <a:lnTo>
                    <a:pt x="62" y="48"/>
                  </a:lnTo>
                  <a:lnTo>
                    <a:pt x="53" y="35"/>
                  </a:lnTo>
                  <a:lnTo>
                    <a:pt x="42" y="24"/>
                  </a:lnTo>
                  <a:lnTo>
                    <a:pt x="30" y="15"/>
                  </a:lnTo>
                  <a:lnTo>
                    <a:pt x="16"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5" name="Freeform 223"/>
            <p:cNvSpPr>
              <a:spLocks/>
            </p:cNvSpPr>
            <p:nvPr/>
          </p:nvSpPr>
          <p:spPr bwMode="auto">
            <a:xfrm flipH="1">
              <a:off x="2374" y="2939"/>
              <a:ext cx="154" cy="33"/>
            </a:xfrm>
            <a:custGeom>
              <a:avLst/>
              <a:gdLst>
                <a:gd name="T0" fmla="*/ 154 w 154"/>
                <a:gd name="T1" fmla="*/ 33 h 33"/>
                <a:gd name="T2" fmla="*/ 134 w 154"/>
                <a:gd name="T3" fmla="*/ 25 h 33"/>
                <a:gd name="T4" fmla="*/ 116 w 154"/>
                <a:gd name="T5" fmla="*/ 20 h 33"/>
                <a:gd name="T6" fmla="*/ 98 w 154"/>
                <a:gd name="T7" fmla="*/ 15 h 33"/>
                <a:gd name="T8" fmla="*/ 78 w 154"/>
                <a:gd name="T9" fmla="*/ 11 h 33"/>
                <a:gd name="T10" fmla="*/ 60 w 154"/>
                <a:gd name="T11" fmla="*/ 7 h 33"/>
                <a:gd name="T12" fmla="*/ 41 w 154"/>
                <a:gd name="T13" fmla="*/ 6 h 33"/>
                <a:gd name="T14" fmla="*/ 21 w 154"/>
                <a:gd name="T15" fmla="*/ 4 h 33"/>
                <a:gd name="T16" fmla="*/ 2 w 154"/>
                <a:gd name="T17" fmla="*/ 3 h 33"/>
                <a:gd name="T18" fmla="*/ 0 w 154"/>
                <a:gd name="T19" fmla="*/ 3 h 33"/>
                <a:gd name="T20" fmla="*/ 0 w 154"/>
                <a:gd name="T21" fmla="*/ 2 h 33"/>
                <a:gd name="T22" fmla="*/ 0 w 154"/>
                <a:gd name="T23" fmla="*/ 2 h 33"/>
                <a:gd name="T24" fmla="*/ 0 w 154"/>
                <a:gd name="T25" fmla="*/ 2 h 33"/>
                <a:gd name="T26" fmla="*/ 24 w 154"/>
                <a:gd name="T27" fmla="*/ 0 h 33"/>
                <a:gd name="T28" fmla="*/ 46 w 154"/>
                <a:gd name="T29" fmla="*/ 0 h 33"/>
                <a:gd name="T30" fmla="*/ 65 w 154"/>
                <a:gd name="T31" fmla="*/ 2 h 33"/>
                <a:gd name="T32" fmla="*/ 84 w 154"/>
                <a:gd name="T33" fmla="*/ 4 h 33"/>
                <a:gd name="T34" fmla="*/ 101 w 154"/>
                <a:gd name="T35" fmla="*/ 10 h 33"/>
                <a:gd name="T36" fmla="*/ 119 w 154"/>
                <a:gd name="T37" fmla="*/ 15 h 33"/>
                <a:gd name="T38" fmla="*/ 136 w 154"/>
                <a:gd name="T39" fmla="*/ 23 h 33"/>
                <a:gd name="T40" fmla="*/ 154 w 154"/>
                <a:gd name="T41" fmla="*/ 33 h 33"/>
                <a:gd name="T42" fmla="*/ 154 w 154"/>
                <a:gd name="T43" fmla="*/ 33 h 33"/>
                <a:gd name="T44" fmla="*/ 154 w 154"/>
                <a:gd name="T45" fmla="*/ 33 h 33"/>
                <a:gd name="T46" fmla="*/ 154 w 154"/>
                <a:gd name="T47" fmla="*/ 33 h 33"/>
                <a:gd name="T48" fmla="*/ 154 w 154"/>
                <a:gd name="T49" fmla="*/ 33 h 33"/>
                <a:gd name="T50" fmla="*/ 154 w 154"/>
                <a:gd name="T5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33">
                  <a:moveTo>
                    <a:pt x="154" y="33"/>
                  </a:moveTo>
                  <a:lnTo>
                    <a:pt x="134" y="25"/>
                  </a:lnTo>
                  <a:lnTo>
                    <a:pt x="116" y="20"/>
                  </a:lnTo>
                  <a:lnTo>
                    <a:pt x="98" y="15"/>
                  </a:lnTo>
                  <a:lnTo>
                    <a:pt x="78" y="11"/>
                  </a:lnTo>
                  <a:lnTo>
                    <a:pt x="60" y="7"/>
                  </a:lnTo>
                  <a:lnTo>
                    <a:pt x="41" y="6"/>
                  </a:lnTo>
                  <a:lnTo>
                    <a:pt x="21" y="4"/>
                  </a:lnTo>
                  <a:lnTo>
                    <a:pt x="2" y="3"/>
                  </a:lnTo>
                  <a:lnTo>
                    <a:pt x="0" y="3"/>
                  </a:lnTo>
                  <a:lnTo>
                    <a:pt x="0" y="2"/>
                  </a:lnTo>
                  <a:lnTo>
                    <a:pt x="0" y="2"/>
                  </a:lnTo>
                  <a:lnTo>
                    <a:pt x="0" y="2"/>
                  </a:lnTo>
                  <a:lnTo>
                    <a:pt x="24" y="0"/>
                  </a:lnTo>
                  <a:lnTo>
                    <a:pt x="46" y="0"/>
                  </a:lnTo>
                  <a:lnTo>
                    <a:pt x="65" y="2"/>
                  </a:lnTo>
                  <a:lnTo>
                    <a:pt x="84" y="4"/>
                  </a:lnTo>
                  <a:lnTo>
                    <a:pt x="101" y="10"/>
                  </a:lnTo>
                  <a:lnTo>
                    <a:pt x="119" y="15"/>
                  </a:lnTo>
                  <a:lnTo>
                    <a:pt x="136" y="23"/>
                  </a:lnTo>
                  <a:lnTo>
                    <a:pt x="154" y="33"/>
                  </a:lnTo>
                  <a:lnTo>
                    <a:pt x="154" y="33"/>
                  </a:lnTo>
                  <a:lnTo>
                    <a:pt x="154" y="33"/>
                  </a:lnTo>
                  <a:lnTo>
                    <a:pt x="154" y="33"/>
                  </a:lnTo>
                  <a:lnTo>
                    <a:pt x="154" y="33"/>
                  </a:lnTo>
                  <a:lnTo>
                    <a:pt x="15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6" name="Freeform 224"/>
            <p:cNvSpPr>
              <a:spLocks/>
            </p:cNvSpPr>
            <p:nvPr/>
          </p:nvSpPr>
          <p:spPr bwMode="auto">
            <a:xfrm flipH="1">
              <a:off x="2391" y="2913"/>
              <a:ext cx="156" cy="32"/>
            </a:xfrm>
            <a:custGeom>
              <a:avLst/>
              <a:gdLst>
                <a:gd name="T0" fmla="*/ 0 w 156"/>
                <a:gd name="T1" fmla="*/ 32 h 32"/>
                <a:gd name="T2" fmla="*/ 16 w 156"/>
                <a:gd name="T3" fmla="*/ 17 h 32"/>
                <a:gd name="T4" fmla="*/ 32 w 156"/>
                <a:gd name="T5" fmla="*/ 8 h 32"/>
                <a:gd name="T6" fmla="*/ 52 w 156"/>
                <a:gd name="T7" fmla="*/ 3 h 32"/>
                <a:gd name="T8" fmla="*/ 73 w 156"/>
                <a:gd name="T9" fmla="*/ 0 h 32"/>
                <a:gd name="T10" fmla="*/ 94 w 156"/>
                <a:gd name="T11" fmla="*/ 0 h 32"/>
                <a:gd name="T12" fmla="*/ 114 w 156"/>
                <a:gd name="T13" fmla="*/ 3 h 32"/>
                <a:gd name="T14" fmla="*/ 134 w 156"/>
                <a:gd name="T15" fmla="*/ 7 h 32"/>
                <a:gd name="T16" fmla="*/ 153 w 156"/>
                <a:gd name="T17" fmla="*/ 12 h 32"/>
                <a:gd name="T18" fmla="*/ 155 w 156"/>
                <a:gd name="T19" fmla="*/ 12 h 32"/>
                <a:gd name="T20" fmla="*/ 156 w 156"/>
                <a:gd name="T21" fmla="*/ 13 h 32"/>
                <a:gd name="T22" fmla="*/ 156 w 156"/>
                <a:gd name="T23" fmla="*/ 16 h 32"/>
                <a:gd name="T24" fmla="*/ 155 w 156"/>
                <a:gd name="T25" fmla="*/ 16 h 32"/>
                <a:gd name="T26" fmla="*/ 135 w 156"/>
                <a:gd name="T27" fmla="*/ 15 h 32"/>
                <a:gd name="T28" fmla="*/ 116 w 156"/>
                <a:gd name="T29" fmla="*/ 12 h 32"/>
                <a:gd name="T30" fmla="*/ 95 w 156"/>
                <a:gd name="T31" fmla="*/ 10 h 32"/>
                <a:gd name="T32" fmla="*/ 74 w 156"/>
                <a:gd name="T33" fmla="*/ 8 h 32"/>
                <a:gd name="T34" fmla="*/ 55 w 156"/>
                <a:gd name="T35" fmla="*/ 10 h 32"/>
                <a:gd name="T36" fmla="*/ 35 w 156"/>
                <a:gd name="T37" fmla="*/ 13 h 32"/>
                <a:gd name="T38" fmla="*/ 17 w 156"/>
                <a:gd name="T39" fmla="*/ 20 h 32"/>
                <a:gd name="T40" fmla="*/ 0 w 156"/>
                <a:gd name="T41" fmla="*/ 32 h 32"/>
                <a:gd name="T42" fmla="*/ 0 w 156"/>
                <a:gd name="T43" fmla="*/ 32 h 32"/>
                <a:gd name="T44" fmla="*/ 0 w 156"/>
                <a:gd name="T45" fmla="*/ 32 h 32"/>
                <a:gd name="T46" fmla="*/ 0 w 156"/>
                <a:gd name="T47" fmla="*/ 32 h 32"/>
                <a:gd name="T48" fmla="*/ 0 w 156"/>
                <a:gd name="T49" fmla="*/ 32 h 32"/>
                <a:gd name="T50" fmla="*/ 0 w 156"/>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32">
                  <a:moveTo>
                    <a:pt x="0" y="32"/>
                  </a:moveTo>
                  <a:lnTo>
                    <a:pt x="16" y="17"/>
                  </a:lnTo>
                  <a:lnTo>
                    <a:pt x="32" y="8"/>
                  </a:lnTo>
                  <a:lnTo>
                    <a:pt x="52" y="3"/>
                  </a:lnTo>
                  <a:lnTo>
                    <a:pt x="73" y="0"/>
                  </a:lnTo>
                  <a:lnTo>
                    <a:pt x="94" y="0"/>
                  </a:lnTo>
                  <a:lnTo>
                    <a:pt x="114" y="3"/>
                  </a:lnTo>
                  <a:lnTo>
                    <a:pt x="134" y="7"/>
                  </a:lnTo>
                  <a:lnTo>
                    <a:pt x="153" y="12"/>
                  </a:lnTo>
                  <a:lnTo>
                    <a:pt x="155" y="12"/>
                  </a:lnTo>
                  <a:lnTo>
                    <a:pt x="156" y="13"/>
                  </a:lnTo>
                  <a:lnTo>
                    <a:pt x="156" y="16"/>
                  </a:lnTo>
                  <a:lnTo>
                    <a:pt x="155" y="16"/>
                  </a:lnTo>
                  <a:lnTo>
                    <a:pt x="135" y="15"/>
                  </a:lnTo>
                  <a:lnTo>
                    <a:pt x="116" y="12"/>
                  </a:lnTo>
                  <a:lnTo>
                    <a:pt x="95" y="10"/>
                  </a:lnTo>
                  <a:lnTo>
                    <a:pt x="74" y="8"/>
                  </a:lnTo>
                  <a:lnTo>
                    <a:pt x="55" y="10"/>
                  </a:lnTo>
                  <a:lnTo>
                    <a:pt x="35" y="13"/>
                  </a:lnTo>
                  <a:lnTo>
                    <a:pt x="17" y="20"/>
                  </a:lnTo>
                  <a:lnTo>
                    <a:pt x="0" y="32"/>
                  </a:lnTo>
                  <a:lnTo>
                    <a:pt x="0" y="32"/>
                  </a:lnTo>
                  <a:lnTo>
                    <a:pt x="0" y="32"/>
                  </a:lnTo>
                  <a:lnTo>
                    <a:pt x="0" y="32"/>
                  </a:lnTo>
                  <a:lnTo>
                    <a:pt x="0"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7" name="Freeform 225"/>
            <p:cNvSpPr>
              <a:spLocks/>
            </p:cNvSpPr>
            <p:nvPr/>
          </p:nvSpPr>
          <p:spPr bwMode="auto">
            <a:xfrm flipH="1">
              <a:off x="2370" y="2968"/>
              <a:ext cx="147" cy="53"/>
            </a:xfrm>
            <a:custGeom>
              <a:avLst/>
              <a:gdLst>
                <a:gd name="T0" fmla="*/ 147 w 147"/>
                <a:gd name="T1" fmla="*/ 4 h 53"/>
                <a:gd name="T2" fmla="*/ 129 w 147"/>
                <a:gd name="T3" fmla="*/ 3 h 53"/>
                <a:gd name="T4" fmla="*/ 109 w 147"/>
                <a:gd name="T5" fmla="*/ 5 h 53"/>
                <a:gd name="T6" fmla="*/ 90 w 147"/>
                <a:gd name="T7" fmla="*/ 11 h 53"/>
                <a:gd name="T8" fmla="*/ 71 w 147"/>
                <a:gd name="T9" fmla="*/ 17 h 53"/>
                <a:gd name="T10" fmla="*/ 52 w 147"/>
                <a:gd name="T11" fmla="*/ 25 h 53"/>
                <a:gd name="T12" fmla="*/ 35 w 147"/>
                <a:gd name="T13" fmla="*/ 35 h 53"/>
                <a:gd name="T14" fmla="*/ 17 w 147"/>
                <a:gd name="T15" fmla="*/ 44 h 53"/>
                <a:gd name="T16" fmla="*/ 1 w 147"/>
                <a:gd name="T17" fmla="*/ 53 h 53"/>
                <a:gd name="T18" fmla="*/ 0 w 147"/>
                <a:gd name="T19" fmla="*/ 53 h 53"/>
                <a:gd name="T20" fmla="*/ 0 w 147"/>
                <a:gd name="T21" fmla="*/ 52 h 53"/>
                <a:gd name="T22" fmla="*/ 0 w 147"/>
                <a:gd name="T23" fmla="*/ 52 h 53"/>
                <a:gd name="T24" fmla="*/ 0 w 147"/>
                <a:gd name="T25" fmla="*/ 52 h 53"/>
                <a:gd name="T26" fmla="*/ 17 w 147"/>
                <a:gd name="T27" fmla="*/ 40 h 53"/>
                <a:gd name="T28" fmla="*/ 34 w 147"/>
                <a:gd name="T29" fmla="*/ 30 h 53"/>
                <a:gd name="T30" fmla="*/ 51 w 147"/>
                <a:gd name="T31" fmla="*/ 20 h 53"/>
                <a:gd name="T32" fmla="*/ 69 w 147"/>
                <a:gd name="T33" fmla="*/ 11 h 53"/>
                <a:gd name="T34" fmla="*/ 87 w 147"/>
                <a:gd name="T35" fmla="*/ 4 h 53"/>
                <a:gd name="T36" fmla="*/ 107 w 147"/>
                <a:gd name="T37" fmla="*/ 0 h 53"/>
                <a:gd name="T38" fmla="*/ 126 w 147"/>
                <a:gd name="T39" fmla="*/ 0 h 53"/>
                <a:gd name="T40" fmla="*/ 147 w 147"/>
                <a:gd name="T41" fmla="*/ 3 h 53"/>
                <a:gd name="T42" fmla="*/ 147 w 147"/>
                <a:gd name="T43" fmla="*/ 3 h 53"/>
                <a:gd name="T44" fmla="*/ 147 w 147"/>
                <a:gd name="T45" fmla="*/ 3 h 53"/>
                <a:gd name="T46" fmla="*/ 147 w 147"/>
                <a:gd name="T47" fmla="*/ 4 h 53"/>
                <a:gd name="T48" fmla="*/ 147 w 147"/>
                <a:gd name="T49" fmla="*/ 4 h 53"/>
                <a:gd name="T50" fmla="*/ 147 w 147"/>
                <a:gd name="T51"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53">
                  <a:moveTo>
                    <a:pt x="147" y="4"/>
                  </a:moveTo>
                  <a:lnTo>
                    <a:pt x="129" y="3"/>
                  </a:lnTo>
                  <a:lnTo>
                    <a:pt x="109" y="5"/>
                  </a:lnTo>
                  <a:lnTo>
                    <a:pt x="90" y="11"/>
                  </a:lnTo>
                  <a:lnTo>
                    <a:pt x="71" y="17"/>
                  </a:lnTo>
                  <a:lnTo>
                    <a:pt x="52" y="25"/>
                  </a:lnTo>
                  <a:lnTo>
                    <a:pt x="35" y="35"/>
                  </a:lnTo>
                  <a:lnTo>
                    <a:pt x="17" y="44"/>
                  </a:lnTo>
                  <a:lnTo>
                    <a:pt x="1" y="53"/>
                  </a:lnTo>
                  <a:lnTo>
                    <a:pt x="0" y="53"/>
                  </a:lnTo>
                  <a:lnTo>
                    <a:pt x="0" y="52"/>
                  </a:lnTo>
                  <a:lnTo>
                    <a:pt x="0" y="52"/>
                  </a:lnTo>
                  <a:lnTo>
                    <a:pt x="0" y="52"/>
                  </a:lnTo>
                  <a:lnTo>
                    <a:pt x="17" y="40"/>
                  </a:lnTo>
                  <a:lnTo>
                    <a:pt x="34" y="30"/>
                  </a:lnTo>
                  <a:lnTo>
                    <a:pt x="51" y="20"/>
                  </a:lnTo>
                  <a:lnTo>
                    <a:pt x="69" y="11"/>
                  </a:lnTo>
                  <a:lnTo>
                    <a:pt x="87" y="4"/>
                  </a:lnTo>
                  <a:lnTo>
                    <a:pt x="107" y="0"/>
                  </a:lnTo>
                  <a:lnTo>
                    <a:pt x="126" y="0"/>
                  </a:lnTo>
                  <a:lnTo>
                    <a:pt x="147" y="3"/>
                  </a:lnTo>
                  <a:lnTo>
                    <a:pt x="147" y="3"/>
                  </a:lnTo>
                  <a:lnTo>
                    <a:pt x="147" y="3"/>
                  </a:lnTo>
                  <a:lnTo>
                    <a:pt x="147" y="4"/>
                  </a:lnTo>
                  <a:lnTo>
                    <a:pt x="147" y="4"/>
                  </a:lnTo>
                  <a:lnTo>
                    <a:pt x="14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8" name="Freeform 226"/>
            <p:cNvSpPr>
              <a:spLocks/>
            </p:cNvSpPr>
            <p:nvPr/>
          </p:nvSpPr>
          <p:spPr bwMode="auto">
            <a:xfrm flipH="1">
              <a:off x="2429" y="2942"/>
              <a:ext cx="93" cy="82"/>
            </a:xfrm>
            <a:custGeom>
              <a:avLst/>
              <a:gdLst>
                <a:gd name="T0" fmla="*/ 0 w 93"/>
                <a:gd name="T1" fmla="*/ 82 h 82"/>
                <a:gd name="T2" fmla="*/ 1 w 93"/>
                <a:gd name="T3" fmla="*/ 66 h 82"/>
                <a:gd name="T4" fmla="*/ 7 w 93"/>
                <a:gd name="T5" fmla="*/ 51 h 82"/>
                <a:gd name="T6" fmla="*/ 17 w 93"/>
                <a:gd name="T7" fmla="*/ 35 h 82"/>
                <a:gd name="T8" fmla="*/ 27 w 93"/>
                <a:gd name="T9" fmla="*/ 24 h 82"/>
                <a:gd name="T10" fmla="*/ 33 w 93"/>
                <a:gd name="T11" fmla="*/ 18 h 82"/>
                <a:gd name="T12" fmla="*/ 40 w 93"/>
                <a:gd name="T13" fmla="*/ 13 h 82"/>
                <a:gd name="T14" fmla="*/ 46 w 93"/>
                <a:gd name="T15" fmla="*/ 9 h 82"/>
                <a:gd name="T16" fmla="*/ 53 w 93"/>
                <a:gd name="T17" fmla="*/ 5 h 82"/>
                <a:gd name="T18" fmla="*/ 61 w 93"/>
                <a:gd name="T19" fmla="*/ 1 h 82"/>
                <a:gd name="T20" fmla="*/ 70 w 93"/>
                <a:gd name="T21" fmla="*/ 0 h 82"/>
                <a:gd name="T22" fmla="*/ 78 w 93"/>
                <a:gd name="T23" fmla="*/ 0 h 82"/>
                <a:gd name="T24" fmla="*/ 87 w 93"/>
                <a:gd name="T25" fmla="*/ 1 h 82"/>
                <a:gd name="T26" fmla="*/ 89 w 93"/>
                <a:gd name="T27" fmla="*/ 3 h 82"/>
                <a:gd name="T28" fmla="*/ 92 w 93"/>
                <a:gd name="T29" fmla="*/ 5 h 82"/>
                <a:gd name="T30" fmla="*/ 93 w 93"/>
                <a:gd name="T31" fmla="*/ 8 h 82"/>
                <a:gd name="T32" fmla="*/ 92 w 93"/>
                <a:gd name="T33" fmla="*/ 9 h 82"/>
                <a:gd name="T34" fmla="*/ 87 w 93"/>
                <a:gd name="T35" fmla="*/ 13 h 82"/>
                <a:gd name="T36" fmla="*/ 82 w 93"/>
                <a:gd name="T37" fmla="*/ 17 h 82"/>
                <a:gd name="T38" fmla="*/ 76 w 93"/>
                <a:gd name="T39" fmla="*/ 21 h 82"/>
                <a:gd name="T40" fmla="*/ 70 w 93"/>
                <a:gd name="T41" fmla="*/ 24 h 82"/>
                <a:gd name="T42" fmla="*/ 65 w 93"/>
                <a:gd name="T43" fmla="*/ 26 h 82"/>
                <a:gd name="T44" fmla="*/ 58 w 93"/>
                <a:gd name="T45" fmla="*/ 30 h 82"/>
                <a:gd name="T46" fmla="*/ 53 w 93"/>
                <a:gd name="T47" fmla="*/ 33 h 82"/>
                <a:gd name="T48" fmla="*/ 46 w 93"/>
                <a:gd name="T49" fmla="*/ 35 h 82"/>
                <a:gd name="T50" fmla="*/ 40 w 93"/>
                <a:gd name="T51" fmla="*/ 39 h 82"/>
                <a:gd name="T52" fmla="*/ 32 w 93"/>
                <a:gd name="T53" fmla="*/ 44 h 82"/>
                <a:gd name="T54" fmla="*/ 24 w 93"/>
                <a:gd name="T55" fmla="*/ 48 h 82"/>
                <a:gd name="T56" fmla="*/ 18 w 93"/>
                <a:gd name="T57" fmla="*/ 55 h 82"/>
                <a:gd name="T58" fmla="*/ 11 w 93"/>
                <a:gd name="T59" fmla="*/ 60 h 82"/>
                <a:gd name="T60" fmla="*/ 6 w 93"/>
                <a:gd name="T61" fmla="*/ 66 h 82"/>
                <a:gd name="T62" fmla="*/ 2 w 93"/>
                <a:gd name="T63" fmla="*/ 74 h 82"/>
                <a:gd name="T64" fmla="*/ 0 w 93"/>
                <a:gd name="T65" fmla="*/ 82 h 82"/>
                <a:gd name="T66" fmla="*/ 0 w 93"/>
                <a:gd name="T67" fmla="*/ 82 h 82"/>
                <a:gd name="T68" fmla="*/ 0 w 93"/>
                <a:gd name="T69" fmla="*/ 82 h 82"/>
                <a:gd name="T70" fmla="*/ 0 w 93"/>
                <a:gd name="T71" fmla="*/ 82 h 82"/>
                <a:gd name="T72" fmla="*/ 0 w 93"/>
                <a:gd name="T73" fmla="*/ 82 h 82"/>
                <a:gd name="T74" fmla="*/ 0 w 93"/>
                <a:gd name="T7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82">
                  <a:moveTo>
                    <a:pt x="0" y="82"/>
                  </a:moveTo>
                  <a:lnTo>
                    <a:pt x="1" y="66"/>
                  </a:lnTo>
                  <a:lnTo>
                    <a:pt x="7" y="51"/>
                  </a:lnTo>
                  <a:lnTo>
                    <a:pt x="17" y="35"/>
                  </a:lnTo>
                  <a:lnTo>
                    <a:pt x="27" y="24"/>
                  </a:lnTo>
                  <a:lnTo>
                    <a:pt x="33" y="18"/>
                  </a:lnTo>
                  <a:lnTo>
                    <a:pt x="40" y="13"/>
                  </a:lnTo>
                  <a:lnTo>
                    <a:pt x="46" y="9"/>
                  </a:lnTo>
                  <a:lnTo>
                    <a:pt x="53" y="5"/>
                  </a:lnTo>
                  <a:lnTo>
                    <a:pt x="61" y="1"/>
                  </a:lnTo>
                  <a:lnTo>
                    <a:pt x="70" y="0"/>
                  </a:lnTo>
                  <a:lnTo>
                    <a:pt x="78" y="0"/>
                  </a:lnTo>
                  <a:lnTo>
                    <a:pt x="87" y="1"/>
                  </a:lnTo>
                  <a:lnTo>
                    <a:pt x="89" y="3"/>
                  </a:lnTo>
                  <a:lnTo>
                    <a:pt x="92" y="5"/>
                  </a:lnTo>
                  <a:lnTo>
                    <a:pt x="93" y="8"/>
                  </a:lnTo>
                  <a:lnTo>
                    <a:pt x="92" y="9"/>
                  </a:lnTo>
                  <a:lnTo>
                    <a:pt x="87" y="13"/>
                  </a:lnTo>
                  <a:lnTo>
                    <a:pt x="82" y="17"/>
                  </a:lnTo>
                  <a:lnTo>
                    <a:pt x="76" y="21"/>
                  </a:lnTo>
                  <a:lnTo>
                    <a:pt x="70" y="24"/>
                  </a:lnTo>
                  <a:lnTo>
                    <a:pt x="65" y="26"/>
                  </a:lnTo>
                  <a:lnTo>
                    <a:pt x="58" y="30"/>
                  </a:lnTo>
                  <a:lnTo>
                    <a:pt x="53" y="33"/>
                  </a:lnTo>
                  <a:lnTo>
                    <a:pt x="46" y="35"/>
                  </a:lnTo>
                  <a:lnTo>
                    <a:pt x="40" y="39"/>
                  </a:lnTo>
                  <a:lnTo>
                    <a:pt x="32" y="44"/>
                  </a:lnTo>
                  <a:lnTo>
                    <a:pt x="24" y="48"/>
                  </a:lnTo>
                  <a:lnTo>
                    <a:pt x="18" y="55"/>
                  </a:lnTo>
                  <a:lnTo>
                    <a:pt x="11" y="60"/>
                  </a:lnTo>
                  <a:lnTo>
                    <a:pt x="6" y="66"/>
                  </a:lnTo>
                  <a:lnTo>
                    <a:pt x="2" y="74"/>
                  </a:lnTo>
                  <a:lnTo>
                    <a:pt x="0" y="82"/>
                  </a:lnTo>
                  <a:lnTo>
                    <a:pt x="0" y="82"/>
                  </a:lnTo>
                  <a:lnTo>
                    <a:pt x="0" y="82"/>
                  </a:lnTo>
                  <a:lnTo>
                    <a:pt x="0" y="82"/>
                  </a:lnTo>
                  <a:lnTo>
                    <a:pt x="0" y="82"/>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099" name="Freeform 227"/>
            <p:cNvSpPr>
              <a:spLocks/>
            </p:cNvSpPr>
            <p:nvPr/>
          </p:nvSpPr>
          <p:spPr bwMode="auto">
            <a:xfrm flipH="1">
              <a:off x="2234" y="2842"/>
              <a:ext cx="98" cy="53"/>
            </a:xfrm>
            <a:custGeom>
              <a:avLst/>
              <a:gdLst>
                <a:gd name="T0" fmla="*/ 0 w 98"/>
                <a:gd name="T1" fmla="*/ 51 h 53"/>
                <a:gd name="T2" fmla="*/ 13 w 98"/>
                <a:gd name="T3" fmla="*/ 51 h 53"/>
                <a:gd name="T4" fmla="*/ 26 w 98"/>
                <a:gd name="T5" fmla="*/ 47 h 53"/>
                <a:gd name="T6" fmla="*/ 37 w 98"/>
                <a:gd name="T7" fmla="*/ 40 h 53"/>
                <a:gd name="T8" fmla="*/ 48 w 98"/>
                <a:gd name="T9" fmla="*/ 31 h 53"/>
                <a:gd name="T10" fmla="*/ 59 w 98"/>
                <a:gd name="T11" fmla="*/ 23 h 53"/>
                <a:gd name="T12" fmla="*/ 70 w 98"/>
                <a:gd name="T13" fmla="*/ 14 h 53"/>
                <a:gd name="T14" fmla="*/ 80 w 98"/>
                <a:gd name="T15" fmla="*/ 6 h 53"/>
                <a:gd name="T16" fmla="*/ 91 w 98"/>
                <a:gd name="T17" fmla="*/ 0 h 53"/>
                <a:gd name="T18" fmla="*/ 93 w 98"/>
                <a:gd name="T19" fmla="*/ 0 h 53"/>
                <a:gd name="T20" fmla="*/ 96 w 98"/>
                <a:gd name="T21" fmla="*/ 1 h 53"/>
                <a:gd name="T22" fmla="*/ 98 w 98"/>
                <a:gd name="T23" fmla="*/ 3 h 53"/>
                <a:gd name="T24" fmla="*/ 98 w 98"/>
                <a:gd name="T25" fmla="*/ 5 h 53"/>
                <a:gd name="T26" fmla="*/ 91 w 98"/>
                <a:gd name="T27" fmla="*/ 16 h 53"/>
                <a:gd name="T28" fmla="*/ 80 w 98"/>
                <a:gd name="T29" fmla="*/ 25 h 53"/>
                <a:gd name="T30" fmla="*/ 67 w 98"/>
                <a:gd name="T31" fmla="*/ 34 h 53"/>
                <a:gd name="T32" fmla="*/ 55 w 98"/>
                <a:gd name="T33" fmla="*/ 42 h 53"/>
                <a:gd name="T34" fmla="*/ 41 w 98"/>
                <a:gd name="T35" fmla="*/ 48 h 53"/>
                <a:gd name="T36" fmla="*/ 27 w 98"/>
                <a:gd name="T37" fmla="*/ 52 h 53"/>
                <a:gd name="T38" fmla="*/ 13 w 98"/>
                <a:gd name="T39" fmla="*/ 53 h 53"/>
                <a:gd name="T40" fmla="*/ 0 w 98"/>
                <a:gd name="T41" fmla="*/ 51 h 53"/>
                <a:gd name="T42" fmla="*/ 0 w 98"/>
                <a:gd name="T43" fmla="*/ 51 h 53"/>
                <a:gd name="T44" fmla="*/ 0 w 98"/>
                <a:gd name="T45" fmla="*/ 51 h 53"/>
                <a:gd name="T46" fmla="*/ 0 w 98"/>
                <a:gd name="T47" fmla="*/ 51 h 53"/>
                <a:gd name="T48" fmla="*/ 0 w 98"/>
                <a:gd name="T49" fmla="*/ 51 h 53"/>
                <a:gd name="T50" fmla="*/ 0 w 98"/>
                <a:gd name="T5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53">
                  <a:moveTo>
                    <a:pt x="0" y="51"/>
                  </a:moveTo>
                  <a:lnTo>
                    <a:pt x="13" y="51"/>
                  </a:lnTo>
                  <a:lnTo>
                    <a:pt x="26" y="47"/>
                  </a:lnTo>
                  <a:lnTo>
                    <a:pt x="37" y="40"/>
                  </a:lnTo>
                  <a:lnTo>
                    <a:pt x="48" y="31"/>
                  </a:lnTo>
                  <a:lnTo>
                    <a:pt x="59" y="23"/>
                  </a:lnTo>
                  <a:lnTo>
                    <a:pt x="70" y="14"/>
                  </a:lnTo>
                  <a:lnTo>
                    <a:pt x="80" y="6"/>
                  </a:lnTo>
                  <a:lnTo>
                    <a:pt x="91" y="0"/>
                  </a:lnTo>
                  <a:lnTo>
                    <a:pt x="93" y="0"/>
                  </a:lnTo>
                  <a:lnTo>
                    <a:pt x="96" y="1"/>
                  </a:lnTo>
                  <a:lnTo>
                    <a:pt x="98" y="3"/>
                  </a:lnTo>
                  <a:lnTo>
                    <a:pt x="98" y="5"/>
                  </a:lnTo>
                  <a:lnTo>
                    <a:pt x="91" y="16"/>
                  </a:lnTo>
                  <a:lnTo>
                    <a:pt x="80" y="25"/>
                  </a:lnTo>
                  <a:lnTo>
                    <a:pt x="67" y="34"/>
                  </a:lnTo>
                  <a:lnTo>
                    <a:pt x="55" y="42"/>
                  </a:lnTo>
                  <a:lnTo>
                    <a:pt x="41" y="48"/>
                  </a:lnTo>
                  <a:lnTo>
                    <a:pt x="27" y="52"/>
                  </a:lnTo>
                  <a:lnTo>
                    <a:pt x="13" y="53"/>
                  </a:lnTo>
                  <a:lnTo>
                    <a:pt x="0" y="51"/>
                  </a:lnTo>
                  <a:lnTo>
                    <a:pt x="0" y="51"/>
                  </a:lnTo>
                  <a:lnTo>
                    <a:pt x="0" y="51"/>
                  </a:lnTo>
                  <a:lnTo>
                    <a:pt x="0" y="51"/>
                  </a:lnTo>
                  <a:lnTo>
                    <a:pt x="0"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0" name="Freeform 228"/>
            <p:cNvSpPr>
              <a:spLocks/>
            </p:cNvSpPr>
            <p:nvPr/>
          </p:nvSpPr>
          <p:spPr bwMode="auto">
            <a:xfrm flipH="1">
              <a:off x="2092" y="2783"/>
              <a:ext cx="298" cy="52"/>
            </a:xfrm>
            <a:custGeom>
              <a:avLst/>
              <a:gdLst>
                <a:gd name="T0" fmla="*/ 297 w 298"/>
                <a:gd name="T1" fmla="*/ 29 h 52"/>
                <a:gd name="T2" fmla="*/ 279 w 298"/>
                <a:gd name="T3" fmla="*/ 24 h 52"/>
                <a:gd name="T4" fmla="*/ 262 w 298"/>
                <a:gd name="T5" fmla="*/ 20 h 52"/>
                <a:gd name="T6" fmla="*/ 244 w 298"/>
                <a:gd name="T7" fmla="*/ 16 h 52"/>
                <a:gd name="T8" fmla="*/ 225 w 298"/>
                <a:gd name="T9" fmla="*/ 13 h 52"/>
                <a:gd name="T10" fmla="*/ 207 w 298"/>
                <a:gd name="T11" fmla="*/ 11 h 52"/>
                <a:gd name="T12" fmla="*/ 189 w 298"/>
                <a:gd name="T13" fmla="*/ 10 h 52"/>
                <a:gd name="T14" fmla="*/ 171 w 298"/>
                <a:gd name="T15" fmla="*/ 8 h 52"/>
                <a:gd name="T16" fmla="*/ 152 w 298"/>
                <a:gd name="T17" fmla="*/ 8 h 52"/>
                <a:gd name="T18" fmla="*/ 139 w 298"/>
                <a:gd name="T19" fmla="*/ 8 h 52"/>
                <a:gd name="T20" fmla="*/ 128 w 298"/>
                <a:gd name="T21" fmla="*/ 11 h 52"/>
                <a:gd name="T22" fmla="*/ 116 w 298"/>
                <a:gd name="T23" fmla="*/ 13 h 52"/>
                <a:gd name="T24" fmla="*/ 106 w 298"/>
                <a:gd name="T25" fmla="*/ 16 h 52"/>
                <a:gd name="T26" fmla="*/ 94 w 298"/>
                <a:gd name="T27" fmla="*/ 21 h 52"/>
                <a:gd name="T28" fmla="*/ 84 w 298"/>
                <a:gd name="T29" fmla="*/ 25 h 52"/>
                <a:gd name="T30" fmla="*/ 72 w 298"/>
                <a:gd name="T31" fmla="*/ 32 h 52"/>
                <a:gd name="T32" fmla="*/ 61 w 298"/>
                <a:gd name="T33" fmla="*/ 37 h 52"/>
                <a:gd name="T34" fmla="*/ 55 w 298"/>
                <a:gd name="T35" fmla="*/ 41 h 52"/>
                <a:gd name="T36" fmla="*/ 48 w 298"/>
                <a:gd name="T37" fmla="*/ 43 h 52"/>
                <a:gd name="T38" fmla="*/ 41 w 298"/>
                <a:gd name="T39" fmla="*/ 46 h 52"/>
                <a:gd name="T40" fmla="*/ 33 w 298"/>
                <a:gd name="T41" fmla="*/ 47 h 52"/>
                <a:gd name="T42" fmla="*/ 25 w 298"/>
                <a:gd name="T43" fmla="*/ 49 h 52"/>
                <a:gd name="T44" fmla="*/ 17 w 298"/>
                <a:gd name="T45" fmla="*/ 50 h 52"/>
                <a:gd name="T46" fmla="*/ 9 w 298"/>
                <a:gd name="T47" fmla="*/ 51 h 52"/>
                <a:gd name="T48" fmla="*/ 2 w 298"/>
                <a:gd name="T49" fmla="*/ 52 h 52"/>
                <a:gd name="T50" fmla="*/ 2 w 298"/>
                <a:gd name="T51" fmla="*/ 52 h 52"/>
                <a:gd name="T52" fmla="*/ 2 w 298"/>
                <a:gd name="T53" fmla="*/ 51 h 52"/>
                <a:gd name="T54" fmla="*/ 0 w 298"/>
                <a:gd name="T55" fmla="*/ 51 h 52"/>
                <a:gd name="T56" fmla="*/ 0 w 298"/>
                <a:gd name="T57" fmla="*/ 51 h 52"/>
                <a:gd name="T58" fmla="*/ 12 w 298"/>
                <a:gd name="T59" fmla="*/ 47 h 52"/>
                <a:gd name="T60" fmla="*/ 22 w 298"/>
                <a:gd name="T61" fmla="*/ 45 h 52"/>
                <a:gd name="T62" fmla="*/ 33 w 298"/>
                <a:gd name="T63" fmla="*/ 41 h 52"/>
                <a:gd name="T64" fmla="*/ 43 w 298"/>
                <a:gd name="T65" fmla="*/ 38 h 52"/>
                <a:gd name="T66" fmla="*/ 54 w 298"/>
                <a:gd name="T67" fmla="*/ 34 h 52"/>
                <a:gd name="T68" fmla="*/ 64 w 298"/>
                <a:gd name="T69" fmla="*/ 30 h 52"/>
                <a:gd name="T70" fmla="*/ 73 w 298"/>
                <a:gd name="T71" fmla="*/ 25 h 52"/>
                <a:gd name="T72" fmla="*/ 84 w 298"/>
                <a:gd name="T73" fmla="*/ 20 h 52"/>
                <a:gd name="T74" fmla="*/ 91 w 298"/>
                <a:gd name="T75" fmla="*/ 16 h 52"/>
                <a:gd name="T76" fmla="*/ 99 w 298"/>
                <a:gd name="T77" fmla="*/ 12 h 52"/>
                <a:gd name="T78" fmla="*/ 107 w 298"/>
                <a:gd name="T79" fmla="*/ 8 h 52"/>
                <a:gd name="T80" fmla="*/ 115 w 298"/>
                <a:gd name="T81" fmla="*/ 6 h 52"/>
                <a:gd name="T82" fmla="*/ 124 w 298"/>
                <a:gd name="T83" fmla="*/ 4 h 52"/>
                <a:gd name="T84" fmla="*/ 132 w 298"/>
                <a:gd name="T85" fmla="*/ 2 h 52"/>
                <a:gd name="T86" fmla="*/ 141 w 298"/>
                <a:gd name="T87" fmla="*/ 2 h 52"/>
                <a:gd name="T88" fmla="*/ 149 w 298"/>
                <a:gd name="T89" fmla="*/ 0 h 52"/>
                <a:gd name="T90" fmla="*/ 168 w 298"/>
                <a:gd name="T91" fmla="*/ 0 h 52"/>
                <a:gd name="T92" fmla="*/ 186 w 298"/>
                <a:gd name="T93" fmla="*/ 2 h 52"/>
                <a:gd name="T94" fmla="*/ 206 w 298"/>
                <a:gd name="T95" fmla="*/ 4 h 52"/>
                <a:gd name="T96" fmla="*/ 225 w 298"/>
                <a:gd name="T97" fmla="*/ 7 h 52"/>
                <a:gd name="T98" fmla="*/ 244 w 298"/>
                <a:gd name="T99" fmla="*/ 12 h 52"/>
                <a:gd name="T100" fmla="*/ 262 w 298"/>
                <a:gd name="T101" fmla="*/ 17 h 52"/>
                <a:gd name="T102" fmla="*/ 280 w 298"/>
                <a:gd name="T103" fmla="*/ 23 h 52"/>
                <a:gd name="T104" fmla="*/ 297 w 298"/>
                <a:gd name="T105" fmla="*/ 29 h 52"/>
                <a:gd name="T106" fmla="*/ 298 w 298"/>
                <a:gd name="T107" fmla="*/ 29 h 52"/>
                <a:gd name="T108" fmla="*/ 298 w 298"/>
                <a:gd name="T109" fmla="*/ 29 h 52"/>
                <a:gd name="T110" fmla="*/ 298 w 298"/>
                <a:gd name="T111" fmla="*/ 29 h 52"/>
                <a:gd name="T112" fmla="*/ 297 w 298"/>
                <a:gd name="T113" fmla="*/ 29 h 52"/>
                <a:gd name="T114" fmla="*/ 297 w 298"/>
                <a:gd name="T115"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 h="52">
                  <a:moveTo>
                    <a:pt x="297" y="29"/>
                  </a:moveTo>
                  <a:lnTo>
                    <a:pt x="279" y="24"/>
                  </a:lnTo>
                  <a:lnTo>
                    <a:pt x="262" y="20"/>
                  </a:lnTo>
                  <a:lnTo>
                    <a:pt x="244" y="16"/>
                  </a:lnTo>
                  <a:lnTo>
                    <a:pt x="225" y="13"/>
                  </a:lnTo>
                  <a:lnTo>
                    <a:pt x="207" y="11"/>
                  </a:lnTo>
                  <a:lnTo>
                    <a:pt x="189" y="10"/>
                  </a:lnTo>
                  <a:lnTo>
                    <a:pt x="171" y="8"/>
                  </a:lnTo>
                  <a:lnTo>
                    <a:pt x="152" y="8"/>
                  </a:lnTo>
                  <a:lnTo>
                    <a:pt x="139" y="8"/>
                  </a:lnTo>
                  <a:lnTo>
                    <a:pt x="128" y="11"/>
                  </a:lnTo>
                  <a:lnTo>
                    <a:pt x="116" y="13"/>
                  </a:lnTo>
                  <a:lnTo>
                    <a:pt x="106" y="16"/>
                  </a:lnTo>
                  <a:lnTo>
                    <a:pt x="94" y="21"/>
                  </a:lnTo>
                  <a:lnTo>
                    <a:pt x="84" y="25"/>
                  </a:lnTo>
                  <a:lnTo>
                    <a:pt x="72" y="32"/>
                  </a:lnTo>
                  <a:lnTo>
                    <a:pt x="61" y="37"/>
                  </a:lnTo>
                  <a:lnTo>
                    <a:pt x="55" y="41"/>
                  </a:lnTo>
                  <a:lnTo>
                    <a:pt x="48" y="43"/>
                  </a:lnTo>
                  <a:lnTo>
                    <a:pt x="41" y="46"/>
                  </a:lnTo>
                  <a:lnTo>
                    <a:pt x="33" y="47"/>
                  </a:lnTo>
                  <a:lnTo>
                    <a:pt x="25" y="49"/>
                  </a:lnTo>
                  <a:lnTo>
                    <a:pt x="17" y="50"/>
                  </a:lnTo>
                  <a:lnTo>
                    <a:pt x="9" y="51"/>
                  </a:lnTo>
                  <a:lnTo>
                    <a:pt x="2" y="52"/>
                  </a:lnTo>
                  <a:lnTo>
                    <a:pt x="2" y="52"/>
                  </a:lnTo>
                  <a:lnTo>
                    <a:pt x="2" y="51"/>
                  </a:lnTo>
                  <a:lnTo>
                    <a:pt x="0" y="51"/>
                  </a:lnTo>
                  <a:lnTo>
                    <a:pt x="0" y="51"/>
                  </a:lnTo>
                  <a:lnTo>
                    <a:pt x="12" y="47"/>
                  </a:lnTo>
                  <a:lnTo>
                    <a:pt x="22" y="45"/>
                  </a:lnTo>
                  <a:lnTo>
                    <a:pt x="33" y="41"/>
                  </a:lnTo>
                  <a:lnTo>
                    <a:pt x="43" y="38"/>
                  </a:lnTo>
                  <a:lnTo>
                    <a:pt x="54" y="34"/>
                  </a:lnTo>
                  <a:lnTo>
                    <a:pt x="64" y="30"/>
                  </a:lnTo>
                  <a:lnTo>
                    <a:pt x="73" y="25"/>
                  </a:lnTo>
                  <a:lnTo>
                    <a:pt x="84" y="20"/>
                  </a:lnTo>
                  <a:lnTo>
                    <a:pt x="91" y="16"/>
                  </a:lnTo>
                  <a:lnTo>
                    <a:pt x="99" y="12"/>
                  </a:lnTo>
                  <a:lnTo>
                    <a:pt x="107" y="8"/>
                  </a:lnTo>
                  <a:lnTo>
                    <a:pt x="115" y="6"/>
                  </a:lnTo>
                  <a:lnTo>
                    <a:pt x="124" y="4"/>
                  </a:lnTo>
                  <a:lnTo>
                    <a:pt x="132" y="2"/>
                  </a:lnTo>
                  <a:lnTo>
                    <a:pt x="141" y="2"/>
                  </a:lnTo>
                  <a:lnTo>
                    <a:pt x="149" y="0"/>
                  </a:lnTo>
                  <a:lnTo>
                    <a:pt x="168" y="0"/>
                  </a:lnTo>
                  <a:lnTo>
                    <a:pt x="186" y="2"/>
                  </a:lnTo>
                  <a:lnTo>
                    <a:pt x="206" y="4"/>
                  </a:lnTo>
                  <a:lnTo>
                    <a:pt x="225" y="7"/>
                  </a:lnTo>
                  <a:lnTo>
                    <a:pt x="244" y="12"/>
                  </a:lnTo>
                  <a:lnTo>
                    <a:pt x="262" y="17"/>
                  </a:lnTo>
                  <a:lnTo>
                    <a:pt x="280" y="23"/>
                  </a:lnTo>
                  <a:lnTo>
                    <a:pt x="297" y="29"/>
                  </a:lnTo>
                  <a:lnTo>
                    <a:pt x="298" y="29"/>
                  </a:lnTo>
                  <a:lnTo>
                    <a:pt x="298" y="29"/>
                  </a:lnTo>
                  <a:lnTo>
                    <a:pt x="298" y="29"/>
                  </a:lnTo>
                  <a:lnTo>
                    <a:pt x="297" y="29"/>
                  </a:lnTo>
                  <a:lnTo>
                    <a:pt x="29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1" name="Freeform 229"/>
            <p:cNvSpPr>
              <a:spLocks/>
            </p:cNvSpPr>
            <p:nvPr/>
          </p:nvSpPr>
          <p:spPr bwMode="auto">
            <a:xfrm flipH="1">
              <a:off x="2230" y="2832"/>
              <a:ext cx="152" cy="28"/>
            </a:xfrm>
            <a:custGeom>
              <a:avLst/>
              <a:gdLst>
                <a:gd name="T0" fmla="*/ 0 w 152"/>
                <a:gd name="T1" fmla="*/ 2 h 28"/>
                <a:gd name="T2" fmla="*/ 9 w 152"/>
                <a:gd name="T3" fmla="*/ 7 h 28"/>
                <a:gd name="T4" fmla="*/ 21 w 152"/>
                <a:gd name="T5" fmla="*/ 11 h 28"/>
                <a:gd name="T6" fmla="*/ 33 w 152"/>
                <a:gd name="T7" fmla="*/ 11 h 28"/>
                <a:gd name="T8" fmla="*/ 46 w 152"/>
                <a:gd name="T9" fmla="*/ 11 h 28"/>
                <a:gd name="T10" fmla="*/ 59 w 152"/>
                <a:gd name="T11" fmla="*/ 9 h 28"/>
                <a:gd name="T12" fmla="*/ 72 w 152"/>
                <a:gd name="T13" fmla="*/ 6 h 28"/>
                <a:gd name="T14" fmla="*/ 85 w 152"/>
                <a:gd name="T15" fmla="*/ 3 h 28"/>
                <a:gd name="T16" fmla="*/ 95 w 152"/>
                <a:gd name="T17" fmla="*/ 2 h 28"/>
                <a:gd name="T18" fmla="*/ 103 w 152"/>
                <a:gd name="T19" fmla="*/ 1 h 28"/>
                <a:gd name="T20" fmla="*/ 109 w 152"/>
                <a:gd name="T21" fmla="*/ 0 h 28"/>
                <a:gd name="T22" fmla="*/ 117 w 152"/>
                <a:gd name="T23" fmla="*/ 0 h 28"/>
                <a:gd name="T24" fmla="*/ 125 w 152"/>
                <a:gd name="T25" fmla="*/ 0 h 28"/>
                <a:gd name="T26" fmla="*/ 131 w 152"/>
                <a:gd name="T27" fmla="*/ 1 h 28"/>
                <a:gd name="T28" fmla="*/ 139 w 152"/>
                <a:gd name="T29" fmla="*/ 3 h 28"/>
                <a:gd name="T30" fmla="*/ 146 w 152"/>
                <a:gd name="T31" fmla="*/ 6 h 28"/>
                <a:gd name="T32" fmla="*/ 152 w 152"/>
                <a:gd name="T33" fmla="*/ 11 h 28"/>
                <a:gd name="T34" fmla="*/ 152 w 152"/>
                <a:gd name="T35" fmla="*/ 11 h 28"/>
                <a:gd name="T36" fmla="*/ 152 w 152"/>
                <a:gd name="T37" fmla="*/ 13 h 28"/>
                <a:gd name="T38" fmla="*/ 152 w 152"/>
                <a:gd name="T39" fmla="*/ 14 h 28"/>
                <a:gd name="T40" fmla="*/ 151 w 152"/>
                <a:gd name="T41" fmla="*/ 14 h 28"/>
                <a:gd name="T42" fmla="*/ 139 w 152"/>
                <a:gd name="T43" fmla="*/ 9 h 28"/>
                <a:gd name="T44" fmla="*/ 128 w 152"/>
                <a:gd name="T45" fmla="*/ 7 h 28"/>
                <a:gd name="T46" fmla="*/ 115 w 152"/>
                <a:gd name="T47" fmla="*/ 10 h 28"/>
                <a:gd name="T48" fmla="*/ 102 w 152"/>
                <a:gd name="T49" fmla="*/ 14 h 28"/>
                <a:gd name="T50" fmla="*/ 90 w 152"/>
                <a:gd name="T51" fmla="*/ 19 h 28"/>
                <a:gd name="T52" fmla="*/ 77 w 152"/>
                <a:gd name="T53" fmla="*/ 23 h 28"/>
                <a:gd name="T54" fmla="*/ 64 w 152"/>
                <a:gd name="T55" fmla="*/ 27 h 28"/>
                <a:gd name="T56" fmla="*/ 52 w 152"/>
                <a:gd name="T57" fmla="*/ 28 h 28"/>
                <a:gd name="T58" fmla="*/ 44 w 152"/>
                <a:gd name="T59" fmla="*/ 28 h 28"/>
                <a:gd name="T60" fmla="*/ 37 w 152"/>
                <a:gd name="T61" fmla="*/ 27 h 28"/>
                <a:gd name="T62" fmla="*/ 30 w 152"/>
                <a:gd name="T63" fmla="*/ 24 h 28"/>
                <a:gd name="T64" fmla="*/ 22 w 152"/>
                <a:gd name="T65" fmla="*/ 22 h 28"/>
                <a:gd name="T66" fmla="*/ 16 w 152"/>
                <a:gd name="T67" fmla="*/ 18 h 28"/>
                <a:gd name="T68" fmla="*/ 11 w 152"/>
                <a:gd name="T69" fmla="*/ 14 h 28"/>
                <a:gd name="T70" fmla="*/ 5 w 152"/>
                <a:gd name="T71" fmla="*/ 9 h 28"/>
                <a:gd name="T72" fmla="*/ 0 w 152"/>
                <a:gd name="T73" fmla="*/ 3 h 28"/>
                <a:gd name="T74" fmla="*/ 0 w 152"/>
                <a:gd name="T75" fmla="*/ 2 h 28"/>
                <a:gd name="T76" fmla="*/ 0 w 152"/>
                <a:gd name="T77" fmla="*/ 2 h 28"/>
                <a:gd name="T78" fmla="*/ 0 w 152"/>
                <a:gd name="T79" fmla="*/ 2 h 28"/>
                <a:gd name="T80" fmla="*/ 0 w 152"/>
                <a:gd name="T81" fmla="*/ 2 h 28"/>
                <a:gd name="T82" fmla="*/ 0 w 152"/>
                <a:gd name="T8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28">
                  <a:moveTo>
                    <a:pt x="0" y="2"/>
                  </a:moveTo>
                  <a:lnTo>
                    <a:pt x="9" y="7"/>
                  </a:lnTo>
                  <a:lnTo>
                    <a:pt x="21" y="11"/>
                  </a:lnTo>
                  <a:lnTo>
                    <a:pt x="33" y="11"/>
                  </a:lnTo>
                  <a:lnTo>
                    <a:pt x="46" y="11"/>
                  </a:lnTo>
                  <a:lnTo>
                    <a:pt x="59" y="9"/>
                  </a:lnTo>
                  <a:lnTo>
                    <a:pt x="72" y="6"/>
                  </a:lnTo>
                  <a:lnTo>
                    <a:pt x="85" y="3"/>
                  </a:lnTo>
                  <a:lnTo>
                    <a:pt x="95" y="2"/>
                  </a:lnTo>
                  <a:lnTo>
                    <a:pt x="103" y="1"/>
                  </a:lnTo>
                  <a:lnTo>
                    <a:pt x="109" y="0"/>
                  </a:lnTo>
                  <a:lnTo>
                    <a:pt x="117" y="0"/>
                  </a:lnTo>
                  <a:lnTo>
                    <a:pt x="125" y="0"/>
                  </a:lnTo>
                  <a:lnTo>
                    <a:pt x="131" y="1"/>
                  </a:lnTo>
                  <a:lnTo>
                    <a:pt x="139" y="3"/>
                  </a:lnTo>
                  <a:lnTo>
                    <a:pt x="146" y="6"/>
                  </a:lnTo>
                  <a:lnTo>
                    <a:pt x="152" y="11"/>
                  </a:lnTo>
                  <a:lnTo>
                    <a:pt x="152" y="11"/>
                  </a:lnTo>
                  <a:lnTo>
                    <a:pt x="152" y="13"/>
                  </a:lnTo>
                  <a:lnTo>
                    <a:pt x="152" y="14"/>
                  </a:lnTo>
                  <a:lnTo>
                    <a:pt x="151" y="14"/>
                  </a:lnTo>
                  <a:lnTo>
                    <a:pt x="139" y="9"/>
                  </a:lnTo>
                  <a:lnTo>
                    <a:pt x="128" y="7"/>
                  </a:lnTo>
                  <a:lnTo>
                    <a:pt x="115" y="10"/>
                  </a:lnTo>
                  <a:lnTo>
                    <a:pt x="102" y="14"/>
                  </a:lnTo>
                  <a:lnTo>
                    <a:pt x="90" y="19"/>
                  </a:lnTo>
                  <a:lnTo>
                    <a:pt x="77" y="23"/>
                  </a:lnTo>
                  <a:lnTo>
                    <a:pt x="64" y="27"/>
                  </a:lnTo>
                  <a:lnTo>
                    <a:pt x="52" y="28"/>
                  </a:lnTo>
                  <a:lnTo>
                    <a:pt x="44" y="28"/>
                  </a:lnTo>
                  <a:lnTo>
                    <a:pt x="37" y="27"/>
                  </a:lnTo>
                  <a:lnTo>
                    <a:pt x="30" y="24"/>
                  </a:lnTo>
                  <a:lnTo>
                    <a:pt x="22" y="22"/>
                  </a:lnTo>
                  <a:lnTo>
                    <a:pt x="16" y="18"/>
                  </a:lnTo>
                  <a:lnTo>
                    <a:pt x="11" y="14"/>
                  </a:lnTo>
                  <a:lnTo>
                    <a:pt x="5" y="9"/>
                  </a:lnTo>
                  <a:lnTo>
                    <a:pt x="0" y="3"/>
                  </a:lnTo>
                  <a:lnTo>
                    <a:pt x="0" y="2"/>
                  </a:lnTo>
                  <a:lnTo>
                    <a:pt x="0"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2" name="Freeform 230"/>
            <p:cNvSpPr>
              <a:spLocks/>
            </p:cNvSpPr>
            <p:nvPr/>
          </p:nvSpPr>
          <p:spPr bwMode="auto">
            <a:xfrm flipH="1">
              <a:off x="1654" y="2496"/>
              <a:ext cx="136" cy="31"/>
            </a:xfrm>
            <a:custGeom>
              <a:avLst/>
              <a:gdLst>
                <a:gd name="T0" fmla="*/ 56 w 136"/>
                <a:gd name="T1" fmla="*/ 8 h 31"/>
                <a:gd name="T2" fmla="*/ 65 w 136"/>
                <a:gd name="T3" fmla="*/ 5 h 31"/>
                <a:gd name="T4" fmla="*/ 73 w 136"/>
                <a:gd name="T5" fmla="*/ 1 h 31"/>
                <a:gd name="T6" fmla="*/ 82 w 136"/>
                <a:gd name="T7" fmla="*/ 0 h 31"/>
                <a:gd name="T8" fmla="*/ 92 w 136"/>
                <a:gd name="T9" fmla="*/ 0 h 31"/>
                <a:gd name="T10" fmla="*/ 100 w 136"/>
                <a:gd name="T11" fmla="*/ 1 h 31"/>
                <a:gd name="T12" fmla="*/ 107 w 136"/>
                <a:gd name="T13" fmla="*/ 3 h 31"/>
                <a:gd name="T14" fmla="*/ 114 w 136"/>
                <a:gd name="T15" fmla="*/ 4 h 31"/>
                <a:gd name="T16" fmla="*/ 121 w 136"/>
                <a:gd name="T17" fmla="*/ 7 h 31"/>
                <a:gd name="T18" fmla="*/ 126 w 136"/>
                <a:gd name="T19" fmla="*/ 10 h 31"/>
                <a:gd name="T20" fmla="*/ 131 w 136"/>
                <a:gd name="T21" fmla="*/ 16 h 31"/>
                <a:gd name="T22" fmla="*/ 134 w 136"/>
                <a:gd name="T23" fmla="*/ 22 h 31"/>
                <a:gd name="T24" fmla="*/ 136 w 136"/>
                <a:gd name="T25" fmla="*/ 30 h 31"/>
                <a:gd name="T26" fmla="*/ 136 w 136"/>
                <a:gd name="T27" fmla="*/ 31 h 31"/>
                <a:gd name="T28" fmla="*/ 134 w 136"/>
                <a:gd name="T29" fmla="*/ 31 h 31"/>
                <a:gd name="T30" fmla="*/ 131 w 136"/>
                <a:gd name="T31" fmla="*/ 30 h 31"/>
                <a:gd name="T32" fmla="*/ 130 w 136"/>
                <a:gd name="T33" fmla="*/ 29 h 31"/>
                <a:gd name="T34" fmla="*/ 125 w 136"/>
                <a:gd name="T35" fmla="*/ 21 h 31"/>
                <a:gd name="T36" fmla="*/ 117 w 136"/>
                <a:gd name="T37" fmla="*/ 14 h 31"/>
                <a:gd name="T38" fmla="*/ 109 w 136"/>
                <a:gd name="T39" fmla="*/ 10 h 31"/>
                <a:gd name="T40" fmla="*/ 101 w 136"/>
                <a:gd name="T41" fmla="*/ 8 h 31"/>
                <a:gd name="T42" fmla="*/ 91 w 136"/>
                <a:gd name="T43" fmla="*/ 7 h 31"/>
                <a:gd name="T44" fmla="*/ 82 w 136"/>
                <a:gd name="T45" fmla="*/ 7 h 31"/>
                <a:gd name="T46" fmla="*/ 73 w 136"/>
                <a:gd name="T47" fmla="*/ 7 h 31"/>
                <a:gd name="T48" fmla="*/ 64 w 136"/>
                <a:gd name="T49" fmla="*/ 9 h 31"/>
                <a:gd name="T50" fmla="*/ 56 w 136"/>
                <a:gd name="T51" fmla="*/ 10 h 31"/>
                <a:gd name="T52" fmla="*/ 45 w 136"/>
                <a:gd name="T53" fmla="*/ 12 h 31"/>
                <a:gd name="T54" fmla="*/ 35 w 136"/>
                <a:gd name="T55" fmla="*/ 12 h 31"/>
                <a:gd name="T56" fmla="*/ 25 w 136"/>
                <a:gd name="T57" fmla="*/ 10 h 31"/>
                <a:gd name="T58" fmla="*/ 16 w 136"/>
                <a:gd name="T59" fmla="*/ 10 h 31"/>
                <a:gd name="T60" fmla="*/ 8 w 136"/>
                <a:gd name="T61" fmla="*/ 10 h 31"/>
                <a:gd name="T62" fmla="*/ 1 w 136"/>
                <a:gd name="T63" fmla="*/ 9 h 31"/>
                <a:gd name="T64" fmla="*/ 0 w 136"/>
                <a:gd name="T65" fmla="*/ 9 h 31"/>
                <a:gd name="T66" fmla="*/ 1 w 136"/>
                <a:gd name="T67" fmla="*/ 9 h 31"/>
                <a:gd name="T68" fmla="*/ 6 w 136"/>
                <a:gd name="T69" fmla="*/ 9 h 31"/>
                <a:gd name="T70" fmla="*/ 13 w 136"/>
                <a:gd name="T71" fmla="*/ 9 h 31"/>
                <a:gd name="T72" fmla="*/ 21 w 136"/>
                <a:gd name="T73" fmla="*/ 9 h 31"/>
                <a:gd name="T74" fmla="*/ 30 w 136"/>
                <a:gd name="T75" fmla="*/ 9 h 31"/>
                <a:gd name="T76" fmla="*/ 39 w 136"/>
                <a:gd name="T77" fmla="*/ 9 h 31"/>
                <a:gd name="T78" fmla="*/ 48 w 136"/>
                <a:gd name="T79" fmla="*/ 9 h 31"/>
                <a:gd name="T80" fmla="*/ 56 w 136"/>
                <a:gd name="T8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31">
                  <a:moveTo>
                    <a:pt x="56" y="8"/>
                  </a:moveTo>
                  <a:lnTo>
                    <a:pt x="65" y="5"/>
                  </a:lnTo>
                  <a:lnTo>
                    <a:pt x="73" y="1"/>
                  </a:lnTo>
                  <a:lnTo>
                    <a:pt x="82" y="0"/>
                  </a:lnTo>
                  <a:lnTo>
                    <a:pt x="92" y="0"/>
                  </a:lnTo>
                  <a:lnTo>
                    <a:pt x="100" y="1"/>
                  </a:lnTo>
                  <a:lnTo>
                    <a:pt x="107" y="3"/>
                  </a:lnTo>
                  <a:lnTo>
                    <a:pt x="114" y="4"/>
                  </a:lnTo>
                  <a:lnTo>
                    <a:pt x="121" y="7"/>
                  </a:lnTo>
                  <a:lnTo>
                    <a:pt x="126" y="10"/>
                  </a:lnTo>
                  <a:lnTo>
                    <a:pt x="131" y="16"/>
                  </a:lnTo>
                  <a:lnTo>
                    <a:pt x="134" y="22"/>
                  </a:lnTo>
                  <a:lnTo>
                    <a:pt x="136" y="30"/>
                  </a:lnTo>
                  <a:lnTo>
                    <a:pt x="136" y="31"/>
                  </a:lnTo>
                  <a:lnTo>
                    <a:pt x="134" y="31"/>
                  </a:lnTo>
                  <a:lnTo>
                    <a:pt x="131" y="30"/>
                  </a:lnTo>
                  <a:lnTo>
                    <a:pt x="130" y="29"/>
                  </a:lnTo>
                  <a:lnTo>
                    <a:pt x="125" y="21"/>
                  </a:lnTo>
                  <a:lnTo>
                    <a:pt x="117" y="14"/>
                  </a:lnTo>
                  <a:lnTo>
                    <a:pt x="109" y="10"/>
                  </a:lnTo>
                  <a:lnTo>
                    <a:pt x="101" y="8"/>
                  </a:lnTo>
                  <a:lnTo>
                    <a:pt x="91" y="7"/>
                  </a:lnTo>
                  <a:lnTo>
                    <a:pt x="82" y="7"/>
                  </a:lnTo>
                  <a:lnTo>
                    <a:pt x="73" y="7"/>
                  </a:lnTo>
                  <a:lnTo>
                    <a:pt x="64" y="9"/>
                  </a:lnTo>
                  <a:lnTo>
                    <a:pt x="56" y="10"/>
                  </a:lnTo>
                  <a:lnTo>
                    <a:pt x="45" y="12"/>
                  </a:lnTo>
                  <a:lnTo>
                    <a:pt x="35" y="12"/>
                  </a:lnTo>
                  <a:lnTo>
                    <a:pt x="25" y="10"/>
                  </a:lnTo>
                  <a:lnTo>
                    <a:pt x="16" y="10"/>
                  </a:lnTo>
                  <a:lnTo>
                    <a:pt x="8" y="10"/>
                  </a:lnTo>
                  <a:lnTo>
                    <a:pt x="1" y="9"/>
                  </a:lnTo>
                  <a:lnTo>
                    <a:pt x="0" y="9"/>
                  </a:lnTo>
                  <a:lnTo>
                    <a:pt x="1" y="9"/>
                  </a:lnTo>
                  <a:lnTo>
                    <a:pt x="6" y="9"/>
                  </a:lnTo>
                  <a:lnTo>
                    <a:pt x="13" y="9"/>
                  </a:lnTo>
                  <a:lnTo>
                    <a:pt x="21" y="9"/>
                  </a:lnTo>
                  <a:lnTo>
                    <a:pt x="30" y="9"/>
                  </a:lnTo>
                  <a:lnTo>
                    <a:pt x="39" y="9"/>
                  </a:lnTo>
                  <a:lnTo>
                    <a:pt x="48" y="9"/>
                  </a:lnTo>
                  <a:lnTo>
                    <a:pt x="5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3" name="Freeform 231"/>
            <p:cNvSpPr>
              <a:spLocks/>
            </p:cNvSpPr>
            <p:nvPr/>
          </p:nvSpPr>
          <p:spPr bwMode="auto">
            <a:xfrm flipH="1">
              <a:off x="1635" y="2458"/>
              <a:ext cx="123" cy="30"/>
            </a:xfrm>
            <a:custGeom>
              <a:avLst/>
              <a:gdLst>
                <a:gd name="T0" fmla="*/ 0 w 123"/>
                <a:gd name="T1" fmla="*/ 30 h 30"/>
                <a:gd name="T2" fmla="*/ 11 w 123"/>
                <a:gd name="T3" fmla="*/ 28 h 30"/>
                <a:gd name="T4" fmla="*/ 21 w 123"/>
                <a:gd name="T5" fmla="*/ 24 h 30"/>
                <a:gd name="T6" fmla="*/ 32 w 123"/>
                <a:gd name="T7" fmla="*/ 20 h 30"/>
                <a:gd name="T8" fmla="*/ 43 w 123"/>
                <a:gd name="T9" fmla="*/ 16 h 30"/>
                <a:gd name="T10" fmla="*/ 54 w 123"/>
                <a:gd name="T11" fmla="*/ 12 h 30"/>
                <a:gd name="T12" fmla="*/ 64 w 123"/>
                <a:gd name="T13" fmla="*/ 9 h 30"/>
                <a:gd name="T14" fmla="*/ 75 w 123"/>
                <a:gd name="T15" fmla="*/ 5 h 30"/>
                <a:gd name="T16" fmla="*/ 85 w 123"/>
                <a:gd name="T17" fmla="*/ 2 h 30"/>
                <a:gd name="T18" fmla="*/ 95 w 123"/>
                <a:gd name="T19" fmla="*/ 0 h 30"/>
                <a:gd name="T20" fmla="*/ 106 w 123"/>
                <a:gd name="T21" fmla="*/ 2 h 30"/>
                <a:gd name="T22" fmla="*/ 116 w 123"/>
                <a:gd name="T23" fmla="*/ 5 h 30"/>
                <a:gd name="T24" fmla="*/ 123 w 123"/>
                <a:gd name="T25" fmla="*/ 15 h 30"/>
                <a:gd name="T26" fmla="*/ 123 w 123"/>
                <a:gd name="T27" fmla="*/ 19 h 30"/>
                <a:gd name="T28" fmla="*/ 121 w 123"/>
                <a:gd name="T29" fmla="*/ 20 h 30"/>
                <a:gd name="T30" fmla="*/ 117 w 123"/>
                <a:gd name="T31" fmla="*/ 19 h 30"/>
                <a:gd name="T32" fmla="*/ 115 w 123"/>
                <a:gd name="T33" fmla="*/ 17 h 30"/>
                <a:gd name="T34" fmla="*/ 111 w 123"/>
                <a:gd name="T35" fmla="*/ 15 h 30"/>
                <a:gd name="T36" fmla="*/ 106 w 123"/>
                <a:gd name="T37" fmla="*/ 12 h 30"/>
                <a:gd name="T38" fmla="*/ 101 w 123"/>
                <a:gd name="T39" fmla="*/ 12 h 30"/>
                <a:gd name="T40" fmla="*/ 94 w 123"/>
                <a:gd name="T41" fmla="*/ 12 h 30"/>
                <a:gd name="T42" fmla="*/ 88 w 123"/>
                <a:gd name="T43" fmla="*/ 13 h 30"/>
                <a:gd name="T44" fmla="*/ 82 w 123"/>
                <a:gd name="T45" fmla="*/ 15 h 30"/>
                <a:gd name="T46" fmla="*/ 76 w 123"/>
                <a:gd name="T47" fmla="*/ 15 h 30"/>
                <a:gd name="T48" fmla="*/ 72 w 123"/>
                <a:gd name="T49" fmla="*/ 16 h 30"/>
                <a:gd name="T50" fmla="*/ 63 w 123"/>
                <a:gd name="T51" fmla="*/ 17 h 30"/>
                <a:gd name="T52" fmla="*/ 54 w 123"/>
                <a:gd name="T53" fmla="*/ 20 h 30"/>
                <a:gd name="T54" fmla="*/ 45 w 123"/>
                <a:gd name="T55" fmla="*/ 21 h 30"/>
                <a:gd name="T56" fmla="*/ 36 w 123"/>
                <a:gd name="T57" fmla="*/ 24 h 30"/>
                <a:gd name="T58" fmla="*/ 26 w 123"/>
                <a:gd name="T59" fmla="*/ 25 h 30"/>
                <a:gd name="T60" fmla="*/ 19 w 123"/>
                <a:gd name="T61" fmla="*/ 28 h 30"/>
                <a:gd name="T62" fmla="*/ 10 w 123"/>
                <a:gd name="T63" fmla="*/ 29 h 30"/>
                <a:gd name="T64" fmla="*/ 0 w 123"/>
                <a:gd name="T65" fmla="*/ 30 h 30"/>
                <a:gd name="T66" fmla="*/ 0 w 123"/>
                <a:gd name="T67" fmla="*/ 30 h 30"/>
                <a:gd name="T68" fmla="*/ 0 w 123"/>
                <a:gd name="T69" fmla="*/ 30 h 30"/>
                <a:gd name="T70" fmla="*/ 0 w 123"/>
                <a:gd name="T71" fmla="*/ 30 h 30"/>
                <a:gd name="T72" fmla="*/ 0 w 123"/>
                <a:gd name="T73" fmla="*/ 30 h 30"/>
                <a:gd name="T74" fmla="*/ 0 w 123"/>
                <a:gd name="T7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30">
                  <a:moveTo>
                    <a:pt x="0" y="30"/>
                  </a:moveTo>
                  <a:lnTo>
                    <a:pt x="11" y="28"/>
                  </a:lnTo>
                  <a:lnTo>
                    <a:pt x="21" y="24"/>
                  </a:lnTo>
                  <a:lnTo>
                    <a:pt x="32" y="20"/>
                  </a:lnTo>
                  <a:lnTo>
                    <a:pt x="43" y="16"/>
                  </a:lnTo>
                  <a:lnTo>
                    <a:pt x="54" y="12"/>
                  </a:lnTo>
                  <a:lnTo>
                    <a:pt x="64" y="9"/>
                  </a:lnTo>
                  <a:lnTo>
                    <a:pt x="75" y="5"/>
                  </a:lnTo>
                  <a:lnTo>
                    <a:pt x="85" y="2"/>
                  </a:lnTo>
                  <a:lnTo>
                    <a:pt x="95" y="0"/>
                  </a:lnTo>
                  <a:lnTo>
                    <a:pt x="106" y="2"/>
                  </a:lnTo>
                  <a:lnTo>
                    <a:pt x="116" y="5"/>
                  </a:lnTo>
                  <a:lnTo>
                    <a:pt x="123" y="15"/>
                  </a:lnTo>
                  <a:lnTo>
                    <a:pt x="123" y="19"/>
                  </a:lnTo>
                  <a:lnTo>
                    <a:pt x="121" y="20"/>
                  </a:lnTo>
                  <a:lnTo>
                    <a:pt x="117" y="19"/>
                  </a:lnTo>
                  <a:lnTo>
                    <a:pt x="115" y="17"/>
                  </a:lnTo>
                  <a:lnTo>
                    <a:pt x="111" y="15"/>
                  </a:lnTo>
                  <a:lnTo>
                    <a:pt x="106" y="12"/>
                  </a:lnTo>
                  <a:lnTo>
                    <a:pt x="101" y="12"/>
                  </a:lnTo>
                  <a:lnTo>
                    <a:pt x="94" y="12"/>
                  </a:lnTo>
                  <a:lnTo>
                    <a:pt x="88" y="13"/>
                  </a:lnTo>
                  <a:lnTo>
                    <a:pt x="82" y="15"/>
                  </a:lnTo>
                  <a:lnTo>
                    <a:pt x="76" y="15"/>
                  </a:lnTo>
                  <a:lnTo>
                    <a:pt x="72" y="16"/>
                  </a:lnTo>
                  <a:lnTo>
                    <a:pt x="63" y="17"/>
                  </a:lnTo>
                  <a:lnTo>
                    <a:pt x="54" y="20"/>
                  </a:lnTo>
                  <a:lnTo>
                    <a:pt x="45" y="21"/>
                  </a:lnTo>
                  <a:lnTo>
                    <a:pt x="36" y="24"/>
                  </a:lnTo>
                  <a:lnTo>
                    <a:pt x="26" y="25"/>
                  </a:lnTo>
                  <a:lnTo>
                    <a:pt x="19" y="28"/>
                  </a:lnTo>
                  <a:lnTo>
                    <a:pt x="10" y="29"/>
                  </a:lnTo>
                  <a:lnTo>
                    <a:pt x="0" y="30"/>
                  </a:lnTo>
                  <a:lnTo>
                    <a:pt x="0" y="30"/>
                  </a:lnTo>
                  <a:lnTo>
                    <a:pt x="0" y="30"/>
                  </a:lnTo>
                  <a:lnTo>
                    <a:pt x="0" y="30"/>
                  </a:lnTo>
                  <a:lnTo>
                    <a:pt x="0" y="3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4" name="Freeform 232"/>
            <p:cNvSpPr>
              <a:spLocks/>
            </p:cNvSpPr>
            <p:nvPr/>
          </p:nvSpPr>
          <p:spPr bwMode="auto">
            <a:xfrm flipH="1">
              <a:off x="1613" y="2424"/>
              <a:ext cx="69" cy="36"/>
            </a:xfrm>
            <a:custGeom>
              <a:avLst/>
              <a:gdLst>
                <a:gd name="T0" fmla="*/ 0 w 69"/>
                <a:gd name="T1" fmla="*/ 16 h 36"/>
                <a:gd name="T2" fmla="*/ 5 w 69"/>
                <a:gd name="T3" fmla="*/ 12 h 36"/>
                <a:gd name="T4" fmla="*/ 10 w 69"/>
                <a:gd name="T5" fmla="*/ 10 h 36"/>
                <a:gd name="T6" fmla="*/ 15 w 69"/>
                <a:gd name="T7" fmla="*/ 6 h 36"/>
                <a:gd name="T8" fmla="*/ 21 w 69"/>
                <a:gd name="T9" fmla="*/ 3 h 36"/>
                <a:gd name="T10" fmla="*/ 27 w 69"/>
                <a:gd name="T11" fmla="*/ 0 h 36"/>
                <a:gd name="T12" fmla="*/ 34 w 69"/>
                <a:gd name="T13" fmla="*/ 0 h 36"/>
                <a:gd name="T14" fmla="*/ 39 w 69"/>
                <a:gd name="T15" fmla="*/ 0 h 36"/>
                <a:gd name="T16" fmla="*/ 45 w 69"/>
                <a:gd name="T17" fmla="*/ 2 h 36"/>
                <a:gd name="T18" fmla="*/ 54 w 69"/>
                <a:gd name="T19" fmla="*/ 7 h 36"/>
                <a:gd name="T20" fmla="*/ 64 w 69"/>
                <a:gd name="T21" fmla="*/ 15 h 36"/>
                <a:gd name="T22" fmla="*/ 69 w 69"/>
                <a:gd name="T23" fmla="*/ 24 h 36"/>
                <a:gd name="T24" fmla="*/ 67 w 69"/>
                <a:gd name="T25" fmla="*/ 34 h 36"/>
                <a:gd name="T26" fmla="*/ 66 w 69"/>
                <a:gd name="T27" fmla="*/ 36 h 36"/>
                <a:gd name="T28" fmla="*/ 64 w 69"/>
                <a:gd name="T29" fmla="*/ 34 h 36"/>
                <a:gd name="T30" fmla="*/ 61 w 69"/>
                <a:gd name="T31" fmla="*/ 33 h 36"/>
                <a:gd name="T32" fmla="*/ 60 w 69"/>
                <a:gd name="T33" fmla="*/ 32 h 36"/>
                <a:gd name="T34" fmla="*/ 56 w 69"/>
                <a:gd name="T35" fmla="*/ 26 h 36"/>
                <a:gd name="T36" fmla="*/ 52 w 69"/>
                <a:gd name="T37" fmla="*/ 21 h 36"/>
                <a:gd name="T38" fmla="*/ 47 w 69"/>
                <a:gd name="T39" fmla="*/ 16 h 36"/>
                <a:gd name="T40" fmla="*/ 40 w 69"/>
                <a:gd name="T41" fmla="*/ 13 h 36"/>
                <a:gd name="T42" fmla="*/ 35 w 69"/>
                <a:gd name="T43" fmla="*/ 12 h 36"/>
                <a:gd name="T44" fmla="*/ 30 w 69"/>
                <a:gd name="T45" fmla="*/ 11 h 36"/>
                <a:gd name="T46" fmla="*/ 25 w 69"/>
                <a:gd name="T47" fmla="*/ 11 h 36"/>
                <a:gd name="T48" fmla="*/ 19 w 69"/>
                <a:gd name="T49" fmla="*/ 11 h 36"/>
                <a:gd name="T50" fmla="*/ 14 w 69"/>
                <a:gd name="T51" fmla="*/ 12 h 36"/>
                <a:gd name="T52" fmla="*/ 10 w 69"/>
                <a:gd name="T53" fmla="*/ 13 h 36"/>
                <a:gd name="T54" fmla="*/ 5 w 69"/>
                <a:gd name="T55" fmla="*/ 15 h 36"/>
                <a:gd name="T56" fmla="*/ 0 w 69"/>
                <a:gd name="T57" fmla="*/ 17 h 36"/>
                <a:gd name="T58" fmla="*/ 0 w 69"/>
                <a:gd name="T59" fmla="*/ 17 h 36"/>
                <a:gd name="T60" fmla="*/ 0 w 69"/>
                <a:gd name="T61" fmla="*/ 16 h 36"/>
                <a:gd name="T62" fmla="*/ 0 w 69"/>
                <a:gd name="T63" fmla="*/ 16 h 36"/>
                <a:gd name="T64" fmla="*/ 0 w 69"/>
                <a:gd name="T65" fmla="*/ 16 h 36"/>
                <a:gd name="T66" fmla="*/ 0 w 69"/>
                <a:gd name="T6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36">
                  <a:moveTo>
                    <a:pt x="0" y="16"/>
                  </a:moveTo>
                  <a:lnTo>
                    <a:pt x="5" y="12"/>
                  </a:lnTo>
                  <a:lnTo>
                    <a:pt x="10" y="10"/>
                  </a:lnTo>
                  <a:lnTo>
                    <a:pt x="15" y="6"/>
                  </a:lnTo>
                  <a:lnTo>
                    <a:pt x="21" y="3"/>
                  </a:lnTo>
                  <a:lnTo>
                    <a:pt x="27" y="0"/>
                  </a:lnTo>
                  <a:lnTo>
                    <a:pt x="34" y="0"/>
                  </a:lnTo>
                  <a:lnTo>
                    <a:pt x="39" y="0"/>
                  </a:lnTo>
                  <a:lnTo>
                    <a:pt x="45" y="2"/>
                  </a:lnTo>
                  <a:lnTo>
                    <a:pt x="54" y="7"/>
                  </a:lnTo>
                  <a:lnTo>
                    <a:pt x="64" y="15"/>
                  </a:lnTo>
                  <a:lnTo>
                    <a:pt x="69" y="24"/>
                  </a:lnTo>
                  <a:lnTo>
                    <a:pt x="67" y="34"/>
                  </a:lnTo>
                  <a:lnTo>
                    <a:pt x="66" y="36"/>
                  </a:lnTo>
                  <a:lnTo>
                    <a:pt x="64" y="34"/>
                  </a:lnTo>
                  <a:lnTo>
                    <a:pt x="61" y="33"/>
                  </a:lnTo>
                  <a:lnTo>
                    <a:pt x="60" y="32"/>
                  </a:lnTo>
                  <a:lnTo>
                    <a:pt x="56" y="26"/>
                  </a:lnTo>
                  <a:lnTo>
                    <a:pt x="52" y="21"/>
                  </a:lnTo>
                  <a:lnTo>
                    <a:pt x="47" y="16"/>
                  </a:lnTo>
                  <a:lnTo>
                    <a:pt x="40" y="13"/>
                  </a:lnTo>
                  <a:lnTo>
                    <a:pt x="35" y="12"/>
                  </a:lnTo>
                  <a:lnTo>
                    <a:pt x="30" y="11"/>
                  </a:lnTo>
                  <a:lnTo>
                    <a:pt x="25" y="11"/>
                  </a:lnTo>
                  <a:lnTo>
                    <a:pt x="19" y="11"/>
                  </a:lnTo>
                  <a:lnTo>
                    <a:pt x="14" y="12"/>
                  </a:lnTo>
                  <a:lnTo>
                    <a:pt x="10" y="13"/>
                  </a:lnTo>
                  <a:lnTo>
                    <a:pt x="5" y="15"/>
                  </a:lnTo>
                  <a:lnTo>
                    <a:pt x="0" y="17"/>
                  </a:lnTo>
                  <a:lnTo>
                    <a:pt x="0" y="17"/>
                  </a:lnTo>
                  <a:lnTo>
                    <a:pt x="0" y="16"/>
                  </a:lnTo>
                  <a:lnTo>
                    <a:pt x="0" y="16"/>
                  </a:lnTo>
                  <a:lnTo>
                    <a:pt x="0" y="1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5" name="Freeform 233"/>
            <p:cNvSpPr>
              <a:spLocks/>
            </p:cNvSpPr>
            <p:nvPr/>
          </p:nvSpPr>
          <p:spPr bwMode="auto">
            <a:xfrm flipH="1">
              <a:off x="2303" y="2868"/>
              <a:ext cx="71" cy="98"/>
            </a:xfrm>
            <a:custGeom>
              <a:avLst/>
              <a:gdLst>
                <a:gd name="T0" fmla="*/ 0 w 71"/>
                <a:gd name="T1" fmla="*/ 1 h 98"/>
                <a:gd name="T2" fmla="*/ 9 w 71"/>
                <a:gd name="T3" fmla="*/ 0 h 98"/>
                <a:gd name="T4" fmla="*/ 17 w 71"/>
                <a:gd name="T5" fmla="*/ 1 h 98"/>
                <a:gd name="T6" fmla="*/ 23 w 71"/>
                <a:gd name="T7" fmla="*/ 3 h 98"/>
                <a:gd name="T8" fmla="*/ 29 w 71"/>
                <a:gd name="T9" fmla="*/ 6 h 98"/>
                <a:gd name="T10" fmla="*/ 32 w 71"/>
                <a:gd name="T11" fmla="*/ 12 h 98"/>
                <a:gd name="T12" fmla="*/ 36 w 71"/>
                <a:gd name="T13" fmla="*/ 17 h 98"/>
                <a:gd name="T14" fmla="*/ 40 w 71"/>
                <a:gd name="T15" fmla="*/ 21 h 98"/>
                <a:gd name="T16" fmla="*/ 44 w 71"/>
                <a:gd name="T17" fmla="*/ 26 h 98"/>
                <a:gd name="T18" fmla="*/ 49 w 71"/>
                <a:gd name="T19" fmla="*/ 32 h 98"/>
                <a:gd name="T20" fmla="*/ 55 w 71"/>
                <a:gd name="T21" fmla="*/ 40 h 98"/>
                <a:gd name="T22" fmla="*/ 60 w 71"/>
                <a:gd name="T23" fmla="*/ 48 h 98"/>
                <a:gd name="T24" fmla="*/ 64 w 71"/>
                <a:gd name="T25" fmla="*/ 56 h 98"/>
                <a:gd name="T26" fmla="*/ 68 w 71"/>
                <a:gd name="T27" fmla="*/ 65 h 98"/>
                <a:gd name="T28" fmla="*/ 71 w 71"/>
                <a:gd name="T29" fmla="*/ 75 h 98"/>
                <a:gd name="T30" fmla="*/ 71 w 71"/>
                <a:gd name="T31" fmla="*/ 86 h 98"/>
                <a:gd name="T32" fmla="*/ 70 w 71"/>
                <a:gd name="T33" fmla="*/ 95 h 98"/>
                <a:gd name="T34" fmla="*/ 68 w 71"/>
                <a:gd name="T35" fmla="*/ 98 h 98"/>
                <a:gd name="T36" fmla="*/ 65 w 71"/>
                <a:gd name="T37" fmla="*/ 98 h 98"/>
                <a:gd name="T38" fmla="*/ 62 w 71"/>
                <a:gd name="T39" fmla="*/ 96 h 98"/>
                <a:gd name="T40" fmla="*/ 60 w 71"/>
                <a:gd name="T41" fmla="*/ 94 h 98"/>
                <a:gd name="T42" fmla="*/ 55 w 71"/>
                <a:gd name="T43" fmla="*/ 85 h 98"/>
                <a:gd name="T44" fmla="*/ 52 w 71"/>
                <a:gd name="T45" fmla="*/ 75 h 98"/>
                <a:gd name="T46" fmla="*/ 49 w 71"/>
                <a:gd name="T47" fmla="*/ 65 h 98"/>
                <a:gd name="T48" fmla="*/ 47 w 71"/>
                <a:gd name="T49" fmla="*/ 56 h 98"/>
                <a:gd name="T50" fmla="*/ 44 w 71"/>
                <a:gd name="T51" fmla="*/ 48 h 98"/>
                <a:gd name="T52" fmla="*/ 42 w 71"/>
                <a:gd name="T53" fmla="*/ 38 h 98"/>
                <a:gd name="T54" fmla="*/ 38 w 71"/>
                <a:gd name="T55" fmla="*/ 29 h 98"/>
                <a:gd name="T56" fmla="*/ 32 w 71"/>
                <a:gd name="T57" fmla="*/ 19 h 98"/>
                <a:gd name="T58" fmla="*/ 26 w 71"/>
                <a:gd name="T59" fmla="*/ 12 h 98"/>
                <a:gd name="T60" fmla="*/ 19 w 71"/>
                <a:gd name="T61" fmla="*/ 6 h 98"/>
                <a:gd name="T62" fmla="*/ 10 w 71"/>
                <a:gd name="T63" fmla="*/ 3 h 98"/>
                <a:gd name="T64" fmla="*/ 1 w 71"/>
                <a:gd name="T65" fmla="*/ 3 h 98"/>
                <a:gd name="T66" fmla="*/ 1 w 71"/>
                <a:gd name="T67" fmla="*/ 3 h 98"/>
                <a:gd name="T68" fmla="*/ 1 w 71"/>
                <a:gd name="T69" fmla="*/ 1 h 98"/>
                <a:gd name="T70" fmla="*/ 0 w 71"/>
                <a:gd name="T71" fmla="*/ 1 h 98"/>
                <a:gd name="T72" fmla="*/ 0 w 71"/>
                <a:gd name="T73" fmla="*/ 1 h 98"/>
                <a:gd name="T74" fmla="*/ 0 w 71"/>
                <a:gd name="T75"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8">
                  <a:moveTo>
                    <a:pt x="0" y="1"/>
                  </a:moveTo>
                  <a:lnTo>
                    <a:pt x="9" y="0"/>
                  </a:lnTo>
                  <a:lnTo>
                    <a:pt x="17" y="1"/>
                  </a:lnTo>
                  <a:lnTo>
                    <a:pt x="23" y="3"/>
                  </a:lnTo>
                  <a:lnTo>
                    <a:pt x="29" y="6"/>
                  </a:lnTo>
                  <a:lnTo>
                    <a:pt x="32" y="12"/>
                  </a:lnTo>
                  <a:lnTo>
                    <a:pt x="36" y="17"/>
                  </a:lnTo>
                  <a:lnTo>
                    <a:pt x="40" y="21"/>
                  </a:lnTo>
                  <a:lnTo>
                    <a:pt x="44" y="26"/>
                  </a:lnTo>
                  <a:lnTo>
                    <a:pt x="49" y="32"/>
                  </a:lnTo>
                  <a:lnTo>
                    <a:pt x="55" y="40"/>
                  </a:lnTo>
                  <a:lnTo>
                    <a:pt x="60" y="48"/>
                  </a:lnTo>
                  <a:lnTo>
                    <a:pt x="64" y="56"/>
                  </a:lnTo>
                  <a:lnTo>
                    <a:pt x="68" y="65"/>
                  </a:lnTo>
                  <a:lnTo>
                    <a:pt x="71" y="75"/>
                  </a:lnTo>
                  <a:lnTo>
                    <a:pt x="71" y="86"/>
                  </a:lnTo>
                  <a:lnTo>
                    <a:pt x="70" y="95"/>
                  </a:lnTo>
                  <a:lnTo>
                    <a:pt x="68" y="98"/>
                  </a:lnTo>
                  <a:lnTo>
                    <a:pt x="65" y="98"/>
                  </a:lnTo>
                  <a:lnTo>
                    <a:pt x="62" y="96"/>
                  </a:lnTo>
                  <a:lnTo>
                    <a:pt x="60" y="94"/>
                  </a:lnTo>
                  <a:lnTo>
                    <a:pt x="55" y="85"/>
                  </a:lnTo>
                  <a:lnTo>
                    <a:pt x="52" y="75"/>
                  </a:lnTo>
                  <a:lnTo>
                    <a:pt x="49" y="65"/>
                  </a:lnTo>
                  <a:lnTo>
                    <a:pt x="47" y="56"/>
                  </a:lnTo>
                  <a:lnTo>
                    <a:pt x="44" y="48"/>
                  </a:lnTo>
                  <a:lnTo>
                    <a:pt x="42" y="38"/>
                  </a:lnTo>
                  <a:lnTo>
                    <a:pt x="38" y="29"/>
                  </a:lnTo>
                  <a:lnTo>
                    <a:pt x="32" y="19"/>
                  </a:lnTo>
                  <a:lnTo>
                    <a:pt x="26" y="12"/>
                  </a:lnTo>
                  <a:lnTo>
                    <a:pt x="19" y="6"/>
                  </a:lnTo>
                  <a:lnTo>
                    <a:pt x="10" y="3"/>
                  </a:lnTo>
                  <a:lnTo>
                    <a:pt x="1" y="3"/>
                  </a:lnTo>
                  <a:lnTo>
                    <a:pt x="1" y="3"/>
                  </a:lnTo>
                  <a:lnTo>
                    <a:pt x="1" y="1"/>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6" name="Freeform 234"/>
            <p:cNvSpPr>
              <a:spLocks/>
            </p:cNvSpPr>
            <p:nvPr/>
          </p:nvSpPr>
          <p:spPr bwMode="auto">
            <a:xfrm flipH="1">
              <a:off x="1084" y="2133"/>
              <a:ext cx="208" cy="637"/>
            </a:xfrm>
            <a:custGeom>
              <a:avLst/>
              <a:gdLst>
                <a:gd name="T0" fmla="*/ 208 w 208"/>
                <a:gd name="T1" fmla="*/ 1 h 637"/>
                <a:gd name="T2" fmla="*/ 181 w 208"/>
                <a:gd name="T3" fmla="*/ 30 h 637"/>
                <a:gd name="T4" fmla="*/ 156 w 208"/>
                <a:gd name="T5" fmla="*/ 59 h 637"/>
                <a:gd name="T6" fmla="*/ 133 w 208"/>
                <a:gd name="T7" fmla="*/ 90 h 637"/>
                <a:gd name="T8" fmla="*/ 111 w 208"/>
                <a:gd name="T9" fmla="*/ 121 h 637"/>
                <a:gd name="T10" fmla="*/ 91 w 208"/>
                <a:gd name="T11" fmla="*/ 154 h 637"/>
                <a:gd name="T12" fmla="*/ 74 w 208"/>
                <a:gd name="T13" fmla="*/ 187 h 637"/>
                <a:gd name="T14" fmla="*/ 60 w 208"/>
                <a:gd name="T15" fmla="*/ 224 h 637"/>
                <a:gd name="T16" fmla="*/ 48 w 208"/>
                <a:gd name="T17" fmla="*/ 262 h 637"/>
                <a:gd name="T18" fmla="*/ 38 w 208"/>
                <a:gd name="T19" fmla="*/ 307 h 637"/>
                <a:gd name="T20" fmla="*/ 31 w 208"/>
                <a:gd name="T21" fmla="*/ 354 h 637"/>
                <a:gd name="T22" fmla="*/ 27 w 208"/>
                <a:gd name="T23" fmla="*/ 399 h 637"/>
                <a:gd name="T24" fmla="*/ 25 w 208"/>
                <a:gd name="T25" fmla="*/ 446 h 637"/>
                <a:gd name="T26" fmla="*/ 25 w 208"/>
                <a:gd name="T27" fmla="*/ 471 h 637"/>
                <a:gd name="T28" fmla="*/ 25 w 208"/>
                <a:gd name="T29" fmla="*/ 496 h 637"/>
                <a:gd name="T30" fmla="*/ 27 w 208"/>
                <a:gd name="T31" fmla="*/ 520 h 637"/>
                <a:gd name="T32" fmla="*/ 30 w 208"/>
                <a:gd name="T33" fmla="*/ 545 h 637"/>
                <a:gd name="T34" fmla="*/ 35 w 208"/>
                <a:gd name="T35" fmla="*/ 566 h 637"/>
                <a:gd name="T36" fmla="*/ 39 w 208"/>
                <a:gd name="T37" fmla="*/ 588 h 637"/>
                <a:gd name="T38" fmla="*/ 43 w 208"/>
                <a:gd name="T39" fmla="*/ 609 h 637"/>
                <a:gd name="T40" fmla="*/ 44 w 208"/>
                <a:gd name="T41" fmla="*/ 631 h 637"/>
                <a:gd name="T42" fmla="*/ 40 w 208"/>
                <a:gd name="T43" fmla="*/ 637 h 637"/>
                <a:gd name="T44" fmla="*/ 34 w 208"/>
                <a:gd name="T45" fmla="*/ 636 h 637"/>
                <a:gd name="T46" fmla="*/ 27 w 208"/>
                <a:gd name="T47" fmla="*/ 631 h 637"/>
                <a:gd name="T48" fmla="*/ 23 w 208"/>
                <a:gd name="T49" fmla="*/ 626 h 637"/>
                <a:gd name="T50" fmla="*/ 10 w 208"/>
                <a:gd name="T51" fmla="*/ 583 h 637"/>
                <a:gd name="T52" fmla="*/ 3 w 208"/>
                <a:gd name="T53" fmla="*/ 537 h 637"/>
                <a:gd name="T54" fmla="*/ 0 w 208"/>
                <a:gd name="T55" fmla="*/ 492 h 637"/>
                <a:gd name="T56" fmla="*/ 1 w 208"/>
                <a:gd name="T57" fmla="*/ 445 h 637"/>
                <a:gd name="T58" fmla="*/ 5 w 208"/>
                <a:gd name="T59" fmla="*/ 398 h 637"/>
                <a:gd name="T60" fmla="*/ 13 w 208"/>
                <a:gd name="T61" fmla="*/ 353 h 637"/>
                <a:gd name="T62" fmla="*/ 23 w 208"/>
                <a:gd name="T63" fmla="*/ 308 h 637"/>
                <a:gd name="T64" fmla="*/ 35 w 208"/>
                <a:gd name="T65" fmla="*/ 265 h 637"/>
                <a:gd name="T66" fmla="*/ 48 w 208"/>
                <a:gd name="T67" fmla="*/ 226 h 637"/>
                <a:gd name="T68" fmla="*/ 64 w 208"/>
                <a:gd name="T69" fmla="*/ 190 h 637"/>
                <a:gd name="T70" fmla="*/ 82 w 208"/>
                <a:gd name="T71" fmla="*/ 155 h 637"/>
                <a:gd name="T72" fmla="*/ 104 w 208"/>
                <a:gd name="T73" fmla="*/ 122 h 637"/>
                <a:gd name="T74" fmla="*/ 128 w 208"/>
                <a:gd name="T75" fmla="*/ 90 h 637"/>
                <a:gd name="T76" fmla="*/ 152 w 208"/>
                <a:gd name="T77" fmla="*/ 59 h 637"/>
                <a:gd name="T78" fmla="*/ 180 w 208"/>
                <a:gd name="T79" fmla="*/ 29 h 637"/>
                <a:gd name="T80" fmla="*/ 208 w 208"/>
                <a:gd name="T81" fmla="*/ 0 h 637"/>
                <a:gd name="T82" fmla="*/ 208 w 208"/>
                <a:gd name="T83" fmla="*/ 0 h 637"/>
                <a:gd name="T84" fmla="*/ 208 w 208"/>
                <a:gd name="T85" fmla="*/ 0 h 637"/>
                <a:gd name="T86" fmla="*/ 208 w 208"/>
                <a:gd name="T87" fmla="*/ 1 h 637"/>
                <a:gd name="T88" fmla="*/ 208 w 208"/>
                <a:gd name="T89" fmla="*/ 1 h 637"/>
                <a:gd name="T90" fmla="*/ 208 w 208"/>
                <a:gd name="T91" fmla="*/ 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637">
                  <a:moveTo>
                    <a:pt x="208" y="1"/>
                  </a:moveTo>
                  <a:lnTo>
                    <a:pt x="181" y="30"/>
                  </a:lnTo>
                  <a:lnTo>
                    <a:pt x="156" y="59"/>
                  </a:lnTo>
                  <a:lnTo>
                    <a:pt x="133" y="90"/>
                  </a:lnTo>
                  <a:lnTo>
                    <a:pt x="111" y="121"/>
                  </a:lnTo>
                  <a:lnTo>
                    <a:pt x="91" y="154"/>
                  </a:lnTo>
                  <a:lnTo>
                    <a:pt x="74" y="187"/>
                  </a:lnTo>
                  <a:lnTo>
                    <a:pt x="60" y="224"/>
                  </a:lnTo>
                  <a:lnTo>
                    <a:pt x="48" y="262"/>
                  </a:lnTo>
                  <a:lnTo>
                    <a:pt x="38" y="307"/>
                  </a:lnTo>
                  <a:lnTo>
                    <a:pt x="31" y="354"/>
                  </a:lnTo>
                  <a:lnTo>
                    <a:pt x="27" y="399"/>
                  </a:lnTo>
                  <a:lnTo>
                    <a:pt x="25" y="446"/>
                  </a:lnTo>
                  <a:lnTo>
                    <a:pt x="25" y="471"/>
                  </a:lnTo>
                  <a:lnTo>
                    <a:pt x="25" y="496"/>
                  </a:lnTo>
                  <a:lnTo>
                    <a:pt x="27" y="520"/>
                  </a:lnTo>
                  <a:lnTo>
                    <a:pt x="30" y="545"/>
                  </a:lnTo>
                  <a:lnTo>
                    <a:pt x="35" y="566"/>
                  </a:lnTo>
                  <a:lnTo>
                    <a:pt x="39" y="588"/>
                  </a:lnTo>
                  <a:lnTo>
                    <a:pt x="43" y="609"/>
                  </a:lnTo>
                  <a:lnTo>
                    <a:pt x="44" y="631"/>
                  </a:lnTo>
                  <a:lnTo>
                    <a:pt x="40" y="637"/>
                  </a:lnTo>
                  <a:lnTo>
                    <a:pt x="34" y="636"/>
                  </a:lnTo>
                  <a:lnTo>
                    <a:pt x="27" y="631"/>
                  </a:lnTo>
                  <a:lnTo>
                    <a:pt x="23" y="626"/>
                  </a:lnTo>
                  <a:lnTo>
                    <a:pt x="10" y="583"/>
                  </a:lnTo>
                  <a:lnTo>
                    <a:pt x="3" y="537"/>
                  </a:lnTo>
                  <a:lnTo>
                    <a:pt x="0" y="492"/>
                  </a:lnTo>
                  <a:lnTo>
                    <a:pt x="1" y="445"/>
                  </a:lnTo>
                  <a:lnTo>
                    <a:pt x="5" y="398"/>
                  </a:lnTo>
                  <a:lnTo>
                    <a:pt x="13" y="353"/>
                  </a:lnTo>
                  <a:lnTo>
                    <a:pt x="23" y="308"/>
                  </a:lnTo>
                  <a:lnTo>
                    <a:pt x="35" y="265"/>
                  </a:lnTo>
                  <a:lnTo>
                    <a:pt x="48" y="226"/>
                  </a:lnTo>
                  <a:lnTo>
                    <a:pt x="64" y="190"/>
                  </a:lnTo>
                  <a:lnTo>
                    <a:pt x="82" y="155"/>
                  </a:lnTo>
                  <a:lnTo>
                    <a:pt x="104" y="122"/>
                  </a:lnTo>
                  <a:lnTo>
                    <a:pt x="128" y="90"/>
                  </a:lnTo>
                  <a:lnTo>
                    <a:pt x="152" y="59"/>
                  </a:lnTo>
                  <a:lnTo>
                    <a:pt x="180" y="29"/>
                  </a:lnTo>
                  <a:lnTo>
                    <a:pt x="208" y="0"/>
                  </a:lnTo>
                  <a:lnTo>
                    <a:pt x="208" y="0"/>
                  </a:lnTo>
                  <a:lnTo>
                    <a:pt x="208" y="0"/>
                  </a:lnTo>
                  <a:lnTo>
                    <a:pt x="208" y="1"/>
                  </a:lnTo>
                  <a:lnTo>
                    <a:pt x="208" y="1"/>
                  </a:lnTo>
                  <a:lnTo>
                    <a:pt x="20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7" name="Freeform 235"/>
            <p:cNvSpPr>
              <a:spLocks/>
            </p:cNvSpPr>
            <p:nvPr/>
          </p:nvSpPr>
          <p:spPr bwMode="auto">
            <a:xfrm flipH="1">
              <a:off x="1015" y="2205"/>
              <a:ext cx="69" cy="180"/>
            </a:xfrm>
            <a:custGeom>
              <a:avLst/>
              <a:gdLst>
                <a:gd name="T0" fmla="*/ 8 w 69"/>
                <a:gd name="T1" fmla="*/ 0 h 180"/>
                <a:gd name="T2" fmla="*/ 3 w 69"/>
                <a:gd name="T3" fmla="*/ 14 h 180"/>
                <a:gd name="T4" fmla="*/ 7 w 69"/>
                <a:gd name="T5" fmla="*/ 37 h 180"/>
                <a:gd name="T6" fmla="*/ 14 w 69"/>
                <a:gd name="T7" fmla="*/ 61 h 180"/>
                <a:gd name="T8" fmla="*/ 22 w 69"/>
                <a:gd name="T9" fmla="*/ 78 h 180"/>
                <a:gd name="T10" fmla="*/ 27 w 69"/>
                <a:gd name="T11" fmla="*/ 91 h 180"/>
                <a:gd name="T12" fmla="*/ 34 w 69"/>
                <a:gd name="T13" fmla="*/ 102 h 180"/>
                <a:gd name="T14" fmla="*/ 39 w 69"/>
                <a:gd name="T15" fmla="*/ 115 h 180"/>
                <a:gd name="T16" fmla="*/ 46 w 69"/>
                <a:gd name="T17" fmla="*/ 127 h 180"/>
                <a:gd name="T18" fmla="*/ 51 w 69"/>
                <a:gd name="T19" fmla="*/ 140 h 180"/>
                <a:gd name="T20" fmla="*/ 57 w 69"/>
                <a:gd name="T21" fmla="*/ 152 h 180"/>
                <a:gd name="T22" fmla="*/ 63 w 69"/>
                <a:gd name="T23" fmla="*/ 165 h 180"/>
                <a:gd name="T24" fmla="*/ 69 w 69"/>
                <a:gd name="T25" fmla="*/ 177 h 180"/>
                <a:gd name="T26" fmla="*/ 69 w 69"/>
                <a:gd name="T27" fmla="*/ 180 h 180"/>
                <a:gd name="T28" fmla="*/ 65 w 69"/>
                <a:gd name="T29" fmla="*/ 180 h 180"/>
                <a:gd name="T30" fmla="*/ 61 w 69"/>
                <a:gd name="T31" fmla="*/ 179 h 180"/>
                <a:gd name="T32" fmla="*/ 57 w 69"/>
                <a:gd name="T33" fmla="*/ 177 h 180"/>
                <a:gd name="T34" fmla="*/ 48 w 69"/>
                <a:gd name="T35" fmla="*/ 162 h 180"/>
                <a:gd name="T36" fmla="*/ 42 w 69"/>
                <a:gd name="T37" fmla="*/ 148 h 180"/>
                <a:gd name="T38" fmla="*/ 35 w 69"/>
                <a:gd name="T39" fmla="*/ 132 h 180"/>
                <a:gd name="T40" fmla="*/ 29 w 69"/>
                <a:gd name="T41" fmla="*/ 117 h 180"/>
                <a:gd name="T42" fmla="*/ 24 w 69"/>
                <a:gd name="T43" fmla="*/ 104 h 180"/>
                <a:gd name="T44" fmla="*/ 18 w 69"/>
                <a:gd name="T45" fmla="*/ 89 h 180"/>
                <a:gd name="T46" fmla="*/ 14 w 69"/>
                <a:gd name="T47" fmla="*/ 76 h 180"/>
                <a:gd name="T48" fmla="*/ 12 w 69"/>
                <a:gd name="T49" fmla="*/ 63 h 180"/>
                <a:gd name="T50" fmla="*/ 8 w 69"/>
                <a:gd name="T51" fmla="*/ 48 h 180"/>
                <a:gd name="T52" fmla="*/ 1 w 69"/>
                <a:gd name="T53" fmla="*/ 30 h 180"/>
                <a:gd name="T54" fmla="*/ 0 w 69"/>
                <a:gd name="T55" fmla="*/ 13 h 180"/>
                <a:gd name="T56" fmla="*/ 8 w 69"/>
                <a:gd name="T57" fmla="*/ 0 h 180"/>
                <a:gd name="T58" fmla="*/ 8 w 69"/>
                <a:gd name="T59" fmla="*/ 0 h 180"/>
                <a:gd name="T60" fmla="*/ 8 w 69"/>
                <a:gd name="T61" fmla="*/ 0 h 180"/>
                <a:gd name="T62" fmla="*/ 8 w 69"/>
                <a:gd name="T63" fmla="*/ 0 h 180"/>
                <a:gd name="T64" fmla="*/ 8 w 69"/>
                <a:gd name="T65" fmla="*/ 0 h 180"/>
                <a:gd name="T66" fmla="*/ 8 w 69"/>
                <a:gd name="T6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180">
                  <a:moveTo>
                    <a:pt x="8" y="0"/>
                  </a:moveTo>
                  <a:lnTo>
                    <a:pt x="3" y="14"/>
                  </a:lnTo>
                  <a:lnTo>
                    <a:pt x="7" y="37"/>
                  </a:lnTo>
                  <a:lnTo>
                    <a:pt x="14" y="61"/>
                  </a:lnTo>
                  <a:lnTo>
                    <a:pt x="22" y="78"/>
                  </a:lnTo>
                  <a:lnTo>
                    <a:pt x="27" y="91"/>
                  </a:lnTo>
                  <a:lnTo>
                    <a:pt x="34" y="102"/>
                  </a:lnTo>
                  <a:lnTo>
                    <a:pt x="39" y="115"/>
                  </a:lnTo>
                  <a:lnTo>
                    <a:pt x="46" y="127"/>
                  </a:lnTo>
                  <a:lnTo>
                    <a:pt x="51" y="140"/>
                  </a:lnTo>
                  <a:lnTo>
                    <a:pt x="57" y="152"/>
                  </a:lnTo>
                  <a:lnTo>
                    <a:pt x="63" y="165"/>
                  </a:lnTo>
                  <a:lnTo>
                    <a:pt x="69" y="177"/>
                  </a:lnTo>
                  <a:lnTo>
                    <a:pt x="69" y="180"/>
                  </a:lnTo>
                  <a:lnTo>
                    <a:pt x="65" y="180"/>
                  </a:lnTo>
                  <a:lnTo>
                    <a:pt x="61" y="179"/>
                  </a:lnTo>
                  <a:lnTo>
                    <a:pt x="57" y="177"/>
                  </a:lnTo>
                  <a:lnTo>
                    <a:pt x="48" y="162"/>
                  </a:lnTo>
                  <a:lnTo>
                    <a:pt x="42" y="148"/>
                  </a:lnTo>
                  <a:lnTo>
                    <a:pt x="35" y="132"/>
                  </a:lnTo>
                  <a:lnTo>
                    <a:pt x="29" y="117"/>
                  </a:lnTo>
                  <a:lnTo>
                    <a:pt x="24" y="104"/>
                  </a:lnTo>
                  <a:lnTo>
                    <a:pt x="18" y="89"/>
                  </a:lnTo>
                  <a:lnTo>
                    <a:pt x="14" y="76"/>
                  </a:lnTo>
                  <a:lnTo>
                    <a:pt x="12" y="63"/>
                  </a:lnTo>
                  <a:lnTo>
                    <a:pt x="8" y="48"/>
                  </a:lnTo>
                  <a:lnTo>
                    <a:pt x="1" y="30"/>
                  </a:lnTo>
                  <a:lnTo>
                    <a:pt x="0" y="13"/>
                  </a:lnTo>
                  <a:lnTo>
                    <a:pt x="8" y="0"/>
                  </a:lnTo>
                  <a:lnTo>
                    <a:pt x="8" y="0"/>
                  </a:lnTo>
                  <a:lnTo>
                    <a:pt x="8" y="0"/>
                  </a:lnTo>
                  <a:lnTo>
                    <a:pt x="8" y="0"/>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8" name="Freeform 236"/>
            <p:cNvSpPr>
              <a:spLocks/>
            </p:cNvSpPr>
            <p:nvPr/>
          </p:nvSpPr>
          <p:spPr bwMode="auto">
            <a:xfrm flipH="1">
              <a:off x="724" y="2197"/>
              <a:ext cx="200" cy="248"/>
            </a:xfrm>
            <a:custGeom>
              <a:avLst/>
              <a:gdLst>
                <a:gd name="T0" fmla="*/ 200 w 200"/>
                <a:gd name="T1" fmla="*/ 0 h 248"/>
                <a:gd name="T2" fmla="*/ 185 w 200"/>
                <a:gd name="T3" fmla="*/ 10 h 248"/>
                <a:gd name="T4" fmla="*/ 171 w 200"/>
                <a:gd name="T5" fmla="*/ 21 h 248"/>
                <a:gd name="T6" fmla="*/ 157 w 200"/>
                <a:gd name="T7" fmla="*/ 31 h 248"/>
                <a:gd name="T8" fmla="*/ 144 w 200"/>
                <a:gd name="T9" fmla="*/ 42 h 248"/>
                <a:gd name="T10" fmla="*/ 133 w 200"/>
                <a:gd name="T11" fmla="*/ 53 h 248"/>
                <a:gd name="T12" fmla="*/ 121 w 200"/>
                <a:gd name="T13" fmla="*/ 65 h 248"/>
                <a:gd name="T14" fmla="*/ 111 w 200"/>
                <a:gd name="T15" fmla="*/ 78 h 248"/>
                <a:gd name="T16" fmla="*/ 100 w 200"/>
                <a:gd name="T17" fmla="*/ 91 h 248"/>
                <a:gd name="T18" fmla="*/ 86 w 200"/>
                <a:gd name="T19" fmla="*/ 109 h 248"/>
                <a:gd name="T20" fmla="*/ 72 w 200"/>
                <a:gd name="T21" fmla="*/ 127 h 248"/>
                <a:gd name="T22" fmla="*/ 59 w 200"/>
                <a:gd name="T23" fmla="*/ 147 h 248"/>
                <a:gd name="T24" fmla="*/ 46 w 200"/>
                <a:gd name="T25" fmla="*/ 165 h 248"/>
                <a:gd name="T26" fmla="*/ 34 w 200"/>
                <a:gd name="T27" fmla="*/ 185 h 248"/>
                <a:gd name="T28" fmla="*/ 24 w 200"/>
                <a:gd name="T29" fmla="*/ 204 h 248"/>
                <a:gd name="T30" fmla="*/ 14 w 200"/>
                <a:gd name="T31" fmla="*/ 225 h 248"/>
                <a:gd name="T32" fmla="*/ 7 w 200"/>
                <a:gd name="T33" fmla="*/ 247 h 248"/>
                <a:gd name="T34" fmla="*/ 4 w 200"/>
                <a:gd name="T35" fmla="*/ 248 h 248"/>
                <a:gd name="T36" fmla="*/ 3 w 200"/>
                <a:gd name="T37" fmla="*/ 247 h 248"/>
                <a:gd name="T38" fmla="*/ 1 w 200"/>
                <a:gd name="T39" fmla="*/ 244 h 248"/>
                <a:gd name="T40" fmla="*/ 0 w 200"/>
                <a:gd name="T41" fmla="*/ 242 h 248"/>
                <a:gd name="T42" fmla="*/ 7 w 200"/>
                <a:gd name="T43" fmla="*/ 221 h 248"/>
                <a:gd name="T44" fmla="*/ 14 w 200"/>
                <a:gd name="T45" fmla="*/ 201 h 248"/>
                <a:gd name="T46" fmla="*/ 25 w 200"/>
                <a:gd name="T47" fmla="*/ 182 h 248"/>
                <a:gd name="T48" fmla="*/ 35 w 200"/>
                <a:gd name="T49" fmla="*/ 164 h 248"/>
                <a:gd name="T50" fmla="*/ 48 w 200"/>
                <a:gd name="T51" fmla="*/ 146 h 248"/>
                <a:gd name="T52" fmla="*/ 61 w 200"/>
                <a:gd name="T53" fmla="*/ 129 h 248"/>
                <a:gd name="T54" fmla="*/ 74 w 200"/>
                <a:gd name="T55" fmla="*/ 112 h 248"/>
                <a:gd name="T56" fmla="*/ 89 w 200"/>
                <a:gd name="T57" fmla="*/ 95 h 248"/>
                <a:gd name="T58" fmla="*/ 100 w 200"/>
                <a:gd name="T59" fmla="*/ 81 h 248"/>
                <a:gd name="T60" fmla="*/ 113 w 200"/>
                <a:gd name="T61" fmla="*/ 66 h 248"/>
                <a:gd name="T62" fmla="*/ 125 w 200"/>
                <a:gd name="T63" fmla="*/ 52 h 248"/>
                <a:gd name="T64" fmla="*/ 138 w 200"/>
                <a:gd name="T65" fmla="*/ 39 h 248"/>
                <a:gd name="T66" fmla="*/ 151 w 200"/>
                <a:gd name="T67" fmla="*/ 27 h 248"/>
                <a:gd name="T68" fmla="*/ 167 w 200"/>
                <a:gd name="T69" fmla="*/ 15 h 248"/>
                <a:gd name="T70" fmla="*/ 182 w 200"/>
                <a:gd name="T71" fmla="*/ 6 h 248"/>
                <a:gd name="T72" fmla="*/ 200 w 200"/>
                <a:gd name="T73" fmla="*/ 0 h 248"/>
                <a:gd name="T74" fmla="*/ 200 w 200"/>
                <a:gd name="T75" fmla="*/ 0 h 248"/>
                <a:gd name="T76" fmla="*/ 200 w 200"/>
                <a:gd name="T77" fmla="*/ 0 h 248"/>
                <a:gd name="T78" fmla="*/ 200 w 200"/>
                <a:gd name="T79" fmla="*/ 0 h 248"/>
                <a:gd name="T80" fmla="*/ 200 w 200"/>
                <a:gd name="T81" fmla="*/ 0 h 248"/>
                <a:gd name="T82" fmla="*/ 200 w 200"/>
                <a:gd name="T8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248">
                  <a:moveTo>
                    <a:pt x="200" y="0"/>
                  </a:moveTo>
                  <a:lnTo>
                    <a:pt x="185" y="10"/>
                  </a:lnTo>
                  <a:lnTo>
                    <a:pt x="171" y="21"/>
                  </a:lnTo>
                  <a:lnTo>
                    <a:pt x="157" y="31"/>
                  </a:lnTo>
                  <a:lnTo>
                    <a:pt x="144" y="42"/>
                  </a:lnTo>
                  <a:lnTo>
                    <a:pt x="133" y="53"/>
                  </a:lnTo>
                  <a:lnTo>
                    <a:pt x="121" y="65"/>
                  </a:lnTo>
                  <a:lnTo>
                    <a:pt x="111" y="78"/>
                  </a:lnTo>
                  <a:lnTo>
                    <a:pt x="100" y="91"/>
                  </a:lnTo>
                  <a:lnTo>
                    <a:pt x="86" y="109"/>
                  </a:lnTo>
                  <a:lnTo>
                    <a:pt x="72" y="127"/>
                  </a:lnTo>
                  <a:lnTo>
                    <a:pt x="59" y="147"/>
                  </a:lnTo>
                  <a:lnTo>
                    <a:pt x="46" y="165"/>
                  </a:lnTo>
                  <a:lnTo>
                    <a:pt x="34" y="185"/>
                  </a:lnTo>
                  <a:lnTo>
                    <a:pt x="24" y="204"/>
                  </a:lnTo>
                  <a:lnTo>
                    <a:pt x="14" y="225"/>
                  </a:lnTo>
                  <a:lnTo>
                    <a:pt x="7" y="247"/>
                  </a:lnTo>
                  <a:lnTo>
                    <a:pt x="4" y="248"/>
                  </a:lnTo>
                  <a:lnTo>
                    <a:pt x="3" y="247"/>
                  </a:lnTo>
                  <a:lnTo>
                    <a:pt x="1" y="244"/>
                  </a:lnTo>
                  <a:lnTo>
                    <a:pt x="0" y="242"/>
                  </a:lnTo>
                  <a:lnTo>
                    <a:pt x="7" y="221"/>
                  </a:lnTo>
                  <a:lnTo>
                    <a:pt x="14" y="201"/>
                  </a:lnTo>
                  <a:lnTo>
                    <a:pt x="25" y="182"/>
                  </a:lnTo>
                  <a:lnTo>
                    <a:pt x="35" y="164"/>
                  </a:lnTo>
                  <a:lnTo>
                    <a:pt x="48" y="146"/>
                  </a:lnTo>
                  <a:lnTo>
                    <a:pt x="61" y="129"/>
                  </a:lnTo>
                  <a:lnTo>
                    <a:pt x="74" y="112"/>
                  </a:lnTo>
                  <a:lnTo>
                    <a:pt x="89" y="95"/>
                  </a:lnTo>
                  <a:lnTo>
                    <a:pt x="100" y="81"/>
                  </a:lnTo>
                  <a:lnTo>
                    <a:pt x="113" y="66"/>
                  </a:lnTo>
                  <a:lnTo>
                    <a:pt x="125" y="52"/>
                  </a:lnTo>
                  <a:lnTo>
                    <a:pt x="138" y="39"/>
                  </a:lnTo>
                  <a:lnTo>
                    <a:pt x="151" y="27"/>
                  </a:lnTo>
                  <a:lnTo>
                    <a:pt x="167" y="15"/>
                  </a:lnTo>
                  <a:lnTo>
                    <a:pt x="182" y="6"/>
                  </a:lnTo>
                  <a:lnTo>
                    <a:pt x="200" y="0"/>
                  </a:lnTo>
                  <a:lnTo>
                    <a:pt x="200" y="0"/>
                  </a:lnTo>
                  <a:lnTo>
                    <a:pt x="200" y="0"/>
                  </a:lnTo>
                  <a:lnTo>
                    <a:pt x="200" y="0"/>
                  </a:lnTo>
                  <a:lnTo>
                    <a:pt x="200" y="0"/>
                  </a:lnTo>
                  <a:lnTo>
                    <a:pt x="2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09" name="Freeform 237"/>
            <p:cNvSpPr>
              <a:spLocks/>
            </p:cNvSpPr>
            <p:nvPr/>
          </p:nvSpPr>
          <p:spPr bwMode="auto">
            <a:xfrm flipH="1">
              <a:off x="920" y="2434"/>
              <a:ext cx="164" cy="48"/>
            </a:xfrm>
            <a:custGeom>
              <a:avLst/>
              <a:gdLst>
                <a:gd name="T0" fmla="*/ 0 w 164"/>
                <a:gd name="T1" fmla="*/ 48 h 48"/>
                <a:gd name="T2" fmla="*/ 16 w 164"/>
                <a:gd name="T3" fmla="*/ 35 h 48"/>
                <a:gd name="T4" fmla="*/ 34 w 164"/>
                <a:gd name="T5" fmla="*/ 23 h 48"/>
                <a:gd name="T6" fmla="*/ 53 w 164"/>
                <a:gd name="T7" fmla="*/ 13 h 48"/>
                <a:gd name="T8" fmla="*/ 74 w 164"/>
                <a:gd name="T9" fmla="*/ 5 h 48"/>
                <a:gd name="T10" fmla="*/ 95 w 164"/>
                <a:gd name="T11" fmla="*/ 1 h 48"/>
                <a:gd name="T12" fmla="*/ 116 w 164"/>
                <a:gd name="T13" fmla="*/ 0 h 48"/>
                <a:gd name="T14" fmla="*/ 137 w 164"/>
                <a:gd name="T15" fmla="*/ 2 h 48"/>
                <a:gd name="T16" fmla="*/ 158 w 164"/>
                <a:gd name="T17" fmla="*/ 9 h 48"/>
                <a:gd name="T18" fmla="*/ 161 w 164"/>
                <a:gd name="T19" fmla="*/ 11 h 48"/>
                <a:gd name="T20" fmla="*/ 164 w 164"/>
                <a:gd name="T21" fmla="*/ 16 h 48"/>
                <a:gd name="T22" fmla="*/ 163 w 164"/>
                <a:gd name="T23" fmla="*/ 19 h 48"/>
                <a:gd name="T24" fmla="*/ 158 w 164"/>
                <a:gd name="T25" fmla="*/ 20 h 48"/>
                <a:gd name="T26" fmla="*/ 135 w 164"/>
                <a:gd name="T27" fmla="*/ 16 h 48"/>
                <a:gd name="T28" fmla="*/ 116 w 164"/>
                <a:gd name="T29" fmla="*/ 15 h 48"/>
                <a:gd name="T30" fmla="*/ 95 w 164"/>
                <a:gd name="T31" fmla="*/ 15 h 48"/>
                <a:gd name="T32" fmla="*/ 76 w 164"/>
                <a:gd name="T33" fmla="*/ 16 h 48"/>
                <a:gd name="T34" fmla="*/ 57 w 164"/>
                <a:gd name="T35" fmla="*/ 20 h 48"/>
                <a:gd name="T36" fmla="*/ 38 w 164"/>
                <a:gd name="T37" fmla="*/ 27 h 48"/>
                <a:gd name="T38" fmla="*/ 20 w 164"/>
                <a:gd name="T39" fmla="*/ 36 h 48"/>
                <a:gd name="T40" fmla="*/ 1 w 164"/>
                <a:gd name="T41" fmla="*/ 48 h 48"/>
                <a:gd name="T42" fmla="*/ 0 w 164"/>
                <a:gd name="T43" fmla="*/ 48 h 48"/>
                <a:gd name="T44" fmla="*/ 0 w 164"/>
                <a:gd name="T45" fmla="*/ 48 h 48"/>
                <a:gd name="T46" fmla="*/ 0 w 164"/>
                <a:gd name="T47" fmla="*/ 48 h 48"/>
                <a:gd name="T48" fmla="*/ 0 w 164"/>
                <a:gd name="T49" fmla="*/ 48 h 48"/>
                <a:gd name="T50" fmla="*/ 0 w 164"/>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48">
                  <a:moveTo>
                    <a:pt x="0" y="48"/>
                  </a:moveTo>
                  <a:lnTo>
                    <a:pt x="16" y="35"/>
                  </a:lnTo>
                  <a:lnTo>
                    <a:pt x="34" y="23"/>
                  </a:lnTo>
                  <a:lnTo>
                    <a:pt x="53" y="13"/>
                  </a:lnTo>
                  <a:lnTo>
                    <a:pt x="74" y="5"/>
                  </a:lnTo>
                  <a:lnTo>
                    <a:pt x="95" y="1"/>
                  </a:lnTo>
                  <a:lnTo>
                    <a:pt x="116" y="0"/>
                  </a:lnTo>
                  <a:lnTo>
                    <a:pt x="137" y="2"/>
                  </a:lnTo>
                  <a:lnTo>
                    <a:pt x="158" y="9"/>
                  </a:lnTo>
                  <a:lnTo>
                    <a:pt x="161" y="11"/>
                  </a:lnTo>
                  <a:lnTo>
                    <a:pt x="164" y="16"/>
                  </a:lnTo>
                  <a:lnTo>
                    <a:pt x="163" y="19"/>
                  </a:lnTo>
                  <a:lnTo>
                    <a:pt x="158" y="20"/>
                  </a:lnTo>
                  <a:lnTo>
                    <a:pt x="135" y="16"/>
                  </a:lnTo>
                  <a:lnTo>
                    <a:pt x="116" y="15"/>
                  </a:lnTo>
                  <a:lnTo>
                    <a:pt x="95" y="15"/>
                  </a:lnTo>
                  <a:lnTo>
                    <a:pt x="76" y="16"/>
                  </a:lnTo>
                  <a:lnTo>
                    <a:pt x="57" y="20"/>
                  </a:lnTo>
                  <a:lnTo>
                    <a:pt x="38" y="27"/>
                  </a:lnTo>
                  <a:lnTo>
                    <a:pt x="20" y="36"/>
                  </a:lnTo>
                  <a:lnTo>
                    <a:pt x="1" y="48"/>
                  </a:lnTo>
                  <a:lnTo>
                    <a:pt x="0" y="48"/>
                  </a:lnTo>
                  <a:lnTo>
                    <a:pt x="0" y="48"/>
                  </a:lnTo>
                  <a:lnTo>
                    <a:pt x="0" y="48"/>
                  </a:lnTo>
                  <a:lnTo>
                    <a:pt x="0" y="4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0" name="Freeform 238"/>
            <p:cNvSpPr>
              <a:spLocks/>
            </p:cNvSpPr>
            <p:nvPr/>
          </p:nvSpPr>
          <p:spPr bwMode="auto">
            <a:xfrm flipH="1">
              <a:off x="1011" y="2469"/>
              <a:ext cx="86" cy="86"/>
            </a:xfrm>
            <a:custGeom>
              <a:avLst/>
              <a:gdLst>
                <a:gd name="T0" fmla="*/ 0 w 86"/>
                <a:gd name="T1" fmla="*/ 0 h 86"/>
                <a:gd name="T2" fmla="*/ 14 w 86"/>
                <a:gd name="T3" fmla="*/ 5 h 86"/>
                <a:gd name="T4" fmla="*/ 27 w 86"/>
                <a:gd name="T5" fmla="*/ 13 h 86"/>
                <a:gd name="T6" fmla="*/ 40 w 86"/>
                <a:gd name="T7" fmla="*/ 21 h 86"/>
                <a:gd name="T8" fmla="*/ 52 w 86"/>
                <a:gd name="T9" fmla="*/ 31 h 86"/>
                <a:gd name="T10" fmla="*/ 64 w 86"/>
                <a:gd name="T11" fmla="*/ 41 h 86"/>
                <a:gd name="T12" fmla="*/ 73 w 86"/>
                <a:gd name="T13" fmla="*/ 53 h 86"/>
                <a:gd name="T14" fmla="*/ 81 w 86"/>
                <a:gd name="T15" fmla="*/ 66 h 86"/>
                <a:gd name="T16" fmla="*/ 86 w 86"/>
                <a:gd name="T17" fmla="*/ 80 h 86"/>
                <a:gd name="T18" fmla="*/ 86 w 86"/>
                <a:gd name="T19" fmla="*/ 84 h 86"/>
                <a:gd name="T20" fmla="*/ 83 w 86"/>
                <a:gd name="T21" fmla="*/ 86 h 86"/>
                <a:gd name="T22" fmla="*/ 79 w 86"/>
                <a:gd name="T23" fmla="*/ 84 h 86"/>
                <a:gd name="T24" fmla="*/ 77 w 86"/>
                <a:gd name="T25" fmla="*/ 82 h 86"/>
                <a:gd name="T26" fmla="*/ 70 w 86"/>
                <a:gd name="T27" fmla="*/ 69 h 86"/>
                <a:gd name="T28" fmla="*/ 63 w 86"/>
                <a:gd name="T29" fmla="*/ 57 h 86"/>
                <a:gd name="T30" fmla="*/ 53 w 86"/>
                <a:gd name="T31" fmla="*/ 45 h 86"/>
                <a:gd name="T32" fmla="*/ 44 w 86"/>
                <a:gd name="T33" fmla="*/ 35 h 86"/>
                <a:gd name="T34" fmla="*/ 35 w 86"/>
                <a:gd name="T35" fmla="*/ 24 h 86"/>
                <a:gd name="T36" fmla="*/ 25 w 86"/>
                <a:gd name="T37" fmla="*/ 15 h 86"/>
                <a:gd name="T38" fmla="*/ 13 w 86"/>
                <a:gd name="T39" fmla="*/ 6 h 86"/>
                <a:gd name="T40" fmla="*/ 0 w 86"/>
                <a:gd name="T41" fmla="*/ 0 h 86"/>
                <a:gd name="T42" fmla="*/ 0 w 86"/>
                <a:gd name="T43" fmla="*/ 0 h 86"/>
                <a:gd name="T44" fmla="*/ 0 w 86"/>
                <a:gd name="T45" fmla="*/ 0 h 86"/>
                <a:gd name="T46" fmla="*/ 0 w 86"/>
                <a:gd name="T47" fmla="*/ 0 h 86"/>
                <a:gd name="T48" fmla="*/ 0 w 86"/>
                <a:gd name="T49" fmla="*/ 0 h 86"/>
                <a:gd name="T50" fmla="*/ 0 w 86"/>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0" y="0"/>
                  </a:moveTo>
                  <a:lnTo>
                    <a:pt x="14" y="5"/>
                  </a:lnTo>
                  <a:lnTo>
                    <a:pt x="27" y="13"/>
                  </a:lnTo>
                  <a:lnTo>
                    <a:pt x="40" y="21"/>
                  </a:lnTo>
                  <a:lnTo>
                    <a:pt x="52" y="31"/>
                  </a:lnTo>
                  <a:lnTo>
                    <a:pt x="64" y="41"/>
                  </a:lnTo>
                  <a:lnTo>
                    <a:pt x="73" y="53"/>
                  </a:lnTo>
                  <a:lnTo>
                    <a:pt x="81" y="66"/>
                  </a:lnTo>
                  <a:lnTo>
                    <a:pt x="86" y="80"/>
                  </a:lnTo>
                  <a:lnTo>
                    <a:pt x="86" y="84"/>
                  </a:lnTo>
                  <a:lnTo>
                    <a:pt x="83" y="86"/>
                  </a:lnTo>
                  <a:lnTo>
                    <a:pt x="79" y="84"/>
                  </a:lnTo>
                  <a:lnTo>
                    <a:pt x="77" y="82"/>
                  </a:lnTo>
                  <a:lnTo>
                    <a:pt x="70" y="69"/>
                  </a:lnTo>
                  <a:lnTo>
                    <a:pt x="63" y="57"/>
                  </a:lnTo>
                  <a:lnTo>
                    <a:pt x="53" y="45"/>
                  </a:lnTo>
                  <a:lnTo>
                    <a:pt x="44" y="35"/>
                  </a:lnTo>
                  <a:lnTo>
                    <a:pt x="35" y="24"/>
                  </a:lnTo>
                  <a:lnTo>
                    <a:pt x="25" y="15"/>
                  </a:lnTo>
                  <a:lnTo>
                    <a:pt x="13"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1" name="Freeform 239"/>
            <p:cNvSpPr>
              <a:spLocks/>
            </p:cNvSpPr>
            <p:nvPr/>
          </p:nvSpPr>
          <p:spPr bwMode="auto">
            <a:xfrm flipH="1">
              <a:off x="1252" y="2392"/>
              <a:ext cx="97" cy="382"/>
            </a:xfrm>
            <a:custGeom>
              <a:avLst/>
              <a:gdLst>
                <a:gd name="T0" fmla="*/ 13 w 97"/>
                <a:gd name="T1" fmla="*/ 0 h 382"/>
                <a:gd name="T2" fmla="*/ 5 w 97"/>
                <a:gd name="T3" fmla="*/ 48 h 382"/>
                <a:gd name="T4" fmla="*/ 4 w 97"/>
                <a:gd name="T5" fmla="*/ 98 h 382"/>
                <a:gd name="T6" fmla="*/ 8 w 97"/>
                <a:gd name="T7" fmla="*/ 147 h 382"/>
                <a:gd name="T8" fmla="*/ 18 w 97"/>
                <a:gd name="T9" fmla="*/ 195 h 382"/>
                <a:gd name="T10" fmla="*/ 32 w 97"/>
                <a:gd name="T11" fmla="*/ 242 h 382"/>
                <a:gd name="T12" fmla="*/ 51 w 97"/>
                <a:gd name="T13" fmla="*/ 289 h 382"/>
                <a:gd name="T14" fmla="*/ 73 w 97"/>
                <a:gd name="T15" fmla="*/ 333 h 382"/>
                <a:gd name="T16" fmla="*/ 96 w 97"/>
                <a:gd name="T17" fmla="*/ 376 h 382"/>
                <a:gd name="T18" fmla="*/ 97 w 97"/>
                <a:gd name="T19" fmla="*/ 378 h 382"/>
                <a:gd name="T20" fmla="*/ 97 w 97"/>
                <a:gd name="T21" fmla="*/ 381 h 382"/>
                <a:gd name="T22" fmla="*/ 96 w 97"/>
                <a:gd name="T23" fmla="*/ 382 h 382"/>
                <a:gd name="T24" fmla="*/ 93 w 97"/>
                <a:gd name="T25" fmla="*/ 382 h 382"/>
                <a:gd name="T26" fmla="*/ 82 w 97"/>
                <a:gd name="T27" fmla="*/ 371 h 382"/>
                <a:gd name="T28" fmla="*/ 73 w 97"/>
                <a:gd name="T29" fmla="*/ 356 h 382"/>
                <a:gd name="T30" fmla="*/ 65 w 97"/>
                <a:gd name="T31" fmla="*/ 341 h 382"/>
                <a:gd name="T32" fmla="*/ 58 w 97"/>
                <a:gd name="T33" fmla="*/ 325 h 382"/>
                <a:gd name="T34" fmla="*/ 48 w 97"/>
                <a:gd name="T35" fmla="*/ 303 h 382"/>
                <a:gd name="T36" fmla="*/ 39 w 97"/>
                <a:gd name="T37" fmla="*/ 281 h 382"/>
                <a:gd name="T38" fmla="*/ 30 w 97"/>
                <a:gd name="T39" fmla="*/ 260 h 382"/>
                <a:gd name="T40" fmla="*/ 21 w 97"/>
                <a:gd name="T41" fmla="*/ 238 h 382"/>
                <a:gd name="T42" fmla="*/ 6 w 97"/>
                <a:gd name="T43" fmla="*/ 181 h 382"/>
                <a:gd name="T44" fmla="*/ 0 w 97"/>
                <a:gd name="T45" fmla="*/ 118 h 382"/>
                <a:gd name="T46" fmla="*/ 2 w 97"/>
                <a:gd name="T47" fmla="*/ 57 h 382"/>
                <a:gd name="T48" fmla="*/ 13 w 97"/>
                <a:gd name="T49" fmla="*/ 0 h 382"/>
                <a:gd name="T50" fmla="*/ 13 w 97"/>
                <a:gd name="T51" fmla="*/ 0 h 382"/>
                <a:gd name="T52" fmla="*/ 13 w 97"/>
                <a:gd name="T53" fmla="*/ 0 h 382"/>
                <a:gd name="T54" fmla="*/ 13 w 97"/>
                <a:gd name="T55" fmla="*/ 0 h 382"/>
                <a:gd name="T56" fmla="*/ 13 w 97"/>
                <a:gd name="T57" fmla="*/ 0 h 382"/>
                <a:gd name="T58" fmla="*/ 13 w 97"/>
                <a:gd name="T59"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382">
                  <a:moveTo>
                    <a:pt x="13" y="0"/>
                  </a:moveTo>
                  <a:lnTo>
                    <a:pt x="5" y="48"/>
                  </a:lnTo>
                  <a:lnTo>
                    <a:pt x="4" y="98"/>
                  </a:lnTo>
                  <a:lnTo>
                    <a:pt x="8" y="147"/>
                  </a:lnTo>
                  <a:lnTo>
                    <a:pt x="18" y="195"/>
                  </a:lnTo>
                  <a:lnTo>
                    <a:pt x="32" y="242"/>
                  </a:lnTo>
                  <a:lnTo>
                    <a:pt x="51" y="289"/>
                  </a:lnTo>
                  <a:lnTo>
                    <a:pt x="73" y="333"/>
                  </a:lnTo>
                  <a:lnTo>
                    <a:pt x="96" y="376"/>
                  </a:lnTo>
                  <a:lnTo>
                    <a:pt x="97" y="378"/>
                  </a:lnTo>
                  <a:lnTo>
                    <a:pt x="97" y="381"/>
                  </a:lnTo>
                  <a:lnTo>
                    <a:pt x="96" y="382"/>
                  </a:lnTo>
                  <a:lnTo>
                    <a:pt x="93" y="382"/>
                  </a:lnTo>
                  <a:lnTo>
                    <a:pt x="82" y="371"/>
                  </a:lnTo>
                  <a:lnTo>
                    <a:pt x="73" y="356"/>
                  </a:lnTo>
                  <a:lnTo>
                    <a:pt x="65" y="341"/>
                  </a:lnTo>
                  <a:lnTo>
                    <a:pt x="58" y="325"/>
                  </a:lnTo>
                  <a:lnTo>
                    <a:pt x="48" y="303"/>
                  </a:lnTo>
                  <a:lnTo>
                    <a:pt x="39" y="281"/>
                  </a:lnTo>
                  <a:lnTo>
                    <a:pt x="30" y="260"/>
                  </a:lnTo>
                  <a:lnTo>
                    <a:pt x="21" y="238"/>
                  </a:lnTo>
                  <a:lnTo>
                    <a:pt x="6" y="181"/>
                  </a:lnTo>
                  <a:lnTo>
                    <a:pt x="0" y="118"/>
                  </a:lnTo>
                  <a:lnTo>
                    <a:pt x="2" y="57"/>
                  </a:lnTo>
                  <a:lnTo>
                    <a:pt x="13" y="0"/>
                  </a:lnTo>
                  <a:lnTo>
                    <a:pt x="13" y="0"/>
                  </a:lnTo>
                  <a:lnTo>
                    <a:pt x="13" y="0"/>
                  </a:lnTo>
                  <a:lnTo>
                    <a:pt x="13" y="0"/>
                  </a:lnTo>
                  <a:lnTo>
                    <a:pt x="13"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2" name="Freeform 240"/>
            <p:cNvSpPr>
              <a:spLocks/>
            </p:cNvSpPr>
            <p:nvPr/>
          </p:nvSpPr>
          <p:spPr bwMode="auto">
            <a:xfrm flipH="1">
              <a:off x="1254" y="2401"/>
              <a:ext cx="120" cy="74"/>
            </a:xfrm>
            <a:custGeom>
              <a:avLst/>
              <a:gdLst>
                <a:gd name="T0" fmla="*/ 0 w 120"/>
                <a:gd name="T1" fmla="*/ 74 h 74"/>
                <a:gd name="T2" fmla="*/ 7 w 120"/>
                <a:gd name="T3" fmla="*/ 57 h 74"/>
                <a:gd name="T4" fmla="*/ 17 w 120"/>
                <a:gd name="T5" fmla="*/ 43 h 74"/>
                <a:gd name="T6" fmla="*/ 30 w 120"/>
                <a:gd name="T7" fmla="*/ 30 h 74"/>
                <a:gd name="T8" fmla="*/ 44 w 120"/>
                <a:gd name="T9" fmla="*/ 20 h 74"/>
                <a:gd name="T10" fmla="*/ 60 w 120"/>
                <a:gd name="T11" fmla="*/ 12 h 74"/>
                <a:gd name="T12" fmla="*/ 77 w 120"/>
                <a:gd name="T13" fmla="*/ 5 h 74"/>
                <a:gd name="T14" fmla="*/ 95 w 120"/>
                <a:gd name="T15" fmla="*/ 1 h 74"/>
                <a:gd name="T16" fmla="*/ 112 w 120"/>
                <a:gd name="T17" fmla="*/ 0 h 74"/>
                <a:gd name="T18" fmla="*/ 116 w 120"/>
                <a:gd name="T19" fmla="*/ 1 h 74"/>
                <a:gd name="T20" fmla="*/ 120 w 120"/>
                <a:gd name="T21" fmla="*/ 5 h 74"/>
                <a:gd name="T22" fmla="*/ 120 w 120"/>
                <a:gd name="T23" fmla="*/ 9 h 74"/>
                <a:gd name="T24" fmla="*/ 118 w 120"/>
                <a:gd name="T25" fmla="*/ 13 h 74"/>
                <a:gd name="T26" fmla="*/ 103 w 120"/>
                <a:gd name="T27" fmla="*/ 18 h 74"/>
                <a:gd name="T28" fmla="*/ 86 w 120"/>
                <a:gd name="T29" fmla="*/ 22 h 74"/>
                <a:gd name="T30" fmla="*/ 69 w 120"/>
                <a:gd name="T31" fmla="*/ 27 h 74"/>
                <a:gd name="T32" fmla="*/ 52 w 120"/>
                <a:gd name="T33" fmla="*/ 33 h 74"/>
                <a:gd name="T34" fmla="*/ 37 w 120"/>
                <a:gd name="T35" fmla="*/ 39 h 74"/>
                <a:gd name="T36" fmla="*/ 22 w 120"/>
                <a:gd name="T37" fmla="*/ 48 h 74"/>
                <a:gd name="T38" fmla="*/ 9 w 120"/>
                <a:gd name="T39" fmla="*/ 60 h 74"/>
                <a:gd name="T40" fmla="*/ 0 w 120"/>
                <a:gd name="T41" fmla="*/ 74 h 74"/>
                <a:gd name="T42" fmla="*/ 0 w 120"/>
                <a:gd name="T43" fmla="*/ 74 h 74"/>
                <a:gd name="T44" fmla="*/ 0 w 120"/>
                <a:gd name="T45" fmla="*/ 74 h 74"/>
                <a:gd name="T46" fmla="*/ 0 w 120"/>
                <a:gd name="T47" fmla="*/ 74 h 74"/>
                <a:gd name="T48" fmla="*/ 0 w 120"/>
                <a:gd name="T49" fmla="*/ 74 h 74"/>
                <a:gd name="T50" fmla="*/ 0 w 120"/>
                <a:gd name="T5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74">
                  <a:moveTo>
                    <a:pt x="0" y="74"/>
                  </a:moveTo>
                  <a:lnTo>
                    <a:pt x="7" y="57"/>
                  </a:lnTo>
                  <a:lnTo>
                    <a:pt x="17" y="43"/>
                  </a:lnTo>
                  <a:lnTo>
                    <a:pt x="30" y="30"/>
                  </a:lnTo>
                  <a:lnTo>
                    <a:pt x="44" y="20"/>
                  </a:lnTo>
                  <a:lnTo>
                    <a:pt x="60" y="12"/>
                  </a:lnTo>
                  <a:lnTo>
                    <a:pt x="77" y="5"/>
                  </a:lnTo>
                  <a:lnTo>
                    <a:pt x="95" y="1"/>
                  </a:lnTo>
                  <a:lnTo>
                    <a:pt x="112" y="0"/>
                  </a:lnTo>
                  <a:lnTo>
                    <a:pt x="116" y="1"/>
                  </a:lnTo>
                  <a:lnTo>
                    <a:pt x="120" y="5"/>
                  </a:lnTo>
                  <a:lnTo>
                    <a:pt x="120" y="9"/>
                  </a:lnTo>
                  <a:lnTo>
                    <a:pt x="118" y="13"/>
                  </a:lnTo>
                  <a:lnTo>
                    <a:pt x="103" y="18"/>
                  </a:lnTo>
                  <a:lnTo>
                    <a:pt x="86" y="22"/>
                  </a:lnTo>
                  <a:lnTo>
                    <a:pt x="69" y="27"/>
                  </a:lnTo>
                  <a:lnTo>
                    <a:pt x="52" y="33"/>
                  </a:lnTo>
                  <a:lnTo>
                    <a:pt x="37" y="39"/>
                  </a:lnTo>
                  <a:lnTo>
                    <a:pt x="22" y="48"/>
                  </a:lnTo>
                  <a:lnTo>
                    <a:pt x="9" y="60"/>
                  </a:lnTo>
                  <a:lnTo>
                    <a:pt x="0" y="74"/>
                  </a:lnTo>
                  <a:lnTo>
                    <a:pt x="0" y="74"/>
                  </a:lnTo>
                  <a:lnTo>
                    <a:pt x="0" y="74"/>
                  </a:lnTo>
                  <a:lnTo>
                    <a:pt x="0" y="74"/>
                  </a:lnTo>
                  <a:lnTo>
                    <a:pt x="0" y="7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3" name="Freeform 241"/>
            <p:cNvSpPr>
              <a:spLocks/>
            </p:cNvSpPr>
            <p:nvPr/>
          </p:nvSpPr>
          <p:spPr bwMode="auto">
            <a:xfrm flipH="1">
              <a:off x="1256" y="2332"/>
              <a:ext cx="92" cy="107"/>
            </a:xfrm>
            <a:custGeom>
              <a:avLst/>
              <a:gdLst>
                <a:gd name="T0" fmla="*/ 0 w 92"/>
                <a:gd name="T1" fmla="*/ 0 h 107"/>
                <a:gd name="T2" fmla="*/ 9 w 92"/>
                <a:gd name="T3" fmla="*/ 4 h 107"/>
                <a:gd name="T4" fmla="*/ 18 w 92"/>
                <a:gd name="T5" fmla="*/ 8 h 107"/>
                <a:gd name="T6" fmla="*/ 25 w 92"/>
                <a:gd name="T7" fmla="*/ 13 h 107"/>
                <a:gd name="T8" fmla="*/ 33 w 92"/>
                <a:gd name="T9" fmla="*/ 18 h 107"/>
                <a:gd name="T10" fmla="*/ 39 w 92"/>
                <a:gd name="T11" fmla="*/ 24 h 107"/>
                <a:gd name="T12" fmla="*/ 46 w 92"/>
                <a:gd name="T13" fmla="*/ 30 h 107"/>
                <a:gd name="T14" fmla="*/ 53 w 92"/>
                <a:gd name="T15" fmla="*/ 37 h 107"/>
                <a:gd name="T16" fmla="*/ 60 w 92"/>
                <a:gd name="T17" fmla="*/ 43 h 107"/>
                <a:gd name="T18" fmla="*/ 73 w 92"/>
                <a:gd name="T19" fmla="*/ 56 h 107"/>
                <a:gd name="T20" fmla="*/ 83 w 92"/>
                <a:gd name="T21" fmla="*/ 70 h 107"/>
                <a:gd name="T22" fmla="*/ 91 w 92"/>
                <a:gd name="T23" fmla="*/ 87 h 107"/>
                <a:gd name="T24" fmla="*/ 92 w 92"/>
                <a:gd name="T25" fmla="*/ 104 h 107"/>
                <a:gd name="T26" fmla="*/ 91 w 92"/>
                <a:gd name="T27" fmla="*/ 107 h 107"/>
                <a:gd name="T28" fmla="*/ 89 w 92"/>
                <a:gd name="T29" fmla="*/ 105 h 107"/>
                <a:gd name="T30" fmla="*/ 86 w 92"/>
                <a:gd name="T31" fmla="*/ 104 h 107"/>
                <a:gd name="T32" fmla="*/ 85 w 92"/>
                <a:gd name="T33" fmla="*/ 102 h 107"/>
                <a:gd name="T34" fmla="*/ 79 w 92"/>
                <a:gd name="T35" fmla="*/ 86 h 107"/>
                <a:gd name="T36" fmla="*/ 73 w 92"/>
                <a:gd name="T37" fmla="*/ 70 h 107"/>
                <a:gd name="T38" fmla="*/ 64 w 92"/>
                <a:gd name="T39" fmla="*/ 55 h 107"/>
                <a:gd name="T40" fmla="*/ 53 w 92"/>
                <a:gd name="T41" fmla="*/ 42 h 107"/>
                <a:gd name="T42" fmla="*/ 42 w 92"/>
                <a:gd name="T43" fmla="*/ 29 h 107"/>
                <a:gd name="T44" fmla="*/ 29 w 92"/>
                <a:gd name="T45" fmla="*/ 17 h 107"/>
                <a:gd name="T46" fmla="*/ 14 w 92"/>
                <a:gd name="T47" fmla="*/ 8 h 107"/>
                <a:gd name="T48" fmla="*/ 0 w 92"/>
                <a:gd name="T49" fmla="*/ 1 h 107"/>
                <a:gd name="T50" fmla="*/ 0 w 92"/>
                <a:gd name="T51" fmla="*/ 1 h 107"/>
                <a:gd name="T52" fmla="*/ 0 w 92"/>
                <a:gd name="T53" fmla="*/ 0 h 107"/>
                <a:gd name="T54" fmla="*/ 0 w 92"/>
                <a:gd name="T55" fmla="*/ 0 h 107"/>
                <a:gd name="T56" fmla="*/ 0 w 92"/>
                <a:gd name="T57" fmla="*/ 0 h 107"/>
                <a:gd name="T58" fmla="*/ 0 w 92"/>
                <a:gd name="T5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07">
                  <a:moveTo>
                    <a:pt x="0" y="0"/>
                  </a:moveTo>
                  <a:lnTo>
                    <a:pt x="9" y="4"/>
                  </a:lnTo>
                  <a:lnTo>
                    <a:pt x="18" y="8"/>
                  </a:lnTo>
                  <a:lnTo>
                    <a:pt x="25" y="13"/>
                  </a:lnTo>
                  <a:lnTo>
                    <a:pt x="33" y="18"/>
                  </a:lnTo>
                  <a:lnTo>
                    <a:pt x="39" y="24"/>
                  </a:lnTo>
                  <a:lnTo>
                    <a:pt x="46" y="30"/>
                  </a:lnTo>
                  <a:lnTo>
                    <a:pt x="53" y="37"/>
                  </a:lnTo>
                  <a:lnTo>
                    <a:pt x="60" y="43"/>
                  </a:lnTo>
                  <a:lnTo>
                    <a:pt x="73" y="56"/>
                  </a:lnTo>
                  <a:lnTo>
                    <a:pt x="83" y="70"/>
                  </a:lnTo>
                  <a:lnTo>
                    <a:pt x="91" y="87"/>
                  </a:lnTo>
                  <a:lnTo>
                    <a:pt x="92" y="104"/>
                  </a:lnTo>
                  <a:lnTo>
                    <a:pt x="91" y="107"/>
                  </a:lnTo>
                  <a:lnTo>
                    <a:pt x="89" y="105"/>
                  </a:lnTo>
                  <a:lnTo>
                    <a:pt x="86" y="104"/>
                  </a:lnTo>
                  <a:lnTo>
                    <a:pt x="85" y="102"/>
                  </a:lnTo>
                  <a:lnTo>
                    <a:pt x="79" y="86"/>
                  </a:lnTo>
                  <a:lnTo>
                    <a:pt x="73" y="70"/>
                  </a:lnTo>
                  <a:lnTo>
                    <a:pt x="64" y="55"/>
                  </a:lnTo>
                  <a:lnTo>
                    <a:pt x="53" y="42"/>
                  </a:lnTo>
                  <a:lnTo>
                    <a:pt x="42" y="29"/>
                  </a:lnTo>
                  <a:lnTo>
                    <a:pt x="29" y="17"/>
                  </a:lnTo>
                  <a:lnTo>
                    <a:pt x="14" y="8"/>
                  </a:lnTo>
                  <a:lnTo>
                    <a:pt x="0" y="1"/>
                  </a:lnTo>
                  <a:lnTo>
                    <a:pt x="0" y="1"/>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4" name="Freeform 242"/>
            <p:cNvSpPr>
              <a:spLocks/>
            </p:cNvSpPr>
            <p:nvPr/>
          </p:nvSpPr>
          <p:spPr bwMode="auto">
            <a:xfrm flipH="1">
              <a:off x="1125" y="2137"/>
              <a:ext cx="235" cy="237"/>
            </a:xfrm>
            <a:custGeom>
              <a:avLst/>
              <a:gdLst>
                <a:gd name="T0" fmla="*/ 0 w 235"/>
                <a:gd name="T1" fmla="*/ 237 h 237"/>
                <a:gd name="T2" fmla="*/ 7 w 235"/>
                <a:gd name="T3" fmla="*/ 215 h 237"/>
                <a:gd name="T4" fmla="*/ 16 w 235"/>
                <a:gd name="T5" fmla="*/ 194 h 237"/>
                <a:gd name="T6" fmla="*/ 26 w 235"/>
                <a:gd name="T7" fmla="*/ 174 h 237"/>
                <a:gd name="T8" fmla="*/ 37 w 235"/>
                <a:gd name="T9" fmla="*/ 155 h 237"/>
                <a:gd name="T10" fmla="*/ 50 w 235"/>
                <a:gd name="T11" fmla="*/ 135 h 237"/>
                <a:gd name="T12" fmla="*/ 63 w 235"/>
                <a:gd name="T13" fmla="*/ 117 h 237"/>
                <a:gd name="T14" fmla="*/ 77 w 235"/>
                <a:gd name="T15" fmla="*/ 99 h 237"/>
                <a:gd name="T16" fmla="*/ 93 w 235"/>
                <a:gd name="T17" fmla="*/ 82 h 237"/>
                <a:gd name="T18" fmla="*/ 101 w 235"/>
                <a:gd name="T19" fmla="*/ 74 h 237"/>
                <a:gd name="T20" fmla="*/ 108 w 235"/>
                <a:gd name="T21" fmla="*/ 68 h 237"/>
                <a:gd name="T22" fmla="*/ 117 w 235"/>
                <a:gd name="T23" fmla="*/ 61 h 237"/>
                <a:gd name="T24" fmla="*/ 127 w 235"/>
                <a:gd name="T25" fmla="*/ 55 h 237"/>
                <a:gd name="T26" fmla="*/ 136 w 235"/>
                <a:gd name="T27" fmla="*/ 49 h 237"/>
                <a:gd name="T28" fmla="*/ 146 w 235"/>
                <a:gd name="T29" fmla="*/ 43 h 237"/>
                <a:gd name="T30" fmla="*/ 155 w 235"/>
                <a:gd name="T31" fmla="*/ 38 h 237"/>
                <a:gd name="T32" fmla="*/ 164 w 235"/>
                <a:gd name="T33" fmla="*/ 33 h 237"/>
                <a:gd name="T34" fmla="*/ 172 w 235"/>
                <a:gd name="T35" fmla="*/ 29 h 237"/>
                <a:gd name="T36" fmla="*/ 180 w 235"/>
                <a:gd name="T37" fmla="*/ 25 h 237"/>
                <a:gd name="T38" fmla="*/ 188 w 235"/>
                <a:gd name="T39" fmla="*/ 22 h 237"/>
                <a:gd name="T40" fmla="*/ 196 w 235"/>
                <a:gd name="T41" fmla="*/ 18 h 237"/>
                <a:gd name="T42" fmla="*/ 203 w 235"/>
                <a:gd name="T43" fmla="*/ 14 h 237"/>
                <a:gd name="T44" fmla="*/ 211 w 235"/>
                <a:gd name="T45" fmla="*/ 10 h 237"/>
                <a:gd name="T46" fmla="*/ 218 w 235"/>
                <a:gd name="T47" fmla="*/ 7 h 237"/>
                <a:gd name="T48" fmla="*/ 224 w 235"/>
                <a:gd name="T49" fmla="*/ 1 h 237"/>
                <a:gd name="T50" fmla="*/ 228 w 235"/>
                <a:gd name="T51" fmla="*/ 0 h 237"/>
                <a:gd name="T52" fmla="*/ 232 w 235"/>
                <a:gd name="T53" fmla="*/ 3 h 237"/>
                <a:gd name="T54" fmla="*/ 235 w 235"/>
                <a:gd name="T55" fmla="*/ 5 h 237"/>
                <a:gd name="T56" fmla="*/ 235 w 235"/>
                <a:gd name="T57" fmla="*/ 9 h 237"/>
                <a:gd name="T58" fmla="*/ 229 w 235"/>
                <a:gd name="T59" fmla="*/ 18 h 237"/>
                <a:gd name="T60" fmla="*/ 222 w 235"/>
                <a:gd name="T61" fmla="*/ 23 h 237"/>
                <a:gd name="T62" fmla="*/ 212 w 235"/>
                <a:gd name="T63" fmla="*/ 29 h 237"/>
                <a:gd name="T64" fmla="*/ 203 w 235"/>
                <a:gd name="T65" fmla="*/ 34 h 237"/>
                <a:gd name="T66" fmla="*/ 193 w 235"/>
                <a:gd name="T67" fmla="*/ 40 h 237"/>
                <a:gd name="T68" fmla="*/ 183 w 235"/>
                <a:gd name="T69" fmla="*/ 48 h 237"/>
                <a:gd name="T70" fmla="*/ 171 w 235"/>
                <a:gd name="T71" fmla="*/ 55 h 237"/>
                <a:gd name="T72" fmla="*/ 160 w 235"/>
                <a:gd name="T73" fmla="*/ 61 h 237"/>
                <a:gd name="T74" fmla="*/ 150 w 235"/>
                <a:gd name="T75" fmla="*/ 68 h 237"/>
                <a:gd name="T76" fmla="*/ 138 w 235"/>
                <a:gd name="T77" fmla="*/ 74 h 237"/>
                <a:gd name="T78" fmla="*/ 128 w 235"/>
                <a:gd name="T79" fmla="*/ 81 h 237"/>
                <a:gd name="T80" fmla="*/ 117 w 235"/>
                <a:gd name="T81" fmla="*/ 87 h 237"/>
                <a:gd name="T82" fmla="*/ 99 w 235"/>
                <a:gd name="T83" fmla="*/ 100 h 237"/>
                <a:gd name="T84" fmla="*/ 81 w 235"/>
                <a:gd name="T85" fmla="*/ 117 h 237"/>
                <a:gd name="T86" fmla="*/ 64 w 235"/>
                <a:gd name="T87" fmla="*/ 135 h 237"/>
                <a:gd name="T88" fmla="*/ 49 w 235"/>
                <a:gd name="T89" fmla="*/ 154 h 237"/>
                <a:gd name="T90" fmla="*/ 34 w 235"/>
                <a:gd name="T91" fmla="*/ 174 h 237"/>
                <a:gd name="T92" fmla="*/ 21 w 235"/>
                <a:gd name="T93" fmla="*/ 195 h 237"/>
                <a:gd name="T94" fmla="*/ 10 w 235"/>
                <a:gd name="T95" fmla="*/ 216 h 237"/>
                <a:gd name="T96" fmla="*/ 0 w 235"/>
                <a:gd name="T97" fmla="*/ 237 h 237"/>
                <a:gd name="T98" fmla="*/ 0 w 235"/>
                <a:gd name="T99" fmla="*/ 237 h 237"/>
                <a:gd name="T100" fmla="*/ 0 w 235"/>
                <a:gd name="T101" fmla="*/ 237 h 237"/>
                <a:gd name="T102" fmla="*/ 0 w 235"/>
                <a:gd name="T103" fmla="*/ 237 h 237"/>
                <a:gd name="T104" fmla="*/ 0 w 235"/>
                <a:gd name="T105" fmla="*/ 237 h 237"/>
                <a:gd name="T106" fmla="*/ 0 w 235"/>
                <a:gd name="T10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237">
                  <a:moveTo>
                    <a:pt x="0" y="237"/>
                  </a:moveTo>
                  <a:lnTo>
                    <a:pt x="7" y="215"/>
                  </a:lnTo>
                  <a:lnTo>
                    <a:pt x="16" y="194"/>
                  </a:lnTo>
                  <a:lnTo>
                    <a:pt x="26" y="174"/>
                  </a:lnTo>
                  <a:lnTo>
                    <a:pt x="37" y="155"/>
                  </a:lnTo>
                  <a:lnTo>
                    <a:pt x="50" y="135"/>
                  </a:lnTo>
                  <a:lnTo>
                    <a:pt x="63" y="117"/>
                  </a:lnTo>
                  <a:lnTo>
                    <a:pt x="77" y="99"/>
                  </a:lnTo>
                  <a:lnTo>
                    <a:pt x="93" y="82"/>
                  </a:lnTo>
                  <a:lnTo>
                    <a:pt x="101" y="74"/>
                  </a:lnTo>
                  <a:lnTo>
                    <a:pt x="108" y="68"/>
                  </a:lnTo>
                  <a:lnTo>
                    <a:pt x="117" y="61"/>
                  </a:lnTo>
                  <a:lnTo>
                    <a:pt x="127" y="55"/>
                  </a:lnTo>
                  <a:lnTo>
                    <a:pt x="136" y="49"/>
                  </a:lnTo>
                  <a:lnTo>
                    <a:pt x="146" y="43"/>
                  </a:lnTo>
                  <a:lnTo>
                    <a:pt x="155" y="38"/>
                  </a:lnTo>
                  <a:lnTo>
                    <a:pt x="164" y="33"/>
                  </a:lnTo>
                  <a:lnTo>
                    <a:pt x="172" y="29"/>
                  </a:lnTo>
                  <a:lnTo>
                    <a:pt x="180" y="25"/>
                  </a:lnTo>
                  <a:lnTo>
                    <a:pt x="188" y="22"/>
                  </a:lnTo>
                  <a:lnTo>
                    <a:pt x="196" y="18"/>
                  </a:lnTo>
                  <a:lnTo>
                    <a:pt x="203" y="14"/>
                  </a:lnTo>
                  <a:lnTo>
                    <a:pt x="211" y="10"/>
                  </a:lnTo>
                  <a:lnTo>
                    <a:pt x="218" y="7"/>
                  </a:lnTo>
                  <a:lnTo>
                    <a:pt x="224" y="1"/>
                  </a:lnTo>
                  <a:lnTo>
                    <a:pt x="228" y="0"/>
                  </a:lnTo>
                  <a:lnTo>
                    <a:pt x="232" y="3"/>
                  </a:lnTo>
                  <a:lnTo>
                    <a:pt x="235" y="5"/>
                  </a:lnTo>
                  <a:lnTo>
                    <a:pt x="235" y="9"/>
                  </a:lnTo>
                  <a:lnTo>
                    <a:pt x="229" y="18"/>
                  </a:lnTo>
                  <a:lnTo>
                    <a:pt x="222" y="23"/>
                  </a:lnTo>
                  <a:lnTo>
                    <a:pt x="212" y="29"/>
                  </a:lnTo>
                  <a:lnTo>
                    <a:pt x="203" y="34"/>
                  </a:lnTo>
                  <a:lnTo>
                    <a:pt x="193" y="40"/>
                  </a:lnTo>
                  <a:lnTo>
                    <a:pt x="183" y="48"/>
                  </a:lnTo>
                  <a:lnTo>
                    <a:pt x="171" y="55"/>
                  </a:lnTo>
                  <a:lnTo>
                    <a:pt x="160" y="61"/>
                  </a:lnTo>
                  <a:lnTo>
                    <a:pt x="150" y="68"/>
                  </a:lnTo>
                  <a:lnTo>
                    <a:pt x="138" y="74"/>
                  </a:lnTo>
                  <a:lnTo>
                    <a:pt x="128" y="81"/>
                  </a:lnTo>
                  <a:lnTo>
                    <a:pt x="117" y="87"/>
                  </a:lnTo>
                  <a:lnTo>
                    <a:pt x="99" y="100"/>
                  </a:lnTo>
                  <a:lnTo>
                    <a:pt x="81" y="117"/>
                  </a:lnTo>
                  <a:lnTo>
                    <a:pt x="64" y="135"/>
                  </a:lnTo>
                  <a:lnTo>
                    <a:pt x="49" y="154"/>
                  </a:lnTo>
                  <a:lnTo>
                    <a:pt x="34" y="174"/>
                  </a:lnTo>
                  <a:lnTo>
                    <a:pt x="21" y="195"/>
                  </a:lnTo>
                  <a:lnTo>
                    <a:pt x="10" y="216"/>
                  </a:lnTo>
                  <a:lnTo>
                    <a:pt x="0" y="237"/>
                  </a:lnTo>
                  <a:lnTo>
                    <a:pt x="0" y="237"/>
                  </a:lnTo>
                  <a:lnTo>
                    <a:pt x="0" y="237"/>
                  </a:lnTo>
                  <a:lnTo>
                    <a:pt x="0" y="237"/>
                  </a:lnTo>
                  <a:lnTo>
                    <a:pt x="0" y="23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5" name="Freeform 243"/>
            <p:cNvSpPr>
              <a:spLocks/>
            </p:cNvSpPr>
            <p:nvPr/>
          </p:nvSpPr>
          <p:spPr bwMode="auto">
            <a:xfrm flipH="1">
              <a:off x="1079" y="2114"/>
              <a:ext cx="329" cy="105"/>
            </a:xfrm>
            <a:custGeom>
              <a:avLst/>
              <a:gdLst>
                <a:gd name="T0" fmla="*/ 329 w 329"/>
                <a:gd name="T1" fmla="*/ 0 h 105"/>
                <a:gd name="T2" fmla="*/ 310 w 329"/>
                <a:gd name="T3" fmla="*/ 17 h 105"/>
                <a:gd name="T4" fmla="*/ 289 w 329"/>
                <a:gd name="T5" fmla="*/ 31 h 105"/>
                <a:gd name="T6" fmla="*/ 267 w 329"/>
                <a:gd name="T7" fmla="*/ 45 h 105"/>
                <a:gd name="T8" fmla="*/ 245 w 329"/>
                <a:gd name="T9" fmla="*/ 57 h 105"/>
                <a:gd name="T10" fmla="*/ 221 w 329"/>
                <a:gd name="T11" fmla="*/ 67 h 105"/>
                <a:gd name="T12" fmla="*/ 197 w 329"/>
                <a:gd name="T13" fmla="*/ 76 h 105"/>
                <a:gd name="T14" fmla="*/ 172 w 329"/>
                <a:gd name="T15" fmla="*/ 85 h 105"/>
                <a:gd name="T16" fmla="*/ 147 w 329"/>
                <a:gd name="T17" fmla="*/ 92 h 105"/>
                <a:gd name="T18" fmla="*/ 132 w 329"/>
                <a:gd name="T19" fmla="*/ 96 h 105"/>
                <a:gd name="T20" fmla="*/ 115 w 329"/>
                <a:gd name="T21" fmla="*/ 98 h 105"/>
                <a:gd name="T22" fmla="*/ 97 w 329"/>
                <a:gd name="T23" fmla="*/ 102 h 105"/>
                <a:gd name="T24" fmla="*/ 77 w 329"/>
                <a:gd name="T25" fmla="*/ 104 h 105"/>
                <a:gd name="T26" fmla="*/ 58 w 329"/>
                <a:gd name="T27" fmla="*/ 105 h 105"/>
                <a:gd name="T28" fmla="*/ 39 w 329"/>
                <a:gd name="T29" fmla="*/ 104 h 105"/>
                <a:gd name="T30" fmla="*/ 22 w 329"/>
                <a:gd name="T31" fmla="*/ 102 h 105"/>
                <a:gd name="T32" fmla="*/ 7 w 329"/>
                <a:gd name="T33" fmla="*/ 97 h 105"/>
                <a:gd name="T34" fmla="*/ 4 w 329"/>
                <a:gd name="T35" fmla="*/ 96 h 105"/>
                <a:gd name="T36" fmla="*/ 2 w 329"/>
                <a:gd name="T37" fmla="*/ 93 h 105"/>
                <a:gd name="T38" fmla="*/ 0 w 329"/>
                <a:gd name="T39" fmla="*/ 91 h 105"/>
                <a:gd name="T40" fmla="*/ 2 w 329"/>
                <a:gd name="T41" fmla="*/ 88 h 105"/>
                <a:gd name="T42" fmla="*/ 5 w 329"/>
                <a:gd name="T43" fmla="*/ 85 h 105"/>
                <a:gd name="T44" fmla="*/ 11 w 329"/>
                <a:gd name="T45" fmla="*/ 84 h 105"/>
                <a:gd name="T46" fmla="*/ 17 w 329"/>
                <a:gd name="T47" fmla="*/ 83 h 105"/>
                <a:gd name="T48" fmla="*/ 22 w 329"/>
                <a:gd name="T49" fmla="*/ 83 h 105"/>
                <a:gd name="T50" fmla="*/ 29 w 329"/>
                <a:gd name="T51" fmla="*/ 83 h 105"/>
                <a:gd name="T52" fmla="*/ 34 w 329"/>
                <a:gd name="T53" fmla="*/ 82 h 105"/>
                <a:gd name="T54" fmla="*/ 39 w 329"/>
                <a:gd name="T55" fmla="*/ 82 h 105"/>
                <a:gd name="T56" fmla="*/ 45 w 329"/>
                <a:gd name="T57" fmla="*/ 82 h 105"/>
                <a:gd name="T58" fmla="*/ 55 w 329"/>
                <a:gd name="T59" fmla="*/ 80 h 105"/>
                <a:gd name="T60" fmla="*/ 65 w 329"/>
                <a:gd name="T61" fmla="*/ 80 h 105"/>
                <a:gd name="T62" fmla="*/ 76 w 329"/>
                <a:gd name="T63" fmla="*/ 79 h 105"/>
                <a:gd name="T64" fmla="*/ 86 w 329"/>
                <a:gd name="T65" fmla="*/ 78 h 105"/>
                <a:gd name="T66" fmla="*/ 95 w 329"/>
                <a:gd name="T67" fmla="*/ 78 h 105"/>
                <a:gd name="T68" fmla="*/ 106 w 329"/>
                <a:gd name="T69" fmla="*/ 76 h 105"/>
                <a:gd name="T70" fmla="*/ 116 w 329"/>
                <a:gd name="T71" fmla="*/ 75 h 105"/>
                <a:gd name="T72" fmla="*/ 126 w 329"/>
                <a:gd name="T73" fmla="*/ 74 h 105"/>
                <a:gd name="T74" fmla="*/ 154 w 329"/>
                <a:gd name="T75" fmla="*/ 70 h 105"/>
                <a:gd name="T76" fmla="*/ 181 w 329"/>
                <a:gd name="T77" fmla="*/ 63 h 105"/>
                <a:gd name="T78" fmla="*/ 207 w 329"/>
                <a:gd name="T79" fmla="*/ 57 h 105"/>
                <a:gd name="T80" fmla="*/ 233 w 329"/>
                <a:gd name="T81" fmla="*/ 48 h 105"/>
                <a:gd name="T82" fmla="*/ 258 w 329"/>
                <a:gd name="T83" fmla="*/ 39 h 105"/>
                <a:gd name="T84" fmla="*/ 283 w 329"/>
                <a:gd name="T85" fmla="*/ 27 h 105"/>
                <a:gd name="T86" fmla="*/ 306 w 329"/>
                <a:gd name="T87" fmla="*/ 14 h 105"/>
                <a:gd name="T88" fmla="*/ 329 w 329"/>
                <a:gd name="T89" fmla="*/ 0 h 105"/>
                <a:gd name="T90" fmla="*/ 329 w 329"/>
                <a:gd name="T91" fmla="*/ 0 h 105"/>
                <a:gd name="T92" fmla="*/ 329 w 329"/>
                <a:gd name="T93" fmla="*/ 0 h 105"/>
                <a:gd name="T94" fmla="*/ 329 w 329"/>
                <a:gd name="T95" fmla="*/ 0 h 105"/>
                <a:gd name="T96" fmla="*/ 329 w 329"/>
                <a:gd name="T97" fmla="*/ 0 h 105"/>
                <a:gd name="T98" fmla="*/ 329 w 329"/>
                <a:gd name="T9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105">
                  <a:moveTo>
                    <a:pt x="329" y="0"/>
                  </a:moveTo>
                  <a:lnTo>
                    <a:pt x="310" y="17"/>
                  </a:lnTo>
                  <a:lnTo>
                    <a:pt x="289" y="31"/>
                  </a:lnTo>
                  <a:lnTo>
                    <a:pt x="267" y="45"/>
                  </a:lnTo>
                  <a:lnTo>
                    <a:pt x="245" y="57"/>
                  </a:lnTo>
                  <a:lnTo>
                    <a:pt x="221" y="67"/>
                  </a:lnTo>
                  <a:lnTo>
                    <a:pt x="197" y="76"/>
                  </a:lnTo>
                  <a:lnTo>
                    <a:pt x="172" y="85"/>
                  </a:lnTo>
                  <a:lnTo>
                    <a:pt x="147" y="92"/>
                  </a:lnTo>
                  <a:lnTo>
                    <a:pt x="132" y="96"/>
                  </a:lnTo>
                  <a:lnTo>
                    <a:pt x="115" y="98"/>
                  </a:lnTo>
                  <a:lnTo>
                    <a:pt x="97" y="102"/>
                  </a:lnTo>
                  <a:lnTo>
                    <a:pt x="77" y="104"/>
                  </a:lnTo>
                  <a:lnTo>
                    <a:pt x="58" y="105"/>
                  </a:lnTo>
                  <a:lnTo>
                    <a:pt x="39" y="104"/>
                  </a:lnTo>
                  <a:lnTo>
                    <a:pt x="22" y="102"/>
                  </a:lnTo>
                  <a:lnTo>
                    <a:pt x="7" y="97"/>
                  </a:lnTo>
                  <a:lnTo>
                    <a:pt x="4" y="96"/>
                  </a:lnTo>
                  <a:lnTo>
                    <a:pt x="2" y="93"/>
                  </a:lnTo>
                  <a:lnTo>
                    <a:pt x="0" y="91"/>
                  </a:lnTo>
                  <a:lnTo>
                    <a:pt x="2" y="88"/>
                  </a:lnTo>
                  <a:lnTo>
                    <a:pt x="5" y="85"/>
                  </a:lnTo>
                  <a:lnTo>
                    <a:pt x="11" y="84"/>
                  </a:lnTo>
                  <a:lnTo>
                    <a:pt x="17" y="83"/>
                  </a:lnTo>
                  <a:lnTo>
                    <a:pt x="22" y="83"/>
                  </a:lnTo>
                  <a:lnTo>
                    <a:pt x="29" y="83"/>
                  </a:lnTo>
                  <a:lnTo>
                    <a:pt x="34" y="82"/>
                  </a:lnTo>
                  <a:lnTo>
                    <a:pt x="39" y="82"/>
                  </a:lnTo>
                  <a:lnTo>
                    <a:pt x="45" y="82"/>
                  </a:lnTo>
                  <a:lnTo>
                    <a:pt x="55" y="80"/>
                  </a:lnTo>
                  <a:lnTo>
                    <a:pt x="65" y="80"/>
                  </a:lnTo>
                  <a:lnTo>
                    <a:pt x="76" y="79"/>
                  </a:lnTo>
                  <a:lnTo>
                    <a:pt x="86" y="78"/>
                  </a:lnTo>
                  <a:lnTo>
                    <a:pt x="95" y="78"/>
                  </a:lnTo>
                  <a:lnTo>
                    <a:pt x="106" y="76"/>
                  </a:lnTo>
                  <a:lnTo>
                    <a:pt x="116" y="75"/>
                  </a:lnTo>
                  <a:lnTo>
                    <a:pt x="126" y="74"/>
                  </a:lnTo>
                  <a:lnTo>
                    <a:pt x="154" y="70"/>
                  </a:lnTo>
                  <a:lnTo>
                    <a:pt x="181" y="63"/>
                  </a:lnTo>
                  <a:lnTo>
                    <a:pt x="207" y="57"/>
                  </a:lnTo>
                  <a:lnTo>
                    <a:pt x="233" y="48"/>
                  </a:lnTo>
                  <a:lnTo>
                    <a:pt x="258" y="39"/>
                  </a:lnTo>
                  <a:lnTo>
                    <a:pt x="283" y="27"/>
                  </a:lnTo>
                  <a:lnTo>
                    <a:pt x="306" y="14"/>
                  </a:lnTo>
                  <a:lnTo>
                    <a:pt x="329" y="0"/>
                  </a:lnTo>
                  <a:lnTo>
                    <a:pt x="329" y="0"/>
                  </a:lnTo>
                  <a:lnTo>
                    <a:pt x="329" y="0"/>
                  </a:lnTo>
                  <a:lnTo>
                    <a:pt x="329" y="0"/>
                  </a:lnTo>
                  <a:lnTo>
                    <a:pt x="329" y="0"/>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6" name="Freeform 244"/>
            <p:cNvSpPr>
              <a:spLocks/>
            </p:cNvSpPr>
            <p:nvPr/>
          </p:nvSpPr>
          <p:spPr bwMode="auto">
            <a:xfrm flipH="1">
              <a:off x="999" y="2519"/>
              <a:ext cx="234" cy="274"/>
            </a:xfrm>
            <a:custGeom>
              <a:avLst/>
              <a:gdLst>
                <a:gd name="T0" fmla="*/ 234 w 234"/>
                <a:gd name="T1" fmla="*/ 2 h 274"/>
                <a:gd name="T2" fmla="*/ 215 w 234"/>
                <a:gd name="T3" fmla="*/ 17 h 274"/>
                <a:gd name="T4" fmla="*/ 197 w 234"/>
                <a:gd name="T5" fmla="*/ 33 h 274"/>
                <a:gd name="T6" fmla="*/ 179 w 234"/>
                <a:gd name="T7" fmla="*/ 49 h 274"/>
                <a:gd name="T8" fmla="*/ 162 w 234"/>
                <a:gd name="T9" fmla="*/ 64 h 274"/>
                <a:gd name="T10" fmla="*/ 145 w 234"/>
                <a:gd name="T11" fmla="*/ 81 h 274"/>
                <a:gd name="T12" fmla="*/ 128 w 234"/>
                <a:gd name="T13" fmla="*/ 98 h 274"/>
                <a:gd name="T14" fmla="*/ 113 w 234"/>
                <a:gd name="T15" fmla="*/ 116 h 274"/>
                <a:gd name="T16" fmla="*/ 97 w 234"/>
                <a:gd name="T17" fmla="*/ 134 h 274"/>
                <a:gd name="T18" fmla="*/ 84 w 234"/>
                <a:gd name="T19" fmla="*/ 151 h 274"/>
                <a:gd name="T20" fmla="*/ 72 w 234"/>
                <a:gd name="T21" fmla="*/ 168 h 274"/>
                <a:gd name="T22" fmla="*/ 62 w 234"/>
                <a:gd name="T23" fmla="*/ 186 h 274"/>
                <a:gd name="T24" fmla="*/ 52 w 234"/>
                <a:gd name="T25" fmla="*/ 203 h 274"/>
                <a:gd name="T26" fmla="*/ 40 w 234"/>
                <a:gd name="T27" fmla="*/ 222 h 274"/>
                <a:gd name="T28" fmla="*/ 29 w 234"/>
                <a:gd name="T29" fmla="*/ 240 h 274"/>
                <a:gd name="T30" fmla="*/ 18 w 234"/>
                <a:gd name="T31" fmla="*/ 257 h 274"/>
                <a:gd name="T32" fmla="*/ 5 w 234"/>
                <a:gd name="T33" fmla="*/ 274 h 274"/>
                <a:gd name="T34" fmla="*/ 2 w 234"/>
                <a:gd name="T35" fmla="*/ 274 h 274"/>
                <a:gd name="T36" fmla="*/ 1 w 234"/>
                <a:gd name="T37" fmla="*/ 271 h 274"/>
                <a:gd name="T38" fmla="*/ 0 w 234"/>
                <a:gd name="T39" fmla="*/ 268 h 274"/>
                <a:gd name="T40" fmla="*/ 0 w 234"/>
                <a:gd name="T41" fmla="*/ 266 h 274"/>
                <a:gd name="T42" fmla="*/ 9 w 234"/>
                <a:gd name="T43" fmla="*/ 245 h 274"/>
                <a:gd name="T44" fmla="*/ 19 w 234"/>
                <a:gd name="T45" fmla="*/ 225 h 274"/>
                <a:gd name="T46" fmla="*/ 29 w 234"/>
                <a:gd name="T47" fmla="*/ 206 h 274"/>
                <a:gd name="T48" fmla="*/ 41 w 234"/>
                <a:gd name="T49" fmla="*/ 188 h 274"/>
                <a:gd name="T50" fmla="*/ 54 w 234"/>
                <a:gd name="T51" fmla="*/ 169 h 274"/>
                <a:gd name="T52" fmla="*/ 69 w 234"/>
                <a:gd name="T53" fmla="*/ 151 h 274"/>
                <a:gd name="T54" fmla="*/ 83 w 234"/>
                <a:gd name="T55" fmla="*/ 134 h 274"/>
                <a:gd name="T56" fmla="*/ 98 w 234"/>
                <a:gd name="T57" fmla="*/ 117 h 274"/>
                <a:gd name="T58" fmla="*/ 114 w 234"/>
                <a:gd name="T59" fmla="*/ 102 h 274"/>
                <a:gd name="T60" fmla="*/ 130 w 234"/>
                <a:gd name="T61" fmla="*/ 86 h 274"/>
                <a:gd name="T62" fmla="*/ 147 w 234"/>
                <a:gd name="T63" fmla="*/ 71 h 274"/>
                <a:gd name="T64" fmla="*/ 163 w 234"/>
                <a:gd name="T65" fmla="*/ 56 h 274"/>
                <a:gd name="T66" fmla="*/ 182 w 234"/>
                <a:gd name="T67" fmla="*/ 42 h 274"/>
                <a:gd name="T68" fmla="*/ 199 w 234"/>
                <a:gd name="T69" fmla="*/ 28 h 274"/>
                <a:gd name="T70" fmla="*/ 215 w 234"/>
                <a:gd name="T71" fmla="*/ 13 h 274"/>
                <a:gd name="T72" fmla="*/ 234 w 234"/>
                <a:gd name="T73" fmla="*/ 0 h 274"/>
                <a:gd name="T74" fmla="*/ 234 w 234"/>
                <a:gd name="T75" fmla="*/ 0 h 274"/>
                <a:gd name="T76" fmla="*/ 234 w 234"/>
                <a:gd name="T77" fmla="*/ 0 h 274"/>
                <a:gd name="T78" fmla="*/ 234 w 234"/>
                <a:gd name="T79" fmla="*/ 2 h 274"/>
                <a:gd name="T80" fmla="*/ 234 w 234"/>
                <a:gd name="T81" fmla="*/ 2 h 274"/>
                <a:gd name="T82" fmla="*/ 234 w 234"/>
                <a:gd name="T83" fmla="*/ 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274">
                  <a:moveTo>
                    <a:pt x="234" y="2"/>
                  </a:moveTo>
                  <a:lnTo>
                    <a:pt x="215" y="17"/>
                  </a:lnTo>
                  <a:lnTo>
                    <a:pt x="197" y="33"/>
                  </a:lnTo>
                  <a:lnTo>
                    <a:pt x="179" y="49"/>
                  </a:lnTo>
                  <a:lnTo>
                    <a:pt x="162" y="64"/>
                  </a:lnTo>
                  <a:lnTo>
                    <a:pt x="145" y="81"/>
                  </a:lnTo>
                  <a:lnTo>
                    <a:pt x="128" y="98"/>
                  </a:lnTo>
                  <a:lnTo>
                    <a:pt x="113" y="116"/>
                  </a:lnTo>
                  <a:lnTo>
                    <a:pt x="97" y="134"/>
                  </a:lnTo>
                  <a:lnTo>
                    <a:pt x="84" y="151"/>
                  </a:lnTo>
                  <a:lnTo>
                    <a:pt x="72" y="168"/>
                  </a:lnTo>
                  <a:lnTo>
                    <a:pt x="62" y="186"/>
                  </a:lnTo>
                  <a:lnTo>
                    <a:pt x="52" y="203"/>
                  </a:lnTo>
                  <a:lnTo>
                    <a:pt x="40" y="222"/>
                  </a:lnTo>
                  <a:lnTo>
                    <a:pt x="29" y="240"/>
                  </a:lnTo>
                  <a:lnTo>
                    <a:pt x="18" y="257"/>
                  </a:lnTo>
                  <a:lnTo>
                    <a:pt x="5" y="274"/>
                  </a:lnTo>
                  <a:lnTo>
                    <a:pt x="2" y="274"/>
                  </a:lnTo>
                  <a:lnTo>
                    <a:pt x="1" y="271"/>
                  </a:lnTo>
                  <a:lnTo>
                    <a:pt x="0" y="268"/>
                  </a:lnTo>
                  <a:lnTo>
                    <a:pt x="0" y="266"/>
                  </a:lnTo>
                  <a:lnTo>
                    <a:pt x="9" y="245"/>
                  </a:lnTo>
                  <a:lnTo>
                    <a:pt x="19" y="225"/>
                  </a:lnTo>
                  <a:lnTo>
                    <a:pt x="29" y="206"/>
                  </a:lnTo>
                  <a:lnTo>
                    <a:pt x="41" y="188"/>
                  </a:lnTo>
                  <a:lnTo>
                    <a:pt x="54" y="169"/>
                  </a:lnTo>
                  <a:lnTo>
                    <a:pt x="69" y="151"/>
                  </a:lnTo>
                  <a:lnTo>
                    <a:pt x="83" y="134"/>
                  </a:lnTo>
                  <a:lnTo>
                    <a:pt x="98" y="117"/>
                  </a:lnTo>
                  <a:lnTo>
                    <a:pt x="114" y="102"/>
                  </a:lnTo>
                  <a:lnTo>
                    <a:pt x="130" y="86"/>
                  </a:lnTo>
                  <a:lnTo>
                    <a:pt x="147" y="71"/>
                  </a:lnTo>
                  <a:lnTo>
                    <a:pt x="163" y="56"/>
                  </a:lnTo>
                  <a:lnTo>
                    <a:pt x="182" y="42"/>
                  </a:lnTo>
                  <a:lnTo>
                    <a:pt x="199" y="28"/>
                  </a:lnTo>
                  <a:lnTo>
                    <a:pt x="215" y="13"/>
                  </a:lnTo>
                  <a:lnTo>
                    <a:pt x="234" y="0"/>
                  </a:lnTo>
                  <a:lnTo>
                    <a:pt x="234" y="0"/>
                  </a:lnTo>
                  <a:lnTo>
                    <a:pt x="234" y="0"/>
                  </a:lnTo>
                  <a:lnTo>
                    <a:pt x="234" y="2"/>
                  </a:lnTo>
                  <a:lnTo>
                    <a:pt x="234" y="2"/>
                  </a:lnTo>
                  <a:lnTo>
                    <a:pt x="23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7" name="Freeform 245"/>
            <p:cNvSpPr>
              <a:spLocks/>
            </p:cNvSpPr>
            <p:nvPr/>
          </p:nvSpPr>
          <p:spPr bwMode="auto">
            <a:xfrm flipH="1">
              <a:off x="1076" y="2215"/>
              <a:ext cx="159" cy="133"/>
            </a:xfrm>
            <a:custGeom>
              <a:avLst/>
              <a:gdLst>
                <a:gd name="T0" fmla="*/ 0 w 159"/>
                <a:gd name="T1" fmla="*/ 131 h 133"/>
                <a:gd name="T2" fmla="*/ 4 w 159"/>
                <a:gd name="T3" fmla="*/ 120 h 133"/>
                <a:gd name="T4" fmla="*/ 9 w 159"/>
                <a:gd name="T5" fmla="*/ 108 h 133"/>
                <a:gd name="T6" fmla="*/ 16 w 159"/>
                <a:gd name="T7" fmla="*/ 95 h 133"/>
                <a:gd name="T8" fmla="*/ 22 w 159"/>
                <a:gd name="T9" fmla="*/ 83 h 133"/>
                <a:gd name="T10" fmla="*/ 29 w 159"/>
                <a:gd name="T11" fmla="*/ 72 h 133"/>
                <a:gd name="T12" fmla="*/ 37 w 159"/>
                <a:gd name="T13" fmla="*/ 61 h 133"/>
                <a:gd name="T14" fmla="*/ 44 w 159"/>
                <a:gd name="T15" fmla="*/ 51 h 133"/>
                <a:gd name="T16" fmla="*/ 54 w 159"/>
                <a:gd name="T17" fmla="*/ 42 h 133"/>
                <a:gd name="T18" fmla="*/ 64 w 159"/>
                <a:gd name="T19" fmla="*/ 33 h 133"/>
                <a:gd name="T20" fmla="*/ 76 w 159"/>
                <a:gd name="T21" fmla="*/ 25 h 133"/>
                <a:gd name="T22" fmla="*/ 87 w 159"/>
                <a:gd name="T23" fmla="*/ 18 h 133"/>
                <a:gd name="T24" fmla="*/ 99 w 159"/>
                <a:gd name="T25" fmla="*/ 13 h 133"/>
                <a:gd name="T26" fmla="*/ 112 w 159"/>
                <a:gd name="T27" fmla="*/ 8 h 133"/>
                <a:gd name="T28" fmla="*/ 125 w 159"/>
                <a:gd name="T29" fmla="*/ 5 h 133"/>
                <a:gd name="T30" fmla="*/ 139 w 159"/>
                <a:gd name="T31" fmla="*/ 3 h 133"/>
                <a:gd name="T32" fmla="*/ 152 w 159"/>
                <a:gd name="T33" fmla="*/ 0 h 133"/>
                <a:gd name="T34" fmla="*/ 155 w 159"/>
                <a:gd name="T35" fmla="*/ 0 h 133"/>
                <a:gd name="T36" fmla="*/ 158 w 159"/>
                <a:gd name="T37" fmla="*/ 1 h 133"/>
                <a:gd name="T38" fmla="*/ 159 w 159"/>
                <a:gd name="T39" fmla="*/ 3 h 133"/>
                <a:gd name="T40" fmla="*/ 158 w 159"/>
                <a:gd name="T41" fmla="*/ 4 h 133"/>
                <a:gd name="T42" fmla="*/ 147 w 159"/>
                <a:gd name="T43" fmla="*/ 9 h 133"/>
                <a:gd name="T44" fmla="*/ 137 w 159"/>
                <a:gd name="T45" fmla="*/ 14 h 133"/>
                <a:gd name="T46" fmla="*/ 128 w 159"/>
                <a:gd name="T47" fmla="*/ 20 h 133"/>
                <a:gd name="T48" fmla="*/ 117 w 159"/>
                <a:gd name="T49" fmla="*/ 25 h 133"/>
                <a:gd name="T50" fmla="*/ 108 w 159"/>
                <a:gd name="T51" fmla="*/ 30 h 133"/>
                <a:gd name="T52" fmla="*/ 99 w 159"/>
                <a:gd name="T53" fmla="*/ 37 h 133"/>
                <a:gd name="T54" fmla="*/ 89 w 159"/>
                <a:gd name="T55" fmla="*/ 43 h 133"/>
                <a:gd name="T56" fmla="*/ 80 w 159"/>
                <a:gd name="T57" fmla="*/ 50 h 133"/>
                <a:gd name="T58" fmla="*/ 68 w 159"/>
                <a:gd name="T59" fmla="*/ 59 h 133"/>
                <a:gd name="T60" fmla="*/ 56 w 159"/>
                <a:gd name="T61" fmla="*/ 68 h 133"/>
                <a:gd name="T62" fmla="*/ 44 w 159"/>
                <a:gd name="T63" fmla="*/ 77 h 133"/>
                <a:gd name="T64" fmla="*/ 34 w 159"/>
                <a:gd name="T65" fmla="*/ 86 h 133"/>
                <a:gd name="T66" fmla="*/ 24 w 159"/>
                <a:gd name="T67" fmla="*/ 96 h 133"/>
                <a:gd name="T68" fmla="*/ 15 w 159"/>
                <a:gd name="T69" fmla="*/ 108 h 133"/>
                <a:gd name="T70" fmla="*/ 7 w 159"/>
                <a:gd name="T71" fmla="*/ 120 h 133"/>
                <a:gd name="T72" fmla="*/ 0 w 159"/>
                <a:gd name="T73" fmla="*/ 133 h 133"/>
                <a:gd name="T74" fmla="*/ 0 w 159"/>
                <a:gd name="T75" fmla="*/ 133 h 133"/>
                <a:gd name="T76" fmla="*/ 0 w 159"/>
                <a:gd name="T77" fmla="*/ 133 h 133"/>
                <a:gd name="T78" fmla="*/ 0 w 159"/>
                <a:gd name="T79" fmla="*/ 133 h 133"/>
                <a:gd name="T80" fmla="*/ 0 w 159"/>
                <a:gd name="T81" fmla="*/ 131 h 133"/>
                <a:gd name="T82" fmla="*/ 0 w 159"/>
                <a:gd name="T83"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 h="133">
                  <a:moveTo>
                    <a:pt x="0" y="131"/>
                  </a:moveTo>
                  <a:lnTo>
                    <a:pt x="4" y="120"/>
                  </a:lnTo>
                  <a:lnTo>
                    <a:pt x="9" y="108"/>
                  </a:lnTo>
                  <a:lnTo>
                    <a:pt x="16" y="95"/>
                  </a:lnTo>
                  <a:lnTo>
                    <a:pt x="22" y="83"/>
                  </a:lnTo>
                  <a:lnTo>
                    <a:pt x="29" y="72"/>
                  </a:lnTo>
                  <a:lnTo>
                    <a:pt x="37" y="61"/>
                  </a:lnTo>
                  <a:lnTo>
                    <a:pt x="44" y="51"/>
                  </a:lnTo>
                  <a:lnTo>
                    <a:pt x="54" y="42"/>
                  </a:lnTo>
                  <a:lnTo>
                    <a:pt x="64" y="33"/>
                  </a:lnTo>
                  <a:lnTo>
                    <a:pt x="76" y="25"/>
                  </a:lnTo>
                  <a:lnTo>
                    <a:pt x="87" y="18"/>
                  </a:lnTo>
                  <a:lnTo>
                    <a:pt x="99" y="13"/>
                  </a:lnTo>
                  <a:lnTo>
                    <a:pt x="112" y="8"/>
                  </a:lnTo>
                  <a:lnTo>
                    <a:pt x="125" y="5"/>
                  </a:lnTo>
                  <a:lnTo>
                    <a:pt x="139" y="3"/>
                  </a:lnTo>
                  <a:lnTo>
                    <a:pt x="152" y="0"/>
                  </a:lnTo>
                  <a:lnTo>
                    <a:pt x="155" y="0"/>
                  </a:lnTo>
                  <a:lnTo>
                    <a:pt x="158" y="1"/>
                  </a:lnTo>
                  <a:lnTo>
                    <a:pt x="159" y="3"/>
                  </a:lnTo>
                  <a:lnTo>
                    <a:pt x="158" y="4"/>
                  </a:lnTo>
                  <a:lnTo>
                    <a:pt x="147" y="9"/>
                  </a:lnTo>
                  <a:lnTo>
                    <a:pt x="137" y="14"/>
                  </a:lnTo>
                  <a:lnTo>
                    <a:pt x="128" y="20"/>
                  </a:lnTo>
                  <a:lnTo>
                    <a:pt x="117" y="25"/>
                  </a:lnTo>
                  <a:lnTo>
                    <a:pt x="108" y="30"/>
                  </a:lnTo>
                  <a:lnTo>
                    <a:pt x="99" y="37"/>
                  </a:lnTo>
                  <a:lnTo>
                    <a:pt x="89" y="43"/>
                  </a:lnTo>
                  <a:lnTo>
                    <a:pt x="80" y="50"/>
                  </a:lnTo>
                  <a:lnTo>
                    <a:pt x="68" y="59"/>
                  </a:lnTo>
                  <a:lnTo>
                    <a:pt x="56" y="68"/>
                  </a:lnTo>
                  <a:lnTo>
                    <a:pt x="44" y="77"/>
                  </a:lnTo>
                  <a:lnTo>
                    <a:pt x="34" y="86"/>
                  </a:lnTo>
                  <a:lnTo>
                    <a:pt x="24" y="96"/>
                  </a:lnTo>
                  <a:lnTo>
                    <a:pt x="15" y="108"/>
                  </a:lnTo>
                  <a:lnTo>
                    <a:pt x="7" y="120"/>
                  </a:lnTo>
                  <a:lnTo>
                    <a:pt x="0" y="133"/>
                  </a:lnTo>
                  <a:lnTo>
                    <a:pt x="0" y="133"/>
                  </a:lnTo>
                  <a:lnTo>
                    <a:pt x="0" y="133"/>
                  </a:lnTo>
                  <a:lnTo>
                    <a:pt x="0" y="133"/>
                  </a:lnTo>
                  <a:lnTo>
                    <a:pt x="0" y="131"/>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8" name="Freeform 246"/>
            <p:cNvSpPr>
              <a:spLocks/>
            </p:cNvSpPr>
            <p:nvPr/>
          </p:nvSpPr>
          <p:spPr bwMode="auto">
            <a:xfrm flipH="1">
              <a:off x="1406" y="2910"/>
              <a:ext cx="91" cy="123"/>
            </a:xfrm>
            <a:custGeom>
              <a:avLst/>
              <a:gdLst>
                <a:gd name="T0" fmla="*/ 91 w 91"/>
                <a:gd name="T1" fmla="*/ 0 h 123"/>
                <a:gd name="T2" fmla="*/ 88 w 91"/>
                <a:gd name="T3" fmla="*/ 18 h 123"/>
                <a:gd name="T4" fmla="*/ 83 w 91"/>
                <a:gd name="T5" fmla="*/ 33 h 123"/>
                <a:gd name="T6" fmla="*/ 75 w 91"/>
                <a:gd name="T7" fmla="*/ 50 h 123"/>
                <a:gd name="T8" fmla="*/ 65 w 91"/>
                <a:gd name="T9" fmla="*/ 65 h 123"/>
                <a:gd name="T10" fmla="*/ 59 w 91"/>
                <a:gd name="T11" fmla="*/ 72 h 123"/>
                <a:gd name="T12" fmla="*/ 54 w 91"/>
                <a:gd name="T13" fmla="*/ 80 h 123"/>
                <a:gd name="T14" fmla="*/ 48 w 91"/>
                <a:gd name="T15" fmla="*/ 88 h 123"/>
                <a:gd name="T16" fmla="*/ 41 w 91"/>
                <a:gd name="T17" fmla="*/ 96 h 123"/>
                <a:gd name="T18" fmla="*/ 35 w 91"/>
                <a:gd name="T19" fmla="*/ 104 h 123"/>
                <a:gd name="T20" fmla="*/ 28 w 91"/>
                <a:gd name="T21" fmla="*/ 111 h 123"/>
                <a:gd name="T22" fmla="*/ 20 w 91"/>
                <a:gd name="T23" fmla="*/ 118 h 123"/>
                <a:gd name="T24" fmla="*/ 13 w 91"/>
                <a:gd name="T25" fmla="*/ 123 h 123"/>
                <a:gd name="T26" fmla="*/ 7 w 91"/>
                <a:gd name="T27" fmla="*/ 123 h 123"/>
                <a:gd name="T28" fmla="*/ 2 w 91"/>
                <a:gd name="T29" fmla="*/ 119 h 123"/>
                <a:gd name="T30" fmla="*/ 0 w 91"/>
                <a:gd name="T31" fmla="*/ 114 h 123"/>
                <a:gd name="T32" fmla="*/ 0 w 91"/>
                <a:gd name="T33" fmla="*/ 109 h 123"/>
                <a:gd name="T34" fmla="*/ 3 w 91"/>
                <a:gd name="T35" fmla="*/ 102 h 123"/>
                <a:gd name="T36" fmla="*/ 10 w 91"/>
                <a:gd name="T37" fmla="*/ 96 h 123"/>
                <a:gd name="T38" fmla="*/ 16 w 91"/>
                <a:gd name="T39" fmla="*/ 89 h 123"/>
                <a:gd name="T40" fmla="*/ 23 w 91"/>
                <a:gd name="T41" fmla="*/ 83 h 123"/>
                <a:gd name="T42" fmla="*/ 29 w 91"/>
                <a:gd name="T43" fmla="*/ 78 h 123"/>
                <a:gd name="T44" fmla="*/ 37 w 91"/>
                <a:gd name="T45" fmla="*/ 72 h 123"/>
                <a:gd name="T46" fmla="*/ 44 w 91"/>
                <a:gd name="T47" fmla="*/ 67 h 123"/>
                <a:gd name="T48" fmla="*/ 50 w 91"/>
                <a:gd name="T49" fmla="*/ 62 h 123"/>
                <a:gd name="T50" fmla="*/ 57 w 91"/>
                <a:gd name="T51" fmla="*/ 56 h 123"/>
                <a:gd name="T52" fmla="*/ 65 w 91"/>
                <a:gd name="T53" fmla="*/ 49 h 123"/>
                <a:gd name="T54" fmla="*/ 70 w 91"/>
                <a:gd name="T55" fmla="*/ 41 h 123"/>
                <a:gd name="T56" fmla="*/ 76 w 91"/>
                <a:gd name="T57" fmla="*/ 33 h 123"/>
                <a:gd name="T58" fmla="*/ 80 w 91"/>
                <a:gd name="T59" fmla="*/ 26 h 123"/>
                <a:gd name="T60" fmla="*/ 84 w 91"/>
                <a:gd name="T61" fmla="*/ 18 h 123"/>
                <a:gd name="T62" fmla="*/ 87 w 91"/>
                <a:gd name="T63" fmla="*/ 9 h 123"/>
                <a:gd name="T64" fmla="*/ 89 w 91"/>
                <a:gd name="T65" fmla="*/ 0 h 123"/>
                <a:gd name="T66" fmla="*/ 89 w 91"/>
                <a:gd name="T67" fmla="*/ 0 h 123"/>
                <a:gd name="T68" fmla="*/ 91 w 91"/>
                <a:gd name="T69" fmla="*/ 0 h 123"/>
                <a:gd name="T70" fmla="*/ 91 w 91"/>
                <a:gd name="T71" fmla="*/ 0 h 123"/>
                <a:gd name="T72" fmla="*/ 91 w 91"/>
                <a:gd name="T73" fmla="*/ 0 h 123"/>
                <a:gd name="T74" fmla="*/ 91 w 91"/>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123">
                  <a:moveTo>
                    <a:pt x="91" y="0"/>
                  </a:moveTo>
                  <a:lnTo>
                    <a:pt x="88" y="18"/>
                  </a:lnTo>
                  <a:lnTo>
                    <a:pt x="83" y="33"/>
                  </a:lnTo>
                  <a:lnTo>
                    <a:pt x="75" y="50"/>
                  </a:lnTo>
                  <a:lnTo>
                    <a:pt x="65" y="65"/>
                  </a:lnTo>
                  <a:lnTo>
                    <a:pt x="59" y="72"/>
                  </a:lnTo>
                  <a:lnTo>
                    <a:pt x="54" y="80"/>
                  </a:lnTo>
                  <a:lnTo>
                    <a:pt x="48" y="88"/>
                  </a:lnTo>
                  <a:lnTo>
                    <a:pt x="41" y="96"/>
                  </a:lnTo>
                  <a:lnTo>
                    <a:pt x="35" y="104"/>
                  </a:lnTo>
                  <a:lnTo>
                    <a:pt x="28" y="111"/>
                  </a:lnTo>
                  <a:lnTo>
                    <a:pt x="20" y="118"/>
                  </a:lnTo>
                  <a:lnTo>
                    <a:pt x="13" y="123"/>
                  </a:lnTo>
                  <a:lnTo>
                    <a:pt x="7" y="123"/>
                  </a:lnTo>
                  <a:lnTo>
                    <a:pt x="2" y="119"/>
                  </a:lnTo>
                  <a:lnTo>
                    <a:pt x="0" y="114"/>
                  </a:lnTo>
                  <a:lnTo>
                    <a:pt x="0" y="109"/>
                  </a:lnTo>
                  <a:lnTo>
                    <a:pt x="3" y="102"/>
                  </a:lnTo>
                  <a:lnTo>
                    <a:pt x="10" y="96"/>
                  </a:lnTo>
                  <a:lnTo>
                    <a:pt x="16" y="89"/>
                  </a:lnTo>
                  <a:lnTo>
                    <a:pt x="23" y="83"/>
                  </a:lnTo>
                  <a:lnTo>
                    <a:pt x="29" y="78"/>
                  </a:lnTo>
                  <a:lnTo>
                    <a:pt x="37" y="72"/>
                  </a:lnTo>
                  <a:lnTo>
                    <a:pt x="44" y="67"/>
                  </a:lnTo>
                  <a:lnTo>
                    <a:pt x="50" y="62"/>
                  </a:lnTo>
                  <a:lnTo>
                    <a:pt x="57" y="56"/>
                  </a:lnTo>
                  <a:lnTo>
                    <a:pt x="65" y="49"/>
                  </a:lnTo>
                  <a:lnTo>
                    <a:pt x="70" y="41"/>
                  </a:lnTo>
                  <a:lnTo>
                    <a:pt x="76" y="33"/>
                  </a:lnTo>
                  <a:lnTo>
                    <a:pt x="80" y="26"/>
                  </a:lnTo>
                  <a:lnTo>
                    <a:pt x="84" y="18"/>
                  </a:lnTo>
                  <a:lnTo>
                    <a:pt x="87" y="9"/>
                  </a:lnTo>
                  <a:lnTo>
                    <a:pt x="89" y="0"/>
                  </a:lnTo>
                  <a:lnTo>
                    <a:pt x="89" y="0"/>
                  </a:lnTo>
                  <a:lnTo>
                    <a:pt x="91" y="0"/>
                  </a:lnTo>
                  <a:lnTo>
                    <a:pt x="91" y="0"/>
                  </a:lnTo>
                  <a:lnTo>
                    <a:pt x="91" y="0"/>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19" name="Freeform 247"/>
            <p:cNvSpPr>
              <a:spLocks/>
            </p:cNvSpPr>
            <p:nvPr/>
          </p:nvSpPr>
          <p:spPr bwMode="auto">
            <a:xfrm flipH="1">
              <a:off x="1378" y="3027"/>
              <a:ext cx="123" cy="857"/>
            </a:xfrm>
            <a:custGeom>
              <a:avLst/>
              <a:gdLst>
                <a:gd name="T0" fmla="*/ 123 w 123"/>
                <a:gd name="T1" fmla="*/ 0 h 857"/>
                <a:gd name="T2" fmla="*/ 118 w 123"/>
                <a:gd name="T3" fmla="*/ 26 h 857"/>
                <a:gd name="T4" fmla="*/ 113 w 123"/>
                <a:gd name="T5" fmla="*/ 52 h 857"/>
                <a:gd name="T6" fmla="*/ 106 w 123"/>
                <a:gd name="T7" fmla="*/ 78 h 857"/>
                <a:gd name="T8" fmla="*/ 98 w 123"/>
                <a:gd name="T9" fmla="*/ 104 h 857"/>
                <a:gd name="T10" fmla="*/ 92 w 123"/>
                <a:gd name="T11" fmla="*/ 130 h 857"/>
                <a:gd name="T12" fmla="*/ 84 w 123"/>
                <a:gd name="T13" fmla="*/ 156 h 857"/>
                <a:gd name="T14" fmla="*/ 78 w 123"/>
                <a:gd name="T15" fmla="*/ 182 h 857"/>
                <a:gd name="T16" fmla="*/ 72 w 123"/>
                <a:gd name="T17" fmla="*/ 208 h 857"/>
                <a:gd name="T18" fmla="*/ 67 w 123"/>
                <a:gd name="T19" fmla="*/ 236 h 857"/>
                <a:gd name="T20" fmla="*/ 62 w 123"/>
                <a:gd name="T21" fmla="*/ 265 h 857"/>
                <a:gd name="T22" fmla="*/ 57 w 123"/>
                <a:gd name="T23" fmla="*/ 294 h 857"/>
                <a:gd name="T24" fmla="*/ 52 w 123"/>
                <a:gd name="T25" fmla="*/ 323 h 857"/>
                <a:gd name="T26" fmla="*/ 46 w 123"/>
                <a:gd name="T27" fmla="*/ 352 h 857"/>
                <a:gd name="T28" fmla="*/ 41 w 123"/>
                <a:gd name="T29" fmla="*/ 381 h 857"/>
                <a:gd name="T30" fmla="*/ 37 w 123"/>
                <a:gd name="T31" fmla="*/ 411 h 857"/>
                <a:gd name="T32" fmla="*/ 33 w 123"/>
                <a:gd name="T33" fmla="*/ 439 h 857"/>
                <a:gd name="T34" fmla="*/ 28 w 123"/>
                <a:gd name="T35" fmla="*/ 491 h 857"/>
                <a:gd name="T36" fmla="*/ 26 w 123"/>
                <a:gd name="T37" fmla="*/ 543 h 857"/>
                <a:gd name="T38" fmla="*/ 27 w 123"/>
                <a:gd name="T39" fmla="*/ 595 h 857"/>
                <a:gd name="T40" fmla="*/ 30 w 123"/>
                <a:gd name="T41" fmla="*/ 649 h 857"/>
                <a:gd name="T42" fmla="*/ 33 w 123"/>
                <a:gd name="T43" fmla="*/ 701 h 857"/>
                <a:gd name="T44" fmla="*/ 41 w 123"/>
                <a:gd name="T45" fmla="*/ 753 h 857"/>
                <a:gd name="T46" fmla="*/ 50 w 123"/>
                <a:gd name="T47" fmla="*/ 805 h 857"/>
                <a:gd name="T48" fmla="*/ 61 w 123"/>
                <a:gd name="T49" fmla="*/ 855 h 857"/>
                <a:gd name="T50" fmla="*/ 61 w 123"/>
                <a:gd name="T51" fmla="*/ 857 h 857"/>
                <a:gd name="T52" fmla="*/ 59 w 123"/>
                <a:gd name="T53" fmla="*/ 857 h 857"/>
                <a:gd name="T54" fmla="*/ 58 w 123"/>
                <a:gd name="T55" fmla="*/ 855 h 857"/>
                <a:gd name="T56" fmla="*/ 57 w 123"/>
                <a:gd name="T57" fmla="*/ 854 h 857"/>
                <a:gd name="T58" fmla="*/ 49 w 123"/>
                <a:gd name="T59" fmla="*/ 831 h 857"/>
                <a:gd name="T60" fmla="*/ 44 w 123"/>
                <a:gd name="T61" fmla="*/ 807 h 857"/>
                <a:gd name="T62" fmla="*/ 40 w 123"/>
                <a:gd name="T63" fmla="*/ 784 h 857"/>
                <a:gd name="T64" fmla="*/ 33 w 123"/>
                <a:gd name="T65" fmla="*/ 760 h 857"/>
                <a:gd name="T66" fmla="*/ 27 w 123"/>
                <a:gd name="T67" fmla="*/ 736 h 857"/>
                <a:gd name="T68" fmla="*/ 22 w 123"/>
                <a:gd name="T69" fmla="*/ 711 h 857"/>
                <a:gd name="T70" fmla="*/ 18 w 123"/>
                <a:gd name="T71" fmla="*/ 685 h 857"/>
                <a:gd name="T72" fmla="*/ 14 w 123"/>
                <a:gd name="T73" fmla="*/ 660 h 857"/>
                <a:gd name="T74" fmla="*/ 6 w 123"/>
                <a:gd name="T75" fmla="*/ 603 h 857"/>
                <a:gd name="T76" fmla="*/ 1 w 123"/>
                <a:gd name="T77" fmla="*/ 545 h 857"/>
                <a:gd name="T78" fmla="*/ 0 w 123"/>
                <a:gd name="T79" fmla="*/ 486 h 857"/>
                <a:gd name="T80" fmla="*/ 2 w 123"/>
                <a:gd name="T81" fmla="*/ 429 h 857"/>
                <a:gd name="T82" fmla="*/ 5 w 123"/>
                <a:gd name="T83" fmla="*/ 402 h 857"/>
                <a:gd name="T84" fmla="*/ 7 w 123"/>
                <a:gd name="T85" fmla="*/ 374 h 857"/>
                <a:gd name="T86" fmla="*/ 11 w 123"/>
                <a:gd name="T87" fmla="*/ 347 h 857"/>
                <a:gd name="T88" fmla="*/ 15 w 123"/>
                <a:gd name="T89" fmla="*/ 320 h 857"/>
                <a:gd name="T90" fmla="*/ 20 w 123"/>
                <a:gd name="T91" fmla="*/ 292 h 857"/>
                <a:gd name="T92" fmla="*/ 27 w 123"/>
                <a:gd name="T93" fmla="*/ 266 h 857"/>
                <a:gd name="T94" fmla="*/ 33 w 123"/>
                <a:gd name="T95" fmla="*/ 239 h 857"/>
                <a:gd name="T96" fmla="*/ 41 w 123"/>
                <a:gd name="T97" fmla="*/ 213 h 857"/>
                <a:gd name="T98" fmla="*/ 50 w 123"/>
                <a:gd name="T99" fmla="*/ 186 h 857"/>
                <a:gd name="T100" fmla="*/ 62 w 123"/>
                <a:gd name="T101" fmla="*/ 160 h 857"/>
                <a:gd name="T102" fmla="*/ 74 w 123"/>
                <a:gd name="T103" fmla="*/ 134 h 857"/>
                <a:gd name="T104" fmla="*/ 85 w 123"/>
                <a:gd name="T105" fmla="*/ 108 h 857"/>
                <a:gd name="T106" fmla="*/ 96 w 123"/>
                <a:gd name="T107" fmla="*/ 82 h 857"/>
                <a:gd name="T108" fmla="*/ 106 w 123"/>
                <a:gd name="T109" fmla="*/ 54 h 857"/>
                <a:gd name="T110" fmla="*/ 115 w 123"/>
                <a:gd name="T111" fmla="*/ 27 h 857"/>
                <a:gd name="T112" fmla="*/ 122 w 123"/>
                <a:gd name="T113" fmla="*/ 0 h 857"/>
                <a:gd name="T114" fmla="*/ 122 w 123"/>
                <a:gd name="T115" fmla="*/ 0 h 857"/>
                <a:gd name="T116" fmla="*/ 123 w 123"/>
                <a:gd name="T117" fmla="*/ 0 h 857"/>
                <a:gd name="T118" fmla="*/ 123 w 123"/>
                <a:gd name="T119" fmla="*/ 0 h 857"/>
                <a:gd name="T120" fmla="*/ 123 w 123"/>
                <a:gd name="T121" fmla="*/ 0 h 857"/>
                <a:gd name="T122" fmla="*/ 123 w 123"/>
                <a:gd name="T123"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857">
                  <a:moveTo>
                    <a:pt x="123" y="0"/>
                  </a:moveTo>
                  <a:lnTo>
                    <a:pt x="118" y="26"/>
                  </a:lnTo>
                  <a:lnTo>
                    <a:pt x="113" y="52"/>
                  </a:lnTo>
                  <a:lnTo>
                    <a:pt x="106" y="78"/>
                  </a:lnTo>
                  <a:lnTo>
                    <a:pt x="98" y="104"/>
                  </a:lnTo>
                  <a:lnTo>
                    <a:pt x="92" y="130"/>
                  </a:lnTo>
                  <a:lnTo>
                    <a:pt x="84" y="156"/>
                  </a:lnTo>
                  <a:lnTo>
                    <a:pt x="78" y="182"/>
                  </a:lnTo>
                  <a:lnTo>
                    <a:pt x="72" y="208"/>
                  </a:lnTo>
                  <a:lnTo>
                    <a:pt x="67" y="236"/>
                  </a:lnTo>
                  <a:lnTo>
                    <a:pt x="62" y="265"/>
                  </a:lnTo>
                  <a:lnTo>
                    <a:pt x="57" y="294"/>
                  </a:lnTo>
                  <a:lnTo>
                    <a:pt x="52" y="323"/>
                  </a:lnTo>
                  <a:lnTo>
                    <a:pt x="46" y="352"/>
                  </a:lnTo>
                  <a:lnTo>
                    <a:pt x="41" y="381"/>
                  </a:lnTo>
                  <a:lnTo>
                    <a:pt x="37" y="411"/>
                  </a:lnTo>
                  <a:lnTo>
                    <a:pt x="33" y="439"/>
                  </a:lnTo>
                  <a:lnTo>
                    <a:pt x="28" y="491"/>
                  </a:lnTo>
                  <a:lnTo>
                    <a:pt x="26" y="543"/>
                  </a:lnTo>
                  <a:lnTo>
                    <a:pt x="27" y="595"/>
                  </a:lnTo>
                  <a:lnTo>
                    <a:pt x="30" y="649"/>
                  </a:lnTo>
                  <a:lnTo>
                    <a:pt x="33" y="701"/>
                  </a:lnTo>
                  <a:lnTo>
                    <a:pt x="41" y="753"/>
                  </a:lnTo>
                  <a:lnTo>
                    <a:pt x="50" y="805"/>
                  </a:lnTo>
                  <a:lnTo>
                    <a:pt x="61" y="855"/>
                  </a:lnTo>
                  <a:lnTo>
                    <a:pt x="61" y="857"/>
                  </a:lnTo>
                  <a:lnTo>
                    <a:pt x="59" y="857"/>
                  </a:lnTo>
                  <a:lnTo>
                    <a:pt x="58" y="855"/>
                  </a:lnTo>
                  <a:lnTo>
                    <a:pt x="57" y="854"/>
                  </a:lnTo>
                  <a:lnTo>
                    <a:pt x="49" y="831"/>
                  </a:lnTo>
                  <a:lnTo>
                    <a:pt x="44" y="807"/>
                  </a:lnTo>
                  <a:lnTo>
                    <a:pt x="40" y="784"/>
                  </a:lnTo>
                  <a:lnTo>
                    <a:pt x="33" y="760"/>
                  </a:lnTo>
                  <a:lnTo>
                    <a:pt x="27" y="736"/>
                  </a:lnTo>
                  <a:lnTo>
                    <a:pt x="22" y="711"/>
                  </a:lnTo>
                  <a:lnTo>
                    <a:pt x="18" y="685"/>
                  </a:lnTo>
                  <a:lnTo>
                    <a:pt x="14" y="660"/>
                  </a:lnTo>
                  <a:lnTo>
                    <a:pt x="6" y="603"/>
                  </a:lnTo>
                  <a:lnTo>
                    <a:pt x="1" y="545"/>
                  </a:lnTo>
                  <a:lnTo>
                    <a:pt x="0" y="486"/>
                  </a:lnTo>
                  <a:lnTo>
                    <a:pt x="2" y="429"/>
                  </a:lnTo>
                  <a:lnTo>
                    <a:pt x="5" y="402"/>
                  </a:lnTo>
                  <a:lnTo>
                    <a:pt x="7" y="374"/>
                  </a:lnTo>
                  <a:lnTo>
                    <a:pt x="11" y="347"/>
                  </a:lnTo>
                  <a:lnTo>
                    <a:pt x="15" y="320"/>
                  </a:lnTo>
                  <a:lnTo>
                    <a:pt x="20" y="292"/>
                  </a:lnTo>
                  <a:lnTo>
                    <a:pt x="27" y="266"/>
                  </a:lnTo>
                  <a:lnTo>
                    <a:pt x="33" y="239"/>
                  </a:lnTo>
                  <a:lnTo>
                    <a:pt x="41" y="213"/>
                  </a:lnTo>
                  <a:lnTo>
                    <a:pt x="50" y="186"/>
                  </a:lnTo>
                  <a:lnTo>
                    <a:pt x="62" y="160"/>
                  </a:lnTo>
                  <a:lnTo>
                    <a:pt x="74" y="134"/>
                  </a:lnTo>
                  <a:lnTo>
                    <a:pt x="85" y="108"/>
                  </a:lnTo>
                  <a:lnTo>
                    <a:pt x="96" y="82"/>
                  </a:lnTo>
                  <a:lnTo>
                    <a:pt x="106" y="54"/>
                  </a:lnTo>
                  <a:lnTo>
                    <a:pt x="115" y="27"/>
                  </a:lnTo>
                  <a:lnTo>
                    <a:pt x="122" y="0"/>
                  </a:lnTo>
                  <a:lnTo>
                    <a:pt x="122" y="0"/>
                  </a:lnTo>
                  <a:lnTo>
                    <a:pt x="123" y="0"/>
                  </a:lnTo>
                  <a:lnTo>
                    <a:pt x="123" y="0"/>
                  </a:lnTo>
                  <a:lnTo>
                    <a:pt x="123" y="0"/>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20" name="Freeform 248"/>
            <p:cNvSpPr>
              <a:spLocks/>
            </p:cNvSpPr>
            <p:nvPr/>
          </p:nvSpPr>
          <p:spPr bwMode="auto">
            <a:xfrm flipH="1">
              <a:off x="670" y="3157"/>
              <a:ext cx="210" cy="612"/>
            </a:xfrm>
            <a:custGeom>
              <a:avLst/>
              <a:gdLst>
                <a:gd name="T0" fmla="*/ 0 w 210"/>
                <a:gd name="T1" fmla="*/ 0 h 612"/>
                <a:gd name="T2" fmla="*/ 33 w 210"/>
                <a:gd name="T3" fmla="*/ 24 h 612"/>
                <a:gd name="T4" fmla="*/ 61 w 210"/>
                <a:gd name="T5" fmla="*/ 52 h 612"/>
                <a:gd name="T6" fmla="*/ 86 w 210"/>
                <a:gd name="T7" fmla="*/ 82 h 612"/>
                <a:gd name="T8" fmla="*/ 107 w 210"/>
                <a:gd name="T9" fmla="*/ 113 h 612"/>
                <a:gd name="T10" fmla="*/ 125 w 210"/>
                <a:gd name="T11" fmla="*/ 145 h 612"/>
                <a:gd name="T12" fmla="*/ 141 w 210"/>
                <a:gd name="T13" fmla="*/ 179 h 612"/>
                <a:gd name="T14" fmla="*/ 156 w 210"/>
                <a:gd name="T15" fmla="*/ 214 h 612"/>
                <a:gd name="T16" fmla="*/ 169 w 210"/>
                <a:gd name="T17" fmla="*/ 249 h 612"/>
                <a:gd name="T18" fmla="*/ 182 w 210"/>
                <a:gd name="T19" fmla="*/ 292 h 612"/>
                <a:gd name="T20" fmla="*/ 194 w 210"/>
                <a:gd name="T21" fmla="*/ 337 h 612"/>
                <a:gd name="T22" fmla="*/ 202 w 210"/>
                <a:gd name="T23" fmla="*/ 382 h 612"/>
                <a:gd name="T24" fmla="*/ 208 w 210"/>
                <a:gd name="T25" fmla="*/ 429 h 612"/>
                <a:gd name="T26" fmla="*/ 210 w 210"/>
                <a:gd name="T27" fmla="*/ 476 h 612"/>
                <a:gd name="T28" fmla="*/ 208 w 210"/>
                <a:gd name="T29" fmla="*/ 523 h 612"/>
                <a:gd name="T30" fmla="*/ 203 w 210"/>
                <a:gd name="T31" fmla="*/ 568 h 612"/>
                <a:gd name="T32" fmla="*/ 193 w 210"/>
                <a:gd name="T33" fmla="*/ 611 h 612"/>
                <a:gd name="T34" fmla="*/ 190 w 210"/>
                <a:gd name="T35" fmla="*/ 612 h 612"/>
                <a:gd name="T36" fmla="*/ 188 w 210"/>
                <a:gd name="T37" fmla="*/ 611 h 612"/>
                <a:gd name="T38" fmla="*/ 185 w 210"/>
                <a:gd name="T39" fmla="*/ 608 h 612"/>
                <a:gd name="T40" fmla="*/ 184 w 210"/>
                <a:gd name="T41" fmla="*/ 606 h 612"/>
                <a:gd name="T42" fmla="*/ 185 w 210"/>
                <a:gd name="T43" fmla="*/ 521 h 612"/>
                <a:gd name="T44" fmla="*/ 184 w 210"/>
                <a:gd name="T45" fmla="*/ 437 h 612"/>
                <a:gd name="T46" fmla="*/ 177 w 210"/>
                <a:gd name="T47" fmla="*/ 353 h 612"/>
                <a:gd name="T48" fmla="*/ 163 w 210"/>
                <a:gd name="T49" fmla="*/ 270 h 612"/>
                <a:gd name="T50" fmla="*/ 153 w 210"/>
                <a:gd name="T51" fmla="*/ 231 h 612"/>
                <a:gd name="T52" fmla="*/ 138 w 210"/>
                <a:gd name="T53" fmla="*/ 193 h 612"/>
                <a:gd name="T54" fmla="*/ 123 w 210"/>
                <a:gd name="T55" fmla="*/ 157 h 612"/>
                <a:gd name="T56" fmla="*/ 103 w 210"/>
                <a:gd name="T57" fmla="*/ 122 h 612"/>
                <a:gd name="T58" fmla="*/ 81 w 210"/>
                <a:gd name="T59" fmla="*/ 88 h 612"/>
                <a:gd name="T60" fmla="*/ 56 w 210"/>
                <a:gd name="T61" fmla="*/ 57 h 612"/>
                <a:gd name="T62" fmla="*/ 30 w 210"/>
                <a:gd name="T63" fmla="*/ 27 h 612"/>
                <a:gd name="T64" fmla="*/ 0 w 210"/>
                <a:gd name="T65" fmla="*/ 0 h 612"/>
                <a:gd name="T66" fmla="*/ 0 w 210"/>
                <a:gd name="T67" fmla="*/ 0 h 612"/>
                <a:gd name="T68" fmla="*/ 0 w 210"/>
                <a:gd name="T69" fmla="*/ 0 h 612"/>
                <a:gd name="T70" fmla="*/ 0 w 210"/>
                <a:gd name="T71" fmla="*/ 0 h 612"/>
                <a:gd name="T72" fmla="*/ 0 w 210"/>
                <a:gd name="T73" fmla="*/ 0 h 612"/>
                <a:gd name="T74" fmla="*/ 0 w 210"/>
                <a:gd name="T7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612">
                  <a:moveTo>
                    <a:pt x="0" y="0"/>
                  </a:moveTo>
                  <a:lnTo>
                    <a:pt x="33" y="24"/>
                  </a:lnTo>
                  <a:lnTo>
                    <a:pt x="61" y="52"/>
                  </a:lnTo>
                  <a:lnTo>
                    <a:pt x="86" y="82"/>
                  </a:lnTo>
                  <a:lnTo>
                    <a:pt x="107" y="113"/>
                  </a:lnTo>
                  <a:lnTo>
                    <a:pt x="125" y="145"/>
                  </a:lnTo>
                  <a:lnTo>
                    <a:pt x="141" y="179"/>
                  </a:lnTo>
                  <a:lnTo>
                    <a:pt x="156" y="214"/>
                  </a:lnTo>
                  <a:lnTo>
                    <a:pt x="169" y="249"/>
                  </a:lnTo>
                  <a:lnTo>
                    <a:pt x="182" y="292"/>
                  </a:lnTo>
                  <a:lnTo>
                    <a:pt x="194" y="337"/>
                  </a:lnTo>
                  <a:lnTo>
                    <a:pt x="202" y="382"/>
                  </a:lnTo>
                  <a:lnTo>
                    <a:pt x="208" y="429"/>
                  </a:lnTo>
                  <a:lnTo>
                    <a:pt x="210" y="476"/>
                  </a:lnTo>
                  <a:lnTo>
                    <a:pt x="208" y="523"/>
                  </a:lnTo>
                  <a:lnTo>
                    <a:pt x="203" y="568"/>
                  </a:lnTo>
                  <a:lnTo>
                    <a:pt x="193" y="611"/>
                  </a:lnTo>
                  <a:lnTo>
                    <a:pt x="190" y="612"/>
                  </a:lnTo>
                  <a:lnTo>
                    <a:pt x="188" y="611"/>
                  </a:lnTo>
                  <a:lnTo>
                    <a:pt x="185" y="608"/>
                  </a:lnTo>
                  <a:lnTo>
                    <a:pt x="184" y="606"/>
                  </a:lnTo>
                  <a:lnTo>
                    <a:pt x="185" y="521"/>
                  </a:lnTo>
                  <a:lnTo>
                    <a:pt x="184" y="437"/>
                  </a:lnTo>
                  <a:lnTo>
                    <a:pt x="177" y="353"/>
                  </a:lnTo>
                  <a:lnTo>
                    <a:pt x="163" y="270"/>
                  </a:lnTo>
                  <a:lnTo>
                    <a:pt x="153" y="231"/>
                  </a:lnTo>
                  <a:lnTo>
                    <a:pt x="138" y="193"/>
                  </a:lnTo>
                  <a:lnTo>
                    <a:pt x="123" y="157"/>
                  </a:lnTo>
                  <a:lnTo>
                    <a:pt x="103" y="122"/>
                  </a:lnTo>
                  <a:lnTo>
                    <a:pt x="81" y="88"/>
                  </a:lnTo>
                  <a:lnTo>
                    <a:pt x="56" y="57"/>
                  </a:lnTo>
                  <a:lnTo>
                    <a:pt x="30" y="2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21" name="Freeform 249"/>
            <p:cNvSpPr>
              <a:spLocks/>
            </p:cNvSpPr>
            <p:nvPr/>
          </p:nvSpPr>
          <p:spPr bwMode="auto">
            <a:xfrm flipH="1">
              <a:off x="1352" y="2173"/>
              <a:ext cx="201" cy="457"/>
            </a:xfrm>
            <a:custGeom>
              <a:avLst/>
              <a:gdLst>
                <a:gd name="T0" fmla="*/ 201 w 201"/>
                <a:gd name="T1" fmla="*/ 0 h 457"/>
                <a:gd name="T2" fmla="*/ 184 w 201"/>
                <a:gd name="T3" fmla="*/ 29 h 457"/>
                <a:gd name="T4" fmla="*/ 169 w 201"/>
                <a:gd name="T5" fmla="*/ 58 h 457"/>
                <a:gd name="T6" fmla="*/ 154 w 201"/>
                <a:gd name="T7" fmla="*/ 88 h 457"/>
                <a:gd name="T8" fmla="*/ 141 w 201"/>
                <a:gd name="T9" fmla="*/ 118 h 457"/>
                <a:gd name="T10" fmla="*/ 128 w 201"/>
                <a:gd name="T11" fmla="*/ 147 h 457"/>
                <a:gd name="T12" fmla="*/ 118 w 201"/>
                <a:gd name="T13" fmla="*/ 179 h 457"/>
                <a:gd name="T14" fmla="*/ 108 w 201"/>
                <a:gd name="T15" fmla="*/ 210 h 457"/>
                <a:gd name="T16" fmla="*/ 98 w 201"/>
                <a:gd name="T17" fmla="*/ 242 h 457"/>
                <a:gd name="T18" fmla="*/ 91 w 201"/>
                <a:gd name="T19" fmla="*/ 271 h 457"/>
                <a:gd name="T20" fmla="*/ 83 w 201"/>
                <a:gd name="T21" fmla="*/ 298 h 457"/>
                <a:gd name="T22" fmla="*/ 74 w 201"/>
                <a:gd name="T23" fmla="*/ 326 h 457"/>
                <a:gd name="T24" fmla="*/ 63 w 201"/>
                <a:gd name="T25" fmla="*/ 352 h 457"/>
                <a:gd name="T26" fmla="*/ 58 w 201"/>
                <a:gd name="T27" fmla="*/ 365 h 457"/>
                <a:gd name="T28" fmla="*/ 53 w 201"/>
                <a:gd name="T29" fmla="*/ 378 h 457"/>
                <a:gd name="T30" fmla="*/ 48 w 201"/>
                <a:gd name="T31" fmla="*/ 392 h 457"/>
                <a:gd name="T32" fmla="*/ 43 w 201"/>
                <a:gd name="T33" fmla="*/ 405 h 457"/>
                <a:gd name="T34" fmla="*/ 36 w 201"/>
                <a:gd name="T35" fmla="*/ 419 h 457"/>
                <a:gd name="T36" fmla="*/ 30 w 201"/>
                <a:gd name="T37" fmla="*/ 432 h 457"/>
                <a:gd name="T38" fmla="*/ 22 w 201"/>
                <a:gd name="T39" fmla="*/ 444 h 457"/>
                <a:gd name="T40" fmla="*/ 14 w 201"/>
                <a:gd name="T41" fmla="*/ 454 h 457"/>
                <a:gd name="T42" fmla="*/ 9 w 201"/>
                <a:gd name="T43" fmla="*/ 457 h 457"/>
                <a:gd name="T44" fmla="*/ 4 w 201"/>
                <a:gd name="T45" fmla="*/ 453 h 457"/>
                <a:gd name="T46" fmla="*/ 1 w 201"/>
                <a:gd name="T47" fmla="*/ 447 h 457"/>
                <a:gd name="T48" fmla="*/ 0 w 201"/>
                <a:gd name="T49" fmla="*/ 441 h 457"/>
                <a:gd name="T50" fmla="*/ 1 w 201"/>
                <a:gd name="T51" fmla="*/ 427 h 457"/>
                <a:gd name="T52" fmla="*/ 4 w 201"/>
                <a:gd name="T53" fmla="*/ 413 h 457"/>
                <a:gd name="T54" fmla="*/ 9 w 201"/>
                <a:gd name="T55" fmla="*/ 400 h 457"/>
                <a:gd name="T56" fmla="*/ 15 w 201"/>
                <a:gd name="T57" fmla="*/ 385 h 457"/>
                <a:gd name="T58" fmla="*/ 23 w 201"/>
                <a:gd name="T59" fmla="*/ 372 h 457"/>
                <a:gd name="T60" fmla="*/ 30 w 201"/>
                <a:gd name="T61" fmla="*/ 358 h 457"/>
                <a:gd name="T62" fmla="*/ 37 w 201"/>
                <a:gd name="T63" fmla="*/ 346 h 457"/>
                <a:gd name="T64" fmla="*/ 44 w 201"/>
                <a:gd name="T65" fmla="*/ 333 h 457"/>
                <a:gd name="T66" fmla="*/ 50 w 201"/>
                <a:gd name="T67" fmla="*/ 319 h 457"/>
                <a:gd name="T68" fmla="*/ 57 w 201"/>
                <a:gd name="T69" fmla="*/ 306 h 457"/>
                <a:gd name="T70" fmla="*/ 62 w 201"/>
                <a:gd name="T71" fmla="*/ 290 h 457"/>
                <a:gd name="T72" fmla="*/ 67 w 201"/>
                <a:gd name="T73" fmla="*/ 276 h 457"/>
                <a:gd name="T74" fmla="*/ 72 w 201"/>
                <a:gd name="T75" fmla="*/ 262 h 457"/>
                <a:gd name="T76" fmla="*/ 78 w 201"/>
                <a:gd name="T77" fmla="*/ 248 h 457"/>
                <a:gd name="T78" fmla="*/ 83 w 201"/>
                <a:gd name="T79" fmla="*/ 233 h 457"/>
                <a:gd name="T80" fmla="*/ 88 w 201"/>
                <a:gd name="T81" fmla="*/ 219 h 457"/>
                <a:gd name="T82" fmla="*/ 98 w 201"/>
                <a:gd name="T83" fmla="*/ 190 h 457"/>
                <a:gd name="T84" fmla="*/ 111 w 201"/>
                <a:gd name="T85" fmla="*/ 162 h 457"/>
                <a:gd name="T86" fmla="*/ 124 w 201"/>
                <a:gd name="T87" fmla="*/ 133 h 457"/>
                <a:gd name="T88" fmla="*/ 139 w 201"/>
                <a:gd name="T89" fmla="*/ 106 h 457"/>
                <a:gd name="T90" fmla="*/ 153 w 201"/>
                <a:gd name="T91" fmla="*/ 79 h 457"/>
                <a:gd name="T92" fmla="*/ 169 w 201"/>
                <a:gd name="T93" fmla="*/ 52 h 457"/>
                <a:gd name="T94" fmla="*/ 184 w 201"/>
                <a:gd name="T95" fmla="*/ 26 h 457"/>
                <a:gd name="T96" fmla="*/ 201 w 201"/>
                <a:gd name="T97" fmla="*/ 0 h 457"/>
                <a:gd name="T98" fmla="*/ 201 w 201"/>
                <a:gd name="T99" fmla="*/ 0 h 457"/>
                <a:gd name="T100" fmla="*/ 201 w 201"/>
                <a:gd name="T101" fmla="*/ 0 h 457"/>
                <a:gd name="T102" fmla="*/ 201 w 201"/>
                <a:gd name="T103" fmla="*/ 0 h 457"/>
                <a:gd name="T104" fmla="*/ 201 w 201"/>
                <a:gd name="T105" fmla="*/ 0 h 457"/>
                <a:gd name="T106" fmla="*/ 201 w 201"/>
                <a:gd name="T10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 h="457">
                  <a:moveTo>
                    <a:pt x="201" y="0"/>
                  </a:moveTo>
                  <a:lnTo>
                    <a:pt x="184" y="29"/>
                  </a:lnTo>
                  <a:lnTo>
                    <a:pt x="169" y="58"/>
                  </a:lnTo>
                  <a:lnTo>
                    <a:pt x="154" y="88"/>
                  </a:lnTo>
                  <a:lnTo>
                    <a:pt x="141" y="118"/>
                  </a:lnTo>
                  <a:lnTo>
                    <a:pt x="128" y="147"/>
                  </a:lnTo>
                  <a:lnTo>
                    <a:pt x="118" y="179"/>
                  </a:lnTo>
                  <a:lnTo>
                    <a:pt x="108" y="210"/>
                  </a:lnTo>
                  <a:lnTo>
                    <a:pt x="98" y="242"/>
                  </a:lnTo>
                  <a:lnTo>
                    <a:pt x="91" y="271"/>
                  </a:lnTo>
                  <a:lnTo>
                    <a:pt x="83" y="298"/>
                  </a:lnTo>
                  <a:lnTo>
                    <a:pt x="74" y="326"/>
                  </a:lnTo>
                  <a:lnTo>
                    <a:pt x="63" y="352"/>
                  </a:lnTo>
                  <a:lnTo>
                    <a:pt x="58" y="365"/>
                  </a:lnTo>
                  <a:lnTo>
                    <a:pt x="53" y="378"/>
                  </a:lnTo>
                  <a:lnTo>
                    <a:pt x="48" y="392"/>
                  </a:lnTo>
                  <a:lnTo>
                    <a:pt x="43" y="405"/>
                  </a:lnTo>
                  <a:lnTo>
                    <a:pt x="36" y="419"/>
                  </a:lnTo>
                  <a:lnTo>
                    <a:pt x="30" y="432"/>
                  </a:lnTo>
                  <a:lnTo>
                    <a:pt x="22" y="444"/>
                  </a:lnTo>
                  <a:lnTo>
                    <a:pt x="14" y="454"/>
                  </a:lnTo>
                  <a:lnTo>
                    <a:pt x="9" y="457"/>
                  </a:lnTo>
                  <a:lnTo>
                    <a:pt x="4" y="453"/>
                  </a:lnTo>
                  <a:lnTo>
                    <a:pt x="1" y="447"/>
                  </a:lnTo>
                  <a:lnTo>
                    <a:pt x="0" y="441"/>
                  </a:lnTo>
                  <a:lnTo>
                    <a:pt x="1" y="427"/>
                  </a:lnTo>
                  <a:lnTo>
                    <a:pt x="4" y="413"/>
                  </a:lnTo>
                  <a:lnTo>
                    <a:pt x="9" y="400"/>
                  </a:lnTo>
                  <a:lnTo>
                    <a:pt x="15" y="385"/>
                  </a:lnTo>
                  <a:lnTo>
                    <a:pt x="23" y="372"/>
                  </a:lnTo>
                  <a:lnTo>
                    <a:pt x="30" y="358"/>
                  </a:lnTo>
                  <a:lnTo>
                    <a:pt x="37" y="346"/>
                  </a:lnTo>
                  <a:lnTo>
                    <a:pt x="44" y="333"/>
                  </a:lnTo>
                  <a:lnTo>
                    <a:pt x="50" y="319"/>
                  </a:lnTo>
                  <a:lnTo>
                    <a:pt x="57" y="306"/>
                  </a:lnTo>
                  <a:lnTo>
                    <a:pt x="62" y="290"/>
                  </a:lnTo>
                  <a:lnTo>
                    <a:pt x="67" y="276"/>
                  </a:lnTo>
                  <a:lnTo>
                    <a:pt x="72" y="262"/>
                  </a:lnTo>
                  <a:lnTo>
                    <a:pt x="78" y="248"/>
                  </a:lnTo>
                  <a:lnTo>
                    <a:pt x="83" y="233"/>
                  </a:lnTo>
                  <a:lnTo>
                    <a:pt x="88" y="219"/>
                  </a:lnTo>
                  <a:lnTo>
                    <a:pt x="98" y="190"/>
                  </a:lnTo>
                  <a:lnTo>
                    <a:pt x="111" y="162"/>
                  </a:lnTo>
                  <a:lnTo>
                    <a:pt x="124" y="133"/>
                  </a:lnTo>
                  <a:lnTo>
                    <a:pt x="139" y="106"/>
                  </a:lnTo>
                  <a:lnTo>
                    <a:pt x="153" y="79"/>
                  </a:lnTo>
                  <a:lnTo>
                    <a:pt x="169" y="52"/>
                  </a:lnTo>
                  <a:lnTo>
                    <a:pt x="184" y="26"/>
                  </a:lnTo>
                  <a:lnTo>
                    <a:pt x="201" y="0"/>
                  </a:lnTo>
                  <a:lnTo>
                    <a:pt x="201" y="0"/>
                  </a:lnTo>
                  <a:lnTo>
                    <a:pt x="201" y="0"/>
                  </a:lnTo>
                  <a:lnTo>
                    <a:pt x="201" y="0"/>
                  </a:lnTo>
                  <a:lnTo>
                    <a:pt x="201" y="0"/>
                  </a:lnTo>
                  <a:lnTo>
                    <a:pt x="2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22" name="Freeform 250"/>
            <p:cNvSpPr>
              <a:spLocks/>
            </p:cNvSpPr>
            <p:nvPr/>
          </p:nvSpPr>
          <p:spPr bwMode="auto">
            <a:xfrm flipH="1">
              <a:off x="1625" y="2738"/>
              <a:ext cx="30" cy="40"/>
            </a:xfrm>
            <a:custGeom>
              <a:avLst/>
              <a:gdLst>
                <a:gd name="T0" fmla="*/ 30 w 30"/>
                <a:gd name="T1" fmla="*/ 0 h 40"/>
                <a:gd name="T2" fmla="*/ 24 w 30"/>
                <a:gd name="T3" fmla="*/ 10 h 40"/>
                <a:gd name="T4" fmla="*/ 18 w 30"/>
                <a:gd name="T5" fmla="*/ 19 h 40"/>
                <a:gd name="T6" fmla="*/ 13 w 30"/>
                <a:gd name="T7" fmla="*/ 30 h 40"/>
                <a:gd name="T8" fmla="*/ 7 w 30"/>
                <a:gd name="T9" fmla="*/ 39 h 40"/>
                <a:gd name="T10" fmla="*/ 4 w 30"/>
                <a:gd name="T11" fmla="*/ 40 h 40"/>
                <a:gd name="T12" fmla="*/ 3 w 30"/>
                <a:gd name="T13" fmla="*/ 39 h 40"/>
                <a:gd name="T14" fmla="*/ 1 w 30"/>
                <a:gd name="T15" fmla="*/ 36 h 40"/>
                <a:gd name="T16" fmla="*/ 0 w 30"/>
                <a:gd name="T17" fmla="*/ 34 h 40"/>
                <a:gd name="T18" fmla="*/ 5 w 30"/>
                <a:gd name="T19" fmla="*/ 23 h 40"/>
                <a:gd name="T20" fmla="*/ 13 w 30"/>
                <a:gd name="T21" fmla="*/ 14 h 40"/>
                <a:gd name="T22" fmla="*/ 21 w 30"/>
                <a:gd name="T23" fmla="*/ 6 h 40"/>
                <a:gd name="T24" fmla="*/ 30 w 30"/>
                <a:gd name="T25" fmla="*/ 0 h 40"/>
                <a:gd name="T26" fmla="*/ 30 w 30"/>
                <a:gd name="T27" fmla="*/ 0 h 40"/>
                <a:gd name="T28" fmla="*/ 30 w 30"/>
                <a:gd name="T29" fmla="*/ 0 h 40"/>
                <a:gd name="T30" fmla="*/ 30 w 30"/>
                <a:gd name="T31" fmla="*/ 0 h 40"/>
                <a:gd name="T32" fmla="*/ 30 w 30"/>
                <a:gd name="T33" fmla="*/ 0 h 40"/>
                <a:gd name="T34" fmla="*/ 30 w 30"/>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0">
                  <a:moveTo>
                    <a:pt x="30" y="0"/>
                  </a:moveTo>
                  <a:lnTo>
                    <a:pt x="24" y="10"/>
                  </a:lnTo>
                  <a:lnTo>
                    <a:pt x="18" y="19"/>
                  </a:lnTo>
                  <a:lnTo>
                    <a:pt x="13" y="30"/>
                  </a:lnTo>
                  <a:lnTo>
                    <a:pt x="7" y="39"/>
                  </a:lnTo>
                  <a:lnTo>
                    <a:pt x="4" y="40"/>
                  </a:lnTo>
                  <a:lnTo>
                    <a:pt x="3" y="39"/>
                  </a:lnTo>
                  <a:lnTo>
                    <a:pt x="1" y="36"/>
                  </a:lnTo>
                  <a:lnTo>
                    <a:pt x="0" y="34"/>
                  </a:lnTo>
                  <a:lnTo>
                    <a:pt x="5" y="23"/>
                  </a:lnTo>
                  <a:lnTo>
                    <a:pt x="13" y="14"/>
                  </a:lnTo>
                  <a:lnTo>
                    <a:pt x="21" y="6"/>
                  </a:lnTo>
                  <a:lnTo>
                    <a:pt x="30" y="0"/>
                  </a:lnTo>
                  <a:lnTo>
                    <a:pt x="30" y="0"/>
                  </a:lnTo>
                  <a:lnTo>
                    <a:pt x="30" y="0"/>
                  </a:lnTo>
                  <a:lnTo>
                    <a:pt x="30" y="0"/>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23" name="Freeform 251"/>
            <p:cNvSpPr>
              <a:spLocks/>
            </p:cNvSpPr>
            <p:nvPr/>
          </p:nvSpPr>
          <p:spPr bwMode="auto">
            <a:xfrm flipH="1">
              <a:off x="664" y="3096"/>
              <a:ext cx="593" cy="604"/>
            </a:xfrm>
            <a:custGeom>
              <a:avLst/>
              <a:gdLst>
                <a:gd name="T0" fmla="*/ 7 w 593"/>
                <a:gd name="T1" fmla="*/ 71 h 604"/>
                <a:gd name="T2" fmla="*/ 22 w 593"/>
                <a:gd name="T3" fmla="*/ 201 h 604"/>
                <a:gd name="T4" fmla="*/ 52 w 593"/>
                <a:gd name="T5" fmla="*/ 314 h 604"/>
                <a:gd name="T6" fmla="*/ 104 w 593"/>
                <a:gd name="T7" fmla="*/ 412 h 604"/>
                <a:gd name="T8" fmla="*/ 152 w 593"/>
                <a:gd name="T9" fmla="*/ 468 h 604"/>
                <a:gd name="T10" fmla="*/ 177 w 593"/>
                <a:gd name="T11" fmla="*/ 487 h 604"/>
                <a:gd name="T12" fmla="*/ 204 w 593"/>
                <a:gd name="T13" fmla="*/ 504 h 604"/>
                <a:gd name="T14" fmla="*/ 233 w 593"/>
                <a:gd name="T15" fmla="*/ 520 h 604"/>
                <a:gd name="T16" fmla="*/ 264 w 593"/>
                <a:gd name="T17" fmla="*/ 533 h 604"/>
                <a:gd name="T18" fmla="*/ 295 w 593"/>
                <a:gd name="T19" fmla="*/ 544 h 604"/>
                <a:gd name="T20" fmla="*/ 327 w 593"/>
                <a:gd name="T21" fmla="*/ 554 h 604"/>
                <a:gd name="T22" fmla="*/ 357 w 593"/>
                <a:gd name="T23" fmla="*/ 564 h 604"/>
                <a:gd name="T24" fmla="*/ 386 w 593"/>
                <a:gd name="T25" fmla="*/ 572 h 604"/>
                <a:gd name="T26" fmla="*/ 414 w 593"/>
                <a:gd name="T27" fmla="*/ 580 h 604"/>
                <a:gd name="T28" fmla="*/ 441 w 593"/>
                <a:gd name="T29" fmla="*/ 585 h 604"/>
                <a:gd name="T30" fmla="*/ 471 w 593"/>
                <a:gd name="T31" fmla="*/ 589 h 604"/>
                <a:gd name="T32" fmla="*/ 498 w 593"/>
                <a:gd name="T33" fmla="*/ 587 h 604"/>
                <a:gd name="T34" fmla="*/ 523 w 593"/>
                <a:gd name="T35" fmla="*/ 586 h 604"/>
                <a:gd name="T36" fmla="*/ 549 w 593"/>
                <a:gd name="T37" fmla="*/ 584 h 604"/>
                <a:gd name="T38" fmla="*/ 574 w 593"/>
                <a:gd name="T39" fmla="*/ 582 h 604"/>
                <a:gd name="T40" fmla="*/ 589 w 593"/>
                <a:gd name="T41" fmla="*/ 584 h 604"/>
                <a:gd name="T42" fmla="*/ 593 w 593"/>
                <a:gd name="T43" fmla="*/ 589 h 604"/>
                <a:gd name="T44" fmla="*/ 578 w 593"/>
                <a:gd name="T45" fmla="*/ 593 h 604"/>
                <a:gd name="T46" fmla="*/ 550 w 593"/>
                <a:gd name="T47" fmla="*/ 597 h 604"/>
                <a:gd name="T48" fmla="*/ 523 w 593"/>
                <a:gd name="T49" fmla="*/ 600 h 604"/>
                <a:gd name="T50" fmla="*/ 496 w 593"/>
                <a:gd name="T51" fmla="*/ 603 h 604"/>
                <a:gd name="T52" fmla="*/ 466 w 593"/>
                <a:gd name="T53" fmla="*/ 604 h 604"/>
                <a:gd name="T54" fmla="*/ 436 w 593"/>
                <a:gd name="T55" fmla="*/ 600 h 604"/>
                <a:gd name="T56" fmla="*/ 406 w 593"/>
                <a:gd name="T57" fmla="*/ 593 h 604"/>
                <a:gd name="T58" fmla="*/ 377 w 593"/>
                <a:gd name="T59" fmla="*/ 584 h 604"/>
                <a:gd name="T60" fmla="*/ 349 w 593"/>
                <a:gd name="T61" fmla="*/ 576 h 604"/>
                <a:gd name="T62" fmla="*/ 319 w 593"/>
                <a:gd name="T63" fmla="*/ 565 h 604"/>
                <a:gd name="T64" fmla="*/ 289 w 593"/>
                <a:gd name="T65" fmla="*/ 555 h 604"/>
                <a:gd name="T66" fmla="*/ 260 w 593"/>
                <a:gd name="T67" fmla="*/ 543 h 604"/>
                <a:gd name="T68" fmla="*/ 232 w 593"/>
                <a:gd name="T69" fmla="*/ 529 h 604"/>
                <a:gd name="T70" fmla="*/ 204 w 593"/>
                <a:gd name="T71" fmla="*/ 515 h 604"/>
                <a:gd name="T72" fmla="*/ 177 w 593"/>
                <a:gd name="T73" fmla="*/ 498 h 604"/>
                <a:gd name="T74" fmla="*/ 152 w 593"/>
                <a:gd name="T75" fmla="*/ 479 h 604"/>
                <a:gd name="T76" fmla="*/ 96 w 593"/>
                <a:gd name="T77" fmla="*/ 422 h 604"/>
                <a:gd name="T78" fmla="*/ 37 w 593"/>
                <a:gd name="T79" fmla="*/ 312 h 604"/>
                <a:gd name="T80" fmla="*/ 8 w 593"/>
                <a:gd name="T81" fmla="*/ 189 h 604"/>
                <a:gd name="T82" fmla="*/ 0 w 593"/>
                <a:gd name="T83" fmla="*/ 62 h 604"/>
                <a:gd name="T84" fmla="*/ 1 w 593"/>
                <a:gd name="T85" fmla="*/ 0 h 604"/>
                <a:gd name="T86" fmla="*/ 1 w 593"/>
                <a:gd name="T87" fmla="*/ 0 h 604"/>
                <a:gd name="T88" fmla="*/ 1 w 593"/>
                <a:gd name="T8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3" h="604">
                  <a:moveTo>
                    <a:pt x="1" y="0"/>
                  </a:moveTo>
                  <a:lnTo>
                    <a:pt x="7" y="71"/>
                  </a:lnTo>
                  <a:lnTo>
                    <a:pt x="13" y="139"/>
                  </a:lnTo>
                  <a:lnTo>
                    <a:pt x="22" y="201"/>
                  </a:lnTo>
                  <a:lnTo>
                    <a:pt x="35" y="260"/>
                  </a:lnTo>
                  <a:lnTo>
                    <a:pt x="52" y="314"/>
                  </a:lnTo>
                  <a:lnTo>
                    <a:pt x="76" y="365"/>
                  </a:lnTo>
                  <a:lnTo>
                    <a:pt x="104" y="412"/>
                  </a:lnTo>
                  <a:lnTo>
                    <a:pt x="141" y="456"/>
                  </a:lnTo>
                  <a:lnTo>
                    <a:pt x="152" y="468"/>
                  </a:lnTo>
                  <a:lnTo>
                    <a:pt x="164" y="477"/>
                  </a:lnTo>
                  <a:lnTo>
                    <a:pt x="177" y="487"/>
                  </a:lnTo>
                  <a:lnTo>
                    <a:pt x="190" y="496"/>
                  </a:lnTo>
                  <a:lnTo>
                    <a:pt x="204" y="504"/>
                  </a:lnTo>
                  <a:lnTo>
                    <a:pt x="219" y="512"/>
                  </a:lnTo>
                  <a:lnTo>
                    <a:pt x="233" y="520"/>
                  </a:lnTo>
                  <a:lnTo>
                    <a:pt x="249" y="526"/>
                  </a:lnTo>
                  <a:lnTo>
                    <a:pt x="264" y="533"/>
                  </a:lnTo>
                  <a:lnTo>
                    <a:pt x="280" y="538"/>
                  </a:lnTo>
                  <a:lnTo>
                    <a:pt x="295" y="544"/>
                  </a:lnTo>
                  <a:lnTo>
                    <a:pt x="311" y="550"/>
                  </a:lnTo>
                  <a:lnTo>
                    <a:pt x="327" y="554"/>
                  </a:lnTo>
                  <a:lnTo>
                    <a:pt x="342" y="559"/>
                  </a:lnTo>
                  <a:lnTo>
                    <a:pt x="357" y="564"/>
                  </a:lnTo>
                  <a:lnTo>
                    <a:pt x="372" y="568"/>
                  </a:lnTo>
                  <a:lnTo>
                    <a:pt x="386" y="572"/>
                  </a:lnTo>
                  <a:lnTo>
                    <a:pt x="399" y="576"/>
                  </a:lnTo>
                  <a:lnTo>
                    <a:pt x="414" y="580"/>
                  </a:lnTo>
                  <a:lnTo>
                    <a:pt x="428" y="582"/>
                  </a:lnTo>
                  <a:lnTo>
                    <a:pt x="441" y="585"/>
                  </a:lnTo>
                  <a:lnTo>
                    <a:pt x="455" y="587"/>
                  </a:lnTo>
                  <a:lnTo>
                    <a:pt x="471" y="589"/>
                  </a:lnTo>
                  <a:lnTo>
                    <a:pt x="485" y="589"/>
                  </a:lnTo>
                  <a:lnTo>
                    <a:pt x="498" y="587"/>
                  </a:lnTo>
                  <a:lnTo>
                    <a:pt x="511" y="587"/>
                  </a:lnTo>
                  <a:lnTo>
                    <a:pt x="523" y="586"/>
                  </a:lnTo>
                  <a:lnTo>
                    <a:pt x="536" y="585"/>
                  </a:lnTo>
                  <a:lnTo>
                    <a:pt x="549" y="584"/>
                  </a:lnTo>
                  <a:lnTo>
                    <a:pt x="562" y="584"/>
                  </a:lnTo>
                  <a:lnTo>
                    <a:pt x="574" y="582"/>
                  </a:lnTo>
                  <a:lnTo>
                    <a:pt x="587" y="582"/>
                  </a:lnTo>
                  <a:lnTo>
                    <a:pt x="589" y="584"/>
                  </a:lnTo>
                  <a:lnTo>
                    <a:pt x="592" y="586"/>
                  </a:lnTo>
                  <a:lnTo>
                    <a:pt x="593" y="589"/>
                  </a:lnTo>
                  <a:lnTo>
                    <a:pt x="591" y="590"/>
                  </a:lnTo>
                  <a:lnTo>
                    <a:pt x="578" y="593"/>
                  </a:lnTo>
                  <a:lnTo>
                    <a:pt x="563" y="594"/>
                  </a:lnTo>
                  <a:lnTo>
                    <a:pt x="550" y="597"/>
                  </a:lnTo>
                  <a:lnTo>
                    <a:pt x="536" y="598"/>
                  </a:lnTo>
                  <a:lnTo>
                    <a:pt x="523" y="600"/>
                  </a:lnTo>
                  <a:lnTo>
                    <a:pt x="509" y="602"/>
                  </a:lnTo>
                  <a:lnTo>
                    <a:pt x="496" y="603"/>
                  </a:lnTo>
                  <a:lnTo>
                    <a:pt x="481" y="604"/>
                  </a:lnTo>
                  <a:lnTo>
                    <a:pt x="466" y="604"/>
                  </a:lnTo>
                  <a:lnTo>
                    <a:pt x="450" y="603"/>
                  </a:lnTo>
                  <a:lnTo>
                    <a:pt x="436" y="600"/>
                  </a:lnTo>
                  <a:lnTo>
                    <a:pt x="420" y="597"/>
                  </a:lnTo>
                  <a:lnTo>
                    <a:pt x="406" y="593"/>
                  </a:lnTo>
                  <a:lnTo>
                    <a:pt x="392" y="589"/>
                  </a:lnTo>
                  <a:lnTo>
                    <a:pt x="377" y="584"/>
                  </a:lnTo>
                  <a:lnTo>
                    <a:pt x="363" y="580"/>
                  </a:lnTo>
                  <a:lnTo>
                    <a:pt x="349" y="576"/>
                  </a:lnTo>
                  <a:lnTo>
                    <a:pt x="333" y="571"/>
                  </a:lnTo>
                  <a:lnTo>
                    <a:pt x="319" y="565"/>
                  </a:lnTo>
                  <a:lnTo>
                    <a:pt x="303" y="560"/>
                  </a:lnTo>
                  <a:lnTo>
                    <a:pt x="289" y="555"/>
                  </a:lnTo>
                  <a:lnTo>
                    <a:pt x="275" y="548"/>
                  </a:lnTo>
                  <a:lnTo>
                    <a:pt x="260" y="543"/>
                  </a:lnTo>
                  <a:lnTo>
                    <a:pt x="246" y="535"/>
                  </a:lnTo>
                  <a:lnTo>
                    <a:pt x="232" y="529"/>
                  </a:lnTo>
                  <a:lnTo>
                    <a:pt x="217" y="522"/>
                  </a:lnTo>
                  <a:lnTo>
                    <a:pt x="204" y="515"/>
                  </a:lnTo>
                  <a:lnTo>
                    <a:pt x="190" y="505"/>
                  </a:lnTo>
                  <a:lnTo>
                    <a:pt x="177" y="498"/>
                  </a:lnTo>
                  <a:lnTo>
                    <a:pt x="165" y="489"/>
                  </a:lnTo>
                  <a:lnTo>
                    <a:pt x="152" y="479"/>
                  </a:lnTo>
                  <a:lnTo>
                    <a:pt x="141" y="469"/>
                  </a:lnTo>
                  <a:lnTo>
                    <a:pt x="96" y="422"/>
                  </a:lnTo>
                  <a:lnTo>
                    <a:pt x="61" y="369"/>
                  </a:lnTo>
                  <a:lnTo>
                    <a:pt x="37" y="312"/>
                  </a:lnTo>
                  <a:lnTo>
                    <a:pt x="18" y="252"/>
                  </a:lnTo>
                  <a:lnTo>
                    <a:pt x="8" y="189"/>
                  </a:lnTo>
                  <a:lnTo>
                    <a:pt x="1" y="126"/>
                  </a:lnTo>
                  <a:lnTo>
                    <a:pt x="0" y="62"/>
                  </a:lnTo>
                  <a:lnTo>
                    <a:pt x="1" y="0"/>
                  </a:lnTo>
                  <a:lnTo>
                    <a:pt x="1"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24" name="Freeform 252"/>
            <p:cNvSpPr>
              <a:spLocks/>
            </p:cNvSpPr>
            <p:nvPr/>
          </p:nvSpPr>
          <p:spPr bwMode="auto">
            <a:xfrm flipH="1">
              <a:off x="1248" y="3209"/>
              <a:ext cx="322" cy="434"/>
            </a:xfrm>
            <a:custGeom>
              <a:avLst/>
              <a:gdLst>
                <a:gd name="T0" fmla="*/ 9 w 322"/>
                <a:gd name="T1" fmla="*/ 360 h 434"/>
                <a:gd name="T2" fmla="*/ 27 w 322"/>
                <a:gd name="T3" fmla="*/ 390 h 434"/>
                <a:gd name="T4" fmla="*/ 50 w 322"/>
                <a:gd name="T5" fmla="*/ 413 h 434"/>
                <a:gd name="T6" fmla="*/ 80 w 322"/>
                <a:gd name="T7" fmla="*/ 425 h 434"/>
                <a:gd name="T8" fmla="*/ 108 w 322"/>
                <a:gd name="T9" fmla="*/ 424 h 434"/>
                <a:gd name="T10" fmla="*/ 127 w 322"/>
                <a:gd name="T11" fmla="*/ 415 h 434"/>
                <a:gd name="T12" fmla="*/ 144 w 322"/>
                <a:gd name="T13" fmla="*/ 403 h 434"/>
                <a:gd name="T14" fmla="*/ 160 w 322"/>
                <a:gd name="T15" fmla="*/ 389 h 434"/>
                <a:gd name="T16" fmla="*/ 182 w 322"/>
                <a:gd name="T17" fmla="*/ 369 h 434"/>
                <a:gd name="T18" fmla="*/ 209 w 322"/>
                <a:gd name="T19" fmla="*/ 342 h 434"/>
                <a:gd name="T20" fmla="*/ 231 w 322"/>
                <a:gd name="T21" fmla="*/ 312 h 434"/>
                <a:gd name="T22" fmla="*/ 251 w 322"/>
                <a:gd name="T23" fmla="*/ 278 h 434"/>
                <a:gd name="T24" fmla="*/ 270 w 322"/>
                <a:gd name="T25" fmla="*/ 230 h 434"/>
                <a:gd name="T26" fmla="*/ 291 w 322"/>
                <a:gd name="T27" fmla="*/ 166 h 434"/>
                <a:gd name="T28" fmla="*/ 305 w 322"/>
                <a:gd name="T29" fmla="*/ 100 h 434"/>
                <a:gd name="T30" fmla="*/ 314 w 322"/>
                <a:gd name="T31" fmla="*/ 34 h 434"/>
                <a:gd name="T32" fmla="*/ 318 w 322"/>
                <a:gd name="T33" fmla="*/ 0 h 434"/>
                <a:gd name="T34" fmla="*/ 322 w 322"/>
                <a:gd name="T35" fmla="*/ 1 h 434"/>
                <a:gd name="T36" fmla="*/ 320 w 322"/>
                <a:gd name="T37" fmla="*/ 48 h 434"/>
                <a:gd name="T38" fmla="*/ 308 w 322"/>
                <a:gd name="T39" fmla="*/ 141 h 434"/>
                <a:gd name="T40" fmla="*/ 286 w 322"/>
                <a:gd name="T41" fmla="*/ 233 h 434"/>
                <a:gd name="T42" fmla="*/ 246 w 322"/>
                <a:gd name="T43" fmla="*/ 316 h 434"/>
                <a:gd name="T44" fmla="*/ 205 w 322"/>
                <a:gd name="T45" fmla="*/ 366 h 434"/>
                <a:gd name="T46" fmla="*/ 175 w 322"/>
                <a:gd name="T47" fmla="*/ 395 h 434"/>
                <a:gd name="T48" fmla="*/ 141 w 322"/>
                <a:gd name="T49" fmla="*/ 417 h 434"/>
                <a:gd name="T50" fmla="*/ 102 w 322"/>
                <a:gd name="T51" fmla="*/ 431 h 434"/>
                <a:gd name="T52" fmla="*/ 67 w 322"/>
                <a:gd name="T53" fmla="*/ 431 h 434"/>
                <a:gd name="T54" fmla="*/ 39 w 322"/>
                <a:gd name="T55" fmla="*/ 415 h 434"/>
                <a:gd name="T56" fmla="*/ 19 w 322"/>
                <a:gd name="T57" fmla="*/ 389 h 434"/>
                <a:gd name="T58" fmla="*/ 5 w 322"/>
                <a:gd name="T59" fmla="*/ 357 h 434"/>
                <a:gd name="T60" fmla="*/ 0 w 322"/>
                <a:gd name="T61" fmla="*/ 344 h 434"/>
                <a:gd name="T62" fmla="*/ 1 w 322"/>
                <a:gd name="T63" fmla="*/ 344 h 434"/>
                <a:gd name="T64" fmla="*/ 1 w 322"/>
                <a:gd name="T65" fmla="*/ 34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434">
                  <a:moveTo>
                    <a:pt x="1" y="344"/>
                  </a:moveTo>
                  <a:lnTo>
                    <a:pt x="9" y="360"/>
                  </a:lnTo>
                  <a:lnTo>
                    <a:pt x="17" y="376"/>
                  </a:lnTo>
                  <a:lnTo>
                    <a:pt x="27" y="390"/>
                  </a:lnTo>
                  <a:lnTo>
                    <a:pt x="39" y="403"/>
                  </a:lnTo>
                  <a:lnTo>
                    <a:pt x="50" y="413"/>
                  </a:lnTo>
                  <a:lnTo>
                    <a:pt x="65" y="421"/>
                  </a:lnTo>
                  <a:lnTo>
                    <a:pt x="80" y="425"/>
                  </a:lnTo>
                  <a:lnTo>
                    <a:pt x="99" y="425"/>
                  </a:lnTo>
                  <a:lnTo>
                    <a:pt x="108" y="424"/>
                  </a:lnTo>
                  <a:lnTo>
                    <a:pt x="118" y="420"/>
                  </a:lnTo>
                  <a:lnTo>
                    <a:pt x="127" y="415"/>
                  </a:lnTo>
                  <a:lnTo>
                    <a:pt x="135" y="409"/>
                  </a:lnTo>
                  <a:lnTo>
                    <a:pt x="144" y="403"/>
                  </a:lnTo>
                  <a:lnTo>
                    <a:pt x="152" y="395"/>
                  </a:lnTo>
                  <a:lnTo>
                    <a:pt x="160" y="389"/>
                  </a:lnTo>
                  <a:lnTo>
                    <a:pt x="167" y="382"/>
                  </a:lnTo>
                  <a:lnTo>
                    <a:pt x="182" y="369"/>
                  </a:lnTo>
                  <a:lnTo>
                    <a:pt x="196" y="356"/>
                  </a:lnTo>
                  <a:lnTo>
                    <a:pt x="209" y="342"/>
                  </a:lnTo>
                  <a:lnTo>
                    <a:pt x="221" y="327"/>
                  </a:lnTo>
                  <a:lnTo>
                    <a:pt x="231" y="312"/>
                  </a:lnTo>
                  <a:lnTo>
                    <a:pt x="242" y="295"/>
                  </a:lnTo>
                  <a:lnTo>
                    <a:pt x="251" y="278"/>
                  </a:lnTo>
                  <a:lnTo>
                    <a:pt x="259" y="261"/>
                  </a:lnTo>
                  <a:lnTo>
                    <a:pt x="270" y="230"/>
                  </a:lnTo>
                  <a:lnTo>
                    <a:pt x="282" y="199"/>
                  </a:lnTo>
                  <a:lnTo>
                    <a:pt x="291" y="166"/>
                  </a:lnTo>
                  <a:lnTo>
                    <a:pt x="299" y="134"/>
                  </a:lnTo>
                  <a:lnTo>
                    <a:pt x="305" y="100"/>
                  </a:lnTo>
                  <a:lnTo>
                    <a:pt x="311" y="67"/>
                  </a:lnTo>
                  <a:lnTo>
                    <a:pt x="314" y="34"/>
                  </a:lnTo>
                  <a:lnTo>
                    <a:pt x="318" y="1"/>
                  </a:lnTo>
                  <a:lnTo>
                    <a:pt x="318" y="0"/>
                  </a:lnTo>
                  <a:lnTo>
                    <a:pt x="321" y="0"/>
                  </a:lnTo>
                  <a:lnTo>
                    <a:pt x="322" y="1"/>
                  </a:lnTo>
                  <a:lnTo>
                    <a:pt x="322" y="2"/>
                  </a:lnTo>
                  <a:lnTo>
                    <a:pt x="320" y="48"/>
                  </a:lnTo>
                  <a:lnTo>
                    <a:pt x="316" y="95"/>
                  </a:lnTo>
                  <a:lnTo>
                    <a:pt x="308" y="141"/>
                  </a:lnTo>
                  <a:lnTo>
                    <a:pt x="299" y="187"/>
                  </a:lnTo>
                  <a:lnTo>
                    <a:pt x="286" y="233"/>
                  </a:lnTo>
                  <a:lnTo>
                    <a:pt x="268" y="275"/>
                  </a:lnTo>
                  <a:lnTo>
                    <a:pt x="246" y="316"/>
                  </a:lnTo>
                  <a:lnTo>
                    <a:pt x="218" y="352"/>
                  </a:lnTo>
                  <a:lnTo>
                    <a:pt x="205" y="366"/>
                  </a:lnTo>
                  <a:lnTo>
                    <a:pt x="191" y="381"/>
                  </a:lnTo>
                  <a:lnTo>
                    <a:pt x="175" y="395"/>
                  </a:lnTo>
                  <a:lnTo>
                    <a:pt x="158" y="407"/>
                  </a:lnTo>
                  <a:lnTo>
                    <a:pt x="141" y="417"/>
                  </a:lnTo>
                  <a:lnTo>
                    <a:pt x="122" y="426"/>
                  </a:lnTo>
                  <a:lnTo>
                    <a:pt x="102" y="431"/>
                  </a:lnTo>
                  <a:lnTo>
                    <a:pt x="83" y="434"/>
                  </a:lnTo>
                  <a:lnTo>
                    <a:pt x="67" y="431"/>
                  </a:lnTo>
                  <a:lnTo>
                    <a:pt x="52" y="425"/>
                  </a:lnTo>
                  <a:lnTo>
                    <a:pt x="39" y="415"/>
                  </a:lnTo>
                  <a:lnTo>
                    <a:pt x="28" y="403"/>
                  </a:lnTo>
                  <a:lnTo>
                    <a:pt x="19" y="389"/>
                  </a:lnTo>
                  <a:lnTo>
                    <a:pt x="10" y="373"/>
                  </a:lnTo>
                  <a:lnTo>
                    <a:pt x="5" y="357"/>
                  </a:lnTo>
                  <a:lnTo>
                    <a:pt x="0" y="344"/>
                  </a:lnTo>
                  <a:lnTo>
                    <a:pt x="0" y="344"/>
                  </a:lnTo>
                  <a:lnTo>
                    <a:pt x="1" y="344"/>
                  </a:lnTo>
                  <a:lnTo>
                    <a:pt x="1" y="344"/>
                  </a:lnTo>
                  <a:lnTo>
                    <a:pt x="1" y="344"/>
                  </a:lnTo>
                  <a:lnTo>
                    <a:pt x="1" y="3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25" name="Freeform 253"/>
            <p:cNvSpPr>
              <a:spLocks/>
            </p:cNvSpPr>
            <p:nvPr/>
          </p:nvSpPr>
          <p:spPr bwMode="auto">
            <a:xfrm flipH="1">
              <a:off x="772" y="2132"/>
              <a:ext cx="326" cy="104"/>
            </a:xfrm>
            <a:custGeom>
              <a:avLst/>
              <a:gdLst>
                <a:gd name="T0" fmla="*/ 326 w 326"/>
                <a:gd name="T1" fmla="*/ 0 h 104"/>
                <a:gd name="T2" fmla="*/ 308 w 326"/>
                <a:gd name="T3" fmla="*/ 15 h 104"/>
                <a:gd name="T4" fmla="*/ 290 w 326"/>
                <a:gd name="T5" fmla="*/ 30 h 104"/>
                <a:gd name="T6" fmla="*/ 269 w 326"/>
                <a:gd name="T7" fmla="*/ 44 h 104"/>
                <a:gd name="T8" fmla="*/ 248 w 326"/>
                <a:gd name="T9" fmla="*/ 56 h 104"/>
                <a:gd name="T10" fmla="*/ 226 w 326"/>
                <a:gd name="T11" fmla="*/ 66 h 104"/>
                <a:gd name="T12" fmla="*/ 204 w 326"/>
                <a:gd name="T13" fmla="*/ 75 h 104"/>
                <a:gd name="T14" fmla="*/ 182 w 326"/>
                <a:gd name="T15" fmla="*/ 84 h 104"/>
                <a:gd name="T16" fmla="*/ 160 w 326"/>
                <a:gd name="T17" fmla="*/ 91 h 104"/>
                <a:gd name="T18" fmla="*/ 142 w 326"/>
                <a:gd name="T19" fmla="*/ 96 h 104"/>
                <a:gd name="T20" fmla="*/ 123 w 326"/>
                <a:gd name="T21" fmla="*/ 100 h 104"/>
                <a:gd name="T22" fmla="*/ 103 w 326"/>
                <a:gd name="T23" fmla="*/ 103 h 104"/>
                <a:gd name="T24" fmla="*/ 83 w 326"/>
                <a:gd name="T25" fmla="*/ 104 h 104"/>
                <a:gd name="T26" fmla="*/ 62 w 326"/>
                <a:gd name="T27" fmla="*/ 104 h 104"/>
                <a:gd name="T28" fmla="*/ 43 w 326"/>
                <a:gd name="T29" fmla="*/ 101 h 104"/>
                <a:gd name="T30" fmla="*/ 23 w 326"/>
                <a:gd name="T31" fmla="*/ 97 h 104"/>
                <a:gd name="T32" fmla="*/ 6 w 326"/>
                <a:gd name="T33" fmla="*/ 90 h 104"/>
                <a:gd name="T34" fmla="*/ 2 w 326"/>
                <a:gd name="T35" fmla="*/ 86 h 104"/>
                <a:gd name="T36" fmla="*/ 0 w 326"/>
                <a:gd name="T37" fmla="*/ 79 h 104"/>
                <a:gd name="T38" fmla="*/ 1 w 326"/>
                <a:gd name="T39" fmla="*/ 74 h 104"/>
                <a:gd name="T40" fmla="*/ 6 w 326"/>
                <a:gd name="T41" fmla="*/ 73 h 104"/>
                <a:gd name="T42" fmla="*/ 27 w 326"/>
                <a:gd name="T43" fmla="*/ 77 h 104"/>
                <a:gd name="T44" fmla="*/ 47 w 326"/>
                <a:gd name="T45" fmla="*/ 79 h 104"/>
                <a:gd name="T46" fmla="*/ 69 w 326"/>
                <a:gd name="T47" fmla="*/ 80 h 104"/>
                <a:gd name="T48" fmla="*/ 90 w 326"/>
                <a:gd name="T49" fmla="*/ 82 h 104"/>
                <a:gd name="T50" fmla="*/ 110 w 326"/>
                <a:gd name="T51" fmla="*/ 80 h 104"/>
                <a:gd name="T52" fmla="*/ 133 w 326"/>
                <a:gd name="T53" fmla="*/ 79 h 104"/>
                <a:gd name="T54" fmla="*/ 153 w 326"/>
                <a:gd name="T55" fmla="*/ 77 h 104"/>
                <a:gd name="T56" fmla="*/ 174 w 326"/>
                <a:gd name="T57" fmla="*/ 73 h 104"/>
                <a:gd name="T58" fmla="*/ 195 w 326"/>
                <a:gd name="T59" fmla="*/ 67 h 104"/>
                <a:gd name="T60" fmla="*/ 216 w 326"/>
                <a:gd name="T61" fmla="*/ 61 h 104"/>
                <a:gd name="T62" fmla="*/ 235 w 326"/>
                <a:gd name="T63" fmla="*/ 53 h 104"/>
                <a:gd name="T64" fmla="*/ 255 w 326"/>
                <a:gd name="T65" fmla="*/ 45 h 104"/>
                <a:gd name="T66" fmla="*/ 274 w 326"/>
                <a:gd name="T67" fmla="*/ 36 h 104"/>
                <a:gd name="T68" fmla="*/ 291 w 326"/>
                <a:gd name="T69" fmla="*/ 25 h 104"/>
                <a:gd name="T70" fmla="*/ 309 w 326"/>
                <a:gd name="T71" fmla="*/ 13 h 104"/>
                <a:gd name="T72" fmla="*/ 325 w 326"/>
                <a:gd name="T73" fmla="*/ 0 h 104"/>
                <a:gd name="T74" fmla="*/ 325 w 326"/>
                <a:gd name="T75" fmla="*/ 0 h 104"/>
                <a:gd name="T76" fmla="*/ 326 w 326"/>
                <a:gd name="T77" fmla="*/ 0 h 104"/>
                <a:gd name="T78" fmla="*/ 326 w 326"/>
                <a:gd name="T79" fmla="*/ 0 h 104"/>
                <a:gd name="T80" fmla="*/ 326 w 326"/>
                <a:gd name="T81" fmla="*/ 0 h 104"/>
                <a:gd name="T82" fmla="*/ 326 w 326"/>
                <a:gd name="T8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 h="104">
                  <a:moveTo>
                    <a:pt x="326" y="0"/>
                  </a:moveTo>
                  <a:lnTo>
                    <a:pt x="308" y="15"/>
                  </a:lnTo>
                  <a:lnTo>
                    <a:pt x="290" y="30"/>
                  </a:lnTo>
                  <a:lnTo>
                    <a:pt x="269" y="44"/>
                  </a:lnTo>
                  <a:lnTo>
                    <a:pt x="248" y="56"/>
                  </a:lnTo>
                  <a:lnTo>
                    <a:pt x="226" y="66"/>
                  </a:lnTo>
                  <a:lnTo>
                    <a:pt x="204" y="75"/>
                  </a:lnTo>
                  <a:lnTo>
                    <a:pt x="182" y="84"/>
                  </a:lnTo>
                  <a:lnTo>
                    <a:pt x="160" y="91"/>
                  </a:lnTo>
                  <a:lnTo>
                    <a:pt x="142" y="96"/>
                  </a:lnTo>
                  <a:lnTo>
                    <a:pt x="123" y="100"/>
                  </a:lnTo>
                  <a:lnTo>
                    <a:pt x="103" y="103"/>
                  </a:lnTo>
                  <a:lnTo>
                    <a:pt x="83" y="104"/>
                  </a:lnTo>
                  <a:lnTo>
                    <a:pt x="62" y="104"/>
                  </a:lnTo>
                  <a:lnTo>
                    <a:pt x="43" y="101"/>
                  </a:lnTo>
                  <a:lnTo>
                    <a:pt x="23" y="97"/>
                  </a:lnTo>
                  <a:lnTo>
                    <a:pt x="6" y="90"/>
                  </a:lnTo>
                  <a:lnTo>
                    <a:pt x="2" y="86"/>
                  </a:lnTo>
                  <a:lnTo>
                    <a:pt x="0" y="79"/>
                  </a:lnTo>
                  <a:lnTo>
                    <a:pt x="1" y="74"/>
                  </a:lnTo>
                  <a:lnTo>
                    <a:pt x="6" y="73"/>
                  </a:lnTo>
                  <a:lnTo>
                    <a:pt x="27" y="77"/>
                  </a:lnTo>
                  <a:lnTo>
                    <a:pt x="47" y="79"/>
                  </a:lnTo>
                  <a:lnTo>
                    <a:pt x="69" y="80"/>
                  </a:lnTo>
                  <a:lnTo>
                    <a:pt x="90" y="82"/>
                  </a:lnTo>
                  <a:lnTo>
                    <a:pt x="110" y="80"/>
                  </a:lnTo>
                  <a:lnTo>
                    <a:pt x="133" y="79"/>
                  </a:lnTo>
                  <a:lnTo>
                    <a:pt x="153" y="77"/>
                  </a:lnTo>
                  <a:lnTo>
                    <a:pt x="174" y="73"/>
                  </a:lnTo>
                  <a:lnTo>
                    <a:pt x="195" y="67"/>
                  </a:lnTo>
                  <a:lnTo>
                    <a:pt x="216" y="61"/>
                  </a:lnTo>
                  <a:lnTo>
                    <a:pt x="235" y="53"/>
                  </a:lnTo>
                  <a:lnTo>
                    <a:pt x="255" y="45"/>
                  </a:lnTo>
                  <a:lnTo>
                    <a:pt x="274" y="36"/>
                  </a:lnTo>
                  <a:lnTo>
                    <a:pt x="291" y="25"/>
                  </a:lnTo>
                  <a:lnTo>
                    <a:pt x="309" y="13"/>
                  </a:lnTo>
                  <a:lnTo>
                    <a:pt x="325" y="0"/>
                  </a:lnTo>
                  <a:lnTo>
                    <a:pt x="325" y="0"/>
                  </a:lnTo>
                  <a:lnTo>
                    <a:pt x="326" y="0"/>
                  </a:lnTo>
                  <a:lnTo>
                    <a:pt x="326" y="0"/>
                  </a:lnTo>
                  <a:lnTo>
                    <a:pt x="326" y="0"/>
                  </a:lnTo>
                  <a:lnTo>
                    <a:pt x="3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26" name="Freeform 254"/>
            <p:cNvSpPr>
              <a:spLocks/>
            </p:cNvSpPr>
            <p:nvPr/>
          </p:nvSpPr>
          <p:spPr bwMode="auto">
            <a:xfrm flipH="1">
              <a:off x="1099" y="2307"/>
              <a:ext cx="47" cy="47"/>
            </a:xfrm>
            <a:custGeom>
              <a:avLst/>
              <a:gdLst>
                <a:gd name="T0" fmla="*/ 36 w 47"/>
                <a:gd name="T1" fmla="*/ 2 h 47"/>
                <a:gd name="T2" fmla="*/ 30 w 47"/>
                <a:gd name="T3" fmla="*/ 3 h 47"/>
                <a:gd name="T4" fmla="*/ 19 w 47"/>
                <a:gd name="T5" fmla="*/ 7 h 47"/>
                <a:gd name="T6" fmla="*/ 11 w 47"/>
                <a:gd name="T7" fmla="*/ 13 h 47"/>
                <a:gd name="T8" fmla="*/ 11 w 47"/>
                <a:gd name="T9" fmla="*/ 20 h 47"/>
                <a:gd name="T10" fmla="*/ 24 w 47"/>
                <a:gd name="T11" fmla="*/ 29 h 47"/>
                <a:gd name="T12" fmla="*/ 32 w 47"/>
                <a:gd name="T13" fmla="*/ 29 h 47"/>
                <a:gd name="T14" fmla="*/ 39 w 47"/>
                <a:gd name="T15" fmla="*/ 26 h 47"/>
                <a:gd name="T16" fmla="*/ 44 w 47"/>
                <a:gd name="T17" fmla="*/ 28 h 47"/>
                <a:gd name="T18" fmla="*/ 45 w 47"/>
                <a:gd name="T19" fmla="*/ 30 h 47"/>
                <a:gd name="T20" fmla="*/ 47 w 47"/>
                <a:gd name="T21" fmla="*/ 33 h 47"/>
                <a:gd name="T22" fmla="*/ 47 w 47"/>
                <a:gd name="T23" fmla="*/ 37 h 47"/>
                <a:gd name="T24" fmla="*/ 47 w 47"/>
                <a:gd name="T25" fmla="*/ 39 h 47"/>
                <a:gd name="T26" fmla="*/ 44 w 47"/>
                <a:gd name="T27" fmla="*/ 42 h 47"/>
                <a:gd name="T28" fmla="*/ 41 w 47"/>
                <a:gd name="T29" fmla="*/ 45 h 47"/>
                <a:gd name="T30" fmla="*/ 39 w 47"/>
                <a:gd name="T31" fmla="*/ 46 h 47"/>
                <a:gd name="T32" fmla="*/ 36 w 47"/>
                <a:gd name="T33" fmla="*/ 47 h 47"/>
                <a:gd name="T34" fmla="*/ 28 w 47"/>
                <a:gd name="T35" fmla="*/ 47 h 47"/>
                <a:gd name="T36" fmla="*/ 21 w 47"/>
                <a:gd name="T37" fmla="*/ 47 h 47"/>
                <a:gd name="T38" fmla="*/ 13 w 47"/>
                <a:gd name="T39" fmla="*/ 45 h 47"/>
                <a:gd name="T40" fmla="*/ 6 w 47"/>
                <a:gd name="T41" fmla="*/ 42 h 47"/>
                <a:gd name="T42" fmla="*/ 2 w 47"/>
                <a:gd name="T43" fmla="*/ 37 h 47"/>
                <a:gd name="T44" fmla="*/ 0 w 47"/>
                <a:gd name="T45" fmla="*/ 30 h 47"/>
                <a:gd name="T46" fmla="*/ 0 w 47"/>
                <a:gd name="T47" fmla="*/ 23 h 47"/>
                <a:gd name="T48" fmla="*/ 1 w 47"/>
                <a:gd name="T49" fmla="*/ 16 h 47"/>
                <a:gd name="T50" fmla="*/ 5 w 47"/>
                <a:gd name="T51" fmla="*/ 11 h 47"/>
                <a:gd name="T52" fmla="*/ 9 w 47"/>
                <a:gd name="T53" fmla="*/ 7 h 47"/>
                <a:gd name="T54" fmla="*/ 14 w 47"/>
                <a:gd name="T55" fmla="*/ 4 h 47"/>
                <a:gd name="T56" fmla="*/ 19 w 47"/>
                <a:gd name="T57" fmla="*/ 2 h 47"/>
                <a:gd name="T58" fmla="*/ 23 w 47"/>
                <a:gd name="T59" fmla="*/ 0 h 47"/>
                <a:gd name="T60" fmla="*/ 28 w 47"/>
                <a:gd name="T61" fmla="*/ 0 h 47"/>
                <a:gd name="T62" fmla="*/ 32 w 47"/>
                <a:gd name="T63" fmla="*/ 0 h 47"/>
                <a:gd name="T64" fmla="*/ 36 w 47"/>
                <a:gd name="T65" fmla="*/ 2 h 47"/>
                <a:gd name="T66" fmla="*/ 36 w 47"/>
                <a:gd name="T67" fmla="*/ 2 h 47"/>
                <a:gd name="T68" fmla="*/ 36 w 47"/>
                <a:gd name="T69" fmla="*/ 2 h 47"/>
                <a:gd name="T70" fmla="*/ 36 w 47"/>
                <a:gd name="T71" fmla="*/ 2 h 47"/>
                <a:gd name="T72" fmla="*/ 36 w 47"/>
                <a:gd name="T73" fmla="*/ 2 h 47"/>
                <a:gd name="T74" fmla="*/ 36 w 47"/>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36" y="2"/>
                  </a:moveTo>
                  <a:lnTo>
                    <a:pt x="30" y="3"/>
                  </a:lnTo>
                  <a:lnTo>
                    <a:pt x="19" y="7"/>
                  </a:lnTo>
                  <a:lnTo>
                    <a:pt x="11" y="13"/>
                  </a:lnTo>
                  <a:lnTo>
                    <a:pt x="11" y="20"/>
                  </a:lnTo>
                  <a:lnTo>
                    <a:pt x="24" y="29"/>
                  </a:lnTo>
                  <a:lnTo>
                    <a:pt x="32" y="29"/>
                  </a:lnTo>
                  <a:lnTo>
                    <a:pt x="39" y="26"/>
                  </a:lnTo>
                  <a:lnTo>
                    <a:pt x="44" y="28"/>
                  </a:lnTo>
                  <a:lnTo>
                    <a:pt x="45" y="30"/>
                  </a:lnTo>
                  <a:lnTo>
                    <a:pt x="47" y="33"/>
                  </a:lnTo>
                  <a:lnTo>
                    <a:pt x="47" y="37"/>
                  </a:lnTo>
                  <a:lnTo>
                    <a:pt x="47" y="39"/>
                  </a:lnTo>
                  <a:lnTo>
                    <a:pt x="44" y="42"/>
                  </a:lnTo>
                  <a:lnTo>
                    <a:pt x="41" y="45"/>
                  </a:lnTo>
                  <a:lnTo>
                    <a:pt x="39" y="46"/>
                  </a:lnTo>
                  <a:lnTo>
                    <a:pt x="36" y="47"/>
                  </a:lnTo>
                  <a:lnTo>
                    <a:pt x="28" y="47"/>
                  </a:lnTo>
                  <a:lnTo>
                    <a:pt x="21" y="47"/>
                  </a:lnTo>
                  <a:lnTo>
                    <a:pt x="13" y="45"/>
                  </a:lnTo>
                  <a:lnTo>
                    <a:pt x="6" y="42"/>
                  </a:lnTo>
                  <a:lnTo>
                    <a:pt x="2" y="37"/>
                  </a:lnTo>
                  <a:lnTo>
                    <a:pt x="0" y="30"/>
                  </a:lnTo>
                  <a:lnTo>
                    <a:pt x="0" y="23"/>
                  </a:lnTo>
                  <a:lnTo>
                    <a:pt x="1" y="16"/>
                  </a:lnTo>
                  <a:lnTo>
                    <a:pt x="5" y="11"/>
                  </a:lnTo>
                  <a:lnTo>
                    <a:pt x="9" y="7"/>
                  </a:lnTo>
                  <a:lnTo>
                    <a:pt x="14" y="4"/>
                  </a:lnTo>
                  <a:lnTo>
                    <a:pt x="19" y="2"/>
                  </a:lnTo>
                  <a:lnTo>
                    <a:pt x="23" y="0"/>
                  </a:lnTo>
                  <a:lnTo>
                    <a:pt x="28" y="0"/>
                  </a:lnTo>
                  <a:lnTo>
                    <a:pt x="32" y="0"/>
                  </a:lnTo>
                  <a:lnTo>
                    <a:pt x="36" y="2"/>
                  </a:lnTo>
                  <a:lnTo>
                    <a:pt x="36" y="2"/>
                  </a:lnTo>
                  <a:lnTo>
                    <a:pt x="36" y="2"/>
                  </a:lnTo>
                  <a:lnTo>
                    <a:pt x="36" y="2"/>
                  </a:lnTo>
                  <a:lnTo>
                    <a:pt x="36" y="2"/>
                  </a:lnTo>
                  <a:lnTo>
                    <a:pt x="3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6127" name="Freeform 255"/>
            <p:cNvSpPr>
              <a:spLocks/>
            </p:cNvSpPr>
            <p:nvPr/>
          </p:nvSpPr>
          <p:spPr bwMode="auto">
            <a:xfrm flipH="1">
              <a:off x="1366" y="2324"/>
              <a:ext cx="76" cy="414"/>
            </a:xfrm>
            <a:custGeom>
              <a:avLst/>
              <a:gdLst>
                <a:gd name="T0" fmla="*/ 76 w 76"/>
                <a:gd name="T1" fmla="*/ 0 h 414"/>
                <a:gd name="T2" fmla="*/ 67 w 76"/>
                <a:gd name="T3" fmla="*/ 26 h 414"/>
                <a:gd name="T4" fmla="*/ 58 w 76"/>
                <a:gd name="T5" fmla="*/ 51 h 414"/>
                <a:gd name="T6" fmla="*/ 47 w 76"/>
                <a:gd name="T7" fmla="*/ 76 h 414"/>
                <a:gd name="T8" fmla="*/ 37 w 76"/>
                <a:gd name="T9" fmla="*/ 100 h 414"/>
                <a:gd name="T10" fmla="*/ 29 w 76"/>
                <a:gd name="T11" fmla="*/ 125 h 414"/>
                <a:gd name="T12" fmla="*/ 21 w 76"/>
                <a:gd name="T13" fmla="*/ 151 h 414"/>
                <a:gd name="T14" fmla="*/ 16 w 76"/>
                <a:gd name="T15" fmla="*/ 177 h 414"/>
                <a:gd name="T16" fmla="*/ 13 w 76"/>
                <a:gd name="T17" fmla="*/ 205 h 414"/>
                <a:gd name="T18" fmla="*/ 12 w 76"/>
                <a:gd name="T19" fmla="*/ 232 h 414"/>
                <a:gd name="T20" fmla="*/ 13 w 76"/>
                <a:gd name="T21" fmla="*/ 259 h 414"/>
                <a:gd name="T22" fmla="*/ 15 w 76"/>
                <a:gd name="T23" fmla="*/ 286 h 414"/>
                <a:gd name="T24" fmla="*/ 17 w 76"/>
                <a:gd name="T25" fmla="*/ 314 h 414"/>
                <a:gd name="T26" fmla="*/ 24 w 76"/>
                <a:gd name="T27" fmla="*/ 338 h 414"/>
                <a:gd name="T28" fmla="*/ 32 w 76"/>
                <a:gd name="T29" fmla="*/ 363 h 414"/>
                <a:gd name="T30" fmla="*/ 41 w 76"/>
                <a:gd name="T31" fmla="*/ 387 h 414"/>
                <a:gd name="T32" fmla="*/ 47 w 76"/>
                <a:gd name="T33" fmla="*/ 413 h 414"/>
                <a:gd name="T34" fmla="*/ 47 w 76"/>
                <a:gd name="T35" fmla="*/ 414 h 414"/>
                <a:gd name="T36" fmla="*/ 45 w 76"/>
                <a:gd name="T37" fmla="*/ 414 h 414"/>
                <a:gd name="T38" fmla="*/ 42 w 76"/>
                <a:gd name="T39" fmla="*/ 413 h 414"/>
                <a:gd name="T40" fmla="*/ 41 w 76"/>
                <a:gd name="T41" fmla="*/ 411 h 414"/>
                <a:gd name="T42" fmla="*/ 30 w 76"/>
                <a:gd name="T43" fmla="*/ 387 h 414"/>
                <a:gd name="T44" fmla="*/ 21 w 76"/>
                <a:gd name="T45" fmla="*/ 362 h 414"/>
                <a:gd name="T46" fmla="*/ 13 w 76"/>
                <a:gd name="T47" fmla="*/ 338 h 414"/>
                <a:gd name="T48" fmla="*/ 7 w 76"/>
                <a:gd name="T49" fmla="*/ 314 h 414"/>
                <a:gd name="T50" fmla="*/ 2 w 76"/>
                <a:gd name="T51" fmla="*/ 290 h 414"/>
                <a:gd name="T52" fmla="*/ 0 w 76"/>
                <a:gd name="T53" fmla="*/ 264 h 414"/>
                <a:gd name="T54" fmla="*/ 0 w 76"/>
                <a:gd name="T55" fmla="*/ 240 h 414"/>
                <a:gd name="T56" fmla="*/ 3 w 76"/>
                <a:gd name="T57" fmla="*/ 212 h 414"/>
                <a:gd name="T58" fmla="*/ 4 w 76"/>
                <a:gd name="T59" fmla="*/ 199 h 414"/>
                <a:gd name="T60" fmla="*/ 4 w 76"/>
                <a:gd name="T61" fmla="*/ 185 h 414"/>
                <a:gd name="T62" fmla="*/ 6 w 76"/>
                <a:gd name="T63" fmla="*/ 172 h 414"/>
                <a:gd name="T64" fmla="*/ 10 w 76"/>
                <a:gd name="T65" fmla="*/ 159 h 414"/>
                <a:gd name="T66" fmla="*/ 15 w 76"/>
                <a:gd name="T67" fmla="*/ 145 h 414"/>
                <a:gd name="T68" fmla="*/ 20 w 76"/>
                <a:gd name="T69" fmla="*/ 132 h 414"/>
                <a:gd name="T70" fmla="*/ 24 w 76"/>
                <a:gd name="T71" fmla="*/ 117 h 414"/>
                <a:gd name="T72" fmla="*/ 29 w 76"/>
                <a:gd name="T73" fmla="*/ 104 h 414"/>
                <a:gd name="T74" fmla="*/ 34 w 76"/>
                <a:gd name="T75" fmla="*/ 91 h 414"/>
                <a:gd name="T76" fmla="*/ 39 w 76"/>
                <a:gd name="T77" fmla="*/ 78 h 414"/>
                <a:gd name="T78" fmla="*/ 46 w 76"/>
                <a:gd name="T79" fmla="*/ 65 h 414"/>
                <a:gd name="T80" fmla="*/ 53 w 76"/>
                <a:gd name="T81" fmla="*/ 52 h 414"/>
                <a:gd name="T82" fmla="*/ 59 w 76"/>
                <a:gd name="T83" fmla="*/ 39 h 414"/>
                <a:gd name="T84" fmla="*/ 66 w 76"/>
                <a:gd name="T85" fmla="*/ 28 h 414"/>
                <a:gd name="T86" fmla="*/ 71 w 76"/>
                <a:gd name="T87" fmla="*/ 13 h 414"/>
                <a:gd name="T88" fmla="*/ 76 w 76"/>
                <a:gd name="T89" fmla="*/ 0 h 414"/>
                <a:gd name="T90" fmla="*/ 76 w 76"/>
                <a:gd name="T91" fmla="*/ 0 h 414"/>
                <a:gd name="T92" fmla="*/ 76 w 76"/>
                <a:gd name="T93" fmla="*/ 0 h 414"/>
                <a:gd name="T94" fmla="*/ 76 w 76"/>
                <a:gd name="T95" fmla="*/ 0 h 414"/>
                <a:gd name="T96" fmla="*/ 76 w 76"/>
                <a:gd name="T97" fmla="*/ 0 h 414"/>
                <a:gd name="T98" fmla="*/ 76 w 76"/>
                <a:gd name="T99"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414">
                  <a:moveTo>
                    <a:pt x="76" y="0"/>
                  </a:moveTo>
                  <a:lnTo>
                    <a:pt x="67" y="26"/>
                  </a:lnTo>
                  <a:lnTo>
                    <a:pt x="58" y="51"/>
                  </a:lnTo>
                  <a:lnTo>
                    <a:pt x="47" y="76"/>
                  </a:lnTo>
                  <a:lnTo>
                    <a:pt x="37" y="100"/>
                  </a:lnTo>
                  <a:lnTo>
                    <a:pt x="29" y="125"/>
                  </a:lnTo>
                  <a:lnTo>
                    <a:pt x="21" y="151"/>
                  </a:lnTo>
                  <a:lnTo>
                    <a:pt x="16" y="177"/>
                  </a:lnTo>
                  <a:lnTo>
                    <a:pt x="13" y="205"/>
                  </a:lnTo>
                  <a:lnTo>
                    <a:pt x="12" y="232"/>
                  </a:lnTo>
                  <a:lnTo>
                    <a:pt x="13" y="259"/>
                  </a:lnTo>
                  <a:lnTo>
                    <a:pt x="15" y="286"/>
                  </a:lnTo>
                  <a:lnTo>
                    <a:pt x="17" y="314"/>
                  </a:lnTo>
                  <a:lnTo>
                    <a:pt x="24" y="338"/>
                  </a:lnTo>
                  <a:lnTo>
                    <a:pt x="32" y="363"/>
                  </a:lnTo>
                  <a:lnTo>
                    <a:pt x="41" y="387"/>
                  </a:lnTo>
                  <a:lnTo>
                    <a:pt x="47" y="413"/>
                  </a:lnTo>
                  <a:lnTo>
                    <a:pt x="47" y="414"/>
                  </a:lnTo>
                  <a:lnTo>
                    <a:pt x="45" y="414"/>
                  </a:lnTo>
                  <a:lnTo>
                    <a:pt x="42" y="413"/>
                  </a:lnTo>
                  <a:lnTo>
                    <a:pt x="41" y="411"/>
                  </a:lnTo>
                  <a:lnTo>
                    <a:pt x="30" y="387"/>
                  </a:lnTo>
                  <a:lnTo>
                    <a:pt x="21" y="362"/>
                  </a:lnTo>
                  <a:lnTo>
                    <a:pt x="13" y="338"/>
                  </a:lnTo>
                  <a:lnTo>
                    <a:pt x="7" y="314"/>
                  </a:lnTo>
                  <a:lnTo>
                    <a:pt x="2" y="290"/>
                  </a:lnTo>
                  <a:lnTo>
                    <a:pt x="0" y="264"/>
                  </a:lnTo>
                  <a:lnTo>
                    <a:pt x="0" y="240"/>
                  </a:lnTo>
                  <a:lnTo>
                    <a:pt x="3" y="212"/>
                  </a:lnTo>
                  <a:lnTo>
                    <a:pt x="4" y="199"/>
                  </a:lnTo>
                  <a:lnTo>
                    <a:pt x="4" y="185"/>
                  </a:lnTo>
                  <a:lnTo>
                    <a:pt x="6" y="172"/>
                  </a:lnTo>
                  <a:lnTo>
                    <a:pt x="10" y="159"/>
                  </a:lnTo>
                  <a:lnTo>
                    <a:pt x="15" y="145"/>
                  </a:lnTo>
                  <a:lnTo>
                    <a:pt x="20" y="132"/>
                  </a:lnTo>
                  <a:lnTo>
                    <a:pt x="24" y="117"/>
                  </a:lnTo>
                  <a:lnTo>
                    <a:pt x="29" y="104"/>
                  </a:lnTo>
                  <a:lnTo>
                    <a:pt x="34" y="91"/>
                  </a:lnTo>
                  <a:lnTo>
                    <a:pt x="39" y="78"/>
                  </a:lnTo>
                  <a:lnTo>
                    <a:pt x="46" y="65"/>
                  </a:lnTo>
                  <a:lnTo>
                    <a:pt x="53" y="52"/>
                  </a:lnTo>
                  <a:lnTo>
                    <a:pt x="59" y="39"/>
                  </a:lnTo>
                  <a:lnTo>
                    <a:pt x="66" y="28"/>
                  </a:lnTo>
                  <a:lnTo>
                    <a:pt x="71" y="13"/>
                  </a:lnTo>
                  <a:lnTo>
                    <a:pt x="76" y="0"/>
                  </a:lnTo>
                  <a:lnTo>
                    <a:pt x="76" y="0"/>
                  </a:lnTo>
                  <a:lnTo>
                    <a:pt x="76" y="0"/>
                  </a:lnTo>
                  <a:lnTo>
                    <a:pt x="76" y="0"/>
                  </a:lnTo>
                  <a:lnTo>
                    <a:pt x="76"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nvGrpSpPr>
          <p:cNvPr id="976133" name="Group 261"/>
          <p:cNvGrpSpPr>
            <a:grpSpLocks/>
          </p:cNvGrpSpPr>
          <p:nvPr/>
        </p:nvGrpSpPr>
        <p:grpSpPr bwMode="auto">
          <a:xfrm>
            <a:off x="4648200" y="2209800"/>
            <a:ext cx="3810000" cy="3733800"/>
            <a:chOff x="2928" y="1392"/>
            <a:chExt cx="2400" cy="1440"/>
          </a:xfrm>
        </p:grpSpPr>
        <p:sp>
          <p:nvSpPr>
            <p:cNvPr id="976128" name="Rectangle 256"/>
            <p:cNvSpPr>
              <a:spLocks noChangeArrowheads="1"/>
            </p:cNvSpPr>
            <p:nvPr/>
          </p:nvSpPr>
          <p:spPr bwMode="auto">
            <a:xfrm>
              <a:off x="2928" y="1392"/>
              <a:ext cx="2400" cy="672"/>
            </a:xfrm>
            <a:prstGeom prst="rect">
              <a:avLst/>
            </a:prstGeom>
            <a:solidFill>
              <a:srgbClr val="F8F8F8"/>
            </a:solid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3200" b="1">
                  <a:solidFill>
                    <a:srgbClr val="000000"/>
                  </a:solidFill>
                </a:rPr>
                <a:t>Connect Ideas</a:t>
              </a:r>
            </a:p>
          </p:txBody>
        </p:sp>
        <p:sp>
          <p:nvSpPr>
            <p:cNvPr id="976129" name="Rectangle 257"/>
            <p:cNvSpPr>
              <a:spLocks noChangeArrowheads="1"/>
            </p:cNvSpPr>
            <p:nvPr/>
          </p:nvSpPr>
          <p:spPr bwMode="auto">
            <a:xfrm>
              <a:off x="2928" y="2160"/>
              <a:ext cx="2400" cy="672"/>
            </a:xfrm>
            <a:prstGeom prst="rect">
              <a:avLst/>
            </a:prstGeom>
            <a:solidFill>
              <a:srgbClr val="F8F8F8"/>
            </a:solid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3200" b="1">
                  <a:solidFill>
                    <a:srgbClr val="000000"/>
                  </a:solidFill>
                </a:rPr>
                <a:t>Capture Attention</a:t>
              </a:r>
            </a:p>
          </p:txBody>
        </p:sp>
      </p:grpSp>
    </p:spTree>
    <p:extLst>
      <p:ext uri="{BB962C8B-B14F-4D97-AF65-F5344CB8AC3E}">
        <p14:creationId xmlns:p14="http://schemas.microsoft.com/office/powerpoint/2010/main" val="623874634"/>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35"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15</a:t>
            </a:r>
            <a:endParaRPr lang="en-US" dirty="0">
              <a:solidFill>
                <a:srgbClr val="000000"/>
              </a:solidFill>
            </a:endParaRPr>
          </a:p>
        </p:txBody>
      </p:sp>
      <p:sp>
        <p:nvSpPr>
          <p:cNvPr id="978179" name="Rectangle 259"/>
          <p:cNvSpPr>
            <a:spLocks noChangeArrowheads="1"/>
          </p:cNvSpPr>
          <p:nvPr/>
        </p:nvSpPr>
        <p:spPr bwMode="auto">
          <a:xfrm>
            <a:off x="457200" y="1981200"/>
            <a:ext cx="3962400" cy="4191000"/>
          </a:xfrm>
          <a:prstGeom prst="rect">
            <a:avLst/>
          </a:prstGeom>
          <a:solidFill>
            <a:srgbClr val="F8F8F8"/>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81" name="Rectangle 261"/>
          <p:cNvSpPr>
            <a:spLocks noChangeArrowheads="1"/>
          </p:cNvSpPr>
          <p:nvPr/>
        </p:nvSpPr>
        <p:spPr bwMode="auto">
          <a:xfrm>
            <a:off x="4419600" y="1981200"/>
            <a:ext cx="4267200" cy="4191000"/>
          </a:xfrm>
          <a:prstGeom prst="rect">
            <a:avLst/>
          </a:prstGeom>
          <a:solidFill>
            <a:srgbClr val="F8F8F8"/>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7924" name="Rectangle 4"/>
          <p:cNvSpPr>
            <a:spLocks noGrp="1" noChangeArrowheads="1"/>
          </p:cNvSpPr>
          <p:nvPr>
            <p:ph type="title"/>
          </p:nvPr>
        </p:nvSpPr>
        <p:spPr>
          <a:xfrm>
            <a:off x="457200" y="381000"/>
            <a:ext cx="8229600" cy="1600200"/>
          </a:xfrm>
          <a:solidFill>
            <a:srgbClr val="660066"/>
          </a:solidFill>
          <a:ln w="19050">
            <a:solidFill>
              <a:srgbClr val="333333"/>
            </a:solidFill>
            <a:miter lim="800000"/>
            <a:headEnd/>
            <a:tailEnd/>
          </a:ln>
        </p:spPr>
        <p:txBody>
          <a:bodyPr/>
          <a:lstStyle/>
          <a:p>
            <a:r>
              <a:rPr lang="en-US" sz="4800">
                <a:solidFill>
                  <a:schemeClr val="bg1"/>
                </a:solidFill>
                <a:effectLst>
                  <a:outerShdw blurRad="38100" dist="38100" dir="2700000" algn="tl">
                    <a:srgbClr val="000000"/>
                  </a:outerShdw>
                </a:effectLst>
              </a:rPr>
              <a:t>Presentation Close</a:t>
            </a:r>
          </a:p>
        </p:txBody>
      </p:sp>
      <p:grpSp>
        <p:nvGrpSpPr>
          <p:cNvPr id="978051" name="Group 131"/>
          <p:cNvGrpSpPr>
            <a:grpSpLocks/>
          </p:cNvGrpSpPr>
          <p:nvPr/>
        </p:nvGrpSpPr>
        <p:grpSpPr bwMode="auto">
          <a:xfrm>
            <a:off x="706438" y="2057400"/>
            <a:ext cx="3462337" cy="4108450"/>
            <a:chOff x="366" y="1296"/>
            <a:chExt cx="2181" cy="2588"/>
          </a:xfrm>
        </p:grpSpPr>
        <p:sp>
          <p:nvSpPr>
            <p:cNvPr id="978052" name="Freeform 132"/>
            <p:cNvSpPr>
              <a:spLocks/>
            </p:cNvSpPr>
            <p:nvPr/>
          </p:nvSpPr>
          <p:spPr bwMode="auto">
            <a:xfrm flipH="1">
              <a:off x="428" y="2205"/>
              <a:ext cx="1077" cy="1642"/>
            </a:xfrm>
            <a:custGeom>
              <a:avLst/>
              <a:gdLst>
                <a:gd name="T0" fmla="*/ 203 w 1077"/>
                <a:gd name="T1" fmla="*/ 1640 h 1642"/>
                <a:gd name="T2" fmla="*/ 152 w 1077"/>
                <a:gd name="T3" fmla="*/ 1623 h 1642"/>
                <a:gd name="T4" fmla="*/ 109 w 1077"/>
                <a:gd name="T5" fmla="*/ 1592 h 1642"/>
                <a:gd name="T6" fmla="*/ 75 w 1077"/>
                <a:gd name="T7" fmla="*/ 1542 h 1642"/>
                <a:gd name="T8" fmla="*/ 50 w 1077"/>
                <a:gd name="T9" fmla="*/ 1473 h 1642"/>
                <a:gd name="T10" fmla="*/ 37 w 1077"/>
                <a:gd name="T11" fmla="*/ 1383 h 1642"/>
                <a:gd name="T12" fmla="*/ 35 w 1077"/>
                <a:gd name="T13" fmla="*/ 1273 h 1642"/>
                <a:gd name="T14" fmla="*/ 47 w 1077"/>
                <a:gd name="T15" fmla="*/ 1136 h 1642"/>
                <a:gd name="T16" fmla="*/ 62 w 1077"/>
                <a:gd name="T17" fmla="*/ 1052 h 1642"/>
                <a:gd name="T18" fmla="*/ 87 w 1077"/>
                <a:gd name="T19" fmla="*/ 992 h 1642"/>
                <a:gd name="T20" fmla="*/ 102 w 1077"/>
                <a:gd name="T21" fmla="*/ 875 h 1642"/>
                <a:gd name="T22" fmla="*/ 73 w 1077"/>
                <a:gd name="T23" fmla="*/ 703 h 1642"/>
                <a:gd name="T24" fmla="*/ 11 w 1077"/>
                <a:gd name="T25" fmla="*/ 546 h 1642"/>
                <a:gd name="T26" fmla="*/ 0 w 1077"/>
                <a:gd name="T27" fmla="*/ 395 h 1642"/>
                <a:gd name="T28" fmla="*/ 19 w 1077"/>
                <a:gd name="T29" fmla="*/ 219 h 1642"/>
                <a:gd name="T30" fmla="*/ 80 w 1077"/>
                <a:gd name="T31" fmla="*/ 75 h 1642"/>
                <a:gd name="T32" fmla="*/ 157 w 1077"/>
                <a:gd name="T33" fmla="*/ 18 h 1642"/>
                <a:gd name="T34" fmla="*/ 220 w 1077"/>
                <a:gd name="T35" fmla="*/ 2 h 1642"/>
                <a:gd name="T36" fmla="*/ 291 w 1077"/>
                <a:gd name="T37" fmla="*/ 1 h 1642"/>
                <a:gd name="T38" fmla="*/ 367 w 1077"/>
                <a:gd name="T39" fmla="*/ 7 h 1642"/>
                <a:gd name="T40" fmla="*/ 442 w 1077"/>
                <a:gd name="T41" fmla="*/ 18 h 1642"/>
                <a:gd name="T42" fmla="*/ 516 w 1077"/>
                <a:gd name="T43" fmla="*/ 30 h 1642"/>
                <a:gd name="T44" fmla="*/ 585 w 1077"/>
                <a:gd name="T45" fmla="*/ 36 h 1642"/>
                <a:gd name="T46" fmla="*/ 646 w 1077"/>
                <a:gd name="T47" fmla="*/ 36 h 1642"/>
                <a:gd name="T48" fmla="*/ 699 w 1077"/>
                <a:gd name="T49" fmla="*/ 27 h 1642"/>
                <a:gd name="T50" fmla="*/ 766 w 1077"/>
                <a:gd name="T51" fmla="*/ 34 h 1642"/>
                <a:gd name="T52" fmla="*/ 843 w 1077"/>
                <a:gd name="T53" fmla="*/ 58 h 1642"/>
                <a:gd name="T54" fmla="*/ 919 w 1077"/>
                <a:gd name="T55" fmla="*/ 100 h 1642"/>
                <a:gd name="T56" fmla="*/ 990 w 1077"/>
                <a:gd name="T57" fmla="*/ 156 h 1642"/>
                <a:gd name="T58" fmla="*/ 1043 w 1077"/>
                <a:gd name="T59" fmla="*/ 226 h 1642"/>
                <a:gd name="T60" fmla="*/ 1074 w 1077"/>
                <a:gd name="T61" fmla="*/ 308 h 1642"/>
                <a:gd name="T62" fmla="*/ 1071 w 1077"/>
                <a:gd name="T63" fmla="*/ 400 h 1642"/>
                <a:gd name="T64" fmla="*/ 1034 w 1077"/>
                <a:gd name="T65" fmla="*/ 499 h 1642"/>
                <a:gd name="T66" fmla="*/ 986 w 1077"/>
                <a:gd name="T67" fmla="*/ 589 h 1642"/>
                <a:gd name="T68" fmla="*/ 932 w 1077"/>
                <a:gd name="T69" fmla="*/ 667 h 1642"/>
                <a:gd name="T70" fmla="*/ 879 w 1077"/>
                <a:gd name="T71" fmla="*/ 734 h 1642"/>
                <a:gd name="T72" fmla="*/ 826 w 1077"/>
                <a:gd name="T73" fmla="*/ 792 h 1642"/>
                <a:gd name="T74" fmla="*/ 775 w 1077"/>
                <a:gd name="T75" fmla="*/ 837 h 1642"/>
                <a:gd name="T76" fmla="*/ 731 w 1077"/>
                <a:gd name="T77" fmla="*/ 872 h 1642"/>
                <a:gd name="T78" fmla="*/ 693 w 1077"/>
                <a:gd name="T79" fmla="*/ 897 h 1642"/>
                <a:gd name="T80" fmla="*/ 659 w 1077"/>
                <a:gd name="T81" fmla="*/ 922 h 1642"/>
                <a:gd name="T82" fmla="*/ 658 w 1077"/>
                <a:gd name="T83" fmla="*/ 975 h 1642"/>
                <a:gd name="T84" fmla="*/ 689 w 1077"/>
                <a:gd name="T85" fmla="*/ 1045 h 1642"/>
                <a:gd name="T86" fmla="*/ 735 w 1077"/>
                <a:gd name="T87" fmla="*/ 1122 h 1642"/>
                <a:gd name="T88" fmla="*/ 766 w 1077"/>
                <a:gd name="T89" fmla="*/ 1182 h 1642"/>
                <a:gd name="T90" fmla="*/ 781 w 1077"/>
                <a:gd name="T91" fmla="*/ 1230 h 1642"/>
                <a:gd name="T92" fmla="*/ 789 w 1077"/>
                <a:gd name="T93" fmla="*/ 1285 h 1642"/>
                <a:gd name="T94" fmla="*/ 787 w 1077"/>
                <a:gd name="T95" fmla="*/ 1343 h 1642"/>
                <a:gd name="T96" fmla="*/ 774 w 1077"/>
                <a:gd name="T97" fmla="*/ 1403 h 1642"/>
                <a:gd name="T98" fmla="*/ 746 w 1077"/>
                <a:gd name="T99" fmla="*/ 1460 h 1642"/>
                <a:gd name="T100" fmla="*/ 702 w 1077"/>
                <a:gd name="T101" fmla="*/ 1512 h 1642"/>
                <a:gd name="T102" fmla="*/ 640 w 1077"/>
                <a:gd name="T103" fmla="*/ 1556 h 1642"/>
                <a:gd name="T104" fmla="*/ 582 w 1077"/>
                <a:gd name="T105" fmla="*/ 1581 h 1642"/>
                <a:gd name="T106" fmla="*/ 542 w 1077"/>
                <a:gd name="T107" fmla="*/ 1595 h 1642"/>
                <a:gd name="T108" fmla="*/ 497 w 1077"/>
                <a:gd name="T109" fmla="*/ 1608 h 1642"/>
                <a:gd name="T110" fmla="*/ 447 w 1077"/>
                <a:gd name="T111" fmla="*/ 1619 h 1642"/>
                <a:gd name="T112" fmla="*/ 398 w 1077"/>
                <a:gd name="T113" fmla="*/ 1628 h 1642"/>
                <a:gd name="T114" fmla="*/ 347 w 1077"/>
                <a:gd name="T115" fmla="*/ 1636 h 1642"/>
                <a:gd name="T116" fmla="*/ 298 w 1077"/>
                <a:gd name="T117" fmla="*/ 1641 h 1642"/>
                <a:gd name="T118" fmla="*/ 252 w 1077"/>
                <a:gd name="T119" fmla="*/ 1642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7" h="1642">
                  <a:moveTo>
                    <a:pt x="230" y="1642"/>
                  </a:moveTo>
                  <a:lnTo>
                    <a:pt x="203" y="1640"/>
                  </a:lnTo>
                  <a:lnTo>
                    <a:pt x="177" y="1633"/>
                  </a:lnTo>
                  <a:lnTo>
                    <a:pt x="152" y="1623"/>
                  </a:lnTo>
                  <a:lnTo>
                    <a:pt x="130" y="1610"/>
                  </a:lnTo>
                  <a:lnTo>
                    <a:pt x="109" y="1592"/>
                  </a:lnTo>
                  <a:lnTo>
                    <a:pt x="91" y="1569"/>
                  </a:lnTo>
                  <a:lnTo>
                    <a:pt x="75" y="1542"/>
                  </a:lnTo>
                  <a:lnTo>
                    <a:pt x="62" y="1510"/>
                  </a:lnTo>
                  <a:lnTo>
                    <a:pt x="50" y="1473"/>
                  </a:lnTo>
                  <a:lnTo>
                    <a:pt x="43" y="1432"/>
                  </a:lnTo>
                  <a:lnTo>
                    <a:pt x="37" y="1383"/>
                  </a:lnTo>
                  <a:lnTo>
                    <a:pt x="35" y="1331"/>
                  </a:lnTo>
                  <a:lnTo>
                    <a:pt x="35" y="1273"/>
                  </a:lnTo>
                  <a:lnTo>
                    <a:pt x="39" y="1208"/>
                  </a:lnTo>
                  <a:lnTo>
                    <a:pt x="47" y="1136"/>
                  </a:lnTo>
                  <a:lnTo>
                    <a:pt x="57" y="1060"/>
                  </a:lnTo>
                  <a:lnTo>
                    <a:pt x="62" y="1052"/>
                  </a:lnTo>
                  <a:lnTo>
                    <a:pt x="74" y="1030"/>
                  </a:lnTo>
                  <a:lnTo>
                    <a:pt x="87" y="992"/>
                  </a:lnTo>
                  <a:lnTo>
                    <a:pt x="99" y="941"/>
                  </a:lnTo>
                  <a:lnTo>
                    <a:pt x="102" y="875"/>
                  </a:lnTo>
                  <a:lnTo>
                    <a:pt x="96" y="796"/>
                  </a:lnTo>
                  <a:lnTo>
                    <a:pt x="73" y="703"/>
                  </a:lnTo>
                  <a:lnTo>
                    <a:pt x="28" y="597"/>
                  </a:lnTo>
                  <a:lnTo>
                    <a:pt x="11" y="546"/>
                  </a:lnTo>
                  <a:lnTo>
                    <a:pt x="2" y="477"/>
                  </a:lnTo>
                  <a:lnTo>
                    <a:pt x="0" y="395"/>
                  </a:lnTo>
                  <a:lnTo>
                    <a:pt x="5" y="307"/>
                  </a:lnTo>
                  <a:lnTo>
                    <a:pt x="19" y="219"/>
                  </a:lnTo>
                  <a:lnTo>
                    <a:pt x="45" y="140"/>
                  </a:lnTo>
                  <a:lnTo>
                    <a:pt x="80" y="75"/>
                  </a:lnTo>
                  <a:lnTo>
                    <a:pt x="129" y="31"/>
                  </a:lnTo>
                  <a:lnTo>
                    <a:pt x="157" y="18"/>
                  </a:lnTo>
                  <a:lnTo>
                    <a:pt x="187" y="7"/>
                  </a:lnTo>
                  <a:lnTo>
                    <a:pt x="220" y="2"/>
                  </a:lnTo>
                  <a:lnTo>
                    <a:pt x="255" y="0"/>
                  </a:lnTo>
                  <a:lnTo>
                    <a:pt x="291" y="1"/>
                  </a:lnTo>
                  <a:lnTo>
                    <a:pt x="329" y="4"/>
                  </a:lnTo>
                  <a:lnTo>
                    <a:pt x="367" y="7"/>
                  </a:lnTo>
                  <a:lnTo>
                    <a:pt x="404" y="13"/>
                  </a:lnTo>
                  <a:lnTo>
                    <a:pt x="442" y="18"/>
                  </a:lnTo>
                  <a:lnTo>
                    <a:pt x="480" y="24"/>
                  </a:lnTo>
                  <a:lnTo>
                    <a:pt x="516" y="30"/>
                  </a:lnTo>
                  <a:lnTo>
                    <a:pt x="551" y="34"/>
                  </a:lnTo>
                  <a:lnTo>
                    <a:pt x="585" y="36"/>
                  </a:lnTo>
                  <a:lnTo>
                    <a:pt x="618" y="37"/>
                  </a:lnTo>
                  <a:lnTo>
                    <a:pt x="646" y="36"/>
                  </a:lnTo>
                  <a:lnTo>
                    <a:pt x="672" y="31"/>
                  </a:lnTo>
                  <a:lnTo>
                    <a:pt x="699" y="27"/>
                  </a:lnTo>
                  <a:lnTo>
                    <a:pt x="731" y="27"/>
                  </a:lnTo>
                  <a:lnTo>
                    <a:pt x="766" y="34"/>
                  </a:lnTo>
                  <a:lnTo>
                    <a:pt x="804" y="44"/>
                  </a:lnTo>
                  <a:lnTo>
                    <a:pt x="843" y="58"/>
                  </a:lnTo>
                  <a:lnTo>
                    <a:pt x="882" y="76"/>
                  </a:lnTo>
                  <a:lnTo>
                    <a:pt x="919" y="100"/>
                  </a:lnTo>
                  <a:lnTo>
                    <a:pt x="956" y="126"/>
                  </a:lnTo>
                  <a:lnTo>
                    <a:pt x="990" y="156"/>
                  </a:lnTo>
                  <a:lnTo>
                    <a:pt x="1019" y="190"/>
                  </a:lnTo>
                  <a:lnTo>
                    <a:pt x="1043" y="226"/>
                  </a:lnTo>
                  <a:lnTo>
                    <a:pt x="1062" y="266"/>
                  </a:lnTo>
                  <a:lnTo>
                    <a:pt x="1074" y="308"/>
                  </a:lnTo>
                  <a:lnTo>
                    <a:pt x="1077" y="353"/>
                  </a:lnTo>
                  <a:lnTo>
                    <a:pt x="1071" y="400"/>
                  </a:lnTo>
                  <a:lnTo>
                    <a:pt x="1056" y="450"/>
                  </a:lnTo>
                  <a:lnTo>
                    <a:pt x="1034" y="499"/>
                  </a:lnTo>
                  <a:lnTo>
                    <a:pt x="1010" y="545"/>
                  </a:lnTo>
                  <a:lnTo>
                    <a:pt x="986" y="589"/>
                  </a:lnTo>
                  <a:lnTo>
                    <a:pt x="960" y="629"/>
                  </a:lnTo>
                  <a:lnTo>
                    <a:pt x="932" y="667"/>
                  </a:lnTo>
                  <a:lnTo>
                    <a:pt x="906" y="702"/>
                  </a:lnTo>
                  <a:lnTo>
                    <a:pt x="879" y="734"/>
                  </a:lnTo>
                  <a:lnTo>
                    <a:pt x="852" y="764"/>
                  </a:lnTo>
                  <a:lnTo>
                    <a:pt x="826" y="792"/>
                  </a:lnTo>
                  <a:lnTo>
                    <a:pt x="800" y="816"/>
                  </a:lnTo>
                  <a:lnTo>
                    <a:pt x="775" y="837"/>
                  </a:lnTo>
                  <a:lnTo>
                    <a:pt x="752" y="857"/>
                  </a:lnTo>
                  <a:lnTo>
                    <a:pt x="731" y="872"/>
                  </a:lnTo>
                  <a:lnTo>
                    <a:pt x="711" y="885"/>
                  </a:lnTo>
                  <a:lnTo>
                    <a:pt x="693" y="897"/>
                  </a:lnTo>
                  <a:lnTo>
                    <a:pt x="679" y="905"/>
                  </a:lnTo>
                  <a:lnTo>
                    <a:pt x="659" y="922"/>
                  </a:lnTo>
                  <a:lnTo>
                    <a:pt x="653" y="945"/>
                  </a:lnTo>
                  <a:lnTo>
                    <a:pt x="658" y="975"/>
                  </a:lnTo>
                  <a:lnTo>
                    <a:pt x="671" y="1008"/>
                  </a:lnTo>
                  <a:lnTo>
                    <a:pt x="689" y="1045"/>
                  </a:lnTo>
                  <a:lnTo>
                    <a:pt x="712" y="1083"/>
                  </a:lnTo>
                  <a:lnTo>
                    <a:pt x="735" y="1122"/>
                  </a:lnTo>
                  <a:lnTo>
                    <a:pt x="757" y="1161"/>
                  </a:lnTo>
                  <a:lnTo>
                    <a:pt x="766" y="1182"/>
                  </a:lnTo>
                  <a:lnTo>
                    <a:pt x="775" y="1205"/>
                  </a:lnTo>
                  <a:lnTo>
                    <a:pt x="781" y="1230"/>
                  </a:lnTo>
                  <a:lnTo>
                    <a:pt x="787" y="1256"/>
                  </a:lnTo>
                  <a:lnTo>
                    <a:pt x="789" y="1285"/>
                  </a:lnTo>
                  <a:lnTo>
                    <a:pt x="789" y="1313"/>
                  </a:lnTo>
                  <a:lnTo>
                    <a:pt x="787" y="1343"/>
                  </a:lnTo>
                  <a:lnTo>
                    <a:pt x="783" y="1373"/>
                  </a:lnTo>
                  <a:lnTo>
                    <a:pt x="774" y="1403"/>
                  </a:lnTo>
                  <a:lnTo>
                    <a:pt x="762" y="1432"/>
                  </a:lnTo>
                  <a:lnTo>
                    <a:pt x="746" y="1460"/>
                  </a:lnTo>
                  <a:lnTo>
                    <a:pt x="727" y="1486"/>
                  </a:lnTo>
                  <a:lnTo>
                    <a:pt x="702" y="1512"/>
                  </a:lnTo>
                  <a:lnTo>
                    <a:pt x="673" y="1536"/>
                  </a:lnTo>
                  <a:lnTo>
                    <a:pt x="640" y="1556"/>
                  </a:lnTo>
                  <a:lnTo>
                    <a:pt x="601" y="1575"/>
                  </a:lnTo>
                  <a:lnTo>
                    <a:pt x="582" y="1581"/>
                  </a:lnTo>
                  <a:lnTo>
                    <a:pt x="563" y="1589"/>
                  </a:lnTo>
                  <a:lnTo>
                    <a:pt x="542" y="1595"/>
                  </a:lnTo>
                  <a:lnTo>
                    <a:pt x="520" y="1602"/>
                  </a:lnTo>
                  <a:lnTo>
                    <a:pt x="497" y="1608"/>
                  </a:lnTo>
                  <a:lnTo>
                    <a:pt x="472" y="1614"/>
                  </a:lnTo>
                  <a:lnTo>
                    <a:pt x="447" y="1619"/>
                  </a:lnTo>
                  <a:lnTo>
                    <a:pt x="422" y="1624"/>
                  </a:lnTo>
                  <a:lnTo>
                    <a:pt x="398" y="1628"/>
                  </a:lnTo>
                  <a:lnTo>
                    <a:pt x="372" y="1633"/>
                  </a:lnTo>
                  <a:lnTo>
                    <a:pt x="347" y="1636"/>
                  </a:lnTo>
                  <a:lnTo>
                    <a:pt x="322" y="1638"/>
                  </a:lnTo>
                  <a:lnTo>
                    <a:pt x="298" y="1641"/>
                  </a:lnTo>
                  <a:lnTo>
                    <a:pt x="274" y="1642"/>
                  </a:lnTo>
                  <a:lnTo>
                    <a:pt x="252" y="1642"/>
                  </a:lnTo>
                  <a:lnTo>
                    <a:pt x="230" y="16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53" name="Freeform 133"/>
            <p:cNvSpPr>
              <a:spLocks/>
            </p:cNvSpPr>
            <p:nvPr/>
          </p:nvSpPr>
          <p:spPr bwMode="auto">
            <a:xfrm flipH="1">
              <a:off x="444" y="2229"/>
              <a:ext cx="1047" cy="1599"/>
            </a:xfrm>
            <a:custGeom>
              <a:avLst/>
              <a:gdLst>
                <a:gd name="T0" fmla="*/ 180 w 1047"/>
                <a:gd name="T1" fmla="*/ 8 h 1599"/>
                <a:gd name="T2" fmla="*/ 278 w 1047"/>
                <a:gd name="T3" fmla="*/ 2 h 1599"/>
                <a:gd name="T4" fmla="*/ 386 w 1047"/>
                <a:gd name="T5" fmla="*/ 12 h 1599"/>
                <a:gd name="T6" fmla="*/ 493 w 1047"/>
                <a:gd name="T7" fmla="*/ 29 h 1599"/>
                <a:gd name="T8" fmla="*/ 588 w 1047"/>
                <a:gd name="T9" fmla="*/ 37 h 1599"/>
                <a:gd name="T10" fmla="*/ 667 w 1047"/>
                <a:gd name="T11" fmla="*/ 26 h 1599"/>
                <a:gd name="T12" fmla="*/ 771 w 1047"/>
                <a:gd name="T13" fmla="*/ 42 h 1599"/>
                <a:gd name="T14" fmla="*/ 887 w 1047"/>
                <a:gd name="T15" fmla="*/ 95 h 1599"/>
                <a:gd name="T16" fmla="*/ 987 w 1047"/>
                <a:gd name="T17" fmla="*/ 181 h 1599"/>
                <a:gd name="T18" fmla="*/ 1043 w 1047"/>
                <a:gd name="T19" fmla="*/ 296 h 1599"/>
                <a:gd name="T20" fmla="*/ 1028 w 1047"/>
                <a:gd name="T21" fmla="*/ 433 h 1599"/>
                <a:gd name="T22" fmla="*/ 960 w 1047"/>
                <a:gd name="T23" fmla="*/ 567 h 1599"/>
                <a:gd name="T24" fmla="*/ 883 w 1047"/>
                <a:gd name="T25" fmla="*/ 678 h 1599"/>
                <a:gd name="T26" fmla="*/ 805 w 1047"/>
                <a:gd name="T27" fmla="*/ 766 h 1599"/>
                <a:gd name="T28" fmla="*/ 734 w 1047"/>
                <a:gd name="T29" fmla="*/ 830 h 1599"/>
                <a:gd name="T30" fmla="*/ 676 w 1047"/>
                <a:gd name="T31" fmla="*/ 872 h 1599"/>
                <a:gd name="T32" fmla="*/ 649 w 1047"/>
                <a:gd name="T33" fmla="*/ 889 h 1599"/>
                <a:gd name="T34" fmla="*/ 635 w 1047"/>
                <a:gd name="T35" fmla="*/ 920 h 1599"/>
                <a:gd name="T36" fmla="*/ 657 w 1047"/>
                <a:gd name="T37" fmla="*/ 997 h 1599"/>
                <a:gd name="T38" fmla="*/ 708 w 1047"/>
                <a:gd name="T39" fmla="*/ 1089 h 1599"/>
                <a:gd name="T40" fmla="*/ 727 w 1047"/>
                <a:gd name="T41" fmla="*/ 1125 h 1599"/>
                <a:gd name="T42" fmla="*/ 738 w 1047"/>
                <a:gd name="T43" fmla="*/ 1149 h 1599"/>
                <a:gd name="T44" fmla="*/ 757 w 1047"/>
                <a:gd name="T45" fmla="*/ 1222 h 1599"/>
                <a:gd name="T46" fmla="*/ 757 w 1047"/>
                <a:gd name="T47" fmla="*/ 1305 h 1599"/>
                <a:gd name="T48" fmla="*/ 734 w 1047"/>
                <a:gd name="T49" fmla="*/ 1391 h 1599"/>
                <a:gd name="T50" fmla="*/ 676 w 1047"/>
                <a:gd name="T51" fmla="*/ 1470 h 1599"/>
                <a:gd name="T52" fmla="*/ 579 w 1047"/>
                <a:gd name="T53" fmla="*/ 1531 h 1599"/>
                <a:gd name="T54" fmla="*/ 522 w 1047"/>
                <a:gd name="T55" fmla="*/ 1551 h 1599"/>
                <a:gd name="T56" fmla="*/ 455 w 1047"/>
                <a:gd name="T57" fmla="*/ 1570 h 1599"/>
                <a:gd name="T58" fmla="*/ 384 w 1047"/>
                <a:gd name="T59" fmla="*/ 1584 h 1599"/>
                <a:gd name="T60" fmla="*/ 312 w 1047"/>
                <a:gd name="T61" fmla="*/ 1595 h 1599"/>
                <a:gd name="T62" fmla="*/ 246 w 1047"/>
                <a:gd name="T63" fmla="*/ 1599 h 1599"/>
                <a:gd name="T64" fmla="*/ 173 w 1047"/>
                <a:gd name="T65" fmla="*/ 1591 h 1599"/>
                <a:gd name="T66" fmla="*/ 108 w 1047"/>
                <a:gd name="T67" fmla="*/ 1551 h 1599"/>
                <a:gd name="T68" fmla="*/ 61 w 1047"/>
                <a:gd name="T69" fmla="*/ 1473 h 1599"/>
                <a:gd name="T70" fmla="*/ 36 w 1047"/>
                <a:gd name="T71" fmla="*/ 1350 h 1599"/>
                <a:gd name="T72" fmla="*/ 36 w 1047"/>
                <a:gd name="T73" fmla="*/ 1179 h 1599"/>
                <a:gd name="T74" fmla="*/ 57 w 1047"/>
                <a:gd name="T75" fmla="*/ 1027 h 1599"/>
                <a:gd name="T76" fmla="*/ 87 w 1047"/>
                <a:gd name="T77" fmla="*/ 912 h 1599"/>
                <a:gd name="T78" fmla="*/ 62 w 1047"/>
                <a:gd name="T79" fmla="*/ 681 h 1599"/>
                <a:gd name="T80" fmla="*/ 23 w 1047"/>
                <a:gd name="T81" fmla="*/ 571 h 1599"/>
                <a:gd name="T82" fmla="*/ 8 w 1047"/>
                <a:gd name="T83" fmla="*/ 508 h 1599"/>
                <a:gd name="T84" fmla="*/ 7 w 1047"/>
                <a:gd name="T85" fmla="*/ 280 h 1599"/>
                <a:gd name="T86" fmla="*/ 78 w 1047"/>
                <a:gd name="T87" fmla="*/ 71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7" h="1599">
                  <a:moveTo>
                    <a:pt x="122" y="30"/>
                  </a:moveTo>
                  <a:lnTo>
                    <a:pt x="150" y="17"/>
                  </a:lnTo>
                  <a:lnTo>
                    <a:pt x="180" y="8"/>
                  </a:lnTo>
                  <a:lnTo>
                    <a:pt x="211" y="3"/>
                  </a:lnTo>
                  <a:lnTo>
                    <a:pt x="243" y="0"/>
                  </a:lnTo>
                  <a:lnTo>
                    <a:pt x="278" y="2"/>
                  </a:lnTo>
                  <a:lnTo>
                    <a:pt x="314" y="3"/>
                  </a:lnTo>
                  <a:lnTo>
                    <a:pt x="350" y="8"/>
                  </a:lnTo>
                  <a:lnTo>
                    <a:pt x="386" y="12"/>
                  </a:lnTo>
                  <a:lnTo>
                    <a:pt x="423" y="19"/>
                  </a:lnTo>
                  <a:lnTo>
                    <a:pt x="458" y="24"/>
                  </a:lnTo>
                  <a:lnTo>
                    <a:pt x="493" y="29"/>
                  </a:lnTo>
                  <a:lnTo>
                    <a:pt x="527" y="34"/>
                  </a:lnTo>
                  <a:lnTo>
                    <a:pt x="558" y="37"/>
                  </a:lnTo>
                  <a:lnTo>
                    <a:pt x="588" y="37"/>
                  </a:lnTo>
                  <a:lnTo>
                    <a:pt x="617" y="36"/>
                  </a:lnTo>
                  <a:lnTo>
                    <a:pt x="641" y="30"/>
                  </a:lnTo>
                  <a:lnTo>
                    <a:pt x="667" y="26"/>
                  </a:lnTo>
                  <a:lnTo>
                    <a:pt x="698" y="26"/>
                  </a:lnTo>
                  <a:lnTo>
                    <a:pt x="734" y="32"/>
                  </a:lnTo>
                  <a:lnTo>
                    <a:pt x="771" y="42"/>
                  </a:lnTo>
                  <a:lnTo>
                    <a:pt x="809" y="55"/>
                  </a:lnTo>
                  <a:lnTo>
                    <a:pt x="848" y="73"/>
                  </a:lnTo>
                  <a:lnTo>
                    <a:pt x="887" y="95"/>
                  </a:lnTo>
                  <a:lnTo>
                    <a:pt x="923" y="120"/>
                  </a:lnTo>
                  <a:lnTo>
                    <a:pt x="957" y="150"/>
                  </a:lnTo>
                  <a:lnTo>
                    <a:pt x="987" y="181"/>
                  </a:lnTo>
                  <a:lnTo>
                    <a:pt x="1012" y="218"/>
                  </a:lnTo>
                  <a:lnTo>
                    <a:pt x="1031" y="255"/>
                  </a:lnTo>
                  <a:lnTo>
                    <a:pt x="1043" y="296"/>
                  </a:lnTo>
                  <a:lnTo>
                    <a:pt x="1047" y="340"/>
                  </a:lnTo>
                  <a:lnTo>
                    <a:pt x="1043" y="385"/>
                  </a:lnTo>
                  <a:lnTo>
                    <a:pt x="1028" y="433"/>
                  </a:lnTo>
                  <a:lnTo>
                    <a:pt x="1007" y="480"/>
                  </a:lnTo>
                  <a:lnTo>
                    <a:pt x="983" y="526"/>
                  </a:lnTo>
                  <a:lnTo>
                    <a:pt x="960" y="567"/>
                  </a:lnTo>
                  <a:lnTo>
                    <a:pt x="935" y="606"/>
                  </a:lnTo>
                  <a:lnTo>
                    <a:pt x="909" y="644"/>
                  </a:lnTo>
                  <a:lnTo>
                    <a:pt x="883" y="678"/>
                  </a:lnTo>
                  <a:lnTo>
                    <a:pt x="857" y="710"/>
                  </a:lnTo>
                  <a:lnTo>
                    <a:pt x="831" y="739"/>
                  </a:lnTo>
                  <a:lnTo>
                    <a:pt x="805" y="766"/>
                  </a:lnTo>
                  <a:lnTo>
                    <a:pt x="780" y="790"/>
                  </a:lnTo>
                  <a:lnTo>
                    <a:pt x="757" y="812"/>
                  </a:lnTo>
                  <a:lnTo>
                    <a:pt x="734" y="830"/>
                  </a:lnTo>
                  <a:lnTo>
                    <a:pt x="713" y="847"/>
                  </a:lnTo>
                  <a:lnTo>
                    <a:pt x="693" y="860"/>
                  </a:lnTo>
                  <a:lnTo>
                    <a:pt x="676" y="872"/>
                  </a:lnTo>
                  <a:lnTo>
                    <a:pt x="662" y="880"/>
                  </a:lnTo>
                  <a:lnTo>
                    <a:pt x="656" y="883"/>
                  </a:lnTo>
                  <a:lnTo>
                    <a:pt x="649" y="889"/>
                  </a:lnTo>
                  <a:lnTo>
                    <a:pt x="644" y="895"/>
                  </a:lnTo>
                  <a:lnTo>
                    <a:pt x="640" y="900"/>
                  </a:lnTo>
                  <a:lnTo>
                    <a:pt x="635" y="920"/>
                  </a:lnTo>
                  <a:lnTo>
                    <a:pt x="636" y="942"/>
                  </a:lnTo>
                  <a:lnTo>
                    <a:pt x="644" y="968"/>
                  </a:lnTo>
                  <a:lnTo>
                    <a:pt x="657" y="997"/>
                  </a:lnTo>
                  <a:lnTo>
                    <a:pt x="671" y="1027"/>
                  </a:lnTo>
                  <a:lnTo>
                    <a:pt x="689" y="1058"/>
                  </a:lnTo>
                  <a:lnTo>
                    <a:pt x="708" y="1089"/>
                  </a:lnTo>
                  <a:lnTo>
                    <a:pt x="724" y="1121"/>
                  </a:lnTo>
                  <a:lnTo>
                    <a:pt x="726" y="1123"/>
                  </a:lnTo>
                  <a:lnTo>
                    <a:pt x="727" y="1125"/>
                  </a:lnTo>
                  <a:lnTo>
                    <a:pt x="727" y="1127"/>
                  </a:lnTo>
                  <a:lnTo>
                    <a:pt x="728" y="1129"/>
                  </a:lnTo>
                  <a:lnTo>
                    <a:pt x="738" y="1149"/>
                  </a:lnTo>
                  <a:lnTo>
                    <a:pt x="745" y="1171"/>
                  </a:lnTo>
                  <a:lnTo>
                    <a:pt x="752" y="1196"/>
                  </a:lnTo>
                  <a:lnTo>
                    <a:pt x="757" y="1222"/>
                  </a:lnTo>
                  <a:lnTo>
                    <a:pt x="760" y="1249"/>
                  </a:lnTo>
                  <a:lnTo>
                    <a:pt x="760" y="1276"/>
                  </a:lnTo>
                  <a:lnTo>
                    <a:pt x="757" y="1305"/>
                  </a:lnTo>
                  <a:lnTo>
                    <a:pt x="753" y="1333"/>
                  </a:lnTo>
                  <a:lnTo>
                    <a:pt x="744" y="1363"/>
                  </a:lnTo>
                  <a:lnTo>
                    <a:pt x="734" y="1391"/>
                  </a:lnTo>
                  <a:lnTo>
                    <a:pt x="718" y="1419"/>
                  </a:lnTo>
                  <a:lnTo>
                    <a:pt x="698" y="1445"/>
                  </a:lnTo>
                  <a:lnTo>
                    <a:pt x="676" y="1470"/>
                  </a:lnTo>
                  <a:lnTo>
                    <a:pt x="648" y="1492"/>
                  </a:lnTo>
                  <a:lnTo>
                    <a:pt x="617" y="1513"/>
                  </a:lnTo>
                  <a:lnTo>
                    <a:pt x="579" y="1531"/>
                  </a:lnTo>
                  <a:lnTo>
                    <a:pt x="561" y="1538"/>
                  </a:lnTo>
                  <a:lnTo>
                    <a:pt x="542" y="1544"/>
                  </a:lnTo>
                  <a:lnTo>
                    <a:pt x="522" y="1551"/>
                  </a:lnTo>
                  <a:lnTo>
                    <a:pt x="501" y="1557"/>
                  </a:lnTo>
                  <a:lnTo>
                    <a:pt x="477" y="1564"/>
                  </a:lnTo>
                  <a:lnTo>
                    <a:pt x="455" y="1570"/>
                  </a:lnTo>
                  <a:lnTo>
                    <a:pt x="432" y="1575"/>
                  </a:lnTo>
                  <a:lnTo>
                    <a:pt x="408" y="1581"/>
                  </a:lnTo>
                  <a:lnTo>
                    <a:pt x="384" y="1584"/>
                  </a:lnTo>
                  <a:lnTo>
                    <a:pt x="360" y="1588"/>
                  </a:lnTo>
                  <a:lnTo>
                    <a:pt x="336" y="1592"/>
                  </a:lnTo>
                  <a:lnTo>
                    <a:pt x="312" y="1595"/>
                  </a:lnTo>
                  <a:lnTo>
                    <a:pt x="290" y="1597"/>
                  </a:lnTo>
                  <a:lnTo>
                    <a:pt x="267" y="1599"/>
                  </a:lnTo>
                  <a:lnTo>
                    <a:pt x="246" y="1599"/>
                  </a:lnTo>
                  <a:lnTo>
                    <a:pt x="225" y="1599"/>
                  </a:lnTo>
                  <a:lnTo>
                    <a:pt x="198" y="1596"/>
                  </a:lnTo>
                  <a:lnTo>
                    <a:pt x="173" y="1591"/>
                  </a:lnTo>
                  <a:lnTo>
                    <a:pt x="150" y="1581"/>
                  </a:lnTo>
                  <a:lnTo>
                    <a:pt x="128" y="1568"/>
                  </a:lnTo>
                  <a:lnTo>
                    <a:pt x="108" y="1551"/>
                  </a:lnTo>
                  <a:lnTo>
                    <a:pt x="90" y="1529"/>
                  </a:lnTo>
                  <a:lnTo>
                    <a:pt x="74" y="1503"/>
                  </a:lnTo>
                  <a:lnTo>
                    <a:pt x="61" y="1473"/>
                  </a:lnTo>
                  <a:lnTo>
                    <a:pt x="49" y="1436"/>
                  </a:lnTo>
                  <a:lnTo>
                    <a:pt x="42" y="1396"/>
                  </a:lnTo>
                  <a:lnTo>
                    <a:pt x="36" y="1350"/>
                  </a:lnTo>
                  <a:lnTo>
                    <a:pt x="33" y="1298"/>
                  </a:lnTo>
                  <a:lnTo>
                    <a:pt x="34" y="1241"/>
                  </a:lnTo>
                  <a:lnTo>
                    <a:pt x="36" y="1179"/>
                  </a:lnTo>
                  <a:lnTo>
                    <a:pt x="43" y="1110"/>
                  </a:lnTo>
                  <a:lnTo>
                    <a:pt x="53" y="1034"/>
                  </a:lnTo>
                  <a:lnTo>
                    <a:pt x="57" y="1027"/>
                  </a:lnTo>
                  <a:lnTo>
                    <a:pt x="66" y="1003"/>
                  </a:lnTo>
                  <a:lnTo>
                    <a:pt x="78" y="964"/>
                  </a:lnTo>
                  <a:lnTo>
                    <a:pt x="87" y="912"/>
                  </a:lnTo>
                  <a:lnTo>
                    <a:pt x="90" y="847"/>
                  </a:lnTo>
                  <a:lnTo>
                    <a:pt x="83" y="769"/>
                  </a:lnTo>
                  <a:lnTo>
                    <a:pt x="62" y="681"/>
                  </a:lnTo>
                  <a:lnTo>
                    <a:pt x="26" y="582"/>
                  </a:lnTo>
                  <a:lnTo>
                    <a:pt x="25" y="577"/>
                  </a:lnTo>
                  <a:lnTo>
                    <a:pt x="23" y="571"/>
                  </a:lnTo>
                  <a:lnTo>
                    <a:pt x="21" y="567"/>
                  </a:lnTo>
                  <a:lnTo>
                    <a:pt x="20" y="562"/>
                  </a:lnTo>
                  <a:lnTo>
                    <a:pt x="8" y="508"/>
                  </a:lnTo>
                  <a:lnTo>
                    <a:pt x="0" y="439"/>
                  </a:lnTo>
                  <a:lnTo>
                    <a:pt x="0" y="362"/>
                  </a:lnTo>
                  <a:lnTo>
                    <a:pt x="7" y="280"/>
                  </a:lnTo>
                  <a:lnTo>
                    <a:pt x="22" y="201"/>
                  </a:lnTo>
                  <a:lnTo>
                    <a:pt x="46" y="129"/>
                  </a:lnTo>
                  <a:lnTo>
                    <a:pt x="78" y="71"/>
                  </a:lnTo>
                  <a:lnTo>
                    <a:pt x="122" y="30"/>
                  </a:lnTo>
                  <a:close/>
                </a:path>
              </a:pathLst>
            </a:custGeom>
            <a:solidFill>
              <a:srgbClr val="F7F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54" name="Freeform 134"/>
            <p:cNvSpPr>
              <a:spLocks/>
            </p:cNvSpPr>
            <p:nvPr/>
          </p:nvSpPr>
          <p:spPr bwMode="auto">
            <a:xfrm flipH="1">
              <a:off x="461" y="2254"/>
              <a:ext cx="1016" cy="1556"/>
            </a:xfrm>
            <a:custGeom>
              <a:avLst/>
              <a:gdLst>
                <a:gd name="T0" fmla="*/ 142 w 1016"/>
                <a:gd name="T1" fmla="*/ 16 h 1556"/>
                <a:gd name="T2" fmla="*/ 201 w 1016"/>
                <a:gd name="T3" fmla="*/ 3 h 1556"/>
                <a:gd name="T4" fmla="*/ 264 w 1016"/>
                <a:gd name="T5" fmla="*/ 0 h 1556"/>
                <a:gd name="T6" fmla="*/ 332 w 1016"/>
                <a:gd name="T7" fmla="*/ 7 h 1556"/>
                <a:gd name="T8" fmla="*/ 401 w 1016"/>
                <a:gd name="T9" fmla="*/ 18 h 1556"/>
                <a:gd name="T10" fmla="*/ 469 w 1016"/>
                <a:gd name="T11" fmla="*/ 29 h 1556"/>
                <a:gd name="T12" fmla="*/ 531 w 1016"/>
                <a:gd name="T13" fmla="*/ 35 h 1556"/>
                <a:gd name="T14" fmla="*/ 586 w 1016"/>
                <a:gd name="T15" fmla="*/ 34 h 1556"/>
                <a:gd name="T16" fmla="*/ 636 w 1016"/>
                <a:gd name="T17" fmla="*/ 25 h 1556"/>
                <a:gd name="T18" fmla="*/ 700 w 1016"/>
                <a:gd name="T19" fmla="*/ 30 h 1556"/>
                <a:gd name="T20" fmla="*/ 776 w 1016"/>
                <a:gd name="T21" fmla="*/ 52 h 1556"/>
                <a:gd name="T22" fmla="*/ 852 w 1016"/>
                <a:gd name="T23" fmla="*/ 90 h 1556"/>
                <a:gd name="T24" fmla="*/ 924 w 1016"/>
                <a:gd name="T25" fmla="*/ 142 h 1556"/>
                <a:gd name="T26" fmla="*/ 980 w 1016"/>
                <a:gd name="T27" fmla="*/ 207 h 1556"/>
                <a:gd name="T28" fmla="*/ 1012 w 1016"/>
                <a:gd name="T29" fmla="*/ 282 h 1556"/>
                <a:gd name="T30" fmla="*/ 1012 w 1016"/>
                <a:gd name="T31" fmla="*/ 369 h 1556"/>
                <a:gd name="T32" fmla="*/ 978 w 1016"/>
                <a:gd name="T33" fmla="*/ 462 h 1556"/>
                <a:gd name="T34" fmla="*/ 933 w 1016"/>
                <a:gd name="T35" fmla="*/ 545 h 1556"/>
                <a:gd name="T36" fmla="*/ 885 w 1016"/>
                <a:gd name="T37" fmla="*/ 620 h 1556"/>
                <a:gd name="T38" fmla="*/ 834 w 1016"/>
                <a:gd name="T39" fmla="*/ 685 h 1556"/>
                <a:gd name="T40" fmla="*/ 785 w 1016"/>
                <a:gd name="T41" fmla="*/ 740 h 1556"/>
                <a:gd name="T42" fmla="*/ 737 w 1016"/>
                <a:gd name="T43" fmla="*/ 786 h 1556"/>
                <a:gd name="T44" fmla="*/ 694 w 1016"/>
                <a:gd name="T45" fmla="*/ 821 h 1556"/>
                <a:gd name="T46" fmla="*/ 658 w 1016"/>
                <a:gd name="T47" fmla="*/ 845 h 1556"/>
                <a:gd name="T48" fmla="*/ 638 w 1016"/>
                <a:gd name="T49" fmla="*/ 858 h 1556"/>
                <a:gd name="T50" fmla="*/ 627 w 1016"/>
                <a:gd name="T51" fmla="*/ 868 h 1556"/>
                <a:gd name="T52" fmla="*/ 616 w 1016"/>
                <a:gd name="T53" fmla="*/ 891 h 1556"/>
                <a:gd name="T54" fmla="*/ 622 w 1016"/>
                <a:gd name="T55" fmla="*/ 938 h 1556"/>
                <a:gd name="T56" fmla="*/ 645 w 1016"/>
                <a:gd name="T57" fmla="*/ 995 h 1556"/>
                <a:gd name="T58" fmla="*/ 679 w 1016"/>
                <a:gd name="T59" fmla="*/ 1057 h 1556"/>
                <a:gd name="T60" fmla="*/ 697 w 1016"/>
                <a:gd name="T61" fmla="*/ 1090 h 1556"/>
                <a:gd name="T62" fmla="*/ 699 w 1016"/>
                <a:gd name="T63" fmla="*/ 1094 h 1556"/>
                <a:gd name="T64" fmla="*/ 717 w 1016"/>
                <a:gd name="T65" fmla="*/ 1137 h 1556"/>
                <a:gd name="T66" fmla="*/ 730 w 1016"/>
                <a:gd name="T67" fmla="*/ 1240 h 1556"/>
                <a:gd name="T68" fmla="*/ 704 w 1016"/>
                <a:gd name="T69" fmla="*/ 1350 h 1556"/>
                <a:gd name="T70" fmla="*/ 622 w 1016"/>
                <a:gd name="T71" fmla="*/ 1449 h 1556"/>
                <a:gd name="T72" fmla="*/ 538 w 1016"/>
                <a:gd name="T73" fmla="*/ 1492 h 1556"/>
                <a:gd name="T74" fmla="*/ 500 w 1016"/>
                <a:gd name="T75" fmla="*/ 1506 h 1556"/>
                <a:gd name="T76" fmla="*/ 459 w 1016"/>
                <a:gd name="T77" fmla="*/ 1519 h 1556"/>
                <a:gd name="T78" fmla="*/ 415 w 1016"/>
                <a:gd name="T79" fmla="*/ 1531 h 1556"/>
                <a:gd name="T80" fmla="*/ 370 w 1016"/>
                <a:gd name="T81" fmla="*/ 1540 h 1556"/>
                <a:gd name="T82" fmla="*/ 324 w 1016"/>
                <a:gd name="T83" fmla="*/ 1548 h 1556"/>
                <a:gd name="T84" fmla="*/ 280 w 1016"/>
                <a:gd name="T85" fmla="*/ 1554 h 1556"/>
                <a:gd name="T86" fmla="*/ 237 w 1016"/>
                <a:gd name="T87" fmla="*/ 1556 h 1556"/>
                <a:gd name="T88" fmla="*/ 192 w 1016"/>
                <a:gd name="T89" fmla="*/ 1553 h 1556"/>
                <a:gd name="T90" fmla="*/ 145 w 1016"/>
                <a:gd name="T91" fmla="*/ 1539 h 1556"/>
                <a:gd name="T92" fmla="*/ 104 w 1016"/>
                <a:gd name="T93" fmla="*/ 1509 h 1556"/>
                <a:gd name="T94" fmla="*/ 72 w 1016"/>
                <a:gd name="T95" fmla="*/ 1463 h 1556"/>
                <a:gd name="T96" fmla="*/ 48 w 1016"/>
                <a:gd name="T97" fmla="*/ 1400 h 1556"/>
                <a:gd name="T98" fmla="*/ 34 w 1016"/>
                <a:gd name="T99" fmla="*/ 1315 h 1556"/>
                <a:gd name="T100" fmla="*/ 32 w 1016"/>
                <a:gd name="T101" fmla="*/ 1211 h 1556"/>
                <a:gd name="T102" fmla="*/ 42 w 1016"/>
                <a:gd name="T103" fmla="*/ 1082 h 1556"/>
                <a:gd name="T104" fmla="*/ 54 w 1016"/>
                <a:gd name="T105" fmla="*/ 1000 h 1556"/>
                <a:gd name="T106" fmla="*/ 69 w 1016"/>
                <a:gd name="T107" fmla="*/ 935 h 1556"/>
                <a:gd name="T108" fmla="*/ 76 w 1016"/>
                <a:gd name="T109" fmla="*/ 816 h 1556"/>
                <a:gd name="T110" fmla="*/ 54 w 1016"/>
                <a:gd name="T111" fmla="*/ 656 h 1556"/>
                <a:gd name="T112" fmla="*/ 22 w 1016"/>
                <a:gd name="T113" fmla="*/ 561 h 1556"/>
                <a:gd name="T114" fmla="*/ 19 w 1016"/>
                <a:gd name="T115" fmla="*/ 550 h 1556"/>
                <a:gd name="T116" fmla="*/ 7 w 1016"/>
                <a:gd name="T117" fmla="*/ 493 h 1556"/>
                <a:gd name="T118" fmla="*/ 0 w 1016"/>
                <a:gd name="T119" fmla="*/ 351 h 1556"/>
                <a:gd name="T120" fmla="*/ 20 w 1016"/>
                <a:gd name="T121" fmla="*/ 195 h 1556"/>
                <a:gd name="T122" fmla="*/ 74 w 1016"/>
                <a:gd name="T123" fmla="*/ 68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6" h="1556">
                  <a:moveTo>
                    <a:pt x="116" y="29"/>
                  </a:moveTo>
                  <a:lnTo>
                    <a:pt x="142" y="16"/>
                  </a:lnTo>
                  <a:lnTo>
                    <a:pt x="169" y="8"/>
                  </a:lnTo>
                  <a:lnTo>
                    <a:pt x="201" y="3"/>
                  </a:lnTo>
                  <a:lnTo>
                    <a:pt x="232" y="0"/>
                  </a:lnTo>
                  <a:lnTo>
                    <a:pt x="264" y="0"/>
                  </a:lnTo>
                  <a:lnTo>
                    <a:pt x="298" y="3"/>
                  </a:lnTo>
                  <a:lnTo>
                    <a:pt x="332" y="7"/>
                  </a:lnTo>
                  <a:lnTo>
                    <a:pt x="367" y="12"/>
                  </a:lnTo>
                  <a:lnTo>
                    <a:pt x="401" y="18"/>
                  </a:lnTo>
                  <a:lnTo>
                    <a:pt x="435" y="24"/>
                  </a:lnTo>
                  <a:lnTo>
                    <a:pt x="469" y="29"/>
                  </a:lnTo>
                  <a:lnTo>
                    <a:pt x="500" y="33"/>
                  </a:lnTo>
                  <a:lnTo>
                    <a:pt x="531" y="35"/>
                  </a:lnTo>
                  <a:lnTo>
                    <a:pt x="560" y="35"/>
                  </a:lnTo>
                  <a:lnTo>
                    <a:pt x="586" y="34"/>
                  </a:lnTo>
                  <a:lnTo>
                    <a:pt x="610" y="29"/>
                  </a:lnTo>
                  <a:lnTo>
                    <a:pt x="636" y="25"/>
                  </a:lnTo>
                  <a:lnTo>
                    <a:pt x="666" y="25"/>
                  </a:lnTo>
                  <a:lnTo>
                    <a:pt x="700" y="30"/>
                  </a:lnTo>
                  <a:lnTo>
                    <a:pt x="738" y="39"/>
                  </a:lnTo>
                  <a:lnTo>
                    <a:pt x="776" y="52"/>
                  </a:lnTo>
                  <a:lnTo>
                    <a:pt x="815" y="69"/>
                  </a:lnTo>
                  <a:lnTo>
                    <a:pt x="852" y="90"/>
                  </a:lnTo>
                  <a:lnTo>
                    <a:pt x="890" y="115"/>
                  </a:lnTo>
                  <a:lnTo>
                    <a:pt x="924" y="142"/>
                  </a:lnTo>
                  <a:lnTo>
                    <a:pt x="954" y="173"/>
                  </a:lnTo>
                  <a:lnTo>
                    <a:pt x="980" y="207"/>
                  </a:lnTo>
                  <a:lnTo>
                    <a:pt x="999" y="243"/>
                  </a:lnTo>
                  <a:lnTo>
                    <a:pt x="1012" y="282"/>
                  </a:lnTo>
                  <a:lnTo>
                    <a:pt x="1016" y="325"/>
                  </a:lnTo>
                  <a:lnTo>
                    <a:pt x="1012" y="369"/>
                  </a:lnTo>
                  <a:lnTo>
                    <a:pt x="998" y="416"/>
                  </a:lnTo>
                  <a:lnTo>
                    <a:pt x="978" y="462"/>
                  </a:lnTo>
                  <a:lnTo>
                    <a:pt x="956" y="505"/>
                  </a:lnTo>
                  <a:lnTo>
                    <a:pt x="933" y="545"/>
                  </a:lnTo>
                  <a:lnTo>
                    <a:pt x="909" y="584"/>
                  </a:lnTo>
                  <a:lnTo>
                    <a:pt x="885" y="620"/>
                  </a:lnTo>
                  <a:lnTo>
                    <a:pt x="859" y="654"/>
                  </a:lnTo>
                  <a:lnTo>
                    <a:pt x="834" y="685"/>
                  </a:lnTo>
                  <a:lnTo>
                    <a:pt x="809" y="714"/>
                  </a:lnTo>
                  <a:lnTo>
                    <a:pt x="785" y="740"/>
                  </a:lnTo>
                  <a:lnTo>
                    <a:pt x="760" y="765"/>
                  </a:lnTo>
                  <a:lnTo>
                    <a:pt x="737" y="786"/>
                  </a:lnTo>
                  <a:lnTo>
                    <a:pt x="714" y="805"/>
                  </a:lnTo>
                  <a:lnTo>
                    <a:pt x="694" y="821"/>
                  </a:lnTo>
                  <a:lnTo>
                    <a:pt x="675" y="835"/>
                  </a:lnTo>
                  <a:lnTo>
                    <a:pt x="658" y="845"/>
                  </a:lnTo>
                  <a:lnTo>
                    <a:pt x="644" y="855"/>
                  </a:lnTo>
                  <a:lnTo>
                    <a:pt x="638" y="858"/>
                  </a:lnTo>
                  <a:lnTo>
                    <a:pt x="631" y="864"/>
                  </a:lnTo>
                  <a:lnTo>
                    <a:pt x="627" y="868"/>
                  </a:lnTo>
                  <a:lnTo>
                    <a:pt x="623" y="873"/>
                  </a:lnTo>
                  <a:lnTo>
                    <a:pt x="616" y="891"/>
                  </a:lnTo>
                  <a:lnTo>
                    <a:pt x="616" y="913"/>
                  </a:lnTo>
                  <a:lnTo>
                    <a:pt x="622" y="938"/>
                  </a:lnTo>
                  <a:lnTo>
                    <a:pt x="632" y="965"/>
                  </a:lnTo>
                  <a:lnTo>
                    <a:pt x="645" y="995"/>
                  </a:lnTo>
                  <a:lnTo>
                    <a:pt x="662" y="1025"/>
                  </a:lnTo>
                  <a:lnTo>
                    <a:pt x="679" y="1057"/>
                  </a:lnTo>
                  <a:lnTo>
                    <a:pt x="696" y="1089"/>
                  </a:lnTo>
                  <a:lnTo>
                    <a:pt x="697" y="1090"/>
                  </a:lnTo>
                  <a:lnTo>
                    <a:pt x="699" y="1091"/>
                  </a:lnTo>
                  <a:lnTo>
                    <a:pt x="699" y="1094"/>
                  </a:lnTo>
                  <a:lnTo>
                    <a:pt x="700" y="1095"/>
                  </a:lnTo>
                  <a:lnTo>
                    <a:pt x="717" y="1137"/>
                  </a:lnTo>
                  <a:lnTo>
                    <a:pt x="727" y="1185"/>
                  </a:lnTo>
                  <a:lnTo>
                    <a:pt x="730" y="1240"/>
                  </a:lnTo>
                  <a:lnTo>
                    <a:pt x="724" y="1295"/>
                  </a:lnTo>
                  <a:lnTo>
                    <a:pt x="704" y="1350"/>
                  </a:lnTo>
                  <a:lnTo>
                    <a:pt x="671" y="1402"/>
                  </a:lnTo>
                  <a:lnTo>
                    <a:pt x="622" y="1449"/>
                  </a:lnTo>
                  <a:lnTo>
                    <a:pt x="554" y="1485"/>
                  </a:lnTo>
                  <a:lnTo>
                    <a:pt x="538" y="1492"/>
                  </a:lnTo>
                  <a:lnTo>
                    <a:pt x="519" y="1498"/>
                  </a:lnTo>
                  <a:lnTo>
                    <a:pt x="500" y="1506"/>
                  </a:lnTo>
                  <a:lnTo>
                    <a:pt x="480" y="1513"/>
                  </a:lnTo>
                  <a:lnTo>
                    <a:pt x="459" y="1519"/>
                  </a:lnTo>
                  <a:lnTo>
                    <a:pt x="437" y="1524"/>
                  </a:lnTo>
                  <a:lnTo>
                    <a:pt x="415" y="1531"/>
                  </a:lnTo>
                  <a:lnTo>
                    <a:pt x="393" y="1536"/>
                  </a:lnTo>
                  <a:lnTo>
                    <a:pt x="370" y="1540"/>
                  </a:lnTo>
                  <a:lnTo>
                    <a:pt x="348" y="1545"/>
                  </a:lnTo>
                  <a:lnTo>
                    <a:pt x="324" y="1548"/>
                  </a:lnTo>
                  <a:lnTo>
                    <a:pt x="302" y="1552"/>
                  </a:lnTo>
                  <a:lnTo>
                    <a:pt x="280" y="1554"/>
                  </a:lnTo>
                  <a:lnTo>
                    <a:pt x="258" y="1556"/>
                  </a:lnTo>
                  <a:lnTo>
                    <a:pt x="237" y="1556"/>
                  </a:lnTo>
                  <a:lnTo>
                    <a:pt x="218" y="1556"/>
                  </a:lnTo>
                  <a:lnTo>
                    <a:pt x="192" y="1553"/>
                  </a:lnTo>
                  <a:lnTo>
                    <a:pt x="168" y="1548"/>
                  </a:lnTo>
                  <a:lnTo>
                    <a:pt x="145" y="1539"/>
                  </a:lnTo>
                  <a:lnTo>
                    <a:pt x="124" y="1526"/>
                  </a:lnTo>
                  <a:lnTo>
                    <a:pt x="104" y="1509"/>
                  </a:lnTo>
                  <a:lnTo>
                    <a:pt x="88" y="1488"/>
                  </a:lnTo>
                  <a:lnTo>
                    <a:pt x="72" y="1463"/>
                  </a:lnTo>
                  <a:lnTo>
                    <a:pt x="59" y="1433"/>
                  </a:lnTo>
                  <a:lnTo>
                    <a:pt x="48" y="1400"/>
                  </a:lnTo>
                  <a:lnTo>
                    <a:pt x="39" y="1359"/>
                  </a:lnTo>
                  <a:lnTo>
                    <a:pt x="34" y="1315"/>
                  </a:lnTo>
                  <a:lnTo>
                    <a:pt x="32" y="1266"/>
                  </a:lnTo>
                  <a:lnTo>
                    <a:pt x="32" y="1211"/>
                  </a:lnTo>
                  <a:lnTo>
                    <a:pt x="35" y="1150"/>
                  </a:lnTo>
                  <a:lnTo>
                    <a:pt x="42" y="1082"/>
                  </a:lnTo>
                  <a:lnTo>
                    <a:pt x="51" y="1009"/>
                  </a:lnTo>
                  <a:lnTo>
                    <a:pt x="54" y="1000"/>
                  </a:lnTo>
                  <a:lnTo>
                    <a:pt x="61" y="976"/>
                  </a:lnTo>
                  <a:lnTo>
                    <a:pt x="69" y="935"/>
                  </a:lnTo>
                  <a:lnTo>
                    <a:pt x="74" y="882"/>
                  </a:lnTo>
                  <a:lnTo>
                    <a:pt x="76" y="816"/>
                  </a:lnTo>
                  <a:lnTo>
                    <a:pt x="71" y="740"/>
                  </a:lnTo>
                  <a:lnTo>
                    <a:pt x="54" y="656"/>
                  </a:lnTo>
                  <a:lnTo>
                    <a:pt x="24" y="565"/>
                  </a:lnTo>
                  <a:lnTo>
                    <a:pt x="22" y="561"/>
                  </a:lnTo>
                  <a:lnTo>
                    <a:pt x="21" y="555"/>
                  </a:lnTo>
                  <a:lnTo>
                    <a:pt x="19" y="550"/>
                  </a:lnTo>
                  <a:lnTo>
                    <a:pt x="17" y="545"/>
                  </a:lnTo>
                  <a:lnTo>
                    <a:pt x="7" y="493"/>
                  </a:lnTo>
                  <a:lnTo>
                    <a:pt x="0" y="427"/>
                  </a:lnTo>
                  <a:lnTo>
                    <a:pt x="0" y="351"/>
                  </a:lnTo>
                  <a:lnTo>
                    <a:pt x="7" y="272"/>
                  </a:lnTo>
                  <a:lnTo>
                    <a:pt x="20" y="195"/>
                  </a:lnTo>
                  <a:lnTo>
                    <a:pt x="42" y="125"/>
                  </a:lnTo>
                  <a:lnTo>
                    <a:pt x="74" y="68"/>
                  </a:lnTo>
                  <a:lnTo>
                    <a:pt x="116" y="29"/>
                  </a:lnTo>
                  <a:close/>
                </a:path>
              </a:pathLst>
            </a:custGeom>
            <a:solidFill>
              <a:srgbClr val="EFE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55" name="Freeform 135"/>
            <p:cNvSpPr>
              <a:spLocks/>
            </p:cNvSpPr>
            <p:nvPr/>
          </p:nvSpPr>
          <p:spPr bwMode="auto">
            <a:xfrm flipH="1">
              <a:off x="476" y="2279"/>
              <a:ext cx="988" cy="1511"/>
            </a:xfrm>
            <a:custGeom>
              <a:avLst/>
              <a:gdLst>
                <a:gd name="T0" fmla="*/ 134 w 988"/>
                <a:gd name="T1" fmla="*/ 15 h 1511"/>
                <a:gd name="T2" fmla="*/ 190 w 988"/>
                <a:gd name="T3" fmla="*/ 2 h 1511"/>
                <a:gd name="T4" fmla="*/ 251 w 988"/>
                <a:gd name="T5" fmla="*/ 0 h 1511"/>
                <a:gd name="T6" fmla="*/ 316 w 988"/>
                <a:gd name="T7" fmla="*/ 6 h 1511"/>
                <a:gd name="T8" fmla="*/ 381 w 988"/>
                <a:gd name="T9" fmla="*/ 17 h 1511"/>
                <a:gd name="T10" fmla="*/ 444 w 988"/>
                <a:gd name="T11" fmla="*/ 27 h 1511"/>
                <a:gd name="T12" fmla="*/ 504 w 988"/>
                <a:gd name="T13" fmla="*/ 34 h 1511"/>
                <a:gd name="T14" fmla="*/ 557 w 988"/>
                <a:gd name="T15" fmla="*/ 32 h 1511"/>
                <a:gd name="T16" fmla="*/ 605 w 988"/>
                <a:gd name="T17" fmla="*/ 25 h 1511"/>
                <a:gd name="T18" fmla="*/ 669 w 988"/>
                <a:gd name="T19" fmla="*/ 28 h 1511"/>
                <a:gd name="T20" fmla="*/ 743 w 988"/>
                <a:gd name="T21" fmla="*/ 49 h 1511"/>
                <a:gd name="T22" fmla="*/ 821 w 988"/>
                <a:gd name="T23" fmla="*/ 84 h 1511"/>
                <a:gd name="T24" fmla="*/ 891 w 988"/>
                <a:gd name="T25" fmla="*/ 134 h 1511"/>
                <a:gd name="T26" fmla="*/ 949 w 988"/>
                <a:gd name="T27" fmla="*/ 196 h 1511"/>
                <a:gd name="T28" fmla="*/ 981 w 988"/>
                <a:gd name="T29" fmla="*/ 269 h 1511"/>
                <a:gd name="T30" fmla="*/ 984 w 988"/>
                <a:gd name="T31" fmla="*/ 352 h 1511"/>
                <a:gd name="T32" fmla="*/ 950 w 988"/>
                <a:gd name="T33" fmla="*/ 442 h 1511"/>
                <a:gd name="T34" fmla="*/ 908 w 988"/>
                <a:gd name="T35" fmla="*/ 524 h 1511"/>
                <a:gd name="T36" fmla="*/ 861 w 988"/>
                <a:gd name="T37" fmla="*/ 597 h 1511"/>
                <a:gd name="T38" fmla="*/ 812 w 988"/>
                <a:gd name="T39" fmla="*/ 660 h 1511"/>
                <a:gd name="T40" fmla="*/ 764 w 988"/>
                <a:gd name="T41" fmla="*/ 714 h 1511"/>
                <a:gd name="T42" fmla="*/ 718 w 988"/>
                <a:gd name="T43" fmla="*/ 759 h 1511"/>
                <a:gd name="T44" fmla="*/ 677 w 988"/>
                <a:gd name="T45" fmla="*/ 794 h 1511"/>
                <a:gd name="T46" fmla="*/ 642 w 988"/>
                <a:gd name="T47" fmla="*/ 820 h 1511"/>
                <a:gd name="T48" fmla="*/ 621 w 988"/>
                <a:gd name="T49" fmla="*/ 833 h 1511"/>
                <a:gd name="T50" fmla="*/ 610 w 988"/>
                <a:gd name="T51" fmla="*/ 841 h 1511"/>
                <a:gd name="T52" fmla="*/ 597 w 988"/>
                <a:gd name="T53" fmla="*/ 863 h 1511"/>
                <a:gd name="T54" fmla="*/ 600 w 988"/>
                <a:gd name="T55" fmla="*/ 909 h 1511"/>
                <a:gd name="T56" fmla="*/ 621 w 988"/>
                <a:gd name="T57" fmla="*/ 962 h 1511"/>
                <a:gd name="T58" fmla="*/ 652 w 988"/>
                <a:gd name="T59" fmla="*/ 1023 h 1511"/>
                <a:gd name="T60" fmla="*/ 670 w 988"/>
                <a:gd name="T61" fmla="*/ 1056 h 1511"/>
                <a:gd name="T62" fmla="*/ 671 w 988"/>
                <a:gd name="T63" fmla="*/ 1060 h 1511"/>
                <a:gd name="T64" fmla="*/ 688 w 988"/>
                <a:gd name="T65" fmla="*/ 1101 h 1511"/>
                <a:gd name="T66" fmla="*/ 700 w 988"/>
                <a:gd name="T67" fmla="*/ 1202 h 1511"/>
                <a:gd name="T68" fmla="*/ 675 w 988"/>
                <a:gd name="T69" fmla="*/ 1309 h 1511"/>
                <a:gd name="T70" fmla="*/ 596 w 988"/>
                <a:gd name="T71" fmla="*/ 1404 h 1511"/>
                <a:gd name="T72" fmla="*/ 517 w 988"/>
                <a:gd name="T73" fmla="*/ 1447 h 1511"/>
                <a:gd name="T74" fmla="*/ 480 w 988"/>
                <a:gd name="T75" fmla="*/ 1460 h 1511"/>
                <a:gd name="T76" fmla="*/ 441 w 988"/>
                <a:gd name="T77" fmla="*/ 1473 h 1511"/>
                <a:gd name="T78" fmla="*/ 400 w 988"/>
                <a:gd name="T79" fmla="*/ 1485 h 1511"/>
                <a:gd name="T80" fmla="*/ 357 w 988"/>
                <a:gd name="T81" fmla="*/ 1495 h 1511"/>
                <a:gd name="T82" fmla="*/ 314 w 988"/>
                <a:gd name="T83" fmla="*/ 1503 h 1511"/>
                <a:gd name="T84" fmla="*/ 271 w 988"/>
                <a:gd name="T85" fmla="*/ 1508 h 1511"/>
                <a:gd name="T86" fmla="*/ 232 w 988"/>
                <a:gd name="T87" fmla="*/ 1511 h 1511"/>
                <a:gd name="T88" fmla="*/ 188 w 988"/>
                <a:gd name="T89" fmla="*/ 1508 h 1511"/>
                <a:gd name="T90" fmla="*/ 142 w 988"/>
                <a:gd name="T91" fmla="*/ 1495 h 1511"/>
                <a:gd name="T92" fmla="*/ 102 w 988"/>
                <a:gd name="T93" fmla="*/ 1467 h 1511"/>
                <a:gd name="T94" fmla="*/ 71 w 988"/>
                <a:gd name="T95" fmla="*/ 1423 h 1511"/>
                <a:gd name="T96" fmla="*/ 47 w 988"/>
                <a:gd name="T97" fmla="*/ 1361 h 1511"/>
                <a:gd name="T98" fmla="*/ 33 w 988"/>
                <a:gd name="T99" fmla="*/ 1281 h 1511"/>
                <a:gd name="T100" fmla="*/ 30 w 988"/>
                <a:gd name="T101" fmla="*/ 1179 h 1511"/>
                <a:gd name="T102" fmla="*/ 39 w 988"/>
                <a:gd name="T103" fmla="*/ 1055 h 1511"/>
                <a:gd name="T104" fmla="*/ 51 w 988"/>
                <a:gd name="T105" fmla="*/ 974 h 1511"/>
                <a:gd name="T106" fmla="*/ 61 w 988"/>
                <a:gd name="T107" fmla="*/ 905 h 1511"/>
                <a:gd name="T108" fmla="*/ 67 w 988"/>
                <a:gd name="T109" fmla="*/ 785 h 1511"/>
                <a:gd name="T110" fmla="*/ 47 w 988"/>
                <a:gd name="T111" fmla="*/ 632 h 1511"/>
                <a:gd name="T112" fmla="*/ 21 w 988"/>
                <a:gd name="T113" fmla="*/ 543 h 1511"/>
                <a:gd name="T114" fmla="*/ 17 w 988"/>
                <a:gd name="T115" fmla="*/ 534 h 1511"/>
                <a:gd name="T116" fmla="*/ 7 w 988"/>
                <a:gd name="T117" fmla="*/ 478 h 1511"/>
                <a:gd name="T118" fmla="*/ 0 w 988"/>
                <a:gd name="T119" fmla="*/ 341 h 1511"/>
                <a:gd name="T120" fmla="*/ 19 w 988"/>
                <a:gd name="T121" fmla="*/ 190 h 1511"/>
                <a:gd name="T122" fmla="*/ 69 w 988"/>
                <a:gd name="T123" fmla="*/ 6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8" h="1511">
                  <a:moveTo>
                    <a:pt x="110" y="28"/>
                  </a:moveTo>
                  <a:lnTo>
                    <a:pt x="134" y="15"/>
                  </a:lnTo>
                  <a:lnTo>
                    <a:pt x="162" y="8"/>
                  </a:lnTo>
                  <a:lnTo>
                    <a:pt x="190" y="2"/>
                  </a:lnTo>
                  <a:lnTo>
                    <a:pt x="220" y="0"/>
                  </a:lnTo>
                  <a:lnTo>
                    <a:pt x="251" y="0"/>
                  </a:lnTo>
                  <a:lnTo>
                    <a:pt x="284" y="2"/>
                  </a:lnTo>
                  <a:lnTo>
                    <a:pt x="316" y="6"/>
                  </a:lnTo>
                  <a:lnTo>
                    <a:pt x="349" y="12"/>
                  </a:lnTo>
                  <a:lnTo>
                    <a:pt x="381" y="17"/>
                  </a:lnTo>
                  <a:lnTo>
                    <a:pt x="413" y="22"/>
                  </a:lnTo>
                  <a:lnTo>
                    <a:pt x="444" y="27"/>
                  </a:lnTo>
                  <a:lnTo>
                    <a:pt x="475" y="31"/>
                  </a:lnTo>
                  <a:lnTo>
                    <a:pt x="504" y="34"/>
                  </a:lnTo>
                  <a:lnTo>
                    <a:pt x="531" y="35"/>
                  </a:lnTo>
                  <a:lnTo>
                    <a:pt x="557" y="32"/>
                  </a:lnTo>
                  <a:lnTo>
                    <a:pt x="580" y="28"/>
                  </a:lnTo>
                  <a:lnTo>
                    <a:pt x="605" y="25"/>
                  </a:lnTo>
                  <a:lnTo>
                    <a:pt x="635" y="25"/>
                  </a:lnTo>
                  <a:lnTo>
                    <a:pt x="669" y="28"/>
                  </a:lnTo>
                  <a:lnTo>
                    <a:pt x="705" y="38"/>
                  </a:lnTo>
                  <a:lnTo>
                    <a:pt x="743" y="49"/>
                  </a:lnTo>
                  <a:lnTo>
                    <a:pt x="782" y="65"/>
                  </a:lnTo>
                  <a:lnTo>
                    <a:pt x="821" y="84"/>
                  </a:lnTo>
                  <a:lnTo>
                    <a:pt x="857" y="108"/>
                  </a:lnTo>
                  <a:lnTo>
                    <a:pt x="891" y="134"/>
                  </a:lnTo>
                  <a:lnTo>
                    <a:pt x="923" y="164"/>
                  </a:lnTo>
                  <a:lnTo>
                    <a:pt x="949" y="196"/>
                  </a:lnTo>
                  <a:lnTo>
                    <a:pt x="968" y="231"/>
                  </a:lnTo>
                  <a:lnTo>
                    <a:pt x="981" y="269"/>
                  </a:lnTo>
                  <a:lnTo>
                    <a:pt x="988" y="309"/>
                  </a:lnTo>
                  <a:lnTo>
                    <a:pt x="984" y="352"/>
                  </a:lnTo>
                  <a:lnTo>
                    <a:pt x="969" y="398"/>
                  </a:lnTo>
                  <a:lnTo>
                    <a:pt x="950" y="442"/>
                  </a:lnTo>
                  <a:lnTo>
                    <a:pt x="929" y="484"/>
                  </a:lnTo>
                  <a:lnTo>
                    <a:pt x="908" y="524"/>
                  </a:lnTo>
                  <a:lnTo>
                    <a:pt x="885" y="560"/>
                  </a:lnTo>
                  <a:lnTo>
                    <a:pt x="861" y="597"/>
                  </a:lnTo>
                  <a:lnTo>
                    <a:pt x="837" y="629"/>
                  </a:lnTo>
                  <a:lnTo>
                    <a:pt x="812" y="660"/>
                  </a:lnTo>
                  <a:lnTo>
                    <a:pt x="789" y="688"/>
                  </a:lnTo>
                  <a:lnTo>
                    <a:pt x="764" y="714"/>
                  </a:lnTo>
                  <a:lnTo>
                    <a:pt x="740" y="739"/>
                  </a:lnTo>
                  <a:lnTo>
                    <a:pt x="718" y="759"/>
                  </a:lnTo>
                  <a:lnTo>
                    <a:pt x="696" y="779"/>
                  </a:lnTo>
                  <a:lnTo>
                    <a:pt x="677" y="794"/>
                  </a:lnTo>
                  <a:lnTo>
                    <a:pt x="658" y="809"/>
                  </a:lnTo>
                  <a:lnTo>
                    <a:pt x="642" y="820"/>
                  </a:lnTo>
                  <a:lnTo>
                    <a:pt x="627" y="830"/>
                  </a:lnTo>
                  <a:lnTo>
                    <a:pt x="621" y="833"/>
                  </a:lnTo>
                  <a:lnTo>
                    <a:pt x="616" y="837"/>
                  </a:lnTo>
                  <a:lnTo>
                    <a:pt x="610" y="841"/>
                  </a:lnTo>
                  <a:lnTo>
                    <a:pt x="606" y="846"/>
                  </a:lnTo>
                  <a:lnTo>
                    <a:pt x="597" y="863"/>
                  </a:lnTo>
                  <a:lnTo>
                    <a:pt x="596" y="884"/>
                  </a:lnTo>
                  <a:lnTo>
                    <a:pt x="600" y="909"/>
                  </a:lnTo>
                  <a:lnTo>
                    <a:pt x="609" y="935"/>
                  </a:lnTo>
                  <a:lnTo>
                    <a:pt x="621" y="962"/>
                  </a:lnTo>
                  <a:lnTo>
                    <a:pt x="636" y="992"/>
                  </a:lnTo>
                  <a:lnTo>
                    <a:pt x="652" y="1023"/>
                  </a:lnTo>
                  <a:lnTo>
                    <a:pt x="669" y="1055"/>
                  </a:lnTo>
                  <a:lnTo>
                    <a:pt x="670" y="1056"/>
                  </a:lnTo>
                  <a:lnTo>
                    <a:pt x="671" y="1057"/>
                  </a:lnTo>
                  <a:lnTo>
                    <a:pt x="671" y="1060"/>
                  </a:lnTo>
                  <a:lnTo>
                    <a:pt x="673" y="1061"/>
                  </a:lnTo>
                  <a:lnTo>
                    <a:pt x="688" y="1101"/>
                  </a:lnTo>
                  <a:lnTo>
                    <a:pt x="699" y="1150"/>
                  </a:lnTo>
                  <a:lnTo>
                    <a:pt x="700" y="1202"/>
                  </a:lnTo>
                  <a:lnTo>
                    <a:pt x="694" y="1256"/>
                  </a:lnTo>
                  <a:lnTo>
                    <a:pt x="675" y="1309"/>
                  </a:lnTo>
                  <a:lnTo>
                    <a:pt x="644" y="1360"/>
                  </a:lnTo>
                  <a:lnTo>
                    <a:pt x="596" y="1404"/>
                  </a:lnTo>
                  <a:lnTo>
                    <a:pt x="532" y="1441"/>
                  </a:lnTo>
                  <a:lnTo>
                    <a:pt x="517" y="1447"/>
                  </a:lnTo>
                  <a:lnTo>
                    <a:pt x="499" y="1454"/>
                  </a:lnTo>
                  <a:lnTo>
                    <a:pt x="480" y="1460"/>
                  </a:lnTo>
                  <a:lnTo>
                    <a:pt x="461" y="1467"/>
                  </a:lnTo>
                  <a:lnTo>
                    <a:pt x="441" y="1473"/>
                  </a:lnTo>
                  <a:lnTo>
                    <a:pt x="420" y="1480"/>
                  </a:lnTo>
                  <a:lnTo>
                    <a:pt x="400" y="1485"/>
                  </a:lnTo>
                  <a:lnTo>
                    <a:pt x="379" y="1490"/>
                  </a:lnTo>
                  <a:lnTo>
                    <a:pt x="357" y="1495"/>
                  </a:lnTo>
                  <a:lnTo>
                    <a:pt x="335" y="1499"/>
                  </a:lnTo>
                  <a:lnTo>
                    <a:pt x="314" y="1503"/>
                  </a:lnTo>
                  <a:lnTo>
                    <a:pt x="293" y="1507"/>
                  </a:lnTo>
                  <a:lnTo>
                    <a:pt x="271" y="1508"/>
                  </a:lnTo>
                  <a:lnTo>
                    <a:pt x="251" y="1511"/>
                  </a:lnTo>
                  <a:lnTo>
                    <a:pt x="232" y="1511"/>
                  </a:lnTo>
                  <a:lnTo>
                    <a:pt x="212" y="1511"/>
                  </a:lnTo>
                  <a:lnTo>
                    <a:pt x="188" y="1508"/>
                  </a:lnTo>
                  <a:lnTo>
                    <a:pt x="164" y="1503"/>
                  </a:lnTo>
                  <a:lnTo>
                    <a:pt x="142" y="1495"/>
                  </a:lnTo>
                  <a:lnTo>
                    <a:pt x="121" y="1482"/>
                  </a:lnTo>
                  <a:lnTo>
                    <a:pt x="102" y="1467"/>
                  </a:lnTo>
                  <a:lnTo>
                    <a:pt x="85" y="1447"/>
                  </a:lnTo>
                  <a:lnTo>
                    <a:pt x="71" y="1423"/>
                  </a:lnTo>
                  <a:lnTo>
                    <a:pt x="58" y="1395"/>
                  </a:lnTo>
                  <a:lnTo>
                    <a:pt x="47" y="1361"/>
                  </a:lnTo>
                  <a:lnTo>
                    <a:pt x="38" y="1324"/>
                  </a:lnTo>
                  <a:lnTo>
                    <a:pt x="33" y="1281"/>
                  </a:lnTo>
                  <a:lnTo>
                    <a:pt x="30" y="1233"/>
                  </a:lnTo>
                  <a:lnTo>
                    <a:pt x="30" y="1179"/>
                  </a:lnTo>
                  <a:lnTo>
                    <a:pt x="33" y="1120"/>
                  </a:lnTo>
                  <a:lnTo>
                    <a:pt x="39" y="1055"/>
                  </a:lnTo>
                  <a:lnTo>
                    <a:pt x="48" y="983"/>
                  </a:lnTo>
                  <a:lnTo>
                    <a:pt x="51" y="974"/>
                  </a:lnTo>
                  <a:lnTo>
                    <a:pt x="56" y="947"/>
                  </a:lnTo>
                  <a:lnTo>
                    <a:pt x="61" y="905"/>
                  </a:lnTo>
                  <a:lnTo>
                    <a:pt x="65" y="850"/>
                  </a:lnTo>
                  <a:lnTo>
                    <a:pt x="67" y="785"/>
                  </a:lnTo>
                  <a:lnTo>
                    <a:pt x="60" y="711"/>
                  </a:lnTo>
                  <a:lnTo>
                    <a:pt x="47" y="632"/>
                  </a:lnTo>
                  <a:lnTo>
                    <a:pt x="22" y="549"/>
                  </a:lnTo>
                  <a:lnTo>
                    <a:pt x="21" y="543"/>
                  </a:lnTo>
                  <a:lnTo>
                    <a:pt x="20" y="538"/>
                  </a:lnTo>
                  <a:lnTo>
                    <a:pt x="17" y="534"/>
                  </a:lnTo>
                  <a:lnTo>
                    <a:pt x="16" y="529"/>
                  </a:lnTo>
                  <a:lnTo>
                    <a:pt x="7" y="478"/>
                  </a:lnTo>
                  <a:lnTo>
                    <a:pt x="2" y="415"/>
                  </a:lnTo>
                  <a:lnTo>
                    <a:pt x="0" y="341"/>
                  </a:lnTo>
                  <a:lnTo>
                    <a:pt x="6" y="265"/>
                  </a:lnTo>
                  <a:lnTo>
                    <a:pt x="19" y="190"/>
                  </a:lnTo>
                  <a:lnTo>
                    <a:pt x="39" y="122"/>
                  </a:lnTo>
                  <a:lnTo>
                    <a:pt x="69" y="66"/>
                  </a:lnTo>
                  <a:lnTo>
                    <a:pt x="110" y="28"/>
                  </a:lnTo>
                  <a:close/>
                </a:path>
              </a:pathLst>
            </a:custGeom>
            <a:solidFill>
              <a:srgbClr val="E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56" name="Freeform 136"/>
            <p:cNvSpPr>
              <a:spLocks/>
            </p:cNvSpPr>
            <p:nvPr/>
          </p:nvSpPr>
          <p:spPr bwMode="auto">
            <a:xfrm flipH="1">
              <a:off x="493" y="2304"/>
              <a:ext cx="958" cy="1468"/>
            </a:xfrm>
            <a:custGeom>
              <a:avLst/>
              <a:gdLst>
                <a:gd name="T0" fmla="*/ 128 w 958"/>
                <a:gd name="T1" fmla="*/ 15 h 1468"/>
                <a:gd name="T2" fmla="*/ 181 w 958"/>
                <a:gd name="T3" fmla="*/ 2 h 1468"/>
                <a:gd name="T4" fmla="*/ 238 w 958"/>
                <a:gd name="T5" fmla="*/ 0 h 1468"/>
                <a:gd name="T6" fmla="*/ 300 w 958"/>
                <a:gd name="T7" fmla="*/ 6 h 1468"/>
                <a:gd name="T8" fmla="*/ 362 w 958"/>
                <a:gd name="T9" fmla="*/ 16 h 1468"/>
                <a:gd name="T10" fmla="*/ 422 w 958"/>
                <a:gd name="T11" fmla="*/ 26 h 1468"/>
                <a:gd name="T12" fmla="*/ 478 w 958"/>
                <a:gd name="T13" fmla="*/ 32 h 1468"/>
                <a:gd name="T14" fmla="*/ 528 w 958"/>
                <a:gd name="T15" fmla="*/ 31 h 1468"/>
                <a:gd name="T16" fmla="*/ 575 w 958"/>
                <a:gd name="T17" fmla="*/ 23 h 1468"/>
                <a:gd name="T18" fmla="*/ 638 w 958"/>
                <a:gd name="T19" fmla="*/ 27 h 1468"/>
                <a:gd name="T20" fmla="*/ 711 w 958"/>
                <a:gd name="T21" fmla="*/ 46 h 1468"/>
                <a:gd name="T22" fmla="*/ 789 w 958"/>
                <a:gd name="T23" fmla="*/ 79 h 1468"/>
                <a:gd name="T24" fmla="*/ 860 w 958"/>
                <a:gd name="T25" fmla="*/ 126 h 1468"/>
                <a:gd name="T26" fmla="*/ 917 w 958"/>
                <a:gd name="T27" fmla="*/ 186 h 1468"/>
                <a:gd name="T28" fmla="*/ 952 w 958"/>
                <a:gd name="T29" fmla="*/ 256 h 1468"/>
                <a:gd name="T30" fmla="*/ 955 w 958"/>
                <a:gd name="T31" fmla="*/ 336 h 1468"/>
                <a:gd name="T32" fmla="*/ 924 w 958"/>
                <a:gd name="T33" fmla="*/ 422 h 1468"/>
                <a:gd name="T34" fmla="*/ 882 w 958"/>
                <a:gd name="T35" fmla="*/ 502 h 1468"/>
                <a:gd name="T36" fmla="*/ 838 w 958"/>
                <a:gd name="T37" fmla="*/ 572 h 1468"/>
                <a:gd name="T38" fmla="*/ 791 w 958"/>
                <a:gd name="T39" fmla="*/ 634 h 1468"/>
                <a:gd name="T40" fmla="*/ 744 w 958"/>
                <a:gd name="T41" fmla="*/ 688 h 1468"/>
                <a:gd name="T42" fmla="*/ 700 w 958"/>
                <a:gd name="T43" fmla="*/ 733 h 1468"/>
                <a:gd name="T44" fmla="*/ 658 w 958"/>
                <a:gd name="T45" fmla="*/ 768 h 1468"/>
                <a:gd name="T46" fmla="*/ 625 w 958"/>
                <a:gd name="T47" fmla="*/ 794 h 1468"/>
                <a:gd name="T48" fmla="*/ 604 w 958"/>
                <a:gd name="T49" fmla="*/ 807 h 1468"/>
                <a:gd name="T50" fmla="*/ 593 w 958"/>
                <a:gd name="T51" fmla="*/ 816 h 1468"/>
                <a:gd name="T52" fmla="*/ 579 w 958"/>
                <a:gd name="T53" fmla="*/ 837 h 1468"/>
                <a:gd name="T54" fmla="*/ 578 w 958"/>
                <a:gd name="T55" fmla="*/ 879 h 1468"/>
                <a:gd name="T56" fmla="*/ 596 w 958"/>
                <a:gd name="T57" fmla="*/ 931 h 1468"/>
                <a:gd name="T58" fmla="*/ 626 w 958"/>
                <a:gd name="T59" fmla="*/ 991 h 1468"/>
                <a:gd name="T60" fmla="*/ 643 w 958"/>
                <a:gd name="T61" fmla="*/ 1023 h 1468"/>
                <a:gd name="T62" fmla="*/ 643 w 958"/>
                <a:gd name="T63" fmla="*/ 1026 h 1468"/>
                <a:gd name="T64" fmla="*/ 660 w 958"/>
                <a:gd name="T65" fmla="*/ 1066 h 1468"/>
                <a:gd name="T66" fmla="*/ 671 w 958"/>
                <a:gd name="T67" fmla="*/ 1164 h 1468"/>
                <a:gd name="T68" fmla="*/ 647 w 958"/>
                <a:gd name="T69" fmla="*/ 1269 h 1468"/>
                <a:gd name="T70" fmla="*/ 571 w 958"/>
                <a:gd name="T71" fmla="*/ 1361 h 1468"/>
                <a:gd name="T72" fmla="*/ 493 w 958"/>
                <a:gd name="T73" fmla="*/ 1403 h 1468"/>
                <a:gd name="T74" fmla="*/ 459 w 958"/>
                <a:gd name="T75" fmla="*/ 1416 h 1468"/>
                <a:gd name="T76" fmla="*/ 423 w 958"/>
                <a:gd name="T77" fmla="*/ 1429 h 1468"/>
                <a:gd name="T78" fmla="*/ 384 w 958"/>
                <a:gd name="T79" fmla="*/ 1441 h 1468"/>
                <a:gd name="T80" fmla="*/ 344 w 958"/>
                <a:gd name="T81" fmla="*/ 1451 h 1468"/>
                <a:gd name="T82" fmla="*/ 303 w 958"/>
                <a:gd name="T83" fmla="*/ 1459 h 1468"/>
                <a:gd name="T84" fmla="*/ 263 w 958"/>
                <a:gd name="T85" fmla="*/ 1465 h 1468"/>
                <a:gd name="T86" fmla="*/ 225 w 958"/>
                <a:gd name="T87" fmla="*/ 1468 h 1468"/>
                <a:gd name="T88" fmla="*/ 184 w 958"/>
                <a:gd name="T89" fmla="*/ 1465 h 1468"/>
                <a:gd name="T90" fmla="*/ 140 w 958"/>
                <a:gd name="T91" fmla="*/ 1452 h 1468"/>
                <a:gd name="T92" fmla="*/ 101 w 958"/>
                <a:gd name="T93" fmla="*/ 1425 h 1468"/>
                <a:gd name="T94" fmla="*/ 69 w 958"/>
                <a:gd name="T95" fmla="*/ 1383 h 1468"/>
                <a:gd name="T96" fmla="*/ 46 w 958"/>
                <a:gd name="T97" fmla="*/ 1323 h 1468"/>
                <a:gd name="T98" fmla="*/ 32 w 958"/>
                <a:gd name="T99" fmla="*/ 1247 h 1468"/>
                <a:gd name="T100" fmla="*/ 29 w 958"/>
                <a:gd name="T101" fmla="*/ 1148 h 1468"/>
                <a:gd name="T102" fmla="*/ 37 w 958"/>
                <a:gd name="T103" fmla="*/ 1027 h 1468"/>
                <a:gd name="T104" fmla="*/ 47 w 958"/>
                <a:gd name="T105" fmla="*/ 948 h 1468"/>
                <a:gd name="T106" fmla="*/ 54 w 958"/>
                <a:gd name="T107" fmla="*/ 876 h 1468"/>
                <a:gd name="T108" fmla="*/ 55 w 958"/>
                <a:gd name="T109" fmla="*/ 754 h 1468"/>
                <a:gd name="T110" fmla="*/ 39 w 958"/>
                <a:gd name="T111" fmla="*/ 608 h 1468"/>
                <a:gd name="T112" fmla="*/ 20 w 958"/>
                <a:gd name="T113" fmla="*/ 528 h 1468"/>
                <a:gd name="T114" fmla="*/ 17 w 958"/>
                <a:gd name="T115" fmla="*/ 517 h 1468"/>
                <a:gd name="T116" fmla="*/ 7 w 958"/>
                <a:gd name="T117" fmla="*/ 464 h 1468"/>
                <a:gd name="T118" fmla="*/ 0 w 958"/>
                <a:gd name="T119" fmla="*/ 331 h 1468"/>
                <a:gd name="T120" fmla="*/ 17 w 958"/>
                <a:gd name="T121" fmla="*/ 184 h 1468"/>
                <a:gd name="T122" fmla="*/ 64 w 958"/>
                <a:gd name="T123" fmla="*/ 65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1468">
                  <a:moveTo>
                    <a:pt x="103" y="27"/>
                  </a:moveTo>
                  <a:lnTo>
                    <a:pt x="128" y="15"/>
                  </a:lnTo>
                  <a:lnTo>
                    <a:pt x="153" y="6"/>
                  </a:lnTo>
                  <a:lnTo>
                    <a:pt x="181" y="2"/>
                  </a:lnTo>
                  <a:lnTo>
                    <a:pt x="210" y="0"/>
                  </a:lnTo>
                  <a:lnTo>
                    <a:pt x="238" y="0"/>
                  </a:lnTo>
                  <a:lnTo>
                    <a:pt x="270" y="2"/>
                  </a:lnTo>
                  <a:lnTo>
                    <a:pt x="300" y="6"/>
                  </a:lnTo>
                  <a:lnTo>
                    <a:pt x="331" y="11"/>
                  </a:lnTo>
                  <a:lnTo>
                    <a:pt x="362" y="16"/>
                  </a:lnTo>
                  <a:lnTo>
                    <a:pt x="392" y="22"/>
                  </a:lnTo>
                  <a:lnTo>
                    <a:pt x="422" y="26"/>
                  </a:lnTo>
                  <a:lnTo>
                    <a:pt x="450" y="29"/>
                  </a:lnTo>
                  <a:lnTo>
                    <a:pt x="478" y="32"/>
                  </a:lnTo>
                  <a:lnTo>
                    <a:pt x="504" y="33"/>
                  </a:lnTo>
                  <a:lnTo>
                    <a:pt x="528" y="31"/>
                  </a:lnTo>
                  <a:lnTo>
                    <a:pt x="551" y="27"/>
                  </a:lnTo>
                  <a:lnTo>
                    <a:pt x="575" y="23"/>
                  </a:lnTo>
                  <a:lnTo>
                    <a:pt x="604" y="23"/>
                  </a:lnTo>
                  <a:lnTo>
                    <a:pt x="638" y="27"/>
                  </a:lnTo>
                  <a:lnTo>
                    <a:pt x="673" y="35"/>
                  </a:lnTo>
                  <a:lnTo>
                    <a:pt x="711" y="46"/>
                  </a:lnTo>
                  <a:lnTo>
                    <a:pt x="750" y="61"/>
                  </a:lnTo>
                  <a:lnTo>
                    <a:pt x="789" y="79"/>
                  </a:lnTo>
                  <a:lnTo>
                    <a:pt x="825" y="101"/>
                  </a:lnTo>
                  <a:lnTo>
                    <a:pt x="860" y="126"/>
                  </a:lnTo>
                  <a:lnTo>
                    <a:pt x="891" y="154"/>
                  </a:lnTo>
                  <a:lnTo>
                    <a:pt x="917" y="186"/>
                  </a:lnTo>
                  <a:lnTo>
                    <a:pt x="938" y="219"/>
                  </a:lnTo>
                  <a:lnTo>
                    <a:pt x="952" y="256"/>
                  </a:lnTo>
                  <a:lnTo>
                    <a:pt x="958" y="295"/>
                  </a:lnTo>
                  <a:lnTo>
                    <a:pt x="955" y="336"/>
                  </a:lnTo>
                  <a:lnTo>
                    <a:pt x="942" y="381"/>
                  </a:lnTo>
                  <a:lnTo>
                    <a:pt x="924" y="422"/>
                  </a:lnTo>
                  <a:lnTo>
                    <a:pt x="904" y="463"/>
                  </a:lnTo>
                  <a:lnTo>
                    <a:pt x="882" y="502"/>
                  </a:lnTo>
                  <a:lnTo>
                    <a:pt x="860" y="538"/>
                  </a:lnTo>
                  <a:lnTo>
                    <a:pt x="838" y="572"/>
                  </a:lnTo>
                  <a:lnTo>
                    <a:pt x="815" y="604"/>
                  </a:lnTo>
                  <a:lnTo>
                    <a:pt x="791" y="634"/>
                  </a:lnTo>
                  <a:lnTo>
                    <a:pt x="768" y="662"/>
                  </a:lnTo>
                  <a:lnTo>
                    <a:pt x="744" y="688"/>
                  </a:lnTo>
                  <a:lnTo>
                    <a:pt x="721" y="711"/>
                  </a:lnTo>
                  <a:lnTo>
                    <a:pt x="700" y="733"/>
                  </a:lnTo>
                  <a:lnTo>
                    <a:pt x="679" y="751"/>
                  </a:lnTo>
                  <a:lnTo>
                    <a:pt x="658" y="768"/>
                  </a:lnTo>
                  <a:lnTo>
                    <a:pt x="642" y="782"/>
                  </a:lnTo>
                  <a:lnTo>
                    <a:pt x="625" y="794"/>
                  </a:lnTo>
                  <a:lnTo>
                    <a:pt x="610" y="803"/>
                  </a:lnTo>
                  <a:lnTo>
                    <a:pt x="604" y="807"/>
                  </a:lnTo>
                  <a:lnTo>
                    <a:pt x="599" y="811"/>
                  </a:lnTo>
                  <a:lnTo>
                    <a:pt x="593" y="816"/>
                  </a:lnTo>
                  <a:lnTo>
                    <a:pt x="590" y="820"/>
                  </a:lnTo>
                  <a:lnTo>
                    <a:pt x="579" y="837"/>
                  </a:lnTo>
                  <a:lnTo>
                    <a:pt x="575" y="857"/>
                  </a:lnTo>
                  <a:lnTo>
                    <a:pt x="578" y="879"/>
                  </a:lnTo>
                  <a:lnTo>
                    <a:pt x="586" y="903"/>
                  </a:lnTo>
                  <a:lnTo>
                    <a:pt x="596" y="931"/>
                  </a:lnTo>
                  <a:lnTo>
                    <a:pt x="610" y="961"/>
                  </a:lnTo>
                  <a:lnTo>
                    <a:pt x="626" y="991"/>
                  </a:lnTo>
                  <a:lnTo>
                    <a:pt x="642" y="1022"/>
                  </a:lnTo>
                  <a:lnTo>
                    <a:pt x="643" y="1023"/>
                  </a:lnTo>
                  <a:lnTo>
                    <a:pt x="643" y="1024"/>
                  </a:lnTo>
                  <a:lnTo>
                    <a:pt x="643" y="1026"/>
                  </a:lnTo>
                  <a:lnTo>
                    <a:pt x="644" y="1027"/>
                  </a:lnTo>
                  <a:lnTo>
                    <a:pt x="660" y="1066"/>
                  </a:lnTo>
                  <a:lnTo>
                    <a:pt x="669" y="1113"/>
                  </a:lnTo>
                  <a:lnTo>
                    <a:pt x="671" y="1164"/>
                  </a:lnTo>
                  <a:lnTo>
                    <a:pt x="665" y="1217"/>
                  </a:lnTo>
                  <a:lnTo>
                    <a:pt x="647" y="1269"/>
                  </a:lnTo>
                  <a:lnTo>
                    <a:pt x="616" y="1318"/>
                  </a:lnTo>
                  <a:lnTo>
                    <a:pt x="571" y="1361"/>
                  </a:lnTo>
                  <a:lnTo>
                    <a:pt x="509" y="1396"/>
                  </a:lnTo>
                  <a:lnTo>
                    <a:pt x="493" y="1403"/>
                  </a:lnTo>
                  <a:lnTo>
                    <a:pt x="478" y="1409"/>
                  </a:lnTo>
                  <a:lnTo>
                    <a:pt x="459" y="1416"/>
                  </a:lnTo>
                  <a:lnTo>
                    <a:pt x="441" y="1422"/>
                  </a:lnTo>
                  <a:lnTo>
                    <a:pt x="423" y="1429"/>
                  </a:lnTo>
                  <a:lnTo>
                    <a:pt x="404" y="1434"/>
                  </a:lnTo>
                  <a:lnTo>
                    <a:pt x="384" y="1441"/>
                  </a:lnTo>
                  <a:lnTo>
                    <a:pt x="365" y="1446"/>
                  </a:lnTo>
                  <a:lnTo>
                    <a:pt x="344" y="1451"/>
                  </a:lnTo>
                  <a:lnTo>
                    <a:pt x="323" y="1455"/>
                  </a:lnTo>
                  <a:lnTo>
                    <a:pt x="303" y="1459"/>
                  </a:lnTo>
                  <a:lnTo>
                    <a:pt x="283" y="1463"/>
                  </a:lnTo>
                  <a:lnTo>
                    <a:pt x="263" y="1465"/>
                  </a:lnTo>
                  <a:lnTo>
                    <a:pt x="244" y="1467"/>
                  </a:lnTo>
                  <a:lnTo>
                    <a:pt x="225" y="1468"/>
                  </a:lnTo>
                  <a:lnTo>
                    <a:pt x="207" y="1468"/>
                  </a:lnTo>
                  <a:lnTo>
                    <a:pt x="184" y="1465"/>
                  </a:lnTo>
                  <a:lnTo>
                    <a:pt x="160" y="1460"/>
                  </a:lnTo>
                  <a:lnTo>
                    <a:pt x="140" y="1452"/>
                  </a:lnTo>
                  <a:lnTo>
                    <a:pt x="119" y="1441"/>
                  </a:lnTo>
                  <a:lnTo>
                    <a:pt x="101" y="1425"/>
                  </a:lnTo>
                  <a:lnTo>
                    <a:pt x="84" y="1407"/>
                  </a:lnTo>
                  <a:lnTo>
                    <a:pt x="69" y="1383"/>
                  </a:lnTo>
                  <a:lnTo>
                    <a:pt x="56" y="1356"/>
                  </a:lnTo>
                  <a:lnTo>
                    <a:pt x="46" y="1323"/>
                  </a:lnTo>
                  <a:lnTo>
                    <a:pt x="38" y="1287"/>
                  </a:lnTo>
                  <a:lnTo>
                    <a:pt x="32" y="1247"/>
                  </a:lnTo>
                  <a:lnTo>
                    <a:pt x="29" y="1200"/>
                  </a:lnTo>
                  <a:lnTo>
                    <a:pt x="29" y="1148"/>
                  </a:lnTo>
                  <a:lnTo>
                    <a:pt x="32" y="1091"/>
                  </a:lnTo>
                  <a:lnTo>
                    <a:pt x="37" y="1027"/>
                  </a:lnTo>
                  <a:lnTo>
                    <a:pt x="46" y="958"/>
                  </a:lnTo>
                  <a:lnTo>
                    <a:pt x="47" y="948"/>
                  </a:lnTo>
                  <a:lnTo>
                    <a:pt x="51" y="919"/>
                  </a:lnTo>
                  <a:lnTo>
                    <a:pt x="54" y="876"/>
                  </a:lnTo>
                  <a:lnTo>
                    <a:pt x="56" y="819"/>
                  </a:lnTo>
                  <a:lnTo>
                    <a:pt x="55" y="754"/>
                  </a:lnTo>
                  <a:lnTo>
                    <a:pt x="50" y="682"/>
                  </a:lnTo>
                  <a:lnTo>
                    <a:pt x="39" y="608"/>
                  </a:lnTo>
                  <a:lnTo>
                    <a:pt x="21" y="533"/>
                  </a:lnTo>
                  <a:lnTo>
                    <a:pt x="20" y="528"/>
                  </a:lnTo>
                  <a:lnTo>
                    <a:pt x="19" y="522"/>
                  </a:lnTo>
                  <a:lnTo>
                    <a:pt x="17" y="517"/>
                  </a:lnTo>
                  <a:lnTo>
                    <a:pt x="16" y="512"/>
                  </a:lnTo>
                  <a:lnTo>
                    <a:pt x="7" y="464"/>
                  </a:lnTo>
                  <a:lnTo>
                    <a:pt x="2" y="401"/>
                  </a:lnTo>
                  <a:lnTo>
                    <a:pt x="0" y="331"/>
                  </a:lnTo>
                  <a:lnTo>
                    <a:pt x="6" y="257"/>
                  </a:lnTo>
                  <a:lnTo>
                    <a:pt x="17" y="184"/>
                  </a:lnTo>
                  <a:lnTo>
                    <a:pt x="35" y="118"/>
                  </a:lnTo>
                  <a:lnTo>
                    <a:pt x="64" y="65"/>
                  </a:lnTo>
                  <a:lnTo>
                    <a:pt x="103" y="27"/>
                  </a:lnTo>
                  <a:close/>
                </a:path>
              </a:pathLst>
            </a:custGeom>
            <a:solidFill>
              <a:srgbClr val="E0D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57" name="Freeform 137"/>
            <p:cNvSpPr>
              <a:spLocks/>
            </p:cNvSpPr>
            <p:nvPr/>
          </p:nvSpPr>
          <p:spPr bwMode="auto">
            <a:xfrm flipH="1">
              <a:off x="512" y="2328"/>
              <a:ext cx="926" cy="1424"/>
            </a:xfrm>
            <a:custGeom>
              <a:avLst/>
              <a:gdLst>
                <a:gd name="T0" fmla="*/ 120 w 926"/>
                <a:gd name="T1" fmla="*/ 15 h 1424"/>
                <a:gd name="T2" fmla="*/ 169 w 926"/>
                <a:gd name="T3" fmla="*/ 2 h 1424"/>
                <a:gd name="T4" fmla="*/ 224 w 926"/>
                <a:gd name="T5" fmla="*/ 0 h 1424"/>
                <a:gd name="T6" fmla="*/ 281 w 926"/>
                <a:gd name="T7" fmla="*/ 5 h 1424"/>
                <a:gd name="T8" fmla="*/ 340 w 926"/>
                <a:gd name="T9" fmla="*/ 16 h 1424"/>
                <a:gd name="T10" fmla="*/ 397 w 926"/>
                <a:gd name="T11" fmla="*/ 25 h 1424"/>
                <a:gd name="T12" fmla="*/ 450 w 926"/>
                <a:gd name="T13" fmla="*/ 31 h 1424"/>
                <a:gd name="T14" fmla="*/ 497 w 926"/>
                <a:gd name="T15" fmla="*/ 30 h 1424"/>
                <a:gd name="T16" fmla="*/ 543 w 926"/>
                <a:gd name="T17" fmla="*/ 22 h 1424"/>
                <a:gd name="T18" fmla="*/ 604 w 926"/>
                <a:gd name="T19" fmla="*/ 26 h 1424"/>
                <a:gd name="T20" fmla="*/ 677 w 926"/>
                <a:gd name="T21" fmla="*/ 43 h 1424"/>
                <a:gd name="T22" fmla="*/ 755 w 926"/>
                <a:gd name="T23" fmla="*/ 76 h 1424"/>
                <a:gd name="T24" fmla="*/ 826 w 926"/>
                <a:gd name="T25" fmla="*/ 120 h 1424"/>
                <a:gd name="T26" fmla="*/ 885 w 926"/>
                <a:gd name="T27" fmla="*/ 176 h 1424"/>
                <a:gd name="T28" fmla="*/ 920 w 926"/>
                <a:gd name="T29" fmla="*/ 243 h 1424"/>
                <a:gd name="T30" fmla="*/ 924 w 926"/>
                <a:gd name="T31" fmla="*/ 321 h 1424"/>
                <a:gd name="T32" fmla="*/ 895 w 926"/>
                <a:gd name="T33" fmla="*/ 405 h 1424"/>
                <a:gd name="T34" fmla="*/ 856 w 926"/>
                <a:gd name="T35" fmla="*/ 480 h 1424"/>
                <a:gd name="T36" fmla="*/ 813 w 926"/>
                <a:gd name="T37" fmla="*/ 549 h 1424"/>
                <a:gd name="T38" fmla="*/ 769 w 926"/>
                <a:gd name="T39" fmla="*/ 610 h 1424"/>
                <a:gd name="T40" fmla="*/ 724 w 926"/>
                <a:gd name="T41" fmla="*/ 662 h 1424"/>
                <a:gd name="T42" fmla="*/ 679 w 926"/>
                <a:gd name="T43" fmla="*/ 708 h 1424"/>
                <a:gd name="T44" fmla="*/ 640 w 926"/>
                <a:gd name="T45" fmla="*/ 743 h 1424"/>
                <a:gd name="T46" fmla="*/ 606 w 926"/>
                <a:gd name="T47" fmla="*/ 770 h 1424"/>
                <a:gd name="T48" fmla="*/ 586 w 926"/>
                <a:gd name="T49" fmla="*/ 783 h 1424"/>
                <a:gd name="T50" fmla="*/ 577 w 926"/>
                <a:gd name="T51" fmla="*/ 791 h 1424"/>
                <a:gd name="T52" fmla="*/ 560 w 926"/>
                <a:gd name="T53" fmla="*/ 809 h 1424"/>
                <a:gd name="T54" fmla="*/ 554 w 926"/>
                <a:gd name="T55" fmla="*/ 849 h 1424"/>
                <a:gd name="T56" fmla="*/ 570 w 926"/>
                <a:gd name="T57" fmla="*/ 900 h 1424"/>
                <a:gd name="T58" fmla="*/ 597 w 926"/>
                <a:gd name="T59" fmla="*/ 957 h 1424"/>
                <a:gd name="T60" fmla="*/ 613 w 926"/>
                <a:gd name="T61" fmla="*/ 990 h 1424"/>
                <a:gd name="T62" fmla="*/ 614 w 926"/>
                <a:gd name="T63" fmla="*/ 994 h 1424"/>
                <a:gd name="T64" fmla="*/ 630 w 926"/>
                <a:gd name="T65" fmla="*/ 1033 h 1424"/>
                <a:gd name="T66" fmla="*/ 640 w 926"/>
                <a:gd name="T67" fmla="*/ 1127 h 1424"/>
                <a:gd name="T68" fmla="*/ 617 w 926"/>
                <a:gd name="T69" fmla="*/ 1229 h 1424"/>
                <a:gd name="T70" fmla="*/ 544 w 926"/>
                <a:gd name="T71" fmla="*/ 1318 h 1424"/>
                <a:gd name="T72" fmla="*/ 471 w 926"/>
                <a:gd name="T73" fmla="*/ 1358 h 1424"/>
                <a:gd name="T74" fmla="*/ 439 w 926"/>
                <a:gd name="T75" fmla="*/ 1371 h 1424"/>
                <a:gd name="T76" fmla="*/ 404 w 926"/>
                <a:gd name="T77" fmla="*/ 1384 h 1424"/>
                <a:gd name="T78" fmla="*/ 367 w 926"/>
                <a:gd name="T79" fmla="*/ 1397 h 1424"/>
                <a:gd name="T80" fmla="*/ 329 w 926"/>
                <a:gd name="T81" fmla="*/ 1407 h 1424"/>
                <a:gd name="T82" fmla="*/ 292 w 926"/>
                <a:gd name="T83" fmla="*/ 1417 h 1424"/>
                <a:gd name="T84" fmla="*/ 254 w 926"/>
                <a:gd name="T85" fmla="*/ 1422 h 1424"/>
                <a:gd name="T86" fmla="*/ 218 w 926"/>
                <a:gd name="T87" fmla="*/ 1424 h 1424"/>
                <a:gd name="T88" fmla="*/ 177 w 926"/>
                <a:gd name="T89" fmla="*/ 1422 h 1424"/>
                <a:gd name="T90" fmla="*/ 134 w 926"/>
                <a:gd name="T91" fmla="*/ 1410 h 1424"/>
                <a:gd name="T92" fmla="*/ 97 w 926"/>
                <a:gd name="T93" fmla="*/ 1384 h 1424"/>
                <a:gd name="T94" fmla="*/ 67 w 926"/>
                <a:gd name="T95" fmla="*/ 1344 h 1424"/>
                <a:gd name="T96" fmla="*/ 43 w 926"/>
                <a:gd name="T97" fmla="*/ 1288 h 1424"/>
                <a:gd name="T98" fmla="*/ 29 w 926"/>
                <a:gd name="T99" fmla="*/ 1212 h 1424"/>
                <a:gd name="T100" fmla="*/ 25 w 926"/>
                <a:gd name="T101" fmla="*/ 1117 h 1424"/>
                <a:gd name="T102" fmla="*/ 33 w 926"/>
                <a:gd name="T103" fmla="*/ 1000 h 1424"/>
                <a:gd name="T104" fmla="*/ 43 w 926"/>
                <a:gd name="T105" fmla="*/ 922 h 1424"/>
                <a:gd name="T106" fmla="*/ 46 w 926"/>
                <a:gd name="T107" fmla="*/ 847 h 1424"/>
                <a:gd name="T108" fmla="*/ 45 w 926"/>
                <a:gd name="T109" fmla="*/ 725 h 1424"/>
                <a:gd name="T110" fmla="*/ 30 w 926"/>
                <a:gd name="T111" fmla="*/ 584 h 1424"/>
                <a:gd name="T112" fmla="*/ 16 w 926"/>
                <a:gd name="T113" fmla="*/ 513 h 1424"/>
                <a:gd name="T114" fmla="*/ 15 w 926"/>
                <a:gd name="T115" fmla="*/ 502 h 1424"/>
                <a:gd name="T116" fmla="*/ 7 w 926"/>
                <a:gd name="T117" fmla="*/ 450 h 1424"/>
                <a:gd name="T118" fmla="*/ 0 w 926"/>
                <a:gd name="T119" fmla="*/ 323 h 1424"/>
                <a:gd name="T120" fmla="*/ 15 w 926"/>
                <a:gd name="T121" fmla="*/ 180 h 1424"/>
                <a:gd name="T122" fmla="*/ 59 w 926"/>
                <a:gd name="T123" fmla="*/ 6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1424">
                  <a:moveTo>
                    <a:pt x="97" y="26"/>
                  </a:moveTo>
                  <a:lnTo>
                    <a:pt x="120" y="15"/>
                  </a:lnTo>
                  <a:lnTo>
                    <a:pt x="143" y="7"/>
                  </a:lnTo>
                  <a:lnTo>
                    <a:pt x="169" y="2"/>
                  </a:lnTo>
                  <a:lnTo>
                    <a:pt x="197" y="0"/>
                  </a:lnTo>
                  <a:lnTo>
                    <a:pt x="224" y="0"/>
                  </a:lnTo>
                  <a:lnTo>
                    <a:pt x="253" y="3"/>
                  </a:lnTo>
                  <a:lnTo>
                    <a:pt x="281" y="5"/>
                  </a:lnTo>
                  <a:lnTo>
                    <a:pt x="311" y="11"/>
                  </a:lnTo>
                  <a:lnTo>
                    <a:pt x="340" y="16"/>
                  </a:lnTo>
                  <a:lnTo>
                    <a:pt x="368" y="21"/>
                  </a:lnTo>
                  <a:lnTo>
                    <a:pt x="397" y="25"/>
                  </a:lnTo>
                  <a:lnTo>
                    <a:pt x="423" y="29"/>
                  </a:lnTo>
                  <a:lnTo>
                    <a:pt x="450" y="31"/>
                  </a:lnTo>
                  <a:lnTo>
                    <a:pt x="475" y="33"/>
                  </a:lnTo>
                  <a:lnTo>
                    <a:pt x="497" y="30"/>
                  </a:lnTo>
                  <a:lnTo>
                    <a:pt x="519" y="26"/>
                  </a:lnTo>
                  <a:lnTo>
                    <a:pt x="543" y="22"/>
                  </a:lnTo>
                  <a:lnTo>
                    <a:pt x="571" y="22"/>
                  </a:lnTo>
                  <a:lnTo>
                    <a:pt x="604" y="26"/>
                  </a:lnTo>
                  <a:lnTo>
                    <a:pt x="639" y="33"/>
                  </a:lnTo>
                  <a:lnTo>
                    <a:pt x="677" y="43"/>
                  </a:lnTo>
                  <a:lnTo>
                    <a:pt x="716" y="57"/>
                  </a:lnTo>
                  <a:lnTo>
                    <a:pt x="755" y="76"/>
                  </a:lnTo>
                  <a:lnTo>
                    <a:pt x="791" y="95"/>
                  </a:lnTo>
                  <a:lnTo>
                    <a:pt x="826" y="120"/>
                  </a:lnTo>
                  <a:lnTo>
                    <a:pt x="857" y="146"/>
                  </a:lnTo>
                  <a:lnTo>
                    <a:pt x="885" y="176"/>
                  </a:lnTo>
                  <a:lnTo>
                    <a:pt x="906" y="208"/>
                  </a:lnTo>
                  <a:lnTo>
                    <a:pt x="920" y="243"/>
                  </a:lnTo>
                  <a:lnTo>
                    <a:pt x="926" y="281"/>
                  </a:lnTo>
                  <a:lnTo>
                    <a:pt x="924" y="321"/>
                  </a:lnTo>
                  <a:lnTo>
                    <a:pt x="912" y="364"/>
                  </a:lnTo>
                  <a:lnTo>
                    <a:pt x="895" y="405"/>
                  </a:lnTo>
                  <a:lnTo>
                    <a:pt x="876" y="444"/>
                  </a:lnTo>
                  <a:lnTo>
                    <a:pt x="856" y="480"/>
                  </a:lnTo>
                  <a:lnTo>
                    <a:pt x="835" y="515"/>
                  </a:lnTo>
                  <a:lnTo>
                    <a:pt x="813" y="549"/>
                  </a:lnTo>
                  <a:lnTo>
                    <a:pt x="791" y="580"/>
                  </a:lnTo>
                  <a:lnTo>
                    <a:pt x="769" y="610"/>
                  </a:lnTo>
                  <a:lnTo>
                    <a:pt x="746" y="638"/>
                  </a:lnTo>
                  <a:lnTo>
                    <a:pt x="724" y="662"/>
                  </a:lnTo>
                  <a:lnTo>
                    <a:pt x="701" y="686"/>
                  </a:lnTo>
                  <a:lnTo>
                    <a:pt x="679" y="708"/>
                  </a:lnTo>
                  <a:lnTo>
                    <a:pt x="660" y="726"/>
                  </a:lnTo>
                  <a:lnTo>
                    <a:pt x="640" y="743"/>
                  </a:lnTo>
                  <a:lnTo>
                    <a:pt x="622" y="757"/>
                  </a:lnTo>
                  <a:lnTo>
                    <a:pt x="606" y="770"/>
                  </a:lnTo>
                  <a:lnTo>
                    <a:pt x="592" y="779"/>
                  </a:lnTo>
                  <a:lnTo>
                    <a:pt x="586" y="783"/>
                  </a:lnTo>
                  <a:lnTo>
                    <a:pt x="580" y="787"/>
                  </a:lnTo>
                  <a:lnTo>
                    <a:pt x="577" y="791"/>
                  </a:lnTo>
                  <a:lnTo>
                    <a:pt x="573" y="794"/>
                  </a:lnTo>
                  <a:lnTo>
                    <a:pt x="560" y="809"/>
                  </a:lnTo>
                  <a:lnTo>
                    <a:pt x="554" y="829"/>
                  </a:lnTo>
                  <a:lnTo>
                    <a:pt x="554" y="849"/>
                  </a:lnTo>
                  <a:lnTo>
                    <a:pt x="560" y="873"/>
                  </a:lnTo>
                  <a:lnTo>
                    <a:pt x="570" y="900"/>
                  </a:lnTo>
                  <a:lnTo>
                    <a:pt x="582" y="928"/>
                  </a:lnTo>
                  <a:lnTo>
                    <a:pt x="597" y="957"/>
                  </a:lnTo>
                  <a:lnTo>
                    <a:pt x="613" y="989"/>
                  </a:lnTo>
                  <a:lnTo>
                    <a:pt x="613" y="990"/>
                  </a:lnTo>
                  <a:lnTo>
                    <a:pt x="614" y="991"/>
                  </a:lnTo>
                  <a:lnTo>
                    <a:pt x="614" y="994"/>
                  </a:lnTo>
                  <a:lnTo>
                    <a:pt x="616" y="995"/>
                  </a:lnTo>
                  <a:lnTo>
                    <a:pt x="630" y="1033"/>
                  </a:lnTo>
                  <a:lnTo>
                    <a:pt x="639" y="1078"/>
                  </a:lnTo>
                  <a:lnTo>
                    <a:pt x="640" y="1127"/>
                  </a:lnTo>
                  <a:lnTo>
                    <a:pt x="634" y="1179"/>
                  </a:lnTo>
                  <a:lnTo>
                    <a:pt x="617" y="1229"/>
                  </a:lnTo>
                  <a:lnTo>
                    <a:pt x="587" y="1276"/>
                  </a:lnTo>
                  <a:lnTo>
                    <a:pt x="544" y="1318"/>
                  </a:lnTo>
                  <a:lnTo>
                    <a:pt x="486" y="1352"/>
                  </a:lnTo>
                  <a:lnTo>
                    <a:pt x="471" y="1358"/>
                  </a:lnTo>
                  <a:lnTo>
                    <a:pt x="456" y="1365"/>
                  </a:lnTo>
                  <a:lnTo>
                    <a:pt x="439" y="1371"/>
                  </a:lnTo>
                  <a:lnTo>
                    <a:pt x="422" y="1378"/>
                  </a:lnTo>
                  <a:lnTo>
                    <a:pt x="404" y="1384"/>
                  </a:lnTo>
                  <a:lnTo>
                    <a:pt x="385" y="1391"/>
                  </a:lnTo>
                  <a:lnTo>
                    <a:pt x="367" y="1397"/>
                  </a:lnTo>
                  <a:lnTo>
                    <a:pt x="349" y="1402"/>
                  </a:lnTo>
                  <a:lnTo>
                    <a:pt x="329" y="1407"/>
                  </a:lnTo>
                  <a:lnTo>
                    <a:pt x="310" y="1411"/>
                  </a:lnTo>
                  <a:lnTo>
                    <a:pt x="292" y="1417"/>
                  </a:lnTo>
                  <a:lnTo>
                    <a:pt x="272" y="1419"/>
                  </a:lnTo>
                  <a:lnTo>
                    <a:pt x="254" y="1422"/>
                  </a:lnTo>
                  <a:lnTo>
                    <a:pt x="234" y="1424"/>
                  </a:lnTo>
                  <a:lnTo>
                    <a:pt x="218" y="1424"/>
                  </a:lnTo>
                  <a:lnTo>
                    <a:pt x="199" y="1424"/>
                  </a:lnTo>
                  <a:lnTo>
                    <a:pt x="177" y="1422"/>
                  </a:lnTo>
                  <a:lnTo>
                    <a:pt x="155" y="1418"/>
                  </a:lnTo>
                  <a:lnTo>
                    <a:pt x="134" y="1410"/>
                  </a:lnTo>
                  <a:lnTo>
                    <a:pt x="115" y="1398"/>
                  </a:lnTo>
                  <a:lnTo>
                    <a:pt x="97" y="1384"/>
                  </a:lnTo>
                  <a:lnTo>
                    <a:pt x="81" y="1366"/>
                  </a:lnTo>
                  <a:lnTo>
                    <a:pt x="67" y="1344"/>
                  </a:lnTo>
                  <a:lnTo>
                    <a:pt x="54" y="1318"/>
                  </a:lnTo>
                  <a:lnTo>
                    <a:pt x="43" y="1288"/>
                  </a:lnTo>
                  <a:lnTo>
                    <a:pt x="35" y="1253"/>
                  </a:lnTo>
                  <a:lnTo>
                    <a:pt x="29" y="1212"/>
                  </a:lnTo>
                  <a:lnTo>
                    <a:pt x="26" y="1168"/>
                  </a:lnTo>
                  <a:lnTo>
                    <a:pt x="25" y="1117"/>
                  </a:lnTo>
                  <a:lnTo>
                    <a:pt x="28" y="1061"/>
                  </a:lnTo>
                  <a:lnTo>
                    <a:pt x="33" y="1000"/>
                  </a:lnTo>
                  <a:lnTo>
                    <a:pt x="42" y="933"/>
                  </a:lnTo>
                  <a:lnTo>
                    <a:pt x="43" y="922"/>
                  </a:lnTo>
                  <a:lnTo>
                    <a:pt x="45" y="892"/>
                  </a:lnTo>
                  <a:lnTo>
                    <a:pt x="46" y="847"/>
                  </a:lnTo>
                  <a:lnTo>
                    <a:pt x="46" y="790"/>
                  </a:lnTo>
                  <a:lnTo>
                    <a:pt x="45" y="725"/>
                  </a:lnTo>
                  <a:lnTo>
                    <a:pt x="39" y="654"/>
                  </a:lnTo>
                  <a:lnTo>
                    <a:pt x="30" y="584"/>
                  </a:lnTo>
                  <a:lnTo>
                    <a:pt x="17" y="518"/>
                  </a:lnTo>
                  <a:lnTo>
                    <a:pt x="16" y="513"/>
                  </a:lnTo>
                  <a:lnTo>
                    <a:pt x="16" y="507"/>
                  </a:lnTo>
                  <a:lnTo>
                    <a:pt x="15" y="502"/>
                  </a:lnTo>
                  <a:lnTo>
                    <a:pt x="13" y="497"/>
                  </a:lnTo>
                  <a:lnTo>
                    <a:pt x="7" y="450"/>
                  </a:lnTo>
                  <a:lnTo>
                    <a:pt x="2" y="390"/>
                  </a:lnTo>
                  <a:lnTo>
                    <a:pt x="0" y="323"/>
                  </a:lnTo>
                  <a:lnTo>
                    <a:pt x="4" y="250"/>
                  </a:lnTo>
                  <a:lnTo>
                    <a:pt x="15" y="180"/>
                  </a:lnTo>
                  <a:lnTo>
                    <a:pt x="33" y="116"/>
                  </a:lnTo>
                  <a:lnTo>
                    <a:pt x="59" y="63"/>
                  </a:lnTo>
                  <a:lnTo>
                    <a:pt x="97" y="26"/>
                  </a:lnTo>
                  <a:close/>
                </a:path>
              </a:pathLst>
            </a:custGeom>
            <a:solidFill>
              <a:srgbClr val="D8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58" name="Freeform 138"/>
            <p:cNvSpPr>
              <a:spLocks/>
            </p:cNvSpPr>
            <p:nvPr/>
          </p:nvSpPr>
          <p:spPr bwMode="auto">
            <a:xfrm flipH="1">
              <a:off x="527" y="2353"/>
              <a:ext cx="898" cy="1381"/>
            </a:xfrm>
            <a:custGeom>
              <a:avLst/>
              <a:gdLst>
                <a:gd name="T0" fmla="*/ 114 w 898"/>
                <a:gd name="T1" fmla="*/ 14 h 1381"/>
                <a:gd name="T2" fmla="*/ 162 w 898"/>
                <a:gd name="T3" fmla="*/ 3 h 1381"/>
                <a:gd name="T4" fmla="*/ 212 w 898"/>
                <a:gd name="T5" fmla="*/ 0 h 1381"/>
                <a:gd name="T6" fmla="*/ 267 w 898"/>
                <a:gd name="T7" fmla="*/ 6 h 1381"/>
                <a:gd name="T8" fmla="*/ 320 w 898"/>
                <a:gd name="T9" fmla="*/ 16 h 1381"/>
                <a:gd name="T10" fmla="*/ 374 w 898"/>
                <a:gd name="T11" fmla="*/ 25 h 1381"/>
                <a:gd name="T12" fmla="*/ 424 w 898"/>
                <a:gd name="T13" fmla="*/ 31 h 1381"/>
                <a:gd name="T14" fmla="*/ 469 w 898"/>
                <a:gd name="T15" fmla="*/ 30 h 1381"/>
                <a:gd name="T16" fmla="*/ 512 w 898"/>
                <a:gd name="T17" fmla="*/ 22 h 1381"/>
                <a:gd name="T18" fmla="*/ 571 w 898"/>
                <a:gd name="T19" fmla="*/ 25 h 1381"/>
                <a:gd name="T20" fmla="*/ 644 w 898"/>
                <a:gd name="T21" fmla="*/ 40 h 1381"/>
                <a:gd name="T22" fmla="*/ 722 w 898"/>
                <a:gd name="T23" fmla="*/ 70 h 1381"/>
                <a:gd name="T24" fmla="*/ 795 w 898"/>
                <a:gd name="T25" fmla="*/ 112 h 1381"/>
                <a:gd name="T26" fmla="*/ 854 w 898"/>
                <a:gd name="T27" fmla="*/ 165 h 1381"/>
                <a:gd name="T28" fmla="*/ 890 w 898"/>
                <a:gd name="T29" fmla="*/ 229 h 1381"/>
                <a:gd name="T30" fmla="*/ 897 w 898"/>
                <a:gd name="T31" fmla="*/ 304 h 1381"/>
                <a:gd name="T32" fmla="*/ 868 w 898"/>
                <a:gd name="T33" fmla="*/ 385 h 1381"/>
                <a:gd name="T34" fmla="*/ 831 w 898"/>
                <a:gd name="T35" fmla="*/ 458 h 1381"/>
                <a:gd name="T36" fmla="*/ 790 w 898"/>
                <a:gd name="T37" fmla="*/ 524 h 1381"/>
                <a:gd name="T38" fmla="*/ 747 w 898"/>
                <a:gd name="T39" fmla="*/ 584 h 1381"/>
                <a:gd name="T40" fmla="*/ 703 w 898"/>
                <a:gd name="T41" fmla="*/ 636 h 1381"/>
                <a:gd name="T42" fmla="*/ 661 w 898"/>
                <a:gd name="T43" fmla="*/ 680 h 1381"/>
                <a:gd name="T44" fmla="*/ 622 w 898"/>
                <a:gd name="T45" fmla="*/ 717 h 1381"/>
                <a:gd name="T46" fmla="*/ 590 w 898"/>
                <a:gd name="T47" fmla="*/ 743 h 1381"/>
                <a:gd name="T48" fmla="*/ 570 w 898"/>
                <a:gd name="T49" fmla="*/ 757 h 1381"/>
                <a:gd name="T50" fmla="*/ 560 w 898"/>
                <a:gd name="T51" fmla="*/ 765 h 1381"/>
                <a:gd name="T52" fmla="*/ 541 w 898"/>
                <a:gd name="T53" fmla="*/ 782 h 1381"/>
                <a:gd name="T54" fmla="*/ 534 w 898"/>
                <a:gd name="T55" fmla="*/ 819 h 1381"/>
                <a:gd name="T56" fmla="*/ 545 w 898"/>
                <a:gd name="T57" fmla="*/ 867 h 1381"/>
                <a:gd name="T58" fmla="*/ 570 w 898"/>
                <a:gd name="T59" fmla="*/ 925 h 1381"/>
                <a:gd name="T60" fmla="*/ 587 w 898"/>
                <a:gd name="T61" fmla="*/ 956 h 1381"/>
                <a:gd name="T62" fmla="*/ 587 w 898"/>
                <a:gd name="T63" fmla="*/ 960 h 1381"/>
                <a:gd name="T64" fmla="*/ 601 w 898"/>
                <a:gd name="T65" fmla="*/ 999 h 1381"/>
                <a:gd name="T66" fmla="*/ 612 w 898"/>
                <a:gd name="T67" fmla="*/ 1090 h 1381"/>
                <a:gd name="T68" fmla="*/ 590 w 898"/>
                <a:gd name="T69" fmla="*/ 1189 h 1381"/>
                <a:gd name="T70" fmla="*/ 519 w 898"/>
                <a:gd name="T71" fmla="*/ 1274 h 1381"/>
                <a:gd name="T72" fmla="*/ 449 w 898"/>
                <a:gd name="T73" fmla="*/ 1314 h 1381"/>
                <a:gd name="T74" fmla="*/ 419 w 898"/>
                <a:gd name="T75" fmla="*/ 1327 h 1381"/>
                <a:gd name="T76" fmla="*/ 387 w 898"/>
                <a:gd name="T77" fmla="*/ 1340 h 1381"/>
                <a:gd name="T78" fmla="*/ 353 w 898"/>
                <a:gd name="T79" fmla="*/ 1351 h 1381"/>
                <a:gd name="T80" fmla="*/ 316 w 898"/>
                <a:gd name="T81" fmla="*/ 1363 h 1381"/>
                <a:gd name="T82" fmla="*/ 281 w 898"/>
                <a:gd name="T83" fmla="*/ 1372 h 1381"/>
                <a:gd name="T84" fmla="*/ 246 w 898"/>
                <a:gd name="T85" fmla="*/ 1379 h 1381"/>
                <a:gd name="T86" fmla="*/ 211 w 898"/>
                <a:gd name="T87" fmla="*/ 1381 h 1381"/>
                <a:gd name="T88" fmla="*/ 151 w 898"/>
                <a:gd name="T89" fmla="*/ 1375 h 1381"/>
                <a:gd name="T90" fmla="*/ 78 w 898"/>
                <a:gd name="T91" fmla="*/ 1327 h 1381"/>
                <a:gd name="T92" fmla="*/ 34 w 898"/>
                <a:gd name="T93" fmla="*/ 1217 h 1381"/>
                <a:gd name="T94" fmla="*/ 26 w 898"/>
                <a:gd name="T95" fmla="*/ 1033 h 1381"/>
                <a:gd name="T96" fmla="*/ 39 w 898"/>
                <a:gd name="T97" fmla="*/ 865 h 1381"/>
                <a:gd name="T98" fmla="*/ 32 w 898"/>
                <a:gd name="T99" fmla="*/ 626 h 1381"/>
                <a:gd name="T100" fmla="*/ 16 w 898"/>
                <a:gd name="T101" fmla="*/ 497 h 1381"/>
                <a:gd name="T102" fmla="*/ 15 w 898"/>
                <a:gd name="T103" fmla="*/ 486 h 1381"/>
                <a:gd name="T104" fmla="*/ 7 w 898"/>
                <a:gd name="T105" fmla="*/ 436 h 1381"/>
                <a:gd name="T106" fmla="*/ 0 w 898"/>
                <a:gd name="T107" fmla="*/ 312 h 1381"/>
                <a:gd name="T108" fmla="*/ 13 w 898"/>
                <a:gd name="T109" fmla="*/ 174 h 1381"/>
                <a:gd name="T110" fmla="*/ 55 w 898"/>
                <a:gd name="T111" fmla="*/ 61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1381">
                  <a:moveTo>
                    <a:pt x="91" y="26"/>
                  </a:moveTo>
                  <a:lnTo>
                    <a:pt x="114" y="14"/>
                  </a:lnTo>
                  <a:lnTo>
                    <a:pt x="137" y="6"/>
                  </a:lnTo>
                  <a:lnTo>
                    <a:pt x="162" y="3"/>
                  </a:lnTo>
                  <a:lnTo>
                    <a:pt x="186" y="0"/>
                  </a:lnTo>
                  <a:lnTo>
                    <a:pt x="212" y="0"/>
                  </a:lnTo>
                  <a:lnTo>
                    <a:pt x="240" y="3"/>
                  </a:lnTo>
                  <a:lnTo>
                    <a:pt x="267" y="6"/>
                  </a:lnTo>
                  <a:lnTo>
                    <a:pt x="294" y="10"/>
                  </a:lnTo>
                  <a:lnTo>
                    <a:pt x="320" y="16"/>
                  </a:lnTo>
                  <a:lnTo>
                    <a:pt x="348" y="21"/>
                  </a:lnTo>
                  <a:lnTo>
                    <a:pt x="374" y="25"/>
                  </a:lnTo>
                  <a:lnTo>
                    <a:pt x="400" y="29"/>
                  </a:lnTo>
                  <a:lnTo>
                    <a:pt x="424" y="31"/>
                  </a:lnTo>
                  <a:lnTo>
                    <a:pt x="446" y="31"/>
                  </a:lnTo>
                  <a:lnTo>
                    <a:pt x="469" y="30"/>
                  </a:lnTo>
                  <a:lnTo>
                    <a:pt x="489" y="26"/>
                  </a:lnTo>
                  <a:lnTo>
                    <a:pt x="512" y="22"/>
                  </a:lnTo>
                  <a:lnTo>
                    <a:pt x="540" y="22"/>
                  </a:lnTo>
                  <a:lnTo>
                    <a:pt x="571" y="25"/>
                  </a:lnTo>
                  <a:lnTo>
                    <a:pt x="608" y="31"/>
                  </a:lnTo>
                  <a:lnTo>
                    <a:pt x="644" y="40"/>
                  </a:lnTo>
                  <a:lnTo>
                    <a:pt x="683" y="53"/>
                  </a:lnTo>
                  <a:lnTo>
                    <a:pt x="722" y="70"/>
                  </a:lnTo>
                  <a:lnTo>
                    <a:pt x="760" y="88"/>
                  </a:lnTo>
                  <a:lnTo>
                    <a:pt x="795" y="112"/>
                  </a:lnTo>
                  <a:lnTo>
                    <a:pt x="826" y="137"/>
                  </a:lnTo>
                  <a:lnTo>
                    <a:pt x="854" y="165"/>
                  </a:lnTo>
                  <a:lnTo>
                    <a:pt x="876" y="195"/>
                  </a:lnTo>
                  <a:lnTo>
                    <a:pt x="890" y="229"/>
                  </a:lnTo>
                  <a:lnTo>
                    <a:pt x="898" y="265"/>
                  </a:lnTo>
                  <a:lnTo>
                    <a:pt x="897" y="304"/>
                  </a:lnTo>
                  <a:lnTo>
                    <a:pt x="885" y="346"/>
                  </a:lnTo>
                  <a:lnTo>
                    <a:pt x="868" y="385"/>
                  </a:lnTo>
                  <a:lnTo>
                    <a:pt x="851" y="421"/>
                  </a:lnTo>
                  <a:lnTo>
                    <a:pt x="831" y="458"/>
                  </a:lnTo>
                  <a:lnTo>
                    <a:pt x="811" y="492"/>
                  </a:lnTo>
                  <a:lnTo>
                    <a:pt x="790" y="524"/>
                  </a:lnTo>
                  <a:lnTo>
                    <a:pt x="769" y="555"/>
                  </a:lnTo>
                  <a:lnTo>
                    <a:pt x="747" y="584"/>
                  </a:lnTo>
                  <a:lnTo>
                    <a:pt x="725" y="611"/>
                  </a:lnTo>
                  <a:lnTo>
                    <a:pt x="703" y="636"/>
                  </a:lnTo>
                  <a:lnTo>
                    <a:pt x="682" y="659"/>
                  </a:lnTo>
                  <a:lnTo>
                    <a:pt x="661" y="680"/>
                  </a:lnTo>
                  <a:lnTo>
                    <a:pt x="642" y="700"/>
                  </a:lnTo>
                  <a:lnTo>
                    <a:pt x="622" y="717"/>
                  </a:lnTo>
                  <a:lnTo>
                    <a:pt x="605" y="731"/>
                  </a:lnTo>
                  <a:lnTo>
                    <a:pt x="590" y="743"/>
                  </a:lnTo>
                  <a:lnTo>
                    <a:pt x="575" y="753"/>
                  </a:lnTo>
                  <a:lnTo>
                    <a:pt x="570" y="757"/>
                  </a:lnTo>
                  <a:lnTo>
                    <a:pt x="565" y="761"/>
                  </a:lnTo>
                  <a:lnTo>
                    <a:pt x="560" y="765"/>
                  </a:lnTo>
                  <a:lnTo>
                    <a:pt x="556" y="767"/>
                  </a:lnTo>
                  <a:lnTo>
                    <a:pt x="541" y="782"/>
                  </a:lnTo>
                  <a:lnTo>
                    <a:pt x="534" y="798"/>
                  </a:lnTo>
                  <a:lnTo>
                    <a:pt x="534" y="819"/>
                  </a:lnTo>
                  <a:lnTo>
                    <a:pt x="538" y="843"/>
                  </a:lnTo>
                  <a:lnTo>
                    <a:pt x="545" y="867"/>
                  </a:lnTo>
                  <a:lnTo>
                    <a:pt x="557" y="895"/>
                  </a:lnTo>
                  <a:lnTo>
                    <a:pt x="570" y="925"/>
                  </a:lnTo>
                  <a:lnTo>
                    <a:pt x="586" y="955"/>
                  </a:lnTo>
                  <a:lnTo>
                    <a:pt x="587" y="956"/>
                  </a:lnTo>
                  <a:lnTo>
                    <a:pt x="587" y="957"/>
                  </a:lnTo>
                  <a:lnTo>
                    <a:pt x="587" y="960"/>
                  </a:lnTo>
                  <a:lnTo>
                    <a:pt x="588" y="961"/>
                  </a:lnTo>
                  <a:lnTo>
                    <a:pt x="601" y="999"/>
                  </a:lnTo>
                  <a:lnTo>
                    <a:pt x="610" y="1042"/>
                  </a:lnTo>
                  <a:lnTo>
                    <a:pt x="612" y="1090"/>
                  </a:lnTo>
                  <a:lnTo>
                    <a:pt x="605" y="1139"/>
                  </a:lnTo>
                  <a:lnTo>
                    <a:pt x="590" y="1189"/>
                  </a:lnTo>
                  <a:lnTo>
                    <a:pt x="561" y="1234"/>
                  </a:lnTo>
                  <a:lnTo>
                    <a:pt x="519" y="1274"/>
                  </a:lnTo>
                  <a:lnTo>
                    <a:pt x="463" y="1307"/>
                  </a:lnTo>
                  <a:lnTo>
                    <a:pt x="449" y="1314"/>
                  </a:lnTo>
                  <a:lnTo>
                    <a:pt x="435" y="1320"/>
                  </a:lnTo>
                  <a:lnTo>
                    <a:pt x="419" y="1327"/>
                  </a:lnTo>
                  <a:lnTo>
                    <a:pt x="404" y="1333"/>
                  </a:lnTo>
                  <a:lnTo>
                    <a:pt x="387" y="1340"/>
                  </a:lnTo>
                  <a:lnTo>
                    <a:pt x="370" y="1346"/>
                  </a:lnTo>
                  <a:lnTo>
                    <a:pt x="353" y="1351"/>
                  </a:lnTo>
                  <a:lnTo>
                    <a:pt x="335" y="1358"/>
                  </a:lnTo>
                  <a:lnTo>
                    <a:pt x="316" y="1363"/>
                  </a:lnTo>
                  <a:lnTo>
                    <a:pt x="300" y="1367"/>
                  </a:lnTo>
                  <a:lnTo>
                    <a:pt x="281" y="1372"/>
                  </a:lnTo>
                  <a:lnTo>
                    <a:pt x="263" y="1375"/>
                  </a:lnTo>
                  <a:lnTo>
                    <a:pt x="246" y="1379"/>
                  </a:lnTo>
                  <a:lnTo>
                    <a:pt x="228" y="1380"/>
                  </a:lnTo>
                  <a:lnTo>
                    <a:pt x="211" y="1381"/>
                  </a:lnTo>
                  <a:lnTo>
                    <a:pt x="194" y="1381"/>
                  </a:lnTo>
                  <a:lnTo>
                    <a:pt x="151" y="1375"/>
                  </a:lnTo>
                  <a:lnTo>
                    <a:pt x="112" y="1356"/>
                  </a:lnTo>
                  <a:lnTo>
                    <a:pt x="78" y="1327"/>
                  </a:lnTo>
                  <a:lnTo>
                    <a:pt x="52" y="1280"/>
                  </a:lnTo>
                  <a:lnTo>
                    <a:pt x="34" y="1217"/>
                  </a:lnTo>
                  <a:lnTo>
                    <a:pt x="25" y="1135"/>
                  </a:lnTo>
                  <a:lnTo>
                    <a:pt x="26" y="1033"/>
                  </a:lnTo>
                  <a:lnTo>
                    <a:pt x="39" y="908"/>
                  </a:lnTo>
                  <a:lnTo>
                    <a:pt x="39" y="865"/>
                  </a:lnTo>
                  <a:lnTo>
                    <a:pt x="38" y="758"/>
                  </a:lnTo>
                  <a:lnTo>
                    <a:pt x="32" y="626"/>
                  </a:lnTo>
                  <a:lnTo>
                    <a:pt x="17" y="502"/>
                  </a:lnTo>
                  <a:lnTo>
                    <a:pt x="16" y="497"/>
                  </a:lnTo>
                  <a:lnTo>
                    <a:pt x="15" y="492"/>
                  </a:lnTo>
                  <a:lnTo>
                    <a:pt x="15" y="486"/>
                  </a:lnTo>
                  <a:lnTo>
                    <a:pt x="13" y="481"/>
                  </a:lnTo>
                  <a:lnTo>
                    <a:pt x="7" y="436"/>
                  </a:lnTo>
                  <a:lnTo>
                    <a:pt x="3" y="378"/>
                  </a:lnTo>
                  <a:lnTo>
                    <a:pt x="0" y="312"/>
                  </a:lnTo>
                  <a:lnTo>
                    <a:pt x="4" y="243"/>
                  </a:lnTo>
                  <a:lnTo>
                    <a:pt x="13" y="174"/>
                  </a:lnTo>
                  <a:lnTo>
                    <a:pt x="30" y="113"/>
                  </a:lnTo>
                  <a:lnTo>
                    <a:pt x="55" y="61"/>
                  </a:lnTo>
                  <a:lnTo>
                    <a:pt x="91" y="26"/>
                  </a:lnTo>
                  <a:close/>
                </a:path>
              </a:pathLst>
            </a:custGeom>
            <a:solidFill>
              <a:srgbClr val="D1C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59" name="Freeform 139"/>
            <p:cNvSpPr>
              <a:spLocks/>
            </p:cNvSpPr>
            <p:nvPr/>
          </p:nvSpPr>
          <p:spPr bwMode="auto">
            <a:xfrm flipH="1">
              <a:off x="543" y="2378"/>
              <a:ext cx="867" cy="1337"/>
            </a:xfrm>
            <a:custGeom>
              <a:avLst/>
              <a:gdLst>
                <a:gd name="T0" fmla="*/ 145 w 867"/>
                <a:gd name="T1" fmla="*/ 1330 h 1337"/>
                <a:gd name="T2" fmla="*/ 76 w 867"/>
                <a:gd name="T3" fmla="*/ 1285 h 1337"/>
                <a:gd name="T4" fmla="*/ 32 w 867"/>
                <a:gd name="T5" fmla="*/ 1181 h 1337"/>
                <a:gd name="T6" fmla="*/ 23 w 867"/>
                <a:gd name="T7" fmla="*/ 1004 h 1337"/>
                <a:gd name="T8" fmla="*/ 34 w 867"/>
                <a:gd name="T9" fmla="*/ 831 h 1337"/>
                <a:gd name="T10" fmla="*/ 21 w 867"/>
                <a:gd name="T11" fmla="*/ 569 h 1337"/>
                <a:gd name="T12" fmla="*/ 6 w 867"/>
                <a:gd name="T13" fmla="*/ 421 h 1337"/>
                <a:gd name="T14" fmla="*/ 0 w 867"/>
                <a:gd name="T15" fmla="*/ 301 h 1337"/>
                <a:gd name="T16" fmla="*/ 10 w 867"/>
                <a:gd name="T17" fmla="*/ 169 h 1337"/>
                <a:gd name="T18" fmla="*/ 50 w 867"/>
                <a:gd name="T19" fmla="*/ 59 h 1337"/>
                <a:gd name="T20" fmla="*/ 105 w 867"/>
                <a:gd name="T21" fmla="*/ 14 h 1337"/>
                <a:gd name="T22" fmla="*/ 151 w 867"/>
                <a:gd name="T23" fmla="*/ 1 h 1337"/>
                <a:gd name="T24" fmla="*/ 199 w 867"/>
                <a:gd name="T25" fmla="*/ 0 h 1337"/>
                <a:gd name="T26" fmla="*/ 249 w 867"/>
                <a:gd name="T27" fmla="*/ 5 h 1337"/>
                <a:gd name="T28" fmla="*/ 300 w 867"/>
                <a:gd name="T29" fmla="*/ 14 h 1337"/>
                <a:gd name="T30" fmla="*/ 348 w 867"/>
                <a:gd name="T31" fmla="*/ 24 h 1337"/>
                <a:gd name="T32" fmla="*/ 395 w 867"/>
                <a:gd name="T33" fmla="*/ 30 h 1337"/>
                <a:gd name="T34" fmla="*/ 438 w 867"/>
                <a:gd name="T35" fmla="*/ 28 h 1337"/>
                <a:gd name="T36" fmla="*/ 480 w 867"/>
                <a:gd name="T37" fmla="*/ 20 h 1337"/>
                <a:gd name="T38" fmla="*/ 538 w 867"/>
                <a:gd name="T39" fmla="*/ 22 h 1337"/>
                <a:gd name="T40" fmla="*/ 611 w 867"/>
                <a:gd name="T41" fmla="*/ 37 h 1337"/>
                <a:gd name="T42" fmla="*/ 688 w 867"/>
                <a:gd name="T43" fmla="*/ 65 h 1337"/>
                <a:gd name="T44" fmla="*/ 761 w 867"/>
                <a:gd name="T45" fmla="*/ 104 h 1337"/>
                <a:gd name="T46" fmla="*/ 820 w 867"/>
                <a:gd name="T47" fmla="*/ 154 h 1337"/>
                <a:gd name="T48" fmla="*/ 858 w 867"/>
                <a:gd name="T49" fmla="*/ 216 h 1337"/>
                <a:gd name="T50" fmla="*/ 866 w 867"/>
                <a:gd name="T51" fmla="*/ 288 h 1337"/>
                <a:gd name="T52" fmla="*/ 839 w 867"/>
                <a:gd name="T53" fmla="*/ 369 h 1337"/>
                <a:gd name="T54" fmla="*/ 798 w 867"/>
                <a:gd name="T55" fmla="*/ 447 h 1337"/>
                <a:gd name="T56" fmla="*/ 754 w 867"/>
                <a:gd name="T57" fmla="*/ 517 h 1337"/>
                <a:gd name="T58" fmla="*/ 709 w 867"/>
                <a:gd name="T59" fmla="*/ 578 h 1337"/>
                <a:gd name="T60" fmla="*/ 662 w 867"/>
                <a:gd name="T61" fmla="*/ 633 h 1337"/>
                <a:gd name="T62" fmla="*/ 617 w 867"/>
                <a:gd name="T63" fmla="*/ 676 h 1337"/>
                <a:gd name="T64" fmla="*/ 580 w 867"/>
                <a:gd name="T65" fmla="*/ 710 h 1337"/>
                <a:gd name="T66" fmla="*/ 550 w 867"/>
                <a:gd name="T67" fmla="*/ 733 h 1337"/>
                <a:gd name="T68" fmla="*/ 521 w 867"/>
                <a:gd name="T69" fmla="*/ 753 h 1337"/>
                <a:gd name="T70" fmla="*/ 510 w 867"/>
                <a:gd name="T71" fmla="*/ 788 h 1337"/>
                <a:gd name="T72" fmla="*/ 519 w 867"/>
                <a:gd name="T73" fmla="*/ 835 h 1337"/>
                <a:gd name="T74" fmla="*/ 542 w 867"/>
                <a:gd name="T75" fmla="*/ 891 h 1337"/>
                <a:gd name="T76" fmla="*/ 569 w 867"/>
                <a:gd name="T77" fmla="*/ 957 h 1337"/>
                <a:gd name="T78" fmla="*/ 581 w 867"/>
                <a:gd name="T79" fmla="*/ 1047 h 1337"/>
                <a:gd name="T80" fmla="*/ 560 w 867"/>
                <a:gd name="T81" fmla="*/ 1144 h 1337"/>
                <a:gd name="T82" fmla="*/ 494 w 867"/>
                <a:gd name="T83" fmla="*/ 1230 h 1337"/>
                <a:gd name="T84" fmla="*/ 426 w 867"/>
                <a:gd name="T85" fmla="*/ 1269 h 1337"/>
                <a:gd name="T86" fmla="*/ 398 w 867"/>
                <a:gd name="T87" fmla="*/ 1281 h 1337"/>
                <a:gd name="T88" fmla="*/ 366 w 867"/>
                <a:gd name="T89" fmla="*/ 1294 h 1337"/>
                <a:gd name="T90" fmla="*/ 335 w 867"/>
                <a:gd name="T91" fmla="*/ 1307 h 1337"/>
                <a:gd name="T92" fmla="*/ 301 w 867"/>
                <a:gd name="T93" fmla="*/ 1317 h 1337"/>
                <a:gd name="T94" fmla="*/ 269 w 867"/>
                <a:gd name="T95" fmla="*/ 1326 h 1337"/>
                <a:gd name="T96" fmla="*/ 235 w 867"/>
                <a:gd name="T97" fmla="*/ 1334 h 1337"/>
                <a:gd name="T98" fmla="*/ 203 w 867"/>
                <a:gd name="T99" fmla="*/ 1337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7" h="1337">
                  <a:moveTo>
                    <a:pt x="187" y="1337"/>
                  </a:moveTo>
                  <a:lnTo>
                    <a:pt x="145" y="1330"/>
                  </a:lnTo>
                  <a:lnTo>
                    <a:pt x="108" y="1313"/>
                  </a:lnTo>
                  <a:lnTo>
                    <a:pt x="76" y="1285"/>
                  </a:lnTo>
                  <a:lnTo>
                    <a:pt x="50" y="1240"/>
                  </a:lnTo>
                  <a:lnTo>
                    <a:pt x="32" y="1181"/>
                  </a:lnTo>
                  <a:lnTo>
                    <a:pt x="23" y="1103"/>
                  </a:lnTo>
                  <a:lnTo>
                    <a:pt x="23" y="1004"/>
                  </a:lnTo>
                  <a:lnTo>
                    <a:pt x="36" y="883"/>
                  </a:lnTo>
                  <a:lnTo>
                    <a:pt x="34" y="831"/>
                  </a:lnTo>
                  <a:lnTo>
                    <a:pt x="28" y="708"/>
                  </a:lnTo>
                  <a:lnTo>
                    <a:pt x="21" y="569"/>
                  </a:lnTo>
                  <a:lnTo>
                    <a:pt x="11" y="464"/>
                  </a:lnTo>
                  <a:lnTo>
                    <a:pt x="6" y="421"/>
                  </a:lnTo>
                  <a:lnTo>
                    <a:pt x="2" y="365"/>
                  </a:lnTo>
                  <a:lnTo>
                    <a:pt x="0" y="301"/>
                  </a:lnTo>
                  <a:lnTo>
                    <a:pt x="2" y="235"/>
                  </a:lnTo>
                  <a:lnTo>
                    <a:pt x="10" y="169"/>
                  </a:lnTo>
                  <a:lnTo>
                    <a:pt x="26" y="109"/>
                  </a:lnTo>
                  <a:lnTo>
                    <a:pt x="50" y="59"/>
                  </a:lnTo>
                  <a:lnTo>
                    <a:pt x="84" y="24"/>
                  </a:lnTo>
                  <a:lnTo>
                    <a:pt x="105" y="14"/>
                  </a:lnTo>
                  <a:lnTo>
                    <a:pt x="127" y="6"/>
                  </a:lnTo>
                  <a:lnTo>
                    <a:pt x="151" y="1"/>
                  </a:lnTo>
                  <a:lnTo>
                    <a:pt x="174" y="0"/>
                  </a:lnTo>
                  <a:lnTo>
                    <a:pt x="199" y="0"/>
                  </a:lnTo>
                  <a:lnTo>
                    <a:pt x="223" y="2"/>
                  </a:lnTo>
                  <a:lnTo>
                    <a:pt x="249" y="5"/>
                  </a:lnTo>
                  <a:lnTo>
                    <a:pt x="274" y="10"/>
                  </a:lnTo>
                  <a:lnTo>
                    <a:pt x="300" y="14"/>
                  </a:lnTo>
                  <a:lnTo>
                    <a:pt x="325" y="19"/>
                  </a:lnTo>
                  <a:lnTo>
                    <a:pt x="348" y="24"/>
                  </a:lnTo>
                  <a:lnTo>
                    <a:pt x="373" y="27"/>
                  </a:lnTo>
                  <a:lnTo>
                    <a:pt x="395" y="30"/>
                  </a:lnTo>
                  <a:lnTo>
                    <a:pt x="417" y="30"/>
                  </a:lnTo>
                  <a:lnTo>
                    <a:pt x="438" y="28"/>
                  </a:lnTo>
                  <a:lnTo>
                    <a:pt x="458" y="24"/>
                  </a:lnTo>
                  <a:lnTo>
                    <a:pt x="480" y="20"/>
                  </a:lnTo>
                  <a:lnTo>
                    <a:pt x="507" y="19"/>
                  </a:lnTo>
                  <a:lnTo>
                    <a:pt x="538" y="22"/>
                  </a:lnTo>
                  <a:lnTo>
                    <a:pt x="573" y="28"/>
                  </a:lnTo>
                  <a:lnTo>
                    <a:pt x="611" y="37"/>
                  </a:lnTo>
                  <a:lnTo>
                    <a:pt x="649" y="49"/>
                  </a:lnTo>
                  <a:lnTo>
                    <a:pt x="688" y="65"/>
                  </a:lnTo>
                  <a:lnTo>
                    <a:pt x="725" y="83"/>
                  </a:lnTo>
                  <a:lnTo>
                    <a:pt x="761" y="104"/>
                  </a:lnTo>
                  <a:lnTo>
                    <a:pt x="793" y="127"/>
                  </a:lnTo>
                  <a:lnTo>
                    <a:pt x="820" y="154"/>
                  </a:lnTo>
                  <a:lnTo>
                    <a:pt x="842" y="183"/>
                  </a:lnTo>
                  <a:lnTo>
                    <a:pt x="858" y="216"/>
                  </a:lnTo>
                  <a:lnTo>
                    <a:pt x="867" y="251"/>
                  </a:lnTo>
                  <a:lnTo>
                    <a:pt x="866" y="288"/>
                  </a:lnTo>
                  <a:lnTo>
                    <a:pt x="855" y="329"/>
                  </a:lnTo>
                  <a:lnTo>
                    <a:pt x="839" y="369"/>
                  </a:lnTo>
                  <a:lnTo>
                    <a:pt x="819" y="409"/>
                  </a:lnTo>
                  <a:lnTo>
                    <a:pt x="798" y="447"/>
                  </a:lnTo>
                  <a:lnTo>
                    <a:pt x="777" y="482"/>
                  </a:lnTo>
                  <a:lnTo>
                    <a:pt x="754" y="517"/>
                  </a:lnTo>
                  <a:lnTo>
                    <a:pt x="732" y="548"/>
                  </a:lnTo>
                  <a:lnTo>
                    <a:pt x="709" y="578"/>
                  </a:lnTo>
                  <a:lnTo>
                    <a:pt x="685" y="607"/>
                  </a:lnTo>
                  <a:lnTo>
                    <a:pt x="662" y="633"/>
                  </a:lnTo>
                  <a:lnTo>
                    <a:pt x="640" y="655"/>
                  </a:lnTo>
                  <a:lnTo>
                    <a:pt x="617" y="676"/>
                  </a:lnTo>
                  <a:lnTo>
                    <a:pt x="598" y="694"/>
                  </a:lnTo>
                  <a:lnTo>
                    <a:pt x="580" y="710"/>
                  </a:lnTo>
                  <a:lnTo>
                    <a:pt x="564" y="723"/>
                  </a:lnTo>
                  <a:lnTo>
                    <a:pt x="550" y="733"/>
                  </a:lnTo>
                  <a:lnTo>
                    <a:pt x="538" y="740"/>
                  </a:lnTo>
                  <a:lnTo>
                    <a:pt x="521" y="753"/>
                  </a:lnTo>
                  <a:lnTo>
                    <a:pt x="512" y="768"/>
                  </a:lnTo>
                  <a:lnTo>
                    <a:pt x="510" y="788"/>
                  </a:lnTo>
                  <a:lnTo>
                    <a:pt x="512" y="810"/>
                  </a:lnTo>
                  <a:lnTo>
                    <a:pt x="519" y="835"/>
                  </a:lnTo>
                  <a:lnTo>
                    <a:pt x="529" y="862"/>
                  </a:lnTo>
                  <a:lnTo>
                    <a:pt x="542" y="891"/>
                  </a:lnTo>
                  <a:lnTo>
                    <a:pt x="556" y="922"/>
                  </a:lnTo>
                  <a:lnTo>
                    <a:pt x="569" y="957"/>
                  </a:lnTo>
                  <a:lnTo>
                    <a:pt x="578" y="1000"/>
                  </a:lnTo>
                  <a:lnTo>
                    <a:pt x="581" y="1047"/>
                  </a:lnTo>
                  <a:lnTo>
                    <a:pt x="576" y="1096"/>
                  </a:lnTo>
                  <a:lnTo>
                    <a:pt x="560" y="1144"/>
                  </a:lnTo>
                  <a:lnTo>
                    <a:pt x="533" y="1190"/>
                  </a:lnTo>
                  <a:lnTo>
                    <a:pt x="494" y="1230"/>
                  </a:lnTo>
                  <a:lnTo>
                    <a:pt x="439" y="1262"/>
                  </a:lnTo>
                  <a:lnTo>
                    <a:pt x="426" y="1269"/>
                  </a:lnTo>
                  <a:lnTo>
                    <a:pt x="412" y="1274"/>
                  </a:lnTo>
                  <a:lnTo>
                    <a:pt x="398" y="1281"/>
                  </a:lnTo>
                  <a:lnTo>
                    <a:pt x="382" y="1287"/>
                  </a:lnTo>
                  <a:lnTo>
                    <a:pt x="366" y="1294"/>
                  </a:lnTo>
                  <a:lnTo>
                    <a:pt x="351" y="1300"/>
                  </a:lnTo>
                  <a:lnTo>
                    <a:pt x="335" y="1307"/>
                  </a:lnTo>
                  <a:lnTo>
                    <a:pt x="318" y="1312"/>
                  </a:lnTo>
                  <a:lnTo>
                    <a:pt x="301" y="1317"/>
                  </a:lnTo>
                  <a:lnTo>
                    <a:pt x="286" y="1322"/>
                  </a:lnTo>
                  <a:lnTo>
                    <a:pt x="269" y="1326"/>
                  </a:lnTo>
                  <a:lnTo>
                    <a:pt x="252" y="1330"/>
                  </a:lnTo>
                  <a:lnTo>
                    <a:pt x="235" y="1334"/>
                  </a:lnTo>
                  <a:lnTo>
                    <a:pt x="219" y="1335"/>
                  </a:lnTo>
                  <a:lnTo>
                    <a:pt x="203" y="1337"/>
                  </a:lnTo>
                  <a:lnTo>
                    <a:pt x="187" y="1337"/>
                  </a:lnTo>
                  <a:close/>
                </a:path>
              </a:pathLst>
            </a:custGeom>
            <a:solidFill>
              <a:srgbClr val="C9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0" name="Freeform 140"/>
            <p:cNvSpPr>
              <a:spLocks/>
            </p:cNvSpPr>
            <p:nvPr/>
          </p:nvSpPr>
          <p:spPr bwMode="auto">
            <a:xfrm flipH="1">
              <a:off x="1448" y="2765"/>
              <a:ext cx="574" cy="306"/>
            </a:xfrm>
            <a:custGeom>
              <a:avLst/>
              <a:gdLst>
                <a:gd name="T0" fmla="*/ 156 w 574"/>
                <a:gd name="T1" fmla="*/ 255 h 306"/>
                <a:gd name="T2" fmla="*/ 151 w 574"/>
                <a:gd name="T3" fmla="*/ 254 h 306"/>
                <a:gd name="T4" fmla="*/ 137 w 574"/>
                <a:gd name="T5" fmla="*/ 253 h 306"/>
                <a:gd name="T6" fmla="*/ 117 w 574"/>
                <a:gd name="T7" fmla="*/ 247 h 306"/>
                <a:gd name="T8" fmla="*/ 94 w 574"/>
                <a:gd name="T9" fmla="*/ 240 h 306"/>
                <a:gd name="T10" fmla="*/ 68 w 574"/>
                <a:gd name="T11" fmla="*/ 228 h 306"/>
                <a:gd name="T12" fmla="*/ 43 w 574"/>
                <a:gd name="T13" fmla="*/ 212 h 306"/>
                <a:gd name="T14" fmla="*/ 23 w 574"/>
                <a:gd name="T15" fmla="*/ 191 h 306"/>
                <a:gd name="T16" fmla="*/ 7 w 574"/>
                <a:gd name="T17" fmla="*/ 165 h 306"/>
                <a:gd name="T18" fmla="*/ 3 w 574"/>
                <a:gd name="T19" fmla="*/ 151 h 306"/>
                <a:gd name="T20" fmla="*/ 0 w 574"/>
                <a:gd name="T21" fmla="*/ 138 h 306"/>
                <a:gd name="T22" fmla="*/ 2 w 574"/>
                <a:gd name="T23" fmla="*/ 126 h 306"/>
                <a:gd name="T24" fmla="*/ 4 w 574"/>
                <a:gd name="T25" fmla="*/ 115 h 306"/>
                <a:gd name="T26" fmla="*/ 10 w 574"/>
                <a:gd name="T27" fmla="*/ 103 h 306"/>
                <a:gd name="T28" fmla="*/ 17 w 574"/>
                <a:gd name="T29" fmla="*/ 93 h 306"/>
                <a:gd name="T30" fmla="*/ 28 w 574"/>
                <a:gd name="T31" fmla="*/ 83 h 306"/>
                <a:gd name="T32" fmla="*/ 39 w 574"/>
                <a:gd name="T33" fmla="*/ 74 h 306"/>
                <a:gd name="T34" fmla="*/ 54 w 574"/>
                <a:gd name="T35" fmla="*/ 65 h 306"/>
                <a:gd name="T36" fmla="*/ 71 w 574"/>
                <a:gd name="T37" fmla="*/ 57 h 306"/>
                <a:gd name="T38" fmla="*/ 89 w 574"/>
                <a:gd name="T39" fmla="*/ 48 h 306"/>
                <a:gd name="T40" fmla="*/ 108 w 574"/>
                <a:gd name="T41" fmla="*/ 41 h 306"/>
                <a:gd name="T42" fmla="*/ 130 w 574"/>
                <a:gd name="T43" fmla="*/ 34 h 306"/>
                <a:gd name="T44" fmla="*/ 154 w 574"/>
                <a:gd name="T45" fmla="*/ 26 h 306"/>
                <a:gd name="T46" fmla="*/ 180 w 574"/>
                <a:gd name="T47" fmla="*/ 18 h 306"/>
                <a:gd name="T48" fmla="*/ 207 w 574"/>
                <a:gd name="T49" fmla="*/ 12 h 306"/>
                <a:gd name="T50" fmla="*/ 236 w 574"/>
                <a:gd name="T51" fmla="*/ 5 h 306"/>
                <a:gd name="T52" fmla="*/ 266 w 574"/>
                <a:gd name="T53" fmla="*/ 2 h 306"/>
                <a:gd name="T54" fmla="*/ 296 w 574"/>
                <a:gd name="T55" fmla="*/ 0 h 306"/>
                <a:gd name="T56" fmla="*/ 326 w 574"/>
                <a:gd name="T57" fmla="*/ 0 h 306"/>
                <a:gd name="T58" fmla="*/ 357 w 574"/>
                <a:gd name="T59" fmla="*/ 3 h 306"/>
                <a:gd name="T60" fmla="*/ 385 w 574"/>
                <a:gd name="T61" fmla="*/ 8 h 306"/>
                <a:gd name="T62" fmla="*/ 415 w 574"/>
                <a:gd name="T63" fmla="*/ 16 h 306"/>
                <a:gd name="T64" fmla="*/ 443 w 574"/>
                <a:gd name="T65" fmla="*/ 25 h 306"/>
                <a:gd name="T66" fmla="*/ 469 w 574"/>
                <a:gd name="T67" fmla="*/ 38 h 306"/>
                <a:gd name="T68" fmla="*/ 492 w 574"/>
                <a:gd name="T69" fmla="*/ 52 h 306"/>
                <a:gd name="T70" fmla="*/ 514 w 574"/>
                <a:gd name="T71" fmla="*/ 70 h 306"/>
                <a:gd name="T72" fmla="*/ 532 w 574"/>
                <a:gd name="T73" fmla="*/ 90 h 306"/>
                <a:gd name="T74" fmla="*/ 548 w 574"/>
                <a:gd name="T75" fmla="*/ 113 h 306"/>
                <a:gd name="T76" fmla="*/ 561 w 574"/>
                <a:gd name="T77" fmla="*/ 138 h 306"/>
                <a:gd name="T78" fmla="*/ 570 w 574"/>
                <a:gd name="T79" fmla="*/ 167 h 306"/>
                <a:gd name="T80" fmla="*/ 574 w 574"/>
                <a:gd name="T81" fmla="*/ 198 h 306"/>
                <a:gd name="T82" fmla="*/ 573 w 574"/>
                <a:gd name="T83" fmla="*/ 228 h 306"/>
                <a:gd name="T84" fmla="*/ 564 w 574"/>
                <a:gd name="T85" fmla="*/ 251 h 306"/>
                <a:gd name="T86" fmla="*/ 549 w 574"/>
                <a:gd name="T87" fmla="*/ 271 h 306"/>
                <a:gd name="T88" fmla="*/ 528 w 574"/>
                <a:gd name="T89" fmla="*/ 285 h 306"/>
                <a:gd name="T90" fmla="*/ 502 w 574"/>
                <a:gd name="T91" fmla="*/ 295 h 306"/>
                <a:gd name="T92" fmla="*/ 474 w 574"/>
                <a:gd name="T93" fmla="*/ 302 h 306"/>
                <a:gd name="T94" fmla="*/ 441 w 574"/>
                <a:gd name="T95" fmla="*/ 306 h 306"/>
                <a:gd name="T96" fmla="*/ 407 w 574"/>
                <a:gd name="T97" fmla="*/ 306 h 306"/>
                <a:gd name="T98" fmla="*/ 372 w 574"/>
                <a:gd name="T99" fmla="*/ 305 h 306"/>
                <a:gd name="T100" fmla="*/ 336 w 574"/>
                <a:gd name="T101" fmla="*/ 299 h 306"/>
                <a:gd name="T102" fmla="*/ 301 w 574"/>
                <a:gd name="T103" fmla="*/ 294 h 306"/>
                <a:gd name="T104" fmla="*/ 266 w 574"/>
                <a:gd name="T105" fmla="*/ 286 h 306"/>
                <a:gd name="T106" fmla="*/ 233 w 574"/>
                <a:gd name="T107" fmla="*/ 279 h 306"/>
                <a:gd name="T108" fmla="*/ 203 w 574"/>
                <a:gd name="T109" fmla="*/ 271 h 306"/>
                <a:gd name="T110" fmla="*/ 177 w 574"/>
                <a:gd name="T111" fmla="*/ 263 h 306"/>
                <a:gd name="T112" fmla="*/ 156 w 574"/>
                <a:gd name="T113" fmla="*/ 25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4" h="306">
                  <a:moveTo>
                    <a:pt x="156" y="255"/>
                  </a:moveTo>
                  <a:lnTo>
                    <a:pt x="151" y="254"/>
                  </a:lnTo>
                  <a:lnTo>
                    <a:pt x="137" y="253"/>
                  </a:lnTo>
                  <a:lnTo>
                    <a:pt x="117" y="247"/>
                  </a:lnTo>
                  <a:lnTo>
                    <a:pt x="94" y="240"/>
                  </a:lnTo>
                  <a:lnTo>
                    <a:pt x="68" y="228"/>
                  </a:lnTo>
                  <a:lnTo>
                    <a:pt x="43" y="212"/>
                  </a:lnTo>
                  <a:lnTo>
                    <a:pt x="23" y="191"/>
                  </a:lnTo>
                  <a:lnTo>
                    <a:pt x="7" y="165"/>
                  </a:lnTo>
                  <a:lnTo>
                    <a:pt x="3" y="151"/>
                  </a:lnTo>
                  <a:lnTo>
                    <a:pt x="0" y="138"/>
                  </a:lnTo>
                  <a:lnTo>
                    <a:pt x="2" y="126"/>
                  </a:lnTo>
                  <a:lnTo>
                    <a:pt x="4" y="115"/>
                  </a:lnTo>
                  <a:lnTo>
                    <a:pt x="10" y="103"/>
                  </a:lnTo>
                  <a:lnTo>
                    <a:pt x="17" y="93"/>
                  </a:lnTo>
                  <a:lnTo>
                    <a:pt x="28" y="83"/>
                  </a:lnTo>
                  <a:lnTo>
                    <a:pt x="39" y="74"/>
                  </a:lnTo>
                  <a:lnTo>
                    <a:pt x="54" y="65"/>
                  </a:lnTo>
                  <a:lnTo>
                    <a:pt x="71" y="57"/>
                  </a:lnTo>
                  <a:lnTo>
                    <a:pt x="89" y="48"/>
                  </a:lnTo>
                  <a:lnTo>
                    <a:pt x="108" y="41"/>
                  </a:lnTo>
                  <a:lnTo>
                    <a:pt x="130" y="34"/>
                  </a:lnTo>
                  <a:lnTo>
                    <a:pt x="154" y="26"/>
                  </a:lnTo>
                  <a:lnTo>
                    <a:pt x="180" y="18"/>
                  </a:lnTo>
                  <a:lnTo>
                    <a:pt x="207" y="12"/>
                  </a:lnTo>
                  <a:lnTo>
                    <a:pt x="236" y="5"/>
                  </a:lnTo>
                  <a:lnTo>
                    <a:pt x="266" y="2"/>
                  </a:lnTo>
                  <a:lnTo>
                    <a:pt x="296" y="0"/>
                  </a:lnTo>
                  <a:lnTo>
                    <a:pt x="326" y="0"/>
                  </a:lnTo>
                  <a:lnTo>
                    <a:pt x="357" y="3"/>
                  </a:lnTo>
                  <a:lnTo>
                    <a:pt x="385" y="8"/>
                  </a:lnTo>
                  <a:lnTo>
                    <a:pt x="415" y="16"/>
                  </a:lnTo>
                  <a:lnTo>
                    <a:pt x="443" y="25"/>
                  </a:lnTo>
                  <a:lnTo>
                    <a:pt x="469" y="38"/>
                  </a:lnTo>
                  <a:lnTo>
                    <a:pt x="492" y="52"/>
                  </a:lnTo>
                  <a:lnTo>
                    <a:pt x="514" y="70"/>
                  </a:lnTo>
                  <a:lnTo>
                    <a:pt x="532" y="90"/>
                  </a:lnTo>
                  <a:lnTo>
                    <a:pt x="548" y="113"/>
                  </a:lnTo>
                  <a:lnTo>
                    <a:pt x="561" y="138"/>
                  </a:lnTo>
                  <a:lnTo>
                    <a:pt x="570" y="167"/>
                  </a:lnTo>
                  <a:lnTo>
                    <a:pt x="574" y="198"/>
                  </a:lnTo>
                  <a:lnTo>
                    <a:pt x="573" y="228"/>
                  </a:lnTo>
                  <a:lnTo>
                    <a:pt x="564" y="251"/>
                  </a:lnTo>
                  <a:lnTo>
                    <a:pt x="549" y="271"/>
                  </a:lnTo>
                  <a:lnTo>
                    <a:pt x="528" y="285"/>
                  </a:lnTo>
                  <a:lnTo>
                    <a:pt x="502" y="295"/>
                  </a:lnTo>
                  <a:lnTo>
                    <a:pt x="474" y="302"/>
                  </a:lnTo>
                  <a:lnTo>
                    <a:pt x="441" y="306"/>
                  </a:lnTo>
                  <a:lnTo>
                    <a:pt x="407" y="306"/>
                  </a:lnTo>
                  <a:lnTo>
                    <a:pt x="372" y="305"/>
                  </a:lnTo>
                  <a:lnTo>
                    <a:pt x="336" y="299"/>
                  </a:lnTo>
                  <a:lnTo>
                    <a:pt x="301" y="294"/>
                  </a:lnTo>
                  <a:lnTo>
                    <a:pt x="266" y="286"/>
                  </a:lnTo>
                  <a:lnTo>
                    <a:pt x="233" y="279"/>
                  </a:lnTo>
                  <a:lnTo>
                    <a:pt x="203" y="271"/>
                  </a:lnTo>
                  <a:lnTo>
                    <a:pt x="177" y="263"/>
                  </a:lnTo>
                  <a:lnTo>
                    <a:pt x="156"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1" name="Freeform 141"/>
            <p:cNvSpPr>
              <a:spLocks/>
            </p:cNvSpPr>
            <p:nvPr/>
          </p:nvSpPr>
          <p:spPr bwMode="auto">
            <a:xfrm flipH="1">
              <a:off x="1457" y="2772"/>
              <a:ext cx="548" cy="292"/>
            </a:xfrm>
            <a:custGeom>
              <a:avLst/>
              <a:gdLst>
                <a:gd name="T0" fmla="*/ 150 w 548"/>
                <a:gd name="T1" fmla="*/ 244 h 292"/>
                <a:gd name="T2" fmla="*/ 145 w 548"/>
                <a:gd name="T3" fmla="*/ 243 h 292"/>
                <a:gd name="T4" fmla="*/ 132 w 548"/>
                <a:gd name="T5" fmla="*/ 242 h 292"/>
                <a:gd name="T6" fmla="*/ 112 w 548"/>
                <a:gd name="T7" fmla="*/ 236 h 292"/>
                <a:gd name="T8" fmla="*/ 90 w 548"/>
                <a:gd name="T9" fmla="*/ 229 h 292"/>
                <a:gd name="T10" fmla="*/ 65 w 548"/>
                <a:gd name="T11" fmla="*/ 217 h 292"/>
                <a:gd name="T12" fmla="*/ 42 w 548"/>
                <a:gd name="T13" fmla="*/ 203 h 292"/>
                <a:gd name="T14" fmla="*/ 21 w 548"/>
                <a:gd name="T15" fmla="*/ 183 h 292"/>
                <a:gd name="T16" fmla="*/ 7 w 548"/>
                <a:gd name="T17" fmla="*/ 158 h 292"/>
                <a:gd name="T18" fmla="*/ 3 w 548"/>
                <a:gd name="T19" fmla="*/ 145 h 292"/>
                <a:gd name="T20" fmla="*/ 0 w 548"/>
                <a:gd name="T21" fmla="*/ 132 h 292"/>
                <a:gd name="T22" fmla="*/ 2 w 548"/>
                <a:gd name="T23" fmla="*/ 121 h 292"/>
                <a:gd name="T24" fmla="*/ 4 w 548"/>
                <a:gd name="T25" fmla="*/ 109 h 292"/>
                <a:gd name="T26" fmla="*/ 9 w 548"/>
                <a:gd name="T27" fmla="*/ 99 h 292"/>
                <a:gd name="T28" fmla="*/ 17 w 548"/>
                <a:gd name="T29" fmla="*/ 89 h 292"/>
                <a:gd name="T30" fmla="*/ 26 w 548"/>
                <a:gd name="T31" fmla="*/ 79 h 292"/>
                <a:gd name="T32" fmla="*/ 38 w 548"/>
                <a:gd name="T33" fmla="*/ 71 h 292"/>
                <a:gd name="T34" fmla="*/ 51 w 548"/>
                <a:gd name="T35" fmla="*/ 62 h 292"/>
                <a:gd name="T36" fmla="*/ 67 w 548"/>
                <a:gd name="T37" fmla="*/ 54 h 292"/>
                <a:gd name="T38" fmla="*/ 85 w 548"/>
                <a:gd name="T39" fmla="*/ 47 h 292"/>
                <a:gd name="T40" fmla="*/ 104 w 548"/>
                <a:gd name="T41" fmla="*/ 39 h 292"/>
                <a:gd name="T42" fmla="*/ 125 w 548"/>
                <a:gd name="T43" fmla="*/ 32 h 292"/>
                <a:gd name="T44" fmla="*/ 147 w 548"/>
                <a:gd name="T45" fmla="*/ 26 h 292"/>
                <a:gd name="T46" fmla="*/ 172 w 548"/>
                <a:gd name="T47" fmla="*/ 18 h 292"/>
                <a:gd name="T48" fmla="*/ 198 w 548"/>
                <a:gd name="T49" fmla="*/ 11 h 292"/>
                <a:gd name="T50" fmla="*/ 225 w 548"/>
                <a:gd name="T51" fmla="*/ 6 h 292"/>
                <a:gd name="T52" fmla="*/ 253 w 548"/>
                <a:gd name="T53" fmla="*/ 2 h 292"/>
                <a:gd name="T54" fmla="*/ 283 w 548"/>
                <a:gd name="T55" fmla="*/ 0 h 292"/>
                <a:gd name="T56" fmla="*/ 311 w 548"/>
                <a:gd name="T57" fmla="*/ 1 h 292"/>
                <a:gd name="T58" fmla="*/ 340 w 548"/>
                <a:gd name="T59" fmla="*/ 4 h 292"/>
                <a:gd name="T60" fmla="*/ 368 w 548"/>
                <a:gd name="T61" fmla="*/ 8 h 292"/>
                <a:gd name="T62" fmla="*/ 396 w 548"/>
                <a:gd name="T63" fmla="*/ 15 h 292"/>
                <a:gd name="T64" fmla="*/ 422 w 548"/>
                <a:gd name="T65" fmla="*/ 24 h 292"/>
                <a:gd name="T66" fmla="*/ 446 w 548"/>
                <a:gd name="T67" fmla="*/ 36 h 292"/>
                <a:gd name="T68" fmla="*/ 470 w 548"/>
                <a:gd name="T69" fmla="*/ 50 h 292"/>
                <a:gd name="T70" fmla="*/ 491 w 548"/>
                <a:gd name="T71" fmla="*/ 67 h 292"/>
                <a:gd name="T72" fmla="*/ 509 w 548"/>
                <a:gd name="T73" fmla="*/ 86 h 292"/>
                <a:gd name="T74" fmla="*/ 523 w 548"/>
                <a:gd name="T75" fmla="*/ 108 h 292"/>
                <a:gd name="T76" fmla="*/ 535 w 548"/>
                <a:gd name="T77" fmla="*/ 132 h 292"/>
                <a:gd name="T78" fmla="*/ 544 w 548"/>
                <a:gd name="T79" fmla="*/ 158 h 292"/>
                <a:gd name="T80" fmla="*/ 548 w 548"/>
                <a:gd name="T81" fmla="*/ 188 h 292"/>
                <a:gd name="T82" fmla="*/ 547 w 548"/>
                <a:gd name="T83" fmla="*/ 217 h 292"/>
                <a:gd name="T84" fmla="*/ 537 w 548"/>
                <a:gd name="T85" fmla="*/ 239 h 292"/>
                <a:gd name="T86" fmla="*/ 523 w 548"/>
                <a:gd name="T87" fmla="*/ 259 h 292"/>
                <a:gd name="T88" fmla="*/ 504 w 548"/>
                <a:gd name="T89" fmla="*/ 272 h 292"/>
                <a:gd name="T90" fmla="*/ 480 w 548"/>
                <a:gd name="T91" fmla="*/ 282 h 292"/>
                <a:gd name="T92" fmla="*/ 452 w 548"/>
                <a:gd name="T93" fmla="*/ 288 h 292"/>
                <a:gd name="T94" fmla="*/ 422 w 548"/>
                <a:gd name="T95" fmla="*/ 291 h 292"/>
                <a:gd name="T96" fmla="*/ 389 w 548"/>
                <a:gd name="T97" fmla="*/ 292 h 292"/>
                <a:gd name="T98" fmla="*/ 355 w 548"/>
                <a:gd name="T99" fmla="*/ 290 h 292"/>
                <a:gd name="T100" fmla="*/ 320 w 548"/>
                <a:gd name="T101" fmla="*/ 286 h 292"/>
                <a:gd name="T102" fmla="*/ 286 w 548"/>
                <a:gd name="T103" fmla="*/ 281 h 292"/>
                <a:gd name="T104" fmla="*/ 254 w 548"/>
                <a:gd name="T105" fmla="*/ 274 h 292"/>
                <a:gd name="T106" fmla="*/ 223 w 548"/>
                <a:gd name="T107" fmla="*/ 266 h 292"/>
                <a:gd name="T108" fmla="*/ 194 w 548"/>
                <a:gd name="T109" fmla="*/ 259 h 292"/>
                <a:gd name="T110" fmla="*/ 171 w 548"/>
                <a:gd name="T111" fmla="*/ 252 h 292"/>
                <a:gd name="T112" fmla="*/ 150 w 548"/>
                <a:gd name="T113" fmla="*/ 24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 h="292">
                  <a:moveTo>
                    <a:pt x="150" y="244"/>
                  </a:moveTo>
                  <a:lnTo>
                    <a:pt x="145" y="243"/>
                  </a:lnTo>
                  <a:lnTo>
                    <a:pt x="132" y="242"/>
                  </a:lnTo>
                  <a:lnTo>
                    <a:pt x="112" y="236"/>
                  </a:lnTo>
                  <a:lnTo>
                    <a:pt x="90" y="229"/>
                  </a:lnTo>
                  <a:lnTo>
                    <a:pt x="65" y="217"/>
                  </a:lnTo>
                  <a:lnTo>
                    <a:pt x="42" y="203"/>
                  </a:lnTo>
                  <a:lnTo>
                    <a:pt x="21" y="183"/>
                  </a:lnTo>
                  <a:lnTo>
                    <a:pt x="7" y="158"/>
                  </a:lnTo>
                  <a:lnTo>
                    <a:pt x="3" y="145"/>
                  </a:lnTo>
                  <a:lnTo>
                    <a:pt x="0" y="132"/>
                  </a:lnTo>
                  <a:lnTo>
                    <a:pt x="2" y="121"/>
                  </a:lnTo>
                  <a:lnTo>
                    <a:pt x="4" y="109"/>
                  </a:lnTo>
                  <a:lnTo>
                    <a:pt x="9" y="99"/>
                  </a:lnTo>
                  <a:lnTo>
                    <a:pt x="17" y="89"/>
                  </a:lnTo>
                  <a:lnTo>
                    <a:pt x="26" y="79"/>
                  </a:lnTo>
                  <a:lnTo>
                    <a:pt x="38" y="71"/>
                  </a:lnTo>
                  <a:lnTo>
                    <a:pt x="51" y="62"/>
                  </a:lnTo>
                  <a:lnTo>
                    <a:pt x="67" y="54"/>
                  </a:lnTo>
                  <a:lnTo>
                    <a:pt x="85" y="47"/>
                  </a:lnTo>
                  <a:lnTo>
                    <a:pt x="104" y="39"/>
                  </a:lnTo>
                  <a:lnTo>
                    <a:pt x="125" y="32"/>
                  </a:lnTo>
                  <a:lnTo>
                    <a:pt x="147" y="26"/>
                  </a:lnTo>
                  <a:lnTo>
                    <a:pt x="172" y="18"/>
                  </a:lnTo>
                  <a:lnTo>
                    <a:pt x="198" y="11"/>
                  </a:lnTo>
                  <a:lnTo>
                    <a:pt x="225" y="6"/>
                  </a:lnTo>
                  <a:lnTo>
                    <a:pt x="253" y="2"/>
                  </a:lnTo>
                  <a:lnTo>
                    <a:pt x="283" y="0"/>
                  </a:lnTo>
                  <a:lnTo>
                    <a:pt x="311" y="1"/>
                  </a:lnTo>
                  <a:lnTo>
                    <a:pt x="340" y="4"/>
                  </a:lnTo>
                  <a:lnTo>
                    <a:pt x="368" y="8"/>
                  </a:lnTo>
                  <a:lnTo>
                    <a:pt x="396" y="15"/>
                  </a:lnTo>
                  <a:lnTo>
                    <a:pt x="422" y="24"/>
                  </a:lnTo>
                  <a:lnTo>
                    <a:pt x="446" y="36"/>
                  </a:lnTo>
                  <a:lnTo>
                    <a:pt x="470" y="50"/>
                  </a:lnTo>
                  <a:lnTo>
                    <a:pt x="491" y="67"/>
                  </a:lnTo>
                  <a:lnTo>
                    <a:pt x="509" y="86"/>
                  </a:lnTo>
                  <a:lnTo>
                    <a:pt x="523" y="108"/>
                  </a:lnTo>
                  <a:lnTo>
                    <a:pt x="535" y="132"/>
                  </a:lnTo>
                  <a:lnTo>
                    <a:pt x="544" y="158"/>
                  </a:lnTo>
                  <a:lnTo>
                    <a:pt x="548" y="188"/>
                  </a:lnTo>
                  <a:lnTo>
                    <a:pt x="547" y="217"/>
                  </a:lnTo>
                  <a:lnTo>
                    <a:pt x="537" y="239"/>
                  </a:lnTo>
                  <a:lnTo>
                    <a:pt x="523" y="259"/>
                  </a:lnTo>
                  <a:lnTo>
                    <a:pt x="504" y="272"/>
                  </a:lnTo>
                  <a:lnTo>
                    <a:pt x="480" y="282"/>
                  </a:lnTo>
                  <a:lnTo>
                    <a:pt x="452" y="288"/>
                  </a:lnTo>
                  <a:lnTo>
                    <a:pt x="422" y="291"/>
                  </a:lnTo>
                  <a:lnTo>
                    <a:pt x="389" y="292"/>
                  </a:lnTo>
                  <a:lnTo>
                    <a:pt x="355" y="290"/>
                  </a:lnTo>
                  <a:lnTo>
                    <a:pt x="320" y="286"/>
                  </a:lnTo>
                  <a:lnTo>
                    <a:pt x="286" y="281"/>
                  </a:lnTo>
                  <a:lnTo>
                    <a:pt x="254" y="274"/>
                  </a:lnTo>
                  <a:lnTo>
                    <a:pt x="223" y="266"/>
                  </a:lnTo>
                  <a:lnTo>
                    <a:pt x="194" y="259"/>
                  </a:lnTo>
                  <a:lnTo>
                    <a:pt x="171" y="252"/>
                  </a:lnTo>
                  <a:lnTo>
                    <a:pt x="150" y="244"/>
                  </a:lnTo>
                  <a:close/>
                </a:path>
              </a:pathLst>
            </a:custGeom>
            <a:solidFill>
              <a:srgbClr val="F7F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2" name="Freeform 142"/>
            <p:cNvSpPr>
              <a:spLocks/>
            </p:cNvSpPr>
            <p:nvPr/>
          </p:nvSpPr>
          <p:spPr bwMode="auto">
            <a:xfrm flipH="1">
              <a:off x="1466" y="2780"/>
              <a:ext cx="520" cy="277"/>
            </a:xfrm>
            <a:custGeom>
              <a:avLst/>
              <a:gdLst>
                <a:gd name="T0" fmla="*/ 141 w 520"/>
                <a:gd name="T1" fmla="*/ 231 h 277"/>
                <a:gd name="T2" fmla="*/ 136 w 520"/>
                <a:gd name="T3" fmla="*/ 231 h 277"/>
                <a:gd name="T4" fmla="*/ 124 w 520"/>
                <a:gd name="T5" fmla="*/ 228 h 277"/>
                <a:gd name="T6" fmla="*/ 106 w 520"/>
                <a:gd name="T7" fmla="*/ 223 h 277"/>
                <a:gd name="T8" fmla="*/ 84 w 520"/>
                <a:gd name="T9" fmla="*/ 217 h 277"/>
                <a:gd name="T10" fmla="*/ 61 w 520"/>
                <a:gd name="T11" fmla="*/ 206 h 277"/>
                <a:gd name="T12" fmla="*/ 39 w 520"/>
                <a:gd name="T13" fmla="*/ 192 h 277"/>
                <a:gd name="T14" fmla="*/ 19 w 520"/>
                <a:gd name="T15" fmla="*/ 174 h 277"/>
                <a:gd name="T16" fmla="*/ 5 w 520"/>
                <a:gd name="T17" fmla="*/ 150 h 277"/>
                <a:gd name="T18" fmla="*/ 1 w 520"/>
                <a:gd name="T19" fmla="*/ 137 h 277"/>
                <a:gd name="T20" fmla="*/ 0 w 520"/>
                <a:gd name="T21" fmla="*/ 126 h 277"/>
                <a:gd name="T22" fmla="*/ 0 w 520"/>
                <a:gd name="T23" fmla="*/ 114 h 277"/>
                <a:gd name="T24" fmla="*/ 2 w 520"/>
                <a:gd name="T25" fmla="*/ 104 h 277"/>
                <a:gd name="T26" fmla="*/ 7 w 520"/>
                <a:gd name="T27" fmla="*/ 93 h 277"/>
                <a:gd name="T28" fmla="*/ 14 w 520"/>
                <a:gd name="T29" fmla="*/ 84 h 277"/>
                <a:gd name="T30" fmla="*/ 23 w 520"/>
                <a:gd name="T31" fmla="*/ 75 h 277"/>
                <a:gd name="T32" fmla="*/ 35 w 520"/>
                <a:gd name="T33" fmla="*/ 67 h 277"/>
                <a:gd name="T34" fmla="*/ 46 w 520"/>
                <a:gd name="T35" fmla="*/ 59 h 277"/>
                <a:gd name="T36" fmla="*/ 62 w 520"/>
                <a:gd name="T37" fmla="*/ 52 h 277"/>
                <a:gd name="T38" fmla="*/ 78 w 520"/>
                <a:gd name="T39" fmla="*/ 44 h 277"/>
                <a:gd name="T40" fmla="*/ 96 w 520"/>
                <a:gd name="T41" fmla="*/ 37 h 277"/>
                <a:gd name="T42" fmla="*/ 117 w 520"/>
                <a:gd name="T43" fmla="*/ 29 h 277"/>
                <a:gd name="T44" fmla="*/ 137 w 520"/>
                <a:gd name="T45" fmla="*/ 23 h 277"/>
                <a:gd name="T46" fmla="*/ 161 w 520"/>
                <a:gd name="T47" fmla="*/ 16 h 277"/>
                <a:gd name="T48" fmla="*/ 186 w 520"/>
                <a:gd name="T49" fmla="*/ 10 h 277"/>
                <a:gd name="T50" fmla="*/ 212 w 520"/>
                <a:gd name="T51" fmla="*/ 5 h 277"/>
                <a:gd name="T52" fmla="*/ 239 w 520"/>
                <a:gd name="T53" fmla="*/ 1 h 277"/>
                <a:gd name="T54" fmla="*/ 266 w 520"/>
                <a:gd name="T55" fmla="*/ 0 h 277"/>
                <a:gd name="T56" fmla="*/ 293 w 520"/>
                <a:gd name="T57" fmla="*/ 0 h 277"/>
                <a:gd name="T58" fmla="*/ 321 w 520"/>
                <a:gd name="T59" fmla="*/ 2 h 277"/>
                <a:gd name="T60" fmla="*/ 348 w 520"/>
                <a:gd name="T61" fmla="*/ 6 h 277"/>
                <a:gd name="T62" fmla="*/ 374 w 520"/>
                <a:gd name="T63" fmla="*/ 14 h 277"/>
                <a:gd name="T64" fmla="*/ 400 w 520"/>
                <a:gd name="T65" fmla="*/ 22 h 277"/>
                <a:gd name="T66" fmla="*/ 424 w 520"/>
                <a:gd name="T67" fmla="*/ 33 h 277"/>
                <a:gd name="T68" fmla="*/ 444 w 520"/>
                <a:gd name="T69" fmla="*/ 48 h 277"/>
                <a:gd name="T70" fmla="*/ 465 w 520"/>
                <a:gd name="T71" fmla="*/ 63 h 277"/>
                <a:gd name="T72" fmla="*/ 482 w 520"/>
                <a:gd name="T73" fmla="*/ 81 h 277"/>
                <a:gd name="T74" fmla="*/ 496 w 520"/>
                <a:gd name="T75" fmla="*/ 102 h 277"/>
                <a:gd name="T76" fmla="*/ 508 w 520"/>
                <a:gd name="T77" fmla="*/ 126 h 277"/>
                <a:gd name="T78" fmla="*/ 516 w 520"/>
                <a:gd name="T79" fmla="*/ 150 h 277"/>
                <a:gd name="T80" fmla="*/ 520 w 520"/>
                <a:gd name="T81" fmla="*/ 179 h 277"/>
                <a:gd name="T82" fmla="*/ 518 w 520"/>
                <a:gd name="T83" fmla="*/ 206 h 277"/>
                <a:gd name="T84" fmla="*/ 511 w 520"/>
                <a:gd name="T85" fmla="*/ 228 h 277"/>
                <a:gd name="T86" fmla="*/ 496 w 520"/>
                <a:gd name="T87" fmla="*/ 245 h 277"/>
                <a:gd name="T88" fmla="*/ 478 w 520"/>
                <a:gd name="T89" fmla="*/ 258 h 277"/>
                <a:gd name="T90" fmla="*/ 455 w 520"/>
                <a:gd name="T91" fmla="*/ 267 h 277"/>
                <a:gd name="T92" fmla="*/ 429 w 520"/>
                <a:gd name="T93" fmla="*/ 274 h 277"/>
                <a:gd name="T94" fmla="*/ 400 w 520"/>
                <a:gd name="T95" fmla="*/ 277 h 277"/>
                <a:gd name="T96" fmla="*/ 369 w 520"/>
                <a:gd name="T97" fmla="*/ 277 h 277"/>
                <a:gd name="T98" fmla="*/ 336 w 520"/>
                <a:gd name="T99" fmla="*/ 275 h 277"/>
                <a:gd name="T100" fmla="*/ 304 w 520"/>
                <a:gd name="T101" fmla="*/ 271 h 277"/>
                <a:gd name="T102" fmla="*/ 271 w 520"/>
                <a:gd name="T103" fmla="*/ 266 h 277"/>
                <a:gd name="T104" fmla="*/ 240 w 520"/>
                <a:gd name="T105" fmla="*/ 260 h 277"/>
                <a:gd name="T106" fmla="*/ 210 w 520"/>
                <a:gd name="T107" fmla="*/ 253 h 277"/>
                <a:gd name="T108" fmla="*/ 184 w 520"/>
                <a:gd name="T109" fmla="*/ 245 h 277"/>
                <a:gd name="T110" fmla="*/ 161 w 520"/>
                <a:gd name="T111" fmla="*/ 238 h 277"/>
                <a:gd name="T112" fmla="*/ 141 w 520"/>
                <a:gd name="T113" fmla="*/ 23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0" h="277">
                  <a:moveTo>
                    <a:pt x="141" y="231"/>
                  </a:moveTo>
                  <a:lnTo>
                    <a:pt x="136" y="231"/>
                  </a:lnTo>
                  <a:lnTo>
                    <a:pt x="124" y="228"/>
                  </a:lnTo>
                  <a:lnTo>
                    <a:pt x="106" y="223"/>
                  </a:lnTo>
                  <a:lnTo>
                    <a:pt x="84" y="217"/>
                  </a:lnTo>
                  <a:lnTo>
                    <a:pt x="61" y="206"/>
                  </a:lnTo>
                  <a:lnTo>
                    <a:pt x="39" y="192"/>
                  </a:lnTo>
                  <a:lnTo>
                    <a:pt x="19" y="174"/>
                  </a:lnTo>
                  <a:lnTo>
                    <a:pt x="5" y="150"/>
                  </a:lnTo>
                  <a:lnTo>
                    <a:pt x="1" y="137"/>
                  </a:lnTo>
                  <a:lnTo>
                    <a:pt x="0" y="126"/>
                  </a:lnTo>
                  <a:lnTo>
                    <a:pt x="0" y="114"/>
                  </a:lnTo>
                  <a:lnTo>
                    <a:pt x="2" y="104"/>
                  </a:lnTo>
                  <a:lnTo>
                    <a:pt x="7" y="93"/>
                  </a:lnTo>
                  <a:lnTo>
                    <a:pt x="14" y="84"/>
                  </a:lnTo>
                  <a:lnTo>
                    <a:pt x="23" y="75"/>
                  </a:lnTo>
                  <a:lnTo>
                    <a:pt x="35" y="67"/>
                  </a:lnTo>
                  <a:lnTo>
                    <a:pt x="46" y="59"/>
                  </a:lnTo>
                  <a:lnTo>
                    <a:pt x="62" y="52"/>
                  </a:lnTo>
                  <a:lnTo>
                    <a:pt x="78" y="44"/>
                  </a:lnTo>
                  <a:lnTo>
                    <a:pt x="96" y="37"/>
                  </a:lnTo>
                  <a:lnTo>
                    <a:pt x="117" y="29"/>
                  </a:lnTo>
                  <a:lnTo>
                    <a:pt x="137" y="23"/>
                  </a:lnTo>
                  <a:lnTo>
                    <a:pt x="161" y="16"/>
                  </a:lnTo>
                  <a:lnTo>
                    <a:pt x="186" y="10"/>
                  </a:lnTo>
                  <a:lnTo>
                    <a:pt x="212" y="5"/>
                  </a:lnTo>
                  <a:lnTo>
                    <a:pt x="239" y="1"/>
                  </a:lnTo>
                  <a:lnTo>
                    <a:pt x="266" y="0"/>
                  </a:lnTo>
                  <a:lnTo>
                    <a:pt x="293" y="0"/>
                  </a:lnTo>
                  <a:lnTo>
                    <a:pt x="321" y="2"/>
                  </a:lnTo>
                  <a:lnTo>
                    <a:pt x="348" y="6"/>
                  </a:lnTo>
                  <a:lnTo>
                    <a:pt x="374" y="14"/>
                  </a:lnTo>
                  <a:lnTo>
                    <a:pt x="400" y="22"/>
                  </a:lnTo>
                  <a:lnTo>
                    <a:pt x="424" y="33"/>
                  </a:lnTo>
                  <a:lnTo>
                    <a:pt x="444" y="48"/>
                  </a:lnTo>
                  <a:lnTo>
                    <a:pt x="465" y="63"/>
                  </a:lnTo>
                  <a:lnTo>
                    <a:pt x="482" y="81"/>
                  </a:lnTo>
                  <a:lnTo>
                    <a:pt x="496" y="102"/>
                  </a:lnTo>
                  <a:lnTo>
                    <a:pt x="508" y="126"/>
                  </a:lnTo>
                  <a:lnTo>
                    <a:pt x="516" y="150"/>
                  </a:lnTo>
                  <a:lnTo>
                    <a:pt x="520" y="179"/>
                  </a:lnTo>
                  <a:lnTo>
                    <a:pt x="518" y="206"/>
                  </a:lnTo>
                  <a:lnTo>
                    <a:pt x="511" y="228"/>
                  </a:lnTo>
                  <a:lnTo>
                    <a:pt x="496" y="245"/>
                  </a:lnTo>
                  <a:lnTo>
                    <a:pt x="478" y="258"/>
                  </a:lnTo>
                  <a:lnTo>
                    <a:pt x="455" y="267"/>
                  </a:lnTo>
                  <a:lnTo>
                    <a:pt x="429" y="274"/>
                  </a:lnTo>
                  <a:lnTo>
                    <a:pt x="400" y="277"/>
                  </a:lnTo>
                  <a:lnTo>
                    <a:pt x="369" y="277"/>
                  </a:lnTo>
                  <a:lnTo>
                    <a:pt x="336" y="275"/>
                  </a:lnTo>
                  <a:lnTo>
                    <a:pt x="304" y="271"/>
                  </a:lnTo>
                  <a:lnTo>
                    <a:pt x="271" y="266"/>
                  </a:lnTo>
                  <a:lnTo>
                    <a:pt x="240" y="260"/>
                  </a:lnTo>
                  <a:lnTo>
                    <a:pt x="210" y="253"/>
                  </a:lnTo>
                  <a:lnTo>
                    <a:pt x="184" y="245"/>
                  </a:lnTo>
                  <a:lnTo>
                    <a:pt x="161" y="238"/>
                  </a:lnTo>
                  <a:lnTo>
                    <a:pt x="141" y="231"/>
                  </a:lnTo>
                  <a:close/>
                </a:path>
              </a:pathLst>
            </a:custGeom>
            <a:solidFill>
              <a:srgbClr val="EFE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3" name="Freeform 143"/>
            <p:cNvSpPr>
              <a:spLocks/>
            </p:cNvSpPr>
            <p:nvPr/>
          </p:nvSpPr>
          <p:spPr bwMode="auto">
            <a:xfrm flipH="1">
              <a:off x="1475" y="2786"/>
              <a:ext cx="495" cy="264"/>
            </a:xfrm>
            <a:custGeom>
              <a:avLst/>
              <a:gdLst>
                <a:gd name="T0" fmla="*/ 134 w 495"/>
                <a:gd name="T1" fmla="*/ 221 h 264"/>
                <a:gd name="T2" fmla="*/ 130 w 495"/>
                <a:gd name="T3" fmla="*/ 221 h 264"/>
                <a:gd name="T4" fmla="*/ 117 w 495"/>
                <a:gd name="T5" fmla="*/ 219 h 264"/>
                <a:gd name="T6" fmla="*/ 101 w 495"/>
                <a:gd name="T7" fmla="*/ 213 h 264"/>
                <a:gd name="T8" fmla="*/ 80 w 495"/>
                <a:gd name="T9" fmla="*/ 207 h 264"/>
                <a:gd name="T10" fmla="*/ 59 w 495"/>
                <a:gd name="T11" fmla="*/ 196 h 264"/>
                <a:gd name="T12" fmla="*/ 37 w 495"/>
                <a:gd name="T13" fmla="*/ 183 h 264"/>
                <a:gd name="T14" fmla="*/ 19 w 495"/>
                <a:gd name="T15" fmla="*/ 165 h 264"/>
                <a:gd name="T16" fmla="*/ 6 w 495"/>
                <a:gd name="T17" fmla="*/ 143 h 264"/>
                <a:gd name="T18" fmla="*/ 0 w 495"/>
                <a:gd name="T19" fmla="*/ 120 h 264"/>
                <a:gd name="T20" fmla="*/ 3 w 495"/>
                <a:gd name="T21" fmla="*/ 99 h 264"/>
                <a:gd name="T22" fmla="*/ 15 w 495"/>
                <a:gd name="T23" fmla="*/ 81 h 264"/>
                <a:gd name="T24" fmla="*/ 33 w 495"/>
                <a:gd name="T25" fmla="*/ 64 h 264"/>
                <a:gd name="T26" fmla="*/ 59 w 495"/>
                <a:gd name="T27" fmla="*/ 49 h 264"/>
                <a:gd name="T28" fmla="*/ 93 w 495"/>
                <a:gd name="T29" fmla="*/ 35 h 264"/>
                <a:gd name="T30" fmla="*/ 132 w 495"/>
                <a:gd name="T31" fmla="*/ 22 h 264"/>
                <a:gd name="T32" fmla="*/ 177 w 495"/>
                <a:gd name="T33" fmla="*/ 10 h 264"/>
                <a:gd name="T34" fmla="*/ 202 w 495"/>
                <a:gd name="T35" fmla="*/ 5 h 264"/>
                <a:gd name="T36" fmla="*/ 228 w 495"/>
                <a:gd name="T37" fmla="*/ 1 h 264"/>
                <a:gd name="T38" fmla="*/ 254 w 495"/>
                <a:gd name="T39" fmla="*/ 0 h 264"/>
                <a:gd name="T40" fmla="*/ 280 w 495"/>
                <a:gd name="T41" fmla="*/ 1 h 264"/>
                <a:gd name="T42" fmla="*/ 306 w 495"/>
                <a:gd name="T43" fmla="*/ 3 h 264"/>
                <a:gd name="T44" fmla="*/ 332 w 495"/>
                <a:gd name="T45" fmla="*/ 8 h 264"/>
                <a:gd name="T46" fmla="*/ 357 w 495"/>
                <a:gd name="T47" fmla="*/ 14 h 264"/>
                <a:gd name="T48" fmla="*/ 380 w 495"/>
                <a:gd name="T49" fmla="*/ 22 h 264"/>
                <a:gd name="T50" fmla="*/ 402 w 495"/>
                <a:gd name="T51" fmla="*/ 34 h 264"/>
                <a:gd name="T52" fmla="*/ 423 w 495"/>
                <a:gd name="T53" fmla="*/ 46 h 264"/>
                <a:gd name="T54" fmla="*/ 443 w 495"/>
                <a:gd name="T55" fmla="*/ 61 h 264"/>
                <a:gd name="T56" fmla="*/ 458 w 495"/>
                <a:gd name="T57" fmla="*/ 78 h 264"/>
                <a:gd name="T58" fmla="*/ 473 w 495"/>
                <a:gd name="T59" fmla="*/ 98 h 264"/>
                <a:gd name="T60" fmla="*/ 483 w 495"/>
                <a:gd name="T61" fmla="*/ 120 h 264"/>
                <a:gd name="T62" fmla="*/ 491 w 495"/>
                <a:gd name="T63" fmla="*/ 144 h 264"/>
                <a:gd name="T64" fmla="*/ 495 w 495"/>
                <a:gd name="T65" fmla="*/ 170 h 264"/>
                <a:gd name="T66" fmla="*/ 493 w 495"/>
                <a:gd name="T67" fmla="*/ 196 h 264"/>
                <a:gd name="T68" fmla="*/ 486 w 495"/>
                <a:gd name="T69" fmla="*/ 217 h 264"/>
                <a:gd name="T70" fmla="*/ 473 w 495"/>
                <a:gd name="T71" fmla="*/ 233 h 264"/>
                <a:gd name="T72" fmla="*/ 454 w 495"/>
                <a:gd name="T73" fmla="*/ 246 h 264"/>
                <a:gd name="T74" fmla="*/ 434 w 495"/>
                <a:gd name="T75" fmla="*/ 255 h 264"/>
                <a:gd name="T76" fmla="*/ 408 w 495"/>
                <a:gd name="T77" fmla="*/ 260 h 264"/>
                <a:gd name="T78" fmla="*/ 380 w 495"/>
                <a:gd name="T79" fmla="*/ 264 h 264"/>
                <a:gd name="T80" fmla="*/ 350 w 495"/>
                <a:gd name="T81" fmla="*/ 264 h 264"/>
                <a:gd name="T82" fmla="*/ 320 w 495"/>
                <a:gd name="T83" fmla="*/ 263 h 264"/>
                <a:gd name="T84" fmla="*/ 289 w 495"/>
                <a:gd name="T85" fmla="*/ 259 h 264"/>
                <a:gd name="T86" fmla="*/ 258 w 495"/>
                <a:gd name="T87" fmla="*/ 254 h 264"/>
                <a:gd name="T88" fmla="*/ 228 w 495"/>
                <a:gd name="T89" fmla="*/ 248 h 264"/>
                <a:gd name="T90" fmla="*/ 201 w 495"/>
                <a:gd name="T91" fmla="*/ 242 h 264"/>
                <a:gd name="T92" fmla="*/ 175 w 495"/>
                <a:gd name="T93" fmla="*/ 234 h 264"/>
                <a:gd name="T94" fmla="*/ 153 w 495"/>
                <a:gd name="T95" fmla="*/ 228 h 264"/>
                <a:gd name="T96" fmla="*/ 134 w 495"/>
                <a:gd name="T97" fmla="*/ 22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5" h="264">
                  <a:moveTo>
                    <a:pt x="134" y="221"/>
                  </a:moveTo>
                  <a:lnTo>
                    <a:pt x="130" y="221"/>
                  </a:lnTo>
                  <a:lnTo>
                    <a:pt x="117" y="219"/>
                  </a:lnTo>
                  <a:lnTo>
                    <a:pt x="101" y="213"/>
                  </a:lnTo>
                  <a:lnTo>
                    <a:pt x="80" y="207"/>
                  </a:lnTo>
                  <a:lnTo>
                    <a:pt x="59" y="196"/>
                  </a:lnTo>
                  <a:lnTo>
                    <a:pt x="37" y="183"/>
                  </a:lnTo>
                  <a:lnTo>
                    <a:pt x="19" y="165"/>
                  </a:lnTo>
                  <a:lnTo>
                    <a:pt x="6" y="143"/>
                  </a:lnTo>
                  <a:lnTo>
                    <a:pt x="0" y="120"/>
                  </a:lnTo>
                  <a:lnTo>
                    <a:pt x="3" y="99"/>
                  </a:lnTo>
                  <a:lnTo>
                    <a:pt x="15" y="81"/>
                  </a:lnTo>
                  <a:lnTo>
                    <a:pt x="33" y="64"/>
                  </a:lnTo>
                  <a:lnTo>
                    <a:pt x="59" y="49"/>
                  </a:lnTo>
                  <a:lnTo>
                    <a:pt x="93" y="35"/>
                  </a:lnTo>
                  <a:lnTo>
                    <a:pt x="132" y="22"/>
                  </a:lnTo>
                  <a:lnTo>
                    <a:pt x="177" y="10"/>
                  </a:lnTo>
                  <a:lnTo>
                    <a:pt x="202" y="5"/>
                  </a:lnTo>
                  <a:lnTo>
                    <a:pt x="228" y="1"/>
                  </a:lnTo>
                  <a:lnTo>
                    <a:pt x="254" y="0"/>
                  </a:lnTo>
                  <a:lnTo>
                    <a:pt x="280" y="1"/>
                  </a:lnTo>
                  <a:lnTo>
                    <a:pt x="306" y="3"/>
                  </a:lnTo>
                  <a:lnTo>
                    <a:pt x="332" y="8"/>
                  </a:lnTo>
                  <a:lnTo>
                    <a:pt x="357" y="14"/>
                  </a:lnTo>
                  <a:lnTo>
                    <a:pt x="380" y="22"/>
                  </a:lnTo>
                  <a:lnTo>
                    <a:pt x="402" y="34"/>
                  </a:lnTo>
                  <a:lnTo>
                    <a:pt x="423" y="46"/>
                  </a:lnTo>
                  <a:lnTo>
                    <a:pt x="443" y="61"/>
                  </a:lnTo>
                  <a:lnTo>
                    <a:pt x="458" y="78"/>
                  </a:lnTo>
                  <a:lnTo>
                    <a:pt x="473" y="98"/>
                  </a:lnTo>
                  <a:lnTo>
                    <a:pt x="483" y="120"/>
                  </a:lnTo>
                  <a:lnTo>
                    <a:pt x="491" y="144"/>
                  </a:lnTo>
                  <a:lnTo>
                    <a:pt x="495" y="170"/>
                  </a:lnTo>
                  <a:lnTo>
                    <a:pt x="493" y="196"/>
                  </a:lnTo>
                  <a:lnTo>
                    <a:pt x="486" y="217"/>
                  </a:lnTo>
                  <a:lnTo>
                    <a:pt x="473" y="233"/>
                  </a:lnTo>
                  <a:lnTo>
                    <a:pt x="454" y="246"/>
                  </a:lnTo>
                  <a:lnTo>
                    <a:pt x="434" y="255"/>
                  </a:lnTo>
                  <a:lnTo>
                    <a:pt x="408" y="260"/>
                  </a:lnTo>
                  <a:lnTo>
                    <a:pt x="380" y="264"/>
                  </a:lnTo>
                  <a:lnTo>
                    <a:pt x="350" y="264"/>
                  </a:lnTo>
                  <a:lnTo>
                    <a:pt x="320" y="263"/>
                  </a:lnTo>
                  <a:lnTo>
                    <a:pt x="289" y="259"/>
                  </a:lnTo>
                  <a:lnTo>
                    <a:pt x="258" y="254"/>
                  </a:lnTo>
                  <a:lnTo>
                    <a:pt x="228" y="248"/>
                  </a:lnTo>
                  <a:lnTo>
                    <a:pt x="201" y="242"/>
                  </a:lnTo>
                  <a:lnTo>
                    <a:pt x="175" y="234"/>
                  </a:lnTo>
                  <a:lnTo>
                    <a:pt x="153" y="228"/>
                  </a:lnTo>
                  <a:lnTo>
                    <a:pt x="134" y="221"/>
                  </a:lnTo>
                  <a:close/>
                </a:path>
              </a:pathLst>
            </a:custGeom>
            <a:solidFill>
              <a:srgbClr val="E8E0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4" name="Freeform 144"/>
            <p:cNvSpPr>
              <a:spLocks/>
            </p:cNvSpPr>
            <p:nvPr/>
          </p:nvSpPr>
          <p:spPr bwMode="auto">
            <a:xfrm flipH="1">
              <a:off x="1484" y="2794"/>
              <a:ext cx="469" cy="248"/>
            </a:xfrm>
            <a:custGeom>
              <a:avLst/>
              <a:gdLst>
                <a:gd name="T0" fmla="*/ 128 w 469"/>
                <a:gd name="T1" fmla="*/ 208 h 248"/>
                <a:gd name="T2" fmla="*/ 124 w 469"/>
                <a:gd name="T3" fmla="*/ 208 h 248"/>
                <a:gd name="T4" fmla="*/ 112 w 469"/>
                <a:gd name="T5" fmla="*/ 205 h 248"/>
                <a:gd name="T6" fmla="*/ 97 w 469"/>
                <a:gd name="T7" fmla="*/ 201 h 248"/>
                <a:gd name="T8" fmla="*/ 77 w 469"/>
                <a:gd name="T9" fmla="*/ 195 h 248"/>
                <a:gd name="T10" fmla="*/ 56 w 469"/>
                <a:gd name="T11" fmla="*/ 186 h 248"/>
                <a:gd name="T12" fmla="*/ 35 w 469"/>
                <a:gd name="T13" fmla="*/ 173 h 248"/>
                <a:gd name="T14" fmla="*/ 19 w 469"/>
                <a:gd name="T15" fmla="*/ 156 h 248"/>
                <a:gd name="T16" fmla="*/ 6 w 469"/>
                <a:gd name="T17" fmla="*/ 135 h 248"/>
                <a:gd name="T18" fmla="*/ 0 w 469"/>
                <a:gd name="T19" fmla="*/ 113 h 248"/>
                <a:gd name="T20" fmla="*/ 3 w 469"/>
                <a:gd name="T21" fmla="*/ 93 h 248"/>
                <a:gd name="T22" fmla="*/ 13 w 469"/>
                <a:gd name="T23" fmla="*/ 75 h 248"/>
                <a:gd name="T24" fmla="*/ 32 w 469"/>
                <a:gd name="T25" fmla="*/ 60 h 248"/>
                <a:gd name="T26" fmla="*/ 56 w 469"/>
                <a:gd name="T27" fmla="*/ 45 h 248"/>
                <a:gd name="T28" fmla="*/ 87 w 469"/>
                <a:gd name="T29" fmla="*/ 32 h 248"/>
                <a:gd name="T30" fmla="*/ 125 w 469"/>
                <a:gd name="T31" fmla="*/ 21 h 248"/>
                <a:gd name="T32" fmla="*/ 168 w 469"/>
                <a:gd name="T33" fmla="*/ 9 h 248"/>
                <a:gd name="T34" fmla="*/ 192 w 469"/>
                <a:gd name="T35" fmla="*/ 4 h 248"/>
                <a:gd name="T36" fmla="*/ 216 w 469"/>
                <a:gd name="T37" fmla="*/ 1 h 248"/>
                <a:gd name="T38" fmla="*/ 241 w 469"/>
                <a:gd name="T39" fmla="*/ 0 h 248"/>
                <a:gd name="T40" fmla="*/ 266 w 469"/>
                <a:gd name="T41" fmla="*/ 0 h 248"/>
                <a:gd name="T42" fmla="*/ 290 w 469"/>
                <a:gd name="T43" fmla="*/ 2 h 248"/>
                <a:gd name="T44" fmla="*/ 314 w 469"/>
                <a:gd name="T45" fmla="*/ 6 h 248"/>
                <a:gd name="T46" fmla="*/ 337 w 469"/>
                <a:gd name="T47" fmla="*/ 12 h 248"/>
                <a:gd name="T48" fmla="*/ 361 w 469"/>
                <a:gd name="T49" fmla="*/ 21 h 248"/>
                <a:gd name="T50" fmla="*/ 381 w 469"/>
                <a:gd name="T51" fmla="*/ 30 h 248"/>
                <a:gd name="T52" fmla="*/ 401 w 469"/>
                <a:gd name="T53" fmla="*/ 43 h 248"/>
                <a:gd name="T54" fmla="*/ 419 w 469"/>
                <a:gd name="T55" fmla="*/ 57 h 248"/>
                <a:gd name="T56" fmla="*/ 435 w 469"/>
                <a:gd name="T57" fmla="*/ 73 h 248"/>
                <a:gd name="T58" fmla="*/ 448 w 469"/>
                <a:gd name="T59" fmla="*/ 92 h 248"/>
                <a:gd name="T60" fmla="*/ 458 w 469"/>
                <a:gd name="T61" fmla="*/ 113 h 248"/>
                <a:gd name="T62" fmla="*/ 465 w 469"/>
                <a:gd name="T63" fmla="*/ 135 h 248"/>
                <a:gd name="T64" fmla="*/ 469 w 469"/>
                <a:gd name="T65" fmla="*/ 161 h 248"/>
                <a:gd name="T66" fmla="*/ 467 w 469"/>
                <a:gd name="T67" fmla="*/ 185 h 248"/>
                <a:gd name="T68" fmla="*/ 459 w 469"/>
                <a:gd name="T69" fmla="*/ 205 h 248"/>
                <a:gd name="T70" fmla="*/ 448 w 469"/>
                <a:gd name="T71" fmla="*/ 220 h 248"/>
                <a:gd name="T72" fmla="*/ 431 w 469"/>
                <a:gd name="T73" fmla="*/ 233 h 248"/>
                <a:gd name="T74" fmla="*/ 410 w 469"/>
                <a:gd name="T75" fmla="*/ 240 h 248"/>
                <a:gd name="T76" fmla="*/ 387 w 469"/>
                <a:gd name="T77" fmla="*/ 246 h 248"/>
                <a:gd name="T78" fmla="*/ 359 w 469"/>
                <a:gd name="T79" fmla="*/ 248 h 248"/>
                <a:gd name="T80" fmla="*/ 332 w 469"/>
                <a:gd name="T81" fmla="*/ 248 h 248"/>
                <a:gd name="T82" fmla="*/ 303 w 469"/>
                <a:gd name="T83" fmla="*/ 247 h 248"/>
                <a:gd name="T84" fmla="*/ 273 w 469"/>
                <a:gd name="T85" fmla="*/ 244 h 248"/>
                <a:gd name="T86" fmla="*/ 245 w 469"/>
                <a:gd name="T87" fmla="*/ 239 h 248"/>
                <a:gd name="T88" fmla="*/ 216 w 469"/>
                <a:gd name="T89" fmla="*/ 234 h 248"/>
                <a:gd name="T90" fmla="*/ 190 w 469"/>
                <a:gd name="T91" fmla="*/ 227 h 248"/>
                <a:gd name="T92" fmla="*/ 166 w 469"/>
                <a:gd name="T93" fmla="*/ 221 h 248"/>
                <a:gd name="T94" fmla="*/ 145 w 469"/>
                <a:gd name="T95" fmla="*/ 214 h 248"/>
                <a:gd name="T96" fmla="*/ 128 w 469"/>
                <a:gd name="T97" fmla="*/ 20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9" h="248">
                  <a:moveTo>
                    <a:pt x="128" y="208"/>
                  </a:moveTo>
                  <a:lnTo>
                    <a:pt x="124" y="208"/>
                  </a:lnTo>
                  <a:lnTo>
                    <a:pt x="112" y="205"/>
                  </a:lnTo>
                  <a:lnTo>
                    <a:pt x="97" y="201"/>
                  </a:lnTo>
                  <a:lnTo>
                    <a:pt x="77" y="195"/>
                  </a:lnTo>
                  <a:lnTo>
                    <a:pt x="56" y="186"/>
                  </a:lnTo>
                  <a:lnTo>
                    <a:pt x="35" y="173"/>
                  </a:lnTo>
                  <a:lnTo>
                    <a:pt x="19" y="156"/>
                  </a:lnTo>
                  <a:lnTo>
                    <a:pt x="6" y="135"/>
                  </a:lnTo>
                  <a:lnTo>
                    <a:pt x="0" y="113"/>
                  </a:lnTo>
                  <a:lnTo>
                    <a:pt x="3" y="93"/>
                  </a:lnTo>
                  <a:lnTo>
                    <a:pt x="13" y="75"/>
                  </a:lnTo>
                  <a:lnTo>
                    <a:pt x="32" y="60"/>
                  </a:lnTo>
                  <a:lnTo>
                    <a:pt x="56" y="45"/>
                  </a:lnTo>
                  <a:lnTo>
                    <a:pt x="87" y="32"/>
                  </a:lnTo>
                  <a:lnTo>
                    <a:pt x="125" y="21"/>
                  </a:lnTo>
                  <a:lnTo>
                    <a:pt x="168" y="9"/>
                  </a:lnTo>
                  <a:lnTo>
                    <a:pt x="192" y="4"/>
                  </a:lnTo>
                  <a:lnTo>
                    <a:pt x="216" y="1"/>
                  </a:lnTo>
                  <a:lnTo>
                    <a:pt x="241" y="0"/>
                  </a:lnTo>
                  <a:lnTo>
                    <a:pt x="266" y="0"/>
                  </a:lnTo>
                  <a:lnTo>
                    <a:pt x="290" y="2"/>
                  </a:lnTo>
                  <a:lnTo>
                    <a:pt x="314" y="6"/>
                  </a:lnTo>
                  <a:lnTo>
                    <a:pt x="337" y="12"/>
                  </a:lnTo>
                  <a:lnTo>
                    <a:pt x="361" y="21"/>
                  </a:lnTo>
                  <a:lnTo>
                    <a:pt x="381" y="30"/>
                  </a:lnTo>
                  <a:lnTo>
                    <a:pt x="401" y="43"/>
                  </a:lnTo>
                  <a:lnTo>
                    <a:pt x="419" y="57"/>
                  </a:lnTo>
                  <a:lnTo>
                    <a:pt x="435" y="73"/>
                  </a:lnTo>
                  <a:lnTo>
                    <a:pt x="448" y="92"/>
                  </a:lnTo>
                  <a:lnTo>
                    <a:pt x="458" y="113"/>
                  </a:lnTo>
                  <a:lnTo>
                    <a:pt x="465" y="135"/>
                  </a:lnTo>
                  <a:lnTo>
                    <a:pt x="469" y="161"/>
                  </a:lnTo>
                  <a:lnTo>
                    <a:pt x="467" y="185"/>
                  </a:lnTo>
                  <a:lnTo>
                    <a:pt x="459" y="205"/>
                  </a:lnTo>
                  <a:lnTo>
                    <a:pt x="448" y="220"/>
                  </a:lnTo>
                  <a:lnTo>
                    <a:pt x="431" y="233"/>
                  </a:lnTo>
                  <a:lnTo>
                    <a:pt x="410" y="240"/>
                  </a:lnTo>
                  <a:lnTo>
                    <a:pt x="387" y="246"/>
                  </a:lnTo>
                  <a:lnTo>
                    <a:pt x="359" y="248"/>
                  </a:lnTo>
                  <a:lnTo>
                    <a:pt x="332" y="248"/>
                  </a:lnTo>
                  <a:lnTo>
                    <a:pt x="303" y="247"/>
                  </a:lnTo>
                  <a:lnTo>
                    <a:pt x="273" y="244"/>
                  </a:lnTo>
                  <a:lnTo>
                    <a:pt x="245" y="239"/>
                  </a:lnTo>
                  <a:lnTo>
                    <a:pt x="216" y="234"/>
                  </a:lnTo>
                  <a:lnTo>
                    <a:pt x="190" y="227"/>
                  </a:lnTo>
                  <a:lnTo>
                    <a:pt x="166" y="221"/>
                  </a:lnTo>
                  <a:lnTo>
                    <a:pt x="145" y="214"/>
                  </a:lnTo>
                  <a:lnTo>
                    <a:pt x="128" y="208"/>
                  </a:lnTo>
                  <a:close/>
                </a:path>
              </a:pathLst>
            </a:custGeom>
            <a:solidFill>
              <a:srgbClr val="E0D6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5" name="Freeform 145"/>
            <p:cNvSpPr>
              <a:spLocks/>
            </p:cNvSpPr>
            <p:nvPr/>
          </p:nvSpPr>
          <p:spPr bwMode="auto">
            <a:xfrm flipH="1">
              <a:off x="1495" y="2800"/>
              <a:ext cx="441" cy="236"/>
            </a:xfrm>
            <a:custGeom>
              <a:avLst/>
              <a:gdLst>
                <a:gd name="T0" fmla="*/ 121 w 441"/>
                <a:gd name="T1" fmla="*/ 197 h 236"/>
                <a:gd name="T2" fmla="*/ 117 w 441"/>
                <a:gd name="T3" fmla="*/ 197 h 236"/>
                <a:gd name="T4" fmla="*/ 107 w 441"/>
                <a:gd name="T5" fmla="*/ 194 h 236"/>
                <a:gd name="T6" fmla="*/ 91 w 441"/>
                <a:gd name="T7" fmla="*/ 190 h 236"/>
                <a:gd name="T8" fmla="*/ 73 w 441"/>
                <a:gd name="T9" fmla="*/ 185 h 236"/>
                <a:gd name="T10" fmla="*/ 54 w 441"/>
                <a:gd name="T11" fmla="*/ 176 h 236"/>
                <a:gd name="T12" fmla="*/ 34 w 441"/>
                <a:gd name="T13" fmla="*/ 164 h 236"/>
                <a:gd name="T14" fmla="*/ 17 w 441"/>
                <a:gd name="T15" fmla="*/ 147 h 236"/>
                <a:gd name="T16" fmla="*/ 5 w 441"/>
                <a:gd name="T17" fmla="*/ 128 h 236"/>
                <a:gd name="T18" fmla="*/ 0 w 441"/>
                <a:gd name="T19" fmla="*/ 107 h 236"/>
                <a:gd name="T20" fmla="*/ 3 w 441"/>
                <a:gd name="T21" fmla="*/ 89 h 236"/>
                <a:gd name="T22" fmla="*/ 13 w 441"/>
                <a:gd name="T23" fmla="*/ 72 h 236"/>
                <a:gd name="T24" fmla="*/ 30 w 441"/>
                <a:gd name="T25" fmla="*/ 58 h 236"/>
                <a:gd name="T26" fmla="*/ 54 w 441"/>
                <a:gd name="T27" fmla="*/ 45 h 236"/>
                <a:gd name="T28" fmla="*/ 83 w 441"/>
                <a:gd name="T29" fmla="*/ 33 h 236"/>
                <a:gd name="T30" fmla="*/ 119 w 441"/>
                <a:gd name="T31" fmla="*/ 21 h 236"/>
                <a:gd name="T32" fmla="*/ 159 w 441"/>
                <a:gd name="T33" fmla="*/ 9 h 236"/>
                <a:gd name="T34" fmla="*/ 181 w 441"/>
                <a:gd name="T35" fmla="*/ 4 h 236"/>
                <a:gd name="T36" fmla="*/ 203 w 441"/>
                <a:gd name="T37" fmla="*/ 2 h 236"/>
                <a:gd name="T38" fmla="*/ 227 w 441"/>
                <a:gd name="T39" fmla="*/ 0 h 236"/>
                <a:gd name="T40" fmla="*/ 250 w 441"/>
                <a:gd name="T41" fmla="*/ 0 h 236"/>
                <a:gd name="T42" fmla="*/ 273 w 441"/>
                <a:gd name="T43" fmla="*/ 3 h 236"/>
                <a:gd name="T44" fmla="*/ 295 w 441"/>
                <a:gd name="T45" fmla="*/ 7 h 236"/>
                <a:gd name="T46" fmla="*/ 319 w 441"/>
                <a:gd name="T47" fmla="*/ 12 h 236"/>
                <a:gd name="T48" fmla="*/ 340 w 441"/>
                <a:gd name="T49" fmla="*/ 20 h 236"/>
                <a:gd name="T50" fmla="*/ 359 w 441"/>
                <a:gd name="T51" fmla="*/ 29 h 236"/>
                <a:gd name="T52" fmla="*/ 377 w 441"/>
                <a:gd name="T53" fmla="*/ 41 h 236"/>
                <a:gd name="T54" fmla="*/ 394 w 441"/>
                <a:gd name="T55" fmla="*/ 55 h 236"/>
                <a:gd name="T56" fmla="*/ 410 w 441"/>
                <a:gd name="T57" fmla="*/ 71 h 236"/>
                <a:gd name="T58" fmla="*/ 422 w 441"/>
                <a:gd name="T59" fmla="*/ 87 h 236"/>
                <a:gd name="T60" fmla="*/ 431 w 441"/>
                <a:gd name="T61" fmla="*/ 107 h 236"/>
                <a:gd name="T62" fmla="*/ 437 w 441"/>
                <a:gd name="T63" fmla="*/ 129 h 236"/>
                <a:gd name="T64" fmla="*/ 441 w 441"/>
                <a:gd name="T65" fmla="*/ 153 h 236"/>
                <a:gd name="T66" fmla="*/ 440 w 441"/>
                <a:gd name="T67" fmla="*/ 176 h 236"/>
                <a:gd name="T68" fmla="*/ 433 w 441"/>
                <a:gd name="T69" fmla="*/ 194 h 236"/>
                <a:gd name="T70" fmla="*/ 422 w 441"/>
                <a:gd name="T71" fmla="*/ 208 h 236"/>
                <a:gd name="T72" fmla="*/ 406 w 441"/>
                <a:gd name="T73" fmla="*/ 220 h 236"/>
                <a:gd name="T74" fmla="*/ 387 w 441"/>
                <a:gd name="T75" fmla="*/ 228 h 236"/>
                <a:gd name="T76" fmla="*/ 364 w 441"/>
                <a:gd name="T77" fmla="*/ 233 h 236"/>
                <a:gd name="T78" fmla="*/ 340 w 441"/>
                <a:gd name="T79" fmla="*/ 236 h 236"/>
                <a:gd name="T80" fmla="*/ 314 w 441"/>
                <a:gd name="T81" fmla="*/ 236 h 236"/>
                <a:gd name="T82" fmla="*/ 286 w 441"/>
                <a:gd name="T83" fmla="*/ 234 h 236"/>
                <a:gd name="T84" fmla="*/ 259 w 441"/>
                <a:gd name="T85" fmla="*/ 232 h 236"/>
                <a:gd name="T86" fmla="*/ 232 w 441"/>
                <a:gd name="T87" fmla="*/ 227 h 236"/>
                <a:gd name="T88" fmla="*/ 204 w 441"/>
                <a:gd name="T89" fmla="*/ 221 h 236"/>
                <a:gd name="T90" fmla="*/ 180 w 441"/>
                <a:gd name="T91" fmla="*/ 215 h 236"/>
                <a:gd name="T92" fmla="*/ 158 w 441"/>
                <a:gd name="T93" fmla="*/ 208 h 236"/>
                <a:gd name="T94" fmla="*/ 138 w 441"/>
                <a:gd name="T95" fmla="*/ 203 h 236"/>
                <a:gd name="T96" fmla="*/ 121 w 441"/>
                <a:gd name="T97" fmla="*/ 19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236">
                  <a:moveTo>
                    <a:pt x="121" y="197"/>
                  </a:moveTo>
                  <a:lnTo>
                    <a:pt x="117" y="197"/>
                  </a:lnTo>
                  <a:lnTo>
                    <a:pt x="107" y="194"/>
                  </a:lnTo>
                  <a:lnTo>
                    <a:pt x="91" y="190"/>
                  </a:lnTo>
                  <a:lnTo>
                    <a:pt x="73" y="185"/>
                  </a:lnTo>
                  <a:lnTo>
                    <a:pt x="54" y="176"/>
                  </a:lnTo>
                  <a:lnTo>
                    <a:pt x="34" y="164"/>
                  </a:lnTo>
                  <a:lnTo>
                    <a:pt x="17" y="147"/>
                  </a:lnTo>
                  <a:lnTo>
                    <a:pt x="5" y="128"/>
                  </a:lnTo>
                  <a:lnTo>
                    <a:pt x="0" y="107"/>
                  </a:lnTo>
                  <a:lnTo>
                    <a:pt x="3" y="89"/>
                  </a:lnTo>
                  <a:lnTo>
                    <a:pt x="13" y="72"/>
                  </a:lnTo>
                  <a:lnTo>
                    <a:pt x="30" y="58"/>
                  </a:lnTo>
                  <a:lnTo>
                    <a:pt x="54" y="45"/>
                  </a:lnTo>
                  <a:lnTo>
                    <a:pt x="83" y="33"/>
                  </a:lnTo>
                  <a:lnTo>
                    <a:pt x="119" y="21"/>
                  </a:lnTo>
                  <a:lnTo>
                    <a:pt x="159" y="9"/>
                  </a:lnTo>
                  <a:lnTo>
                    <a:pt x="181" y="4"/>
                  </a:lnTo>
                  <a:lnTo>
                    <a:pt x="203" y="2"/>
                  </a:lnTo>
                  <a:lnTo>
                    <a:pt x="227" y="0"/>
                  </a:lnTo>
                  <a:lnTo>
                    <a:pt x="250" y="0"/>
                  </a:lnTo>
                  <a:lnTo>
                    <a:pt x="273" y="3"/>
                  </a:lnTo>
                  <a:lnTo>
                    <a:pt x="295" y="7"/>
                  </a:lnTo>
                  <a:lnTo>
                    <a:pt x="319" y="12"/>
                  </a:lnTo>
                  <a:lnTo>
                    <a:pt x="340" y="20"/>
                  </a:lnTo>
                  <a:lnTo>
                    <a:pt x="359" y="29"/>
                  </a:lnTo>
                  <a:lnTo>
                    <a:pt x="377" y="41"/>
                  </a:lnTo>
                  <a:lnTo>
                    <a:pt x="394" y="55"/>
                  </a:lnTo>
                  <a:lnTo>
                    <a:pt x="410" y="71"/>
                  </a:lnTo>
                  <a:lnTo>
                    <a:pt x="422" y="87"/>
                  </a:lnTo>
                  <a:lnTo>
                    <a:pt x="431" y="107"/>
                  </a:lnTo>
                  <a:lnTo>
                    <a:pt x="437" y="129"/>
                  </a:lnTo>
                  <a:lnTo>
                    <a:pt x="441" y="153"/>
                  </a:lnTo>
                  <a:lnTo>
                    <a:pt x="440" y="176"/>
                  </a:lnTo>
                  <a:lnTo>
                    <a:pt x="433" y="194"/>
                  </a:lnTo>
                  <a:lnTo>
                    <a:pt x="422" y="208"/>
                  </a:lnTo>
                  <a:lnTo>
                    <a:pt x="406" y="220"/>
                  </a:lnTo>
                  <a:lnTo>
                    <a:pt x="387" y="228"/>
                  </a:lnTo>
                  <a:lnTo>
                    <a:pt x="364" y="233"/>
                  </a:lnTo>
                  <a:lnTo>
                    <a:pt x="340" y="236"/>
                  </a:lnTo>
                  <a:lnTo>
                    <a:pt x="314" y="236"/>
                  </a:lnTo>
                  <a:lnTo>
                    <a:pt x="286" y="234"/>
                  </a:lnTo>
                  <a:lnTo>
                    <a:pt x="259" y="232"/>
                  </a:lnTo>
                  <a:lnTo>
                    <a:pt x="232" y="227"/>
                  </a:lnTo>
                  <a:lnTo>
                    <a:pt x="204" y="221"/>
                  </a:lnTo>
                  <a:lnTo>
                    <a:pt x="180" y="215"/>
                  </a:lnTo>
                  <a:lnTo>
                    <a:pt x="158" y="208"/>
                  </a:lnTo>
                  <a:lnTo>
                    <a:pt x="138" y="203"/>
                  </a:lnTo>
                  <a:lnTo>
                    <a:pt x="121" y="197"/>
                  </a:lnTo>
                  <a:close/>
                </a:path>
              </a:pathLst>
            </a:custGeom>
            <a:solidFill>
              <a:srgbClr val="D8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6" name="Freeform 146"/>
            <p:cNvSpPr>
              <a:spLocks/>
            </p:cNvSpPr>
            <p:nvPr/>
          </p:nvSpPr>
          <p:spPr bwMode="auto">
            <a:xfrm flipH="1">
              <a:off x="1504" y="2807"/>
              <a:ext cx="415" cy="222"/>
            </a:xfrm>
            <a:custGeom>
              <a:avLst/>
              <a:gdLst>
                <a:gd name="T0" fmla="*/ 113 w 415"/>
                <a:gd name="T1" fmla="*/ 186 h 222"/>
                <a:gd name="T2" fmla="*/ 109 w 415"/>
                <a:gd name="T3" fmla="*/ 186 h 222"/>
                <a:gd name="T4" fmla="*/ 100 w 415"/>
                <a:gd name="T5" fmla="*/ 183 h 222"/>
                <a:gd name="T6" fmla="*/ 85 w 415"/>
                <a:gd name="T7" fmla="*/ 179 h 222"/>
                <a:gd name="T8" fmla="*/ 68 w 415"/>
                <a:gd name="T9" fmla="*/ 174 h 222"/>
                <a:gd name="T10" fmla="*/ 50 w 415"/>
                <a:gd name="T11" fmla="*/ 165 h 222"/>
                <a:gd name="T12" fmla="*/ 33 w 415"/>
                <a:gd name="T13" fmla="*/ 155 h 222"/>
                <a:gd name="T14" fmla="*/ 17 w 415"/>
                <a:gd name="T15" fmla="*/ 139 h 222"/>
                <a:gd name="T16" fmla="*/ 5 w 415"/>
                <a:gd name="T17" fmla="*/ 121 h 222"/>
                <a:gd name="T18" fmla="*/ 0 w 415"/>
                <a:gd name="T19" fmla="*/ 101 h 222"/>
                <a:gd name="T20" fmla="*/ 4 w 415"/>
                <a:gd name="T21" fmla="*/ 83 h 222"/>
                <a:gd name="T22" fmla="*/ 13 w 415"/>
                <a:gd name="T23" fmla="*/ 67 h 222"/>
                <a:gd name="T24" fmla="*/ 29 w 415"/>
                <a:gd name="T25" fmla="*/ 54 h 222"/>
                <a:gd name="T26" fmla="*/ 51 w 415"/>
                <a:gd name="T27" fmla="*/ 41 h 222"/>
                <a:gd name="T28" fmla="*/ 78 w 415"/>
                <a:gd name="T29" fmla="*/ 30 h 222"/>
                <a:gd name="T30" fmla="*/ 112 w 415"/>
                <a:gd name="T31" fmla="*/ 19 h 222"/>
                <a:gd name="T32" fmla="*/ 150 w 415"/>
                <a:gd name="T33" fmla="*/ 9 h 222"/>
                <a:gd name="T34" fmla="*/ 171 w 415"/>
                <a:gd name="T35" fmla="*/ 5 h 222"/>
                <a:gd name="T36" fmla="*/ 191 w 415"/>
                <a:gd name="T37" fmla="*/ 1 h 222"/>
                <a:gd name="T38" fmla="*/ 213 w 415"/>
                <a:gd name="T39" fmla="*/ 0 h 222"/>
                <a:gd name="T40" fmla="*/ 236 w 415"/>
                <a:gd name="T41" fmla="*/ 1 h 222"/>
                <a:gd name="T42" fmla="*/ 258 w 415"/>
                <a:gd name="T43" fmla="*/ 2 h 222"/>
                <a:gd name="T44" fmla="*/ 278 w 415"/>
                <a:gd name="T45" fmla="*/ 6 h 222"/>
                <a:gd name="T46" fmla="*/ 299 w 415"/>
                <a:gd name="T47" fmla="*/ 12 h 222"/>
                <a:gd name="T48" fmla="*/ 320 w 415"/>
                <a:gd name="T49" fmla="*/ 19 h 222"/>
                <a:gd name="T50" fmla="*/ 338 w 415"/>
                <a:gd name="T51" fmla="*/ 28 h 222"/>
                <a:gd name="T52" fmla="*/ 355 w 415"/>
                <a:gd name="T53" fmla="*/ 39 h 222"/>
                <a:gd name="T54" fmla="*/ 371 w 415"/>
                <a:gd name="T55" fmla="*/ 52 h 222"/>
                <a:gd name="T56" fmla="*/ 385 w 415"/>
                <a:gd name="T57" fmla="*/ 66 h 222"/>
                <a:gd name="T58" fmla="*/ 397 w 415"/>
                <a:gd name="T59" fmla="*/ 83 h 222"/>
                <a:gd name="T60" fmla="*/ 406 w 415"/>
                <a:gd name="T61" fmla="*/ 101 h 222"/>
                <a:gd name="T62" fmla="*/ 411 w 415"/>
                <a:gd name="T63" fmla="*/ 122 h 222"/>
                <a:gd name="T64" fmla="*/ 415 w 415"/>
                <a:gd name="T65" fmla="*/ 144 h 222"/>
                <a:gd name="T66" fmla="*/ 414 w 415"/>
                <a:gd name="T67" fmla="*/ 165 h 222"/>
                <a:gd name="T68" fmla="*/ 407 w 415"/>
                <a:gd name="T69" fmla="*/ 183 h 222"/>
                <a:gd name="T70" fmla="*/ 397 w 415"/>
                <a:gd name="T71" fmla="*/ 196 h 222"/>
                <a:gd name="T72" fmla="*/ 383 w 415"/>
                <a:gd name="T73" fmla="*/ 207 h 222"/>
                <a:gd name="T74" fmla="*/ 364 w 415"/>
                <a:gd name="T75" fmla="*/ 214 h 222"/>
                <a:gd name="T76" fmla="*/ 342 w 415"/>
                <a:gd name="T77" fmla="*/ 220 h 222"/>
                <a:gd name="T78" fmla="*/ 320 w 415"/>
                <a:gd name="T79" fmla="*/ 222 h 222"/>
                <a:gd name="T80" fmla="*/ 295 w 415"/>
                <a:gd name="T81" fmla="*/ 222 h 222"/>
                <a:gd name="T82" fmla="*/ 269 w 415"/>
                <a:gd name="T83" fmla="*/ 221 h 222"/>
                <a:gd name="T84" fmla="*/ 243 w 415"/>
                <a:gd name="T85" fmla="*/ 217 h 222"/>
                <a:gd name="T86" fmla="*/ 217 w 415"/>
                <a:gd name="T87" fmla="*/ 213 h 222"/>
                <a:gd name="T88" fmla="*/ 193 w 415"/>
                <a:gd name="T89" fmla="*/ 208 h 222"/>
                <a:gd name="T90" fmla="*/ 169 w 415"/>
                <a:gd name="T91" fmla="*/ 203 h 222"/>
                <a:gd name="T92" fmla="*/ 147 w 415"/>
                <a:gd name="T93" fmla="*/ 198 h 222"/>
                <a:gd name="T94" fmla="*/ 129 w 415"/>
                <a:gd name="T95" fmla="*/ 191 h 222"/>
                <a:gd name="T96" fmla="*/ 113 w 415"/>
                <a:gd name="T97" fmla="*/ 18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5" h="222">
                  <a:moveTo>
                    <a:pt x="113" y="186"/>
                  </a:moveTo>
                  <a:lnTo>
                    <a:pt x="109" y="186"/>
                  </a:lnTo>
                  <a:lnTo>
                    <a:pt x="100" y="183"/>
                  </a:lnTo>
                  <a:lnTo>
                    <a:pt x="85" y="179"/>
                  </a:lnTo>
                  <a:lnTo>
                    <a:pt x="68" y="174"/>
                  </a:lnTo>
                  <a:lnTo>
                    <a:pt x="50" y="165"/>
                  </a:lnTo>
                  <a:lnTo>
                    <a:pt x="33" y="155"/>
                  </a:lnTo>
                  <a:lnTo>
                    <a:pt x="17" y="139"/>
                  </a:lnTo>
                  <a:lnTo>
                    <a:pt x="5" y="121"/>
                  </a:lnTo>
                  <a:lnTo>
                    <a:pt x="0" y="101"/>
                  </a:lnTo>
                  <a:lnTo>
                    <a:pt x="4" y="83"/>
                  </a:lnTo>
                  <a:lnTo>
                    <a:pt x="13" y="67"/>
                  </a:lnTo>
                  <a:lnTo>
                    <a:pt x="29" y="54"/>
                  </a:lnTo>
                  <a:lnTo>
                    <a:pt x="51" y="41"/>
                  </a:lnTo>
                  <a:lnTo>
                    <a:pt x="78" y="30"/>
                  </a:lnTo>
                  <a:lnTo>
                    <a:pt x="112" y="19"/>
                  </a:lnTo>
                  <a:lnTo>
                    <a:pt x="150" y="9"/>
                  </a:lnTo>
                  <a:lnTo>
                    <a:pt x="171" y="5"/>
                  </a:lnTo>
                  <a:lnTo>
                    <a:pt x="191" y="1"/>
                  </a:lnTo>
                  <a:lnTo>
                    <a:pt x="213" y="0"/>
                  </a:lnTo>
                  <a:lnTo>
                    <a:pt x="236" y="1"/>
                  </a:lnTo>
                  <a:lnTo>
                    <a:pt x="258" y="2"/>
                  </a:lnTo>
                  <a:lnTo>
                    <a:pt x="278" y="6"/>
                  </a:lnTo>
                  <a:lnTo>
                    <a:pt x="299" y="12"/>
                  </a:lnTo>
                  <a:lnTo>
                    <a:pt x="320" y="19"/>
                  </a:lnTo>
                  <a:lnTo>
                    <a:pt x="338" y="28"/>
                  </a:lnTo>
                  <a:lnTo>
                    <a:pt x="355" y="39"/>
                  </a:lnTo>
                  <a:lnTo>
                    <a:pt x="371" y="52"/>
                  </a:lnTo>
                  <a:lnTo>
                    <a:pt x="385" y="66"/>
                  </a:lnTo>
                  <a:lnTo>
                    <a:pt x="397" y="83"/>
                  </a:lnTo>
                  <a:lnTo>
                    <a:pt x="406" y="101"/>
                  </a:lnTo>
                  <a:lnTo>
                    <a:pt x="411" y="122"/>
                  </a:lnTo>
                  <a:lnTo>
                    <a:pt x="415" y="144"/>
                  </a:lnTo>
                  <a:lnTo>
                    <a:pt x="414" y="165"/>
                  </a:lnTo>
                  <a:lnTo>
                    <a:pt x="407" y="183"/>
                  </a:lnTo>
                  <a:lnTo>
                    <a:pt x="397" y="196"/>
                  </a:lnTo>
                  <a:lnTo>
                    <a:pt x="383" y="207"/>
                  </a:lnTo>
                  <a:lnTo>
                    <a:pt x="364" y="214"/>
                  </a:lnTo>
                  <a:lnTo>
                    <a:pt x="342" y="220"/>
                  </a:lnTo>
                  <a:lnTo>
                    <a:pt x="320" y="222"/>
                  </a:lnTo>
                  <a:lnTo>
                    <a:pt x="295" y="222"/>
                  </a:lnTo>
                  <a:lnTo>
                    <a:pt x="269" y="221"/>
                  </a:lnTo>
                  <a:lnTo>
                    <a:pt x="243" y="217"/>
                  </a:lnTo>
                  <a:lnTo>
                    <a:pt x="217" y="213"/>
                  </a:lnTo>
                  <a:lnTo>
                    <a:pt x="193" y="208"/>
                  </a:lnTo>
                  <a:lnTo>
                    <a:pt x="169" y="203"/>
                  </a:lnTo>
                  <a:lnTo>
                    <a:pt x="147" y="198"/>
                  </a:lnTo>
                  <a:lnTo>
                    <a:pt x="129" y="191"/>
                  </a:lnTo>
                  <a:lnTo>
                    <a:pt x="113" y="186"/>
                  </a:lnTo>
                  <a:close/>
                </a:path>
              </a:pathLst>
            </a:custGeom>
            <a:solidFill>
              <a:srgbClr val="D1C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7" name="Freeform 147"/>
            <p:cNvSpPr>
              <a:spLocks/>
            </p:cNvSpPr>
            <p:nvPr/>
          </p:nvSpPr>
          <p:spPr bwMode="auto">
            <a:xfrm flipH="1">
              <a:off x="1513" y="2815"/>
              <a:ext cx="388" cy="206"/>
            </a:xfrm>
            <a:custGeom>
              <a:avLst/>
              <a:gdLst>
                <a:gd name="T0" fmla="*/ 106 w 388"/>
                <a:gd name="T1" fmla="*/ 173 h 206"/>
                <a:gd name="T2" fmla="*/ 102 w 388"/>
                <a:gd name="T3" fmla="*/ 173 h 206"/>
                <a:gd name="T4" fmla="*/ 93 w 388"/>
                <a:gd name="T5" fmla="*/ 170 h 206"/>
                <a:gd name="T6" fmla="*/ 80 w 388"/>
                <a:gd name="T7" fmla="*/ 167 h 206"/>
                <a:gd name="T8" fmla="*/ 63 w 388"/>
                <a:gd name="T9" fmla="*/ 161 h 206"/>
                <a:gd name="T10" fmla="*/ 46 w 388"/>
                <a:gd name="T11" fmla="*/ 153 h 206"/>
                <a:gd name="T12" fmla="*/ 29 w 388"/>
                <a:gd name="T13" fmla="*/ 143 h 206"/>
                <a:gd name="T14" fmla="*/ 15 w 388"/>
                <a:gd name="T15" fmla="*/ 130 h 206"/>
                <a:gd name="T16" fmla="*/ 4 w 388"/>
                <a:gd name="T17" fmla="*/ 111 h 206"/>
                <a:gd name="T18" fmla="*/ 0 w 388"/>
                <a:gd name="T19" fmla="*/ 93 h 206"/>
                <a:gd name="T20" fmla="*/ 3 w 388"/>
                <a:gd name="T21" fmla="*/ 76 h 206"/>
                <a:gd name="T22" fmla="*/ 11 w 388"/>
                <a:gd name="T23" fmla="*/ 62 h 206"/>
                <a:gd name="T24" fmla="*/ 26 w 388"/>
                <a:gd name="T25" fmla="*/ 49 h 206"/>
                <a:gd name="T26" fmla="*/ 47 w 388"/>
                <a:gd name="T27" fmla="*/ 39 h 206"/>
                <a:gd name="T28" fmla="*/ 73 w 388"/>
                <a:gd name="T29" fmla="*/ 27 h 206"/>
                <a:gd name="T30" fmla="*/ 103 w 388"/>
                <a:gd name="T31" fmla="*/ 18 h 206"/>
                <a:gd name="T32" fmla="*/ 140 w 388"/>
                <a:gd name="T33" fmla="*/ 7 h 206"/>
                <a:gd name="T34" fmla="*/ 159 w 388"/>
                <a:gd name="T35" fmla="*/ 4 h 206"/>
                <a:gd name="T36" fmla="*/ 179 w 388"/>
                <a:gd name="T37" fmla="*/ 1 h 206"/>
                <a:gd name="T38" fmla="*/ 199 w 388"/>
                <a:gd name="T39" fmla="*/ 0 h 206"/>
                <a:gd name="T40" fmla="*/ 220 w 388"/>
                <a:gd name="T41" fmla="*/ 0 h 206"/>
                <a:gd name="T42" fmla="*/ 240 w 388"/>
                <a:gd name="T43" fmla="*/ 2 h 206"/>
                <a:gd name="T44" fmla="*/ 260 w 388"/>
                <a:gd name="T45" fmla="*/ 5 h 206"/>
                <a:gd name="T46" fmla="*/ 280 w 388"/>
                <a:gd name="T47" fmla="*/ 10 h 206"/>
                <a:gd name="T48" fmla="*/ 298 w 388"/>
                <a:gd name="T49" fmla="*/ 17 h 206"/>
                <a:gd name="T50" fmla="*/ 316 w 388"/>
                <a:gd name="T51" fmla="*/ 26 h 206"/>
                <a:gd name="T52" fmla="*/ 332 w 388"/>
                <a:gd name="T53" fmla="*/ 35 h 206"/>
                <a:gd name="T54" fmla="*/ 346 w 388"/>
                <a:gd name="T55" fmla="*/ 48 h 206"/>
                <a:gd name="T56" fmla="*/ 359 w 388"/>
                <a:gd name="T57" fmla="*/ 61 h 206"/>
                <a:gd name="T58" fmla="*/ 370 w 388"/>
                <a:gd name="T59" fmla="*/ 76 h 206"/>
                <a:gd name="T60" fmla="*/ 379 w 388"/>
                <a:gd name="T61" fmla="*/ 93 h 206"/>
                <a:gd name="T62" fmla="*/ 385 w 388"/>
                <a:gd name="T63" fmla="*/ 113 h 206"/>
                <a:gd name="T64" fmla="*/ 388 w 388"/>
                <a:gd name="T65" fmla="*/ 134 h 206"/>
                <a:gd name="T66" fmla="*/ 387 w 388"/>
                <a:gd name="T67" fmla="*/ 153 h 206"/>
                <a:gd name="T68" fmla="*/ 381 w 388"/>
                <a:gd name="T69" fmla="*/ 170 h 206"/>
                <a:gd name="T70" fmla="*/ 371 w 388"/>
                <a:gd name="T71" fmla="*/ 183 h 206"/>
                <a:gd name="T72" fmla="*/ 357 w 388"/>
                <a:gd name="T73" fmla="*/ 192 h 206"/>
                <a:gd name="T74" fmla="*/ 340 w 388"/>
                <a:gd name="T75" fmla="*/ 200 h 206"/>
                <a:gd name="T76" fmla="*/ 320 w 388"/>
                <a:gd name="T77" fmla="*/ 204 h 206"/>
                <a:gd name="T78" fmla="*/ 298 w 388"/>
                <a:gd name="T79" fmla="*/ 206 h 206"/>
                <a:gd name="T80" fmla="*/ 275 w 388"/>
                <a:gd name="T81" fmla="*/ 206 h 206"/>
                <a:gd name="T82" fmla="*/ 251 w 388"/>
                <a:gd name="T83" fmla="*/ 205 h 206"/>
                <a:gd name="T84" fmla="*/ 227 w 388"/>
                <a:gd name="T85" fmla="*/ 203 h 206"/>
                <a:gd name="T86" fmla="*/ 203 w 388"/>
                <a:gd name="T87" fmla="*/ 199 h 206"/>
                <a:gd name="T88" fmla="*/ 180 w 388"/>
                <a:gd name="T89" fmla="*/ 193 h 206"/>
                <a:gd name="T90" fmla="*/ 158 w 388"/>
                <a:gd name="T91" fmla="*/ 188 h 206"/>
                <a:gd name="T92" fmla="*/ 138 w 388"/>
                <a:gd name="T93" fmla="*/ 183 h 206"/>
                <a:gd name="T94" fmla="*/ 120 w 388"/>
                <a:gd name="T95" fmla="*/ 178 h 206"/>
                <a:gd name="T96" fmla="*/ 106 w 388"/>
                <a:gd name="T97" fmla="*/ 17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206">
                  <a:moveTo>
                    <a:pt x="106" y="173"/>
                  </a:moveTo>
                  <a:lnTo>
                    <a:pt x="102" y="173"/>
                  </a:lnTo>
                  <a:lnTo>
                    <a:pt x="93" y="170"/>
                  </a:lnTo>
                  <a:lnTo>
                    <a:pt x="80" y="167"/>
                  </a:lnTo>
                  <a:lnTo>
                    <a:pt x="63" y="161"/>
                  </a:lnTo>
                  <a:lnTo>
                    <a:pt x="46" y="153"/>
                  </a:lnTo>
                  <a:lnTo>
                    <a:pt x="29" y="143"/>
                  </a:lnTo>
                  <a:lnTo>
                    <a:pt x="15" y="130"/>
                  </a:lnTo>
                  <a:lnTo>
                    <a:pt x="4" y="111"/>
                  </a:lnTo>
                  <a:lnTo>
                    <a:pt x="0" y="93"/>
                  </a:lnTo>
                  <a:lnTo>
                    <a:pt x="3" y="76"/>
                  </a:lnTo>
                  <a:lnTo>
                    <a:pt x="11" y="62"/>
                  </a:lnTo>
                  <a:lnTo>
                    <a:pt x="26" y="49"/>
                  </a:lnTo>
                  <a:lnTo>
                    <a:pt x="47" y="39"/>
                  </a:lnTo>
                  <a:lnTo>
                    <a:pt x="73" y="27"/>
                  </a:lnTo>
                  <a:lnTo>
                    <a:pt x="103" y="18"/>
                  </a:lnTo>
                  <a:lnTo>
                    <a:pt x="140" y="7"/>
                  </a:lnTo>
                  <a:lnTo>
                    <a:pt x="159" y="4"/>
                  </a:lnTo>
                  <a:lnTo>
                    <a:pt x="179" y="1"/>
                  </a:lnTo>
                  <a:lnTo>
                    <a:pt x="199" y="0"/>
                  </a:lnTo>
                  <a:lnTo>
                    <a:pt x="220" y="0"/>
                  </a:lnTo>
                  <a:lnTo>
                    <a:pt x="240" y="2"/>
                  </a:lnTo>
                  <a:lnTo>
                    <a:pt x="260" y="5"/>
                  </a:lnTo>
                  <a:lnTo>
                    <a:pt x="280" y="10"/>
                  </a:lnTo>
                  <a:lnTo>
                    <a:pt x="298" y="17"/>
                  </a:lnTo>
                  <a:lnTo>
                    <a:pt x="316" y="26"/>
                  </a:lnTo>
                  <a:lnTo>
                    <a:pt x="332" y="35"/>
                  </a:lnTo>
                  <a:lnTo>
                    <a:pt x="346" y="48"/>
                  </a:lnTo>
                  <a:lnTo>
                    <a:pt x="359" y="61"/>
                  </a:lnTo>
                  <a:lnTo>
                    <a:pt x="370" y="76"/>
                  </a:lnTo>
                  <a:lnTo>
                    <a:pt x="379" y="93"/>
                  </a:lnTo>
                  <a:lnTo>
                    <a:pt x="385" y="113"/>
                  </a:lnTo>
                  <a:lnTo>
                    <a:pt x="388" y="134"/>
                  </a:lnTo>
                  <a:lnTo>
                    <a:pt x="387" y="153"/>
                  </a:lnTo>
                  <a:lnTo>
                    <a:pt x="381" y="170"/>
                  </a:lnTo>
                  <a:lnTo>
                    <a:pt x="371" y="183"/>
                  </a:lnTo>
                  <a:lnTo>
                    <a:pt x="357" y="192"/>
                  </a:lnTo>
                  <a:lnTo>
                    <a:pt x="340" y="200"/>
                  </a:lnTo>
                  <a:lnTo>
                    <a:pt x="320" y="204"/>
                  </a:lnTo>
                  <a:lnTo>
                    <a:pt x="298" y="206"/>
                  </a:lnTo>
                  <a:lnTo>
                    <a:pt x="275" y="206"/>
                  </a:lnTo>
                  <a:lnTo>
                    <a:pt x="251" y="205"/>
                  </a:lnTo>
                  <a:lnTo>
                    <a:pt x="227" y="203"/>
                  </a:lnTo>
                  <a:lnTo>
                    <a:pt x="203" y="199"/>
                  </a:lnTo>
                  <a:lnTo>
                    <a:pt x="180" y="193"/>
                  </a:lnTo>
                  <a:lnTo>
                    <a:pt x="158" y="188"/>
                  </a:lnTo>
                  <a:lnTo>
                    <a:pt x="138" y="183"/>
                  </a:lnTo>
                  <a:lnTo>
                    <a:pt x="120" y="178"/>
                  </a:lnTo>
                  <a:lnTo>
                    <a:pt x="106" y="173"/>
                  </a:lnTo>
                  <a:close/>
                </a:path>
              </a:pathLst>
            </a:custGeom>
            <a:solidFill>
              <a:srgbClr val="C9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8" name="Freeform 148"/>
            <p:cNvSpPr>
              <a:spLocks/>
            </p:cNvSpPr>
            <p:nvPr/>
          </p:nvSpPr>
          <p:spPr bwMode="auto">
            <a:xfrm flipH="1">
              <a:off x="750" y="1482"/>
              <a:ext cx="438" cy="805"/>
            </a:xfrm>
            <a:custGeom>
              <a:avLst/>
              <a:gdLst>
                <a:gd name="T0" fmla="*/ 408 w 438"/>
                <a:gd name="T1" fmla="*/ 248 h 805"/>
                <a:gd name="T2" fmla="*/ 428 w 438"/>
                <a:gd name="T3" fmla="*/ 199 h 805"/>
                <a:gd name="T4" fmla="*/ 438 w 438"/>
                <a:gd name="T5" fmla="*/ 123 h 805"/>
                <a:gd name="T6" fmla="*/ 410 w 438"/>
                <a:gd name="T7" fmla="*/ 48 h 805"/>
                <a:gd name="T8" fmla="*/ 349 w 438"/>
                <a:gd name="T9" fmla="*/ 9 h 805"/>
                <a:gd name="T10" fmla="*/ 304 w 438"/>
                <a:gd name="T11" fmla="*/ 0 h 805"/>
                <a:gd name="T12" fmla="*/ 264 w 438"/>
                <a:gd name="T13" fmla="*/ 1 h 805"/>
                <a:gd name="T14" fmla="*/ 228 w 438"/>
                <a:gd name="T15" fmla="*/ 10 h 805"/>
                <a:gd name="T16" fmla="*/ 196 w 438"/>
                <a:gd name="T17" fmla="*/ 22 h 805"/>
                <a:gd name="T18" fmla="*/ 170 w 438"/>
                <a:gd name="T19" fmla="*/ 32 h 805"/>
                <a:gd name="T20" fmla="*/ 150 w 438"/>
                <a:gd name="T21" fmla="*/ 36 h 805"/>
                <a:gd name="T22" fmla="*/ 134 w 438"/>
                <a:gd name="T23" fmla="*/ 28 h 805"/>
                <a:gd name="T24" fmla="*/ 116 w 438"/>
                <a:gd name="T25" fmla="*/ 5 h 805"/>
                <a:gd name="T26" fmla="*/ 77 w 438"/>
                <a:gd name="T27" fmla="*/ 22 h 805"/>
                <a:gd name="T28" fmla="*/ 34 w 438"/>
                <a:gd name="T29" fmla="*/ 89 h 805"/>
                <a:gd name="T30" fmla="*/ 4 w 438"/>
                <a:gd name="T31" fmla="*/ 195 h 805"/>
                <a:gd name="T32" fmla="*/ 1 w 438"/>
                <a:gd name="T33" fmla="*/ 316 h 805"/>
                <a:gd name="T34" fmla="*/ 14 w 438"/>
                <a:gd name="T35" fmla="*/ 413 h 805"/>
                <a:gd name="T36" fmla="*/ 37 w 438"/>
                <a:gd name="T37" fmla="*/ 482 h 805"/>
                <a:gd name="T38" fmla="*/ 66 w 438"/>
                <a:gd name="T39" fmla="*/ 528 h 805"/>
                <a:gd name="T40" fmla="*/ 96 w 438"/>
                <a:gd name="T41" fmla="*/ 560 h 805"/>
                <a:gd name="T42" fmla="*/ 105 w 438"/>
                <a:gd name="T43" fmla="*/ 612 h 805"/>
                <a:gd name="T44" fmla="*/ 95 w 438"/>
                <a:gd name="T45" fmla="*/ 676 h 805"/>
                <a:gd name="T46" fmla="*/ 76 w 438"/>
                <a:gd name="T47" fmla="*/ 740 h 805"/>
                <a:gd name="T48" fmla="*/ 60 w 438"/>
                <a:gd name="T49" fmla="*/ 781 h 805"/>
                <a:gd name="T50" fmla="*/ 70 w 438"/>
                <a:gd name="T51" fmla="*/ 798 h 805"/>
                <a:gd name="T52" fmla="*/ 96 w 438"/>
                <a:gd name="T53" fmla="*/ 805 h 805"/>
                <a:gd name="T54" fmla="*/ 137 w 438"/>
                <a:gd name="T55" fmla="*/ 801 h 805"/>
                <a:gd name="T56" fmla="*/ 182 w 438"/>
                <a:gd name="T57" fmla="*/ 792 h 805"/>
                <a:gd name="T58" fmla="*/ 230 w 438"/>
                <a:gd name="T59" fmla="*/ 779 h 805"/>
                <a:gd name="T60" fmla="*/ 276 w 438"/>
                <a:gd name="T61" fmla="*/ 763 h 805"/>
                <a:gd name="T62" fmla="*/ 312 w 438"/>
                <a:gd name="T63" fmla="*/ 749 h 805"/>
                <a:gd name="T64" fmla="*/ 346 w 438"/>
                <a:gd name="T65" fmla="*/ 728 h 805"/>
                <a:gd name="T66" fmla="*/ 364 w 438"/>
                <a:gd name="T67" fmla="*/ 685 h 805"/>
                <a:gd name="T68" fmla="*/ 364 w 438"/>
                <a:gd name="T69" fmla="*/ 628 h 805"/>
                <a:gd name="T70" fmla="*/ 359 w 438"/>
                <a:gd name="T71" fmla="*/ 563 h 805"/>
                <a:gd name="T72" fmla="*/ 364 w 438"/>
                <a:gd name="T73" fmla="*/ 499 h 805"/>
                <a:gd name="T74" fmla="*/ 389 w 438"/>
                <a:gd name="T75" fmla="*/ 440 h 805"/>
                <a:gd name="T76" fmla="*/ 412 w 438"/>
                <a:gd name="T77" fmla="*/ 377 h 805"/>
                <a:gd name="T78" fmla="*/ 416 w 438"/>
                <a:gd name="T79" fmla="*/ 30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8" h="805">
                  <a:moveTo>
                    <a:pt x="405" y="256"/>
                  </a:moveTo>
                  <a:lnTo>
                    <a:pt x="408" y="248"/>
                  </a:lnTo>
                  <a:lnTo>
                    <a:pt x="418" y="228"/>
                  </a:lnTo>
                  <a:lnTo>
                    <a:pt x="428" y="199"/>
                  </a:lnTo>
                  <a:lnTo>
                    <a:pt x="437" y="162"/>
                  </a:lnTo>
                  <a:lnTo>
                    <a:pt x="438" y="123"/>
                  </a:lnTo>
                  <a:lnTo>
                    <a:pt x="432" y="84"/>
                  </a:lnTo>
                  <a:lnTo>
                    <a:pt x="410" y="48"/>
                  </a:lnTo>
                  <a:lnTo>
                    <a:pt x="372" y="19"/>
                  </a:lnTo>
                  <a:lnTo>
                    <a:pt x="349" y="9"/>
                  </a:lnTo>
                  <a:lnTo>
                    <a:pt x="327" y="2"/>
                  </a:lnTo>
                  <a:lnTo>
                    <a:pt x="304" y="0"/>
                  </a:lnTo>
                  <a:lnTo>
                    <a:pt x="284" y="0"/>
                  </a:lnTo>
                  <a:lnTo>
                    <a:pt x="264" y="1"/>
                  </a:lnTo>
                  <a:lnTo>
                    <a:pt x="246" y="5"/>
                  </a:lnTo>
                  <a:lnTo>
                    <a:pt x="228" y="10"/>
                  </a:lnTo>
                  <a:lnTo>
                    <a:pt x="212" y="16"/>
                  </a:lnTo>
                  <a:lnTo>
                    <a:pt x="196" y="22"/>
                  </a:lnTo>
                  <a:lnTo>
                    <a:pt x="183" y="28"/>
                  </a:lnTo>
                  <a:lnTo>
                    <a:pt x="170" y="32"/>
                  </a:lnTo>
                  <a:lnTo>
                    <a:pt x="159" y="35"/>
                  </a:lnTo>
                  <a:lnTo>
                    <a:pt x="150" y="36"/>
                  </a:lnTo>
                  <a:lnTo>
                    <a:pt x="141" y="33"/>
                  </a:lnTo>
                  <a:lnTo>
                    <a:pt x="134" y="28"/>
                  </a:lnTo>
                  <a:lnTo>
                    <a:pt x="129" y="19"/>
                  </a:lnTo>
                  <a:lnTo>
                    <a:pt x="116" y="5"/>
                  </a:lnTo>
                  <a:lnTo>
                    <a:pt x="98" y="6"/>
                  </a:lnTo>
                  <a:lnTo>
                    <a:pt x="77" y="22"/>
                  </a:lnTo>
                  <a:lnTo>
                    <a:pt x="55" y="50"/>
                  </a:lnTo>
                  <a:lnTo>
                    <a:pt x="34" y="89"/>
                  </a:lnTo>
                  <a:lnTo>
                    <a:pt x="17" y="139"/>
                  </a:lnTo>
                  <a:lnTo>
                    <a:pt x="4" y="195"/>
                  </a:lnTo>
                  <a:lnTo>
                    <a:pt x="0" y="256"/>
                  </a:lnTo>
                  <a:lnTo>
                    <a:pt x="1" y="316"/>
                  </a:lnTo>
                  <a:lnTo>
                    <a:pt x="7" y="368"/>
                  </a:lnTo>
                  <a:lnTo>
                    <a:pt x="14" y="413"/>
                  </a:lnTo>
                  <a:lnTo>
                    <a:pt x="25" y="450"/>
                  </a:lnTo>
                  <a:lnTo>
                    <a:pt x="37" y="482"/>
                  </a:lnTo>
                  <a:lnTo>
                    <a:pt x="51" y="507"/>
                  </a:lnTo>
                  <a:lnTo>
                    <a:pt x="66" y="528"/>
                  </a:lnTo>
                  <a:lnTo>
                    <a:pt x="83" y="543"/>
                  </a:lnTo>
                  <a:lnTo>
                    <a:pt x="96" y="560"/>
                  </a:lnTo>
                  <a:lnTo>
                    <a:pt x="104" y="584"/>
                  </a:lnTo>
                  <a:lnTo>
                    <a:pt x="105" y="612"/>
                  </a:lnTo>
                  <a:lnTo>
                    <a:pt x="102" y="643"/>
                  </a:lnTo>
                  <a:lnTo>
                    <a:pt x="95" y="676"/>
                  </a:lnTo>
                  <a:lnTo>
                    <a:pt x="86" y="708"/>
                  </a:lnTo>
                  <a:lnTo>
                    <a:pt x="76" y="740"/>
                  </a:lnTo>
                  <a:lnTo>
                    <a:pt x="64" y="768"/>
                  </a:lnTo>
                  <a:lnTo>
                    <a:pt x="60" y="781"/>
                  </a:lnTo>
                  <a:lnTo>
                    <a:pt x="63" y="792"/>
                  </a:lnTo>
                  <a:lnTo>
                    <a:pt x="70" y="798"/>
                  </a:lnTo>
                  <a:lnTo>
                    <a:pt x="82" y="802"/>
                  </a:lnTo>
                  <a:lnTo>
                    <a:pt x="96" y="805"/>
                  </a:lnTo>
                  <a:lnTo>
                    <a:pt x="116" y="803"/>
                  </a:lnTo>
                  <a:lnTo>
                    <a:pt x="137" y="801"/>
                  </a:lnTo>
                  <a:lnTo>
                    <a:pt x="159" y="797"/>
                  </a:lnTo>
                  <a:lnTo>
                    <a:pt x="182" y="792"/>
                  </a:lnTo>
                  <a:lnTo>
                    <a:pt x="207" y="785"/>
                  </a:lnTo>
                  <a:lnTo>
                    <a:pt x="230" y="779"/>
                  </a:lnTo>
                  <a:lnTo>
                    <a:pt x="254" y="771"/>
                  </a:lnTo>
                  <a:lnTo>
                    <a:pt x="276" y="763"/>
                  </a:lnTo>
                  <a:lnTo>
                    <a:pt x="295" y="755"/>
                  </a:lnTo>
                  <a:lnTo>
                    <a:pt x="312" y="749"/>
                  </a:lnTo>
                  <a:lnTo>
                    <a:pt x="327" y="742"/>
                  </a:lnTo>
                  <a:lnTo>
                    <a:pt x="346" y="728"/>
                  </a:lnTo>
                  <a:lnTo>
                    <a:pt x="358" y="708"/>
                  </a:lnTo>
                  <a:lnTo>
                    <a:pt x="364" y="685"/>
                  </a:lnTo>
                  <a:lnTo>
                    <a:pt x="366" y="658"/>
                  </a:lnTo>
                  <a:lnTo>
                    <a:pt x="364" y="628"/>
                  </a:lnTo>
                  <a:lnTo>
                    <a:pt x="360" y="595"/>
                  </a:lnTo>
                  <a:lnTo>
                    <a:pt x="359" y="563"/>
                  </a:lnTo>
                  <a:lnTo>
                    <a:pt x="359" y="530"/>
                  </a:lnTo>
                  <a:lnTo>
                    <a:pt x="364" y="499"/>
                  </a:lnTo>
                  <a:lnTo>
                    <a:pt x="376" y="470"/>
                  </a:lnTo>
                  <a:lnTo>
                    <a:pt x="389" y="440"/>
                  </a:lnTo>
                  <a:lnTo>
                    <a:pt x="402" y="409"/>
                  </a:lnTo>
                  <a:lnTo>
                    <a:pt x="412" y="377"/>
                  </a:lnTo>
                  <a:lnTo>
                    <a:pt x="418" y="342"/>
                  </a:lnTo>
                  <a:lnTo>
                    <a:pt x="416" y="301"/>
                  </a:lnTo>
                  <a:lnTo>
                    <a:pt x="405"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69" name="Freeform 149"/>
            <p:cNvSpPr>
              <a:spLocks/>
            </p:cNvSpPr>
            <p:nvPr/>
          </p:nvSpPr>
          <p:spPr bwMode="auto">
            <a:xfrm flipH="1">
              <a:off x="760" y="1491"/>
              <a:ext cx="421" cy="789"/>
            </a:xfrm>
            <a:custGeom>
              <a:avLst/>
              <a:gdLst>
                <a:gd name="T0" fmla="*/ 2 w 421"/>
                <a:gd name="T1" fmla="*/ 313 h 789"/>
                <a:gd name="T2" fmla="*/ 15 w 421"/>
                <a:gd name="T3" fmla="*/ 407 h 789"/>
                <a:gd name="T4" fmla="*/ 39 w 421"/>
                <a:gd name="T5" fmla="*/ 473 h 789"/>
                <a:gd name="T6" fmla="*/ 69 w 421"/>
                <a:gd name="T7" fmla="*/ 517 h 789"/>
                <a:gd name="T8" fmla="*/ 88 w 421"/>
                <a:gd name="T9" fmla="*/ 537 h 789"/>
                <a:gd name="T10" fmla="*/ 95 w 421"/>
                <a:gd name="T11" fmla="*/ 545 h 789"/>
                <a:gd name="T12" fmla="*/ 104 w 421"/>
                <a:gd name="T13" fmla="*/ 568 h 789"/>
                <a:gd name="T14" fmla="*/ 106 w 421"/>
                <a:gd name="T15" fmla="*/ 617 h 789"/>
                <a:gd name="T16" fmla="*/ 96 w 421"/>
                <a:gd name="T17" fmla="*/ 672 h 789"/>
                <a:gd name="T18" fmla="*/ 80 w 421"/>
                <a:gd name="T19" fmla="*/ 727 h 789"/>
                <a:gd name="T20" fmla="*/ 69 w 421"/>
                <a:gd name="T21" fmla="*/ 764 h 789"/>
                <a:gd name="T22" fmla="*/ 76 w 421"/>
                <a:gd name="T23" fmla="*/ 780 h 789"/>
                <a:gd name="T24" fmla="*/ 95 w 421"/>
                <a:gd name="T25" fmla="*/ 788 h 789"/>
                <a:gd name="T26" fmla="*/ 121 w 421"/>
                <a:gd name="T27" fmla="*/ 789 h 789"/>
                <a:gd name="T28" fmla="*/ 150 w 421"/>
                <a:gd name="T29" fmla="*/ 787 h 789"/>
                <a:gd name="T30" fmla="*/ 184 w 421"/>
                <a:gd name="T31" fmla="*/ 780 h 789"/>
                <a:gd name="T32" fmla="*/ 221 w 421"/>
                <a:gd name="T33" fmla="*/ 771 h 789"/>
                <a:gd name="T34" fmla="*/ 255 w 421"/>
                <a:gd name="T35" fmla="*/ 761 h 789"/>
                <a:gd name="T36" fmla="*/ 284 w 421"/>
                <a:gd name="T37" fmla="*/ 749 h 789"/>
                <a:gd name="T38" fmla="*/ 310 w 421"/>
                <a:gd name="T39" fmla="*/ 740 h 789"/>
                <a:gd name="T40" fmla="*/ 338 w 421"/>
                <a:gd name="T41" fmla="*/ 720 h 789"/>
                <a:gd name="T42" fmla="*/ 353 w 421"/>
                <a:gd name="T43" fmla="*/ 676 h 789"/>
                <a:gd name="T44" fmla="*/ 351 w 421"/>
                <a:gd name="T45" fmla="*/ 617 h 789"/>
                <a:gd name="T46" fmla="*/ 346 w 421"/>
                <a:gd name="T47" fmla="*/ 554 h 789"/>
                <a:gd name="T48" fmla="*/ 346 w 421"/>
                <a:gd name="T49" fmla="*/ 520 h 789"/>
                <a:gd name="T50" fmla="*/ 347 w 421"/>
                <a:gd name="T51" fmla="*/ 512 h 789"/>
                <a:gd name="T52" fmla="*/ 353 w 421"/>
                <a:gd name="T53" fmla="*/ 481 h 789"/>
                <a:gd name="T54" fmla="*/ 375 w 421"/>
                <a:gd name="T55" fmla="*/ 428 h 789"/>
                <a:gd name="T56" fmla="*/ 396 w 421"/>
                <a:gd name="T57" fmla="*/ 369 h 789"/>
                <a:gd name="T58" fmla="*/ 401 w 421"/>
                <a:gd name="T59" fmla="*/ 300 h 789"/>
                <a:gd name="T60" fmla="*/ 391 w 421"/>
                <a:gd name="T61" fmla="*/ 257 h 789"/>
                <a:gd name="T62" fmla="*/ 391 w 421"/>
                <a:gd name="T63" fmla="*/ 253 h 789"/>
                <a:gd name="T64" fmla="*/ 394 w 421"/>
                <a:gd name="T65" fmla="*/ 243 h 789"/>
                <a:gd name="T66" fmla="*/ 413 w 421"/>
                <a:gd name="T67" fmla="*/ 192 h 789"/>
                <a:gd name="T68" fmla="*/ 421 w 421"/>
                <a:gd name="T69" fmla="*/ 118 h 789"/>
                <a:gd name="T70" fmla="*/ 391 w 421"/>
                <a:gd name="T71" fmla="*/ 44 h 789"/>
                <a:gd name="T72" fmla="*/ 329 w 421"/>
                <a:gd name="T73" fmla="*/ 7 h 789"/>
                <a:gd name="T74" fmla="*/ 287 w 421"/>
                <a:gd name="T75" fmla="*/ 0 h 789"/>
                <a:gd name="T76" fmla="*/ 248 w 421"/>
                <a:gd name="T77" fmla="*/ 4 h 789"/>
                <a:gd name="T78" fmla="*/ 214 w 421"/>
                <a:gd name="T79" fmla="*/ 13 h 789"/>
                <a:gd name="T80" fmla="*/ 186 w 421"/>
                <a:gd name="T81" fmla="*/ 24 h 789"/>
                <a:gd name="T82" fmla="*/ 161 w 421"/>
                <a:gd name="T83" fmla="*/ 33 h 789"/>
                <a:gd name="T84" fmla="*/ 141 w 421"/>
                <a:gd name="T85" fmla="*/ 36 h 789"/>
                <a:gd name="T86" fmla="*/ 127 w 421"/>
                <a:gd name="T87" fmla="*/ 28 h 789"/>
                <a:gd name="T88" fmla="*/ 109 w 421"/>
                <a:gd name="T89" fmla="*/ 5 h 789"/>
                <a:gd name="T90" fmla="*/ 71 w 421"/>
                <a:gd name="T91" fmla="*/ 23 h 789"/>
                <a:gd name="T92" fmla="*/ 31 w 421"/>
                <a:gd name="T93" fmla="*/ 92 h 789"/>
                <a:gd name="T94" fmla="*/ 4 w 421"/>
                <a:gd name="T95" fmla="*/ 195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1" h="789">
                  <a:moveTo>
                    <a:pt x="0" y="256"/>
                  </a:moveTo>
                  <a:lnTo>
                    <a:pt x="2" y="313"/>
                  </a:lnTo>
                  <a:lnTo>
                    <a:pt x="7" y="364"/>
                  </a:lnTo>
                  <a:lnTo>
                    <a:pt x="15" y="407"/>
                  </a:lnTo>
                  <a:lnTo>
                    <a:pt x="27" y="443"/>
                  </a:lnTo>
                  <a:lnTo>
                    <a:pt x="39" y="473"/>
                  </a:lnTo>
                  <a:lnTo>
                    <a:pt x="53" y="498"/>
                  </a:lnTo>
                  <a:lnTo>
                    <a:pt x="69" y="517"/>
                  </a:lnTo>
                  <a:lnTo>
                    <a:pt x="84" y="533"/>
                  </a:lnTo>
                  <a:lnTo>
                    <a:pt x="88" y="537"/>
                  </a:lnTo>
                  <a:lnTo>
                    <a:pt x="92" y="541"/>
                  </a:lnTo>
                  <a:lnTo>
                    <a:pt x="95" y="545"/>
                  </a:lnTo>
                  <a:lnTo>
                    <a:pt x="97" y="550"/>
                  </a:lnTo>
                  <a:lnTo>
                    <a:pt x="104" y="568"/>
                  </a:lnTo>
                  <a:lnTo>
                    <a:pt x="106" y="591"/>
                  </a:lnTo>
                  <a:lnTo>
                    <a:pt x="106" y="617"/>
                  </a:lnTo>
                  <a:lnTo>
                    <a:pt x="102" y="645"/>
                  </a:lnTo>
                  <a:lnTo>
                    <a:pt x="96" y="672"/>
                  </a:lnTo>
                  <a:lnTo>
                    <a:pt x="89" y="701"/>
                  </a:lnTo>
                  <a:lnTo>
                    <a:pt x="80" y="727"/>
                  </a:lnTo>
                  <a:lnTo>
                    <a:pt x="71" y="751"/>
                  </a:lnTo>
                  <a:lnTo>
                    <a:pt x="69" y="764"/>
                  </a:lnTo>
                  <a:lnTo>
                    <a:pt x="71" y="774"/>
                  </a:lnTo>
                  <a:lnTo>
                    <a:pt x="76" y="780"/>
                  </a:lnTo>
                  <a:lnTo>
                    <a:pt x="85" y="785"/>
                  </a:lnTo>
                  <a:lnTo>
                    <a:pt x="95" y="788"/>
                  </a:lnTo>
                  <a:lnTo>
                    <a:pt x="106" y="789"/>
                  </a:lnTo>
                  <a:lnTo>
                    <a:pt x="121" y="789"/>
                  </a:lnTo>
                  <a:lnTo>
                    <a:pt x="135" y="788"/>
                  </a:lnTo>
                  <a:lnTo>
                    <a:pt x="150" y="787"/>
                  </a:lnTo>
                  <a:lnTo>
                    <a:pt x="167" y="784"/>
                  </a:lnTo>
                  <a:lnTo>
                    <a:pt x="184" y="780"/>
                  </a:lnTo>
                  <a:lnTo>
                    <a:pt x="202" y="775"/>
                  </a:lnTo>
                  <a:lnTo>
                    <a:pt x="221" y="771"/>
                  </a:lnTo>
                  <a:lnTo>
                    <a:pt x="238" y="766"/>
                  </a:lnTo>
                  <a:lnTo>
                    <a:pt x="255" y="761"/>
                  </a:lnTo>
                  <a:lnTo>
                    <a:pt x="270" y="755"/>
                  </a:lnTo>
                  <a:lnTo>
                    <a:pt x="284" y="749"/>
                  </a:lnTo>
                  <a:lnTo>
                    <a:pt x="299" y="744"/>
                  </a:lnTo>
                  <a:lnTo>
                    <a:pt x="310" y="740"/>
                  </a:lnTo>
                  <a:lnTo>
                    <a:pt x="320" y="734"/>
                  </a:lnTo>
                  <a:lnTo>
                    <a:pt x="338" y="720"/>
                  </a:lnTo>
                  <a:lnTo>
                    <a:pt x="348" y="699"/>
                  </a:lnTo>
                  <a:lnTo>
                    <a:pt x="353" y="676"/>
                  </a:lnTo>
                  <a:lnTo>
                    <a:pt x="353" y="647"/>
                  </a:lnTo>
                  <a:lnTo>
                    <a:pt x="351" y="617"/>
                  </a:lnTo>
                  <a:lnTo>
                    <a:pt x="348" y="586"/>
                  </a:lnTo>
                  <a:lnTo>
                    <a:pt x="346" y="554"/>
                  </a:lnTo>
                  <a:lnTo>
                    <a:pt x="346" y="523"/>
                  </a:lnTo>
                  <a:lnTo>
                    <a:pt x="346" y="520"/>
                  </a:lnTo>
                  <a:lnTo>
                    <a:pt x="347" y="516"/>
                  </a:lnTo>
                  <a:lnTo>
                    <a:pt x="347" y="512"/>
                  </a:lnTo>
                  <a:lnTo>
                    <a:pt x="347" y="510"/>
                  </a:lnTo>
                  <a:lnTo>
                    <a:pt x="353" y="481"/>
                  </a:lnTo>
                  <a:lnTo>
                    <a:pt x="364" y="454"/>
                  </a:lnTo>
                  <a:lnTo>
                    <a:pt x="375" y="428"/>
                  </a:lnTo>
                  <a:lnTo>
                    <a:pt x="387" y="399"/>
                  </a:lnTo>
                  <a:lnTo>
                    <a:pt x="396" y="369"/>
                  </a:lnTo>
                  <a:lnTo>
                    <a:pt x="401" y="337"/>
                  </a:lnTo>
                  <a:lnTo>
                    <a:pt x="401" y="300"/>
                  </a:lnTo>
                  <a:lnTo>
                    <a:pt x="392" y="260"/>
                  </a:lnTo>
                  <a:lnTo>
                    <a:pt x="391" y="257"/>
                  </a:lnTo>
                  <a:lnTo>
                    <a:pt x="391" y="256"/>
                  </a:lnTo>
                  <a:lnTo>
                    <a:pt x="391" y="253"/>
                  </a:lnTo>
                  <a:lnTo>
                    <a:pt x="390" y="251"/>
                  </a:lnTo>
                  <a:lnTo>
                    <a:pt x="394" y="243"/>
                  </a:lnTo>
                  <a:lnTo>
                    <a:pt x="403" y="222"/>
                  </a:lnTo>
                  <a:lnTo>
                    <a:pt x="413" y="192"/>
                  </a:lnTo>
                  <a:lnTo>
                    <a:pt x="420" y="156"/>
                  </a:lnTo>
                  <a:lnTo>
                    <a:pt x="421" y="118"/>
                  </a:lnTo>
                  <a:lnTo>
                    <a:pt x="413" y="79"/>
                  </a:lnTo>
                  <a:lnTo>
                    <a:pt x="391" y="44"/>
                  </a:lnTo>
                  <a:lnTo>
                    <a:pt x="352" y="17"/>
                  </a:lnTo>
                  <a:lnTo>
                    <a:pt x="329" y="7"/>
                  </a:lnTo>
                  <a:lnTo>
                    <a:pt x="308" y="2"/>
                  </a:lnTo>
                  <a:lnTo>
                    <a:pt x="287" y="0"/>
                  </a:lnTo>
                  <a:lnTo>
                    <a:pt x="268" y="1"/>
                  </a:lnTo>
                  <a:lnTo>
                    <a:pt x="248" y="4"/>
                  </a:lnTo>
                  <a:lnTo>
                    <a:pt x="231" y="7"/>
                  </a:lnTo>
                  <a:lnTo>
                    <a:pt x="214" y="13"/>
                  </a:lnTo>
                  <a:lnTo>
                    <a:pt x="200" y="18"/>
                  </a:lnTo>
                  <a:lnTo>
                    <a:pt x="186" y="24"/>
                  </a:lnTo>
                  <a:lnTo>
                    <a:pt x="173" y="30"/>
                  </a:lnTo>
                  <a:lnTo>
                    <a:pt x="161" y="33"/>
                  </a:lnTo>
                  <a:lnTo>
                    <a:pt x="150" y="36"/>
                  </a:lnTo>
                  <a:lnTo>
                    <a:pt x="141" y="36"/>
                  </a:lnTo>
                  <a:lnTo>
                    <a:pt x="134" y="33"/>
                  </a:lnTo>
                  <a:lnTo>
                    <a:pt x="127" y="28"/>
                  </a:lnTo>
                  <a:lnTo>
                    <a:pt x="122" y="19"/>
                  </a:lnTo>
                  <a:lnTo>
                    <a:pt x="109" y="5"/>
                  </a:lnTo>
                  <a:lnTo>
                    <a:pt x="92" y="7"/>
                  </a:lnTo>
                  <a:lnTo>
                    <a:pt x="71" y="23"/>
                  </a:lnTo>
                  <a:lnTo>
                    <a:pt x="50" y="52"/>
                  </a:lnTo>
                  <a:lnTo>
                    <a:pt x="31" y="92"/>
                  </a:lnTo>
                  <a:lnTo>
                    <a:pt x="14" y="140"/>
                  </a:lnTo>
                  <a:lnTo>
                    <a:pt x="4" y="195"/>
                  </a:lnTo>
                  <a:lnTo>
                    <a:pt x="0" y="256"/>
                  </a:lnTo>
                  <a:close/>
                </a:path>
              </a:pathLst>
            </a:custGeom>
            <a:solidFill>
              <a:srgbClr val="FF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0" name="Freeform 150"/>
            <p:cNvSpPr>
              <a:spLocks/>
            </p:cNvSpPr>
            <p:nvPr/>
          </p:nvSpPr>
          <p:spPr bwMode="auto">
            <a:xfrm flipH="1">
              <a:off x="772" y="1502"/>
              <a:ext cx="403" cy="774"/>
            </a:xfrm>
            <a:custGeom>
              <a:avLst/>
              <a:gdLst>
                <a:gd name="T0" fmla="*/ 3 w 403"/>
                <a:gd name="T1" fmla="*/ 309 h 774"/>
                <a:gd name="T2" fmla="*/ 18 w 403"/>
                <a:gd name="T3" fmla="*/ 398 h 774"/>
                <a:gd name="T4" fmla="*/ 42 w 403"/>
                <a:gd name="T5" fmla="*/ 462 h 774"/>
                <a:gd name="T6" fmla="*/ 70 w 403"/>
                <a:gd name="T7" fmla="*/ 505 h 774"/>
                <a:gd name="T8" fmla="*/ 90 w 403"/>
                <a:gd name="T9" fmla="*/ 525 h 774"/>
                <a:gd name="T10" fmla="*/ 96 w 403"/>
                <a:gd name="T11" fmla="*/ 532 h 774"/>
                <a:gd name="T12" fmla="*/ 107 w 403"/>
                <a:gd name="T13" fmla="*/ 556 h 774"/>
                <a:gd name="T14" fmla="*/ 109 w 403"/>
                <a:gd name="T15" fmla="*/ 601 h 774"/>
                <a:gd name="T16" fmla="*/ 102 w 403"/>
                <a:gd name="T17" fmla="*/ 655 h 774"/>
                <a:gd name="T18" fmla="*/ 87 w 403"/>
                <a:gd name="T19" fmla="*/ 708 h 774"/>
                <a:gd name="T20" fmla="*/ 77 w 403"/>
                <a:gd name="T21" fmla="*/ 744 h 774"/>
                <a:gd name="T22" fmla="*/ 83 w 403"/>
                <a:gd name="T23" fmla="*/ 761 h 774"/>
                <a:gd name="T24" fmla="*/ 99 w 403"/>
                <a:gd name="T25" fmla="*/ 772 h 774"/>
                <a:gd name="T26" fmla="*/ 122 w 403"/>
                <a:gd name="T27" fmla="*/ 774 h 774"/>
                <a:gd name="T28" fmla="*/ 151 w 403"/>
                <a:gd name="T29" fmla="*/ 773 h 774"/>
                <a:gd name="T30" fmla="*/ 183 w 403"/>
                <a:gd name="T31" fmla="*/ 768 h 774"/>
                <a:gd name="T32" fmla="*/ 217 w 403"/>
                <a:gd name="T33" fmla="*/ 760 h 774"/>
                <a:gd name="T34" fmla="*/ 250 w 403"/>
                <a:gd name="T35" fmla="*/ 750 h 774"/>
                <a:gd name="T36" fmla="*/ 280 w 403"/>
                <a:gd name="T37" fmla="*/ 739 h 774"/>
                <a:gd name="T38" fmla="*/ 304 w 403"/>
                <a:gd name="T39" fmla="*/ 729 h 774"/>
                <a:gd name="T40" fmla="*/ 330 w 403"/>
                <a:gd name="T41" fmla="*/ 709 h 774"/>
                <a:gd name="T42" fmla="*/ 343 w 403"/>
                <a:gd name="T43" fmla="*/ 665 h 774"/>
                <a:gd name="T44" fmla="*/ 341 w 403"/>
                <a:gd name="T45" fmla="*/ 608 h 774"/>
                <a:gd name="T46" fmla="*/ 334 w 403"/>
                <a:gd name="T47" fmla="*/ 544 h 774"/>
                <a:gd name="T48" fmla="*/ 333 w 403"/>
                <a:gd name="T49" fmla="*/ 509 h 774"/>
                <a:gd name="T50" fmla="*/ 333 w 403"/>
                <a:gd name="T51" fmla="*/ 502 h 774"/>
                <a:gd name="T52" fmla="*/ 340 w 403"/>
                <a:gd name="T53" fmla="*/ 471 h 774"/>
                <a:gd name="T54" fmla="*/ 360 w 403"/>
                <a:gd name="T55" fmla="*/ 418 h 774"/>
                <a:gd name="T56" fmla="*/ 381 w 403"/>
                <a:gd name="T57" fmla="*/ 361 h 774"/>
                <a:gd name="T58" fmla="*/ 386 w 403"/>
                <a:gd name="T59" fmla="*/ 292 h 774"/>
                <a:gd name="T60" fmla="*/ 377 w 403"/>
                <a:gd name="T61" fmla="*/ 249 h 774"/>
                <a:gd name="T62" fmla="*/ 376 w 403"/>
                <a:gd name="T63" fmla="*/ 245 h 774"/>
                <a:gd name="T64" fmla="*/ 380 w 403"/>
                <a:gd name="T65" fmla="*/ 234 h 774"/>
                <a:gd name="T66" fmla="*/ 397 w 403"/>
                <a:gd name="T67" fmla="*/ 184 h 774"/>
                <a:gd name="T68" fmla="*/ 403 w 403"/>
                <a:gd name="T69" fmla="*/ 110 h 774"/>
                <a:gd name="T70" fmla="*/ 372 w 403"/>
                <a:gd name="T71" fmla="*/ 39 h 774"/>
                <a:gd name="T72" fmla="*/ 310 w 403"/>
                <a:gd name="T73" fmla="*/ 6 h 774"/>
                <a:gd name="T74" fmla="*/ 269 w 403"/>
                <a:gd name="T75" fmla="*/ 0 h 774"/>
                <a:gd name="T76" fmla="*/ 234 w 403"/>
                <a:gd name="T77" fmla="*/ 3 h 774"/>
                <a:gd name="T78" fmla="*/ 202 w 403"/>
                <a:gd name="T79" fmla="*/ 13 h 774"/>
                <a:gd name="T80" fmla="*/ 176 w 403"/>
                <a:gd name="T81" fmla="*/ 24 h 774"/>
                <a:gd name="T82" fmla="*/ 154 w 403"/>
                <a:gd name="T83" fmla="*/ 32 h 774"/>
                <a:gd name="T84" fmla="*/ 135 w 403"/>
                <a:gd name="T85" fmla="*/ 34 h 774"/>
                <a:gd name="T86" fmla="*/ 122 w 403"/>
                <a:gd name="T87" fmla="*/ 26 h 774"/>
                <a:gd name="T88" fmla="*/ 105 w 403"/>
                <a:gd name="T89" fmla="*/ 4 h 774"/>
                <a:gd name="T90" fmla="*/ 68 w 403"/>
                <a:gd name="T91" fmla="*/ 22 h 774"/>
                <a:gd name="T92" fmla="*/ 29 w 403"/>
                <a:gd name="T93" fmla="*/ 90 h 774"/>
                <a:gd name="T94" fmla="*/ 3 w 403"/>
                <a:gd name="T95" fmla="*/ 19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3" h="774">
                  <a:moveTo>
                    <a:pt x="0" y="253"/>
                  </a:moveTo>
                  <a:lnTo>
                    <a:pt x="3" y="309"/>
                  </a:lnTo>
                  <a:lnTo>
                    <a:pt x="9" y="357"/>
                  </a:lnTo>
                  <a:lnTo>
                    <a:pt x="18" y="398"/>
                  </a:lnTo>
                  <a:lnTo>
                    <a:pt x="30" y="433"/>
                  </a:lnTo>
                  <a:lnTo>
                    <a:pt x="42" y="462"/>
                  </a:lnTo>
                  <a:lnTo>
                    <a:pt x="56" y="487"/>
                  </a:lnTo>
                  <a:lnTo>
                    <a:pt x="70" y="505"/>
                  </a:lnTo>
                  <a:lnTo>
                    <a:pt x="86" y="521"/>
                  </a:lnTo>
                  <a:lnTo>
                    <a:pt x="90" y="525"/>
                  </a:lnTo>
                  <a:lnTo>
                    <a:pt x="94" y="528"/>
                  </a:lnTo>
                  <a:lnTo>
                    <a:pt x="96" y="532"/>
                  </a:lnTo>
                  <a:lnTo>
                    <a:pt x="99" y="538"/>
                  </a:lnTo>
                  <a:lnTo>
                    <a:pt x="107" y="556"/>
                  </a:lnTo>
                  <a:lnTo>
                    <a:pt x="109" y="577"/>
                  </a:lnTo>
                  <a:lnTo>
                    <a:pt x="109" y="601"/>
                  </a:lnTo>
                  <a:lnTo>
                    <a:pt x="107" y="627"/>
                  </a:lnTo>
                  <a:lnTo>
                    <a:pt x="102" y="655"/>
                  </a:lnTo>
                  <a:lnTo>
                    <a:pt x="95" y="682"/>
                  </a:lnTo>
                  <a:lnTo>
                    <a:pt x="87" y="708"/>
                  </a:lnTo>
                  <a:lnTo>
                    <a:pt x="79" y="733"/>
                  </a:lnTo>
                  <a:lnTo>
                    <a:pt x="77" y="744"/>
                  </a:lnTo>
                  <a:lnTo>
                    <a:pt x="79" y="753"/>
                  </a:lnTo>
                  <a:lnTo>
                    <a:pt x="83" y="761"/>
                  </a:lnTo>
                  <a:lnTo>
                    <a:pt x="91" y="768"/>
                  </a:lnTo>
                  <a:lnTo>
                    <a:pt x="99" y="772"/>
                  </a:lnTo>
                  <a:lnTo>
                    <a:pt x="109" y="773"/>
                  </a:lnTo>
                  <a:lnTo>
                    <a:pt x="122" y="774"/>
                  </a:lnTo>
                  <a:lnTo>
                    <a:pt x="135" y="774"/>
                  </a:lnTo>
                  <a:lnTo>
                    <a:pt x="151" y="773"/>
                  </a:lnTo>
                  <a:lnTo>
                    <a:pt x="167" y="770"/>
                  </a:lnTo>
                  <a:lnTo>
                    <a:pt x="183" y="768"/>
                  </a:lnTo>
                  <a:lnTo>
                    <a:pt x="200" y="764"/>
                  </a:lnTo>
                  <a:lnTo>
                    <a:pt x="217" y="760"/>
                  </a:lnTo>
                  <a:lnTo>
                    <a:pt x="234" y="755"/>
                  </a:lnTo>
                  <a:lnTo>
                    <a:pt x="250" y="750"/>
                  </a:lnTo>
                  <a:lnTo>
                    <a:pt x="265" y="744"/>
                  </a:lnTo>
                  <a:lnTo>
                    <a:pt x="280" y="739"/>
                  </a:lnTo>
                  <a:lnTo>
                    <a:pt x="293" y="734"/>
                  </a:lnTo>
                  <a:lnTo>
                    <a:pt x="304" y="729"/>
                  </a:lnTo>
                  <a:lnTo>
                    <a:pt x="314" y="723"/>
                  </a:lnTo>
                  <a:lnTo>
                    <a:pt x="330" y="709"/>
                  </a:lnTo>
                  <a:lnTo>
                    <a:pt x="340" y="688"/>
                  </a:lnTo>
                  <a:lnTo>
                    <a:pt x="343" y="665"/>
                  </a:lnTo>
                  <a:lnTo>
                    <a:pt x="343" y="638"/>
                  </a:lnTo>
                  <a:lnTo>
                    <a:pt x="341" y="608"/>
                  </a:lnTo>
                  <a:lnTo>
                    <a:pt x="337" y="577"/>
                  </a:lnTo>
                  <a:lnTo>
                    <a:pt x="334" y="544"/>
                  </a:lnTo>
                  <a:lnTo>
                    <a:pt x="333" y="513"/>
                  </a:lnTo>
                  <a:lnTo>
                    <a:pt x="333" y="509"/>
                  </a:lnTo>
                  <a:lnTo>
                    <a:pt x="333" y="506"/>
                  </a:lnTo>
                  <a:lnTo>
                    <a:pt x="333" y="502"/>
                  </a:lnTo>
                  <a:lnTo>
                    <a:pt x="334" y="500"/>
                  </a:lnTo>
                  <a:lnTo>
                    <a:pt x="340" y="471"/>
                  </a:lnTo>
                  <a:lnTo>
                    <a:pt x="349" y="445"/>
                  </a:lnTo>
                  <a:lnTo>
                    <a:pt x="360" y="418"/>
                  </a:lnTo>
                  <a:lnTo>
                    <a:pt x="372" y="389"/>
                  </a:lnTo>
                  <a:lnTo>
                    <a:pt x="381" y="361"/>
                  </a:lnTo>
                  <a:lnTo>
                    <a:pt x="386" y="328"/>
                  </a:lnTo>
                  <a:lnTo>
                    <a:pt x="386" y="292"/>
                  </a:lnTo>
                  <a:lnTo>
                    <a:pt x="377" y="251"/>
                  </a:lnTo>
                  <a:lnTo>
                    <a:pt x="377" y="249"/>
                  </a:lnTo>
                  <a:lnTo>
                    <a:pt x="377" y="247"/>
                  </a:lnTo>
                  <a:lnTo>
                    <a:pt x="376" y="245"/>
                  </a:lnTo>
                  <a:lnTo>
                    <a:pt x="376" y="244"/>
                  </a:lnTo>
                  <a:lnTo>
                    <a:pt x="380" y="234"/>
                  </a:lnTo>
                  <a:lnTo>
                    <a:pt x="388" y="214"/>
                  </a:lnTo>
                  <a:lnTo>
                    <a:pt x="397" y="184"/>
                  </a:lnTo>
                  <a:lnTo>
                    <a:pt x="403" y="147"/>
                  </a:lnTo>
                  <a:lnTo>
                    <a:pt x="403" y="110"/>
                  </a:lnTo>
                  <a:lnTo>
                    <a:pt x="394" y="72"/>
                  </a:lnTo>
                  <a:lnTo>
                    <a:pt x="372" y="39"/>
                  </a:lnTo>
                  <a:lnTo>
                    <a:pt x="332" y="13"/>
                  </a:lnTo>
                  <a:lnTo>
                    <a:pt x="310" y="6"/>
                  </a:lnTo>
                  <a:lnTo>
                    <a:pt x="289" y="2"/>
                  </a:lnTo>
                  <a:lnTo>
                    <a:pt x="269" y="0"/>
                  </a:lnTo>
                  <a:lnTo>
                    <a:pt x="251" y="0"/>
                  </a:lnTo>
                  <a:lnTo>
                    <a:pt x="234" y="3"/>
                  </a:lnTo>
                  <a:lnTo>
                    <a:pt x="217" y="8"/>
                  </a:lnTo>
                  <a:lnTo>
                    <a:pt x="202" y="13"/>
                  </a:lnTo>
                  <a:lnTo>
                    <a:pt x="189" y="19"/>
                  </a:lnTo>
                  <a:lnTo>
                    <a:pt x="176" y="24"/>
                  </a:lnTo>
                  <a:lnTo>
                    <a:pt x="164" y="29"/>
                  </a:lnTo>
                  <a:lnTo>
                    <a:pt x="154" y="32"/>
                  </a:lnTo>
                  <a:lnTo>
                    <a:pt x="143" y="34"/>
                  </a:lnTo>
                  <a:lnTo>
                    <a:pt x="135" y="34"/>
                  </a:lnTo>
                  <a:lnTo>
                    <a:pt x="128" y="32"/>
                  </a:lnTo>
                  <a:lnTo>
                    <a:pt x="122" y="26"/>
                  </a:lnTo>
                  <a:lnTo>
                    <a:pt x="117" y="17"/>
                  </a:lnTo>
                  <a:lnTo>
                    <a:pt x="105" y="4"/>
                  </a:lnTo>
                  <a:lnTo>
                    <a:pt x="87" y="6"/>
                  </a:lnTo>
                  <a:lnTo>
                    <a:pt x="68" y="22"/>
                  </a:lnTo>
                  <a:lnTo>
                    <a:pt x="47" y="51"/>
                  </a:lnTo>
                  <a:lnTo>
                    <a:pt x="29" y="90"/>
                  </a:lnTo>
                  <a:lnTo>
                    <a:pt x="13" y="138"/>
                  </a:lnTo>
                  <a:lnTo>
                    <a:pt x="3" y="193"/>
                  </a:lnTo>
                  <a:lnTo>
                    <a:pt x="0" y="253"/>
                  </a:lnTo>
                  <a:close/>
                </a:path>
              </a:pathLst>
            </a:custGeom>
            <a:solidFill>
              <a:srgbClr val="FCE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1" name="Freeform 151"/>
            <p:cNvSpPr>
              <a:spLocks/>
            </p:cNvSpPr>
            <p:nvPr/>
          </p:nvSpPr>
          <p:spPr bwMode="auto">
            <a:xfrm flipH="1">
              <a:off x="781" y="1508"/>
              <a:ext cx="387" cy="760"/>
            </a:xfrm>
            <a:custGeom>
              <a:avLst/>
              <a:gdLst>
                <a:gd name="T0" fmla="*/ 4 w 387"/>
                <a:gd name="T1" fmla="*/ 303 h 760"/>
                <a:gd name="T2" fmla="*/ 19 w 387"/>
                <a:gd name="T3" fmla="*/ 388 h 760"/>
                <a:gd name="T4" fmla="*/ 44 w 387"/>
                <a:gd name="T5" fmla="*/ 451 h 760"/>
                <a:gd name="T6" fmla="*/ 72 w 387"/>
                <a:gd name="T7" fmla="*/ 493 h 760"/>
                <a:gd name="T8" fmla="*/ 91 w 387"/>
                <a:gd name="T9" fmla="*/ 511 h 760"/>
                <a:gd name="T10" fmla="*/ 97 w 387"/>
                <a:gd name="T11" fmla="*/ 519 h 760"/>
                <a:gd name="T12" fmla="*/ 111 w 387"/>
                <a:gd name="T13" fmla="*/ 560 h 760"/>
                <a:gd name="T14" fmla="*/ 101 w 387"/>
                <a:gd name="T15" fmla="*/ 663 h 760"/>
                <a:gd name="T16" fmla="*/ 85 w 387"/>
                <a:gd name="T17" fmla="*/ 724 h 760"/>
                <a:gd name="T18" fmla="*/ 89 w 387"/>
                <a:gd name="T19" fmla="*/ 741 h 760"/>
                <a:gd name="T20" fmla="*/ 102 w 387"/>
                <a:gd name="T21" fmla="*/ 753 h 760"/>
                <a:gd name="T22" fmla="*/ 121 w 387"/>
                <a:gd name="T23" fmla="*/ 759 h 760"/>
                <a:gd name="T24" fmla="*/ 147 w 387"/>
                <a:gd name="T25" fmla="*/ 760 h 760"/>
                <a:gd name="T26" fmla="*/ 178 w 387"/>
                <a:gd name="T27" fmla="*/ 757 h 760"/>
                <a:gd name="T28" fmla="*/ 212 w 387"/>
                <a:gd name="T29" fmla="*/ 749 h 760"/>
                <a:gd name="T30" fmla="*/ 244 w 387"/>
                <a:gd name="T31" fmla="*/ 738 h 760"/>
                <a:gd name="T32" fmla="*/ 273 w 387"/>
                <a:gd name="T33" fmla="*/ 727 h 760"/>
                <a:gd name="T34" fmla="*/ 297 w 387"/>
                <a:gd name="T35" fmla="*/ 716 h 760"/>
                <a:gd name="T36" fmla="*/ 322 w 387"/>
                <a:gd name="T37" fmla="*/ 697 h 760"/>
                <a:gd name="T38" fmla="*/ 333 w 387"/>
                <a:gd name="T39" fmla="*/ 652 h 760"/>
                <a:gd name="T40" fmla="*/ 329 w 387"/>
                <a:gd name="T41" fmla="*/ 594 h 760"/>
                <a:gd name="T42" fmla="*/ 321 w 387"/>
                <a:gd name="T43" fmla="*/ 532 h 760"/>
                <a:gd name="T44" fmla="*/ 320 w 387"/>
                <a:gd name="T45" fmla="*/ 498 h 760"/>
                <a:gd name="T46" fmla="*/ 320 w 387"/>
                <a:gd name="T47" fmla="*/ 491 h 760"/>
                <a:gd name="T48" fmla="*/ 325 w 387"/>
                <a:gd name="T49" fmla="*/ 460 h 760"/>
                <a:gd name="T50" fmla="*/ 346 w 387"/>
                <a:gd name="T51" fmla="*/ 407 h 760"/>
                <a:gd name="T52" fmla="*/ 366 w 387"/>
                <a:gd name="T53" fmla="*/ 349 h 760"/>
                <a:gd name="T54" fmla="*/ 372 w 387"/>
                <a:gd name="T55" fmla="*/ 282 h 760"/>
                <a:gd name="T56" fmla="*/ 361 w 387"/>
                <a:gd name="T57" fmla="*/ 240 h 760"/>
                <a:gd name="T58" fmla="*/ 361 w 387"/>
                <a:gd name="T59" fmla="*/ 236 h 760"/>
                <a:gd name="T60" fmla="*/ 364 w 387"/>
                <a:gd name="T61" fmla="*/ 225 h 760"/>
                <a:gd name="T62" fmla="*/ 381 w 387"/>
                <a:gd name="T63" fmla="*/ 173 h 760"/>
                <a:gd name="T64" fmla="*/ 386 w 387"/>
                <a:gd name="T65" fmla="*/ 100 h 760"/>
                <a:gd name="T66" fmla="*/ 351 w 387"/>
                <a:gd name="T67" fmla="*/ 32 h 760"/>
                <a:gd name="T68" fmla="*/ 270 w 387"/>
                <a:gd name="T69" fmla="*/ 0 h 760"/>
                <a:gd name="T70" fmla="*/ 203 w 387"/>
                <a:gd name="T71" fmla="*/ 6 h 760"/>
                <a:gd name="T72" fmla="*/ 153 w 387"/>
                <a:gd name="T73" fmla="*/ 26 h 760"/>
                <a:gd name="T74" fmla="*/ 121 w 387"/>
                <a:gd name="T75" fmla="*/ 28 h 760"/>
                <a:gd name="T76" fmla="*/ 98 w 387"/>
                <a:gd name="T77" fmla="*/ 1 h 760"/>
                <a:gd name="T78" fmla="*/ 63 w 387"/>
                <a:gd name="T79" fmla="*/ 20 h 760"/>
                <a:gd name="T80" fmla="*/ 26 w 387"/>
                <a:gd name="T81" fmla="*/ 88 h 760"/>
                <a:gd name="T82" fmla="*/ 1 w 387"/>
                <a:gd name="T83" fmla="*/ 189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760">
                  <a:moveTo>
                    <a:pt x="0" y="248"/>
                  </a:moveTo>
                  <a:lnTo>
                    <a:pt x="4" y="303"/>
                  </a:lnTo>
                  <a:lnTo>
                    <a:pt x="10" y="349"/>
                  </a:lnTo>
                  <a:lnTo>
                    <a:pt x="19" y="388"/>
                  </a:lnTo>
                  <a:lnTo>
                    <a:pt x="31" y="422"/>
                  </a:lnTo>
                  <a:lnTo>
                    <a:pt x="44" y="451"/>
                  </a:lnTo>
                  <a:lnTo>
                    <a:pt x="58" y="474"/>
                  </a:lnTo>
                  <a:lnTo>
                    <a:pt x="72" y="493"/>
                  </a:lnTo>
                  <a:lnTo>
                    <a:pt x="88" y="507"/>
                  </a:lnTo>
                  <a:lnTo>
                    <a:pt x="91" y="511"/>
                  </a:lnTo>
                  <a:lnTo>
                    <a:pt x="95" y="515"/>
                  </a:lnTo>
                  <a:lnTo>
                    <a:pt x="97" y="519"/>
                  </a:lnTo>
                  <a:lnTo>
                    <a:pt x="100" y="522"/>
                  </a:lnTo>
                  <a:lnTo>
                    <a:pt x="111" y="560"/>
                  </a:lnTo>
                  <a:lnTo>
                    <a:pt x="110" y="610"/>
                  </a:lnTo>
                  <a:lnTo>
                    <a:pt x="101" y="663"/>
                  </a:lnTo>
                  <a:lnTo>
                    <a:pt x="88" y="712"/>
                  </a:lnTo>
                  <a:lnTo>
                    <a:pt x="85" y="724"/>
                  </a:lnTo>
                  <a:lnTo>
                    <a:pt x="87" y="733"/>
                  </a:lnTo>
                  <a:lnTo>
                    <a:pt x="89" y="741"/>
                  </a:lnTo>
                  <a:lnTo>
                    <a:pt x="96" y="746"/>
                  </a:lnTo>
                  <a:lnTo>
                    <a:pt x="102" y="753"/>
                  </a:lnTo>
                  <a:lnTo>
                    <a:pt x="110" y="757"/>
                  </a:lnTo>
                  <a:lnTo>
                    <a:pt x="121" y="759"/>
                  </a:lnTo>
                  <a:lnTo>
                    <a:pt x="134" y="760"/>
                  </a:lnTo>
                  <a:lnTo>
                    <a:pt x="147" y="760"/>
                  </a:lnTo>
                  <a:lnTo>
                    <a:pt x="162" y="758"/>
                  </a:lnTo>
                  <a:lnTo>
                    <a:pt x="178" y="757"/>
                  </a:lnTo>
                  <a:lnTo>
                    <a:pt x="195" y="753"/>
                  </a:lnTo>
                  <a:lnTo>
                    <a:pt x="212" y="749"/>
                  </a:lnTo>
                  <a:lnTo>
                    <a:pt x="227" y="744"/>
                  </a:lnTo>
                  <a:lnTo>
                    <a:pt x="244" y="738"/>
                  </a:lnTo>
                  <a:lnTo>
                    <a:pt x="258" y="733"/>
                  </a:lnTo>
                  <a:lnTo>
                    <a:pt x="273" y="727"/>
                  </a:lnTo>
                  <a:lnTo>
                    <a:pt x="286" y="721"/>
                  </a:lnTo>
                  <a:lnTo>
                    <a:pt x="297" y="716"/>
                  </a:lnTo>
                  <a:lnTo>
                    <a:pt x="307" y="711"/>
                  </a:lnTo>
                  <a:lnTo>
                    <a:pt x="322" y="697"/>
                  </a:lnTo>
                  <a:lnTo>
                    <a:pt x="330" y="677"/>
                  </a:lnTo>
                  <a:lnTo>
                    <a:pt x="333" y="652"/>
                  </a:lnTo>
                  <a:lnTo>
                    <a:pt x="333" y="625"/>
                  </a:lnTo>
                  <a:lnTo>
                    <a:pt x="329" y="594"/>
                  </a:lnTo>
                  <a:lnTo>
                    <a:pt x="325" y="563"/>
                  </a:lnTo>
                  <a:lnTo>
                    <a:pt x="321" y="532"/>
                  </a:lnTo>
                  <a:lnTo>
                    <a:pt x="320" y="500"/>
                  </a:lnTo>
                  <a:lnTo>
                    <a:pt x="320" y="498"/>
                  </a:lnTo>
                  <a:lnTo>
                    <a:pt x="320" y="494"/>
                  </a:lnTo>
                  <a:lnTo>
                    <a:pt x="320" y="491"/>
                  </a:lnTo>
                  <a:lnTo>
                    <a:pt x="320" y="487"/>
                  </a:lnTo>
                  <a:lnTo>
                    <a:pt x="325" y="460"/>
                  </a:lnTo>
                  <a:lnTo>
                    <a:pt x="334" y="433"/>
                  </a:lnTo>
                  <a:lnTo>
                    <a:pt x="346" y="407"/>
                  </a:lnTo>
                  <a:lnTo>
                    <a:pt x="357" y="378"/>
                  </a:lnTo>
                  <a:lnTo>
                    <a:pt x="366" y="349"/>
                  </a:lnTo>
                  <a:lnTo>
                    <a:pt x="372" y="317"/>
                  </a:lnTo>
                  <a:lnTo>
                    <a:pt x="372" y="282"/>
                  </a:lnTo>
                  <a:lnTo>
                    <a:pt x="362" y="241"/>
                  </a:lnTo>
                  <a:lnTo>
                    <a:pt x="361" y="240"/>
                  </a:lnTo>
                  <a:lnTo>
                    <a:pt x="361" y="238"/>
                  </a:lnTo>
                  <a:lnTo>
                    <a:pt x="361" y="236"/>
                  </a:lnTo>
                  <a:lnTo>
                    <a:pt x="360" y="235"/>
                  </a:lnTo>
                  <a:lnTo>
                    <a:pt x="364" y="225"/>
                  </a:lnTo>
                  <a:lnTo>
                    <a:pt x="373" y="204"/>
                  </a:lnTo>
                  <a:lnTo>
                    <a:pt x="381" y="173"/>
                  </a:lnTo>
                  <a:lnTo>
                    <a:pt x="387" y="137"/>
                  </a:lnTo>
                  <a:lnTo>
                    <a:pt x="386" y="100"/>
                  </a:lnTo>
                  <a:lnTo>
                    <a:pt x="375" y="63"/>
                  </a:lnTo>
                  <a:lnTo>
                    <a:pt x="351" y="32"/>
                  </a:lnTo>
                  <a:lnTo>
                    <a:pt x="310" y="9"/>
                  </a:lnTo>
                  <a:lnTo>
                    <a:pt x="270" y="0"/>
                  </a:lnTo>
                  <a:lnTo>
                    <a:pt x="234" y="0"/>
                  </a:lnTo>
                  <a:lnTo>
                    <a:pt x="203" y="6"/>
                  </a:lnTo>
                  <a:lnTo>
                    <a:pt x="175" y="16"/>
                  </a:lnTo>
                  <a:lnTo>
                    <a:pt x="153" y="26"/>
                  </a:lnTo>
                  <a:lnTo>
                    <a:pt x="135" y="31"/>
                  </a:lnTo>
                  <a:lnTo>
                    <a:pt x="121" y="28"/>
                  </a:lnTo>
                  <a:lnTo>
                    <a:pt x="110" y="14"/>
                  </a:lnTo>
                  <a:lnTo>
                    <a:pt x="98" y="1"/>
                  </a:lnTo>
                  <a:lnTo>
                    <a:pt x="82" y="3"/>
                  </a:lnTo>
                  <a:lnTo>
                    <a:pt x="63" y="20"/>
                  </a:lnTo>
                  <a:lnTo>
                    <a:pt x="44" y="49"/>
                  </a:lnTo>
                  <a:lnTo>
                    <a:pt x="26" y="88"/>
                  </a:lnTo>
                  <a:lnTo>
                    <a:pt x="11" y="135"/>
                  </a:lnTo>
                  <a:lnTo>
                    <a:pt x="1" y="189"/>
                  </a:lnTo>
                  <a:lnTo>
                    <a:pt x="0" y="248"/>
                  </a:lnTo>
                  <a:close/>
                </a:path>
              </a:pathLst>
            </a:custGeom>
            <a:solidFill>
              <a:srgbClr val="FCE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2" name="Freeform 152"/>
            <p:cNvSpPr>
              <a:spLocks/>
            </p:cNvSpPr>
            <p:nvPr/>
          </p:nvSpPr>
          <p:spPr bwMode="auto">
            <a:xfrm flipH="1">
              <a:off x="791" y="1514"/>
              <a:ext cx="371" cy="749"/>
            </a:xfrm>
            <a:custGeom>
              <a:avLst/>
              <a:gdLst>
                <a:gd name="T0" fmla="*/ 4 w 371"/>
                <a:gd name="T1" fmla="*/ 301 h 749"/>
                <a:gd name="T2" fmla="*/ 21 w 371"/>
                <a:gd name="T3" fmla="*/ 384 h 749"/>
                <a:gd name="T4" fmla="*/ 47 w 371"/>
                <a:gd name="T5" fmla="*/ 444 h 749"/>
                <a:gd name="T6" fmla="*/ 76 w 371"/>
                <a:gd name="T7" fmla="*/ 484 h 749"/>
                <a:gd name="T8" fmla="*/ 92 w 371"/>
                <a:gd name="T9" fmla="*/ 501 h 749"/>
                <a:gd name="T10" fmla="*/ 99 w 371"/>
                <a:gd name="T11" fmla="*/ 509 h 749"/>
                <a:gd name="T12" fmla="*/ 113 w 371"/>
                <a:gd name="T13" fmla="*/ 548 h 749"/>
                <a:gd name="T14" fmla="*/ 108 w 371"/>
                <a:gd name="T15" fmla="*/ 646 h 749"/>
                <a:gd name="T16" fmla="*/ 94 w 371"/>
                <a:gd name="T17" fmla="*/ 708 h 749"/>
                <a:gd name="T18" fmla="*/ 96 w 371"/>
                <a:gd name="T19" fmla="*/ 725 h 749"/>
                <a:gd name="T20" fmla="*/ 112 w 371"/>
                <a:gd name="T21" fmla="*/ 744 h 749"/>
                <a:gd name="T22" fmla="*/ 160 w 371"/>
                <a:gd name="T23" fmla="*/ 749 h 749"/>
                <a:gd name="T24" fmla="*/ 223 w 371"/>
                <a:gd name="T25" fmla="*/ 735 h 749"/>
                <a:gd name="T26" fmla="*/ 281 w 371"/>
                <a:gd name="T27" fmla="*/ 713 h 749"/>
                <a:gd name="T28" fmla="*/ 314 w 371"/>
                <a:gd name="T29" fmla="*/ 688 h 749"/>
                <a:gd name="T30" fmla="*/ 323 w 371"/>
                <a:gd name="T31" fmla="*/ 644 h 749"/>
                <a:gd name="T32" fmla="*/ 317 w 371"/>
                <a:gd name="T33" fmla="*/ 587 h 749"/>
                <a:gd name="T34" fmla="*/ 310 w 371"/>
                <a:gd name="T35" fmla="*/ 523 h 749"/>
                <a:gd name="T36" fmla="*/ 307 w 371"/>
                <a:gd name="T37" fmla="*/ 489 h 749"/>
                <a:gd name="T38" fmla="*/ 307 w 371"/>
                <a:gd name="T39" fmla="*/ 483 h 749"/>
                <a:gd name="T40" fmla="*/ 311 w 371"/>
                <a:gd name="T41" fmla="*/ 453 h 749"/>
                <a:gd name="T42" fmla="*/ 330 w 371"/>
                <a:gd name="T43" fmla="*/ 399 h 749"/>
                <a:gd name="T44" fmla="*/ 351 w 371"/>
                <a:gd name="T45" fmla="*/ 342 h 749"/>
                <a:gd name="T46" fmla="*/ 356 w 371"/>
                <a:gd name="T47" fmla="*/ 276 h 749"/>
                <a:gd name="T48" fmla="*/ 347 w 371"/>
                <a:gd name="T49" fmla="*/ 234 h 749"/>
                <a:gd name="T50" fmla="*/ 346 w 371"/>
                <a:gd name="T51" fmla="*/ 232 h 749"/>
                <a:gd name="T52" fmla="*/ 350 w 371"/>
                <a:gd name="T53" fmla="*/ 220 h 749"/>
                <a:gd name="T54" fmla="*/ 366 w 371"/>
                <a:gd name="T55" fmla="*/ 167 h 749"/>
                <a:gd name="T56" fmla="*/ 369 w 371"/>
                <a:gd name="T57" fmla="*/ 94 h 749"/>
                <a:gd name="T58" fmla="*/ 332 w 371"/>
                <a:gd name="T59" fmla="*/ 29 h 749"/>
                <a:gd name="T60" fmla="*/ 251 w 371"/>
                <a:gd name="T61" fmla="*/ 0 h 749"/>
                <a:gd name="T62" fmla="*/ 189 w 371"/>
                <a:gd name="T63" fmla="*/ 9 h 749"/>
                <a:gd name="T64" fmla="*/ 144 w 371"/>
                <a:gd name="T65" fmla="*/ 29 h 749"/>
                <a:gd name="T66" fmla="*/ 115 w 371"/>
                <a:gd name="T67" fmla="*/ 30 h 749"/>
                <a:gd name="T68" fmla="*/ 92 w 371"/>
                <a:gd name="T69" fmla="*/ 3 h 749"/>
                <a:gd name="T70" fmla="*/ 59 w 371"/>
                <a:gd name="T71" fmla="*/ 22 h 749"/>
                <a:gd name="T72" fmla="*/ 24 w 371"/>
                <a:gd name="T73" fmla="*/ 90 h 749"/>
                <a:gd name="T74" fmla="*/ 1 w 371"/>
                <a:gd name="T75" fmla="*/ 19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749">
                  <a:moveTo>
                    <a:pt x="0" y="248"/>
                  </a:moveTo>
                  <a:lnTo>
                    <a:pt x="4" y="301"/>
                  </a:lnTo>
                  <a:lnTo>
                    <a:pt x="12" y="345"/>
                  </a:lnTo>
                  <a:lnTo>
                    <a:pt x="21" y="384"/>
                  </a:lnTo>
                  <a:lnTo>
                    <a:pt x="34" y="416"/>
                  </a:lnTo>
                  <a:lnTo>
                    <a:pt x="47" y="444"/>
                  </a:lnTo>
                  <a:lnTo>
                    <a:pt x="61" y="466"/>
                  </a:lnTo>
                  <a:lnTo>
                    <a:pt x="76" y="484"/>
                  </a:lnTo>
                  <a:lnTo>
                    <a:pt x="90" y="498"/>
                  </a:lnTo>
                  <a:lnTo>
                    <a:pt x="92" y="501"/>
                  </a:lnTo>
                  <a:lnTo>
                    <a:pt x="96" y="505"/>
                  </a:lnTo>
                  <a:lnTo>
                    <a:pt x="99" y="509"/>
                  </a:lnTo>
                  <a:lnTo>
                    <a:pt x="102" y="513"/>
                  </a:lnTo>
                  <a:lnTo>
                    <a:pt x="113" y="548"/>
                  </a:lnTo>
                  <a:lnTo>
                    <a:pt x="115" y="594"/>
                  </a:lnTo>
                  <a:lnTo>
                    <a:pt x="108" y="646"/>
                  </a:lnTo>
                  <a:lnTo>
                    <a:pt x="96" y="697"/>
                  </a:lnTo>
                  <a:lnTo>
                    <a:pt x="94" y="708"/>
                  </a:lnTo>
                  <a:lnTo>
                    <a:pt x="94" y="717"/>
                  </a:lnTo>
                  <a:lnTo>
                    <a:pt x="96" y="725"/>
                  </a:lnTo>
                  <a:lnTo>
                    <a:pt x="100" y="731"/>
                  </a:lnTo>
                  <a:lnTo>
                    <a:pt x="112" y="744"/>
                  </a:lnTo>
                  <a:lnTo>
                    <a:pt x="133" y="749"/>
                  </a:lnTo>
                  <a:lnTo>
                    <a:pt x="160" y="749"/>
                  </a:lnTo>
                  <a:lnTo>
                    <a:pt x="191" y="744"/>
                  </a:lnTo>
                  <a:lnTo>
                    <a:pt x="223" y="735"/>
                  </a:lnTo>
                  <a:lnTo>
                    <a:pt x="254" y="725"/>
                  </a:lnTo>
                  <a:lnTo>
                    <a:pt x="281" y="713"/>
                  </a:lnTo>
                  <a:lnTo>
                    <a:pt x="301" y="702"/>
                  </a:lnTo>
                  <a:lnTo>
                    <a:pt x="314" y="688"/>
                  </a:lnTo>
                  <a:lnTo>
                    <a:pt x="321" y="669"/>
                  </a:lnTo>
                  <a:lnTo>
                    <a:pt x="323" y="644"/>
                  </a:lnTo>
                  <a:lnTo>
                    <a:pt x="321" y="617"/>
                  </a:lnTo>
                  <a:lnTo>
                    <a:pt x="317" y="587"/>
                  </a:lnTo>
                  <a:lnTo>
                    <a:pt x="314" y="555"/>
                  </a:lnTo>
                  <a:lnTo>
                    <a:pt x="310" y="523"/>
                  </a:lnTo>
                  <a:lnTo>
                    <a:pt x="307" y="493"/>
                  </a:lnTo>
                  <a:lnTo>
                    <a:pt x="307" y="489"/>
                  </a:lnTo>
                  <a:lnTo>
                    <a:pt x="307" y="487"/>
                  </a:lnTo>
                  <a:lnTo>
                    <a:pt x="307" y="483"/>
                  </a:lnTo>
                  <a:lnTo>
                    <a:pt x="307" y="480"/>
                  </a:lnTo>
                  <a:lnTo>
                    <a:pt x="311" y="453"/>
                  </a:lnTo>
                  <a:lnTo>
                    <a:pt x="319" y="425"/>
                  </a:lnTo>
                  <a:lnTo>
                    <a:pt x="330" y="399"/>
                  </a:lnTo>
                  <a:lnTo>
                    <a:pt x="341" y="372"/>
                  </a:lnTo>
                  <a:lnTo>
                    <a:pt x="351" y="342"/>
                  </a:lnTo>
                  <a:lnTo>
                    <a:pt x="356" y="311"/>
                  </a:lnTo>
                  <a:lnTo>
                    <a:pt x="356" y="276"/>
                  </a:lnTo>
                  <a:lnTo>
                    <a:pt x="347" y="235"/>
                  </a:lnTo>
                  <a:lnTo>
                    <a:pt x="347" y="234"/>
                  </a:lnTo>
                  <a:lnTo>
                    <a:pt x="347" y="233"/>
                  </a:lnTo>
                  <a:lnTo>
                    <a:pt x="346" y="232"/>
                  </a:lnTo>
                  <a:lnTo>
                    <a:pt x="346" y="230"/>
                  </a:lnTo>
                  <a:lnTo>
                    <a:pt x="350" y="220"/>
                  </a:lnTo>
                  <a:lnTo>
                    <a:pt x="358" y="198"/>
                  </a:lnTo>
                  <a:lnTo>
                    <a:pt x="366" y="167"/>
                  </a:lnTo>
                  <a:lnTo>
                    <a:pt x="371" y="131"/>
                  </a:lnTo>
                  <a:lnTo>
                    <a:pt x="369" y="94"/>
                  </a:lnTo>
                  <a:lnTo>
                    <a:pt x="356" y="60"/>
                  </a:lnTo>
                  <a:lnTo>
                    <a:pt x="332" y="29"/>
                  </a:lnTo>
                  <a:lnTo>
                    <a:pt x="290" y="8"/>
                  </a:lnTo>
                  <a:lnTo>
                    <a:pt x="251" y="0"/>
                  </a:lnTo>
                  <a:lnTo>
                    <a:pt x="217" y="3"/>
                  </a:lnTo>
                  <a:lnTo>
                    <a:pt x="189" y="9"/>
                  </a:lnTo>
                  <a:lnTo>
                    <a:pt x="164" y="20"/>
                  </a:lnTo>
                  <a:lnTo>
                    <a:pt x="144" y="29"/>
                  </a:lnTo>
                  <a:lnTo>
                    <a:pt x="128" y="33"/>
                  </a:lnTo>
                  <a:lnTo>
                    <a:pt x="115" y="30"/>
                  </a:lnTo>
                  <a:lnTo>
                    <a:pt x="104" y="16"/>
                  </a:lnTo>
                  <a:lnTo>
                    <a:pt x="92" y="3"/>
                  </a:lnTo>
                  <a:lnTo>
                    <a:pt x="77" y="5"/>
                  </a:lnTo>
                  <a:lnTo>
                    <a:pt x="59" y="22"/>
                  </a:lnTo>
                  <a:lnTo>
                    <a:pt x="40" y="51"/>
                  </a:lnTo>
                  <a:lnTo>
                    <a:pt x="24" y="90"/>
                  </a:lnTo>
                  <a:lnTo>
                    <a:pt x="9" y="137"/>
                  </a:lnTo>
                  <a:lnTo>
                    <a:pt x="1" y="190"/>
                  </a:lnTo>
                  <a:lnTo>
                    <a:pt x="0" y="248"/>
                  </a:lnTo>
                  <a:close/>
                </a:path>
              </a:pathLst>
            </a:custGeom>
            <a:solidFill>
              <a:srgbClr val="F9D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3" name="Freeform 153"/>
            <p:cNvSpPr>
              <a:spLocks/>
            </p:cNvSpPr>
            <p:nvPr/>
          </p:nvSpPr>
          <p:spPr bwMode="auto">
            <a:xfrm flipH="1">
              <a:off x="802" y="1522"/>
              <a:ext cx="353" cy="737"/>
            </a:xfrm>
            <a:custGeom>
              <a:avLst/>
              <a:gdLst>
                <a:gd name="T0" fmla="*/ 5 w 353"/>
                <a:gd name="T1" fmla="*/ 296 h 737"/>
                <a:gd name="T2" fmla="*/ 23 w 353"/>
                <a:gd name="T3" fmla="*/ 377 h 737"/>
                <a:gd name="T4" fmla="*/ 48 w 353"/>
                <a:gd name="T5" fmla="*/ 434 h 737"/>
                <a:gd name="T6" fmla="*/ 76 w 353"/>
                <a:gd name="T7" fmla="*/ 473 h 737"/>
                <a:gd name="T8" fmla="*/ 93 w 353"/>
                <a:gd name="T9" fmla="*/ 490 h 737"/>
                <a:gd name="T10" fmla="*/ 101 w 353"/>
                <a:gd name="T11" fmla="*/ 498 h 737"/>
                <a:gd name="T12" fmla="*/ 115 w 353"/>
                <a:gd name="T13" fmla="*/ 533 h 737"/>
                <a:gd name="T14" fmla="*/ 113 w 353"/>
                <a:gd name="T15" fmla="*/ 629 h 737"/>
                <a:gd name="T16" fmla="*/ 102 w 353"/>
                <a:gd name="T17" fmla="*/ 689 h 737"/>
                <a:gd name="T18" fmla="*/ 104 w 353"/>
                <a:gd name="T19" fmla="*/ 706 h 737"/>
                <a:gd name="T20" fmla="*/ 115 w 353"/>
                <a:gd name="T21" fmla="*/ 728 h 737"/>
                <a:gd name="T22" fmla="*/ 161 w 353"/>
                <a:gd name="T23" fmla="*/ 737 h 737"/>
                <a:gd name="T24" fmla="*/ 221 w 353"/>
                <a:gd name="T25" fmla="*/ 726 h 737"/>
                <a:gd name="T26" fmla="*/ 275 w 353"/>
                <a:gd name="T27" fmla="*/ 703 h 737"/>
                <a:gd name="T28" fmla="*/ 305 w 353"/>
                <a:gd name="T29" fmla="*/ 679 h 737"/>
                <a:gd name="T30" fmla="*/ 313 w 353"/>
                <a:gd name="T31" fmla="*/ 635 h 737"/>
                <a:gd name="T32" fmla="*/ 305 w 353"/>
                <a:gd name="T33" fmla="*/ 576 h 737"/>
                <a:gd name="T34" fmla="*/ 295 w 353"/>
                <a:gd name="T35" fmla="*/ 514 h 737"/>
                <a:gd name="T36" fmla="*/ 292 w 353"/>
                <a:gd name="T37" fmla="*/ 481 h 737"/>
                <a:gd name="T38" fmla="*/ 292 w 353"/>
                <a:gd name="T39" fmla="*/ 473 h 737"/>
                <a:gd name="T40" fmla="*/ 296 w 353"/>
                <a:gd name="T41" fmla="*/ 443 h 737"/>
                <a:gd name="T42" fmla="*/ 314 w 353"/>
                <a:gd name="T43" fmla="*/ 390 h 737"/>
                <a:gd name="T44" fmla="*/ 335 w 353"/>
                <a:gd name="T45" fmla="*/ 334 h 737"/>
                <a:gd name="T46" fmla="*/ 340 w 353"/>
                <a:gd name="T47" fmla="*/ 268 h 737"/>
                <a:gd name="T48" fmla="*/ 331 w 353"/>
                <a:gd name="T49" fmla="*/ 227 h 737"/>
                <a:gd name="T50" fmla="*/ 331 w 353"/>
                <a:gd name="T51" fmla="*/ 225 h 737"/>
                <a:gd name="T52" fmla="*/ 335 w 353"/>
                <a:gd name="T53" fmla="*/ 212 h 737"/>
                <a:gd name="T54" fmla="*/ 349 w 353"/>
                <a:gd name="T55" fmla="*/ 160 h 737"/>
                <a:gd name="T56" fmla="*/ 351 w 353"/>
                <a:gd name="T57" fmla="*/ 88 h 737"/>
                <a:gd name="T58" fmla="*/ 312 w 353"/>
                <a:gd name="T59" fmla="*/ 25 h 737"/>
                <a:gd name="T60" fmla="*/ 232 w 353"/>
                <a:gd name="T61" fmla="*/ 0 h 737"/>
                <a:gd name="T62" fmla="*/ 174 w 353"/>
                <a:gd name="T63" fmla="*/ 10 h 737"/>
                <a:gd name="T64" fmla="*/ 135 w 353"/>
                <a:gd name="T65" fmla="*/ 29 h 737"/>
                <a:gd name="T66" fmla="*/ 108 w 353"/>
                <a:gd name="T67" fmla="*/ 29 h 737"/>
                <a:gd name="T68" fmla="*/ 87 w 353"/>
                <a:gd name="T69" fmla="*/ 2 h 737"/>
                <a:gd name="T70" fmla="*/ 54 w 353"/>
                <a:gd name="T71" fmla="*/ 23 h 737"/>
                <a:gd name="T72" fmla="*/ 20 w 353"/>
                <a:gd name="T73" fmla="*/ 91 h 737"/>
                <a:gd name="T74" fmla="*/ 0 w 353"/>
                <a:gd name="T75" fmla="*/ 19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3" h="737">
                  <a:moveTo>
                    <a:pt x="0" y="247"/>
                  </a:moveTo>
                  <a:lnTo>
                    <a:pt x="5" y="296"/>
                  </a:lnTo>
                  <a:lnTo>
                    <a:pt x="13" y="341"/>
                  </a:lnTo>
                  <a:lnTo>
                    <a:pt x="23" y="377"/>
                  </a:lnTo>
                  <a:lnTo>
                    <a:pt x="35" y="408"/>
                  </a:lnTo>
                  <a:lnTo>
                    <a:pt x="48" y="434"/>
                  </a:lnTo>
                  <a:lnTo>
                    <a:pt x="62" y="456"/>
                  </a:lnTo>
                  <a:lnTo>
                    <a:pt x="76" y="473"/>
                  </a:lnTo>
                  <a:lnTo>
                    <a:pt x="91" y="488"/>
                  </a:lnTo>
                  <a:lnTo>
                    <a:pt x="93" y="490"/>
                  </a:lnTo>
                  <a:lnTo>
                    <a:pt x="97" y="494"/>
                  </a:lnTo>
                  <a:lnTo>
                    <a:pt x="101" y="498"/>
                  </a:lnTo>
                  <a:lnTo>
                    <a:pt x="104" y="501"/>
                  </a:lnTo>
                  <a:lnTo>
                    <a:pt x="115" y="533"/>
                  </a:lnTo>
                  <a:lnTo>
                    <a:pt x="118" y="579"/>
                  </a:lnTo>
                  <a:lnTo>
                    <a:pt x="113" y="629"/>
                  </a:lnTo>
                  <a:lnTo>
                    <a:pt x="104" y="679"/>
                  </a:lnTo>
                  <a:lnTo>
                    <a:pt x="102" y="689"/>
                  </a:lnTo>
                  <a:lnTo>
                    <a:pt x="102" y="698"/>
                  </a:lnTo>
                  <a:lnTo>
                    <a:pt x="104" y="706"/>
                  </a:lnTo>
                  <a:lnTo>
                    <a:pt x="105" y="713"/>
                  </a:lnTo>
                  <a:lnTo>
                    <a:pt x="115" y="728"/>
                  </a:lnTo>
                  <a:lnTo>
                    <a:pt x="135" y="736"/>
                  </a:lnTo>
                  <a:lnTo>
                    <a:pt x="161" y="737"/>
                  </a:lnTo>
                  <a:lnTo>
                    <a:pt x="190" y="733"/>
                  </a:lnTo>
                  <a:lnTo>
                    <a:pt x="221" y="726"/>
                  </a:lnTo>
                  <a:lnTo>
                    <a:pt x="249" y="715"/>
                  </a:lnTo>
                  <a:lnTo>
                    <a:pt x="275" y="703"/>
                  </a:lnTo>
                  <a:lnTo>
                    <a:pt x="294" y="693"/>
                  </a:lnTo>
                  <a:lnTo>
                    <a:pt x="305" y="679"/>
                  </a:lnTo>
                  <a:lnTo>
                    <a:pt x="312" y="659"/>
                  </a:lnTo>
                  <a:lnTo>
                    <a:pt x="313" y="635"/>
                  </a:lnTo>
                  <a:lnTo>
                    <a:pt x="310" y="606"/>
                  </a:lnTo>
                  <a:lnTo>
                    <a:pt x="305" y="576"/>
                  </a:lnTo>
                  <a:lnTo>
                    <a:pt x="300" y="545"/>
                  </a:lnTo>
                  <a:lnTo>
                    <a:pt x="295" y="514"/>
                  </a:lnTo>
                  <a:lnTo>
                    <a:pt x="292" y="484"/>
                  </a:lnTo>
                  <a:lnTo>
                    <a:pt x="292" y="481"/>
                  </a:lnTo>
                  <a:lnTo>
                    <a:pt x="292" y="477"/>
                  </a:lnTo>
                  <a:lnTo>
                    <a:pt x="292" y="473"/>
                  </a:lnTo>
                  <a:lnTo>
                    <a:pt x="292" y="471"/>
                  </a:lnTo>
                  <a:lnTo>
                    <a:pt x="296" y="443"/>
                  </a:lnTo>
                  <a:lnTo>
                    <a:pt x="304" y="417"/>
                  </a:lnTo>
                  <a:lnTo>
                    <a:pt x="314" y="390"/>
                  </a:lnTo>
                  <a:lnTo>
                    <a:pt x="326" y="363"/>
                  </a:lnTo>
                  <a:lnTo>
                    <a:pt x="335" y="334"/>
                  </a:lnTo>
                  <a:lnTo>
                    <a:pt x="340" y="303"/>
                  </a:lnTo>
                  <a:lnTo>
                    <a:pt x="340" y="268"/>
                  </a:lnTo>
                  <a:lnTo>
                    <a:pt x="331" y="227"/>
                  </a:lnTo>
                  <a:lnTo>
                    <a:pt x="331" y="227"/>
                  </a:lnTo>
                  <a:lnTo>
                    <a:pt x="331" y="226"/>
                  </a:lnTo>
                  <a:lnTo>
                    <a:pt x="331" y="225"/>
                  </a:lnTo>
                  <a:lnTo>
                    <a:pt x="331" y="224"/>
                  </a:lnTo>
                  <a:lnTo>
                    <a:pt x="335" y="212"/>
                  </a:lnTo>
                  <a:lnTo>
                    <a:pt x="343" y="190"/>
                  </a:lnTo>
                  <a:lnTo>
                    <a:pt x="349" y="160"/>
                  </a:lnTo>
                  <a:lnTo>
                    <a:pt x="353" y="123"/>
                  </a:lnTo>
                  <a:lnTo>
                    <a:pt x="351" y="88"/>
                  </a:lnTo>
                  <a:lnTo>
                    <a:pt x="338" y="53"/>
                  </a:lnTo>
                  <a:lnTo>
                    <a:pt x="312" y="25"/>
                  </a:lnTo>
                  <a:lnTo>
                    <a:pt x="269" y="5"/>
                  </a:lnTo>
                  <a:lnTo>
                    <a:pt x="232" y="0"/>
                  </a:lnTo>
                  <a:lnTo>
                    <a:pt x="201" y="2"/>
                  </a:lnTo>
                  <a:lnTo>
                    <a:pt x="174" y="10"/>
                  </a:lnTo>
                  <a:lnTo>
                    <a:pt x="153" y="21"/>
                  </a:lnTo>
                  <a:lnTo>
                    <a:pt x="135" y="29"/>
                  </a:lnTo>
                  <a:lnTo>
                    <a:pt x="119" y="32"/>
                  </a:lnTo>
                  <a:lnTo>
                    <a:pt x="108" y="29"/>
                  </a:lnTo>
                  <a:lnTo>
                    <a:pt x="98" y="14"/>
                  </a:lnTo>
                  <a:lnTo>
                    <a:pt x="87" y="2"/>
                  </a:lnTo>
                  <a:lnTo>
                    <a:pt x="72" y="5"/>
                  </a:lnTo>
                  <a:lnTo>
                    <a:pt x="54" y="23"/>
                  </a:lnTo>
                  <a:lnTo>
                    <a:pt x="36" y="52"/>
                  </a:lnTo>
                  <a:lnTo>
                    <a:pt x="20" y="91"/>
                  </a:lnTo>
                  <a:lnTo>
                    <a:pt x="7" y="136"/>
                  </a:lnTo>
                  <a:lnTo>
                    <a:pt x="0" y="190"/>
                  </a:lnTo>
                  <a:lnTo>
                    <a:pt x="0" y="247"/>
                  </a:lnTo>
                  <a:close/>
                </a:path>
              </a:pathLst>
            </a:custGeom>
            <a:solidFill>
              <a:srgbClr val="F9CE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4" name="Freeform 154"/>
            <p:cNvSpPr>
              <a:spLocks/>
            </p:cNvSpPr>
            <p:nvPr/>
          </p:nvSpPr>
          <p:spPr bwMode="auto">
            <a:xfrm flipH="1">
              <a:off x="812" y="1528"/>
              <a:ext cx="337" cy="729"/>
            </a:xfrm>
            <a:custGeom>
              <a:avLst/>
              <a:gdLst>
                <a:gd name="T0" fmla="*/ 5 w 337"/>
                <a:gd name="T1" fmla="*/ 294 h 729"/>
                <a:gd name="T2" fmla="*/ 25 w 337"/>
                <a:gd name="T3" fmla="*/ 371 h 729"/>
                <a:gd name="T4" fmla="*/ 51 w 337"/>
                <a:gd name="T5" fmla="*/ 427 h 729"/>
                <a:gd name="T6" fmla="*/ 79 w 337"/>
                <a:gd name="T7" fmla="*/ 465 h 729"/>
                <a:gd name="T8" fmla="*/ 96 w 337"/>
                <a:gd name="T9" fmla="*/ 482 h 729"/>
                <a:gd name="T10" fmla="*/ 103 w 337"/>
                <a:gd name="T11" fmla="*/ 488 h 729"/>
                <a:gd name="T12" fmla="*/ 118 w 337"/>
                <a:gd name="T13" fmla="*/ 521 h 729"/>
                <a:gd name="T14" fmla="*/ 120 w 337"/>
                <a:gd name="T15" fmla="*/ 614 h 729"/>
                <a:gd name="T16" fmla="*/ 111 w 337"/>
                <a:gd name="T17" fmla="*/ 673 h 729"/>
                <a:gd name="T18" fmla="*/ 109 w 337"/>
                <a:gd name="T19" fmla="*/ 690 h 729"/>
                <a:gd name="T20" fmla="*/ 117 w 337"/>
                <a:gd name="T21" fmla="*/ 717 h 729"/>
                <a:gd name="T22" fmla="*/ 157 w 337"/>
                <a:gd name="T23" fmla="*/ 729 h 729"/>
                <a:gd name="T24" fmla="*/ 215 w 337"/>
                <a:gd name="T25" fmla="*/ 718 h 729"/>
                <a:gd name="T26" fmla="*/ 269 w 337"/>
                <a:gd name="T27" fmla="*/ 697 h 729"/>
                <a:gd name="T28" fmla="*/ 298 w 337"/>
                <a:gd name="T29" fmla="*/ 671 h 729"/>
                <a:gd name="T30" fmla="*/ 303 w 337"/>
                <a:gd name="T31" fmla="*/ 626 h 729"/>
                <a:gd name="T32" fmla="*/ 294 w 337"/>
                <a:gd name="T33" fmla="*/ 567 h 729"/>
                <a:gd name="T34" fmla="*/ 284 w 337"/>
                <a:gd name="T35" fmla="*/ 505 h 729"/>
                <a:gd name="T36" fmla="*/ 280 w 337"/>
                <a:gd name="T37" fmla="*/ 473 h 729"/>
                <a:gd name="T38" fmla="*/ 280 w 337"/>
                <a:gd name="T39" fmla="*/ 466 h 729"/>
                <a:gd name="T40" fmla="*/ 282 w 337"/>
                <a:gd name="T41" fmla="*/ 436 h 729"/>
                <a:gd name="T42" fmla="*/ 301 w 337"/>
                <a:gd name="T43" fmla="*/ 383 h 729"/>
                <a:gd name="T44" fmla="*/ 320 w 337"/>
                <a:gd name="T45" fmla="*/ 327 h 729"/>
                <a:gd name="T46" fmla="*/ 325 w 337"/>
                <a:gd name="T47" fmla="*/ 261 h 729"/>
                <a:gd name="T48" fmla="*/ 317 w 337"/>
                <a:gd name="T49" fmla="*/ 221 h 729"/>
                <a:gd name="T50" fmla="*/ 317 w 337"/>
                <a:gd name="T51" fmla="*/ 220 h 729"/>
                <a:gd name="T52" fmla="*/ 321 w 337"/>
                <a:gd name="T53" fmla="*/ 206 h 729"/>
                <a:gd name="T54" fmla="*/ 334 w 337"/>
                <a:gd name="T55" fmla="*/ 153 h 729"/>
                <a:gd name="T56" fmla="*/ 333 w 337"/>
                <a:gd name="T57" fmla="*/ 81 h 729"/>
                <a:gd name="T58" fmla="*/ 293 w 337"/>
                <a:gd name="T59" fmla="*/ 21 h 729"/>
                <a:gd name="T60" fmla="*/ 215 w 337"/>
                <a:gd name="T61" fmla="*/ 0 h 729"/>
                <a:gd name="T62" fmla="*/ 161 w 337"/>
                <a:gd name="T63" fmla="*/ 13 h 729"/>
                <a:gd name="T64" fmla="*/ 125 w 337"/>
                <a:gd name="T65" fmla="*/ 30 h 729"/>
                <a:gd name="T66" fmla="*/ 102 w 337"/>
                <a:gd name="T67" fmla="*/ 30 h 729"/>
                <a:gd name="T68" fmla="*/ 82 w 337"/>
                <a:gd name="T69" fmla="*/ 4 h 729"/>
                <a:gd name="T70" fmla="*/ 51 w 337"/>
                <a:gd name="T71" fmla="*/ 24 h 729"/>
                <a:gd name="T72" fmla="*/ 18 w 337"/>
                <a:gd name="T73" fmla="*/ 91 h 729"/>
                <a:gd name="T74" fmla="*/ 0 w 337"/>
                <a:gd name="T75" fmla="*/ 19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7" h="729">
                  <a:moveTo>
                    <a:pt x="0" y="246"/>
                  </a:moveTo>
                  <a:lnTo>
                    <a:pt x="5" y="294"/>
                  </a:lnTo>
                  <a:lnTo>
                    <a:pt x="14" y="336"/>
                  </a:lnTo>
                  <a:lnTo>
                    <a:pt x="25" y="371"/>
                  </a:lnTo>
                  <a:lnTo>
                    <a:pt x="38" y="401"/>
                  </a:lnTo>
                  <a:lnTo>
                    <a:pt x="51" y="427"/>
                  </a:lnTo>
                  <a:lnTo>
                    <a:pt x="65" y="448"/>
                  </a:lnTo>
                  <a:lnTo>
                    <a:pt x="79" y="465"/>
                  </a:lnTo>
                  <a:lnTo>
                    <a:pt x="92" y="478"/>
                  </a:lnTo>
                  <a:lnTo>
                    <a:pt x="96" y="482"/>
                  </a:lnTo>
                  <a:lnTo>
                    <a:pt x="99" y="484"/>
                  </a:lnTo>
                  <a:lnTo>
                    <a:pt x="103" y="488"/>
                  </a:lnTo>
                  <a:lnTo>
                    <a:pt x="105" y="491"/>
                  </a:lnTo>
                  <a:lnTo>
                    <a:pt x="118" y="521"/>
                  </a:lnTo>
                  <a:lnTo>
                    <a:pt x="122" y="565"/>
                  </a:lnTo>
                  <a:lnTo>
                    <a:pt x="120" y="614"/>
                  </a:lnTo>
                  <a:lnTo>
                    <a:pt x="112" y="664"/>
                  </a:lnTo>
                  <a:lnTo>
                    <a:pt x="111" y="673"/>
                  </a:lnTo>
                  <a:lnTo>
                    <a:pt x="109" y="682"/>
                  </a:lnTo>
                  <a:lnTo>
                    <a:pt x="109" y="690"/>
                  </a:lnTo>
                  <a:lnTo>
                    <a:pt x="111" y="697"/>
                  </a:lnTo>
                  <a:lnTo>
                    <a:pt x="117" y="717"/>
                  </a:lnTo>
                  <a:lnTo>
                    <a:pt x="134" y="726"/>
                  </a:lnTo>
                  <a:lnTo>
                    <a:pt x="157" y="729"/>
                  </a:lnTo>
                  <a:lnTo>
                    <a:pt x="186" y="726"/>
                  </a:lnTo>
                  <a:lnTo>
                    <a:pt x="215" y="718"/>
                  </a:lnTo>
                  <a:lnTo>
                    <a:pt x="245" y="709"/>
                  </a:lnTo>
                  <a:lnTo>
                    <a:pt x="269" y="697"/>
                  </a:lnTo>
                  <a:lnTo>
                    <a:pt x="288" y="686"/>
                  </a:lnTo>
                  <a:lnTo>
                    <a:pt x="298" y="671"/>
                  </a:lnTo>
                  <a:lnTo>
                    <a:pt x="303" y="651"/>
                  </a:lnTo>
                  <a:lnTo>
                    <a:pt x="303" y="626"/>
                  </a:lnTo>
                  <a:lnTo>
                    <a:pt x="299" y="597"/>
                  </a:lnTo>
                  <a:lnTo>
                    <a:pt x="294" y="567"/>
                  </a:lnTo>
                  <a:lnTo>
                    <a:pt x="289" y="536"/>
                  </a:lnTo>
                  <a:lnTo>
                    <a:pt x="284" y="505"/>
                  </a:lnTo>
                  <a:lnTo>
                    <a:pt x="280" y="475"/>
                  </a:lnTo>
                  <a:lnTo>
                    <a:pt x="280" y="473"/>
                  </a:lnTo>
                  <a:lnTo>
                    <a:pt x="280" y="469"/>
                  </a:lnTo>
                  <a:lnTo>
                    <a:pt x="280" y="466"/>
                  </a:lnTo>
                  <a:lnTo>
                    <a:pt x="280" y="463"/>
                  </a:lnTo>
                  <a:lnTo>
                    <a:pt x="282" y="436"/>
                  </a:lnTo>
                  <a:lnTo>
                    <a:pt x="290" y="410"/>
                  </a:lnTo>
                  <a:lnTo>
                    <a:pt x="301" y="383"/>
                  </a:lnTo>
                  <a:lnTo>
                    <a:pt x="311" y="355"/>
                  </a:lnTo>
                  <a:lnTo>
                    <a:pt x="320" y="327"/>
                  </a:lnTo>
                  <a:lnTo>
                    <a:pt x="327" y="296"/>
                  </a:lnTo>
                  <a:lnTo>
                    <a:pt x="325" y="261"/>
                  </a:lnTo>
                  <a:lnTo>
                    <a:pt x="317" y="221"/>
                  </a:lnTo>
                  <a:lnTo>
                    <a:pt x="317" y="221"/>
                  </a:lnTo>
                  <a:lnTo>
                    <a:pt x="317" y="220"/>
                  </a:lnTo>
                  <a:lnTo>
                    <a:pt x="317" y="220"/>
                  </a:lnTo>
                  <a:lnTo>
                    <a:pt x="317" y="219"/>
                  </a:lnTo>
                  <a:lnTo>
                    <a:pt x="321" y="206"/>
                  </a:lnTo>
                  <a:lnTo>
                    <a:pt x="328" y="182"/>
                  </a:lnTo>
                  <a:lnTo>
                    <a:pt x="334" y="153"/>
                  </a:lnTo>
                  <a:lnTo>
                    <a:pt x="337" y="117"/>
                  </a:lnTo>
                  <a:lnTo>
                    <a:pt x="333" y="81"/>
                  </a:lnTo>
                  <a:lnTo>
                    <a:pt x="320" y="49"/>
                  </a:lnTo>
                  <a:lnTo>
                    <a:pt x="293" y="21"/>
                  </a:lnTo>
                  <a:lnTo>
                    <a:pt x="250" y="4"/>
                  </a:lnTo>
                  <a:lnTo>
                    <a:pt x="215" y="0"/>
                  </a:lnTo>
                  <a:lnTo>
                    <a:pt x="186" y="4"/>
                  </a:lnTo>
                  <a:lnTo>
                    <a:pt x="161" y="13"/>
                  </a:lnTo>
                  <a:lnTo>
                    <a:pt x="142" y="23"/>
                  </a:lnTo>
                  <a:lnTo>
                    <a:pt x="125" y="30"/>
                  </a:lnTo>
                  <a:lnTo>
                    <a:pt x="112" y="34"/>
                  </a:lnTo>
                  <a:lnTo>
                    <a:pt x="102" y="30"/>
                  </a:lnTo>
                  <a:lnTo>
                    <a:pt x="92" y="16"/>
                  </a:lnTo>
                  <a:lnTo>
                    <a:pt x="82" y="4"/>
                  </a:lnTo>
                  <a:lnTo>
                    <a:pt x="68" y="7"/>
                  </a:lnTo>
                  <a:lnTo>
                    <a:pt x="51" y="24"/>
                  </a:lnTo>
                  <a:lnTo>
                    <a:pt x="34" y="52"/>
                  </a:lnTo>
                  <a:lnTo>
                    <a:pt x="18" y="91"/>
                  </a:lnTo>
                  <a:lnTo>
                    <a:pt x="7" y="138"/>
                  </a:lnTo>
                  <a:lnTo>
                    <a:pt x="0" y="190"/>
                  </a:lnTo>
                  <a:lnTo>
                    <a:pt x="0" y="246"/>
                  </a:lnTo>
                  <a:close/>
                </a:path>
              </a:pathLst>
            </a:custGeom>
            <a:solidFill>
              <a:srgbClr val="F7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5" name="Freeform 155"/>
            <p:cNvSpPr>
              <a:spLocks/>
            </p:cNvSpPr>
            <p:nvPr/>
          </p:nvSpPr>
          <p:spPr bwMode="auto">
            <a:xfrm flipH="1">
              <a:off x="821" y="1538"/>
              <a:ext cx="324" cy="716"/>
            </a:xfrm>
            <a:custGeom>
              <a:avLst/>
              <a:gdLst>
                <a:gd name="T0" fmla="*/ 304 w 324"/>
                <a:gd name="T1" fmla="*/ 213 h 716"/>
                <a:gd name="T2" fmla="*/ 307 w 324"/>
                <a:gd name="T3" fmla="*/ 205 h 716"/>
                <a:gd name="T4" fmla="*/ 313 w 324"/>
                <a:gd name="T5" fmla="*/ 183 h 716"/>
                <a:gd name="T6" fmla="*/ 321 w 324"/>
                <a:gd name="T7" fmla="*/ 152 h 716"/>
                <a:gd name="T8" fmla="*/ 324 w 324"/>
                <a:gd name="T9" fmla="*/ 115 h 716"/>
                <a:gd name="T10" fmla="*/ 320 w 324"/>
                <a:gd name="T11" fmla="*/ 78 h 716"/>
                <a:gd name="T12" fmla="*/ 306 w 324"/>
                <a:gd name="T13" fmla="*/ 44 h 716"/>
                <a:gd name="T14" fmla="*/ 277 w 324"/>
                <a:gd name="T15" fmla="*/ 16 h 716"/>
                <a:gd name="T16" fmla="*/ 232 w 324"/>
                <a:gd name="T17" fmla="*/ 1 h 716"/>
                <a:gd name="T18" fmla="*/ 199 w 324"/>
                <a:gd name="T19" fmla="*/ 0 h 716"/>
                <a:gd name="T20" fmla="*/ 172 w 324"/>
                <a:gd name="T21" fmla="*/ 5 h 716"/>
                <a:gd name="T22" fmla="*/ 150 w 324"/>
                <a:gd name="T23" fmla="*/ 13 h 716"/>
                <a:gd name="T24" fmla="*/ 131 w 324"/>
                <a:gd name="T25" fmla="*/ 22 h 716"/>
                <a:gd name="T26" fmla="*/ 118 w 324"/>
                <a:gd name="T27" fmla="*/ 29 h 716"/>
                <a:gd name="T28" fmla="*/ 107 w 324"/>
                <a:gd name="T29" fmla="*/ 32 h 716"/>
                <a:gd name="T30" fmla="*/ 98 w 324"/>
                <a:gd name="T31" fmla="*/ 28 h 716"/>
                <a:gd name="T32" fmla="*/ 90 w 324"/>
                <a:gd name="T33" fmla="*/ 14 h 716"/>
                <a:gd name="T34" fmla="*/ 79 w 324"/>
                <a:gd name="T35" fmla="*/ 2 h 716"/>
                <a:gd name="T36" fmla="*/ 65 w 324"/>
                <a:gd name="T37" fmla="*/ 6 h 716"/>
                <a:gd name="T38" fmla="*/ 49 w 324"/>
                <a:gd name="T39" fmla="*/ 23 h 716"/>
                <a:gd name="T40" fmla="*/ 33 w 324"/>
                <a:gd name="T41" fmla="*/ 52 h 716"/>
                <a:gd name="T42" fmla="*/ 17 w 324"/>
                <a:gd name="T43" fmla="*/ 91 h 716"/>
                <a:gd name="T44" fmla="*/ 7 w 324"/>
                <a:gd name="T45" fmla="*/ 136 h 716"/>
                <a:gd name="T46" fmla="*/ 0 w 324"/>
                <a:gd name="T47" fmla="*/ 187 h 716"/>
                <a:gd name="T48" fmla="*/ 1 w 324"/>
                <a:gd name="T49" fmla="*/ 243 h 716"/>
                <a:gd name="T50" fmla="*/ 9 w 324"/>
                <a:gd name="T51" fmla="*/ 295 h 716"/>
                <a:gd name="T52" fmla="*/ 21 w 324"/>
                <a:gd name="T53" fmla="*/ 339 h 716"/>
                <a:gd name="T54" fmla="*/ 34 w 324"/>
                <a:gd name="T55" fmla="*/ 375 h 716"/>
                <a:gd name="T56" fmla="*/ 49 w 324"/>
                <a:gd name="T57" fmla="*/ 405 h 716"/>
                <a:gd name="T58" fmla="*/ 66 w 324"/>
                <a:gd name="T59" fmla="*/ 430 h 716"/>
                <a:gd name="T60" fmla="*/ 82 w 324"/>
                <a:gd name="T61" fmla="*/ 449 h 716"/>
                <a:gd name="T62" fmla="*/ 96 w 324"/>
                <a:gd name="T63" fmla="*/ 465 h 716"/>
                <a:gd name="T64" fmla="*/ 108 w 324"/>
                <a:gd name="T65" fmla="*/ 478 h 716"/>
                <a:gd name="T66" fmla="*/ 124 w 324"/>
                <a:gd name="T67" fmla="*/ 513 h 716"/>
                <a:gd name="T68" fmla="*/ 129 w 324"/>
                <a:gd name="T69" fmla="*/ 565 h 716"/>
                <a:gd name="T70" fmla="*/ 125 w 324"/>
                <a:gd name="T71" fmla="*/ 624 h 716"/>
                <a:gd name="T72" fmla="*/ 117 w 324"/>
                <a:gd name="T73" fmla="*/ 677 h 716"/>
                <a:gd name="T74" fmla="*/ 118 w 324"/>
                <a:gd name="T75" fmla="*/ 699 h 716"/>
                <a:gd name="T76" fmla="*/ 133 w 324"/>
                <a:gd name="T77" fmla="*/ 712 h 716"/>
                <a:gd name="T78" fmla="*/ 155 w 324"/>
                <a:gd name="T79" fmla="*/ 716 h 716"/>
                <a:gd name="T80" fmla="*/ 182 w 324"/>
                <a:gd name="T81" fmla="*/ 714 h 716"/>
                <a:gd name="T82" fmla="*/ 211 w 324"/>
                <a:gd name="T83" fmla="*/ 707 h 716"/>
                <a:gd name="T84" fmla="*/ 239 w 324"/>
                <a:gd name="T85" fmla="*/ 697 h 716"/>
                <a:gd name="T86" fmla="*/ 264 w 324"/>
                <a:gd name="T87" fmla="*/ 685 h 716"/>
                <a:gd name="T88" fmla="*/ 282 w 324"/>
                <a:gd name="T89" fmla="*/ 673 h 716"/>
                <a:gd name="T90" fmla="*/ 291 w 324"/>
                <a:gd name="T91" fmla="*/ 659 h 716"/>
                <a:gd name="T92" fmla="*/ 295 w 324"/>
                <a:gd name="T93" fmla="*/ 637 h 716"/>
                <a:gd name="T94" fmla="*/ 294 w 324"/>
                <a:gd name="T95" fmla="*/ 611 h 716"/>
                <a:gd name="T96" fmla="*/ 290 w 324"/>
                <a:gd name="T97" fmla="*/ 580 h 716"/>
                <a:gd name="T98" fmla="*/ 284 w 324"/>
                <a:gd name="T99" fmla="*/ 548 h 716"/>
                <a:gd name="T100" fmla="*/ 277 w 324"/>
                <a:gd name="T101" fmla="*/ 515 h 716"/>
                <a:gd name="T102" fmla="*/ 271 w 324"/>
                <a:gd name="T103" fmla="*/ 482 h 716"/>
                <a:gd name="T104" fmla="*/ 268 w 324"/>
                <a:gd name="T105" fmla="*/ 452 h 716"/>
                <a:gd name="T106" fmla="*/ 269 w 324"/>
                <a:gd name="T107" fmla="*/ 425 h 716"/>
                <a:gd name="T108" fmla="*/ 277 w 324"/>
                <a:gd name="T109" fmla="*/ 399 h 716"/>
                <a:gd name="T110" fmla="*/ 287 w 324"/>
                <a:gd name="T111" fmla="*/ 373 h 716"/>
                <a:gd name="T112" fmla="*/ 298 w 324"/>
                <a:gd name="T113" fmla="*/ 345 h 716"/>
                <a:gd name="T114" fmla="*/ 308 w 324"/>
                <a:gd name="T115" fmla="*/ 317 h 716"/>
                <a:gd name="T116" fmla="*/ 313 w 324"/>
                <a:gd name="T117" fmla="*/ 286 h 716"/>
                <a:gd name="T118" fmla="*/ 313 w 324"/>
                <a:gd name="T119" fmla="*/ 252 h 716"/>
                <a:gd name="T120" fmla="*/ 304 w 324"/>
                <a:gd name="T121" fmla="*/ 21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4" h="716">
                  <a:moveTo>
                    <a:pt x="304" y="213"/>
                  </a:moveTo>
                  <a:lnTo>
                    <a:pt x="307" y="205"/>
                  </a:lnTo>
                  <a:lnTo>
                    <a:pt x="313" y="183"/>
                  </a:lnTo>
                  <a:lnTo>
                    <a:pt x="321" y="152"/>
                  </a:lnTo>
                  <a:lnTo>
                    <a:pt x="324" y="115"/>
                  </a:lnTo>
                  <a:lnTo>
                    <a:pt x="320" y="78"/>
                  </a:lnTo>
                  <a:lnTo>
                    <a:pt x="306" y="44"/>
                  </a:lnTo>
                  <a:lnTo>
                    <a:pt x="277" y="16"/>
                  </a:lnTo>
                  <a:lnTo>
                    <a:pt x="232" y="1"/>
                  </a:lnTo>
                  <a:lnTo>
                    <a:pt x="199" y="0"/>
                  </a:lnTo>
                  <a:lnTo>
                    <a:pt x="172" y="5"/>
                  </a:lnTo>
                  <a:lnTo>
                    <a:pt x="150" y="13"/>
                  </a:lnTo>
                  <a:lnTo>
                    <a:pt x="131" y="22"/>
                  </a:lnTo>
                  <a:lnTo>
                    <a:pt x="118" y="29"/>
                  </a:lnTo>
                  <a:lnTo>
                    <a:pt x="107" y="32"/>
                  </a:lnTo>
                  <a:lnTo>
                    <a:pt x="98" y="28"/>
                  </a:lnTo>
                  <a:lnTo>
                    <a:pt x="90" y="14"/>
                  </a:lnTo>
                  <a:lnTo>
                    <a:pt x="79" y="2"/>
                  </a:lnTo>
                  <a:lnTo>
                    <a:pt x="65" y="6"/>
                  </a:lnTo>
                  <a:lnTo>
                    <a:pt x="49" y="23"/>
                  </a:lnTo>
                  <a:lnTo>
                    <a:pt x="33" y="52"/>
                  </a:lnTo>
                  <a:lnTo>
                    <a:pt x="17" y="91"/>
                  </a:lnTo>
                  <a:lnTo>
                    <a:pt x="7" y="136"/>
                  </a:lnTo>
                  <a:lnTo>
                    <a:pt x="0" y="187"/>
                  </a:lnTo>
                  <a:lnTo>
                    <a:pt x="1" y="243"/>
                  </a:lnTo>
                  <a:lnTo>
                    <a:pt x="9" y="295"/>
                  </a:lnTo>
                  <a:lnTo>
                    <a:pt x="21" y="339"/>
                  </a:lnTo>
                  <a:lnTo>
                    <a:pt x="34" y="375"/>
                  </a:lnTo>
                  <a:lnTo>
                    <a:pt x="49" y="405"/>
                  </a:lnTo>
                  <a:lnTo>
                    <a:pt x="66" y="430"/>
                  </a:lnTo>
                  <a:lnTo>
                    <a:pt x="82" y="449"/>
                  </a:lnTo>
                  <a:lnTo>
                    <a:pt x="96" y="465"/>
                  </a:lnTo>
                  <a:lnTo>
                    <a:pt x="108" y="478"/>
                  </a:lnTo>
                  <a:lnTo>
                    <a:pt x="124" y="513"/>
                  </a:lnTo>
                  <a:lnTo>
                    <a:pt x="129" y="565"/>
                  </a:lnTo>
                  <a:lnTo>
                    <a:pt x="125" y="624"/>
                  </a:lnTo>
                  <a:lnTo>
                    <a:pt x="117" y="677"/>
                  </a:lnTo>
                  <a:lnTo>
                    <a:pt x="118" y="699"/>
                  </a:lnTo>
                  <a:lnTo>
                    <a:pt x="133" y="712"/>
                  </a:lnTo>
                  <a:lnTo>
                    <a:pt x="155" y="716"/>
                  </a:lnTo>
                  <a:lnTo>
                    <a:pt x="182" y="714"/>
                  </a:lnTo>
                  <a:lnTo>
                    <a:pt x="211" y="707"/>
                  </a:lnTo>
                  <a:lnTo>
                    <a:pt x="239" y="697"/>
                  </a:lnTo>
                  <a:lnTo>
                    <a:pt x="264" y="685"/>
                  </a:lnTo>
                  <a:lnTo>
                    <a:pt x="282" y="673"/>
                  </a:lnTo>
                  <a:lnTo>
                    <a:pt x="291" y="659"/>
                  </a:lnTo>
                  <a:lnTo>
                    <a:pt x="295" y="637"/>
                  </a:lnTo>
                  <a:lnTo>
                    <a:pt x="294" y="611"/>
                  </a:lnTo>
                  <a:lnTo>
                    <a:pt x="290" y="580"/>
                  </a:lnTo>
                  <a:lnTo>
                    <a:pt x="284" y="548"/>
                  </a:lnTo>
                  <a:lnTo>
                    <a:pt x="277" y="515"/>
                  </a:lnTo>
                  <a:lnTo>
                    <a:pt x="271" y="482"/>
                  </a:lnTo>
                  <a:lnTo>
                    <a:pt x="268" y="452"/>
                  </a:lnTo>
                  <a:lnTo>
                    <a:pt x="269" y="425"/>
                  </a:lnTo>
                  <a:lnTo>
                    <a:pt x="277" y="399"/>
                  </a:lnTo>
                  <a:lnTo>
                    <a:pt x="287" y="373"/>
                  </a:lnTo>
                  <a:lnTo>
                    <a:pt x="298" y="345"/>
                  </a:lnTo>
                  <a:lnTo>
                    <a:pt x="308" y="317"/>
                  </a:lnTo>
                  <a:lnTo>
                    <a:pt x="313" y="286"/>
                  </a:lnTo>
                  <a:lnTo>
                    <a:pt x="313" y="252"/>
                  </a:lnTo>
                  <a:lnTo>
                    <a:pt x="304" y="213"/>
                  </a:lnTo>
                  <a:close/>
                </a:path>
              </a:pathLst>
            </a:custGeom>
            <a:solidFill>
              <a:srgbClr val="F7B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6" name="Freeform 156"/>
            <p:cNvSpPr>
              <a:spLocks/>
            </p:cNvSpPr>
            <p:nvPr/>
          </p:nvSpPr>
          <p:spPr bwMode="auto">
            <a:xfrm flipH="1">
              <a:off x="2054" y="2799"/>
              <a:ext cx="376" cy="222"/>
            </a:xfrm>
            <a:custGeom>
              <a:avLst/>
              <a:gdLst>
                <a:gd name="T0" fmla="*/ 354 w 376"/>
                <a:gd name="T1" fmla="*/ 33 h 222"/>
                <a:gd name="T2" fmla="*/ 352 w 376"/>
                <a:gd name="T3" fmla="*/ 31 h 222"/>
                <a:gd name="T4" fmla="*/ 349 w 376"/>
                <a:gd name="T5" fmla="*/ 30 h 222"/>
                <a:gd name="T6" fmla="*/ 343 w 376"/>
                <a:gd name="T7" fmla="*/ 27 h 222"/>
                <a:gd name="T8" fmla="*/ 336 w 376"/>
                <a:gd name="T9" fmla="*/ 23 h 222"/>
                <a:gd name="T10" fmla="*/ 326 w 376"/>
                <a:gd name="T11" fmla="*/ 18 h 222"/>
                <a:gd name="T12" fmla="*/ 316 w 376"/>
                <a:gd name="T13" fmla="*/ 14 h 222"/>
                <a:gd name="T14" fmla="*/ 303 w 376"/>
                <a:gd name="T15" fmla="*/ 10 h 222"/>
                <a:gd name="T16" fmla="*/ 289 w 376"/>
                <a:gd name="T17" fmla="*/ 7 h 222"/>
                <a:gd name="T18" fmla="*/ 274 w 376"/>
                <a:gd name="T19" fmla="*/ 4 h 222"/>
                <a:gd name="T20" fmla="*/ 258 w 376"/>
                <a:gd name="T21" fmla="*/ 1 h 222"/>
                <a:gd name="T22" fmla="*/ 241 w 376"/>
                <a:gd name="T23" fmla="*/ 0 h 222"/>
                <a:gd name="T24" fmla="*/ 222 w 376"/>
                <a:gd name="T25" fmla="*/ 1 h 222"/>
                <a:gd name="T26" fmla="*/ 203 w 376"/>
                <a:gd name="T27" fmla="*/ 4 h 222"/>
                <a:gd name="T28" fmla="*/ 183 w 376"/>
                <a:gd name="T29" fmla="*/ 9 h 222"/>
                <a:gd name="T30" fmla="*/ 164 w 376"/>
                <a:gd name="T31" fmla="*/ 16 h 222"/>
                <a:gd name="T32" fmla="*/ 144 w 376"/>
                <a:gd name="T33" fmla="*/ 26 h 222"/>
                <a:gd name="T34" fmla="*/ 124 w 376"/>
                <a:gd name="T35" fmla="*/ 38 h 222"/>
                <a:gd name="T36" fmla="*/ 104 w 376"/>
                <a:gd name="T37" fmla="*/ 51 h 222"/>
                <a:gd name="T38" fmla="*/ 85 w 376"/>
                <a:gd name="T39" fmla="*/ 65 h 222"/>
                <a:gd name="T40" fmla="*/ 65 w 376"/>
                <a:gd name="T41" fmla="*/ 79 h 222"/>
                <a:gd name="T42" fmla="*/ 48 w 376"/>
                <a:gd name="T43" fmla="*/ 95 h 222"/>
                <a:gd name="T44" fmla="*/ 33 w 376"/>
                <a:gd name="T45" fmla="*/ 109 h 222"/>
                <a:gd name="T46" fmla="*/ 20 w 376"/>
                <a:gd name="T47" fmla="*/ 125 h 222"/>
                <a:gd name="T48" fmla="*/ 9 w 376"/>
                <a:gd name="T49" fmla="*/ 139 h 222"/>
                <a:gd name="T50" fmla="*/ 3 w 376"/>
                <a:gd name="T51" fmla="*/ 154 h 222"/>
                <a:gd name="T52" fmla="*/ 0 w 376"/>
                <a:gd name="T53" fmla="*/ 167 h 222"/>
                <a:gd name="T54" fmla="*/ 3 w 376"/>
                <a:gd name="T55" fmla="*/ 180 h 222"/>
                <a:gd name="T56" fmla="*/ 9 w 376"/>
                <a:gd name="T57" fmla="*/ 191 h 222"/>
                <a:gd name="T58" fmla="*/ 22 w 376"/>
                <a:gd name="T59" fmla="*/ 202 h 222"/>
                <a:gd name="T60" fmla="*/ 40 w 376"/>
                <a:gd name="T61" fmla="*/ 209 h 222"/>
                <a:gd name="T62" fmla="*/ 65 w 376"/>
                <a:gd name="T63" fmla="*/ 216 h 222"/>
                <a:gd name="T64" fmla="*/ 96 w 376"/>
                <a:gd name="T65" fmla="*/ 221 h 222"/>
                <a:gd name="T66" fmla="*/ 131 w 376"/>
                <a:gd name="T67" fmla="*/ 222 h 222"/>
                <a:gd name="T68" fmla="*/ 165 w 376"/>
                <a:gd name="T69" fmla="*/ 221 h 222"/>
                <a:gd name="T70" fmla="*/ 196 w 376"/>
                <a:gd name="T71" fmla="*/ 216 h 222"/>
                <a:gd name="T72" fmla="*/ 228 w 376"/>
                <a:gd name="T73" fmla="*/ 208 h 222"/>
                <a:gd name="T74" fmla="*/ 256 w 376"/>
                <a:gd name="T75" fmla="*/ 198 h 222"/>
                <a:gd name="T76" fmla="*/ 282 w 376"/>
                <a:gd name="T77" fmla="*/ 186 h 222"/>
                <a:gd name="T78" fmla="*/ 306 w 376"/>
                <a:gd name="T79" fmla="*/ 172 h 222"/>
                <a:gd name="T80" fmla="*/ 326 w 376"/>
                <a:gd name="T81" fmla="*/ 157 h 222"/>
                <a:gd name="T82" fmla="*/ 343 w 376"/>
                <a:gd name="T83" fmla="*/ 140 h 222"/>
                <a:gd name="T84" fmla="*/ 358 w 376"/>
                <a:gd name="T85" fmla="*/ 124 h 222"/>
                <a:gd name="T86" fmla="*/ 368 w 376"/>
                <a:gd name="T87" fmla="*/ 107 h 222"/>
                <a:gd name="T88" fmla="*/ 375 w 376"/>
                <a:gd name="T89" fmla="*/ 91 h 222"/>
                <a:gd name="T90" fmla="*/ 376 w 376"/>
                <a:gd name="T91" fmla="*/ 74 h 222"/>
                <a:gd name="T92" fmla="*/ 373 w 376"/>
                <a:gd name="T93" fmla="*/ 59 h 222"/>
                <a:gd name="T94" fmla="*/ 367 w 376"/>
                <a:gd name="T95" fmla="*/ 46 h 222"/>
                <a:gd name="T96" fmla="*/ 354 w 376"/>
                <a:gd name="T97" fmla="*/ 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22">
                  <a:moveTo>
                    <a:pt x="354" y="33"/>
                  </a:moveTo>
                  <a:lnTo>
                    <a:pt x="352" y="31"/>
                  </a:lnTo>
                  <a:lnTo>
                    <a:pt x="349" y="30"/>
                  </a:lnTo>
                  <a:lnTo>
                    <a:pt x="343" y="27"/>
                  </a:lnTo>
                  <a:lnTo>
                    <a:pt x="336" y="23"/>
                  </a:lnTo>
                  <a:lnTo>
                    <a:pt x="326" y="18"/>
                  </a:lnTo>
                  <a:lnTo>
                    <a:pt x="316" y="14"/>
                  </a:lnTo>
                  <a:lnTo>
                    <a:pt x="303" y="10"/>
                  </a:lnTo>
                  <a:lnTo>
                    <a:pt x="289" y="7"/>
                  </a:lnTo>
                  <a:lnTo>
                    <a:pt x="274" y="4"/>
                  </a:lnTo>
                  <a:lnTo>
                    <a:pt x="258" y="1"/>
                  </a:lnTo>
                  <a:lnTo>
                    <a:pt x="241" y="0"/>
                  </a:lnTo>
                  <a:lnTo>
                    <a:pt x="222" y="1"/>
                  </a:lnTo>
                  <a:lnTo>
                    <a:pt x="203" y="4"/>
                  </a:lnTo>
                  <a:lnTo>
                    <a:pt x="183" y="9"/>
                  </a:lnTo>
                  <a:lnTo>
                    <a:pt x="164" y="16"/>
                  </a:lnTo>
                  <a:lnTo>
                    <a:pt x="144" y="26"/>
                  </a:lnTo>
                  <a:lnTo>
                    <a:pt x="124" y="38"/>
                  </a:lnTo>
                  <a:lnTo>
                    <a:pt x="104" y="51"/>
                  </a:lnTo>
                  <a:lnTo>
                    <a:pt x="85" y="65"/>
                  </a:lnTo>
                  <a:lnTo>
                    <a:pt x="65" y="79"/>
                  </a:lnTo>
                  <a:lnTo>
                    <a:pt x="48" y="95"/>
                  </a:lnTo>
                  <a:lnTo>
                    <a:pt x="33" y="109"/>
                  </a:lnTo>
                  <a:lnTo>
                    <a:pt x="20" y="125"/>
                  </a:lnTo>
                  <a:lnTo>
                    <a:pt x="9" y="139"/>
                  </a:lnTo>
                  <a:lnTo>
                    <a:pt x="3" y="154"/>
                  </a:lnTo>
                  <a:lnTo>
                    <a:pt x="0" y="167"/>
                  </a:lnTo>
                  <a:lnTo>
                    <a:pt x="3" y="180"/>
                  </a:lnTo>
                  <a:lnTo>
                    <a:pt x="9" y="191"/>
                  </a:lnTo>
                  <a:lnTo>
                    <a:pt x="22" y="202"/>
                  </a:lnTo>
                  <a:lnTo>
                    <a:pt x="40" y="209"/>
                  </a:lnTo>
                  <a:lnTo>
                    <a:pt x="65" y="216"/>
                  </a:lnTo>
                  <a:lnTo>
                    <a:pt x="96" y="221"/>
                  </a:lnTo>
                  <a:lnTo>
                    <a:pt x="131" y="222"/>
                  </a:lnTo>
                  <a:lnTo>
                    <a:pt x="165" y="221"/>
                  </a:lnTo>
                  <a:lnTo>
                    <a:pt x="196" y="216"/>
                  </a:lnTo>
                  <a:lnTo>
                    <a:pt x="228" y="208"/>
                  </a:lnTo>
                  <a:lnTo>
                    <a:pt x="256" y="198"/>
                  </a:lnTo>
                  <a:lnTo>
                    <a:pt x="282" y="186"/>
                  </a:lnTo>
                  <a:lnTo>
                    <a:pt x="306" y="172"/>
                  </a:lnTo>
                  <a:lnTo>
                    <a:pt x="326" y="157"/>
                  </a:lnTo>
                  <a:lnTo>
                    <a:pt x="343" y="140"/>
                  </a:lnTo>
                  <a:lnTo>
                    <a:pt x="358" y="124"/>
                  </a:lnTo>
                  <a:lnTo>
                    <a:pt x="368" y="107"/>
                  </a:lnTo>
                  <a:lnTo>
                    <a:pt x="375" y="91"/>
                  </a:lnTo>
                  <a:lnTo>
                    <a:pt x="376" y="74"/>
                  </a:lnTo>
                  <a:lnTo>
                    <a:pt x="373" y="59"/>
                  </a:lnTo>
                  <a:lnTo>
                    <a:pt x="367" y="46"/>
                  </a:lnTo>
                  <a:lnTo>
                    <a:pt x="35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7" name="Freeform 157"/>
            <p:cNvSpPr>
              <a:spLocks/>
            </p:cNvSpPr>
            <p:nvPr/>
          </p:nvSpPr>
          <p:spPr bwMode="auto">
            <a:xfrm flipH="1">
              <a:off x="2065" y="2807"/>
              <a:ext cx="353" cy="208"/>
            </a:xfrm>
            <a:custGeom>
              <a:avLst/>
              <a:gdLst>
                <a:gd name="T0" fmla="*/ 333 w 353"/>
                <a:gd name="T1" fmla="*/ 30 h 208"/>
                <a:gd name="T2" fmla="*/ 329 w 353"/>
                <a:gd name="T3" fmla="*/ 27 h 208"/>
                <a:gd name="T4" fmla="*/ 316 w 353"/>
                <a:gd name="T5" fmla="*/ 21 h 208"/>
                <a:gd name="T6" fmla="*/ 296 w 353"/>
                <a:gd name="T7" fmla="*/ 13 h 208"/>
                <a:gd name="T8" fmla="*/ 272 w 353"/>
                <a:gd name="T9" fmla="*/ 5 h 208"/>
                <a:gd name="T10" fmla="*/ 242 w 353"/>
                <a:gd name="T11" fmla="*/ 0 h 208"/>
                <a:gd name="T12" fmla="*/ 208 w 353"/>
                <a:gd name="T13" fmla="*/ 0 h 208"/>
                <a:gd name="T14" fmla="*/ 173 w 353"/>
                <a:gd name="T15" fmla="*/ 8 h 208"/>
                <a:gd name="T16" fmla="*/ 135 w 353"/>
                <a:gd name="T17" fmla="*/ 23 h 208"/>
                <a:gd name="T18" fmla="*/ 115 w 353"/>
                <a:gd name="T19" fmla="*/ 35 h 208"/>
                <a:gd name="T20" fmla="*/ 97 w 353"/>
                <a:gd name="T21" fmla="*/ 47 h 208"/>
                <a:gd name="T22" fmla="*/ 79 w 353"/>
                <a:gd name="T23" fmla="*/ 60 h 208"/>
                <a:gd name="T24" fmla="*/ 61 w 353"/>
                <a:gd name="T25" fmla="*/ 74 h 208"/>
                <a:gd name="T26" fmla="*/ 44 w 353"/>
                <a:gd name="T27" fmla="*/ 87 h 208"/>
                <a:gd name="T28" fmla="*/ 30 w 353"/>
                <a:gd name="T29" fmla="*/ 101 h 208"/>
                <a:gd name="T30" fmla="*/ 18 w 353"/>
                <a:gd name="T31" fmla="*/ 116 h 208"/>
                <a:gd name="T32" fmla="*/ 9 w 353"/>
                <a:gd name="T33" fmla="*/ 130 h 208"/>
                <a:gd name="T34" fmla="*/ 2 w 353"/>
                <a:gd name="T35" fmla="*/ 143 h 208"/>
                <a:gd name="T36" fmla="*/ 0 w 353"/>
                <a:gd name="T37" fmla="*/ 156 h 208"/>
                <a:gd name="T38" fmla="*/ 1 w 353"/>
                <a:gd name="T39" fmla="*/ 168 h 208"/>
                <a:gd name="T40" fmla="*/ 8 w 353"/>
                <a:gd name="T41" fmla="*/ 178 h 208"/>
                <a:gd name="T42" fmla="*/ 19 w 353"/>
                <a:gd name="T43" fmla="*/ 188 h 208"/>
                <a:gd name="T44" fmla="*/ 36 w 353"/>
                <a:gd name="T45" fmla="*/ 196 h 208"/>
                <a:gd name="T46" fmla="*/ 60 w 353"/>
                <a:gd name="T47" fmla="*/ 203 h 208"/>
                <a:gd name="T48" fmla="*/ 89 w 353"/>
                <a:gd name="T49" fmla="*/ 207 h 208"/>
                <a:gd name="T50" fmla="*/ 122 w 353"/>
                <a:gd name="T51" fmla="*/ 208 h 208"/>
                <a:gd name="T52" fmla="*/ 154 w 353"/>
                <a:gd name="T53" fmla="*/ 207 h 208"/>
                <a:gd name="T54" fmla="*/ 184 w 353"/>
                <a:gd name="T55" fmla="*/ 201 h 208"/>
                <a:gd name="T56" fmla="*/ 213 w 353"/>
                <a:gd name="T57" fmla="*/ 195 h 208"/>
                <a:gd name="T58" fmla="*/ 240 w 353"/>
                <a:gd name="T59" fmla="*/ 186 h 208"/>
                <a:gd name="T60" fmla="*/ 265 w 353"/>
                <a:gd name="T61" fmla="*/ 174 h 208"/>
                <a:gd name="T62" fmla="*/ 287 w 353"/>
                <a:gd name="T63" fmla="*/ 161 h 208"/>
                <a:gd name="T64" fmla="*/ 307 w 353"/>
                <a:gd name="T65" fmla="*/ 147 h 208"/>
                <a:gd name="T66" fmla="*/ 322 w 353"/>
                <a:gd name="T67" fmla="*/ 131 h 208"/>
                <a:gd name="T68" fmla="*/ 335 w 353"/>
                <a:gd name="T69" fmla="*/ 116 h 208"/>
                <a:gd name="T70" fmla="*/ 346 w 353"/>
                <a:gd name="T71" fmla="*/ 100 h 208"/>
                <a:gd name="T72" fmla="*/ 352 w 353"/>
                <a:gd name="T73" fmla="*/ 84 h 208"/>
                <a:gd name="T74" fmla="*/ 353 w 353"/>
                <a:gd name="T75" fmla="*/ 69 h 208"/>
                <a:gd name="T76" fmla="*/ 351 w 353"/>
                <a:gd name="T77" fmla="*/ 54 h 208"/>
                <a:gd name="T78" fmla="*/ 344 w 353"/>
                <a:gd name="T79" fmla="*/ 41 h 208"/>
                <a:gd name="T80" fmla="*/ 333 w 353"/>
                <a:gd name="T81" fmla="*/ 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3" h="208">
                  <a:moveTo>
                    <a:pt x="333" y="30"/>
                  </a:moveTo>
                  <a:lnTo>
                    <a:pt x="329" y="27"/>
                  </a:lnTo>
                  <a:lnTo>
                    <a:pt x="316" y="21"/>
                  </a:lnTo>
                  <a:lnTo>
                    <a:pt x="296" y="13"/>
                  </a:lnTo>
                  <a:lnTo>
                    <a:pt x="272" y="5"/>
                  </a:lnTo>
                  <a:lnTo>
                    <a:pt x="242" y="0"/>
                  </a:lnTo>
                  <a:lnTo>
                    <a:pt x="208" y="0"/>
                  </a:lnTo>
                  <a:lnTo>
                    <a:pt x="173" y="8"/>
                  </a:lnTo>
                  <a:lnTo>
                    <a:pt x="135" y="23"/>
                  </a:lnTo>
                  <a:lnTo>
                    <a:pt x="115" y="35"/>
                  </a:lnTo>
                  <a:lnTo>
                    <a:pt x="97" y="47"/>
                  </a:lnTo>
                  <a:lnTo>
                    <a:pt x="79" y="60"/>
                  </a:lnTo>
                  <a:lnTo>
                    <a:pt x="61" y="74"/>
                  </a:lnTo>
                  <a:lnTo>
                    <a:pt x="44" y="87"/>
                  </a:lnTo>
                  <a:lnTo>
                    <a:pt x="30" y="101"/>
                  </a:lnTo>
                  <a:lnTo>
                    <a:pt x="18" y="116"/>
                  </a:lnTo>
                  <a:lnTo>
                    <a:pt x="9" y="130"/>
                  </a:lnTo>
                  <a:lnTo>
                    <a:pt x="2" y="143"/>
                  </a:lnTo>
                  <a:lnTo>
                    <a:pt x="0" y="156"/>
                  </a:lnTo>
                  <a:lnTo>
                    <a:pt x="1" y="168"/>
                  </a:lnTo>
                  <a:lnTo>
                    <a:pt x="8" y="178"/>
                  </a:lnTo>
                  <a:lnTo>
                    <a:pt x="19" y="188"/>
                  </a:lnTo>
                  <a:lnTo>
                    <a:pt x="36" y="196"/>
                  </a:lnTo>
                  <a:lnTo>
                    <a:pt x="60" y="203"/>
                  </a:lnTo>
                  <a:lnTo>
                    <a:pt x="89" y="207"/>
                  </a:lnTo>
                  <a:lnTo>
                    <a:pt x="122" y="208"/>
                  </a:lnTo>
                  <a:lnTo>
                    <a:pt x="154" y="207"/>
                  </a:lnTo>
                  <a:lnTo>
                    <a:pt x="184" y="201"/>
                  </a:lnTo>
                  <a:lnTo>
                    <a:pt x="213" y="195"/>
                  </a:lnTo>
                  <a:lnTo>
                    <a:pt x="240" y="186"/>
                  </a:lnTo>
                  <a:lnTo>
                    <a:pt x="265" y="174"/>
                  </a:lnTo>
                  <a:lnTo>
                    <a:pt x="287" y="161"/>
                  </a:lnTo>
                  <a:lnTo>
                    <a:pt x="307" y="147"/>
                  </a:lnTo>
                  <a:lnTo>
                    <a:pt x="322" y="131"/>
                  </a:lnTo>
                  <a:lnTo>
                    <a:pt x="335" y="116"/>
                  </a:lnTo>
                  <a:lnTo>
                    <a:pt x="346" y="100"/>
                  </a:lnTo>
                  <a:lnTo>
                    <a:pt x="352" y="84"/>
                  </a:lnTo>
                  <a:lnTo>
                    <a:pt x="353" y="69"/>
                  </a:lnTo>
                  <a:lnTo>
                    <a:pt x="351" y="54"/>
                  </a:lnTo>
                  <a:lnTo>
                    <a:pt x="344" y="41"/>
                  </a:lnTo>
                  <a:lnTo>
                    <a:pt x="333" y="30"/>
                  </a:lnTo>
                  <a:close/>
                </a:path>
              </a:pathLst>
            </a:custGeom>
            <a:solidFill>
              <a:srgbClr val="FF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8" name="Freeform 158"/>
            <p:cNvSpPr>
              <a:spLocks/>
            </p:cNvSpPr>
            <p:nvPr/>
          </p:nvSpPr>
          <p:spPr bwMode="auto">
            <a:xfrm flipH="1">
              <a:off x="2079" y="2813"/>
              <a:ext cx="331" cy="195"/>
            </a:xfrm>
            <a:custGeom>
              <a:avLst/>
              <a:gdLst>
                <a:gd name="T0" fmla="*/ 312 w 331"/>
                <a:gd name="T1" fmla="*/ 28 h 195"/>
                <a:gd name="T2" fmla="*/ 308 w 331"/>
                <a:gd name="T3" fmla="*/ 25 h 195"/>
                <a:gd name="T4" fmla="*/ 296 w 331"/>
                <a:gd name="T5" fmla="*/ 19 h 195"/>
                <a:gd name="T6" fmla="*/ 278 w 331"/>
                <a:gd name="T7" fmla="*/ 12 h 195"/>
                <a:gd name="T8" fmla="*/ 254 w 331"/>
                <a:gd name="T9" fmla="*/ 4 h 195"/>
                <a:gd name="T10" fmla="*/ 227 w 331"/>
                <a:gd name="T11" fmla="*/ 0 h 195"/>
                <a:gd name="T12" fmla="*/ 196 w 331"/>
                <a:gd name="T13" fmla="*/ 0 h 195"/>
                <a:gd name="T14" fmla="*/ 162 w 331"/>
                <a:gd name="T15" fmla="*/ 7 h 195"/>
                <a:gd name="T16" fmla="*/ 127 w 331"/>
                <a:gd name="T17" fmla="*/ 22 h 195"/>
                <a:gd name="T18" fmla="*/ 109 w 331"/>
                <a:gd name="T19" fmla="*/ 33 h 195"/>
                <a:gd name="T20" fmla="*/ 92 w 331"/>
                <a:gd name="T21" fmla="*/ 45 h 195"/>
                <a:gd name="T22" fmla="*/ 74 w 331"/>
                <a:gd name="T23" fmla="*/ 56 h 195"/>
                <a:gd name="T24" fmla="*/ 57 w 331"/>
                <a:gd name="T25" fmla="*/ 69 h 195"/>
                <a:gd name="T26" fmla="*/ 42 w 331"/>
                <a:gd name="T27" fmla="*/ 82 h 195"/>
                <a:gd name="T28" fmla="*/ 28 w 331"/>
                <a:gd name="T29" fmla="*/ 95 h 195"/>
                <a:gd name="T30" fmla="*/ 16 w 331"/>
                <a:gd name="T31" fmla="*/ 110 h 195"/>
                <a:gd name="T32" fmla="*/ 9 w 331"/>
                <a:gd name="T33" fmla="*/ 121 h 195"/>
                <a:gd name="T34" fmla="*/ 2 w 331"/>
                <a:gd name="T35" fmla="*/ 134 h 195"/>
                <a:gd name="T36" fmla="*/ 0 w 331"/>
                <a:gd name="T37" fmla="*/ 146 h 195"/>
                <a:gd name="T38" fmla="*/ 1 w 331"/>
                <a:gd name="T39" fmla="*/ 158 h 195"/>
                <a:gd name="T40" fmla="*/ 7 w 331"/>
                <a:gd name="T41" fmla="*/ 168 h 195"/>
                <a:gd name="T42" fmla="*/ 18 w 331"/>
                <a:gd name="T43" fmla="*/ 177 h 195"/>
                <a:gd name="T44" fmla="*/ 35 w 331"/>
                <a:gd name="T45" fmla="*/ 184 h 195"/>
                <a:gd name="T46" fmla="*/ 55 w 331"/>
                <a:gd name="T47" fmla="*/ 190 h 195"/>
                <a:gd name="T48" fmla="*/ 84 w 331"/>
                <a:gd name="T49" fmla="*/ 194 h 195"/>
                <a:gd name="T50" fmla="*/ 115 w 331"/>
                <a:gd name="T51" fmla="*/ 195 h 195"/>
                <a:gd name="T52" fmla="*/ 144 w 331"/>
                <a:gd name="T53" fmla="*/ 194 h 195"/>
                <a:gd name="T54" fmla="*/ 172 w 331"/>
                <a:gd name="T55" fmla="*/ 190 h 195"/>
                <a:gd name="T56" fmla="*/ 200 w 331"/>
                <a:gd name="T57" fmla="*/ 182 h 195"/>
                <a:gd name="T58" fmla="*/ 225 w 331"/>
                <a:gd name="T59" fmla="*/ 173 h 195"/>
                <a:gd name="T60" fmla="*/ 248 w 331"/>
                <a:gd name="T61" fmla="*/ 163 h 195"/>
                <a:gd name="T62" fmla="*/ 269 w 331"/>
                <a:gd name="T63" fmla="*/ 151 h 195"/>
                <a:gd name="T64" fmla="*/ 287 w 331"/>
                <a:gd name="T65" fmla="*/ 137 h 195"/>
                <a:gd name="T66" fmla="*/ 303 w 331"/>
                <a:gd name="T67" fmla="*/ 123 h 195"/>
                <a:gd name="T68" fmla="*/ 314 w 331"/>
                <a:gd name="T69" fmla="*/ 108 h 195"/>
                <a:gd name="T70" fmla="*/ 323 w 331"/>
                <a:gd name="T71" fmla="*/ 93 h 195"/>
                <a:gd name="T72" fmla="*/ 329 w 331"/>
                <a:gd name="T73" fmla="*/ 78 h 195"/>
                <a:gd name="T74" fmla="*/ 331 w 331"/>
                <a:gd name="T75" fmla="*/ 64 h 195"/>
                <a:gd name="T76" fmla="*/ 329 w 331"/>
                <a:gd name="T77" fmla="*/ 51 h 195"/>
                <a:gd name="T78" fmla="*/ 322 w 331"/>
                <a:gd name="T79" fmla="*/ 38 h 195"/>
                <a:gd name="T80" fmla="*/ 312 w 331"/>
                <a:gd name="T81" fmla="*/ 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1" h="195">
                  <a:moveTo>
                    <a:pt x="312" y="28"/>
                  </a:moveTo>
                  <a:lnTo>
                    <a:pt x="308" y="25"/>
                  </a:lnTo>
                  <a:lnTo>
                    <a:pt x="296" y="19"/>
                  </a:lnTo>
                  <a:lnTo>
                    <a:pt x="278" y="12"/>
                  </a:lnTo>
                  <a:lnTo>
                    <a:pt x="254" y="4"/>
                  </a:lnTo>
                  <a:lnTo>
                    <a:pt x="227" y="0"/>
                  </a:lnTo>
                  <a:lnTo>
                    <a:pt x="196" y="0"/>
                  </a:lnTo>
                  <a:lnTo>
                    <a:pt x="162" y="7"/>
                  </a:lnTo>
                  <a:lnTo>
                    <a:pt x="127" y="22"/>
                  </a:lnTo>
                  <a:lnTo>
                    <a:pt x="109" y="33"/>
                  </a:lnTo>
                  <a:lnTo>
                    <a:pt x="92" y="45"/>
                  </a:lnTo>
                  <a:lnTo>
                    <a:pt x="74" y="56"/>
                  </a:lnTo>
                  <a:lnTo>
                    <a:pt x="57" y="69"/>
                  </a:lnTo>
                  <a:lnTo>
                    <a:pt x="42" y="82"/>
                  </a:lnTo>
                  <a:lnTo>
                    <a:pt x="28" y="95"/>
                  </a:lnTo>
                  <a:lnTo>
                    <a:pt x="16" y="110"/>
                  </a:lnTo>
                  <a:lnTo>
                    <a:pt x="9" y="121"/>
                  </a:lnTo>
                  <a:lnTo>
                    <a:pt x="2" y="134"/>
                  </a:lnTo>
                  <a:lnTo>
                    <a:pt x="0" y="146"/>
                  </a:lnTo>
                  <a:lnTo>
                    <a:pt x="1" y="158"/>
                  </a:lnTo>
                  <a:lnTo>
                    <a:pt x="7" y="168"/>
                  </a:lnTo>
                  <a:lnTo>
                    <a:pt x="18" y="177"/>
                  </a:lnTo>
                  <a:lnTo>
                    <a:pt x="35" y="184"/>
                  </a:lnTo>
                  <a:lnTo>
                    <a:pt x="55" y="190"/>
                  </a:lnTo>
                  <a:lnTo>
                    <a:pt x="84" y="194"/>
                  </a:lnTo>
                  <a:lnTo>
                    <a:pt x="115" y="195"/>
                  </a:lnTo>
                  <a:lnTo>
                    <a:pt x="144" y="194"/>
                  </a:lnTo>
                  <a:lnTo>
                    <a:pt x="172" y="190"/>
                  </a:lnTo>
                  <a:lnTo>
                    <a:pt x="200" y="182"/>
                  </a:lnTo>
                  <a:lnTo>
                    <a:pt x="225" y="173"/>
                  </a:lnTo>
                  <a:lnTo>
                    <a:pt x="248" y="163"/>
                  </a:lnTo>
                  <a:lnTo>
                    <a:pt x="269" y="151"/>
                  </a:lnTo>
                  <a:lnTo>
                    <a:pt x="287" y="137"/>
                  </a:lnTo>
                  <a:lnTo>
                    <a:pt x="303" y="123"/>
                  </a:lnTo>
                  <a:lnTo>
                    <a:pt x="314" y="108"/>
                  </a:lnTo>
                  <a:lnTo>
                    <a:pt x="323" y="93"/>
                  </a:lnTo>
                  <a:lnTo>
                    <a:pt x="329" y="78"/>
                  </a:lnTo>
                  <a:lnTo>
                    <a:pt x="331" y="64"/>
                  </a:lnTo>
                  <a:lnTo>
                    <a:pt x="329" y="51"/>
                  </a:lnTo>
                  <a:lnTo>
                    <a:pt x="322" y="38"/>
                  </a:lnTo>
                  <a:lnTo>
                    <a:pt x="312" y="28"/>
                  </a:lnTo>
                  <a:close/>
                </a:path>
              </a:pathLst>
            </a:custGeom>
            <a:solidFill>
              <a:srgbClr val="FCE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79" name="Freeform 159"/>
            <p:cNvSpPr>
              <a:spLocks/>
            </p:cNvSpPr>
            <p:nvPr/>
          </p:nvSpPr>
          <p:spPr bwMode="auto">
            <a:xfrm flipH="1">
              <a:off x="2089" y="2820"/>
              <a:ext cx="310" cy="182"/>
            </a:xfrm>
            <a:custGeom>
              <a:avLst/>
              <a:gdLst>
                <a:gd name="T0" fmla="*/ 292 w 310"/>
                <a:gd name="T1" fmla="*/ 26 h 182"/>
                <a:gd name="T2" fmla="*/ 288 w 310"/>
                <a:gd name="T3" fmla="*/ 23 h 182"/>
                <a:gd name="T4" fmla="*/ 277 w 310"/>
                <a:gd name="T5" fmla="*/ 18 h 182"/>
                <a:gd name="T6" fmla="*/ 260 w 310"/>
                <a:gd name="T7" fmla="*/ 10 h 182"/>
                <a:gd name="T8" fmla="*/ 238 w 310"/>
                <a:gd name="T9" fmla="*/ 4 h 182"/>
                <a:gd name="T10" fmla="*/ 212 w 310"/>
                <a:gd name="T11" fmla="*/ 0 h 182"/>
                <a:gd name="T12" fmla="*/ 182 w 310"/>
                <a:gd name="T13" fmla="*/ 0 h 182"/>
                <a:gd name="T14" fmla="*/ 151 w 310"/>
                <a:gd name="T15" fmla="*/ 5 h 182"/>
                <a:gd name="T16" fmla="*/ 119 w 310"/>
                <a:gd name="T17" fmla="*/ 19 h 182"/>
                <a:gd name="T18" fmla="*/ 86 w 310"/>
                <a:gd name="T19" fmla="*/ 40 h 182"/>
                <a:gd name="T20" fmla="*/ 54 w 310"/>
                <a:gd name="T21" fmla="*/ 64 h 182"/>
                <a:gd name="T22" fmla="*/ 26 w 310"/>
                <a:gd name="T23" fmla="*/ 88 h 182"/>
                <a:gd name="T24" fmla="*/ 8 w 310"/>
                <a:gd name="T25" fmla="*/ 113 h 182"/>
                <a:gd name="T26" fmla="*/ 0 w 310"/>
                <a:gd name="T27" fmla="*/ 136 h 182"/>
                <a:gd name="T28" fmla="*/ 8 w 310"/>
                <a:gd name="T29" fmla="*/ 156 h 182"/>
                <a:gd name="T30" fmla="*/ 33 w 310"/>
                <a:gd name="T31" fmla="*/ 172 h 182"/>
                <a:gd name="T32" fmla="*/ 80 w 310"/>
                <a:gd name="T33" fmla="*/ 181 h 182"/>
                <a:gd name="T34" fmla="*/ 108 w 310"/>
                <a:gd name="T35" fmla="*/ 182 h 182"/>
                <a:gd name="T36" fmla="*/ 135 w 310"/>
                <a:gd name="T37" fmla="*/ 181 h 182"/>
                <a:gd name="T38" fmla="*/ 163 w 310"/>
                <a:gd name="T39" fmla="*/ 177 h 182"/>
                <a:gd name="T40" fmla="*/ 188 w 310"/>
                <a:gd name="T41" fmla="*/ 170 h 182"/>
                <a:gd name="T42" fmla="*/ 211 w 310"/>
                <a:gd name="T43" fmla="*/ 161 h 182"/>
                <a:gd name="T44" fmla="*/ 232 w 310"/>
                <a:gd name="T45" fmla="*/ 152 h 182"/>
                <a:gd name="T46" fmla="*/ 251 w 310"/>
                <a:gd name="T47" fmla="*/ 140 h 182"/>
                <a:gd name="T48" fmla="*/ 268 w 310"/>
                <a:gd name="T49" fmla="*/ 127 h 182"/>
                <a:gd name="T50" fmla="*/ 282 w 310"/>
                <a:gd name="T51" fmla="*/ 114 h 182"/>
                <a:gd name="T52" fmla="*/ 294 w 310"/>
                <a:gd name="T53" fmla="*/ 101 h 182"/>
                <a:gd name="T54" fmla="*/ 303 w 310"/>
                <a:gd name="T55" fmla="*/ 87 h 182"/>
                <a:gd name="T56" fmla="*/ 308 w 310"/>
                <a:gd name="T57" fmla="*/ 73 h 182"/>
                <a:gd name="T58" fmla="*/ 310 w 310"/>
                <a:gd name="T59" fmla="*/ 60 h 182"/>
                <a:gd name="T60" fmla="*/ 308 w 310"/>
                <a:gd name="T61" fmla="*/ 48 h 182"/>
                <a:gd name="T62" fmla="*/ 302 w 310"/>
                <a:gd name="T63" fmla="*/ 36 h 182"/>
                <a:gd name="T64" fmla="*/ 292 w 310"/>
                <a:gd name="T6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182">
                  <a:moveTo>
                    <a:pt x="292" y="26"/>
                  </a:moveTo>
                  <a:lnTo>
                    <a:pt x="288" y="23"/>
                  </a:lnTo>
                  <a:lnTo>
                    <a:pt x="277" y="18"/>
                  </a:lnTo>
                  <a:lnTo>
                    <a:pt x="260" y="10"/>
                  </a:lnTo>
                  <a:lnTo>
                    <a:pt x="238" y="4"/>
                  </a:lnTo>
                  <a:lnTo>
                    <a:pt x="212" y="0"/>
                  </a:lnTo>
                  <a:lnTo>
                    <a:pt x="182" y="0"/>
                  </a:lnTo>
                  <a:lnTo>
                    <a:pt x="151" y="5"/>
                  </a:lnTo>
                  <a:lnTo>
                    <a:pt x="119" y="19"/>
                  </a:lnTo>
                  <a:lnTo>
                    <a:pt x="86" y="40"/>
                  </a:lnTo>
                  <a:lnTo>
                    <a:pt x="54" y="64"/>
                  </a:lnTo>
                  <a:lnTo>
                    <a:pt x="26" y="88"/>
                  </a:lnTo>
                  <a:lnTo>
                    <a:pt x="8" y="113"/>
                  </a:lnTo>
                  <a:lnTo>
                    <a:pt x="0" y="136"/>
                  </a:lnTo>
                  <a:lnTo>
                    <a:pt x="8" y="156"/>
                  </a:lnTo>
                  <a:lnTo>
                    <a:pt x="33" y="172"/>
                  </a:lnTo>
                  <a:lnTo>
                    <a:pt x="80" y="181"/>
                  </a:lnTo>
                  <a:lnTo>
                    <a:pt x="108" y="182"/>
                  </a:lnTo>
                  <a:lnTo>
                    <a:pt x="135" y="181"/>
                  </a:lnTo>
                  <a:lnTo>
                    <a:pt x="163" y="177"/>
                  </a:lnTo>
                  <a:lnTo>
                    <a:pt x="188" y="170"/>
                  </a:lnTo>
                  <a:lnTo>
                    <a:pt x="211" y="161"/>
                  </a:lnTo>
                  <a:lnTo>
                    <a:pt x="232" y="152"/>
                  </a:lnTo>
                  <a:lnTo>
                    <a:pt x="251" y="140"/>
                  </a:lnTo>
                  <a:lnTo>
                    <a:pt x="268" y="127"/>
                  </a:lnTo>
                  <a:lnTo>
                    <a:pt x="282" y="114"/>
                  </a:lnTo>
                  <a:lnTo>
                    <a:pt x="294" y="101"/>
                  </a:lnTo>
                  <a:lnTo>
                    <a:pt x="303" y="87"/>
                  </a:lnTo>
                  <a:lnTo>
                    <a:pt x="308" y="73"/>
                  </a:lnTo>
                  <a:lnTo>
                    <a:pt x="310" y="60"/>
                  </a:lnTo>
                  <a:lnTo>
                    <a:pt x="308" y="48"/>
                  </a:lnTo>
                  <a:lnTo>
                    <a:pt x="302" y="36"/>
                  </a:lnTo>
                  <a:lnTo>
                    <a:pt x="292" y="26"/>
                  </a:lnTo>
                  <a:close/>
                </a:path>
              </a:pathLst>
            </a:custGeom>
            <a:solidFill>
              <a:srgbClr val="FCE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0" name="Freeform 160"/>
            <p:cNvSpPr>
              <a:spLocks/>
            </p:cNvSpPr>
            <p:nvPr/>
          </p:nvSpPr>
          <p:spPr bwMode="auto">
            <a:xfrm flipH="1">
              <a:off x="2097" y="2826"/>
              <a:ext cx="286" cy="169"/>
            </a:xfrm>
            <a:custGeom>
              <a:avLst/>
              <a:gdLst>
                <a:gd name="T0" fmla="*/ 269 w 286"/>
                <a:gd name="T1" fmla="*/ 25 h 169"/>
                <a:gd name="T2" fmla="*/ 265 w 286"/>
                <a:gd name="T3" fmla="*/ 22 h 169"/>
                <a:gd name="T4" fmla="*/ 256 w 286"/>
                <a:gd name="T5" fmla="*/ 17 h 169"/>
                <a:gd name="T6" fmla="*/ 239 w 286"/>
                <a:gd name="T7" fmla="*/ 11 h 169"/>
                <a:gd name="T8" fmla="*/ 220 w 286"/>
                <a:gd name="T9" fmla="*/ 4 h 169"/>
                <a:gd name="T10" fmla="*/ 195 w 286"/>
                <a:gd name="T11" fmla="*/ 0 h 169"/>
                <a:gd name="T12" fmla="*/ 168 w 286"/>
                <a:gd name="T13" fmla="*/ 0 h 169"/>
                <a:gd name="T14" fmla="*/ 139 w 286"/>
                <a:gd name="T15" fmla="*/ 6 h 169"/>
                <a:gd name="T16" fmla="*/ 109 w 286"/>
                <a:gd name="T17" fmla="*/ 19 h 169"/>
                <a:gd name="T18" fmla="*/ 78 w 286"/>
                <a:gd name="T19" fmla="*/ 38 h 169"/>
                <a:gd name="T20" fmla="*/ 49 w 286"/>
                <a:gd name="T21" fmla="*/ 60 h 169"/>
                <a:gd name="T22" fmla="*/ 25 w 286"/>
                <a:gd name="T23" fmla="*/ 82 h 169"/>
                <a:gd name="T24" fmla="*/ 6 w 286"/>
                <a:gd name="T25" fmla="*/ 106 h 169"/>
                <a:gd name="T26" fmla="*/ 0 w 286"/>
                <a:gd name="T27" fmla="*/ 127 h 169"/>
                <a:gd name="T28" fmla="*/ 6 w 286"/>
                <a:gd name="T29" fmla="*/ 145 h 169"/>
                <a:gd name="T30" fmla="*/ 30 w 286"/>
                <a:gd name="T31" fmla="*/ 159 h 169"/>
                <a:gd name="T32" fmla="*/ 73 w 286"/>
                <a:gd name="T33" fmla="*/ 168 h 169"/>
                <a:gd name="T34" fmla="*/ 100 w 286"/>
                <a:gd name="T35" fmla="*/ 169 h 169"/>
                <a:gd name="T36" fmla="*/ 125 w 286"/>
                <a:gd name="T37" fmla="*/ 168 h 169"/>
                <a:gd name="T38" fmla="*/ 149 w 286"/>
                <a:gd name="T39" fmla="*/ 164 h 169"/>
                <a:gd name="T40" fmla="*/ 173 w 286"/>
                <a:gd name="T41" fmla="*/ 158 h 169"/>
                <a:gd name="T42" fmla="*/ 195 w 286"/>
                <a:gd name="T43" fmla="*/ 150 h 169"/>
                <a:gd name="T44" fmla="*/ 214 w 286"/>
                <a:gd name="T45" fmla="*/ 141 h 169"/>
                <a:gd name="T46" fmla="*/ 233 w 286"/>
                <a:gd name="T47" fmla="*/ 130 h 169"/>
                <a:gd name="T48" fmla="*/ 248 w 286"/>
                <a:gd name="T49" fmla="*/ 119 h 169"/>
                <a:gd name="T50" fmla="*/ 261 w 286"/>
                <a:gd name="T51" fmla="*/ 107 h 169"/>
                <a:gd name="T52" fmla="*/ 272 w 286"/>
                <a:gd name="T53" fmla="*/ 94 h 169"/>
                <a:gd name="T54" fmla="*/ 279 w 286"/>
                <a:gd name="T55" fmla="*/ 81 h 169"/>
                <a:gd name="T56" fmla="*/ 285 w 286"/>
                <a:gd name="T57" fmla="*/ 68 h 169"/>
                <a:gd name="T58" fmla="*/ 286 w 286"/>
                <a:gd name="T59" fmla="*/ 56 h 169"/>
                <a:gd name="T60" fmla="*/ 285 w 286"/>
                <a:gd name="T61" fmla="*/ 45 h 169"/>
                <a:gd name="T62" fmla="*/ 278 w 286"/>
                <a:gd name="T63" fmla="*/ 34 h 169"/>
                <a:gd name="T64" fmla="*/ 269 w 286"/>
                <a:gd name="T65" fmla="*/ 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169">
                  <a:moveTo>
                    <a:pt x="269" y="25"/>
                  </a:moveTo>
                  <a:lnTo>
                    <a:pt x="265" y="22"/>
                  </a:lnTo>
                  <a:lnTo>
                    <a:pt x="256" y="17"/>
                  </a:lnTo>
                  <a:lnTo>
                    <a:pt x="239" y="11"/>
                  </a:lnTo>
                  <a:lnTo>
                    <a:pt x="220" y="4"/>
                  </a:lnTo>
                  <a:lnTo>
                    <a:pt x="195" y="0"/>
                  </a:lnTo>
                  <a:lnTo>
                    <a:pt x="168" y="0"/>
                  </a:lnTo>
                  <a:lnTo>
                    <a:pt x="139" y="6"/>
                  </a:lnTo>
                  <a:lnTo>
                    <a:pt x="109" y="19"/>
                  </a:lnTo>
                  <a:lnTo>
                    <a:pt x="78" y="38"/>
                  </a:lnTo>
                  <a:lnTo>
                    <a:pt x="49" y="60"/>
                  </a:lnTo>
                  <a:lnTo>
                    <a:pt x="25" y="82"/>
                  </a:lnTo>
                  <a:lnTo>
                    <a:pt x="6" y="106"/>
                  </a:lnTo>
                  <a:lnTo>
                    <a:pt x="0" y="127"/>
                  </a:lnTo>
                  <a:lnTo>
                    <a:pt x="6" y="145"/>
                  </a:lnTo>
                  <a:lnTo>
                    <a:pt x="30" y="159"/>
                  </a:lnTo>
                  <a:lnTo>
                    <a:pt x="73" y="168"/>
                  </a:lnTo>
                  <a:lnTo>
                    <a:pt x="100" y="169"/>
                  </a:lnTo>
                  <a:lnTo>
                    <a:pt x="125" y="168"/>
                  </a:lnTo>
                  <a:lnTo>
                    <a:pt x="149" y="164"/>
                  </a:lnTo>
                  <a:lnTo>
                    <a:pt x="173" y="158"/>
                  </a:lnTo>
                  <a:lnTo>
                    <a:pt x="195" y="150"/>
                  </a:lnTo>
                  <a:lnTo>
                    <a:pt x="214" y="141"/>
                  </a:lnTo>
                  <a:lnTo>
                    <a:pt x="233" y="130"/>
                  </a:lnTo>
                  <a:lnTo>
                    <a:pt x="248" y="119"/>
                  </a:lnTo>
                  <a:lnTo>
                    <a:pt x="261" y="107"/>
                  </a:lnTo>
                  <a:lnTo>
                    <a:pt x="272" y="94"/>
                  </a:lnTo>
                  <a:lnTo>
                    <a:pt x="279" y="81"/>
                  </a:lnTo>
                  <a:lnTo>
                    <a:pt x="285" y="68"/>
                  </a:lnTo>
                  <a:lnTo>
                    <a:pt x="286" y="56"/>
                  </a:lnTo>
                  <a:lnTo>
                    <a:pt x="285" y="45"/>
                  </a:lnTo>
                  <a:lnTo>
                    <a:pt x="278" y="34"/>
                  </a:lnTo>
                  <a:lnTo>
                    <a:pt x="269" y="25"/>
                  </a:lnTo>
                  <a:close/>
                </a:path>
              </a:pathLst>
            </a:custGeom>
            <a:solidFill>
              <a:srgbClr val="F9D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1" name="Freeform 161"/>
            <p:cNvSpPr>
              <a:spLocks/>
            </p:cNvSpPr>
            <p:nvPr/>
          </p:nvSpPr>
          <p:spPr bwMode="auto">
            <a:xfrm flipH="1">
              <a:off x="2111" y="2833"/>
              <a:ext cx="264" cy="156"/>
            </a:xfrm>
            <a:custGeom>
              <a:avLst/>
              <a:gdLst>
                <a:gd name="T0" fmla="*/ 248 w 264"/>
                <a:gd name="T1" fmla="*/ 22 h 156"/>
                <a:gd name="T2" fmla="*/ 244 w 264"/>
                <a:gd name="T3" fmla="*/ 19 h 156"/>
                <a:gd name="T4" fmla="*/ 235 w 264"/>
                <a:gd name="T5" fmla="*/ 15 h 156"/>
                <a:gd name="T6" fmla="*/ 221 w 264"/>
                <a:gd name="T7" fmla="*/ 9 h 156"/>
                <a:gd name="T8" fmla="*/ 203 w 264"/>
                <a:gd name="T9" fmla="*/ 4 h 156"/>
                <a:gd name="T10" fmla="*/ 180 w 264"/>
                <a:gd name="T11" fmla="*/ 0 h 156"/>
                <a:gd name="T12" fmla="*/ 156 w 264"/>
                <a:gd name="T13" fmla="*/ 0 h 156"/>
                <a:gd name="T14" fmla="*/ 128 w 264"/>
                <a:gd name="T15" fmla="*/ 5 h 156"/>
                <a:gd name="T16" fmla="*/ 101 w 264"/>
                <a:gd name="T17" fmla="*/ 17 h 156"/>
                <a:gd name="T18" fmla="*/ 72 w 264"/>
                <a:gd name="T19" fmla="*/ 35 h 156"/>
                <a:gd name="T20" fmla="*/ 45 w 264"/>
                <a:gd name="T21" fmla="*/ 54 h 156"/>
                <a:gd name="T22" fmla="*/ 22 w 264"/>
                <a:gd name="T23" fmla="*/ 75 h 156"/>
                <a:gd name="T24" fmla="*/ 6 w 264"/>
                <a:gd name="T25" fmla="*/ 96 h 156"/>
                <a:gd name="T26" fmla="*/ 0 w 264"/>
                <a:gd name="T27" fmla="*/ 116 h 156"/>
                <a:gd name="T28" fmla="*/ 5 w 264"/>
                <a:gd name="T29" fmla="*/ 133 h 156"/>
                <a:gd name="T30" fmla="*/ 27 w 264"/>
                <a:gd name="T31" fmla="*/ 147 h 156"/>
                <a:gd name="T32" fmla="*/ 67 w 264"/>
                <a:gd name="T33" fmla="*/ 155 h 156"/>
                <a:gd name="T34" fmla="*/ 92 w 264"/>
                <a:gd name="T35" fmla="*/ 156 h 156"/>
                <a:gd name="T36" fmla="*/ 115 w 264"/>
                <a:gd name="T37" fmla="*/ 155 h 156"/>
                <a:gd name="T38" fmla="*/ 137 w 264"/>
                <a:gd name="T39" fmla="*/ 151 h 156"/>
                <a:gd name="T40" fmla="*/ 160 w 264"/>
                <a:gd name="T41" fmla="*/ 146 h 156"/>
                <a:gd name="T42" fmla="*/ 179 w 264"/>
                <a:gd name="T43" fmla="*/ 139 h 156"/>
                <a:gd name="T44" fmla="*/ 197 w 264"/>
                <a:gd name="T45" fmla="*/ 130 h 156"/>
                <a:gd name="T46" fmla="*/ 214 w 264"/>
                <a:gd name="T47" fmla="*/ 121 h 156"/>
                <a:gd name="T48" fmla="*/ 229 w 264"/>
                <a:gd name="T49" fmla="*/ 109 h 156"/>
                <a:gd name="T50" fmla="*/ 242 w 264"/>
                <a:gd name="T51" fmla="*/ 99 h 156"/>
                <a:gd name="T52" fmla="*/ 251 w 264"/>
                <a:gd name="T53" fmla="*/ 87 h 156"/>
                <a:gd name="T54" fmla="*/ 258 w 264"/>
                <a:gd name="T55" fmla="*/ 74 h 156"/>
                <a:gd name="T56" fmla="*/ 262 w 264"/>
                <a:gd name="T57" fmla="*/ 62 h 156"/>
                <a:gd name="T58" fmla="*/ 264 w 264"/>
                <a:gd name="T59" fmla="*/ 52 h 156"/>
                <a:gd name="T60" fmla="*/ 262 w 264"/>
                <a:gd name="T61" fmla="*/ 40 h 156"/>
                <a:gd name="T62" fmla="*/ 257 w 264"/>
                <a:gd name="T63" fmla="*/ 31 h 156"/>
                <a:gd name="T64" fmla="*/ 248 w 264"/>
                <a:gd name="T65"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156">
                  <a:moveTo>
                    <a:pt x="248" y="22"/>
                  </a:moveTo>
                  <a:lnTo>
                    <a:pt x="244" y="19"/>
                  </a:lnTo>
                  <a:lnTo>
                    <a:pt x="235" y="15"/>
                  </a:lnTo>
                  <a:lnTo>
                    <a:pt x="221" y="9"/>
                  </a:lnTo>
                  <a:lnTo>
                    <a:pt x="203" y="4"/>
                  </a:lnTo>
                  <a:lnTo>
                    <a:pt x="180" y="0"/>
                  </a:lnTo>
                  <a:lnTo>
                    <a:pt x="156" y="0"/>
                  </a:lnTo>
                  <a:lnTo>
                    <a:pt x="128" y="5"/>
                  </a:lnTo>
                  <a:lnTo>
                    <a:pt x="101" y="17"/>
                  </a:lnTo>
                  <a:lnTo>
                    <a:pt x="72" y="35"/>
                  </a:lnTo>
                  <a:lnTo>
                    <a:pt x="45" y="54"/>
                  </a:lnTo>
                  <a:lnTo>
                    <a:pt x="22" y="75"/>
                  </a:lnTo>
                  <a:lnTo>
                    <a:pt x="6" y="96"/>
                  </a:lnTo>
                  <a:lnTo>
                    <a:pt x="0" y="116"/>
                  </a:lnTo>
                  <a:lnTo>
                    <a:pt x="5" y="133"/>
                  </a:lnTo>
                  <a:lnTo>
                    <a:pt x="27" y="147"/>
                  </a:lnTo>
                  <a:lnTo>
                    <a:pt x="67" y="155"/>
                  </a:lnTo>
                  <a:lnTo>
                    <a:pt x="92" y="156"/>
                  </a:lnTo>
                  <a:lnTo>
                    <a:pt x="115" y="155"/>
                  </a:lnTo>
                  <a:lnTo>
                    <a:pt x="137" y="151"/>
                  </a:lnTo>
                  <a:lnTo>
                    <a:pt x="160" y="146"/>
                  </a:lnTo>
                  <a:lnTo>
                    <a:pt x="179" y="139"/>
                  </a:lnTo>
                  <a:lnTo>
                    <a:pt x="197" y="130"/>
                  </a:lnTo>
                  <a:lnTo>
                    <a:pt x="214" y="121"/>
                  </a:lnTo>
                  <a:lnTo>
                    <a:pt x="229" y="109"/>
                  </a:lnTo>
                  <a:lnTo>
                    <a:pt x="242" y="99"/>
                  </a:lnTo>
                  <a:lnTo>
                    <a:pt x="251" y="87"/>
                  </a:lnTo>
                  <a:lnTo>
                    <a:pt x="258" y="74"/>
                  </a:lnTo>
                  <a:lnTo>
                    <a:pt x="262" y="62"/>
                  </a:lnTo>
                  <a:lnTo>
                    <a:pt x="264" y="52"/>
                  </a:lnTo>
                  <a:lnTo>
                    <a:pt x="262" y="40"/>
                  </a:lnTo>
                  <a:lnTo>
                    <a:pt x="257" y="31"/>
                  </a:lnTo>
                  <a:lnTo>
                    <a:pt x="248" y="22"/>
                  </a:lnTo>
                  <a:close/>
                </a:path>
              </a:pathLst>
            </a:custGeom>
            <a:solidFill>
              <a:srgbClr val="F9CE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2" name="Freeform 162"/>
            <p:cNvSpPr>
              <a:spLocks/>
            </p:cNvSpPr>
            <p:nvPr/>
          </p:nvSpPr>
          <p:spPr bwMode="auto">
            <a:xfrm flipH="1">
              <a:off x="2122" y="2839"/>
              <a:ext cx="242" cy="143"/>
            </a:xfrm>
            <a:custGeom>
              <a:avLst/>
              <a:gdLst>
                <a:gd name="T0" fmla="*/ 228 w 242"/>
                <a:gd name="T1" fmla="*/ 21 h 143"/>
                <a:gd name="T2" fmla="*/ 225 w 242"/>
                <a:gd name="T3" fmla="*/ 20 h 143"/>
                <a:gd name="T4" fmla="*/ 216 w 242"/>
                <a:gd name="T5" fmla="*/ 15 h 143"/>
                <a:gd name="T6" fmla="*/ 203 w 242"/>
                <a:gd name="T7" fmla="*/ 9 h 143"/>
                <a:gd name="T8" fmla="*/ 186 w 242"/>
                <a:gd name="T9" fmla="*/ 4 h 143"/>
                <a:gd name="T10" fmla="*/ 166 w 242"/>
                <a:gd name="T11" fmla="*/ 0 h 143"/>
                <a:gd name="T12" fmla="*/ 143 w 242"/>
                <a:gd name="T13" fmla="*/ 0 h 143"/>
                <a:gd name="T14" fmla="*/ 119 w 242"/>
                <a:gd name="T15" fmla="*/ 6 h 143"/>
                <a:gd name="T16" fmla="*/ 93 w 242"/>
                <a:gd name="T17" fmla="*/ 16 h 143"/>
                <a:gd name="T18" fmla="*/ 67 w 242"/>
                <a:gd name="T19" fmla="*/ 32 h 143"/>
                <a:gd name="T20" fmla="*/ 42 w 242"/>
                <a:gd name="T21" fmla="*/ 50 h 143"/>
                <a:gd name="T22" fmla="*/ 21 w 242"/>
                <a:gd name="T23" fmla="*/ 69 h 143"/>
                <a:gd name="T24" fmla="*/ 6 w 242"/>
                <a:gd name="T25" fmla="*/ 89 h 143"/>
                <a:gd name="T26" fmla="*/ 0 w 242"/>
                <a:gd name="T27" fmla="*/ 107 h 143"/>
                <a:gd name="T28" fmla="*/ 6 w 242"/>
                <a:gd name="T29" fmla="*/ 123 h 143"/>
                <a:gd name="T30" fmla="*/ 25 w 242"/>
                <a:gd name="T31" fmla="*/ 134 h 143"/>
                <a:gd name="T32" fmla="*/ 61 w 242"/>
                <a:gd name="T33" fmla="*/ 142 h 143"/>
                <a:gd name="T34" fmla="*/ 84 w 242"/>
                <a:gd name="T35" fmla="*/ 143 h 143"/>
                <a:gd name="T36" fmla="*/ 106 w 242"/>
                <a:gd name="T37" fmla="*/ 142 h 143"/>
                <a:gd name="T38" fmla="*/ 126 w 242"/>
                <a:gd name="T39" fmla="*/ 140 h 143"/>
                <a:gd name="T40" fmla="*/ 146 w 242"/>
                <a:gd name="T41" fmla="*/ 134 h 143"/>
                <a:gd name="T42" fmla="*/ 164 w 242"/>
                <a:gd name="T43" fmla="*/ 128 h 143"/>
                <a:gd name="T44" fmla="*/ 181 w 242"/>
                <a:gd name="T45" fmla="*/ 120 h 143"/>
                <a:gd name="T46" fmla="*/ 197 w 242"/>
                <a:gd name="T47" fmla="*/ 111 h 143"/>
                <a:gd name="T48" fmla="*/ 210 w 242"/>
                <a:gd name="T49" fmla="*/ 100 h 143"/>
                <a:gd name="T50" fmla="*/ 221 w 242"/>
                <a:gd name="T51" fmla="*/ 91 h 143"/>
                <a:gd name="T52" fmla="*/ 231 w 242"/>
                <a:gd name="T53" fmla="*/ 80 h 143"/>
                <a:gd name="T54" fmla="*/ 237 w 242"/>
                <a:gd name="T55" fmla="*/ 69 h 143"/>
                <a:gd name="T56" fmla="*/ 241 w 242"/>
                <a:gd name="T57" fmla="*/ 59 h 143"/>
                <a:gd name="T58" fmla="*/ 242 w 242"/>
                <a:gd name="T59" fmla="*/ 48 h 143"/>
                <a:gd name="T60" fmla="*/ 241 w 242"/>
                <a:gd name="T61" fmla="*/ 38 h 143"/>
                <a:gd name="T62" fmla="*/ 236 w 242"/>
                <a:gd name="T63" fmla="*/ 29 h 143"/>
                <a:gd name="T64" fmla="*/ 228 w 242"/>
                <a:gd name="T65" fmla="*/ 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143">
                  <a:moveTo>
                    <a:pt x="228" y="21"/>
                  </a:moveTo>
                  <a:lnTo>
                    <a:pt x="225" y="20"/>
                  </a:lnTo>
                  <a:lnTo>
                    <a:pt x="216" y="15"/>
                  </a:lnTo>
                  <a:lnTo>
                    <a:pt x="203" y="9"/>
                  </a:lnTo>
                  <a:lnTo>
                    <a:pt x="186" y="4"/>
                  </a:lnTo>
                  <a:lnTo>
                    <a:pt x="166" y="0"/>
                  </a:lnTo>
                  <a:lnTo>
                    <a:pt x="143" y="0"/>
                  </a:lnTo>
                  <a:lnTo>
                    <a:pt x="119" y="6"/>
                  </a:lnTo>
                  <a:lnTo>
                    <a:pt x="93" y="16"/>
                  </a:lnTo>
                  <a:lnTo>
                    <a:pt x="67" y="32"/>
                  </a:lnTo>
                  <a:lnTo>
                    <a:pt x="42" y="50"/>
                  </a:lnTo>
                  <a:lnTo>
                    <a:pt x="21" y="69"/>
                  </a:lnTo>
                  <a:lnTo>
                    <a:pt x="6" y="89"/>
                  </a:lnTo>
                  <a:lnTo>
                    <a:pt x="0" y="107"/>
                  </a:lnTo>
                  <a:lnTo>
                    <a:pt x="6" y="123"/>
                  </a:lnTo>
                  <a:lnTo>
                    <a:pt x="25" y="134"/>
                  </a:lnTo>
                  <a:lnTo>
                    <a:pt x="61" y="142"/>
                  </a:lnTo>
                  <a:lnTo>
                    <a:pt x="84" y="143"/>
                  </a:lnTo>
                  <a:lnTo>
                    <a:pt x="106" y="142"/>
                  </a:lnTo>
                  <a:lnTo>
                    <a:pt x="126" y="140"/>
                  </a:lnTo>
                  <a:lnTo>
                    <a:pt x="146" y="134"/>
                  </a:lnTo>
                  <a:lnTo>
                    <a:pt x="164" y="128"/>
                  </a:lnTo>
                  <a:lnTo>
                    <a:pt x="181" y="120"/>
                  </a:lnTo>
                  <a:lnTo>
                    <a:pt x="197" y="111"/>
                  </a:lnTo>
                  <a:lnTo>
                    <a:pt x="210" y="100"/>
                  </a:lnTo>
                  <a:lnTo>
                    <a:pt x="221" y="91"/>
                  </a:lnTo>
                  <a:lnTo>
                    <a:pt x="231" y="80"/>
                  </a:lnTo>
                  <a:lnTo>
                    <a:pt x="237" y="69"/>
                  </a:lnTo>
                  <a:lnTo>
                    <a:pt x="241" y="59"/>
                  </a:lnTo>
                  <a:lnTo>
                    <a:pt x="242" y="48"/>
                  </a:lnTo>
                  <a:lnTo>
                    <a:pt x="241" y="38"/>
                  </a:lnTo>
                  <a:lnTo>
                    <a:pt x="236" y="29"/>
                  </a:lnTo>
                  <a:lnTo>
                    <a:pt x="228" y="21"/>
                  </a:lnTo>
                  <a:close/>
                </a:path>
              </a:pathLst>
            </a:custGeom>
            <a:solidFill>
              <a:srgbClr val="F7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3" name="Freeform 163"/>
            <p:cNvSpPr>
              <a:spLocks/>
            </p:cNvSpPr>
            <p:nvPr/>
          </p:nvSpPr>
          <p:spPr bwMode="auto">
            <a:xfrm flipH="1">
              <a:off x="2133" y="2846"/>
              <a:ext cx="219" cy="129"/>
            </a:xfrm>
            <a:custGeom>
              <a:avLst/>
              <a:gdLst>
                <a:gd name="T0" fmla="*/ 207 w 219"/>
                <a:gd name="T1" fmla="*/ 18 h 129"/>
                <a:gd name="T2" fmla="*/ 204 w 219"/>
                <a:gd name="T3" fmla="*/ 17 h 129"/>
                <a:gd name="T4" fmla="*/ 196 w 219"/>
                <a:gd name="T5" fmla="*/ 13 h 129"/>
                <a:gd name="T6" fmla="*/ 185 w 219"/>
                <a:gd name="T7" fmla="*/ 8 h 129"/>
                <a:gd name="T8" fmla="*/ 169 w 219"/>
                <a:gd name="T9" fmla="*/ 2 h 129"/>
                <a:gd name="T10" fmla="*/ 151 w 219"/>
                <a:gd name="T11" fmla="*/ 0 h 129"/>
                <a:gd name="T12" fmla="*/ 130 w 219"/>
                <a:gd name="T13" fmla="*/ 0 h 129"/>
                <a:gd name="T14" fmla="*/ 108 w 219"/>
                <a:gd name="T15" fmla="*/ 4 h 129"/>
                <a:gd name="T16" fmla="*/ 85 w 219"/>
                <a:gd name="T17" fmla="*/ 14 h 129"/>
                <a:gd name="T18" fmla="*/ 61 w 219"/>
                <a:gd name="T19" fmla="*/ 28 h 129"/>
                <a:gd name="T20" fmla="*/ 38 w 219"/>
                <a:gd name="T21" fmla="*/ 45 h 129"/>
                <a:gd name="T22" fmla="*/ 20 w 219"/>
                <a:gd name="T23" fmla="*/ 62 h 129"/>
                <a:gd name="T24" fmla="*/ 5 w 219"/>
                <a:gd name="T25" fmla="*/ 80 h 129"/>
                <a:gd name="T26" fmla="*/ 0 w 219"/>
                <a:gd name="T27" fmla="*/ 96 h 129"/>
                <a:gd name="T28" fmla="*/ 5 w 219"/>
                <a:gd name="T29" fmla="*/ 110 h 129"/>
                <a:gd name="T30" fmla="*/ 23 w 219"/>
                <a:gd name="T31" fmla="*/ 122 h 129"/>
                <a:gd name="T32" fmla="*/ 56 w 219"/>
                <a:gd name="T33" fmla="*/ 129 h 129"/>
                <a:gd name="T34" fmla="*/ 96 w 219"/>
                <a:gd name="T35" fmla="*/ 129 h 129"/>
                <a:gd name="T36" fmla="*/ 133 w 219"/>
                <a:gd name="T37" fmla="*/ 121 h 129"/>
                <a:gd name="T38" fmla="*/ 165 w 219"/>
                <a:gd name="T39" fmla="*/ 108 h 129"/>
                <a:gd name="T40" fmla="*/ 191 w 219"/>
                <a:gd name="T41" fmla="*/ 91 h 129"/>
                <a:gd name="T42" fmla="*/ 209 w 219"/>
                <a:gd name="T43" fmla="*/ 71 h 129"/>
                <a:gd name="T44" fmla="*/ 219 w 219"/>
                <a:gd name="T45" fmla="*/ 52 h 129"/>
                <a:gd name="T46" fmla="*/ 219 w 219"/>
                <a:gd name="T47" fmla="*/ 34 h 129"/>
                <a:gd name="T48" fmla="*/ 207 w 219"/>
                <a:gd name="T49"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9" h="129">
                  <a:moveTo>
                    <a:pt x="207" y="18"/>
                  </a:moveTo>
                  <a:lnTo>
                    <a:pt x="204" y="17"/>
                  </a:lnTo>
                  <a:lnTo>
                    <a:pt x="196" y="13"/>
                  </a:lnTo>
                  <a:lnTo>
                    <a:pt x="185" y="8"/>
                  </a:lnTo>
                  <a:lnTo>
                    <a:pt x="169" y="2"/>
                  </a:lnTo>
                  <a:lnTo>
                    <a:pt x="151" y="0"/>
                  </a:lnTo>
                  <a:lnTo>
                    <a:pt x="130" y="0"/>
                  </a:lnTo>
                  <a:lnTo>
                    <a:pt x="108" y="4"/>
                  </a:lnTo>
                  <a:lnTo>
                    <a:pt x="85" y="14"/>
                  </a:lnTo>
                  <a:lnTo>
                    <a:pt x="61" y="28"/>
                  </a:lnTo>
                  <a:lnTo>
                    <a:pt x="38" y="45"/>
                  </a:lnTo>
                  <a:lnTo>
                    <a:pt x="20" y="62"/>
                  </a:lnTo>
                  <a:lnTo>
                    <a:pt x="5" y="80"/>
                  </a:lnTo>
                  <a:lnTo>
                    <a:pt x="0" y="96"/>
                  </a:lnTo>
                  <a:lnTo>
                    <a:pt x="5" y="110"/>
                  </a:lnTo>
                  <a:lnTo>
                    <a:pt x="23" y="122"/>
                  </a:lnTo>
                  <a:lnTo>
                    <a:pt x="56" y="129"/>
                  </a:lnTo>
                  <a:lnTo>
                    <a:pt x="96" y="129"/>
                  </a:lnTo>
                  <a:lnTo>
                    <a:pt x="133" y="121"/>
                  </a:lnTo>
                  <a:lnTo>
                    <a:pt x="165" y="108"/>
                  </a:lnTo>
                  <a:lnTo>
                    <a:pt x="191" y="91"/>
                  </a:lnTo>
                  <a:lnTo>
                    <a:pt x="209" y="71"/>
                  </a:lnTo>
                  <a:lnTo>
                    <a:pt x="219" y="52"/>
                  </a:lnTo>
                  <a:lnTo>
                    <a:pt x="219" y="34"/>
                  </a:lnTo>
                  <a:lnTo>
                    <a:pt x="207" y="18"/>
                  </a:lnTo>
                  <a:close/>
                </a:path>
              </a:pathLst>
            </a:custGeom>
            <a:solidFill>
              <a:srgbClr val="F7B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4" name="Freeform 164"/>
            <p:cNvSpPr>
              <a:spLocks/>
            </p:cNvSpPr>
            <p:nvPr/>
          </p:nvSpPr>
          <p:spPr bwMode="auto">
            <a:xfrm flipH="1">
              <a:off x="1510" y="2418"/>
              <a:ext cx="241" cy="356"/>
            </a:xfrm>
            <a:custGeom>
              <a:avLst/>
              <a:gdLst>
                <a:gd name="T0" fmla="*/ 16 w 241"/>
                <a:gd name="T1" fmla="*/ 29 h 356"/>
                <a:gd name="T2" fmla="*/ 13 w 241"/>
                <a:gd name="T3" fmla="*/ 34 h 356"/>
                <a:gd name="T4" fmla="*/ 9 w 241"/>
                <a:gd name="T5" fmla="*/ 48 h 356"/>
                <a:gd name="T6" fmla="*/ 4 w 241"/>
                <a:gd name="T7" fmla="*/ 69 h 356"/>
                <a:gd name="T8" fmla="*/ 0 w 241"/>
                <a:gd name="T9" fmla="*/ 96 h 356"/>
                <a:gd name="T10" fmla="*/ 0 w 241"/>
                <a:gd name="T11" fmla="*/ 129 h 356"/>
                <a:gd name="T12" fmla="*/ 5 w 241"/>
                <a:gd name="T13" fmla="*/ 163 h 356"/>
                <a:gd name="T14" fmla="*/ 18 w 241"/>
                <a:gd name="T15" fmla="*/ 199 h 356"/>
                <a:gd name="T16" fmla="*/ 40 w 241"/>
                <a:gd name="T17" fmla="*/ 235 h 356"/>
                <a:gd name="T18" fmla="*/ 56 w 241"/>
                <a:gd name="T19" fmla="*/ 254 h 356"/>
                <a:gd name="T20" fmla="*/ 71 w 241"/>
                <a:gd name="T21" fmla="*/ 272 h 356"/>
                <a:gd name="T22" fmla="*/ 88 w 241"/>
                <a:gd name="T23" fmla="*/ 289 h 356"/>
                <a:gd name="T24" fmla="*/ 105 w 241"/>
                <a:gd name="T25" fmla="*/ 306 h 356"/>
                <a:gd name="T26" fmla="*/ 122 w 241"/>
                <a:gd name="T27" fmla="*/ 320 h 356"/>
                <a:gd name="T28" fmla="*/ 140 w 241"/>
                <a:gd name="T29" fmla="*/ 333 h 356"/>
                <a:gd name="T30" fmla="*/ 157 w 241"/>
                <a:gd name="T31" fmla="*/ 343 h 356"/>
                <a:gd name="T32" fmla="*/ 173 w 241"/>
                <a:gd name="T33" fmla="*/ 351 h 356"/>
                <a:gd name="T34" fmla="*/ 189 w 241"/>
                <a:gd name="T35" fmla="*/ 355 h 356"/>
                <a:gd name="T36" fmla="*/ 202 w 241"/>
                <a:gd name="T37" fmla="*/ 356 h 356"/>
                <a:gd name="T38" fmla="*/ 215 w 241"/>
                <a:gd name="T39" fmla="*/ 352 h 356"/>
                <a:gd name="T40" fmla="*/ 225 w 241"/>
                <a:gd name="T41" fmla="*/ 343 h 356"/>
                <a:gd name="T42" fmla="*/ 233 w 241"/>
                <a:gd name="T43" fmla="*/ 330 h 356"/>
                <a:gd name="T44" fmla="*/ 238 w 241"/>
                <a:gd name="T45" fmla="*/ 311 h 356"/>
                <a:gd name="T46" fmla="*/ 241 w 241"/>
                <a:gd name="T47" fmla="*/ 286 h 356"/>
                <a:gd name="T48" fmla="*/ 241 w 241"/>
                <a:gd name="T49" fmla="*/ 254 h 356"/>
                <a:gd name="T50" fmla="*/ 237 w 241"/>
                <a:gd name="T51" fmla="*/ 218 h 356"/>
                <a:gd name="T52" fmla="*/ 230 w 241"/>
                <a:gd name="T53" fmla="*/ 186 h 356"/>
                <a:gd name="T54" fmla="*/ 221 w 241"/>
                <a:gd name="T55" fmla="*/ 155 h 356"/>
                <a:gd name="T56" fmla="*/ 208 w 241"/>
                <a:gd name="T57" fmla="*/ 126 h 356"/>
                <a:gd name="T58" fmla="*/ 194 w 241"/>
                <a:gd name="T59" fmla="*/ 100 h 356"/>
                <a:gd name="T60" fmla="*/ 178 w 241"/>
                <a:gd name="T61" fmla="*/ 77 h 356"/>
                <a:gd name="T62" fmla="*/ 161 w 241"/>
                <a:gd name="T63" fmla="*/ 55 h 356"/>
                <a:gd name="T64" fmla="*/ 143 w 241"/>
                <a:gd name="T65" fmla="*/ 38 h 356"/>
                <a:gd name="T66" fmla="*/ 123 w 241"/>
                <a:gd name="T67" fmla="*/ 22 h 356"/>
                <a:gd name="T68" fmla="*/ 105 w 241"/>
                <a:gd name="T69" fmla="*/ 12 h 356"/>
                <a:gd name="T70" fmla="*/ 87 w 241"/>
                <a:gd name="T71" fmla="*/ 4 h 356"/>
                <a:gd name="T72" fmla="*/ 70 w 241"/>
                <a:gd name="T73" fmla="*/ 0 h 356"/>
                <a:gd name="T74" fmla="*/ 53 w 241"/>
                <a:gd name="T75" fmla="*/ 0 h 356"/>
                <a:gd name="T76" fmla="*/ 39 w 241"/>
                <a:gd name="T77" fmla="*/ 5 h 356"/>
                <a:gd name="T78" fmla="*/ 26 w 241"/>
                <a:gd name="T79" fmla="*/ 14 h 356"/>
                <a:gd name="T80" fmla="*/ 16 w 241"/>
                <a:gd name="T81" fmla="*/ 2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 h="356">
                  <a:moveTo>
                    <a:pt x="16" y="29"/>
                  </a:moveTo>
                  <a:lnTo>
                    <a:pt x="13" y="34"/>
                  </a:lnTo>
                  <a:lnTo>
                    <a:pt x="9" y="48"/>
                  </a:lnTo>
                  <a:lnTo>
                    <a:pt x="4" y="69"/>
                  </a:lnTo>
                  <a:lnTo>
                    <a:pt x="0" y="96"/>
                  </a:lnTo>
                  <a:lnTo>
                    <a:pt x="0" y="129"/>
                  </a:lnTo>
                  <a:lnTo>
                    <a:pt x="5" y="163"/>
                  </a:lnTo>
                  <a:lnTo>
                    <a:pt x="18" y="199"/>
                  </a:lnTo>
                  <a:lnTo>
                    <a:pt x="40" y="235"/>
                  </a:lnTo>
                  <a:lnTo>
                    <a:pt x="56" y="254"/>
                  </a:lnTo>
                  <a:lnTo>
                    <a:pt x="71" y="272"/>
                  </a:lnTo>
                  <a:lnTo>
                    <a:pt x="88" y="289"/>
                  </a:lnTo>
                  <a:lnTo>
                    <a:pt x="105" y="306"/>
                  </a:lnTo>
                  <a:lnTo>
                    <a:pt x="122" y="320"/>
                  </a:lnTo>
                  <a:lnTo>
                    <a:pt x="140" y="333"/>
                  </a:lnTo>
                  <a:lnTo>
                    <a:pt x="157" y="343"/>
                  </a:lnTo>
                  <a:lnTo>
                    <a:pt x="173" y="351"/>
                  </a:lnTo>
                  <a:lnTo>
                    <a:pt x="189" y="355"/>
                  </a:lnTo>
                  <a:lnTo>
                    <a:pt x="202" y="356"/>
                  </a:lnTo>
                  <a:lnTo>
                    <a:pt x="215" y="352"/>
                  </a:lnTo>
                  <a:lnTo>
                    <a:pt x="225" y="343"/>
                  </a:lnTo>
                  <a:lnTo>
                    <a:pt x="233" y="330"/>
                  </a:lnTo>
                  <a:lnTo>
                    <a:pt x="238" y="311"/>
                  </a:lnTo>
                  <a:lnTo>
                    <a:pt x="241" y="286"/>
                  </a:lnTo>
                  <a:lnTo>
                    <a:pt x="241" y="254"/>
                  </a:lnTo>
                  <a:lnTo>
                    <a:pt x="237" y="218"/>
                  </a:lnTo>
                  <a:lnTo>
                    <a:pt x="230" y="186"/>
                  </a:lnTo>
                  <a:lnTo>
                    <a:pt x="221" y="155"/>
                  </a:lnTo>
                  <a:lnTo>
                    <a:pt x="208" y="126"/>
                  </a:lnTo>
                  <a:lnTo>
                    <a:pt x="194" y="100"/>
                  </a:lnTo>
                  <a:lnTo>
                    <a:pt x="178" y="77"/>
                  </a:lnTo>
                  <a:lnTo>
                    <a:pt x="161" y="55"/>
                  </a:lnTo>
                  <a:lnTo>
                    <a:pt x="143" y="38"/>
                  </a:lnTo>
                  <a:lnTo>
                    <a:pt x="123" y="22"/>
                  </a:lnTo>
                  <a:lnTo>
                    <a:pt x="105" y="12"/>
                  </a:lnTo>
                  <a:lnTo>
                    <a:pt x="87" y="4"/>
                  </a:lnTo>
                  <a:lnTo>
                    <a:pt x="70" y="0"/>
                  </a:lnTo>
                  <a:lnTo>
                    <a:pt x="53" y="0"/>
                  </a:lnTo>
                  <a:lnTo>
                    <a:pt x="39" y="5"/>
                  </a:lnTo>
                  <a:lnTo>
                    <a:pt x="26" y="14"/>
                  </a:lnTo>
                  <a:lnTo>
                    <a:pt x="1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5" name="Freeform 165"/>
            <p:cNvSpPr>
              <a:spLocks/>
            </p:cNvSpPr>
            <p:nvPr/>
          </p:nvSpPr>
          <p:spPr bwMode="auto">
            <a:xfrm flipH="1">
              <a:off x="1517" y="2427"/>
              <a:ext cx="228" cy="336"/>
            </a:xfrm>
            <a:custGeom>
              <a:avLst/>
              <a:gdLst>
                <a:gd name="T0" fmla="*/ 16 w 228"/>
                <a:gd name="T1" fmla="*/ 27 h 336"/>
                <a:gd name="T2" fmla="*/ 15 w 228"/>
                <a:gd name="T3" fmla="*/ 33 h 336"/>
                <a:gd name="T4" fmla="*/ 10 w 228"/>
                <a:gd name="T5" fmla="*/ 46 h 336"/>
                <a:gd name="T6" fmla="*/ 4 w 228"/>
                <a:gd name="T7" fmla="*/ 66 h 336"/>
                <a:gd name="T8" fmla="*/ 0 w 228"/>
                <a:gd name="T9" fmla="*/ 91 h 336"/>
                <a:gd name="T10" fmla="*/ 0 w 228"/>
                <a:gd name="T11" fmla="*/ 122 h 336"/>
                <a:gd name="T12" fmla="*/ 6 w 228"/>
                <a:gd name="T13" fmla="*/ 155 h 336"/>
                <a:gd name="T14" fmla="*/ 17 w 228"/>
                <a:gd name="T15" fmla="*/ 189 h 336"/>
                <a:gd name="T16" fmla="*/ 39 w 228"/>
                <a:gd name="T17" fmla="*/ 222 h 336"/>
                <a:gd name="T18" fmla="*/ 68 w 228"/>
                <a:gd name="T19" fmla="*/ 256 h 336"/>
                <a:gd name="T20" fmla="*/ 101 w 228"/>
                <a:gd name="T21" fmla="*/ 288 h 336"/>
                <a:gd name="T22" fmla="*/ 133 w 228"/>
                <a:gd name="T23" fmla="*/ 315 h 336"/>
                <a:gd name="T24" fmla="*/ 164 w 228"/>
                <a:gd name="T25" fmla="*/ 332 h 336"/>
                <a:gd name="T26" fmla="*/ 192 w 228"/>
                <a:gd name="T27" fmla="*/ 336 h 336"/>
                <a:gd name="T28" fmla="*/ 212 w 228"/>
                <a:gd name="T29" fmla="*/ 324 h 336"/>
                <a:gd name="T30" fmla="*/ 225 w 228"/>
                <a:gd name="T31" fmla="*/ 294 h 336"/>
                <a:gd name="T32" fmla="*/ 228 w 228"/>
                <a:gd name="T33" fmla="*/ 239 h 336"/>
                <a:gd name="T34" fmla="*/ 224 w 228"/>
                <a:gd name="T35" fmla="*/ 207 h 336"/>
                <a:gd name="T36" fmla="*/ 218 w 228"/>
                <a:gd name="T37" fmla="*/ 176 h 336"/>
                <a:gd name="T38" fmla="*/ 209 w 228"/>
                <a:gd name="T39" fmla="*/ 147 h 336"/>
                <a:gd name="T40" fmla="*/ 197 w 228"/>
                <a:gd name="T41" fmla="*/ 120 h 336"/>
                <a:gd name="T42" fmla="*/ 184 w 228"/>
                <a:gd name="T43" fmla="*/ 95 h 336"/>
                <a:gd name="T44" fmla="*/ 168 w 228"/>
                <a:gd name="T45" fmla="*/ 73 h 336"/>
                <a:gd name="T46" fmla="*/ 153 w 228"/>
                <a:gd name="T47" fmla="*/ 53 h 336"/>
                <a:gd name="T48" fmla="*/ 136 w 228"/>
                <a:gd name="T49" fmla="*/ 35 h 336"/>
                <a:gd name="T50" fmla="*/ 117 w 228"/>
                <a:gd name="T51" fmla="*/ 22 h 336"/>
                <a:gd name="T52" fmla="*/ 101 w 228"/>
                <a:gd name="T53" fmla="*/ 12 h 336"/>
                <a:gd name="T54" fmla="*/ 82 w 228"/>
                <a:gd name="T55" fmla="*/ 4 h 336"/>
                <a:gd name="T56" fmla="*/ 67 w 228"/>
                <a:gd name="T57" fmla="*/ 0 h 336"/>
                <a:gd name="T58" fmla="*/ 51 w 228"/>
                <a:gd name="T59" fmla="*/ 1 h 336"/>
                <a:gd name="T60" fmla="*/ 37 w 228"/>
                <a:gd name="T61" fmla="*/ 5 h 336"/>
                <a:gd name="T62" fmla="*/ 25 w 228"/>
                <a:gd name="T63" fmla="*/ 14 h 336"/>
                <a:gd name="T64" fmla="*/ 16 w 228"/>
                <a:gd name="T65" fmla="*/ 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336">
                  <a:moveTo>
                    <a:pt x="16" y="27"/>
                  </a:moveTo>
                  <a:lnTo>
                    <a:pt x="15" y="33"/>
                  </a:lnTo>
                  <a:lnTo>
                    <a:pt x="10" y="46"/>
                  </a:lnTo>
                  <a:lnTo>
                    <a:pt x="4" y="66"/>
                  </a:lnTo>
                  <a:lnTo>
                    <a:pt x="0" y="91"/>
                  </a:lnTo>
                  <a:lnTo>
                    <a:pt x="0" y="122"/>
                  </a:lnTo>
                  <a:lnTo>
                    <a:pt x="6" y="155"/>
                  </a:lnTo>
                  <a:lnTo>
                    <a:pt x="17" y="189"/>
                  </a:lnTo>
                  <a:lnTo>
                    <a:pt x="39" y="222"/>
                  </a:lnTo>
                  <a:lnTo>
                    <a:pt x="68" y="256"/>
                  </a:lnTo>
                  <a:lnTo>
                    <a:pt x="101" y="288"/>
                  </a:lnTo>
                  <a:lnTo>
                    <a:pt x="133" y="315"/>
                  </a:lnTo>
                  <a:lnTo>
                    <a:pt x="164" y="332"/>
                  </a:lnTo>
                  <a:lnTo>
                    <a:pt x="192" y="336"/>
                  </a:lnTo>
                  <a:lnTo>
                    <a:pt x="212" y="324"/>
                  </a:lnTo>
                  <a:lnTo>
                    <a:pt x="225" y="294"/>
                  </a:lnTo>
                  <a:lnTo>
                    <a:pt x="228" y="239"/>
                  </a:lnTo>
                  <a:lnTo>
                    <a:pt x="224" y="207"/>
                  </a:lnTo>
                  <a:lnTo>
                    <a:pt x="218" y="176"/>
                  </a:lnTo>
                  <a:lnTo>
                    <a:pt x="209" y="147"/>
                  </a:lnTo>
                  <a:lnTo>
                    <a:pt x="197" y="120"/>
                  </a:lnTo>
                  <a:lnTo>
                    <a:pt x="184" y="95"/>
                  </a:lnTo>
                  <a:lnTo>
                    <a:pt x="168" y="73"/>
                  </a:lnTo>
                  <a:lnTo>
                    <a:pt x="153" y="53"/>
                  </a:lnTo>
                  <a:lnTo>
                    <a:pt x="136" y="35"/>
                  </a:lnTo>
                  <a:lnTo>
                    <a:pt x="117" y="22"/>
                  </a:lnTo>
                  <a:lnTo>
                    <a:pt x="101" y="12"/>
                  </a:lnTo>
                  <a:lnTo>
                    <a:pt x="82" y="4"/>
                  </a:lnTo>
                  <a:lnTo>
                    <a:pt x="67" y="0"/>
                  </a:lnTo>
                  <a:lnTo>
                    <a:pt x="51" y="1"/>
                  </a:lnTo>
                  <a:lnTo>
                    <a:pt x="37" y="5"/>
                  </a:lnTo>
                  <a:lnTo>
                    <a:pt x="25" y="14"/>
                  </a:lnTo>
                  <a:lnTo>
                    <a:pt x="16" y="27"/>
                  </a:lnTo>
                  <a:close/>
                </a:path>
              </a:pathLst>
            </a:custGeom>
            <a:solidFill>
              <a:srgbClr val="FFF4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6" name="Freeform 166"/>
            <p:cNvSpPr>
              <a:spLocks/>
            </p:cNvSpPr>
            <p:nvPr/>
          </p:nvSpPr>
          <p:spPr bwMode="auto">
            <a:xfrm flipH="1">
              <a:off x="1523" y="2443"/>
              <a:ext cx="214" cy="313"/>
            </a:xfrm>
            <a:custGeom>
              <a:avLst/>
              <a:gdLst>
                <a:gd name="T0" fmla="*/ 15 w 214"/>
                <a:gd name="T1" fmla="*/ 24 h 313"/>
                <a:gd name="T2" fmla="*/ 13 w 214"/>
                <a:gd name="T3" fmla="*/ 28 h 313"/>
                <a:gd name="T4" fmla="*/ 8 w 214"/>
                <a:gd name="T5" fmla="*/ 41 h 313"/>
                <a:gd name="T6" fmla="*/ 4 w 214"/>
                <a:gd name="T7" fmla="*/ 60 h 313"/>
                <a:gd name="T8" fmla="*/ 0 w 214"/>
                <a:gd name="T9" fmla="*/ 84 h 313"/>
                <a:gd name="T10" fmla="*/ 0 w 214"/>
                <a:gd name="T11" fmla="*/ 113 h 313"/>
                <a:gd name="T12" fmla="*/ 4 w 214"/>
                <a:gd name="T13" fmla="*/ 143 h 313"/>
                <a:gd name="T14" fmla="*/ 16 w 214"/>
                <a:gd name="T15" fmla="*/ 175 h 313"/>
                <a:gd name="T16" fmla="*/ 37 w 214"/>
                <a:gd name="T17" fmla="*/ 206 h 313"/>
                <a:gd name="T18" fmla="*/ 64 w 214"/>
                <a:gd name="T19" fmla="*/ 238 h 313"/>
                <a:gd name="T20" fmla="*/ 94 w 214"/>
                <a:gd name="T21" fmla="*/ 268 h 313"/>
                <a:gd name="T22" fmla="*/ 124 w 214"/>
                <a:gd name="T23" fmla="*/ 292 h 313"/>
                <a:gd name="T24" fmla="*/ 154 w 214"/>
                <a:gd name="T25" fmla="*/ 309 h 313"/>
                <a:gd name="T26" fmla="*/ 178 w 214"/>
                <a:gd name="T27" fmla="*/ 313 h 313"/>
                <a:gd name="T28" fmla="*/ 199 w 214"/>
                <a:gd name="T29" fmla="*/ 303 h 313"/>
                <a:gd name="T30" fmla="*/ 211 w 214"/>
                <a:gd name="T31" fmla="*/ 273 h 313"/>
                <a:gd name="T32" fmla="*/ 214 w 214"/>
                <a:gd name="T33" fmla="*/ 222 h 313"/>
                <a:gd name="T34" fmla="*/ 204 w 214"/>
                <a:gd name="T35" fmla="*/ 164 h 313"/>
                <a:gd name="T36" fmla="*/ 185 w 214"/>
                <a:gd name="T37" fmla="*/ 110 h 313"/>
                <a:gd name="T38" fmla="*/ 158 w 214"/>
                <a:gd name="T39" fmla="*/ 66 h 313"/>
                <a:gd name="T40" fmla="*/ 126 w 214"/>
                <a:gd name="T41" fmla="*/ 32 h 313"/>
                <a:gd name="T42" fmla="*/ 94 w 214"/>
                <a:gd name="T43" fmla="*/ 9 h 313"/>
                <a:gd name="T44" fmla="*/ 61 w 214"/>
                <a:gd name="T45" fmla="*/ 0 h 313"/>
                <a:gd name="T46" fmla="*/ 34 w 214"/>
                <a:gd name="T47" fmla="*/ 4 h 313"/>
                <a:gd name="T48" fmla="*/ 15 w 214"/>
                <a:gd name="T49" fmla="*/ 2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4" h="313">
                  <a:moveTo>
                    <a:pt x="15" y="24"/>
                  </a:moveTo>
                  <a:lnTo>
                    <a:pt x="13" y="28"/>
                  </a:lnTo>
                  <a:lnTo>
                    <a:pt x="8" y="41"/>
                  </a:lnTo>
                  <a:lnTo>
                    <a:pt x="4" y="60"/>
                  </a:lnTo>
                  <a:lnTo>
                    <a:pt x="0" y="84"/>
                  </a:lnTo>
                  <a:lnTo>
                    <a:pt x="0" y="113"/>
                  </a:lnTo>
                  <a:lnTo>
                    <a:pt x="4" y="143"/>
                  </a:lnTo>
                  <a:lnTo>
                    <a:pt x="16" y="175"/>
                  </a:lnTo>
                  <a:lnTo>
                    <a:pt x="37" y="206"/>
                  </a:lnTo>
                  <a:lnTo>
                    <a:pt x="64" y="238"/>
                  </a:lnTo>
                  <a:lnTo>
                    <a:pt x="94" y="268"/>
                  </a:lnTo>
                  <a:lnTo>
                    <a:pt x="124" y="292"/>
                  </a:lnTo>
                  <a:lnTo>
                    <a:pt x="154" y="309"/>
                  </a:lnTo>
                  <a:lnTo>
                    <a:pt x="178" y="313"/>
                  </a:lnTo>
                  <a:lnTo>
                    <a:pt x="199" y="303"/>
                  </a:lnTo>
                  <a:lnTo>
                    <a:pt x="211" y="273"/>
                  </a:lnTo>
                  <a:lnTo>
                    <a:pt x="214" y="222"/>
                  </a:lnTo>
                  <a:lnTo>
                    <a:pt x="204" y="164"/>
                  </a:lnTo>
                  <a:lnTo>
                    <a:pt x="185" y="110"/>
                  </a:lnTo>
                  <a:lnTo>
                    <a:pt x="158" y="66"/>
                  </a:lnTo>
                  <a:lnTo>
                    <a:pt x="126" y="32"/>
                  </a:lnTo>
                  <a:lnTo>
                    <a:pt x="94" y="9"/>
                  </a:lnTo>
                  <a:lnTo>
                    <a:pt x="61" y="0"/>
                  </a:lnTo>
                  <a:lnTo>
                    <a:pt x="34" y="4"/>
                  </a:lnTo>
                  <a:lnTo>
                    <a:pt x="15" y="24"/>
                  </a:lnTo>
                  <a:close/>
                </a:path>
              </a:pathLst>
            </a:custGeom>
            <a:solidFill>
              <a:srgbClr val="FCEA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7" name="Freeform 167"/>
            <p:cNvSpPr>
              <a:spLocks/>
            </p:cNvSpPr>
            <p:nvPr/>
          </p:nvSpPr>
          <p:spPr bwMode="auto">
            <a:xfrm flipH="1">
              <a:off x="1531" y="2452"/>
              <a:ext cx="199" cy="292"/>
            </a:xfrm>
            <a:custGeom>
              <a:avLst/>
              <a:gdLst>
                <a:gd name="T0" fmla="*/ 14 w 199"/>
                <a:gd name="T1" fmla="*/ 23 h 292"/>
                <a:gd name="T2" fmla="*/ 13 w 199"/>
                <a:gd name="T3" fmla="*/ 27 h 292"/>
                <a:gd name="T4" fmla="*/ 9 w 199"/>
                <a:gd name="T5" fmla="*/ 39 h 292"/>
                <a:gd name="T6" fmla="*/ 4 w 199"/>
                <a:gd name="T7" fmla="*/ 57 h 292"/>
                <a:gd name="T8" fmla="*/ 1 w 199"/>
                <a:gd name="T9" fmla="*/ 79 h 292"/>
                <a:gd name="T10" fmla="*/ 0 w 199"/>
                <a:gd name="T11" fmla="*/ 106 h 292"/>
                <a:gd name="T12" fmla="*/ 4 w 199"/>
                <a:gd name="T13" fmla="*/ 135 h 292"/>
                <a:gd name="T14" fmla="*/ 15 w 199"/>
                <a:gd name="T15" fmla="*/ 164 h 292"/>
                <a:gd name="T16" fmla="*/ 34 w 199"/>
                <a:gd name="T17" fmla="*/ 194 h 292"/>
                <a:gd name="T18" fmla="*/ 60 w 199"/>
                <a:gd name="T19" fmla="*/ 223 h 292"/>
                <a:gd name="T20" fmla="*/ 87 w 199"/>
                <a:gd name="T21" fmla="*/ 251 h 292"/>
                <a:gd name="T22" fmla="*/ 115 w 199"/>
                <a:gd name="T23" fmla="*/ 274 h 292"/>
                <a:gd name="T24" fmla="*/ 143 w 199"/>
                <a:gd name="T25" fmla="*/ 289 h 292"/>
                <a:gd name="T26" fmla="*/ 166 w 199"/>
                <a:gd name="T27" fmla="*/ 292 h 292"/>
                <a:gd name="T28" fmla="*/ 186 w 199"/>
                <a:gd name="T29" fmla="*/ 282 h 292"/>
                <a:gd name="T30" fmla="*/ 196 w 199"/>
                <a:gd name="T31" fmla="*/ 255 h 292"/>
                <a:gd name="T32" fmla="*/ 199 w 199"/>
                <a:gd name="T33" fmla="*/ 208 h 292"/>
                <a:gd name="T34" fmla="*/ 190 w 199"/>
                <a:gd name="T35" fmla="*/ 153 h 292"/>
                <a:gd name="T36" fmla="*/ 171 w 199"/>
                <a:gd name="T37" fmla="*/ 104 h 292"/>
                <a:gd name="T38" fmla="*/ 147 w 199"/>
                <a:gd name="T39" fmla="*/ 62 h 292"/>
                <a:gd name="T40" fmla="*/ 118 w 199"/>
                <a:gd name="T41" fmla="*/ 31 h 292"/>
                <a:gd name="T42" fmla="*/ 87 w 199"/>
                <a:gd name="T43" fmla="*/ 9 h 292"/>
                <a:gd name="T44" fmla="*/ 58 w 199"/>
                <a:gd name="T45" fmla="*/ 0 h 292"/>
                <a:gd name="T46" fmla="*/ 32 w 199"/>
                <a:gd name="T47" fmla="*/ 4 h 292"/>
                <a:gd name="T48" fmla="*/ 14 w 199"/>
                <a:gd name="T49" fmla="*/ 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292">
                  <a:moveTo>
                    <a:pt x="14" y="23"/>
                  </a:moveTo>
                  <a:lnTo>
                    <a:pt x="13" y="27"/>
                  </a:lnTo>
                  <a:lnTo>
                    <a:pt x="9" y="39"/>
                  </a:lnTo>
                  <a:lnTo>
                    <a:pt x="4" y="57"/>
                  </a:lnTo>
                  <a:lnTo>
                    <a:pt x="1" y="79"/>
                  </a:lnTo>
                  <a:lnTo>
                    <a:pt x="0" y="106"/>
                  </a:lnTo>
                  <a:lnTo>
                    <a:pt x="4" y="135"/>
                  </a:lnTo>
                  <a:lnTo>
                    <a:pt x="15" y="164"/>
                  </a:lnTo>
                  <a:lnTo>
                    <a:pt x="34" y="194"/>
                  </a:lnTo>
                  <a:lnTo>
                    <a:pt x="60" y="223"/>
                  </a:lnTo>
                  <a:lnTo>
                    <a:pt x="87" y="251"/>
                  </a:lnTo>
                  <a:lnTo>
                    <a:pt x="115" y="274"/>
                  </a:lnTo>
                  <a:lnTo>
                    <a:pt x="143" y="289"/>
                  </a:lnTo>
                  <a:lnTo>
                    <a:pt x="166" y="292"/>
                  </a:lnTo>
                  <a:lnTo>
                    <a:pt x="186" y="282"/>
                  </a:lnTo>
                  <a:lnTo>
                    <a:pt x="196" y="255"/>
                  </a:lnTo>
                  <a:lnTo>
                    <a:pt x="199" y="208"/>
                  </a:lnTo>
                  <a:lnTo>
                    <a:pt x="190" y="153"/>
                  </a:lnTo>
                  <a:lnTo>
                    <a:pt x="171" y="104"/>
                  </a:lnTo>
                  <a:lnTo>
                    <a:pt x="147" y="62"/>
                  </a:lnTo>
                  <a:lnTo>
                    <a:pt x="118" y="31"/>
                  </a:lnTo>
                  <a:lnTo>
                    <a:pt x="87" y="9"/>
                  </a:lnTo>
                  <a:lnTo>
                    <a:pt x="58" y="0"/>
                  </a:lnTo>
                  <a:lnTo>
                    <a:pt x="32" y="4"/>
                  </a:lnTo>
                  <a:lnTo>
                    <a:pt x="14" y="23"/>
                  </a:lnTo>
                  <a:close/>
                </a:path>
              </a:pathLst>
            </a:custGeom>
            <a:solidFill>
              <a:srgbClr val="FCE2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8" name="Freeform 168"/>
            <p:cNvSpPr>
              <a:spLocks/>
            </p:cNvSpPr>
            <p:nvPr/>
          </p:nvSpPr>
          <p:spPr bwMode="auto">
            <a:xfrm flipH="1">
              <a:off x="1539" y="2458"/>
              <a:ext cx="185" cy="272"/>
            </a:xfrm>
            <a:custGeom>
              <a:avLst/>
              <a:gdLst>
                <a:gd name="T0" fmla="*/ 13 w 185"/>
                <a:gd name="T1" fmla="*/ 22 h 272"/>
                <a:gd name="T2" fmla="*/ 12 w 185"/>
                <a:gd name="T3" fmla="*/ 26 h 272"/>
                <a:gd name="T4" fmla="*/ 8 w 185"/>
                <a:gd name="T5" fmla="*/ 37 h 272"/>
                <a:gd name="T6" fmla="*/ 4 w 185"/>
                <a:gd name="T7" fmla="*/ 54 h 272"/>
                <a:gd name="T8" fmla="*/ 2 w 185"/>
                <a:gd name="T9" fmla="*/ 74 h 272"/>
                <a:gd name="T10" fmla="*/ 0 w 185"/>
                <a:gd name="T11" fmla="*/ 99 h 272"/>
                <a:gd name="T12" fmla="*/ 4 w 185"/>
                <a:gd name="T13" fmla="*/ 126 h 272"/>
                <a:gd name="T14" fmla="*/ 15 w 185"/>
                <a:gd name="T15" fmla="*/ 155 h 272"/>
                <a:gd name="T16" fmla="*/ 31 w 185"/>
                <a:gd name="T17" fmla="*/ 182 h 272"/>
                <a:gd name="T18" fmla="*/ 55 w 185"/>
                <a:gd name="T19" fmla="*/ 210 h 272"/>
                <a:gd name="T20" fmla="*/ 81 w 185"/>
                <a:gd name="T21" fmla="*/ 234 h 272"/>
                <a:gd name="T22" fmla="*/ 108 w 185"/>
                <a:gd name="T23" fmla="*/ 255 h 272"/>
                <a:gd name="T24" fmla="*/ 133 w 185"/>
                <a:gd name="T25" fmla="*/ 270 h 272"/>
                <a:gd name="T26" fmla="*/ 155 w 185"/>
                <a:gd name="T27" fmla="*/ 272 h 272"/>
                <a:gd name="T28" fmla="*/ 172 w 185"/>
                <a:gd name="T29" fmla="*/ 263 h 272"/>
                <a:gd name="T30" fmla="*/ 182 w 185"/>
                <a:gd name="T31" fmla="*/ 238 h 272"/>
                <a:gd name="T32" fmla="*/ 185 w 185"/>
                <a:gd name="T33" fmla="*/ 194 h 272"/>
                <a:gd name="T34" fmla="*/ 177 w 185"/>
                <a:gd name="T35" fmla="*/ 143 h 272"/>
                <a:gd name="T36" fmla="*/ 160 w 185"/>
                <a:gd name="T37" fmla="*/ 98 h 272"/>
                <a:gd name="T38" fmla="*/ 137 w 185"/>
                <a:gd name="T39" fmla="*/ 59 h 272"/>
                <a:gd name="T40" fmla="*/ 109 w 185"/>
                <a:gd name="T41" fmla="*/ 29 h 272"/>
                <a:gd name="T42" fmla="*/ 81 w 185"/>
                <a:gd name="T43" fmla="*/ 9 h 272"/>
                <a:gd name="T44" fmla="*/ 54 w 185"/>
                <a:gd name="T45" fmla="*/ 0 h 272"/>
                <a:gd name="T46" fmla="*/ 30 w 185"/>
                <a:gd name="T47" fmla="*/ 4 h 272"/>
                <a:gd name="T48" fmla="*/ 13 w 185"/>
                <a:gd name="T49" fmla="*/ 2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272">
                  <a:moveTo>
                    <a:pt x="13" y="22"/>
                  </a:moveTo>
                  <a:lnTo>
                    <a:pt x="12" y="26"/>
                  </a:lnTo>
                  <a:lnTo>
                    <a:pt x="8" y="37"/>
                  </a:lnTo>
                  <a:lnTo>
                    <a:pt x="4" y="54"/>
                  </a:lnTo>
                  <a:lnTo>
                    <a:pt x="2" y="74"/>
                  </a:lnTo>
                  <a:lnTo>
                    <a:pt x="0" y="99"/>
                  </a:lnTo>
                  <a:lnTo>
                    <a:pt x="4" y="126"/>
                  </a:lnTo>
                  <a:lnTo>
                    <a:pt x="15" y="155"/>
                  </a:lnTo>
                  <a:lnTo>
                    <a:pt x="31" y="182"/>
                  </a:lnTo>
                  <a:lnTo>
                    <a:pt x="55" y="210"/>
                  </a:lnTo>
                  <a:lnTo>
                    <a:pt x="81" y="234"/>
                  </a:lnTo>
                  <a:lnTo>
                    <a:pt x="108" y="255"/>
                  </a:lnTo>
                  <a:lnTo>
                    <a:pt x="133" y="270"/>
                  </a:lnTo>
                  <a:lnTo>
                    <a:pt x="155" y="272"/>
                  </a:lnTo>
                  <a:lnTo>
                    <a:pt x="172" y="263"/>
                  </a:lnTo>
                  <a:lnTo>
                    <a:pt x="182" y="238"/>
                  </a:lnTo>
                  <a:lnTo>
                    <a:pt x="185" y="194"/>
                  </a:lnTo>
                  <a:lnTo>
                    <a:pt x="177" y="143"/>
                  </a:lnTo>
                  <a:lnTo>
                    <a:pt x="160" y="98"/>
                  </a:lnTo>
                  <a:lnTo>
                    <a:pt x="137" y="59"/>
                  </a:lnTo>
                  <a:lnTo>
                    <a:pt x="109" y="29"/>
                  </a:lnTo>
                  <a:lnTo>
                    <a:pt x="81" y="9"/>
                  </a:lnTo>
                  <a:lnTo>
                    <a:pt x="54" y="0"/>
                  </a:lnTo>
                  <a:lnTo>
                    <a:pt x="30" y="4"/>
                  </a:lnTo>
                  <a:lnTo>
                    <a:pt x="13" y="22"/>
                  </a:lnTo>
                  <a:close/>
                </a:path>
              </a:pathLst>
            </a:custGeom>
            <a:solidFill>
              <a:srgbClr val="F9D6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89" name="Freeform 169"/>
            <p:cNvSpPr>
              <a:spLocks/>
            </p:cNvSpPr>
            <p:nvPr/>
          </p:nvSpPr>
          <p:spPr bwMode="auto">
            <a:xfrm flipH="1">
              <a:off x="1546" y="2471"/>
              <a:ext cx="170" cy="253"/>
            </a:xfrm>
            <a:custGeom>
              <a:avLst/>
              <a:gdLst>
                <a:gd name="T0" fmla="*/ 12 w 170"/>
                <a:gd name="T1" fmla="*/ 21 h 253"/>
                <a:gd name="T2" fmla="*/ 10 w 170"/>
                <a:gd name="T3" fmla="*/ 25 h 253"/>
                <a:gd name="T4" fmla="*/ 7 w 170"/>
                <a:gd name="T5" fmla="*/ 34 h 253"/>
                <a:gd name="T6" fmla="*/ 3 w 170"/>
                <a:gd name="T7" fmla="*/ 50 h 253"/>
                <a:gd name="T8" fmla="*/ 0 w 170"/>
                <a:gd name="T9" fmla="*/ 69 h 253"/>
                <a:gd name="T10" fmla="*/ 0 w 170"/>
                <a:gd name="T11" fmla="*/ 91 h 253"/>
                <a:gd name="T12" fmla="*/ 4 w 170"/>
                <a:gd name="T13" fmla="*/ 116 h 253"/>
                <a:gd name="T14" fmla="*/ 13 w 170"/>
                <a:gd name="T15" fmla="*/ 142 h 253"/>
                <a:gd name="T16" fmla="*/ 29 w 170"/>
                <a:gd name="T17" fmla="*/ 168 h 253"/>
                <a:gd name="T18" fmla="*/ 51 w 170"/>
                <a:gd name="T19" fmla="*/ 193 h 253"/>
                <a:gd name="T20" fmla="*/ 74 w 170"/>
                <a:gd name="T21" fmla="*/ 216 h 253"/>
                <a:gd name="T22" fmla="*/ 99 w 170"/>
                <a:gd name="T23" fmla="*/ 236 h 253"/>
                <a:gd name="T24" fmla="*/ 122 w 170"/>
                <a:gd name="T25" fmla="*/ 249 h 253"/>
                <a:gd name="T26" fmla="*/ 143 w 170"/>
                <a:gd name="T27" fmla="*/ 253 h 253"/>
                <a:gd name="T28" fmla="*/ 159 w 170"/>
                <a:gd name="T29" fmla="*/ 244 h 253"/>
                <a:gd name="T30" fmla="*/ 168 w 170"/>
                <a:gd name="T31" fmla="*/ 220 h 253"/>
                <a:gd name="T32" fmla="*/ 170 w 170"/>
                <a:gd name="T33" fmla="*/ 180 h 253"/>
                <a:gd name="T34" fmla="*/ 163 w 170"/>
                <a:gd name="T35" fmla="*/ 133 h 253"/>
                <a:gd name="T36" fmla="*/ 147 w 170"/>
                <a:gd name="T37" fmla="*/ 90 h 253"/>
                <a:gd name="T38" fmla="*/ 125 w 170"/>
                <a:gd name="T39" fmla="*/ 55 h 253"/>
                <a:gd name="T40" fmla="*/ 100 w 170"/>
                <a:gd name="T41" fmla="*/ 28 h 253"/>
                <a:gd name="T42" fmla="*/ 74 w 170"/>
                <a:gd name="T43" fmla="*/ 9 h 253"/>
                <a:gd name="T44" fmla="*/ 49 w 170"/>
                <a:gd name="T45" fmla="*/ 0 h 253"/>
                <a:gd name="T46" fmla="*/ 27 w 170"/>
                <a:gd name="T47" fmla="*/ 4 h 253"/>
                <a:gd name="T48" fmla="*/ 12 w 170"/>
                <a:gd name="T49" fmla="*/ 2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253">
                  <a:moveTo>
                    <a:pt x="12" y="21"/>
                  </a:moveTo>
                  <a:lnTo>
                    <a:pt x="10" y="25"/>
                  </a:lnTo>
                  <a:lnTo>
                    <a:pt x="7" y="34"/>
                  </a:lnTo>
                  <a:lnTo>
                    <a:pt x="3" y="50"/>
                  </a:lnTo>
                  <a:lnTo>
                    <a:pt x="0" y="69"/>
                  </a:lnTo>
                  <a:lnTo>
                    <a:pt x="0" y="91"/>
                  </a:lnTo>
                  <a:lnTo>
                    <a:pt x="4" y="116"/>
                  </a:lnTo>
                  <a:lnTo>
                    <a:pt x="13" y="142"/>
                  </a:lnTo>
                  <a:lnTo>
                    <a:pt x="29" y="168"/>
                  </a:lnTo>
                  <a:lnTo>
                    <a:pt x="51" y="193"/>
                  </a:lnTo>
                  <a:lnTo>
                    <a:pt x="74" y="216"/>
                  </a:lnTo>
                  <a:lnTo>
                    <a:pt x="99" y="236"/>
                  </a:lnTo>
                  <a:lnTo>
                    <a:pt x="122" y="249"/>
                  </a:lnTo>
                  <a:lnTo>
                    <a:pt x="143" y="253"/>
                  </a:lnTo>
                  <a:lnTo>
                    <a:pt x="159" y="244"/>
                  </a:lnTo>
                  <a:lnTo>
                    <a:pt x="168" y="220"/>
                  </a:lnTo>
                  <a:lnTo>
                    <a:pt x="170" y="180"/>
                  </a:lnTo>
                  <a:lnTo>
                    <a:pt x="163" y="133"/>
                  </a:lnTo>
                  <a:lnTo>
                    <a:pt x="147" y="90"/>
                  </a:lnTo>
                  <a:lnTo>
                    <a:pt x="125" y="55"/>
                  </a:lnTo>
                  <a:lnTo>
                    <a:pt x="100" y="28"/>
                  </a:lnTo>
                  <a:lnTo>
                    <a:pt x="74" y="9"/>
                  </a:lnTo>
                  <a:lnTo>
                    <a:pt x="49" y="0"/>
                  </a:lnTo>
                  <a:lnTo>
                    <a:pt x="27" y="4"/>
                  </a:lnTo>
                  <a:lnTo>
                    <a:pt x="12" y="21"/>
                  </a:lnTo>
                  <a:close/>
                </a:path>
              </a:pathLst>
            </a:custGeom>
            <a:solidFill>
              <a:srgbClr val="F9CE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0" name="Freeform 170"/>
            <p:cNvSpPr>
              <a:spLocks/>
            </p:cNvSpPr>
            <p:nvPr/>
          </p:nvSpPr>
          <p:spPr bwMode="auto">
            <a:xfrm flipH="1">
              <a:off x="1553" y="2483"/>
              <a:ext cx="156" cy="229"/>
            </a:xfrm>
            <a:custGeom>
              <a:avLst/>
              <a:gdLst>
                <a:gd name="T0" fmla="*/ 10 w 156"/>
                <a:gd name="T1" fmla="*/ 18 h 229"/>
                <a:gd name="T2" fmla="*/ 9 w 156"/>
                <a:gd name="T3" fmla="*/ 21 h 229"/>
                <a:gd name="T4" fmla="*/ 6 w 156"/>
                <a:gd name="T5" fmla="*/ 30 h 229"/>
                <a:gd name="T6" fmla="*/ 2 w 156"/>
                <a:gd name="T7" fmla="*/ 44 h 229"/>
                <a:gd name="T8" fmla="*/ 0 w 156"/>
                <a:gd name="T9" fmla="*/ 62 h 229"/>
                <a:gd name="T10" fmla="*/ 0 w 156"/>
                <a:gd name="T11" fmla="*/ 83 h 229"/>
                <a:gd name="T12" fmla="*/ 3 w 156"/>
                <a:gd name="T13" fmla="*/ 105 h 229"/>
                <a:gd name="T14" fmla="*/ 13 w 156"/>
                <a:gd name="T15" fmla="*/ 129 h 229"/>
                <a:gd name="T16" fmla="*/ 27 w 156"/>
                <a:gd name="T17" fmla="*/ 152 h 229"/>
                <a:gd name="T18" fmla="*/ 46 w 156"/>
                <a:gd name="T19" fmla="*/ 176 h 229"/>
                <a:gd name="T20" fmla="*/ 68 w 156"/>
                <a:gd name="T21" fmla="*/ 196 h 229"/>
                <a:gd name="T22" fmla="*/ 91 w 156"/>
                <a:gd name="T23" fmla="*/ 215 h 229"/>
                <a:gd name="T24" fmla="*/ 113 w 156"/>
                <a:gd name="T25" fmla="*/ 226 h 229"/>
                <a:gd name="T26" fmla="*/ 131 w 156"/>
                <a:gd name="T27" fmla="*/ 229 h 229"/>
                <a:gd name="T28" fmla="*/ 145 w 156"/>
                <a:gd name="T29" fmla="*/ 221 h 229"/>
                <a:gd name="T30" fmla="*/ 154 w 156"/>
                <a:gd name="T31" fmla="*/ 200 h 229"/>
                <a:gd name="T32" fmla="*/ 156 w 156"/>
                <a:gd name="T33" fmla="*/ 163 h 229"/>
                <a:gd name="T34" fmla="*/ 149 w 156"/>
                <a:gd name="T35" fmla="*/ 120 h 229"/>
                <a:gd name="T36" fmla="*/ 135 w 156"/>
                <a:gd name="T37" fmla="*/ 81 h 229"/>
                <a:gd name="T38" fmla="*/ 115 w 156"/>
                <a:gd name="T39" fmla="*/ 48 h 229"/>
                <a:gd name="T40" fmla="*/ 92 w 156"/>
                <a:gd name="T41" fmla="*/ 23 h 229"/>
                <a:gd name="T42" fmla="*/ 68 w 156"/>
                <a:gd name="T43" fmla="*/ 7 h 229"/>
                <a:gd name="T44" fmla="*/ 45 w 156"/>
                <a:gd name="T45" fmla="*/ 0 h 229"/>
                <a:gd name="T46" fmla="*/ 24 w 156"/>
                <a:gd name="T47" fmla="*/ 3 h 229"/>
                <a:gd name="T48" fmla="*/ 10 w 156"/>
                <a:gd name="T49" fmla="*/ 1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229">
                  <a:moveTo>
                    <a:pt x="10" y="18"/>
                  </a:moveTo>
                  <a:lnTo>
                    <a:pt x="9" y="21"/>
                  </a:lnTo>
                  <a:lnTo>
                    <a:pt x="6" y="30"/>
                  </a:lnTo>
                  <a:lnTo>
                    <a:pt x="2" y="44"/>
                  </a:lnTo>
                  <a:lnTo>
                    <a:pt x="0" y="62"/>
                  </a:lnTo>
                  <a:lnTo>
                    <a:pt x="0" y="83"/>
                  </a:lnTo>
                  <a:lnTo>
                    <a:pt x="3" y="105"/>
                  </a:lnTo>
                  <a:lnTo>
                    <a:pt x="13" y="129"/>
                  </a:lnTo>
                  <a:lnTo>
                    <a:pt x="27" y="152"/>
                  </a:lnTo>
                  <a:lnTo>
                    <a:pt x="46" y="176"/>
                  </a:lnTo>
                  <a:lnTo>
                    <a:pt x="68" y="196"/>
                  </a:lnTo>
                  <a:lnTo>
                    <a:pt x="91" y="215"/>
                  </a:lnTo>
                  <a:lnTo>
                    <a:pt x="113" y="226"/>
                  </a:lnTo>
                  <a:lnTo>
                    <a:pt x="131" y="229"/>
                  </a:lnTo>
                  <a:lnTo>
                    <a:pt x="145" y="221"/>
                  </a:lnTo>
                  <a:lnTo>
                    <a:pt x="154" y="200"/>
                  </a:lnTo>
                  <a:lnTo>
                    <a:pt x="156" y="163"/>
                  </a:lnTo>
                  <a:lnTo>
                    <a:pt x="149" y="120"/>
                  </a:lnTo>
                  <a:lnTo>
                    <a:pt x="135" y="81"/>
                  </a:lnTo>
                  <a:lnTo>
                    <a:pt x="115" y="48"/>
                  </a:lnTo>
                  <a:lnTo>
                    <a:pt x="92" y="23"/>
                  </a:lnTo>
                  <a:lnTo>
                    <a:pt x="68" y="7"/>
                  </a:lnTo>
                  <a:lnTo>
                    <a:pt x="45" y="0"/>
                  </a:lnTo>
                  <a:lnTo>
                    <a:pt x="24" y="3"/>
                  </a:lnTo>
                  <a:lnTo>
                    <a:pt x="10" y="18"/>
                  </a:lnTo>
                  <a:close/>
                </a:path>
              </a:pathLst>
            </a:custGeom>
            <a:solidFill>
              <a:srgbClr val="F7C4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1" name="Freeform 171"/>
            <p:cNvSpPr>
              <a:spLocks/>
            </p:cNvSpPr>
            <p:nvPr/>
          </p:nvSpPr>
          <p:spPr bwMode="auto">
            <a:xfrm flipH="1">
              <a:off x="1561" y="2492"/>
              <a:ext cx="141" cy="209"/>
            </a:xfrm>
            <a:custGeom>
              <a:avLst/>
              <a:gdLst>
                <a:gd name="T0" fmla="*/ 9 w 141"/>
                <a:gd name="T1" fmla="*/ 17 h 209"/>
                <a:gd name="T2" fmla="*/ 8 w 141"/>
                <a:gd name="T3" fmla="*/ 20 h 209"/>
                <a:gd name="T4" fmla="*/ 6 w 141"/>
                <a:gd name="T5" fmla="*/ 29 h 209"/>
                <a:gd name="T6" fmla="*/ 3 w 141"/>
                <a:gd name="T7" fmla="*/ 40 h 209"/>
                <a:gd name="T8" fmla="*/ 0 w 141"/>
                <a:gd name="T9" fmla="*/ 57 h 209"/>
                <a:gd name="T10" fmla="*/ 0 w 141"/>
                <a:gd name="T11" fmla="*/ 76 h 209"/>
                <a:gd name="T12" fmla="*/ 3 w 141"/>
                <a:gd name="T13" fmla="*/ 96 h 209"/>
                <a:gd name="T14" fmla="*/ 11 w 141"/>
                <a:gd name="T15" fmla="*/ 118 h 209"/>
                <a:gd name="T16" fmla="*/ 24 w 141"/>
                <a:gd name="T17" fmla="*/ 139 h 209"/>
                <a:gd name="T18" fmla="*/ 42 w 141"/>
                <a:gd name="T19" fmla="*/ 160 h 209"/>
                <a:gd name="T20" fmla="*/ 63 w 141"/>
                <a:gd name="T21" fmla="*/ 180 h 209"/>
                <a:gd name="T22" fmla="*/ 82 w 141"/>
                <a:gd name="T23" fmla="*/ 196 h 209"/>
                <a:gd name="T24" fmla="*/ 102 w 141"/>
                <a:gd name="T25" fmla="*/ 207 h 209"/>
                <a:gd name="T26" fmla="*/ 119 w 141"/>
                <a:gd name="T27" fmla="*/ 209 h 209"/>
                <a:gd name="T28" fmla="*/ 132 w 141"/>
                <a:gd name="T29" fmla="*/ 203 h 209"/>
                <a:gd name="T30" fmla="*/ 140 w 141"/>
                <a:gd name="T31" fmla="*/ 183 h 209"/>
                <a:gd name="T32" fmla="*/ 141 w 141"/>
                <a:gd name="T33" fmla="*/ 150 h 209"/>
                <a:gd name="T34" fmla="*/ 134 w 141"/>
                <a:gd name="T35" fmla="*/ 111 h 209"/>
                <a:gd name="T36" fmla="*/ 121 w 141"/>
                <a:gd name="T37" fmla="*/ 76 h 209"/>
                <a:gd name="T38" fmla="*/ 104 w 141"/>
                <a:gd name="T39" fmla="*/ 46 h 209"/>
                <a:gd name="T40" fmla="*/ 84 w 141"/>
                <a:gd name="T41" fmla="*/ 22 h 209"/>
                <a:gd name="T42" fmla="*/ 61 w 141"/>
                <a:gd name="T43" fmla="*/ 7 h 209"/>
                <a:gd name="T44" fmla="*/ 41 w 141"/>
                <a:gd name="T45" fmla="*/ 0 h 209"/>
                <a:gd name="T46" fmla="*/ 22 w 141"/>
                <a:gd name="T47" fmla="*/ 3 h 209"/>
                <a:gd name="T48" fmla="*/ 9 w 141"/>
                <a:gd name="T49" fmla="*/ 1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209">
                  <a:moveTo>
                    <a:pt x="9" y="17"/>
                  </a:moveTo>
                  <a:lnTo>
                    <a:pt x="8" y="20"/>
                  </a:lnTo>
                  <a:lnTo>
                    <a:pt x="6" y="29"/>
                  </a:lnTo>
                  <a:lnTo>
                    <a:pt x="3" y="40"/>
                  </a:lnTo>
                  <a:lnTo>
                    <a:pt x="0" y="57"/>
                  </a:lnTo>
                  <a:lnTo>
                    <a:pt x="0" y="76"/>
                  </a:lnTo>
                  <a:lnTo>
                    <a:pt x="3" y="96"/>
                  </a:lnTo>
                  <a:lnTo>
                    <a:pt x="11" y="118"/>
                  </a:lnTo>
                  <a:lnTo>
                    <a:pt x="24" y="139"/>
                  </a:lnTo>
                  <a:lnTo>
                    <a:pt x="42" y="160"/>
                  </a:lnTo>
                  <a:lnTo>
                    <a:pt x="63" y="180"/>
                  </a:lnTo>
                  <a:lnTo>
                    <a:pt x="82" y="196"/>
                  </a:lnTo>
                  <a:lnTo>
                    <a:pt x="102" y="207"/>
                  </a:lnTo>
                  <a:lnTo>
                    <a:pt x="119" y="209"/>
                  </a:lnTo>
                  <a:lnTo>
                    <a:pt x="132" y="203"/>
                  </a:lnTo>
                  <a:lnTo>
                    <a:pt x="140" y="183"/>
                  </a:lnTo>
                  <a:lnTo>
                    <a:pt x="141" y="150"/>
                  </a:lnTo>
                  <a:lnTo>
                    <a:pt x="134" y="111"/>
                  </a:lnTo>
                  <a:lnTo>
                    <a:pt x="121" y="76"/>
                  </a:lnTo>
                  <a:lnTo>
                    <a:pt x="104" y="46"/>
                  </a:lnTo>
                  <a:lnTo>
                    <a:pt x="84" y="22"/>
                  </a:lnTo>
                  <a:lnTo>
                    <a:pt x="61" y="7"/>
                  </a:lnTo>
                  <a:lnTo>
                    <a:pt x="41" y="0"/>
                  </a:lnTo>
                  <a:lnTo>
                    <a:pt x="22" y="3"/>
                  </a:lnTo>
                  <a:lnTo>
                    <a:pt x="9" y="17"/>
                  </a:lnTo>
                  <a:close/>
                </a:path>
              </a:pathLst>
            </a:custGeom>
            <a:solidFill>
              <a:srgbClr val="F7BA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2" name="Freeform 172"/>
            <p:cNvSpPr>
              <a:spLocks/>
            </p:cNvSpPr>
            <p:nvPr/>
          </p:nvSpPr>
          <p:spPr bwMode="auto">
            <a:xfrm flipH="1">
              <a:off x="755" y="2154"/>
              <a:ext cx="527" cy="614"/>
            </a:xfrm>
            <a:custGeom>
              <a:avLst/>
              <a:gdLst>
                <a:gd name="T0" fmla="*/ 527 w 527"/>
                <a:gd name="T1" fmla="*/ 18 h 614"/>
                <a:gd name="T2" fmla="*/ 523 w 527"/>
                <a:gd name="T3" fmla="*/ 19 h 614"/>
                <a:gd name="T4" fmla="*/ 513 w 527"/>
                <a:gd name="T5" fmla="*/ 23 h 614"/>
                <a:gd name="T6" fmla="*/ 495 w 527"/>
                <a:gd name="T7" fmla="*/ 30 h 614"/>
                <a:gd name="T8" fmla="*/ 471 w 527"/>
                <a:gd name="T9" fmla="*/ 40 h 614"/>
                <a:gd name="T10" fmla="*/ 444 w 527"/>
                <a:gd name="T11" fmla="*/ 53 h 614"/>
                <a:gd name="T12" fmla="*/ 411 w 527"/>
                <a:gd name="T13" fmla="*/ 73 h 614"/>
                <a:gd name="T14" fmla="*/ 376 w 527"/>
                <a:gd name="T15" fmla="*/ 96 h 614"/>
                <a:gd name="T16" fmla="*/ 339 w 527"/>
                <a:gd name="T17" fmla="*/ 125 h 614"/>
                <a:gd name="T18" fmla="*/ 298 w 527"/>
                <a:gd name="T19" fmla="*/ 160 h 614"/>
                <a:gd name="T20" fmla="*/ 257 w 527"/>
                <a:gd name="T21" fmla="*/ 202 h 614"/>
                <a:gd name="T22" fmla="*/ 215 w 527"/>
                <a:gd name="T23" fmla="*/ 251 h 614"/>
                <a:gd name="T24" fmla="*/ 175 w 527"/>
                <a:gd name="T25" fmla="*/ 306 h 614"/>
                <a:gd name="T26" fmla="*/ 134 w 527"/>
                <a:gd name="T27" fmla="*/ 371 h 614"/>
                <a:gd name="T28" fmla="*/ 97 w 527"/>
                <a:gd name="T29" fmla="*/ 442 h 614"/>
                <a:gd name="T30" fmla="*/ 62 w 527"/>
                <a:gd name="T31" fmla="*/ 523 h 614"/>
                <a:gd name="T32" fmla="*/ 29 w 527"/>
                <a:gd name="T33" fmla="*/ 614 h 614"/>
                <a:gd name="T34" fmla="*/ 28 w 527"/>
                <a:gd name="T35" fmla="*/ 610 h 614"/>
                <a:gd name="T36" fmla="*/ 24 w 527"/>
                <a:gd name="T37" fmla="*/ 598 h 614"/>
                <a:gd name="T38" fmla="*/ 19 w 527"/>
                <a:gd name="T39" fmla="*/ 580 h 614"/>
                <a:gd name="T40" fmla="*/ 13 w 527"/>
                <a:gd name="T41" fmla="*/ 555 h 614"/>
                <a:gd name="T42" fmla="*/ 8 w 527"/>
                <a:gd name="T43" fmla="*/ 525 h 614"/>
                <a:gd name="T44" fmla="*/ 3 w 527"/>
                <a:gd name="T45" fmla="*/ 490 h 614"/>
                <a:gd name="T46" fmla="*/ 0 w 527"/>
                <a:gd name="T47" fmla="*/ 450 h 614"/>
                <a:gd name="T48" fmla="*/ 0 w 527"/>
                <a:gd name="T49" fmla="*/ 407 h 614"/>
                <a:gd name="T50" fmla="*/ 3 w 527"/>
                <a:gd name="T51" fmla="*/ 362 h 614"/>
                <a:gd name="T52" fmla="*/ 10 w 527"/>
                <a:gd name="T53" fmla="*/ 315 h 614"/>
                <a:gd name="T54" fmla="*/ 21 w 527"/>
                <a:gd name="T55" fmla="*/ 265 h 614"/>
                <a:gd name="T56" fmla="*/ 39 w 527"/>
                <a:gd name="T57" fmla="*/ 215 h 614"/>
                <a:gd name="T58" fmla="*/ 63 w 527"/>
                <a:gd name="T59" fmla="*/ 164 h 614"/>
                <a:gd name="T60" fmla="*/ 94 w 527"/>
                <a:gd name="T61" fmla="*/ 114 h 614"/>
                <a:gd name="T62" fmla="*/ 133 w 527"/>
                <a:gd name="T63" fmla="*/ 65 h 614"/>
                <a:gd name="T64" fmla="*/ 181 w 527"/>
                <a:gd name="T65" fmla="*/ 18 h 614"/>
                <a:gd name="T66" fmla="*/ 183 w 527"/>
                <a:gd name="T67" fmla="*/ 19 h 614"/>
                <a:gd name="T68" fmla="*/ 188 w 527"/>
                <a:gd name="T69" fmla="*/ 22 h 614"/>
                <a:gd name="T70" fmla="*/ 196 w 527"/>
                <a:gd name="T71" fmla="*/ 25 h 614"/>
                <a:gd name="T72" fmla="*/ 206 w 527"/>
                <a:gd name="T73" fmla="*/ 30 h 614"/>
                <a:gd name="T74" fmla="*/ 219 w 527"/>
                <a:gd name="T75" fmla="*/ 34 h 614"/>
                <a:gd name="T76" fmla="*/ 235 w 527"/>
                <a:gd name="T77" fmla="*/ 39 h 614"/>
                <a:gd name="T78" fmla="*/ 253 w 527"/>
                <a:gd name="T79" fmla="*/ 43 h 614"/>
                <a:gd name="T80" fmla="*/ 272 w 527"/>
                <a:gd name="T81" fmla="*/ 47 h 614"/>
                <a:gd name="T82" fmla="*/ 296 w 527"/>
                <a:gd name="T83" fmla="*/ 49 h 614"/>
                <a:gd name="T84" fmla="*/ 320 w 527"/>
                <a:gd name="T85" fmla="*/ 51 h 614"/>
                <a:gd name="T86" fmla="*/ 346 w 527"/>
                <a:gd name="T87" fmla="*/ 49 h 614"/>
                <a:gd name="T88" fmla="*/ 375 w 527"/>
                <a:gd name="T89" fmla="*/ 45 h 614"/>
                <a:gd name="T90" fmla="*/ 405 w 527"/>
                <a:gd name="T91" fmla="*/ 39 h 614"/>
                <a:gd name="T92" fmla="*/ 436 w 527"/>
                <a:gd name="T93" fmla="*/ 30 h 614"/>
                <a:gd name="T94" fmla="*/ 470 w 527"/>
                <a:gd name="T95" fmla="*/ 17 h 614"/>
                <a:gd name="T96" fmla="*/ 504 w 527"/>
                <a:gd name="T97" fmla="*/ 0 h 614"/>
                <a:gd name="T98" fmla="*/ 527 w 527"/>
                <a:gd name="T99" fmla="*/ 1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7" h="614">
                  <a:moveTo>
                    <a:pt x="527" y="18"/>
                  </a:moveTo>
                  <a:lnTo>
                    <a:pt x="523" y="19"/>
                  </a:lnTo>
                  <a:lnTo>
                    <a:pt x="513" y="23"/>
                  </a:lnTo>
                  <a:lnTo>
                    <a:pt x="495" y="30"/>
                  </a:lnTo>
                  <a:lnTo>
                    <a:pt x="471" y="40"/>
                  </a:lnTo>
                  <a:lnTo>
                    <a:pt x="444" y="53"/>
                  </a:lnTo>
                  <a:lnTo>
                    <a:pt x="411" y="73"/>
                  </a:lnTo>
                  <a:lnTo>
                    <a:pt x="376" y="96"/>
                  </a:lnTo>
                  <a:lnTo>
                    <a:pt x="339" y="125"/>
                  </a:lnTo>
                  <a:lnTo>
                    <a:pt x="298" y="160"/>
                  </a:lnTo>
                  <a:lnTo>
                    <a:pt x="257" y="202"/>
                  </a:lnTo>
                  <a:lnTo>
                    <a:pt x="215" y="251"/>
                  </a:lnTo>
                  <a:lnTo>
                    <a:pt x="175" y="306"/>
                  </a:lnTo>
                  <a:lnTo>
                    <a:pt x="134" y="371"/>
                  </a:lnTo>
                  <a:lnTo>
                    <a:pt x="97" y="442"/>
                  </a:lnTo>
                  <a:lnTo>
                    <a:pt x="62" y="523"/>
                  </a:lnTo>
                  <a:lnTo>
                    <a:pt x="29" y="614"/>
                  </a:lnTo>
                  <a:lnTo>
                    <a:pt x="28" y="610"/>
                  </a:lnTo>
                  <a:lnTo>
                    <a:pt x="24" y="598"/>
                  </a:lnTo>
                  <a:lnTo>
                    <a:pt x="19" y="580"/>
                  </a:lnTo>
                  <a:lnTo>
                    <a:pt x="13" y="555"/>
                  </a:lnTo>
                  <a:lnTo>
                    <a:pt x="8" y="525"/>
                  </a:lnTo>
                  <a:lnTo>
                    <a:pt x="3" y="490"/>
                  </a:lnTo>
                  <a:lnTo>
                    <a:pt x="0" y="450"/>
                  </a:lnTo>
                  <a:lnTo>
                    <a:pt x="0" y="407"/>
                  </a:lnTo>
                  <a:lnTo>
                    <a:pt x="3" y="362"/>
                  </a:lnTo>
                  <a:lnTo>
                    <a:pt x="10" y="315"/>
                  </a:lnTo>
                  <a:lnTo>
                    <a:pt x="21" y="265"/>
                  </a:lnTo>
                  <a:lnTo>
                    <a:pt x="39" y="215"/>
                  </a:lnTo>
                  <a:lnTo>
                    <a:pt x="63" y="164"/>
                  </a:lnTo>
                  <a:lnTo>
                    <a:pt x="94" y="114"/>
                  </a:lnTo>
                  <a:lnTo>
                    <a:pt x="133" y="65"/>
                  </a:lnTo>
                  <a:lnTo>
                    <a:pt x="181" y="18"/>
                  </a:lnTo>
                  <a:lnTo>
                    <a:pt x="183" y="19"/>
                  </a:lnTo>
                  <a:lnTo>
                    <a:pt x="188" y="22"/>
                  </a:lnTo>
                  <a:lnTo>
                    <a:pt x="196" y="25"/>
                  </a:lnTo>
                  <a:lnTo>
                    <a:pt x="206" y="30"/>
                  </a:lnTo>
                  <a:lnTo>
                    <a:pt x="219" y="34"/>
                  </a:lnTo>
                  <a:lnTo>
                    <a:pt x="235" y="39"/>
                  </a:lnTo>
                  <a:lnTo>
                    <a:pt x="253" y="43"/>
                  </a:lnTo>
                  <a:lnTo>
                    <a:pt x="272" y="47"/>
                  </a:lnTo>
                  <a:lnTo>
                    <a:pt x="296" y="49"/>
                  </a:lnTo>
                  <a:lnTo>
                    <a:pt x="320" y="51"/>
                  </a:lnTo>
                  <a:lnTo>
                    <a:pt x="346" y="49"/>
                  </a:lnTo>
                  <a:lnTo>
                    <a:pt x="375" y="45"/>
                  </a:lnTo>
                  <a:lnTo>
                    <a:pt x="405" y="39"/>
                  </a:lnTo>
                  <a:lnTo>
                    <a:pt x="436" y="30"/>
                  </a:lnTo>
                  <a:lnTo>
                    <a:pt x="470" y="17"/>
                  </a:lnTo>
                  <a:lnTo>
                    <a:pt x="504" y="0"/>
                  </a:lnTo>
                  <a:lnTo>
                    <a:pt x="5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3" name="Freeform 173"/>
            <p:cNvSpPr>
              <a:spLocks/>
            </p:cNvSpPr>
            <p:nvPr/>
          </p:nvSpPr>
          <p:spPr bwMode="auto">
            <a:xfrm flipH="1">
              <a:off x="1426" y="2673"/>
              <a:ext cx="131" cy="161"/>
            </a:xfrm>
            <a:custGeom>
              <a:avLst/>
              <a:gdLst>
                <a:gd name="T0" fmla="*/ 0 w 131"/>
                <a:gd name="T1" fmla="*/ 78 h 161"/>
                <a:gd name="T2" fmla="*/ 2 w 131"/>
                <a:gd name="T3" fmla="*/ 78 h 161"/>
                <a:gd name="T4" fmla="*/ 10 w 131"/>
                <a:gd name="T5" fmla="*/ 78 h 161"/>
                <a:gd name="T6" fmla="*/ 21 w 131"/>
                <a:gd name="T7" fmla="*/ 77 h 161"/>
                <a:gd name="T8" fmla="*/ 32 w 131"/>
                <a:gd name="T9" fmla="*/ 73 h 161"/>
                <a:gd name="T10" fmla="*/ 43 w 131"/>
                <a:gd name="T11" fmla="*/ 64 h 161"/>
                <a:gd name="T12" fmla="*/ 53 w 131"/>
                <a:gd name="T13" fmla="*/ 49 h 161"/>
                <a:gd name="T14" fmla="*/ 61 w 131"/>
                <a:gd name="T15" fmla="*/ 28 h 161"/>
                <a:gd name="T16" fmla="*/ 63 w 131"/>
                <a:gd name="T17" fmla="*/ 0 h 161"/>
                <a:gd name="T18" fmla="*/ 130 w 131"/>
                <a:gd name="T19" fmla="*/ 51 h 161"/>
                <a:gd name="T20" fmla="*/ 130 w 131"/>
                <a:gd name="T21" fmla="*/ 55 h 161"/>
                <a:gd name="T22" fmla="*/ 131 w 131"/>
                <a:gd name="T23" fmla="*/ 65 h 161"/>
                <a:gd name="T24" fmla="*/ 131 w 131"/>
                <a:gd name="T25" fmla="*/ 79 h 161"/>
                <a:gd name="T26" fmla="*/ 128 w 131"/>
                <a:gd name="T27" fmla="*/ 97 h 161"/>
                <a:gd name="T28" fmla="*/ 121 w 131"/>
                <a:gd name="T29" fmla="*/ 117 h 161"/>
                <a:gd name="T30" fmla="*/ 109 w 131"/>
                <a:gd name="T31" fmla="*/ 135 h 161"/>
                <a:gd name="T32" fmla="*/ 91 w 131"/>
                <a:gd name="T33" fmla="*/ 149 h 161"/>
                <a:gd name="T34" fmla="*/ 63 w 131"/>
                <a:gd name="T35" fmla="*/ 161 h 161"/>
                <a:gd name="T36" fmla="*/ 0 w 131"/>
                <a:gd name="T37" fmla="*/ 7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161">
                  <a:moveTo>
                    <a:pt x="0" y="78"/>
                  </a:moveTo>
                  <a:lnTo>
                    <a:pt x="2" y="78"/>
                  </a:lnTo>
                  <a:lnTo>
                    <a:pt x="10" y="78"/>
                  </a:lnTo>
                  <a:lnTo>
                    <a:pt x="21" y="77"/>
                  </a:lnTo>
                  <a:lnTo>
                    <a:pt x="32" y="73"/>
                  </a:lnTo>
                  <a:lnTo>
                    <a:pt x="43" y="64"/>
                  </a:lnTo>
                  <a:lnTo>
                    <a:pt x="53" y="49"/>
                  </a:lnTo>
                  <a:lnTo>
                    <a:pt x="61" y="28"/>
                  </a:lnTo>
                  <a:lnTo>
                    <a:pt x="63" y="0"/>
                  </a:lnTo>
                  <a:lnTo>
                    <a:pt x="130" y="51"/>
                  </a:lnTo>
                  <a:lnTo>
                    <a:pt x="130" y="55"/>
                  </a:lnTo>
                  <a:lnTo>
                    <a:pt x="131" y="65"/>
                  </a:lnTo>
                  <a:lnTo>
                    <a:pt x="131" y="79"/>
                  </a:lnTo>
                  <a:lnTo>
                    <a:pt x="128" y="97"/>
                  </a:lnTo>
                  <a:lnTo>
                    <a:pt x="121" y="117"/>
                  </a:lnTo>
                  <a:lnTo>
                    <a:pt x="109" y="135"/>
                  </a:lnTo>
                  <a:lnTo>
                    <a:pt x="91" y="149"/>
                  </a:lnTo>
                  <a:lnTo>
                    <a:pt x="63" y="161"/>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4" name="Freeform 174"/>
            <p:cNvSpPr>
              <a:spLocks/>
            </p:cNvSpPr>
            <p:nvPr/>
          </p:nvSpPr>
          <p:spPr bwMode="auto">
            <a:xfrm flipH="1">
              <a:off x="1972" y="2819"/>
              <a:ext cx="99" cy="137"/>
            </a:xfrm>
            <a:custGeom>
              <a:avLst/>
              <a:gdLst>
                <a:gd name="T0" fmla="*/ 5 w 99"/>
                <a:gd name="T1" fmla="*/ 0 h 137"/>
                <a:gd name="T2" fmla="*/ 8 w 99"/>
                <a:gd name="T3" fmla="*/ 2 h 137"/>
                <a:gd name="T4" fmla="*/ 13 w 99"/>
                <a:gd name="T5" fmla="*/ 10 h 137"/>
                <a:gd name="T6" fmla="*/ 19 w 99"/>
                <a:gd name="T7" fmla="*/ 22 h 137"/>
                <a:gd name="T8" fmla="*/ 26 w 99"/>
                <a:gd name="T9" fmla="*/ 37 h 137"/>
                <a:gd name="T10" fmla="*/ 29 w 99"/>
                <a:gd name="T11" fmla="*/ 54 h 137"/>
                <a:gd name="T12" fmla="*/ 26 w 99"/>
                <a:gd name="T13" fmla="*/ 74 h 137"/>
                <a:gd name="T14" fmla="*/ 18 w 99"/>
                <a:gd name="T15" fmla="*/ 94 h 137"/>
                <a:gd name="T16" fmla="*/ 0 w 99"/>
                <a:gd name="T17" fmla="*/ 115 h 137"/>
                <a:gd name="T18" fmla="*/ 61 w 99"/>
                <a:gd name="T19" fmla="*/ 137 h 137"/>
                <a:gd name="T20" fmla="*/ 65 w 99"/>
                <a:gd name="T21" fmla="*/ 135 h 137"/>
                <a:gd name="T22" fmla="*/ 73 w 99"/>
                <a:gd name="T23" fmla="*/ 126 h 137"/>
                <a:gd name="T24" fmla="*/ 83 w 99"/>
                <a:gd name="T25" fmla="*/ 113 h 137"/>
                <a:gd name="T26" fmla="*/ 94 w 99"/>
                <a:gd name="T27" fmla="*/ 96 h 137"/>
                <a:gd name="T28" fmla="*/ 99 w 99"/>
                <a:gd name="T29" fmla="*/ 75 h 137"/>
                <a:gd name="T30" fmla="*/ 99 w 99"/>
                <a:gd name="T31" fmla="*/ 52 h 137"/>
                <a:gd name="T32" fmla="*/ 88 w 99"/>
                <a:gd name="T33" fmla="*/ 26 h 137"/>
                <a:gd name="T34" fmla="*/ 66 w 99"/>
                <a:gd name="T35" fmla="*/ 0 h 137"/>
                <a:gd name="T36" fmla="*/ 5 w 99"/>
                <a:gd name="T3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137">
                  <a:moveTo>
                    <a:pt x="5" y="0"/>
                  </a:moveTo>
                  <a:lnTo>
                    <a:pt x="8" y="2"/>
                  </a:lnTo>
                  <a:lnTo>
                    <a:pt x="13" y="10"/>
                  </a:lnTo>
                  <a:lnTo>
                    <a:pt x="19" y="22"/>
                  </a:lnTo>
                  <a:lnTo>
                    <a:pt x="26" y="37"/>
                  </a:lnTo>
                  <a:lnTo>
                    <a:pt x="29" y="54"/>
                  </a:lnTo>
                  <a:lnTo>
                    <a:pt x="26" y="74"/>
                  </a:lnTo>
                  <a:lnTo>
                    <a:pt x="18" y="94"/>
                  </a:lnTo>
                  <a:lnTo>
                    <a:pt x="0" y="115"/>
                  </a:lnTo>
                  <a:lnTo>
                    <a:pt x="61" y="137"/>
                  </a:lnTo>
                  <a:lnTo>
                    <a:pt x="65" y="135"/>
                  </a:lnTo>
                  <a:lnTo>
                    <a:pt x="73" y="126"/>
                  </a:lnTo>
                  <a:lnTo>
                    <a:pt x="83" y="113"/>
                  </a:lnTo>
                  <a:lnTo>
                    <a:pt x="94" y="96"/>
                  </a:lnTo>
                  <a:lnTo>
                    <a:pt x="99" y="75"/>
                  </a:lnTo>
                  <a:lnTo>
                    <a:pt x="99" y="52"/>
                  </a:lnTo>
                  <a:lnTo>
                    <a:pt x="88" y="26"/>
                  </a:lnTo>
                  <a:lnTo>
                    <a:pt x="66"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5" name="Freeform 175"/>
            <p:cNvSpPr>
              <a:spLocks/>
            </p:cNvSpPr>
            <p:nvPr/>
          </p:nvSpPr>
          <p:spPr bwMode="auto">
            <a:xfrm flipH="1">
              <a:off x="557" y="1313"/>
              <a:ext cx="506" cy="511"/>
            </a:xfrm>
            <a:custGeom>
              <a:avLst/>
              <a:gdLst>
                <a:gd name="T0" fmla="*/ 118 w 506"/>
                <a:gd name="T1" fmla="*/ 178 h 511"/>
                <a:gd name="T2" fmla="*/ 99 w 506"/>
                <a:gd name="T3" fmla="*/ 180 h 511"/>
                <a:gd name="T4" fmla="*/ 66 w 506"/>
                <a:gd name="T5" fmla="*/ 179 h 511"/>
                <a:gd name="T6" fmla="*/ 32 w 506"/>
                <a:gd name="T7" fmla="*/ 167 h 511"/>
                <a:gd name="T8" fmla="*/ 5 w 506"/>
                <a:gd name="T9" fmla="*/ 139 h 511"/>
                <a:gd name="T10" fmla="*/ 3 w 506"/>
                <a:gd name="T11" fmla="*/ 92 h 511"/>
                <a:gd name="T12" fmla="*/ 27 w 506"/>
                <a:gd name="T13" fmla="*/ 44 h 511"/>
                <a:gd name="T14" fmla="*/ 87 w 506"/>
                <a:gd name="T15" fmla="*/ 9 h 511"/>
                <a:gd name="T16" fmla="*/ 153 w 506"/>
                <a:gd name="T17" fmla="*/ 0 h 511"/>
                <a:gd name="T18" fmla="*/ 192 w 506"/>
                <a:gd name="T19" fmla="*/ 5 h 511"/>
                <a:gd name="T20" fmla="*/ 226 w 506"/>
                <a:gd name="T21" fmla="*/ 18 h 511"/>
                <a:gd name="T22" fmla="*/ 254 w 506"/>
                <a:gd name="T23" fmla="*/ 36 h 511"/>
                <a:gd name="T24" fmla="*/ 280 w 506"/>
                <a:gd name="T25" fmla="*/ 55 h 511"/>
                <a:gd name="T26" fmla="*/ 302 w 506"/>
                <a:gd name="T27" fmla="*/ 75 h 511"/>
                <a:gd name="T28" fmla="*/ 325 w 506"/>
                <a:gd name="T29" fmla="*/ 92 h 511"/>
                <a:gd name="T30" fmla="*/ 350 w 506"/>
                <a:gd name="T31" fmla="*/ 102 h 511"/>
                <a:gd name="T32" fmla="*/ 399 w 506"/>
                <a:gd name="T33" fmla="*/ 114 h 511"/>
                <a:gd name="T34" fmla="*/ 462 w 506"/>
                <a:gd name="T35" fmla="*/ 156 h 511"/>
                <a:gd name="T36" fmla="*/ 499 w 506"/>
                <a:gd name="T37" fmla="*/ 222 h 511"/>
                <a:gd name="T38" fmla="*/ 502 w 506"/>
                <a:gd name="T39" fmla="*/ 299 h 511"/>
                <a:gd name="T40" fmla="*/ 464 w 506"/>
                <a:gd name="T41" fmla="*/ 374 h 511"/>
                <a:gd name="T42" fmla="*/ 428 w 506"/>
                <a:gd name="T43" fmla="*/ 426 h 511"/>
                <a:gd name="T44" fmla="*/ 399 w 506"/>
                <a:gd name="T45" fmla="*/ 460 h 511"/>
                <a:gd name="T46" fmla="*/ 372 w 506"/>
                <a:gd name="T47" fmla="*/ 486 h 511"/>
                <a:gd name="T48" fmla="*/ 343 w 506"/>
                <a:gd name="T49" fmla="*/ 511 h 511"/>
                <a:gd name="T50" fmla="*/ 319 w 506"/>
                <a:gd name="T51" fmla="*/ 504 h 511"/>
                <a:gd name="T52" fmla="*/ 302 w 506"/>
                <a:gd name="T53" fmla="*/ 476 h 511"/>
                <a:gd name="T54" fmla="*/ 299 w 506"/>
                <a:gd name="T55" fmla="*/ 433 h 511"/>
                <a:gd name="T56" fmla="*/ 308 w 506"/>
                <a:gd name="T57" fmla="*/ 397 h 511"/>
                <a:gd name="T58" fmla="*/ 312 w 506"/>
                <a:gd name="T59" fmla="*/ 365 h 511"/>
                <a:gd name="T60" fmla="*/ 312 w 506"/>
                <a:gd name="T61" fmla="*/ 325 h 511"/>
                <a:gd name="T62" fmla="*/ 306 w 506"/>
                <a:gd name="T63" fmla="*/ 283 h 511"/>
                <a:gd name="T64" fmla="*/ 289 w 506"/>
                <a:gd name="T65" fmla="*/ 243 h 511"/>
                <a:gd name="T66" fmla="*/ 260 w 506"/>
                <a:gd name="T67" fmla="*/ 209 h 511"/>
                <a:gd name="T68" fmla="*/ 217 w 506"/>
                <a:gd name="T69" fmla="*/ 184 h 511"/>
                <a:gd name="T70" fmla="*/ 157 w 506"/>
                <a:gd name="T71" fmla="*/ 1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511">
                  <a:moveTo>
                    <a:pt x="121" y="176"/>
                  </a:moveTo>
                  <a:lnTo>
                    <a:pt x="118" y="178"/>
                  </a:lnTo>
                  <a:lnTo>
                    <a:pt x="111" y="179"/>
                  </a:lnTo>
                  <a:lnTo>
                    <a:pt x="99" y="180"/>
                  </a:lnTo>
                  <a:lnTo>
                    <a:pt x="83" y="180"/>
                  </a:lnTo>
                  <a:lnTo>
                    <a:pt x="66" y="179"/>
                  </a:lnTo>
                  <a:lnTo>
                    <a:pt x="49" y="175"/>
                  </a:lnTo>
                  <a:lnTo>
                    <a:pt x="32" y="167"/>
                  </a:lnTo>
                  <a:lnTo>
                    <a:pt x="17" y="156"/>
                  </a:lnTo>
                  <a:lnTo>
                    <a:pt x="5" y="139"/>
                  </a:lnTo>
                  <a:lnTo>
                    <a:pt x="0" y="117"/>
                  </a:lnTo>
                  <a:lnTo>
                    <a:pt x="3" y="92"/>
                  </a:lnTo>
                  <a:lnTo>
                    <a:pt x="12" y="67"/>
                  </a:lnTo>
                  <a:lnTo>
                    <a:pt x="27" y="44"/>
                  </a:lnTo>
                  <a:lnTo>
                    <a:pt x="53" y="23"/>
                  </a:lnTo>
                  <a:lnTo>
                    <a:pt x="87" y="9"/>
                  </a:lnTo>
                  <a:lnTo>
                    <a:pt x="130" y="0"/>
                  </a:lnTo>
                  <a:lnTo>
                    <a:pt x="153" y="0"/>
                  </a:lnTo>
                  <a:lnTo>
                    <a:pt x="174" y="1"/>
                  </a:lnTo>
                  <a:lnTo>
                    <a:pt x="192" y="5"/>
                  </a:lnTo>
                  <a:lnTo>
                    <a:pt x="209" y="11"/>
                  </a:lnTo>
                  <a:lnTo>
                    <a:pt x="226" y="18"/>
                  </a:lnTo>
                  <a:lnTo>
                    <a:pt x="241" y="27"/>
                  </a:lnTo>
                  <a:lnTo>
                    <a:pt x="254" y="36"/>
                  </a:lnTo>
                  <a:lnTo>
                    <a:pt x="267" y="46"/>
                  </a:lnTo>
                  <a:lnTo>
                    <a:pt x="280" y="55"/>
                  </a:lnTo>
                  <a:lnTo>
                    <a:pt x="291" y="66"/>
                  </a:lnTo>
                  <a:lnTo>
                    <a:pt x="302" y="75"/>
                  </a:lnTo>
                  <a:lnTo>
                    <a:pt x="313" y="84"/>
                  </a:lnTo>
                  <a:lnTo>
                    <a:pt x="325" y="92"/>
                  </a:lnTo>
                  <a:lnTo>
                    <a:pt x="337" y="98"/>
                  </a:lnTo>
                  <a:lnTo>
                    <a:pt x="350" y="102"/>
                  </a:lnTo>
                  <a:lnTo>
                    <a:pt x="363" y="105"/>
                  </a:lnTo>
                  <a:lnTo>
                    <a:pt x="399" y="114"/>
                  </a:lnTo>
                  <a:lnTo>
                    <a:pt x="432" y="131"/>
                  </a:lnTo>
                  <a:lnTo>
                    <a:pt x="462" y="156"/>
                  </a:lnTo>
                  <a:lnTo>
                    <a:pt x="484" y="187"/>
                  </a:lnTo>
                  <a:lnTo>
                    <a:pt x="499" y="222"/>
                  </a:lnTo>
                  <a:lnTo>
                    <a:pt x="506" y="260"/>
                  </a:lnTo>
                  <a:lnTo>
                    <a:pt x="502" y="299"/>
                  </a:lnTo>
                  <a:lnTo>
                    <a:pt x="485" y="339"/>
                  </a:lnTo>
                  <a:lnTo>
                    <a:pt x="464" y="374"/>
                  </a:lnTo>
                  <a:lnTo>
                    <a:pt x="445" y="403"/>
                  </a:lnTo>
                  <a:lnTo>
                    <a:pt x="428" y="426"/>
                  </a:lnTo>
                  <a:lnTo>
                    <a:pt x="414" y="444"/>
                  </a:lnTo>
                  <a:lnTo>
                    <a:pt x="399" y="460"/>
                  </a:lnTo>
                  <a:lnTo>
                    <a:pt x="385" y="473"/>
                  </a:lnTo>
                  <a:lnTo>
                    <a:pt x="372" y="486"/>
                  </a:lnTo>
                  <a:lnTo>
                    <a:pt x="358" y="500"/>
                  </a:lnTo>
                  <a:lnTo>
                    <a:pt x="343" y="511"/>
                  </a:lnTo>
                  <a:lnTo>
                    <a:pt x="330" y="511"/>
                  </a:lnTo>
                  <a:lnTo>
                    <a:pt x="319" y="504"/>
                  </a:lnTo>
                  <a:lnTo>
                    <a:pt x="310" y="492"/>
                  </a:lnTo>
                  <a:lnTo>
                    <a:pt x="302" y="476"/>
                  </a:lnTo>
                  <a:lnTo>
                    <a:pt x="299" y="455"/>
                  </a:lnTo>
                  <a:lnTo>
                    <a:pt x="299" y="433"/>
                  </a:lnTo>
                  <a:lnTo>
                    <a:pt x="304" y="410"/>
                  </a:lnTo>
                  <a:lnTo>
                    <a:pt x="308" y="397"/>
                  </a:lnTo>
                  <a:lnTo>
                    <a:pt x="311" y="382"/>
                  </a:lnTo>
                  <a:lnTo>
                    <a:pt x="312" y="365"/>
                  </a:lnTo>
                  <a:lnTo>
                    <a:pt x="313" y="345"/>
                  </a:lnTo>
                  <a:lnTo>
                    <a:pt x="312" y="325"/>
                  </a:lnTo>
                  <a:lnTo>
                    <a:pt x="310" y="304"/>
                  </a:lnTo>
                  <a:lnTo>
                    <a:pt x="306" y="283"/>
                  </a:lnTo>
                  <a:lnTo>
                    <a:pt x="298" y="262"/>
                  </a:lnTo>
                  <a:lnTo>
                    <a:pt x="289" y="243"/>
                  </a:lnTo>
                  <a:lnTo>
                    <a:pt x="276" y="225"/>
                  </a:lnTo>
                  <a:lnTo>
                    <a:pt x="260" y="209"/>
                  </a:lnTo>
                  <a:lnTo>
                    <a:pt x="241" y="195"/>
                  </a:lnTo>
                  <a:lnTo>
                    <a:pt x="217" y="184"/>
                  </a:lnTo>
                  <a:lnTo>
                    <a:pt x="190" y="178"/>
                  </a:lnTo>
                  <a:lnTo>
                    <a:pt x="157" y="175"/>
                  </a:lnTo>
                  <a:lnTo>
                    <a:pt x="121"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6" name="Freeform 176"/>
            <p:cNvSpPr>
              <a:spLocks/>
            </p:cNvSpPr>
            <p:nvPr/>
          </p:nvSpPr>
          <p:spPr bwMode="auto">
            <a:xfrm flipH="1">
              <a:off x="565" y="1319"/>
              <a:ext cx="490" cy="498"/>
            </a:xfrm>
            <a:custGeom>
              <a:avLst/>
              <a:gdLst>
                <a:gd name="T0" fmla="*/ 113 w 490"/>
                <a:gd name="T1" fmla="*/ 166 h 498"/>
                <a:gd name="T2" fmla="*/ 93 w 490"/>
                <a:gd name="T3" fmla="*/ 169 h 498"/>
                <a:gd name="T4" fmla="*/ 63 w 490"/>
                <a:gd name="T5" fmla="*/ 169 h 498"/>
                <a:gd name="T6" fmla="*/ 31 w 490"/>
                <a:gd name="T7" fmla="*/ 157 h 498"/>
                <a:gd name="T8" fmla="*/ 15 w 490"/>
                <a:gd name="T9" fmla="*/ 146 h 498"/>
                <a:gd name="T10" fmla="*/ 14 w 490"/>
                <a:gd name="T11" fmla="*/ 146 h 498"/>
                <a:gd name="T12" fmla="*/ 4 w 490"/>
                <a:gd name="T13" fmla="*/ 127 h 498"/>
                <a:gd name="T14" fmla="*/ 1 w 490"/>
                <a:gd name="T15" fmla="*/ 85 h 498"/>
                <a:gd name="T16" fmla="*/ 26 w 490"/>
                <a:gd name="T17" fmla="*/ 40 h 498"/>
                <a:gd name="T18" fmla="*/ 82 w 490"/>
                <a:gd name="T19" fmla="*/ 8 h 498"/>
                <a:gd name="T20" fmla="*/ 145 w 490"/>
                <a:gd name="T21" fmla="*/ 0 h 498"/>
                <a:gd name="T22" fmla="*/ 184 w 490"/>
                <a:gd name="T23" fmla="*/ 5 h 498"/>
                <a:gd name="T24" fmla="*/ 217 w 490"/>
                <a:gd name="T25" fmla="*/ 18 h 498"/>
                <a:gd name="T26" fmla="*/ 246 w 490"/>
                <a:gd name="T27" fmla="*/ 35 h 498"/>
                <a:gd name="T28" fmla="*/ 270 w 490"/>
                <a:gd name="T29" fmla="*/ 55 h 498"/>
                <a:gd name="T30" fmla="*/ 294 w 490"/>
                <a:gd name="T31" fmla="*/ 74 h 498"/>
                <a:gd name="T32" fmla="*/ 316 w 490"/>
                <a:gd name="T33" fmla="*/ 91 h 498"/>
                <a:gd name="T34" fmla="*/ 339 w 490"/>
                <a:gd name="T35" fmla="*/ 101 h 498"/>
                <a:gd name="T36" fmla="*/ 386 w 490"/>
                <a:gd name="T37" fmla="*/ 112 h 498"/>
                <a:gd name="T38" fmla="*/ 446 w 490"/>
                <a:gd name="T39" fmla="*/ 152 h 498"/>
                <a:gd name="T40" fmla="*/ 484 w 490"/>
                <a:gd name="T41" fmla="*/ 216 h 498"/>
                <a:gd name="T42" fmla="*/ 486 w 490"/>
                <a:gd name="T43" fmla="*/ 291 h 498"/>
                <a:gd name="T44" fmla="*/ 450 w 490"/>
                <a:gd name="T45" fmla="*/ 365 h 498"/>
                <a:gd name="T46" fmla="*/ 416 w 490"/>
                <a:gd name="T47" fmla="*/ 415 h 498"/>
                <a:gd name="T48" fmla="*/ 389 w 490"/>
                <a:gd name="T49" fmla="*/ 449 h 498"/>
                <a:gd name="T50" fmla="*/ 363 w 490"/>
                <a:gd name="T51" fmla="*/ 475 h 498"/>
                <a:gd name="T52" fmla="*/ 338 w 490"/>
                <a:gd name="T53" fmla="*/ 497 h 498"/>
                <a:gd name="T54" fmla="*/ 316 w 490"/>
                <a:gd name="T55" fmla="*/ 494 h 498"/>
                <a:gd name="T56" fmla="*/ 300 w 490"/>
                <a:gd name="T57" fmla="*/ 473 h 498"/>
                <a:gd name="T58" fmla="*/ 295 w 490"/>
                <a:gd name="T59" fmla="*/ 440 h 498"/>
                <a:gd name="T60" fmla="*/ 298 w 490"/>
                <a:gd name="T61" fmla="*/ 414 h 498"/>
                <a:gd name="T62" fmla="*/ 300 w 490"/>
                <a:gd name="T63" fmla="*/ 402 h 498"/>
                <a:gd name="T64" fmla="*/ 308 w 490"/>
                <a:gd name="T65" fmla="*/ 367 h 498"/>
                <a:gd name="T66" fmla="*/ 304 w 490"/>
                <a:gd name="T67" fmla="*/ 289 h 498"/>
                <a:gd name="T68" fmla="*/ 268 w 490"/>
                <a:gd name="T69" fmla="*/ 212 h 498"/>
                <a:gd name="T70" fmla="*/ 182 w 490"/>
                <a:gd name="T71" fmla="*/ 16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8">
                  <a:moveTo>
                    <a:pt x="116" y="166"/>
                  </a:moveTo>
                  <a:lnTo>
                    <a:pt x="113" y="166"/>
                  </a:lnTo>
                  <a:lnTo>
                    <a:pt x="105" y="168"/>
                  </a:lnTo>
                  <a:lnTo>
                    <a:pt x="93" y="169"/>
                  </a:lnTo>
                  <a:lnTo>
                    <a:pt x="79" y="170"/>
                  </a:lnTo>
                  <a:lnTo>
                    <a:pt x="63" y="169"/>
                  </a:lnTo>
                  <a:lnTo>
                    <a:pt x="47" y="165"/>
                  </a:lnTo>
                  <a:lnTo>
                    <a:pt x="31" y="157"/>
                  </a:lnTo>
                  <a:lnTo>
                    <a:pt x="17" y="147"/>
                  </a:lnTo>
                  <a:lnTo>
                    <a:pt x="15" y="146"/>
                  </a:lnTo>
                  <a:lnTo>
                    <a:pt x="15" y="146"/>
                  </a:lnTo>
                  <a:lnTo>
                    <a:pt x="14" y="146"/>
                  </a:lnTo>
                  <a:lnTo>
                    <a:pt x="14" y="144"/>
                  </a:lnTo>
                  <a:lnTo>
                    <a:pt x="4" y="127"/>
                  </a:lnTo>
                  <a:lnTo>
                    <a:pt x="0" y="107"/>
                  </a:lnTo>
                  <a:lnTo>
                    <a:pt x="1" y="85"/>
                  </a:lnTo>
                  <a:lnTo>
                    <a:pt x="10" y="61"/>
                  </a:lnTo>
                  <a:lnTo>
                    <a:pt x="26" y="40"/>
                  </a:lnTo>
                  <a:lnTo>
                    <a:pt x="49" y="22"/>
                  </a:lnTo>
                  <a:lnTo>
                    <a:pt x="82" y="8"/>
                  </a:lnTo>
                  <a:lnTo>
                    <a:pt x="123" y="0"/>
                  </a:lnTo>
                  <a:lnTo>
                    <a:pt x="145" y="0"/>
                  </a:lnTo>
                  <a:lnTo>
                    <a:pt x="166" y="1"/>
                  </a:lnTo>
                  <a:lnTo>
                    <a:pt x="184" y="5"/>
                  </a:lnTo>
                  <a:lnTo>
                    <a:pt x="201" y="10"/>
                  </a:lnTo>
                  <a:lnTo>
                    <a:pt x="217" y="18"/>
                  </a:lnTo>
                  <a:lnTo>
                    <a:pt x="233" y="26"/>
                  </a:lnTo>
                  <a:lnTo>
                    <a:pt x="246" y="35"/>
                  </a:lnTo>
                  <a:lnTo>
                    <a:pt x="259" y="46"/>
                  </a:lnTo>
                  <a:lnTo>
                    <a:pt x="270" y="55"/>
                  </a:lnTo>
                  <a:lnTo>
                    <a:pt x="282" y="65"/>
                  </a:lnTo>
                  <a:lnTo>
                    <a:pt x="294" y="74"/>
                  </a:lnTo>
                  <a:lnTo>
                    <a:pt x="304" y="83"/>
                  </a:lnTo>
                  <a:lnTo>
                    <a:pt x="316" y="91"/>
                  </a:lnTo>
                  <a:lnTo>
                    <a:pt x="328" y="98"/>
                  </a:lnTo>
                  <a:lnTo>
                    <a:pt x="339" y="101"/>
                  </a:lnTo>
                  <a:lnTo>
                    <a:pt x="352" y="104"/>
                  </a:lnTo>
                  <a:lnTo>
                    <a:pt x="386" y="112"/>
                  </a:lnTo>
                  <a:lnTo>
                    <a:pt x="419" y="129"/>
                  </a:lnTo>
                  <a:lnTo>
                    <a:pt x="446" y="152"/>
                  </a:lnTo>
                  <a:lnTo>
                    <a:pt x="468" y="182"/>
                  </a:lnTo>
                  <a:lnTo>
                    <a:pt x="484" y="216"/>
                  </a:lnTo>
                  <a:lnTo>
                    <a:pt x="490" y="252"/>
                  </a:lnTo>
                  <a:lnTo>
                    <a:pt x="486" y="291"/>
                  </a:lnTo>
                  <a:lnTo>
                    <a:pt x="471" y="330"/>
                  </a:lnTo>
                  <a:lnTo>
                    <a:pt x="450" y="365"/>
                  </a:lnTo>
                  <a:lnTo>
                    <a:pt x="433" y="393"/>
                  </a:lnTo>
                  <a:lnTo>
                    <a:pt x="416" y="415"/>
                  </a:lnTo>
                  <a:lnTo>
                    <a:pt x="403" y="433"/>
                  </a:lnTo>
                  <a:lnTo>
                    <a:pt x="389" y="449"/>
                  </a:lnTo>
                  <a:lnTo>
                    <a:pt x="376" y="462"/>
                  </a:lnTo>
                  <a:lnTo>
                    <a:pt x="363" y="475"/>
                  </a:lnTo>
                  <a:lnTo>
                    <a:pt x="350" y="488"/>
                  </a:lnTo>
                  <a:lnTo>
                    <a:pt x="338" y="497"/>
                  </a:lnTo>
                  <a:lnTo>
                    <a:pt x="326" y="498"/>
                  </a:lnTo>
                  <a:lnTo>
                    <a:pt x="316" y="494"/>
                  </a:lnTo>
                  <a:lnTo>
                    <a:pt x="308" y="485"/>
                  </a:lnTo>
                  <a:lnTo>
                    <a:pt x="300" y="473"/>
                  </a:lnTo>
                  <a:lnTo>
                    <a:pt x="296" y="458"/>
                  </a:lnTo>
                  <a:lnTo>
                    <a:pt x="295" y="440"/>
                  </a:lnTo>
                  <a:lnTo>
                    <a:pt x="296" y="420"/>
                  </a:lnTo>
                  <a:lnTo>
                    <a:pt x="298" y="414"/>
                  </a:lnTo>
                  <a:lnTo>
                    <a:pt x="299" y="408"/>
                  </a:lnTo>
                  <a:lnTo>
                    <a:pt x="300" y="402"/>
                  </a:lnTo>
                  <a:lnTo>
                    <a:pt x="302" y="397"/>
                  </a:lnTo>
                  <a:lnTo>
                    <a:pt x="308" y="367"/>
                  </a:lnTo>
                  <a:lnTo>
                    <a:pt x="309" y="329"/>
                  </a:lnTo>
                  <a:lnTo>
                    <a:pt x="304" y="289"/>
                  </a:lnTo>
                  <a:lnTo>
                    <a:pt x="291" y="248"/>
                  </a:lnTo>
                  <a:lnTo>
                    <a:pt x="268" y="212"/>
                  </a:lnTo>
                  <a:lnTo>
                    <a:pt x="231" y="183"/>
                  </a:lnTo>
                  <a:lnTo>
                    <a:pt x="182" y="168"/>
                  </a:lnTo>
                  <a:lnTo>
                    <a:pt x="116" y="166"/>
                  </a:lnTo>
                  <a:close/>
                </a:path>
              </a:pathLst>
            </a:custGeom>
            <a:solidFill>
              <a:srgbClr val="E5D3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7" name="Freeform 177"/>
            <p:cNvSpPr>
              <a:spLocks/>
            </p:cNvSpPr>
            <p:nvPr/>
          </p:nvSpPr>
          <p:spPr bwMode="auto">
            <a:xfrm flipH="1">
              <a:off x="571" y="1326"/>
              <a:ext cx="478" cy="485"/>
            </a:xfrm>
            <a:custGeom>
              <a:avLst/>
              <a:gdLst>
                <a:gd name="T0" fmla="*/ 111 w 478"/>
                <a:gd name="T1" fmla="*/ 154 h 485"/>
                <a:gd name="T2" fmla="*/ 91 w 478"/>
                <a:gd name="T3" fmla="*/ 157 h 485"/>
                <a:gd name="T4" fmla="*/ 63 w 478"/>
                <a:gd name="T5" fmla="*/ 157 h 485"/>
                <a:gd name="T6" fmla="*/ 31 w 478"/>
                <a:gd name="T7" fmla="*/ 146 h 485"/>
                <a:gd name="T8" fmla="*/ 17 w 478"/>
                <a:gd name="T9" fmla="*/ 136 h 485"/>
                <a:gd name="T10" fmla="*/ 16 w 478"/>
                <a:gd name="T11" fmla="*/ 136 h 485"/>
                <a:gd name="T12" fmla="*/ 5 w 478"/>
                <a:gd name="T13" fmla="*/ 118 h 485"/>
                <a:gd name="T14" fmla="*/ 2 w 478"/>
                <a:gd name="T15" fmla="*/ 78 h 485"/>
                <a:gd name="T16" fmla="*/ 25 w 478"/>
                <a:gd name="T17" fmla="*/ 37 h 485"/>
                <a:gd name="T18" fmla="*/ 78 w 478"/>
                <a:gd name="T19" fmla="*/ 7 h 485"/>
                <a:gd name="T20" fmla="*/ 141 w 478"/>
                <a:gd name="T21" fmla="*/ 0 h 485"/>
                <a:gd name="T22" fmla="*/ 178 w 478"/>
                <a:gd name="T23" fmla="*/ 6 h 485"/>
                <a:gd name="T24" fmla="*/ 211 w 478"/>
                <a:gd name="T25" fmla="*/ 18 h 485"/>
                <a:gd name="T26" fmla="*/ 238 w 478"/>
                <a:gd name="T27" fmla="*/ 35 h 485"/>
                <a:gd name="T28" fmla="*/ 263 w 478"/>
                <a:gd name="T29" fmla="*/ 54 h 485"/>
                <a:gd name="T30" fmla="*/ 285 w 478"/>
                <a:gd name="T31" fmla="*/ 72 h 485"/>
                <a:gd name="T32" fmla="*/ 307 w 478"/>
                <a:gd name="T33" fmla="*/ 88 h 485"/>
                <a:gd name="T34" fmla="*/ 331 w 478"/>
                <a:gd name="T35" fmla="*/ 98 h 485"/>
                <a:gd name="T36" fmla="*/ 376 w 478"/>
                <a:gd name="T37" fmla="*/ 109 h 485"/>
                <a:gd name="T38" fmla="*/ 433 w 478"/>
                <a:gd name="T39" fmla="*/ 149 h 485"/>
                <a:gd name="T40" fmla="*/ 470 w 478"/>
                <a:gd name="T41" fmla="*/ 210 h 485"/>
                <a:gd name="T42" fmla="*/ 474 w 478"/>
                <a:gd name="T43" fmla="*/ 283 h 485"/>
                <a:gd name="T44" fmla="*/ 439 w 478"/>
                <a:gd name="T45" fmla="*/ 355 h 485"/>
                <a:gd name="T46" fmla="*/ 406 w 478"/>
                <a:gd name="T47" fmla="*/ 404 h 485"/>
                <a:gd name="T48" fmla="*/ 381 w 478"/>
                <a:gd name="T49" fmla="*/ 435 h 485"/>
                <a:gd name="T50" fmla="*/ 357 w 478"/>
                <a:gd name="T51" fmla="*/ 461 h 485"/>
                <a:gd name="T52" fmla="*/ 332 w 478"/>
                <a:gd name="T53" fmla="*/ 482 h 485"/>
                <a:gd name="T54" fmla="*/ 311 w 478"/>
                <a:gd name="T55" fmla="*/ 479 h 485"/>
                <a:gd name="T56" fmla="*/ 298 w 478"/>
                <a:gd name="T57" fmla="*/ 457 h 485"/>
                <a:gd name="T58" fmla="*/ 294 w 478"/>
                <a:gd name="T59" fmla="*/ 423 h 485"/>
                <a:gd name="T60" fmla="*/ 297 w 478"/>
                <a:gd name="T61" fmla="*/ 397 h 485"/>
                <a:gd name="T62" fmla="*/ 299 w 478"/>
                <a:gd name="T63" fmla="*/ 386 h 485"/>
                <a:gd name="T64" fmla="*/ 306 w 478"/>
                <a:gd name="T65" fmla="*/ 349 h 485"/>
                <a:gd name="T66" fmla="*/ 299 w 478"/>
                <a:gd name="T67" fmla="*/ 273 h 485"/>
                <a:gd name="T68" fmla="*/ 260 w 478"/>
                <a:gd name="T69" fmla="*/ 198 h 485"/>
                <a:gd name="T70" fmla="*/ 176 w 478"/>
                <a:gd name="T71" fmla="*/ 15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485">
                  <a:moveTo>
                    <a:pt x="113" y="154"/>
                  </a:moveTo>
                  <a:lnTo>
                    <a:pt x="111" y="154"/>
                  </a:lnTo>
                  <a:lnTo>
                    <a:pt x="103" y="156"/>
                  </a:lnTo>
                  <a:lnTo>
                    <a:pt x="91" y="157"/>
                  </a:lnTo>
                  <a:lnTo>
                    <a:pt x="78" y="157"/>
                  </a:lnTo>
                  <a:lnTo>
                    <a:pt x="63" y="157"/>
                  </a:lnTo>
                  <a:lnTo>
                    <a:pt x="47" y="153"/>
                  </a:lnTo>
                  <a:lnTo>
                    <a:pt x="31" y="146"/>
                  </a:lnTo>
                  <a:lnTo>
                    <a:pt x="17" y="137"/>
                  </a:lnTo>
                  <a:lnTo>
                    <a:pt x="17" y="136"/>
                  </a:lnTo>
                  <a:lnTo>
                    <a:pt x="17" y="136"/>
                  </a:lnTo>
                  <a:lnTo>
                    <a:pt x="16" y="136"/>
                  </a:lnTo>
                  <a:lnTo>
                    <a:pt x="16" y="135"/>
                  </a:lnTo>
                  <a:lnTo>
                    <a:pt x="5" y="118"/>
                  </a:lnTo>
                  <a:lnTo>
                    <a:pt x="0" y="98"/>
                  </a:lnTo>
                  <a:lnTo>
                    <a:pt x="2" y="78"/>
                  </a:lnTo>
                  <a:lnTo>
                    <a:pt x="9" y="57"/>
                  </a:lnTo>
                  <a:lnTo>
                    <a:pt x="25" y="37"/>
                  </a:lnTo>
                  <a:lnTo>
                    <a:pt x="47" y="20"/>
                  </a:lnTo>
                  <a:lnTo>
                    <a:pt x="78" y="7"/>
                  </a:lnTo>
                  <a:lnTo>
                    <a:pt x="119" y="1"/>
                  </a:lnTo>
                  <a:lnTo>
                    <a:pt x="141" y="0"/>
                  </a:lnTo>
                  <a:lnTo>
                    <a:pt x="160" y="2"/>
                  </a:lnTo>
                  <a:lnTo>
                    <a:pt x="178" y="6"/>
                  </a:lnTo>
                  <a:lnTo>
                    <a:pt x="195" y="11"/>
                  </a:lnTo>
                  <a:lnTo>
                    <a:pt x="211" y="18"/>
                  </a:lnTo>
                  <a:lnTo>
                    <a:pt x="225" y="26"/>
                  </a:lnTo>
                  <a:lnTo>
                    <a:pt x="238" y="35"/>
                  </a:lnTo>
                  <a:lnTo>
                    <a:pt x="251" y="44"/>
                  </a:lnTo>
                  <a:lnTo>
                    <a:pt x="263" y="54"/>
                  </a:lnTo>
                  <a:lnTo>
                    <a:pt x="273" y="63"/>
                  </a:lnTo>
                  <a:lnTo>
                    <a:pt x="285" y="72"/>
                  </a:lnTo>
                  <a:lnTo>
                    <a:pt x="297" y="80"/>
                  </a:lnTo>
                  <a:lnTo>
                    <a:pt x="307" y="88"/>
                  </a:lnTo>
                  <a:lnTo>
                    <a:pt x="319" y="94"/>
                  </a:lnTo>
                  <a:lnTo>
                    <a:pt x="331" y="98"/>
                  </a:lnTo>
                  <a:lnTo>
                    <a:pt x="344" y="101"/>
                  </a:lnTo>
                  <a:lnTo>
                    <a:pt x="376" y="109"/>
                  </a:lnTo>
                  <a:lnTo>
                    <a:pt x="406" y="126"/>
                  </a:lnTo>
                  <a:lnTo>
                    <a:pt x="433" y="149"/>
                  </a:lnTo>
                  <a:lnTo>
                    <a:pt x="455" y="178"/>
                  </a:lnTo>
                  <a:lnTo>
                    <a:pt x="470" y="210"/>
                  </a:lnTo>
                  <a:lnTo>
                    <a:pt x="478" y="247"/>
                  </a:lnTo>
                  <a:lnTo>
                    <a:pt x="474" y="283"/>
                  </a:lnTo>
                  <a:lnTo>
                    <a:pt x="458" y="321"/>
                  </a:lnTo>
                  <a:lnTo>
                    <a:pt x="439" y="355"/>
                  </a:lnTo>
                  <a:lnTo>
                    <a:pt x="422" y="382"/>
                  </a:lnTo>
                  <a:lnTo>
                    <a:pt x="406" y="404"/>
                  </a:lnTo>
                  <a:lnTo>
                    <a:pt x="393" y="421"/>
                  </a:lnTo>
                  <a:lnTo>
                    <a:pt x="381" y="435"/>
                  </a:lnTo>
                  <a:lnTo>
                    <a:pt x="368" y="448"/>
                  </a:lnTo>
                  <a:lnTo>
                    <a:pt x="357" y="461"/>
                  </a:lnTo>
                  <a:lnTo>
                    <a:pt x="344" y="474"/>
                  </a:lnTo>
                  <a:lnTo>
                    <a:pt x="332" y="482"/>
                  </a:lnTo>
                  <a:lnTo>
                    <a:pt x="320" y="485"/>
                  </a:lnTo>
                  <a:lnTo>
                    <a:pt x="311" y="479"/>
                  </a:lnTo>
                  <a:lnTo>
                    <a:pt x="303" y="470"/>
                  </a:lnTo>
                  <a:lnTo>
                    <a:pt x="298" y="457"/>
                  </a:lnTo>
                  <a:lnTo>
                    <a:pt x="294" y="442"/>
                  </a:lnTo>
                  <a:lnTo>
                    <a:pt x="294" y="423"/>
                  </a:lnTo>
                  <a:lnTo>
                    <a:pt x="296" y="404"/>
                  </a:lnTo>
                  <a:lnTo>
                    <a:pt x="297" y="397"/>
                  </a:lnTo>
                  <a:lnTo>
                    <a:pt x="298" y="392"/>
                  </a:lnTo>
                  <a:lnTo>
                    <a:pt x="299" y="386"/>
                  </a:lnTo>
                  <a:lnTo>
                    <a:pt x="301" y="381"/>
                  </a:lnTo>
                  <a:lnTo>
                    <a:pt x="306" y="349"/>
                  </a:lnTo>
                  <a:lnTo>
                    <a:pt x="306" y="313"/>
                  </a:lnTo>
                  <a:lnTo>
                    <a:pt x="299" y="273"/>
                  </a:lnTo>
                  <a:lnTo>
                    <a:pt x="285" y="234"/>
                  </a:lnTo>
                  <a:lnTo>
                    <a:pt x="260" y="198"/>
                  </a:lnTo>
                  <a:lnTo>
                    <a:pt x="225" y="171"/>
                  </a:lnTo>
                  <a:lnTo>
                    <a:pt x="176" y="156"/>
                  </a:lnTo>
                  <a:lnTo>
                    <a:pt x="113" y="154"/>
                  </a:lnTo>
                  <a:close/>
                </a:path>
              </a:pathLst>
            </a:custGeom>
            <a:solidFill>
              <a:srgbClr val="CCA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8" name="Freeform 178"/>
            <p:cNvSpPr>
              <a:spLocks/>
            </p:cNvSpPr>
            <p:nvPr/>
          </p:nvSpPr>
          <p:spPr bwMode="auto">
            <a:xfrm flipH="1">
              <a:off x="581" y="1332"/>
              <a:ext cx="461" cy="471"/>
            </a:xfrm>
            <a:custGeom>
              <a:avLst/>
              <a:gdLst>
                <a:gd name="T0" fmla="*/ 106 w 461"/>
                <a:gd name="T1" fmla="*/ 143 h 471"/>
                <a:gd name="T2" fmla="*/ 88 w 461"/>
                <a:gd name="T3" fmla="*/ 146 h 471"/>
                <a:gd name="T4" fmla="*/ 60 w 461"/>
                <a:gd name="T5" fmla="*/ 146 h 471"/>
                <a:gd name="T6" fmla="*/ 31 w 461"/>
                <a:gd name="T7" fmla="*/ 138 h 471"/>
                <a:gd name="T8" fmla="*/ 17 w 461"/>
                <a:gd name="T9" fmla="*/ 127 h 471"/>
                <a:gd name="T10" fmla="*/ 17 w 461"/>
                <a:gd name="T11" fmla="*/ 127 h 471"/>
                <a:gd name="T12" fmla="*/ 5 w 461"/>
                <a:gd name="T13" fmla="*/ 111 h 471"/>
                <a:gd name="T14" fmla="*/ 1 w 461"/>
                <a:gd name="T15" fmla="*/ 73 h 471"/>
                <a:gd name="T16" fmla="*/ 23 w 461"/>
                <a:gd name="T17" fmla="*/ 36 h 471"/>
                <a:gd name="T18" fmla="*/ 74 w 461"/>
                <a:gd name="T19" fmla="*/ 8 h 471"/>
                <a:gd name="T20" fmla="*/ 134 w 461"/>
                <a:gd name="T21" fmla="*/ 0 h 471"/>
                <a:gd name="T22" fmla="*/ 171 w 461"/>
                <a:gd name="T23" fmla="*/ 5 h 471"/>
                <a:gd name="T24" fmla="*/ 203 w 461"/>
                <a:gd name="T25" fmla="*/ 18 h 471"/>
                <a:gd name="T26" fmla="*/ 230 w 461"/>
                <a:gd name="T27" fmla="*/ 34 h 471"/>
                <a:gd name="T28" fmla="*/ 253 w 461"/>
                <a:gd name="T29" fmla="*/ 52 h 471"/>
                <a:gd name="T30" fmla="*/ 275 w 461"/>
                <a:gd name="T31" fmla="*/ 70 h 471"/>
                <a:gd name="T32" fmla="*/ 298 w 461"/>
                <a:gd name="T33" fmla="*/ 86 h 471"/>
                <a:gd name="T34" fmla="*/ 321 w 461"/>
                <a:gd name="T35" fmla="*/ 96 h 471"/>
                <a:gd name="T36" fmla="*/ 363 w 461"/>
                <a:gd name="T37" fmla="*/ 107 h 471"/>
                <a:gd name="T38" fmla="*/ 419 w 461"/>
                <a:gd name="T39" fmla="*/ 144 h 471"/>
                <a:gd name="T40" fmla="*/ 455 w 461"/>
                <a:gd name="T41" fmla="*/ 204 h 471"/>
                <a:gd name="T42" fmla="*/ 459 w 461"/>
                <a:gd name="T43" fmla="*/ 276 h 471"/>
                <a:gd name="T44" fmla="*/ 425 w 461"/>
                <a:gd name="T45" fmla="*/ 345 h 471"/>
                <a:gd name="T46" fmla="*/ 395 w 461"/>
                <a:gd name="T47" fmla="*/ 393 h 471"/>
                <a:gd name="T48" fmla="*/ 372 w 461"/>
                <a:gd name="T49" fmla="*/ 424 h 471"/>
                <a:gd name="T50" fmla="*/ 348 w 461"/>
                <a:gd name="T51" fmla="*/ 449 h 471"/>
                <a:gd name="T52" fmla="*/ 324 w 461"/>
                <a:gd name="T53" fmla="*/ 470 h 471"/>
                <a:gd name="T54" fmla="*/ 304 w 461"/>
                <a:gd name="T55" fmla="*/ 467 h 471"/>
                <a:gd name="T56" fmla="*/ 292 w 461"/>
                <a:gd name="T57" fmla="*/ 444 h 471"/>
                <a:gd name="T58" fmla="*/ 290 w 461"/>
                <a:gd name="T59" fmla="*/ 410 h 471"/>
                <a:gd name="T60" fmla="*/ 294 w 461"/>
                <a:gd name="T61" fmla="*/ 384 h 471"/>
                <a:gd name="T62" fmla="*/ 298 w 461"/>
                <a:gd name="T63" fmla="*/ 372 h 471"/>
                <a:gd name="T64" fmla="*/ 302 w 461"/>
                <a:gd name="T65" fmla="*/ 351 h 471"/>
                <a:gd name="T66" fmla="*/ 304 w 461"/>
                <a:gd name="T67" fmla="*/ 316 h 471"/>
                <a:gd name="T68" fmla="*/ 300 w 461"/>
                <a:gd name="T69" fmla="*/ 277 h 471"/>
                <a:gd name="T70" fmla="*/ 287 w 461"/>
                <a:gd name="T71" fmla="*/ 238 h 471"/>
                <a:gd name="T72" fmla="*/ 268 w 461"/>
                <a:gd name="T73" fmla="*/ 203 h 471"/>
                <a:gd name="T74" fmla="*/ 236 w 461"/>
                <a:gd name="T75" fmla="*/ 172 h 471"/>
                <a:gd name="T76" fmla="*/ 195 w 461"/>
                <a:gd name="T77" fmla="*/ 151 h 471"/>
                <a:gd name="T78" fmla="*/ 142 w 461"/>
                <a:gd name="T79" fmla="*/ 14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1" h="471">
                  <a:moveTo>
                    <a:pt x="109" y="143"/>
                  </a:moveTo>
                  <a:lnTo>
                    <a:pt x="106" y="143"/>
                  </a:lnTo>
                  <a:lnTo>
                    <a:pt x="99" y="144"/>
                  </a:lnTo>
                  <a:lnTo>
                    <a:pt x="88" y="146"/>
                  </a:lnTo>
                  <a:lnTo>
                    <a:pt x="75" y="146"/>
                  </a:lnTo>
                  <a:lnTo>
                    <a:pt x="60" y="146"/>
                  </a:lnTo>
                  <a:lnTo>
                    <a:pt x="45" y="143"/>
                  </a:lnTo>
                  <a:lnTo>
                    <a:pt x="31" y="138"/>
                  </a:lnTo>
                  <a:lnTo>
                    <a:pt x="18" y="129"/>
                  </a:lnTo>
                  <a:lnTo>
                    <a:pt x="17" y="127"/>
                  </a:lnTo>
                  <a:lnTo>
                    <a:pt x="17" y="127"/>
                  </a:lnTo>
                  <a:lnTo>
                    <a:pt x="17" y="127"/>
                  </a:lnTo>
                  <a:lnTo>
                    <a:pt x="15" y="126"/>
                  </a:lnTo>
                  <a:lnTo>
                    <a:pt x="5" y="111"/>
                  </a:lnTo>
                  <a:lnTo>
                    <a:pt x="0" y="92"/>
                  </a:lnTo>
                  <a:lnTo>
                    <a:pt x="1" y="73"/>
                  </a:lnTo>
                  <a:lnTo>
                    <a:pt x="9" y="53"/>
                  </a:lnTo>
                  <a:lnTo>
                    <a:pt x="23" y="36"/>
                  </a:lnTo>
                  <a:lnTo>
                    <a:pt x="45" y="20"/>
                  </a:lnTo>
                  <a:lnTo>
                    <a:pt x="74" y="8"/>
                  </a:lnTo>
                  <a:lnTo>
                    <a:pt x="113" y="1"/>
                  </a:lnTo>
                  <a:lnTo>
                    <a:pt x="134" y="0"/>
                  </a:lnTo>
                  <a:lnTo>
                    <a:pt x="153" y="3"/>
                  </a:lnTo>
                  <a:lnTo>
                    <a:pt x="171" y="5"/>
                  </a:lnTo>
                  <a:lnTo>
                    <a:pt x="187" y="10"/>
                  </a:lnTo>
                  <a:lnTo>
                    <a:pt x="203" y="18"/>
                  </a:lnTo>
                  <a:lnTo>
                    <a:pt x="217" y="26"/>
                  </a:lnTo>
                  <a:lnTo>
                    <a:pt x="230" y="34"/>
                  </a:lnTo>
                  <a:lnTo>
                    <a:pt x="242" y="43"/>
                  </a:lnTo>
                  <a:lnTo>
                    <a:pt x="253" y="52"/>
                  </a:lnTo>
                  <a:lnTo>
                    <a:pt x="265" y="62"/>
                  </a:lnTo>
                  <a:lnTo>
                    <a:pt x="275" y="70"/>
                  </a:lnTo>
                  <a:lnTo>
                    <a:pt x="287" y="79"/>
                  </a:lnTo>
                  <a:lnTo>
                    <a:pt x="298" y="86"/>
                  </a:lnTo>
                  <a:lnTo>
                    <a:pt x="309" y="92"/>
                  </a:lnTo>
                  <a:lnTo>
                    <a:pt x="321" y="96"/>
                  </a:lnTo>
                  <a:lnTo>
                    <a:pt x="333" y="99"/>
                  </a:lnTo>
                  <a:lnTo>
                    <a:pt x="363" y="107"/>
                  </a:lnTo>
                  <a:lnTo>
                    <a:pt x="393" y="122"/>
                  </a:lnTo>
                  <a:lnTo>
                    <a:pt x="419" y="144"/>
                  </a:lnTo>
                  <a:lnTo>
                    <a:pt x="439" y="173"/>
                  </a:lnTo>
                  <a:lnTo>
                    <a:pt x="455" y="204"/>
                  </a:lnTo>
                  <a:lnTo>
                    <a:pt x="461" y="239"/>
                  </a:lnTo>
                  <a:lnTo>
                    <a:pt x="459" y="276"/>
                  </a:lnTo>
                  <a:lnTo>
                    <a:pt x="445" y="312"/>
                  </a:lnTo>
                  <a:lnTo>
                    <a:pt x="425" y="345"/>
                  </a:lnTo>
                  <a:lnTo>
                    <a:pt x="409" y="372"/>
                  </a:lnTo>
                  <a:lnTo>
                    <a:pt x="395" y="393"/>
                  </a:lnTo>
                  <a:lnTo>
                    <a:pt x="382" y="410"/>
                  </a:lnTo>
                  <a:lnTo>
                    <a:pt x="372" y="424"/>
                  </a:lnTo>
                  <a:lnTo>
                    <a:pt x="360" y="437"/>
                  </a:lnTo>
                  <a:lnTo>
                    <a:pt x="348" y="449"/>
                  </a:lnTo>
                  <a:lnTo>
                    <a:pt x="335" y="462"/>
                  </a:lnTo>
                  <a:lnTo>
                    <a:pt x="324" y="470"/>
                  </a:lnTo>
                  <a:lnTo>
                    <a:pt x="313" y="471"/>
                  </a:lnTo>
                  <a:lnTo>
                    <a:pt x="304" y="467"/>
                  </a:lnTo>
                  <a:lnTo>
                    <a:pt x="298" y="457"/>
                  </a:lnTo>
                  <a:lnTo>
                    <a:pt x="292" y="444"/>
                  </a:lnTo>
                  <a:lnTo>
                    <a:pt x="290" y="428"/>
                  </a:lnTo>
                  <a:lnTo>
                    <a:pt x="290" y="410"/>
                  </a:lnTo>
                  <a:lnTo>
                    <a:pt x="292" y="390"/>
                  </a:lnTo>
                  <a:lnTo>
                    <a:pt x="294" y="384"/>
                  </a:lnTo>
                  <a:lnTo>
                    <a:pt x="296" y="378"/>
                  </a:lnTo>
                  <a:lnTo>
                    <a:pt x="298" y="372"/>
                  </a:lnTo>
                  <a:lnTo>
                    <a:pt x="299" y="367"/>
                  </a:lnTo>
                  <a:lnTo>
                    <a:pt x="302" y="351"/>
                  </a:lnTo>
                  <a:lnTo>
                    <a:pt x="304" y="334"/>
                  </a:lnTo>
                  <a:lnTo>
                    <a:pt x="304" y="316"/>
                  </a:lnTo>
                  <a:lnTo>
                    <a:pt x="303" y="297"/>
                  </a:lnTo>
                  <a:lnTo>
                    <a:pt x="300" y="277"/>
                  </a:lnTo>
                  <a:lnTo>
                    <a:pt x="295" y="258"/>
                  </a:lnTo>
                  <a:lnTo>
                    <a:pt x="287" y="238"/>
                  </a:lnTo>
                  <a:lnTo>
                    <a:pt x="278" y="220"/>
                  </a:lnTo>
                  <a:lnTo>
                    <a:pt x="268" y="203"/>
                  </a:lnTo>
                  <a:lnTo>
                    <a:pt x="253" y="186"/>
                  </a:lnTo>
                  <a:lnTo>
                    <a:pt x="236" y="172"/>
                  </a:lnTo>
                  <a:lnTo>
                    <a:pt x="217" y="160"/>
                  </a:lnTo>
                  <a:lnTo>
                    <a:pt x="195" y="151"/>
                  </a:lnTo>
                  <a:lnTo>
                    <a:pt x="170" y="144"/>
                  </a:lnTo>
                  <a:lnTo>
                    <a:pt x="142" y="142"/>
                  </a:lnTo>
                  <a:lnTo>
                    <a:pt x="109" y="143"/>
                  </a:lnTo>
                  <a:close/>
                </a:path>
              </a:pathLst>
            </a:custGeom>
            <a:solidFill>
              <a:srgbClr val="B27A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099" name="Freeform 179"/>
            <p:cNvSpPr>
              <a:spLocks/>
            </p:cNvSpPr>
            <p:nvPr/>
          </p:nvSpPr>
          <p:spPr bwMode="auto">
            <a:xfrm flipH="1">
              <a:off x="587" y="1340"/>
              <a:ext cx="447" cy="456"/>
            </a:xfrm>
            <a:custGeom>
              <a:avLst/>
              <a:gdLst>
                <a:gd name="T0" fmla="*/ 101 w 447"/>
                <a:gd name="T1" fmla="*/ 131 h 456"/>
                <a:gd name="T2" fmla="*/ 83 w 447"/>
                <a:gd name="T3" fmla="*/ 134 h 456"/>
                <a:gd name="T4" fmla="*/ 57 w 447"/>
                <a:gd name="T5" fmla="*/ 132 h 456"/>
                <a:gd name="T6" fmla="*/ 29 w 447"/>
                <a:gd name="T7" fmla="*/ 126 h 456"/>
                <a:gd name="T8" fmla="*/ 16 w 447"/>
                <a:gd name="T9" fmla="*/ 117 h 456"/>
                <a:gd name="T10" fmla="*/ 16 w 447"/>
                <a:gd name="T11" fmla="*/ 117 h 456"/>
                <a:gd name="T12" fmla="*/ 5 w 447"/>
                <a:gd name="T13" fmla="*/ 101 h 456"/>
                <a:gd name="T14" fmla="*/ 1 w 447"/>
                <a:gd name="T15" fmla="*/ 66 h 456"/>
                <a:gd name="T16" fmla="*/ 20 w 447"/>
                <a:gd name="T17" fmla="*/ 32 h 456"/>
                <a:gd name="T18" fmla="*/ 70 w 447"/>
                <a:gd name="T19" fmla="*/ 6 h 456"/>
                <a:gd name="T20" fmla="*/ 128 w 447"/>
                <a:gd name="T21" fmla="*/ 0 h 456"/>
                <a:gd name="T22" fmla="*/ 163 w 447"/>
                <a:gd name="T23" fmla="*/ 5 h 456"/>
                <a:gd name="T24" fmla="*/ 195 w 447"/>
                <a:gd name="T25" fmla="*/ 17 h 456"/>
                <a:gd name="T26" fmla="*/ 221 w 447"/>
                <a:gd name="T27" fmla="*/ 32 h 456"/>
                <a:gd name="T28" fmla="*/ 244 w 447"/>
                <a:gd name="T29" fmla="*/ 51 h 456"/>
                <a:gd name="T30" fmla="*/ 266 w 447"/>
                <a:gd name="T31" fmla="*/ 67 h 456"/>
                <a:gd name="T32" fmla="*/ 288 w 447"/>
                <a:gd name="T33" fmla="*/ 83 h 456"/>
                <a:gd name="T34" fmla="*/ 310 w 447"/>
                <a:gd name="T35" fmla="*/ 93 h 456"/>
                <a:gd name="T36" fmla="*/ 351 w 447"/>
                <a:gd name="T37" fmla="*/ 104 h 456"/>
                <a:gd name="T38" fmla="*/ 403 w 447"/>
                <a:gd name="T39" fmla="*/ 140 h 456"/>
                <a:gd name="T40" fmla="*/ 439 w 447"/>
                <a:gd name="T41" fmla="*/ 199 h 456"/>
                <a:gd name="T42" fmla="*/ 444 w 447"/>
                <a:gd name="T43" fmla="*/ 268 h 456"/>
                <a:gd name="T44" fmla="*/ 412 w 447"/>
                <a:gd name="T45" fmla="*/ 334 h 456"/>
                <a:gd name="T46" fmla="*/ 383 w 447"/>
                <a:gd name="T47" fmla="*/ 380 h 456"/>
                <a:gd name="T48" fmla="*/ 361 w 447"/>
                <a:gd name="T49" fmla="*/ 411 h 456"/>
                <a:gd name="T50" fmla="*/ 339 w 447"/>
                <a:gd name="T51" fmla="*/ 434 h 456"/>
                <a:gd name="T52" fmla="*/ 316 w 447"/>
                <a:gd name="T53" fmla="*/ 455 h 456"/>
                <a:gd name="T54" fmla="*/ 297 w 447"/>
                <a:gd name="T55" fmla="*/ 451 h 456"/>
                <a:gd name="T56" fmla="*/ 288 w 447"/>
                <a:gd name="T57" fmla="*/ 428 h 456"/>
                <a:gd name="T58" fmla="*/ 287 w 447"/>
                <a:gd name="T59" fmla="*/ 393 h 456"/>
                <a:gd name="T60" fmla="*/ 291 w 447"/>
                <a:gd name="T61" fmla="*/ 368 h 456"/>
                <a:gd name="T62" fmla="*/ 294 w 447"/>
                <a:gd name="T63" fmla="*/ 356 h 456"/>
                <a:gd name="T64" fmla="*/ 297 w 447"/>
                <a:gd name="T65" fmla="*/ 335 h 456"/>
                <a:gd name="T66" fmla="*/ 300 w 447"/>
                <a:gd name="T67" fmla="*/ 299 h 456"/>
                <a:gd name="T68" fmla="*/ 295 w 447"/>
                <a:gd name="T69" fmla="*/ 260 h 456"/>
                <a:gd name="T70" fmla="*/ 281 w 447"/>
                <a:gd name="T71" fmla="*/ 222 h 456"/>
                <a:gd name="T72" fmla="*/ 260 w 447"/>
                <a:gd name="T73" fmla="*/ 187 h 456"/>
                <a:gd name="T74" fmla="*/ 228 w 447"/>
                <a:gd name="T75" fmla="*/ 158 h 456"/>
                <a:gd name="T76" fmla="*/ 187 w 447"/>
                <a:gd name="T77" fmla="*/ 139 h 456"/>
                <a:gd name="T78" fmla="*/ 135 w 447"/>
                <a:gd name="T79" fmla="*/ 13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 h="456">
                  <a:moveTo>
                    <a:pt x="104" y="131"/>
                  </a:moveTo>
                  <a:lnTo>
                    <a:pt x="101" y="131"/>
                  </a:lnTo>
                  <a:lnTo>
                    <a:pt x="95" y="132"/>
                  </a:lnTo>
                  <a:lnTo>
                    <a:pt x="83" y="134"/>
                  </a:lnTo>
                  <a:lnTo>
                    <a:pt x="71" y="134"/>
                  </a:lnTo>
                  <a:lnTo>
                    <a:pt x="57" y="132"/>
                  </a:lnTo>
                  <a:lnTo>
                    <a:pt x="42" y="130"/>
                  </a:lnTo>
                  <a:lnTo>
                    <a:pt x="29" y="126"/>
                  </a:lnTo>
                  <a:lnTo>
                    <a:pt x="18" y="118"/>
                  </a:lnTo>
                  <a:lnTo>
                    <a:pt x="16" y="117"/>
                  </a:lnTo>
                  <a:lnTo>
                    <a:pt x="16" y="117"/>
                  </a:lnTo>
                  <a:lnTo>
                    <a:pt x="16" y="117"/>
                  </a:lnTo>
                  <a:lnTo>
                    <a:pt x="15" y="116"/>
                  </a:lnTo>
                  <a:lnTo>
                    <a:pt x="5" y="101"/>
                  </a:lnTo>
                  <a:lnTo>
                    <a:pt x="0" y="84"/>
                  </a:lnTo>
                  <a:lnTo>
                    <a:pt x="1" y="66"/>
                  </a:lnTo>
                  <a:lnTo>
                    <a:pt x="7" y="48"/>
                  </a:lnTo>
                  <a:lnTo>
                    <a:pt x="20" y="32"/>
                  </a:lnTo>
                  <a:lnTo>
                    <a:pt x="41" y="17"/>
                  </a:lnTo>
                  <a:lnTo>
                    <a:pt x="70" y="6"/>
                  </a:lnTo>
                  <a:lnTo>
                    <a:pt x="108" y="0"/>
                  </a:lnTo>
                  <a:lnTo>
                    <a:pt x="128" y="0"/>
                  </a:lnTo>
                  <a:lnTo>
                    <a:pt x="147" y="1"/>
                  </a:lnTo>
                  <a:lnTo>
                    <a:pt x="163" y="5"/>
                  </a:lnTo>
                  <a:lnTo>
                    <a:pt x="179" y="10"/>
                  </a:lnTo>
                  <a:lnTo>
                    <a:pt x="195" y="17"/>
                  </a:lnTo>
                  <a:lnTo>
                    <a:pt x="208" y="23"/>
                  </a:lnTo>
                  <a:lnTo>
                    <a:pt x="221" y="32"/>
                  </a:lnTo>
                  <a:lnTo>
                    <a:pt x="232" y="41"/>
                  </a:lnTo>
                  <a:lnTo>
                    <a:pt x="244" y="51"/>
                  </a:lnTo>
                  <a:lnTo>
                    <a:pt x="256" y="60"/>
                  </a:lnTo>
                  <a:lnTo>
                    <a:pt x="266" y="67"/>
                  </a:lnTo>
                  <a:lnTo>
                    <a:pt x="277" y="75"/>
                  </a:lnTo>
                  <a:lnTo>
                    <a:pt x="288" y="83"/>
                  </a:lnTo>
                  <a:lnTo>
                    <a:pt x="299" y="90"/>
                  </a:lnTo>
                  <a:lnTo>
                    <a:pt x="310" y="93"/>
                  </a:lnTo>
                  <a:lnTo>
                    <a:pt x="322" y="96"/>
                  </a:lnTo>
                  <a:lnTo>
                    <a:pt x="351" y="104"/>
                  </a:lnTo>
                  <a:lnTo>
                    <a:pt x="378" y="119"/>
                  </a:lnTo>
                  <a:lnTo>
                    <a:pt x="403" y="140"/>
                  </a:lnTo>
                  <a:lnTo>
                    <a:pt x="425" y="168"/>
                  </a:lnTo>
                  <a:lnTo>
                    <a:pt x="439" y="199"/>
                  </a:lnTo>
                  <a:lnTo>
                    <a:pt x="447" y="233"/>
                  </a:lnTo>
                  <a:lnTo>
                    <a:pt x="444" y="268"/>
                  </a:lnTo>
                  <a:lnTo>
                    <a:pt x="430" y="303"/>
                  </a:lnTo>
                  <a:lnTo>
                    <a:pt x="412" y="334"/>
                  </a:lnTo>
                  <a:lnTo>
                    <a:pt x="396" y="359"/>
                  </a:lnTo>
                  <a:lnTo>
                    <a:pt x="383" y="380"/>
                  </a:lnTo>
                  <a:lnTo>
                    <a:pt x="372" y="396"/>
                  </a:lnTo>
                  <a:lnTo>
                    <a:pt x="361" y="411"/>
                  </a:lnTo>
                  <a:lnTo>
                    <a:pt x="351" y="422"/>
                  </a:lnTo>
                  <a:lnTo>
                    <a:pt x="339" y="434"/>
                  </a:lnTo>
                  <a:lnTo>
                    <a:pt x="327" y="447"/>
                  </a:lnTo>
                  <a:lnTo>
                    <a:pt x="316" y="455"/>
                  </a:lnTo>
                  <a:lnTo>
                    <a:pt x="307" y="456"/>
                  </a:lnTo>
                  <a:lnTo>
                    <a:pt x="297" y="451"/>
                  </a:lnTo>
                  <a:lnTo>
                    <a:pt x="292" y="441"/>
                  </a:lnTo>
                  <a:lnTo>
                    <a:pt x="288" y="428"/>
                  </a:lnTo>
                  <a:lnTo>
                    <a:pt x="286" y="411"/>
                  </a:lnTo>
                  <a:lnTo>
                    <a:pt x="287" y="393"/>
                  </a:lnTo>
                  <a:lnTo>
                    <a:pt x="290" y="373"/>
                  </a:lnTo>
                  <a:lnTo>
                    <a:pt x="291" y="368"/>
                  </a:lnTo>
                  <a:lnTo>
                    <a:pt x="292" y="363"/>
                  </a:lnTo>
                  <a:lnTo>
                    <a:pt x="294" y="356"/>
                  </a:lnTo>
                  <a:lnTo>
                    <a:pt x="295" y="351"/>
                  </a:lnTo>
                  <a:lnTo>
                    <a:pt x="297" y="335"/>
                  </a:lnTo>
                  <a:lnTo>
                    <a:pt x="300" y="317"/>
                  </a:lnTo>
                  <a:lnTo>
                    <a:pt x="300" y="299"/>
                  </a:lnTo>
                  <a:lnTo>
                    <a:pt x="297" y="279"/>
                  </a:lnTo>
                  <a:lnTo>
                    <a:pt x="295" y="260"/>
                  </a:lnTo>
                  <a:lnTo>
                    <a:pt x="288" y="242"/>
                  </a:lnTo>
                  <a:lnTo>
                    <a:pt x="281" y="222"/>
                  </a:lnTo>
                  <a:lnTo>
                    <a:pt x="271" y="204"/>
                  </a:lnTo>
                  <a:lnTo>
                    <a:pt x="260" y="187"/>
                  </a:lnTo>
                  <a:lnTo>
                    <a:pt x="245" y="173"/>
                  </a:lnTo>
                  <a:lnTo>
                    <a:pt x="228" y="158"/>
                  </a:lnTo>
                  <a:lnTo>
                    <a:pt x="209" y="147"/>
                  </a:lnTo>
                  <a:lnTo>
                    <a:pt x="187" y="139"/>
                  </a:lnTo>
                  <a:lnTo>
                    <a:pt x="162" y="132"/>
                  </a:lnTo>
                  <a:lnTo>
                    <a:pt x="135" y="130"/>
                  </a:lnTo>
                  <a:lnTo>
                    <a:pt x="104" y="131"/>
                  </a:lnTo>
                  <a:close/>
                </a:path>
              </a:pathLst>
            </a:custGeom>
            <a:solidFill>
              <a:srgbClr val="994C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0" name="Freeform 180"/>
            <p:cNvSpPr>
              <a:spLocks/>
            </p:cNvSpPr>
            <p:nvPr/>
          </p:nvSpPr>
          <p:spPr bwMode="auto">
            <a:xfrm flipH="1">
              <a:off x="595" y="1346"/>
              <a:ext cx="432" cy="443"/>
            </a:xfrm>
            <a:custGeom>
              <a:avLst/>
              <a:gdLst>
                <a:gd name="T0" fmla="*/ 97 w 432"/>
                <a:gd name="T1" fmla="*/ 120 h 443"/>
                <a:gd name="T2" fmla="*/ 80 w 432"/>
                <a:gd name="T3" fmla="*/ 121 h 443"/>
                <a:gd name="T4" fmla="*/ 55 w 432"/>
                <a:gd name="T5" fmla="*/ 121 h 443"/>
                <a:gd name="T6" fmla="*/ 29 w 432"/>
                <a:gd name="T7" fmla="*/ 116 h 443"/>
                <a:gd name="T8" fmla="*/ 17 w 432"/>
                <a:gd name="T9" fmla="*/ 108 h 443"/>
                <a:gd name="T10" fmla="*/ 16 w 432"/>
                <a:gd name="T11" fmla="*/ 108 h 443"/>
                <a:gd name="T12" fmla="*/ 6 w 432"/>
                <a:gd name="T13" fmla="*/ 93 h 443"/>
                <a:gd name="T14" fmla="*/ 0 w 432"/>
                <a:gd name="T15" fmla="*/ 61 h 443"/>
                <a:gd name="T16" fmla="*/ 19 w 432"/>
                <a:gd name="T17" fmla="*/ 30 h 443"/>
                <a:gd name="T18" fmla="*/ 65 w 432"/>
                <a:gd name="T19" fmla="*/ 7 h 443"/>
                <a:gd name="T20" fmla="*/ 121 w 432"/>
                <a:gd name="T21" fmla="*/ 0 h 443"/>
                <a:gd name="T22" fmla="*/ 156 w 432"/>
                <a:gd name="T23" fmla="*/ 6 h 443"/>
                <a:gd name="T24" fmla="*/ 186 w 432"/>
                <a:gd name="T25" fmla="*/ 17 h 443"/>
                <a:gd name="T26" fmla="*/ 212 w 432"/>
                <a:gd name="T27" fmla="*/ 32 h 443"/>
                <a:gd name="T28" fmla="*/ 236 w 432"/>
                <a:gd name="T29" fmla="*/ 50 h 443"/>
                <a:gd name="T30" fmla="*/ 258 w 432"/>
                <a:gd name="T31" fmla="*/ 67 h 443"/>
                <a:gd name="T32" fmla="*/ 279 w 432"/>
                <a:gd name="T33" fmla="*/ 81 h 443"/>
                <a:gd name="T34" fmla="*/ 300 w 432"/>
                <a:gd name="T35" fmla="*/ 91 h 443"/>
                <a:gd name="T36" fmla="*/ 339 w 432"/>
                <a:gd name="T37" fmla="*/ 102 h 443"/>
                <a:gd name="T38" fmla="*/ 389 w 432"/>
                <a:gd name="T39" fmla="*/ 137 h 443"/>
                <a:gd name="T40" fmla="*/ 424 w 432"/>
                <a:gd name="T41" fmla="*/ 193 h 443"/>
                <a:gd name="T42" fmla="*/ 430 w 432"/>
                <a:gd name="T43" fmla="*/ 260 h 443"/>
                <a:gd name="T44" fmla="*/ 398 w 432"/>
                <a:gd name="T45" fmla="*/ 324 h 443"/>
                <a:gd name="T46" fmla="*/ 372 w 432"/>
                <a:gd name="T47" fmla="*/ 370 h 443"/>
                <a:gd name="T48" fmla="*/ 352 w 432"/>
                <a:gd name="T49" fmla="*/ 398 h 443"/>
                <a:gd name="T50" fmla="*/ 332 w 432"/>
                <a:gd name="T51" fmla="*/ 422 h 443"/>
                <a:gd name="T52" fmla="*/ 309 w 432"/>
                <a:gd name="T53" fmla="*/ 441 h 443"/>
                <a:gd name="T54" fmla="*/ 292 w 432"/>
                <a:gd name="T55" fmla="*/ 437 h 443"/>
                <a:gd name="T56" fmla="*/ 283 w 432"/>
                <a:gd name="T57" fmla="*/ 413 h 443"/>
                <a:gd name="T58" fmla="*/ 284 w 432"/>
                <a:gd name="T59" fmla="*/ 377 h 443"/>
                <a:gd name="T60" fmla="*/ 289 w 432"/>
                <a:gd name="T61" fmla="*/ 354 h 443"/>
                <a:gd name="T62" fmla="*/ 292 w 432"/>
                <a:gd name="T63" fmla="*/ 342 h 443"/>
                <a:gd name="T64" fmla="*/ 296 w 432"/>
                <a:gd name="T65" fmla="*/ 320 h 443"/>
                <a:gd name="T66" fmla="*/ 297 w 432"/>
                <a:gd name="T67" fmla="*/ 284 h 443"/>
                <a:gd name="T68" fmla="*/ 290 w 432"/>
                <a:gd name="T69" fmla="*/ 246 h 443"/>
                <a:gd name="T70" fmla="*/ 275 w 432"/>
                <a:gd name="T71" fmla="*/ 208 h 443"/>
                <a:gd name="T72" fmla="*/ 253 w 432"/>
                <a:gd name="T73" fmla="*/ 175 h 443"/>
                <a:gd name="T74" fmla="*/ 220 w 432"/>
                <a:gd name="T75" fmla="*/ 147 h 443"/>
                <a:gd name="T76" fmla="*/ 180 w 432"/>
                <a:gd name="T77" fmla="*/ 128 h 443"/>
                <a:gd name="T78" fmla="*/ 128 w 432"/>
                <a:gd name="T79" fmla="*/ 11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443">
                  <a:moveTo>
                    <a:pt x="99" y="120"/>
                  </a:moveTo>
                  <a:lnTo>
                    <a:pt x="97" y="120"/>
                  </a:lnTo>
                  <a:lnTo>
                    <a:pt x="90" y="121"/>
                  </a:lnTo>
                  <a:lnTo>
                    <a:pt x="80" y="121"/>
                  </a:lnTo>
                  <a:lnTo>
                    <a:pt x="68" y="123"/>
                  </a:lnTo>
                  <a:lnTo>
                    <a:pt x="55" y="121"/>
                  </a:lnTo>
                  <a:lnTo>
                    <a:pt x="41" y="120"/>
                  </a:lnTo>
                  <a:lnTo>
                    <a:pt x="29" y="116"/>
                  </a:lnTo>
                  <a:lnTo>
                    <a:pt x="19" y="110"/>
                  </a:lnTo>
                  <a:lnTo>
                    <a:pt x="17" y="108"/>
                  </a:lnTo>
                  <a:lnTo>
                    <a:pt x="17" y="108"/>
                  </a:lnTo>
                  <a:lnTo>
                    <a:pt x="16" y="108"/>
                  </a:lnTo>
                  <a:lnTo>
                    <a:pt x="16" y="107"/>
                  </a:lnTo>
                  <a:lnTo>
                    <a:pt x="6" y="93"/>
                  </a:lnTo>
                  <a:lnTo>
                    <a:pt x="0" y="77"/>
                  </a:lnTo>
                  <a:lnTo>
                    <a:pt x="0" y="61"/>
                  </a:lnTo>
                  <a:lnTo>
                    <a:pt x="6" y="45"/>
                  </a:lnTo>
                  <a:lnTo>
                    <a:pt x="19" y="30"/>
                  </a:lnTo>
                  <a:lnTo>
                    <a:pt x="38" y="17"/>
                  </a:lnTo>
                  <a:lnTo>
                    <a:pt x="65" y="7"/>
                  </a:lnTo>
                  <a:lnTo>
                    <a:pt x="102" y="2"/>
                  </a:lnTo>
                  <a:lnTo>
                    <a:pt x="121" y="0"/>
                  </a:lnTo>
                  <a:lnTo>
                    <a:pt x="140" y="2"/>
                  </a:lnTo>
                  <a:lnTo>
                    <a:pt x="156" y="6"/>
                  </a:lnTo>
                  <a:lnTo>
                    <a:pt x="172" y="11"/>
                  </a:lnTo>
                  <a:lnTo>
                    <a:pt x="186" y="17"/>
                  </a:lnTo>
                  <a:lnTo>
                    <a:pt x="199" y="24"/>
                  </a:lnTo>
                  <a:lnTo>
                    <a:pt x="212" y="32"/>
                  </a:lnTo>
                  <a:lnTo>
                    <a:pt x="224" y="41"/>
                  </a:lnTo>
                  <a:lnTo>
                    <a:pt x="236" y="50"/>
                  </a:lnTo>
                  <a:lnTo>
                    <a:pt x="247" y="58"/>
                  </a:lnTo>
                  <a:lnTo>
                    <a:pt x="258" y="67"/>
                  </a:lnTo>
                  <a:lnTo>
                    <a:pt x="268" y="74"/>
                  </a:lnTo>
                  <a:lnTo>
                    <a:pt x="279" y="81"/>
                  </a:lnTo>
                  <a:lnTo>
                    <a:pt x="289" y="87"/>
                  </a:lnTo>
                  <a:lnTo>
                    <a:pt x="300" y="91"/>
                  </a:lnTo>
                  <a:lnTo>
                    <a:pt x="311" y="94"/>
                  </a:lnTo>
                  <a:lnTo>
                    <a:pt x="339" y="102"/>
                  </a:lnTo>
                  <a:lnTo>
                    <a:pt x="365" y="116"/>
                  </a:lnTo>
                  <a:lnTo>
                    <a:pt x="389" y="137"/>
                  </a:lnTo>
                  <a:lnTo>
                    <a:pt x="410" y="163"/>
                  </a:lnTo>
                  <a:lnTo>
                    <a:pt x="424" y="193"/>
                  </a:lnTo>
                  <a:lnTo>
                    <a:pt x="432" y="225"/>
                  </a:lnTo>
                  <a:lnTo>
                    <a:pt x="430" y="260"/>
                  </a:lnTo>
                  <a:lnTo>
                    <a:pt x="417" y="294"/>
                  </a:lnTo>
                  <a:lnTo>
                    <a:pt x="398" y="324"/>
                  </a:lnTo>
                  <a:lnTo>
                    <a:pt x="384" y="349"/>
                  </a:lnTo>
                  <a:lnTo>
                    <a:pt x="372" y="370"/>
                  </a:lnTo>
                  <a:lnTo>
                    <a:pt x="361" y="385"/>
                  </a:lnTo>
                  <a:lnTo>
                    <a:pt x="352" y="398"/>
                  </a:lnTo>
                  <a:lnTo>
                    <a:pt x="341" y="410"/>
                  </a:lnTo>
                  <a:lnTo>
                    <a:pt x="332" y="422"/>
                  </a:lnTo>
                  <a:lnTo>
                    <a:pt x="320" y="433"/>
                  </a:lnTo>
                  <a:lnTo>
                    <a:pt x="309" y="441"/>
                  </a:lnTo>
                  <a:lnTo>
                    <a:pt x="300" y="443"/>
                  </a:lnTo>
                  <a:lnTo>
                    <a:pt x="292" y="437"/>
                  </a:lnTo>
                  <a:lnTo>
                    <a:pt x="287" y="427"/>
                  </a:lnTo>
                  <a:lnTo>
                    <a:pt x="283" y="413"/>
                  </a:lnTo>
                  <a:lnTo>
                    <a:pt x="283" y="396"/>
                  </a:lnTo>
                  <a:lnTo>
                    <a:pt x="284" y="377"/>
                  </a:lnTo>
                  <a:lnTo>
                    <a:pt x="288" y="359"/>
                  </a:lnTo>
                  <a:lnTo>
                    <a:pt x="289" y="354"/>
                  </a:lnTo>
                  <a:lnTo>
                    <a:pt x="290" y="348"/>
                  </a:lnTo>
                  <a:lnTo>
                    <a:pt x="292" y="342"/>
                  </a:lnTo>
                  <a:lnTo>
                    <a:pt x="293" y="337"/>
                  </a:lnTo>
                  <a:lnTo>
                    <a:pt x="296" y="320"/>
                  </a:lnTo>
                  <a:lnTo>
                    <a:pt x="297" y="302"/>
                  </a:lnTo>
                  <a:lnTo>
                    <a:pt x="297" y="284"/>
                  </a:lnTo>
                  <a:lnTo>
                    <a:pt x="294" y="264"/>
                  </a:lnTo>
                  <a:lnTo>
                    <a:pt x="290" y="246"/>
                  </a:lnTo>
                  <a:lnTo>
                    <a:pt x="284" y="227"/>
                  </a:lnTo>
                  <a:lnTo>
                    <a:pt x="275" y="208"/>
                  </a:lnTo>
                  <a:lnTo>
                    <a:pt x="264" y="192"/>
                  </a:lnTo>
                  <a:lnTo>
                    <a:pt x="253" y="175"/>
                  </a:lnTo>
                  <a:lnTo>
                    <a:pt x="237" y="160"/>
                  </a:lnTo>
                  <a:lnTo>
                    <a:pt x="220" y="147"/>
                  </a:lnTo>
                  <a:lnTo>
                    <a:pt x="201" y="136"/>
                  </a:lnTo>
                  <a:lnTo>
                    <a:pt x="180" y="128"/>
                  </a:lnTo>
                  <a:lnTo>
                    <a:pt x="155" y="123"/>
                  </a:lnTo>
                  <a:lnTo>
                    <a:pt x="128" y="119"/>
                  </a:lnTo>
                  <a:lnTo>
                    <a:pt x="99" y="120"/>
                  </a:lnTo>
                  <a:close/>
                </a:path>
              </a:pathLst>
            </a:custGeom>
            <a:solidFill>
              <a:srgbClr val="7F2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1" name="Freeform 181"/>
            <p:cNvSpPr>
              <a:spLocks/>
            </p:cNvSpPr>
            <p:nvPr/>
          </p:nvSpPr>
          <p:spPr bwMode="auto">
            <a:xfrm flipH="1">
              <a:off x="603" y="1354"/>
              <a:ext cx="417" cy="428"/>
            </a:xfrm>
            <a:custGeom>
              <a:avLst/>
              <a:gdLst>
                <a:gd name="T0" fmla="*/ 94 w 417"/>
                <a:gd name="T1" fmla="*/ 107 h 428"/>
                <a:gd name="T2" fmla="*/ 77 w 417"/>
                <a:gd name="T3" fmla="*/ 108 h 428"/>
                <a:gd name="T4" fmla="*/ 52 w 417"/>
                <a:gd name="T5" fmla="*/ 108 h 428"/>
                <a:gd name="T6" fmla="*/ 27 w 417"/>
                <a:gd name="T7" fmla="*/ 103 h 428"/>
                <a:gd name="T8" fmla="*/ 18 w 417"/>
                <a:gd name="T9" fmla="*/ 98 h 428"/>
                <a:gd name="T10" fmla="*/ 17 w 417"/>
                <a:gd name="T11" fmla="*/ 98 h 428"/>
                <a:gd name="T12" fmla="*/ 6 w 417"/>
                <a:gd name="T13" fmla="*/ 83 h 428"/>
                <a:gd name="T14" fmla="*/ 0 w 417"/>
                <a:gd name="T15" fmla="*/ 53 h 428"/>
                <a:gd name="T16" fmla="*/ 17 w 417"/>
                <a:gd name="T17" fmla="*/ 26 h 428"/>
                <a:gd name="T18" fmla="*/ 61 w 417"/>
                <a:gd name="T19" fmla="*/ 5 h 428"/>
                <a:gd name="T20" fmla="*/ 133 w 417"/>
                <a:gd name="T21" fmla="*/ 1 h 428"/>
                <a:gd name="T22" fmla="*/ 191 w 417"/>
                <a:gd name="T23" fmla="*/ 22 h 428"/>
                <a:gd name="T24" fmla="*/ 238 w 417"/>
                <a:gd name="T25" fmla="*/ 56 h 428"/>
                <a:gd name="T26" fmla="*/ 280 w 417"/>
                <a:gd name="T27" fmla="*/ 83 h 428"/>
                <a:gd name="T28" fmla="*/ 326 w 417"/>
                <a:gd name="T29" fmla="*/ 98 h 428"/>
                <a:gd name="T30" fmla="*/ 374 w 417"/>
                <a:gd name="T31" fmla="*/ 133 h 428"/>
                <a:gd name="T32" fmla="*/ 410 w 417"/>
                <a:gd name="T33" fmla="*/ 186 h 428"/>
                <a:gd name="T34" fmla="*/ 416 w 417"/>
                <a:gd name="T35" fmla="*/ 251 h 428"/>
                <a:gd name="T36" fmla="*/ 386 w 417"/>
                <a:gd name="T37" fmla="*/ 314 h 428"/>
                <a:gd name="T38" fmla="*/ 360 w 417"/>
                <a:gd name="T39" fmla="*/ 356 h 428"/>
                <a:gd name="T40" fmla="*/ 342 w 417"/>
                <a:gd name="T41" fmla="*/ 385 h 428"/>
                <a:gd name="T42" fmla="*/ 324 w 417"/>
                <a:gd name="T43" fmla="*/ 407 h 428"/>
                <a:gd name="T44" fmla="*/ 302 w 417"/>
                <a:gd name="T45" fmla="*/ 427 h 428"/>
                <a:gd name="T46" fmla="*/ 286 w 417"/>
                <a:gd name="T47" fmla="*/ 422 h 428"/>
                <a:gd name="T48" fmla="*/ 280 w 417"/>
                <a:gd name="T49" fmla="*/ 397 h 428"/>
                <a:gd name="T50" fmla="*/ 281 w 417"/>
                <a:gd name="T51" fmla="*/ 362 h 428"/>
                <a:gd name="T52" fmla="*/ 287 w 417"/>
                <a:gd name="T53" fmla="*/ 338 h 428"/>
                <a:gd name="T54" fmla="*/ 290 w 417"/>
                <a:gd name="T55" fmla="*/ 327 h 428"/>
                <a:gd name="T56" fmla="*/ 294 w 417"/>
                <a:gd name="T57" fmla="*/ 303 h 428"/>
                <a:gd name="T58" fmla="*/ 294 w 417"/>
                <a:gd name="T59" fmla="*/ 265 h 428"/>
                <a:gd name="T60" fmla="*/ 285 w 417"/>
                <a:gd name="T61" fmla="*/ 228 h 428"/>
                <a:gd name="T62" fmla="*/ 269 w 417"/>
                <a:gd name="T63" fmla="*/ 191 h 428"/>
                <a:gd name="T64" fmla="*/ 244 w 417"/>
                <a:gd name="T65" fmla="*/ 160 h 428"/>
                <a:gd name="T66" fmla="*/ 213 w 417"/>
                <a:gd name="T67" fmla="*/ 133 h 428"/>
                <a:gd name="T68" fmla="*/ 173 w 417"/>
                <a:gd name="T69" fmla="*/ 115 h 428"/>
                <a:gd name="T70" fmla="*/ 123 w 417"/>
                <a:gd name="T71" fmla="*/ 1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7" h="428">
                  <a:moveTo>
                    <a:pt x="96" y="107"/>
                  </a:moveTo>
                  <a:lnTo>
                    <a:pt x="94" y="107"/>
                  </a:lnTo>
                  <a:lnTo>
                    <a:pt x="87" y="108"/>
                  </a:lnTo>
                  <a:lnTo>
                    <a:pt x="77" y="108"/>
                  </a:lnTo>
                  <a:lnTo>
                    <a:pt x="65" y="108"/>
                  </a:lnTo>
                  <a:lnTo>
                    <a:pt x="52" y="108"/>
                  </a:lnTo>
                  <a:lnTo>
                    <a:pt x="39" y="107"/>
                  </a:lnTo>
                  <a:lnTo>
                    <a:pt x="27" y="103"/>
                  </a:lnTo>
                  <a:lnTo>
                    <a:pt x="18" y="98"/>
                  </a:lnTo>
                  <a:lnTo>
                    <a:pt x="18" y="98"/>
                  </a:lnTo>
                  <a:lnTo>
                    <a:pt x="18" y="98"/>
                  </a:lnTo>
                  <a:lnTo>
                    <a:pt x="17" y="98"/>
                  </a:lnTo>
                  <a:lnTo>
                    <a:pt x="17" y="96"/>
                  </a:lnTo>
                  <a:lnTo>
                    <a:pt x="6" y="83"/>
                  </a:lnTo>
                  <a:lnTo>
                    <a:pt x="1" y="69"/>
                  </a:lnTo>
                  <a:lnTo>
                    <a:pt x="0" y="53"/>
                  </a:lnTo>
                  <a:lnTo>
                    <a:pt x="5" y="39"/>
                  </a:lnTo>
                  <a:lnTo>
                    <a:pt x="17" y="26"/>
                  </a:lnTo>
                  <a:lnTo>
                    <a:pt x="35" y="14"/>
                  </a:lnTo>
                  <a:lnTo>
                    <a:pt x="61" y="5"/>
                  </a:lnTo>
                  <a:lnTo>
                    <a:pt x="96" y="0"/>
                  </a:lnTo>
                  <a:lnTo>
                    <a:pt x="133" y="1"/>
                  </a:lnTo>
                  <a:lnTo>
                    <a:pt x="164" y="9"/>
                  </a:lnTo>
                  <a:lnTo>
                    <a:pt x="191" y="22"/>
                  </a:lnTo>
                  <a:lnTo>
                    <a:pt x="216" y="39"/>
                  </a:lnTo>
                  <a:lnTo>
                    <a:pt x="238" y="56"/>
                  </a:lnTo>
                  <a:lnTo>
                    <a:pt x="259" y="72"/>
                  </a:lnTo>
                  <a:lnTo>
                    <a:pt x="280" y="83"/>
                  </a:lnTo>
                  <a:lnTo>
                    <a:pt x="302" y="90"/>
                  </a:lnTo>
                  <a:lnTo>
                    <a:pt x="326" y="98"/>
                  </a:lnTo>
                  <a:lnTo>
                    <a:pt x="351" y="112"/>
                  </a:lnTo>
                  <a:lnTo>
                    <a:pt x="374" y="133"/>
                  </a:lnTo>
                  <a:lnTo>
                    <a:pt x="395" y="157"/>
                  </a:lnTo>
                  <a:lnTo>
                    <a:pt x="410" y="186"/>
                  </a:lnTo>
                  <a:lnTo>
                    <a:pt x="417" y="217"/>
                  </a:lnTo>
                  <a:lnTo>
                    <a:pt x="416" y="251"/>
                  </a:lnTo>
                  <a:lnTo>
                    <a:pt x="403" y="284"/>
                  </a:lnTo>
                  <a:lnTo>
                    <a:pt x="386" y="314"/>
                  </a:lnTo>
                  <a:lnTo>
                    <a:pt x="372" y="337"/>
                  </a:lnTo>
                  <a:lnTo>
                    <a:pt x="360" y="356"/>
                  </a:lnTo>
                  <a:lnTo>
                    <a:pt x="351" y="372"/>
                  </a:lnTo>
                  <a:lnTo>
                    <a:pt x="342" y="385"/>
                  </a:lnTo>
                  <a:lnTo>
                    <a:pt x="333" y="397"/>
                  </a:lnTo>
                  <a:lnTo>
                    <a:pt x="324" y="407"/>
                  </a:lnTo>
                  <a:lnTo>
                    <a:pt x="313" y="419"/>
                  </a:lnTo>
                  <a:lnTo>
                    <a:pt x="302" y="427"/>
                  </a:lnTo>
                  <a:lnTo>
                    <a:pt x="293" y="428"/>
                  </a:lnTo>
                  <a:lnTo>
                    <a:pt x="286" y="422"/>
                  </a:lnTo>
                  <a:lnTo>
                    <a:pt x="282" y="411"/>
                  </a:lnTo>
                  <a:lnTo>
                    <a:pt x="280" y="397"/>
                  </a:lnTo>
                  <a:lnTo>
                    <a:pt x="280" y="380"/>
                  </a:lnTo>
                  <a:lnTo>
                    <a:pt x="281" y="362"/>
                  </a:lnTo>
                  <a:lnTo>
                    <a:pt x="286" y="343"/>
                  </a:lnTo>
                  <a:lnTo>
                    <a:pt x="287" y="338"/>
                  </a:lnTo>
                  <a:lnTo>
                    <a:pt x="289" y="332"/>
                  </a:lnTo>
                  <a:lnTo>
                    <a:pt x="290" y="327"/>
                  </a:lnTo>
                  <a:lnTo>
                    <a:pt x="291" y="321"/>
                  </a:lnTo>
                  <a:lnTo>
                    <a:pt x="294" y="303"/>
                  </a:lnTo>
                  <a:lnTo>
                    <a:pt x="295" y="285"/>
                  </a:lnTo>
                  <a:lnTo>
                    <a:pt x="294" y="265"/>
                  </a:lnTo>
                  <a:lnTo>
                    <a:pt x="290" y="247"/>
                  </a:lnTo>
                  <a:lnTo>
                    <a:pt x="285" y="228"/>
                  </a:lnTo>
                  <a:lnTo>
                    <a:pt x="278" y="210"/>
                  </a:lnTo>
                  <a:lnTo>
                    <a:pt x="269" y="191"/>
                  </a:lnTo>
                  <a:lnTo>
                    <a:pt x="259" y="174"/>
                  </a:lnTo>
                  <a:lnTo>
                    <a:pt x="244" y="160"/>
                  </a:lnTo>
                  <a:lnTo>
                    <a:pt x="230" y="146"/>
                  </a:lnTo>
                  <a:lnTo>
                    <a:pt x="213" y="133"/>
                  </a:lnTo>
                  <a:lnTo>
                    <a:pt x="194" y="122"/>
                  </a:lnTo>
                  <a:lnTo>
                    <a:pt x="173" y="115"/>
                  </a:lnTo>
                  <a:lnTo>
                    <a:pt x="149" y="109"/>
                  </a:lnTo>
                  <a:lnTo>
                    <a:pt x="123" y="107"/>
                  </a:lnTo>
                  <a:lnTo>
                    <a:pt x="96" y="10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2" name="Freeform 182"/>
            <p:cNvSpPr>
              <a:spLocks/>
            </p:cNvSpPr>
            <p:nvPr/>
          </p:nvSpPr>
          <p:spPr bwMode="auto">
            <a:xfrm flipH="1">
              <a:off x="610" y="1362"/>
              <a:ext cx="404" cy="412"/>
            </a:xfrm>
            <a:custGeom>
              <a:avLst/>
              <a:gdLst>
                <a:gd name="T0" fmla="*/ 90 w 404"/>
                <a:gd name="T1" fmla="*/ 95 h 412"/>
                <a:gd name="T2" fmla="*/ 73 w 404"/>
                <a:gd name="T3" fmla="*/ 96 h 412"/>
                <a:gd name="T4" fmla="*/ 49 w 404"/>
                <a:gd name="T5" fmla="*/ 95 h 412"/>
                <a:gd name="T6" fmla="*/ 26 w 404"/>
                <a:gd name="T7" fmla="*/ 90 h 412"/>
                <a:gd name="T8" fmla="*/ 8 w 404"/>
                <a:gd name="T9" fmla="*/ 74 h 412"/>
                <a:gd name="T10" fmla="*/ 0 w 404"/>
                <a:gd name="T11" fmla="*/ 47 h 412"/>
                <a:gd name="T12" fmla="*/ 15 w 404"/>
                <a:gd name="T13" fmla="*/ 22 h 412"/>
                <a:gd name="T14" fmla="*/ 58 w 404"/>
                <a:gd name="T15" fmla="*/ 5 h 412"/>
                <a:gd name="T16" fmla="*/ 127 w 404"/>
                <a:gd name="T17" fmla="*/ 1 h 412"/>
                <a:gd name="T18" fmla="*/ 185 w 404"/>
                <a:gd name="T19" fmla="*/ 21 h 412"/>
                <a:gd name="T20" fmla="*/ 231 w 404"/>
                <a:gd name="T21" fmla="*/ 53 h 412"/>
                <a:gd name="T22" fmla="*/ 272 w 404"/>
                <a:gd name="T23" fmla="*/ 79 h 412"/>
                <a:gd name="T24" fmla="*/ 315 w 404"/>
                <a:gd name="T25" fmla="*/ 94 h 412"/>
                <a:gd name="T26" fmla="*/ 362 w 404"/>
                <a:gd name="T27" fmla="*/ 126 h 412"/>
                <a:gd name="T28" fmla="*/ 396 w 404"/>
                <a:gd name="T29" fmla="*/ 179 h 412"/>
                <a:gd name="T30" fmla="*/ 402 w 404"/>
                <a:gd name="T31" fmla="*/ 241 h 412"/>
                <a:gd name="T32" fmla="*/ 374 w 404"/>
                <a:gd name="T33" fmla="*/ 302 h 412"/>
                <a:gd name="T34" fmla="*/ 350 w 404"/>
                <a:gd name="T35" fmla="*/ 343 h 412"/>
                <a:gd name="T36" fmla="*/ 333 w 404"/>
                <a:gd name="T37" fmla="*/ 372 h 412"/>
                <a:gd name="T38" fmla="*/ 316 w 404"/>
                <a:gd name="T39" fmla="*/ 393 h 412"/>
                <a:gd name="T40" fmla="*/ 296 w 404"/>
                <a:gd name="T41" fmla="*/ 412 h 412"/>
                <a:gd name="T42" fmla="*/ 281 w 404"/>
                <a:gd name="T43" fmla="*/ 406 h 412"/>
                <a:gd name="T44" fmla="*/ 275 w 404"/>
                <a:gd name="T45" fmla="*/ 381 h 412"/>
                <a:gd name="T46" fmla="*/ 279 w 404"/>
                <a:gd name="T47" fmla="*/ 345 h 412"/>
                <a:gd name="T48" fmla="*/ 289 w 404"/>
                <a:gd name="T49" fmla="*/ 307 h 412"/>
                <a:gd name="T50" fmla="*/ 293 w 404"/>
                <a:gd name="T51" fmla="*/ 267 h 412"/>
                <a:gd name="T52" fmla="*/ 287 w 404"/>
                <a:gd name="T53" fmla="*/ 226 h 412"/>
                <a:gd name="T54" fmla="*/ 271 w 404"/>
                <a:gd name="T55" fmla="*/ 187 h 412"/>
                <a:gd name="T56" fmla="*/ 246 w 404"/>
                <a:gd name="T57" fmla="*/ 152 h 412"/>
                <a:gd name="T58" fmla="*/ 212 w 404"/>
                <a:gd name="T59" fmla="*/ 123 h 412"/>
                <a:gd name="T60" fmla="*/ 171 w 404"/>
                <a:gd name="T61" fmla="*/ 104 h 412"/>
                <a:gd name="T62" fmla="*/ 121 w 404"/>
                <a:gd name="T63"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412">
                  <a:moveTo>
                    <a:pt x="93" y="95"/>
                  </a:moveTo>
                  <a:lnTo>
                    <a:pt x="90" y="95"/>
                  </a:lnTo>
                  <a:lnTo>
                    <a:pt x="84" y="95"/>
                  </a:lnTo>
                  <a:lnTo>
                    <a:pt x="73" y="96"/>
                  </a:lnTo>
                  <a:lnTo>
                    <a:pt x="62" y="96"/>
                  </a:lnTo>
                  <a:lnTo>
                    <a:pt x="49" y="95"/>
                  </a:lnTo>
                  <a:lnTo>
                    <a:pt x="37" y="94"/>
                  </a:lnTo>
                  <a:lnTo>
                    <a:pt x="26" y="90"/>
                  </a:lnTo>
                  <a:lnTo>
                    <a:pt x="19" y="86"/>
                  </a:lnTo>
                  <a:lnTo>
                    <a:pt x="8" y="74"/>
                  </a:lnTo>
                  <a:lnTo>
                    <a:pt x="2" y="60"/>
                  </a:lnTo>
                  <a:lnTo>
                    <a:pt x="0" y="47"/>
                  </a:lnTo>
                  <a:lnTo>
                    <a:pt x="4" y="34"/>
                  </a:lnTo>
                  <a:lnTo>
                    <a:pt x="15" y="22"/>
                  </a:lnTo>
                  <a:lnTo>
                    <a:pt x="32" y="12"/>
                  </a:lnTo>
                  <a:lnTo>
                    <a:pt x="58" y="5"/>
                  </a:lnTo>
                  <a:lnTo>
                    <a:pt x="91" y="0"/>
                  </a:lnTo>
                  <a:lnTo>
                    <a:pt x="127" y="1"/>
                  </a:lnTo>
                  <a:lnTo>
                    <a:pt x="158" y="9"/>
                  </a:lnTo>
                  <a:lnTo>
                    <a:pt x="185" y="21"/>
                  </a:lnTo>
                  <a:lnTo>
                    <a:pt x="208" y="36"/>
                  </a:lnTo>
                  <a:lnTo>
                    <a:pt x="231" y="53"/>
                  </a:lnTo>
                  <a:lnTo>
                    <a:pt x="251" y="68"/>
                  </a:lnTo>
                  <a:lnTo>
                    <a:pt x="272" y="79"/>
                  </a:lnTo>
                  <a:lnTo>
                    <a:pt x="293" y="86"/>
                  </a:lnTo>
                  <a:lnTo>
                    <a:pt x="315" y="94"/>
                  </a:lnTo>
                  <a:lnTo>
                    <a:pt x="339" y="107"/>
                  </a:lnTo>
                  <a:lnTo>
                    <a:pt x="362" y="126"/>
                  </a:lnTo>
                  <a:lnTo>
                    <a:pt x="381" y="151"/>
                  </a:lnTo>
                  <a:lnTo>
                    <a:pt x="396" y="179"/>
                  </a:lnTo>
                  <a:lnTo>
                    <a:pt x="404" y="209"/>
                  </a:lnTo>
                  <a:lnTo>
                    <a:pt x="402" y="241"/>
                  </a:lnTo>
                  <a:lnTo>
                    <a:pt x="391" y="273"/>
                  </a:lnTo>
                  <a:lnTo>
                    <a:pt x="374" y="302"/>
                  </a:lnTo>
                  <a:lnTo>
                    <a:pt x="361" y="325"/>
                  </a:lnTo>
                  <a:lnTo>
                    <a:pt x="350" y="343"/>
                  </a:lnTo>
                  <a:lnTo>
                    <a:pt x="341" y="359"/>
                  </a:lnTo>
                  <a:lnTo>
                    <a:pt x="333" y="372"/>
                  </a:lnTo>
                  <a:lnTo>
                    <a:pt x="326" y="382"/>
                  </a:lnTo>
                  <a:lnTo>
                    <a:pt x="316" y="393"/>
                  </a:lnTo>
                  <a:lnTo>
                    <a:pt x="306" y="404"/>
                  </a:lnTo>
                  <a:lnTo>
                    <a:pt x="296" y="412"/>
                  </a:lnTo>
                  <a:lnTo>
                    <a:pt x="287" y="412"/>
                  </a:lnTo>
                  <a:lnTo>
                    <a:pt x="281" y="406"/>
                  </a:lnTo>
                  <a:lnTo>
                    <a:pt x="277" y="395"/>
                  </a:lnTo>
                  <a:lnTo>
                    <a:pt x="275" y="381"/>
                  </a:lnTo>
                  <a:lnTo>
                    <a:pt x="276" y="363"/>
                  </a:lnTo>
                  <a:lnTo>
                    <a:pt x="279" y="345"/>
                  </a:lnTo>
                  <a:lnTo>
                    <a:pt x="284" y="326"/>
                  </a:lnTo>
                  <a:lnTo>
                    <a:pt x="289" y="307"/>
                  </a:lnTo>
                  <a:lnTo>
                    <a:pt x="293" y="287"/>
                  </a:lnTo>
                  <a:lnTo>
                    <a:pt x="293" y="267"/>
                  </a:lnTo>
                  <a:lnTo>
                    <a:pt x="292" y="246"/>
                  </a:lnTo>
                  <a:lnTo>
                    <a:pt x="287" y="226"/>
                  </a:lnTo>
                  <a:lnTo>
                    <a:pt x="280" y="207"/>
                  </a:lnTo>
                  <a:lnTo>
                    <a:pt x="271" y="187"/>
                  </a:lnTo>
                  <a:lnTo>
                    <a:pt x="261" y="169"/>
                  </a:lnTo>
                  <a:lnTo>
                    <a:pt x="246" y="152"/>
                  </a:lnTo>
                  <a:lnTo>
                    <a:pt x="231" y="138"/>
                  </a:lnTo>
                  <a:lnTo>
                    <a:pt x="212" y="123"/>
                  </a:lnTo>
                  <a:lnTo>
                    <a:pt x="193" y="113"/>
                  </a:lnTo>
                  <a:lnTo>
                    <a:pt x="171" y="104"/>
                  </a:lnTo>
                  <a:lnTo>
                    <a:pt x="147" y="97"/>
                  </a:lnTo>
                  <a:lnTo>
                    <a:pt x="121" y="95"/>
                  </a:lnTo>
                  <a:lnTo>
                    <a:pt x="93" y="95"/>
                  </a:lnTo>
                  <a:close/>
                </a:path>
              </a:pathLst>
            </a:custGeom>
            <a:solidFill>
              <a:srgbClr val="4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3" name="Freeform 183"/>
            <p:cNvSpPr>
              <a:spLocks/>
            </p:cNvSpPr>
            <p:nvPr/>
          </p:nvSpPr>
          <p:spPr bwMode="auto">
            <a:xfrm flipH="1">
              <a:off x="1093" y="1554"/>
              <a:ext cx="61" cy="257"/>
            </a:xfrm>
            <a:custGeom>
              <a:avLst/>
              <a:gdLst>
                <a:gd name="T0" fmla="*/ 39 w 61"/>
                <a:gd name="T1" fmla="*/ 0 h 257"/>
                <a:gd name="T2" fmla="*/ 52 w 61"/>
                <a:gd name="T3" fmla="*/ 21 h 257"/>
                <a:gd name="T4" fmla="*/ 58 w 61"/>
                <a:gd name="T5" fmla="*/ 45 h 257"/>
                <a:gd name="T6" fmla="*/ 61 w 61"/>
                <a:gd name="T7" fmla="*/ 69 h 257"/>
                <a:gd name="T8" fmla="*/ 58 w 61"/>
                <a:gd name="T9" fmla="*/ 94 h 257"/>
                <a:gd name="T10" fmla="*/ 52 w 61"/>
                <a:gd name="T11" fmla="*/ 114 h 257"/>
                <a:gd name="T12" fmla="*/ 44 w 61"/>
                <a:gd name="T13" fmla="*/ 133 h 257"/>
                <a:gd name="T14" fmla="*/ 35 w 61"/>
                <a:gd name="T15" fmla="*/ 153 h 257"/>
                <a:gd name="T16" fmla="*/ 26 w 61"/>
                <a:gd name="T17" fmla="*/ 172 h 257"/>
                <a:gd name="T18" fmla="*/ 18 w 61"/>
                <a:gd name="T19" fmla="*/ 192 h 257"/>
                <a:gd name="T20" fmla="*/ 13 w 61"/>
                <a:gd name="T21" fmla="*/ 211 h 257"/>
                <a:gd name="T22" fmla="*/ 12 w 61"/>
                <a:gd name="T23" fmla="*/ 232 h 257"/>
                <a:gd name="T24" fmla="*/ 14 w 61"/>
                <a:gd name="T25" fmla="*/ 254 h 257"/>
                <a:gd name="T26" fmla="*/ 14 w 61"/>
                <a:gd name="T27" fmla="*/ 257 h 257"/>
                <a:gd name="T28" fmla="*/ 12 w 61"/>
                <a:gd name="T29" fmla="*/ 257 h 257"/>
                <a:gd name="T30" fmla="*/ 9 w 61"/>
                <a:gd name="T31" fmla="*/ 255 h 257"/>
                <a:gd name="T32" fmla="*/ 8 w 61"/>
                <a:gd name="T33" fmla="*/ 254 h 257"/>
                <a:gd name="T34" fmla="*/ 0 w 61"/>
                <a:gd name="T35" fmla="*/ 231 h 257"/>
                <a:gd name="T36" fmla="*/ 0 w 61"/>
                <a:gd name="T37" fmla="*/ 207 h 257"/>
                <a:gd name="T38" fmla="*/ 5 w 61"/>
                <a:gd name="T39" fmla="*/ 184 h 257"/>
                <a:gd name="T40" fmla="*/ 14 w 61"/>
                <a:gd name="T41" fmla="*/ 162 h 257"/>
                <a:gd name="T42" fmla="*/ 25 w 61"/>
                <a:gd name="T43" fmla="*/ 141 h 257"/>
                <a:gd name="T44" fmla="*/ 34 w 61"/>
                <a:gd name="T45" fmla="*/ 121 h 257"/>
                <a:gd name="T46" fmla="*/ 44 w 61"/>
                <a:gd name="T47" fmla="*/ 102 h 257"/>
                <a:gd name="T48" fmla="*/ 51 w 61"/>
                <a:gd name="T49" fmla="*/ 82 h 257"/>
                <a:gd name="T50" fmla="*/ 56 w 61"/>
                <a:gd name="T51" fmla="*/ 63 h 257"/>
                <a:gd name="T52" fmla="*/ 56 w 61"/>
                <a:gd name="T53" fmla="*/ 43 h 257"/>
                <a:gd name="T54" fmla="*/ 51 w 61"/>
                <a:gd name="T55" fmla="*/ 23 h 257"/>
                <a:gd name="T56" fmla="*/ 39 w 61"/>
                <a:gd name="T57" fmla="*/ 0 h 257"/>
                <a:gd name="T58" fmla="*/ 39 w 61"/>
                <a:gd name="T59" fmla="*/ 0 h 257"/>
                <a:gd name="T60" fmla="*/ 39 w 61"/>
                <a:gd name="T61" fmla="*/ 0 h 257"/>
                <a:gd name="T62" fmla="*/ 39 w 61"/>
                <a:gd name="T63" fmla="*/ 0 h 257"/>
                <a:gd name="T64" fmla="*/ 39 w 61"/>
                <a:gd name="T65" fmla="*/ 0 h 257"/>
                <a:gd name="T66" fmla="*/ 39 w 61"/>
                <a:gd name="T6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257">
                  <a:moveTo>
                    <a:pt x="39" y="0"/>
                  </a:moveTo>
                  <a:lnTo>
                    <a:pt x="52" y="21"/>
                  </a:lnTo>
                  <a:lnTo>
                    <a:pt x="58" y="45"/>
                  </a:lnTo>
                  <a:lnTo>
                    <a:pt x="61" y="69"/>
                  </a:lnTo>
                  <a:lnTo>
                    <a:pt x="58" y="94"/>
                  </a:lnTo>
                  <a:lnTo>
                    <a:pt x="52" y="114"/>
                  </a:lnTo>
                  <a:lnTo>
                    <a:pt x="44" y="133"/>
                  </a:lnTo>
                  <a:lnTo>
                    <a:pt x="35" y="153"/>
                  </a:lnTo>
                  <a:lnTo>
                    <a:pt x="26" y="172"/>
                  </a:lnTo>
                  <a:lnTo>
                    <a:pt x="18" y="192"/>
                  </a:lnTo>
                  <a:lnTo>
                    <a:pt x="13" y="211"/>
                  </a:lnTo>
                  <a:lnTo>
                    <a:pt x="12" y="232"/>
                  </a:lnTo>
                  <a:lnTo>
                    <a:pt x="14" y="254"/>
                  </a:lnTo>
                  <a:lnTo>
                    <a:pt x="14" y="257"/>
                  </a:lnTo>
                  <a:lnTo>
                    <a:pt x="12" y="257"/>
                  </a:lnTo>
                  <a:lnTo>
                    <a:pt x="9" y="255"/>
                  </a:lnTo>
                  <a:lnTo>
                    <a:pt x="8" y="254"/>
                  </a:lnTo>
                  <a:lnTo>
                    <a:pt x="0" y="231"/>
                  </a:lnTo>
                  <a:lnTo>
                    <a:pt x="0" y="207"/>
                  </a:lnTo>
                  <a:lnTo>
                    <a:pt x="5" y="184"/>
                  </a:lnTo>
                  <a:lnTo>
                    <a:pt x="14" y="162"/>
                  </a:lnTo>
                  <a:lnTo>
                    <a:pt x="25" y="141"/>
                  </a:lnTo>
                  <a:lnTo>
                    <a:pt x="34" y="121"/>
                  </a:lnTo>
                  <a:lnTo>
                    <a:pt x="44" y="102"/>
                  </a:lnTo>
                  <a:lnTo>
                    <a:pt x="51" y="82"/>
                  </a:lnTo>
                  <a:lnTo>
                    <a:pt x="56" y="63"/>
                  </a:lnTo>
                  <a:lnTo>
                    <a:pt x="56" y="43"/>
                  </a:lnTo>
                  <a:lnTo>
                    <a:pt x="51" y="23"/>
                  </a:lnTo>
                  <a:lnTo>
                    <a:pt x="39" y="0"/>
                  </a:lnTo>
                  <a:lnTo>
                    <a:pt x="39" y="0"/>
                  </a:lnTo>
                  <a:lnTo>
                    <a:pt x="39" y="0"/>
                  </a:lnTo>
                  <a:lnTo>
                    <a:pt x="39" y="0"/>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4" name="Freeform 184"/>
            <p:cNvSpPr>
              <a:spLocks/>
            </p:cNvSpPr>
            <p:nvPr/>
          </p:nvSpPr>
          <p:spPr bwMode="auto">
            <a:xfrm flipH="1">
              <a:off x="887" y="1696"/>
              <a:ext cx="128" cy="42"/>
            </a:xfrm>
            <a:custGeom>
              <a:avLst/>
              <a:gdLst>
                <a:gd name="T0" fmla="*/ 128 w 128"/>
                <a:gd name="T1" fmla="*/ 25 h 42"/>
                <a:gd name="T2" fmla="*/ 113 w 128"/>
                <a:gd name="T3" fmla="*/ 33 h 42"/>
                <a:gd name="T4" fmla="*/ 98 w 128"/>
                <a:gd name="T5" fmla="*/ 39 h 42"/>
                <a:gd name="T6" fmla="*/ 81 w 128"/>
                <a:gd name="T7" fmla="*/ 42 h 42"/>
                <a:gd name="T8" fmla="*/ 64 w 128"/>
                <a:gd name="T9" fmla="*/ 42 h 42"/>
                <a:gd name="T10" fmla="*/ 47 w 128"/>
                <a:gd name="T11" fmla="*/ 39 h 42"/>
                <a:gd name="T12" fmla="*/ 31 w 128"/>
                <a:gd name="T13" fmla="*/ 34 h 42"/>
                <a:gd name="T14" fmla="*/ 17 w 128"/>
                <a:gd name="T15" fmla="*/ 26 h 42"/>
                <a:gd name="T16" fmla="*/ 4 w 128"/>
                <a:gd name="T17" fmla="*/ 16 h 42"/>
                <a:gd name="T18" fmla="*/ 1 w 128"/>
                <a:gd name="T19" fmla="*/ 11 h 42"/>
                <a:gd name="T20" fmla="*/ 0 w 128"/>
                <a:gd name="T21" fmla="*/ 4 h 42"/>
                <a:gd name="T22" fmla="*/ 3 w 128"/>
                <a:gd name="T23" fmla="*/ 0 h 42"/>
                <a:gd name="T24" fmla="*/ 8 w 128"/>
                <a:gd name="T25" fmla="*/ 0 h 42"/>
                <a:gd name="T26" fmla="*/ 22 w 128"/>
                <a:gd name="T27" fmla="*/ 8 h 42"/>
                <a:gd name="T28" fmla="*/ 36 w 128"/>
                <a:gd name="T29" fmla="*/ 16 h 42"/>
                <a:gd name="T30" fmla="*/ 52 w 128"/>
                <a:gd name="T31" fmla="*/ 24 h 42"/>
                <a:gd name="T32" fmla="*/ 66 w 128"/>
                <a:gd name="T33" fmla="*/ 30 h 42"/>
                <a:gd name="T34" fmla="*/ 81 w 128"/>
                <a:gd name="T35" fmla="*/ 34 h 42"/>
                <a:gd name="T36" fmla="*/ 96 w 128"/>
                <a:gd name="T37" fmla="*/ 34 h 42"/>
                <a:gd name="T38" fmla="*/ 112 w 128"/>
                <a:gd name="T39" fmla="*/ 31 h 42"/>
                <a:gd name="T40" fmla="*/ 128 w 128"/>
                <a:gd name="T41" fmla="*/ 25 h 42"/>
                <a:gd name="T42" fmla="*/ 128 w 128"/>
                <a:gd name="T43" fmla="*/ 25 h 42"/>
                <a:gd name="T44" fmla="*/ 128 w 128"/>
                <a:gd name="T45" fmla="*/ 25 h 42"/>
                <a:gd name="T46" fmla="*/ 128 w 128"/>
                <a:gd name="T47" fmla="*/ 25 h 42"/>
                <a:gd name="T48" fmla="*/ 128 w 128"/>
                <a:gd name="T49" fmla="*/ 25 h 42"/>
                <a:gd name="T50" fmla="*/ 128 w 128"/>
                <a:gd name="T5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42">
                  <a:moveTo>
                    <a:pt x="128" y="25"/>
                  </a:moveTo>
                  <a:lnTo>
                    <a:pt x="113" y="33"/>
                  </a:lnTo>
                  <a:lnTo>
                    <a:pt x="98" y="39"/>
                  </a:lnTo>
                  <a:lnTo>
                    <a:pt x="81" y="42"/>
                  </a:lnTo>
                  <a:lnTo>
                    <a:pt x="64" y="42"/>
                  </a:lnTo>
                  <a:lnTo>
                    <a:pt x="47" y="39"/>
                  </a:lnTo>
                  <a:lnTo>
                    <a:pt x="31" y="34"/>
                  </a:lnTo>
                  <a:lnTo>
                    <a:pt x="17" y="26"/>
                  </a:lnTo>
                  <a:lnTo>
                    <a:pt x="4" y="16"/>
                  </a:lnTo>
                  <a:lnTo>
                    <a:pt x="1" y="11"/>
                  </a:lnTo>
                  <a:lnTo>
                    <a:pt x="0" y="4"/>
                  </a:lnTo>
                  <a:lnTo>
                    <a:pt x="3" y="0"/>
                  </a:lnTo>
                  <a:lnTo>
                    <a:pt x="8" y="0"/>
                  </a:lnTo>
                  <a:lnTo>
                    <a:pt x="22" y="8"/>
                  </a:lnTo>
                  <a:lnTo>
                    <a:pt x="36" y="16"/>
                  </a:lnTo>
                  <a:lnTo>
                    <a:pt x="52" y="24"/>
                  </a:lnTo>
                  <a:lnTo>
                    <a:pt x="66" y="30"/>
                  </a:lnTo>
                  <a:lnTo>
                    <a:pt x="81" y="34"/>
                  </a:lnTo>
                  <a:lnTo>
                    <a:pt x="96" y="34"/>
                  </a:lnTo>
                  <a:lnTo>
                    <a:pt x="112" y="31"/>
                  </a:lnTo>
                  <a:lnTo>
                    <a:pt x="128" y="25"/>
                  </a:lnTo>
                  <a:lnTo>
                    <a:pt x="128" y="25"/>
                  </a:lnTo>
                  <a:lnTo>
                    <a:pt x="128" y="25"/>
                  </a:lnTo>
                  <a:lnTo>
                    <a:pt x="128" y="25"/>
                  </a:lnTo>
                  <a:lnTo>
                    <a:pt x="128" y="25"/>
                  </a:lnTo>
                  <a:lnTo>
                    <a:pt x="1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5" name="Freeform 185"/>
            <p:cNvSpPr>
              <a:spLocks/>
            </p:cNvSpPr>
            <p:nvPr/>
          </p:nvSpPr>
          <p:spPr bwMode="auto">
            <a:xfrm flipH="1">
              <a:off x="1066" y="1471"/>
              <a:ext cx="71" cy="189"/>
            </a:xfrm>
            <a:custGeom>
              <a:avLst/>
              <a:gdLst>
                <a:gd name="T0" fmla="*/ 71 w 71"/>
                <a:gd name="T1" fmla="*/ 0 h 189"/>
                <a:gd name="T2" fmla="*/ 54 w 71"/>
                <a:gd name="T3" fmla="*/ 20 h 189"/>
                <a:gd name="T4" fmla="*/ 39 w 71"/>
                <a:gd name="T5" fmla="*/ 40 h 189"/>
                <a:gd name="T6" fmla="*/ 26 w 71"/>
                <a:gd name="T7" fmla="*/ 63 h 189"/>
                <a:gd name="T8" fmla="*/ 15 w 71"/>
                <a:gd name="T9" fmla="*/ 85 h 189"/>
                <a:gd name="T10" fmla="*/ 9 w 71"/>
                <a:gd name="T11" fmla="*/ 109 h 189"/>
                <a:gd name="T12" fmla="*/ 6 w 71"/>
                <a:gd name="T13" fmla="*/ 134 h 189"/>
                <a:gd name="T14" fmla="*/ 8 w 71"/>
                <a:gd name="T15" fmla="*/ 159 h 189"/>
                <a:gd name="T16" fmla="*/ 13 w 71"/>
                <a:gd name="T17" fmla="*/ 185 h 189"/>
                <a:gd name="T18" fmla="*/ 13 w 71"/>
                <a:gd name="T19" fmla="*/ 189 h 189"/>
                <a:gd name="T20" fmla="*/ 12 w 71"/>
                <a:gd name="T21" fmla="*/ 189 h 189"/>
                <a:gd name="T22" fmla="*/ 9 w 71"/>
                <a:gd name="T23" fmla="*/ 189 h 189"/>
                <a:gd name="T24" fmla="*/ 6 w 71"/>
                <a:gd name="T25" fmla="*/ 186 h 189"/>
                <a:gd name="T26" fmla="*/ 0 w 71"/>
                <a:gd name="T27" fmla="*/ 164 h 189"/>
                <a:gd name="T28" fmla="*/ 0 w 71"/>
                <a:gd name="T29" fmla="*/ 141 h 189"/>
                <a:gd name="T30" fmla="*/ 4 w 71"/>
                <a:gd name="T31" fmla="*/ 117 h 189"/>
                <a:gd name="T32" fmla="*/ 8 w 71"/>
                <a:gd name="T33" fmla="*/ 95 h 189"/>
                <a:gd name="T34" fmla="*/ 12 w 71"/>
                <a:gd name="T35" fmla="*/ 81 h 189"/>
                <a:gd name="T36" fmla="*/ 17 w 71"/>
                <a:gd name="T37" fmla="*/ 68 h 189"/>
                <a:gd name="T38" fmla="*/ 23 w 71"/>
                <a:gd name="T39" fmla="*/ 55 h 189"/>
                <a:gd name="T40" fmla="*/ 31 w 71"/>
                <a:gd name="T41" fmla="*/ 43 h 189"/>
                <a:gd name="T42" fmla="*/ 40 w 71"/>
                <a:gd name="T43" fmla="*/ 31 h 189"/>
                <a:gd name="T44" fmla="*/ 51 w 71"/>
                <a:gd name="T45" fmla="*/ 21 h 189"/>
                <a:gd name="T46" fmla="*/ 60 w 71"/>
                <a:gd name="T47" fmla="*/ 11 h 189"/>
                <a:gd name="T48" fmla="*/ 70 w 71"/>
                <a:gd name="T49" fmla="*/ 0 h 189"/>
                <a:gd name="T50" fmla="*/ 71 w 71"/>
                <a:gd name="T51" fmla="*/ 0 h 189"/>
                <a:gd name="T52" fmla="*/ 71 w 71"/>
                <a:gd name="T53" fmla="*/ 0 h 189"/>
                <a:gd name="T54" fmla="*/ 71 w 71"/>
                <a:gd name="T55" fmla="*/ 0 h 189"/>
                <a:gd name="T56" fmla="*/ 71 w 71"/>
                <a:gd name="T57" fmla="*/ 0 h 189"/>
                <a:gd name="T58" fmla="*/ 71 w 71"/>
                <a:gd name="T5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189">
                  <a:moveTo>
                    <a:pt x="71" y="0"/>
                  </a:moveTo>
                  <a:lnTo>
                    <a:pt x="54" y="20"/>
                  </a:lnTo>
                  <a:lnTo>
                    <a:pt x="39" y="40"/>
                  </a:lnTo>
                  <a:lnTo>
                    <a:pt x="26" y="63"/>
                  </a:lnTo>
                  <a:lnTo>
                    <a:pt x="15" y="85"/>
                  </a:lnTo>
                  <a:lnTo>
                    <a:pt x="9" y="109"/>
                  </a:lnTo>
                  <a:lnTo>
                    <a:pt x="6" y="134"/>
                  </a:lnTo>
                  <a:lnTo>
                    <a:pt x="8" y="159"/>
                  </a:lnTo>
                  <a:lnTo>
                    <a:pt x="13" y="185"/>
                  </a:lnTo>
                  <a:lnTo>
                    <a:pt x="13" y="189"/>
                  </a:lnTo>
                  <a:lnTo>
                    <a:pt x="12" y="189"/>
                  </a:lnTo>
                  <a:lnTo>
                    <a:pt x="9" y="189"/>
                  </a:lnTo>
                  <a:lnTo>
                    <a:pt x="6" y="186"/>
                  </a:lnTo>
                  <a:lnTo>
                    <a:pt x="0" y="164"/>
                  </a:lnTo>
                  <a:lnTo>
                    <a:pt x="0" y="141"/>
                  </a:lnTo>
                  <a:lnTo>
                    <a:pt x="4" y="117"/>
                  </a:lnTo>
                  <a:lnTo>
                    <a:pt x="8" y="95"/>
                  </a:lnTo>
                  <a:lnTo>
                    <a:pt x="12" y="81"/>
                  </a:lnTo>
                  <a:lnTo>
                    <a:pt x="17" y="68"/>
                  </a:lnTo>
                  <a:lnTo>
                    <a:pt x="23" y="55"/>
                  </a:lnTo>
                  <a:lnTo>
                    <a:pt x="31" y="43"/>
                  </a:lnTo>
                  <a:lnTo>
                    <a:pt x="40" y="31"/>
                  </a:lnTo>
                  <a:lnTo>
                    <a:pt x="51" y="21"/>
                  </a:lnTo>
                  <a:lnTo>
                    <a:pt x="60" y="11"/>
                  </a:lnTo>
                  <a:lnTo>
                    <a:pt x="70" y="0"/>
                  </a:lnTo>
                  <a:lnTo>
                    <a:pt x="71" y="0"/>
                  </a:lnTo>
                  <a:lnTo>
                    <a:pt x="71" y="0"/>
                  </a:lnTo>
                  <a:lnTo>
                    <a:pt x="71" y="0"/>
                  </a:lnTo>
                  <a:lnTo>
                    <a:pt x="7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6" name="Freeform 186"/>
            <p:cNvSpPr>
              <a:spLocks/>
            </p:cNvSpPr>
            <p:nvPr/>
          </p:nvSpPr>
          <p:spPr bwMode="auto">
            <a:xfrm flipH="1">
              <a:off x="1141" y="1652"/>
              <a:ext cx="55" cy="350"/>
            </a:xfrm>
            <a:custGeom>
              <a:avLst/>
              <a:gdLst>
                <a:gd name="T0" fmla="*/ 55 w 55"/>
                <a:gd name="T1" fmla="*/ 0 h 350"/>
                <a:gd name="T2" fmla="*/ 34 w 55"/>
                <a:gd name="T3" fmla="*/ 19 h 350"/>
                <a:gd name="T4" fmla="*/ 20 w 55"/>
                <a:gd name="T5" fmla="*/ 42 h 350"/>
                <a:gd name="T6" fmla="*/ 12 w 55"/>
                <a:gd name="T7" fmla="*/ 65 h 350"/>
                <a:gd name="T8" fmla="*/ 11 w 55"/>
                <a:gd name="T9" fmla="*/ 90 h 350"/>
                <a:gd name="T10" fmla="*/ 12 w 55"/>
                <a:gd name="T11" fmla="*/ 116 h 350"/>
                <a:gd name="T12" fmla="*/ 17 w 55"/>
                <a:gd name="T13" fmla="*/ 142 h 350"/>
                <a:gd name="T14" fmla="*/ 24 w 55"/>
                <a:gd name="T15" fmla="*/ 168 h 350"/>
                <a:gd name="T16" fmla="*/ 32 w 55"/>
                <a:gd name="T17" fmla="*/ 192 h 350"/>
                <a:gd name="T18" fmla="*/ 41 w 55"/>
                <a:gd name="T19" fmla="*/ 230 h 350"/>
                <a:gd name="T20" fmla="*/ 47 w 55"/>
                <a:gd name="T21" fmla="*/ 269 h 350"/>
                <a:gd name="T22" fmla="*/ 50 w 55"/>
                <a:gd name="T23" fmla="*/ 309 h 350"/>
                <a:gd name="T24" fmla="*/ 50 w 55"/>
                <a:gd name="T25" fmla="*/ 349 h 350"/>
                <a:gd name="T26" fmla="*/ 48 w 55"/>
                <a:gd name="T27" fmla="*/ 350 h 350"/>
                <a:gd name="T28" fmla="*/ 47 w 55"/>
                <a:gd name="T29" fmla="*/ 349 h 350"/>
                <a:gd name="T30" fmla="*/ 46 w 55"/>
                <a:gd name="T31" fmla="*/ 347 h 350"/>
                <a:gd name="T32" fmla="*/ 45 w 55"/>
                <a:gd name="T33" fmla="*/ 345 h 350"/>
                <a:gd name="T34" fmla="*/ 39 w 55"/>
                <a:gd name="T35" fmla="*/ 294 h 350"/>
                <a:gd name="T36" fmla="*/ 32 w 55"/>
                <a:gd name="T37" fmla="*/ 243 h 350"/>
                <a:gd name="T38" fmla="*/ 21 w 55"/>
                <a:gd name="T39" fmla="*/ 192 h 350"/>
                <a:gd name="T40" fmla="*/ 7 w 55"/>
                <a:gd name="T41" fmla="*/ 143 h 350"/>
                <a:gd name="T42" fmla="*/ 2 w 55"/>
                <a:gd name="T43" fmla="*/ 122 h 350"/>
                <a:gd name="T44" fmla="*/ 0 w 55"/>
                <a:gd name="T45" fmla="*/ 103 h 350"/>
                <a:gd name="T46" fmla="*/ 0 w 55"/>
                <a:gd name="T47" fmla="*/ 82 h 350"/>
                <a:gd name="T48" fmla="*/ 5 w 55"/>
                <a:gd name="T49" fmla="*/ 62 h 350"/>
                <a:gd name="T50" fmla="*/ 12 w 55"/>
                <a:gd name="T51" fmla="*/ 44 h 350"/>
                <a:gd name="T52" fmla="*/ 22 w 55"/>
                <a:gd name="T53" fmla="*/ 27 h 350"/>
                <a:gd name="T54" fmla="*/ 37 w 55"/>
                <a:gd name="T55" fmla="*/ 13 h 350"/>
                <a:gd name="T56" fmla="*/ 54 w 55"/>
                <a:gd name="T57" fmla="*/ 0 h 350"/>
                <a:gd name="T58" fmla="*/ 54 w 55"/>
                <a:gd name="T59" fmla="*/ 0 h 350"/>
                <a:gd name="T60" fmla="*/ 55 w 55"/>
                <a:gd name="T61" fmla="*/ 0 h 350"/>
                <a:gd name="T62" fmla="*/ 55 w 55"/>
                <a:gd name="T63" fmla="*/ 0 h 350"/>
                <a:gd name="T64" fmla="*/ 55 w 55"/>
                <a:gd name="T65" fmla="*/ 0 h 350"/>
                <a:gd name="T66" fmla="*/ 55 w 55"/>
                <a:gd name="T6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350">
                  <a:moveTo>
                    <a:pt x="55" y="0"/>
                  </a:moveTo>
                  <a:lnTo>
                    <a:pt x="34" y="19"/>
                  </a:lnTo>
                  <a:lnTo>
                    <a:pt x="20" y="42"/>
                  </a:lnTo>
                  <a:lnTo>
                    <a:pt x="12" y="65"/>
                  </a:lnTo>
                  <a:lnTo>
                    <a:pt x="11" y="90"/>
                  </a:lnTo>
                  <a:lnTo>
                    <a:pt x="12" y="116"/>
                  </a:lnTo>
                  <a:lnTo>
                    <a:pt x="17" y="142"/>
                  </a:lnTo>
                  <a:lnTo>
                    <a:pt x="24" y="168"/>
                  </a:lnTo>
                  <a:lnTo>
                    <a:pt x="32" y="192"/>
                  </a:lnTo>
                  <a:lnTo>
                    <a:pt x="41" y="230"/>
                  </a:lnTo>
                  <a:lnTo>
                    <a:pt x="47" y="269"/>
                  </a:lnTo>
                  <a:lnTo>
                    <a:pt x="50" y="309"/>
                  </a:lnTo>
                  <a:lnTo>
                    <a:pt x="50" y="349"/>
                  </a:lnTo>
                  <a:lnTo>
                    <a:pt x="48" y="350"/>
                  </a:lnTo>
                  <a:lnTo>
                    <a:pt x="47" y="349"/>
                  </a:lnTo>
                  <a:lnTo>
                    <a:pt x="46" y="347"/>
                  </a:lnTo>
                  <a:lnTo>
                    <a:pt x="45" y="345"/>
                  </a:lnTo>
                  <a:lnTo>
                    <a:pt x="39" y="294"/>
                  </a:lnTo>
                  <a:lnTo>
                    <a:pt x="32" y="243"/>
                  </a:lnTo>
                  <a:lnTo>
                    <a:pt x="21" y="192"/>
                  </a:lnTo>
                  <a:lnTo>
                    <a:pt x="7" y="143"/>
                  </a:lnTo>
                  <a:lnTo>
                    <a:pt x="2" y="122"/>
                  </a:lnTo>
                  <a:lnTo>
                    <a:pt x="0" y="103"/>
                  </a:lnTo>
                  <a:lnTo>
                    <a:pt x="0" y="82"/>
                  </a:lnTo>
                  <a:lnTo>
                    <a:pt x="5" y="62"/>
                  </a:lnTo>
                  <a:lnTo>
                    <a:pt x="12" y="44"/>
                  </a:lnTo>
                  <a:lnTo>
                    <a:pt x="22" y="27"/>
                  </a:lnTo>
                  <a:lnTo>
                    <a:pt x="37" y="13"/>
                  </a:lnTo>
                  <a:lnTo>
                    <a:pt x="54" y="0"/>
                  </a:lnTo>
                  <a:lnTo>
                    <a:pt x="54" y="0"/>
                  </a:lnTo>
                  <a:lnTo>
                    <a:pt x="55" y="0"/>
                  </a:lnTo>
                  <a:lnTo>
                    <a:pt x="55" y="0"/>
                  </a:lnTo>
                  <a:lnTo>
                    <a:pt x="55"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7" name="Freeform 187"/>
            <p:cNvSpPr>
              <a:spLocks/>
            </p:cNvSpPr>
            <p:nvPr/>
          </p:nvSpPr>
          <p:spPr bwMode="auto">
            <a:xfrm flipH="1">
              <a:off x="1103" y="1614"/>
              <a:ext cx="52" cy="59"/>
            </a:xfrm>
            <a:custGeom>
              <a:avLst/>
              <a:gdLst>
                <a:gd name="T0" fmla="*/ 1 w 52"/>
                <a:gd name="T1" fmla="*/ 0 h 59"/>
                <a:gd name="T2" fmla="*/ 2 w 52"/>
                <a:gd name="T3" fmla="*/ 9 h 59"/>
                <a:gd name="T4" fmla="*/ 5 w 52"/>
                <a:gd name="T5" fmla="*/ 17 h 59"/>
                <a:gd name="T6" fmla="*/ 9 w 52"/>
                <a:gd name="T7" fmla="*/ 25 h 59"/>
                <a:gd name="T8" fmla="*/ 14 w 52"/>
                <a:gd name="T9" fmla="*/ 33 h 59"/>
                <a:gd name="T10" fmla="*/ 20 w 52"/>
                <a:gd name="T11" fmla="*/ 37 h 59"/>
                <a:gd name="T12" fmla="*/ 28 w 52"/>
                <a:gd name="T13" fmla="*/ 38 h 59"/>
                <a:gd name="T14" fmla="*/ 37 w 52"/>
                <a:gd name="T15" fmla="*/ 41 h 59"/>
                <a:gd name="T16" fmla="*/ 45 w 52"/>
                <a:gd name="T17" fmla="*/ 43 h 59"/>
                <a:gd name="T18" fmla="*/ 49 w 52"/>
                <a:gd name="T19" fmla="*/ 46 h 59"/>
                <a:gd name="T20" fmla="*/ 52 w 52"/>
                <a:gd name="T21" fmla="*/ 50 h 59"/>
                <a:gd name="T22" fmla="*/ 52 w 52"/>
                <a:gd name="T23" fmla="*/ 55 h 59"/>
                <a:gd name="T24" fmla="*/ 49 w 52"/>
                <a:gd name="T25" fmla="*/ 59 h 59"/>
                <a:gd name="T26" fmla="*/ 44 w 52"/>
                <a:gd name="T27" fmla="*/ 59 h 59"/>
                <a:gd name="T28" fmla="*/ 39 w 52"/>
                <a:gd name="T29" fmla="*/ 57 h 59"/>
                <a:gd name="T30" fmla="*/ 33 w 52"/>
                <a:gd name="T31" fmla="*/ 54 h 59"/>
                <a:gd name="T32" fmla="*/ 30 w 52"/>
                <a:gd name="T33" fmla="*/ 51 h 59"/>
                <a:gd name="T34" fmla="*/ 24 w 52"/>
                <a:gd name="T35" fmla="*/ 48 h 59"/>
                <a:gd name="T36" fmla="*/ 20 w 52"/>
                <a:gd name="T37" fmla="*/ 44 h 59"/>
                <a:gd name="T38" fmla="*/ 17 w 52"/>
                <a:gd name="T39" fmla="*/ 42 h 59"/>
                <a:gd name="T40" fmla="*/ 13 w 52"/>
                <a:gd name="T41" fmla="*/ 38 h 59"/>
                <a:gd name="T42" fmla="*/ 7 w 52"/>
                <a:gd name="T43" fmla="*/ 29 h 59"/>
                <a:gd name="T44" fmla="*/ 4 w 52"/>
                <a:gd name="T45" fmla="*/ 20 h 59"/>
                <a:gd name="T46" fmla="*/ 1 w 52"/>
                <a:gd name="T47" fmla="*/ 11 h 59"/>
                <a:gd name="T48" fmla="*/ 0 w 52"/>
                <a:gd name="T49" fmla="*/ 0 h 59"/>
                <a:gd name="T50" fmla="*/ 0 w 52"/>
                <a:gd name="T51" fmla="*/ 0 h 59"/>
                <a:gd name="T52" fmla="*/ 1 w 52"/>
                <a:gd name="T53" fmla="*/ 0 h 59"/>
                <a:gd name="T54" fmla="*/ 1 w 52"/>
                <a:gd name="T55" fmla="*/ 0 h 59"/>
                <a:gd name="T56" fmla="*/ 1 w 52"/>
                <a:gd name="T57" fmla="*/ 0 h 59"/>
                <a:gd name="T58" fmla="*/ 1 w 52"/>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59">
                  <a:moveTo>
                    <a:pt x="1" y="0"/>
                  </a:moveTo>
                  <a:lnTo>
                    <a:pt x="2" y="9"/>
                  </a:lnTo>
                  <a:lnTo>
                    <a:pt x="5" y="17"/>
                  </a:lnTo>
                  <a:lnTo>
                    <a:pt x="9" y="25"/>
                  </a:lnTo>
                  <a:lnTo>
                    <a:pt x="14" y="33"/>
                  </a:lnTo>
                  <a:lnTo>
                    <a:pt x="20" y="37"/>
                  </a:lnTo>
                  <a:lnTo>
                    <a:pt x="28" y="38"/>
                  </a:lnTo>
                  <a:lnTo>
                    <a:pt x="37" y="41"/>
                  </a:lnTo>
                  <a:lnTo>
                    <a:pt x="45" y="43"/>
                  </a:lnTo>
                  <a:lnTo>
                    <a:pt x="49" y="46"/>
                  </a:lnTo>
                  <a:lnTo>
                    <a:pt x="52" y="50"/>
                  </a:lnTo>
                  <a:lnTo>
                    <a:pt x="52" y="55"/>
                  </a:lnTo>
                  <a:lnTo>
                    <a:pt x="49" y="59"/>
                  </a:lnTo>
                  <a:lnTo>
                    <a:pt x="44" y="59"/>
                  </a:lnTo>
                  <a:lnTo>
                    <a:pt x="39" y="57"/>
                  </a:lnTo>
                  <a:lnTo>
                    <a:pt x="33" y="54"/>
                  </a:lnTo>
                  <a:lnTo>
                    <a:pt x="30" y="51"/>
                  </a:lnTo>
                  <a:lnTo>
                    <a:pt x="24" y="48"/>
                  </a:lnTo>
                  <a:lnTo>
                    <a:pt x="20" y="44"/>
                  </a:lnTo>
                  <a:lnTo>
                    <a:pt x="17" y="42"/>
                  </a:lnTo>
                  <a:lnTo>
                    <a:pt x="13" y="38"/>
                  </a:lnTo>
                  <a:lnTo>
                    <a:pt x="7" y="29"/>
                  </a:lnTo>
                  <a:lnTo>
                    <a:pt x="4" y="20"/>
                  </a:lnTo>
                  <a:lnTo>
                    <a:pt x="1" y="11"/>
                  </a:lnTo>
                  <a:lnTo>
                    <a:pt x="0" y="0"/>
                  </a:lnTo>
                  <a:lnTo>
                    <a:pt x="0"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8" name="Freeform 188"/>
            <p:cNvSpPr>
              <a:spLocks/>
            </p:cNvSpPr>
            <p:nvPr/>
          </p:nvSpPr>
          <p:spPr bwMode="auto">
            <a:xfrm flipH="1">
              <a:off x="1073" y="1835"/>
              <a:ext cx="81" cy="71"/>
            </a:xfrm>
            <a:custGeom>
              <a:avLst/>
              <a:gdLst>
                <a:gd name="T0" fmla="*/ 1 w 81"/>
                <a:gd name="T1" fmla="*/ 0 h 71"/>
                <a:gd name="T2" fmla="*/ 8 w 81"/>
                <a:gd name="T3" fmla="*/ 15 h 71"/>
                <a:gd name="T4" fmla="*/ 14 w 81"/>
                <a:gd name="T5" fmla="*/ 20 h 71"/>
                <a:gd name="T6" fmla="*/ 19 w 81"/>
                <a:gd name="T7" fmla="*/ 19 h 71"/>
                <a:gd name="T8" fmla="*/ 26 w 81"/>
                <a:gd name="T9" fmla="*/ 15 h 71"/>
                <a:gd name="T10" fmla="*/ 27 w 81"/>
                <a:gd name="T11" fmla="*/ 15 h 71"/>
                <a:gd name="T12" fmla="*/ 30 w 81"/>
                <a:gd name="T13" fmla="*/ 15 h 71"/>
                <a:gd name="T14" fmla="*/ 31 w 81"/>
                <a:gd name="T15" fmla="*/ 15 h 71"/>
                <a:gd name="T16" fmla="*/ 32 w 81"/>
                <a:gd name="T17" fmla="*/ 15 h 71"/>
                <a:gd name="T18" fmla="*/ 35 w 81"/>
                <a:gd name="T19" fmla="*/ 16 h 71"/>
                <a:gd name="T20" fmla="*/ 38 w 81"/>
                <a:gd name="T21" fmla="*/ 17 h 71"/>
                <a:gd name="T22" fmla="*/ 39 w 81"/>
                <a:gd name="T23" fmla="*/ 20 h 71"/>
                <a:gd name="T24" fmla="*/ 40 w 81"/>
                <a:gd name="T25" fmla="*/ 22 h 71"/>
                <a:gd name="T26" fmla="*/ 43 w 81"/>
                <a:gd name="T27" fmla="*/ 28 h 71"/>
                <a:gd name="T28" fmla="*/ 47 w 81"/>
                <a:gd name="T29" fmla="*/ 33 h 71"/>
                <a:gd name="T30" fmla="*/ 51 w 81"/>
                <a:gd name="T31" fmla="*/ 39 h 71"/>
                <a:gd name="T32" fmla="*/ 53 w 81"/>
                <a:gd name="T33" fmla="*/ 45 h 71"/>
                <a:gd name="T34" fmla="*/ 57 w 81"/>
                <a:gd name="T35" fmla="*/ 51 h 71"/>
                <a:gd name="T36" fmla="*/ 65 w 81"/>
                <a:gd name="T37" fmla="*/ 58 h 71"/>
                <a:gd name="T38" fmla="*/ 71 w 81"/>
                <a:gd name="T39" fmla="*/ 61 h 71"/>
                <a:gd name="T40" fmla="*/ 79 w 81"/>
                <a:gd name="T41" fmla="*/ 67 h 71"/>
                <a:gd name="T42" fmla="*/ 81 w 81"/>
                <a:gd name="T43" fmla="*/ 67 h 71"/>
                <a:gd name="T44" fmla="*/ 81 w 81"/>
                <a:gd name="T45" fmla="*/ 68 h 71"/>
                <a:gd name="T46" fmla="*/ 81 w 81"/>
                <a:gd name="T47" fmla="*/ 71 h 71"/>
                <a:gd name="T48" fmla="*/ 79 w 81"/>
                <a:gd name="T49" fmla="*/ 71 h 71"/>
                <a:gd name="T50" fmla="*/ 73 w 81"/>
                <a:gd name="T51" fmla="*/ 68 h 71"/>
                <a:gd name="T52" fmla="*/ 66 w 81"/>
                <a:gd name="T53" fmla="*/ 65 h 71"/>
                <a:gd name="T54" fmla="*/ 60 w 81"/>
                <a:gd name="T55" fmla="*/ 61 h 71"/>
                <a:gd name="T56" fmla="*/ 55 w 81"/>
                <a:gd name="T57" fmla="*/ 58 h 71"/>
                <a:gd name="T58" fmla="*/ 49 w 81"/>
                <a:gd name="T59" fmla="*/ 48 h 71"/>
                <a:gd name="T60" fmla="*/ 43 w 81"/>
                <a:gd name="T61" fmla="*/ 37 h 71"/>
                <a:gd name="T62" fmla="*/ 36 w 81"/>
                <a:gd name="T63" fmla="*/ 25 h 71"/>
                <a:gd name="T64" fmla="*/ 29 w 81"/>
                <a:gd name="T65" fmla="*/ 21 h 71"/>
                <a:gd name="T66" fmla="*/ 23 w 81"/>
                <a:gd name="T67" fmla="*/ 22 h 71"/>
                <a:gd name="T68" fmla="*/ 18 w 81"/>
                <a:gd name="T69" fmla="*/ 24 h 71"/>
                <a:gd name="T70" fmla="*/ 13 w 81"/>
                <a:gd name="T71" fmla="*/ 24 h 71"/>
                <a:gd name="T72" fmla="*/ 8 w 81"/>
                <a:gd name="T73" fmla="*/ 20 h 71"/>
                <a:gd name="T74" fmla="*/ 4 w 81"/>
                <a:gd name="T75" fmla="*/ 16 h 71"/>
                <a:gd name="T76" fmla="*/ 3 w 81"/>
                <a:gd name="T77" fmla="*/ 11 h 71"/>
                <a:gd name="T78" fmla="*/ 0 w 81"/>
                <a:gd name="T79" fmla="*/ 6 h 71"/>
                <a:gd name="T80" fmla="*/ 0 w 81"/>
                <a:gd name="T81" fmla="*/ 0 h 71"/>
                <a:gd name="T82" fmla="*/ 0 w 81"/>
                <a:gd name="T83" fmla="*/ 0 h 71"/>
                <a:gd name="T84" fmla="*/ 1 w 81"/>
                <a:gd name="T85" fmla="*/ 0 h 71"/>
                <a:gd name="T86" fmla="*/ 1 w 81"/>
                <a:gd name="T87" fmla="*/ 0 h 71"/>
                <a:gd name="T88" fmla="*/ 1 w 81"/>
                <a:gd name="T89" fmla="*/ 0 h 71"/>
                <a:gd name="T90" fmla="*/ 1 w 81"/>
                <a:gd name="T9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71">
                  <a:moveTo>
                    <a:pt x="1" y="0"/>
                  </a:moveTo>
                  <a:lnTo>
                    <a:pt x="8" y="15"/>
                  </a:lnTo>
                  <a:lnTo>
                    <a:pt x="14" y="20"/>
                  </a:lnTo>
                  <a:lnTo>
                    <a:pt x="19" y="19"/>
                  </a:lnTo>
                  <a:lnTo>
                    <a:pt x="26" y="15"/>
                  </a:lnTo>
                  <a:lnTo>
                    <a:pt x="27" y="15"/>
                  </a:lnTo>
                  <a:lnTo>
                    <a:pt x="30" y="15"/>
                  </a:lnTo>
                  <a:lnTo>
                    <a:pt x="31" y="15"/>
                  </a:lnTo>
                  <a:lnTo>
                    <a:pt x="32" y="15"/>
                  </a:lnTo>
                  <a:lnTo>
                    <a:pt x="35" y="16"/>
                  </a:lnTo>
                  <a:lnTo>
                    <a:pt x="38" y="17"/>
                  </a:lnTo>
                  <a:lnTo>
                    <a:pt x="39" y="20"/>
                  </a:lnTo>
                  <a:lnTo>
                    <a:pt x="40" y="22"/>
                  </a:lnTo>
                  <a:lnTo>
                    <a:pt x="43" y="28"/>
                  </a:lnTo>
                  <a:lnTo>
                    <a:pt x="47" y="33"/>
                  </a:lnTo>
                  <a:lnTo>
                    <a:pt x="51" y="39"/>
                  </a:lnTo>
                  <a:lnTo>
                    <a:pt x="53" y="45"/>
                  </a:lnTo>
                  <a:lnTo>
                    <a:pt x="57" y="51"/>
                  </a:lnTo>
                  <a:lnTo>
                    <a:pt x="65" y="58"/>
                  </a:lnTo>
                  <a:lnTo>
                    <a:pt x="71" y="61"/>
                  </a:lnTo>
                  <a:lnTo>
                    <a:pt x="79" y="67"/>
                  </a:lnTo>
                  <a:lnTo>
                    <a:pt x="81" y="67"/>
                  </a:lnTo>
                  <a:lnTo>
                    <a:pt x="81" y="68"/>
                  </a:lnTo>
                  <a:lnTo>
                    <a:pt x="81" y="71"/>
                  </a:lnTo>
                  <a:lnTo>
                    <a:pt x="79" y="71"/>
                  </a:lnTo>
                  <a:lnTo>
                    <a:pt x="73" y="68"/>
                  </a:lnTo>
                  <a:lnTo>
                    <a:pt x="66" y="65"/>
                  </a:lnTo>
                  <a:lnTo>
                    <a:pt x="60" y="61"/>
                  </a:lnTo>
                  <a:lnTo>
                    <a:pt x="55" y="58"/>
                  </a:lnTo>
                  <a:lnTo>
                    <a:pt x="49" y="48"/>
                  </a:lnTo>
                  <a:lnTo>
                    <a:pt x="43" y="37"/>
                  </a:lnTo>
                  <a:lnTo>
                    <a:pt x="36" y="25"/>
                  </a:lnTo>
                  <a:lnTo>
                    <a:pt x="29" y="21"/>
                  </a:lnTo>
                  <a:lnTo>
                    <a:pt x="23" y="22"/>
                  </a:lnTo>
                  <a:lnTo>
                    <a:pt x="18" y="24"/>
                  </a:lnTo>
                  <a:lnTo>
                    <a:pt x="13" y="24"/>
                  </a:lnTo>
                  <a:lnTo>
                    <a:pt x="8" y="20"/>
                  </a:lnTo>
                  <a:lnTo>
                    <a:pt x="4" y="16"/>
                  </a:lnTo>
                  <a:lnTo>
                    <a:pt x="3" y="11"/>
                  </a:lnTo>
                  <a:lnTo>
                    <a:pt x="0" y="6"/>
                  </a:lnTo>
                  <a:lnTo>
                    <a:pt x="0" y="0"/>
                  </a:lnTo>
                  <a:lnTo>
                    <a:pt x="0"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09" name="Freeform 189"/>
            <p:cNvSpPr>
              <a:spLocks/>
            </p:cNvSpPr>
            <p:nvPr/>
          </p:nvSpPr>
          <p:spPr bwMode="auto">
            <a:xfrm flipH="1">
              <a:off x="1085" y="1869"/>
              <a:ext cx="55" cy="48"/>
            </a:xfrm>
            <a:custGeom>
              <a:avLst/>
              <a:gdLst>
                <a:gd name="T0" fmla="*/ 2 w 55"/>
                <a:gd name="T1" fmla="*/ 1 h 48"/>
                <a:gd name="T2" fmla="*/ 4 w 55"/>
                <a:gd name="T3" fmla="*/ 7 h 48"/>
                <a:gd name="T4" fmla="*/ 5 w 55"/>
                <a:gd name="T5" fmla="*/ 13 h 48"/>
                <a:gd name="T6" fmla="*/ 8 w 55"/>
                <a:gd name="T7" fmla="*/ 18 h 48"/>
                <a:gd name="T8" fmla="*/ 9 w 55"/>
                <a:gd name="T9" fmla="*/ 24 h 48"/>
                <a:gd name="T10" fmla="*/ 9 w 55"/>
                <a:gd name="T11" fmla="*/ 25 h 48"/>
                <a:gd name="T12" fmla="*/ 9 w 55"/>
                <a:gd name="T13" fmla="*/ 27 h 48"/>
                <a:gd name="T14" fmla="*/ 9 w 55"/>
                <a:gd name="T15" fmla="*/ 29 h 48"/>
                <a:gd name="T16" fmla="*/ 9 w 55"/>
                <a:gd name="T17" fmla="*/ 31 h 48"/>
                <a:gd name="T18" fmla="*/ 8 w 55"/>
                <a:gd name="T19" fmla="*/ 33 h 48"/>
                <a:gd name="T20" fmla="*/ 7 w 55"/>
                <a:gd name="T21" fmla="*/ 35 h 48"/>
                <a:gd name="T22" fmla="*/ 5 w 55"/>
                <a:gd name="T23" fmla="*/ 37 h 48"/>
                <a:gd name="T24" fmla="*/ 8 w 55"/>
                <a:gd name="T25" fmla="*/ 39 h 48"/>
                <a:gd name="T26" fmla="*/ 12 w 55"/>
                <a:gd name="T27" fmla="*/ 40 h 48"/>
                <a:gd name="T28" fmla="*/ 17 w 55"/>
                <a:gd name="T29" fmla="*/ 38 h 48"/>
                <a:gd name="T30" fmla="*/ 21 w 55"/>
                <a:gd name="T31" fmla="*/ 35 h 48"/>
                <a:gd name="T32" fmla="*/ 25 w 55"/>
                <a:gd name="T33" fmla="*/ 33 h 48"/>
                <a:gd name="T34" fmla="*/ 31 w 55"/>
                <a:gd name="T35" fmla="*/ 30 h 48"/>
                <a:gd name="T36" fmla="*/ 38 w 55"/>
                <a:gd name="T37" fmla="*/ 27 h 48"/>
                <a:gd name="T38" fmla="*/ 44 w 55"/>
                <a:gd name="T39" fmla="*/ 26 h 48"/>
                <a:gd name="T40" fmla="*/ 51 w 55"/>
                <a:gd name="T41" fmla="*/ 25 h 48"/>
                <a:gd name="T42" fmla="*/ 52 w 55"/>
                <a:gd name="T43" fmla="*/ 25 h 48"/>
                <a:gd name="T44" fmla="*/ 54 w 55"/>
                <a:gd name="T45" fmla="*/ 27 h 48"/>
                <a:gd name="T46" fmla="*/ 55 w 55"/>
                <a:gd name="T47" fmla="*/ 29 h 48"/>
                <a:gd name="T48" fmla="*/ 55 w 55"/>
                <a:gd name="T49" fmla="*/ 30 h 48"/>
                <a:gd name="T50" fmla="*/ 48 w 55"/>
                <a:gd name="T51" fmla="*/ 34 h 48"/>
                <a:gd name="T52" fmla="*/ 42 w 55"/>
                <a:gd name="T53" fmla="*/ 37 h 48"/>
                <a:gd name="T54" fmla="*/ 34 w 55"/>
                <a:gd name="T55" fmla="*/ 39 h 48"/>
                <a:gd name="T56" fmla="*/ 28 w 55"/>
                <a:gd name="T57" fmla="*/ 43 h 48"/>
                <a:gd name="T58" fmla="*/ 24 w 55"/>
                <a:gd name="T59" fmla="*/ 46 h 48"/>
                <a:gd name="T60" fmla="*/ 18 w 55"/>
                <a:gd name="T61" fmla="*/ 47 h 48"/>
                <a:gd name="T62" fmla="*/ 12 w 55"/>
                <a:gd name="T63" fmla="*/ 48 h 48"/>
                <a:gd name="T64" fmla="*/ 8 w 55"/>
                <a:gd name="T65" fmla="*/ 47 h 48"/>
                <a:gd name="T66" fmla="*/ 4 w 55"/>
                <a:gd name="T67" fmla="*/ 44 h 48"/>
                <a:gd name="T68" fmla="*/ 3 w 55"/>
                <a:gd name="T69" fmla="*/ 42 h 48"/>
                <a:gd name="T70" fmla="*/ 2 w 55"/>
                <a:gd name="T71" fmla="*/ 39 h 48"/>
                <a:gd name="T72" fmla="*/ 2 w 55"/>
                <a:gd name="T73" fmla="*/ 35 h 48"/>
                <a:gd name="T74" fmla="*/ 3 w 55"/>
                <a:gd name="T75" fmla="*/ 31 h 48"/>
                <a:gd name="T76" fmla="*/ 4 w 55"/>
                <a:gd name="T77" fmla="*/ 27 h 48"/>
                <a:gd name="T78" fmla="*/ 4 w 55"/>
                <a:gd name="T79" fmla="*/ 24 h 48"/>
                <a:gd name="T80" fmla="*/ 4 w 55"/>
                <a:gd name="T81" fmla="*/ 20 h 48"/>
                <a:gd name="T82" fmla="*/ 3 w 55"/>
                <a:gd name="T83" fmla="*/ 14 h 48"/>
                <a:gd name="T84" fmla="*/ 3 w 55"/>
                <a:gd name="T85" fmla="*/ 11 h 48"/>
                <a:gd name="T86" fmla="*/ 2 w 55"/>
                <a:gd name="T87" fmla="*/ 5 h 48"/>
                <a:gd name="T88" fmla="*/ 0 w 55"/>
                <a:gd name="T89" fmla="*/ 1 h 48"/>
                <a:gd name="T90" fmla="*/ 0 w 55"/>
                <a:gd name="T91" fmla="*/ 0 h 48"/>
                <a:gd name="T92" fmla="*/ 2 w 55"/>
                <a:gd name="T93" fmla="*/ 0 h 48"/>
                <a:gd name="T94" fmla="*/ 2 w 55"/>
                <a:gd name="T95" fmla="*/ 0 h 48"/>
                <a:gd name="T96" fmla="*/ 2 w 55"/>
                <a:gd name="T97" fmla="*/ 1 h 48"/>
                <a:gd name="T98" fmla="*/ 2 w 55"/>
                <a:gd name="T9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48">
                  <a:moveTo>
                    <a:pt x="2" y="1"/>
                  </a:moveTo>
                  <a:lnTo>
                    <a:pt x="4" y="7"/>
                  </a:lnTo>
                  <a:lnTo>
                    <a:pt x="5" y="13"/>
                  </a:lnTo>
                  <a:lnTo>
                    <a:pt x="8" y="18"/>
                  </a:lnTo>
                  <a:lnTo>
                    <a:pt x="9" y="24"/>
                  </a:lnTo>
                  <a:lnTo>
                    <a:pt x="9" y="25"/>
                  </a:lnTo>
                  <a:lnTo>
                    <a:pt x="9" y="27"/>
                  </a:lnTo>
                  <a:lnTo>
                    <a:pt x="9" y="29"/>
                  </a:lnTo>
                  <a:lnTo>
                    <a:pt x="9" y="31"/>
                  </a:lnTo>
                  <a:lnTo>
                    <a:pt x="8" y="33"/>
                  </a:lnTo>
                  <a:lnTo>
                    <a:pt x="7" y="35"/>
                  </a:lnTo>
                  <a:lnTo>
                    <a:pt x="5" y="37"/>
                  </a:lnTo>
                  <a:lnTo>
                    <a:pt x="8" y="39"/>
                  </a:lnTo>
                  <a:lnTo>
                    <a:pt x="12" y="40"/>
                  </a:lnTo>
                  <a:lnTo>
                    <a:pt x="17" y="38"/>
                  </a:lnTo>
                  <a:lnTo>
                    <a:pt x="21" y="35"/>
                  </a:lnTo>
                  <a:lnTo>
                    <a:pt x="25" y="33"/>
                  </a:lnTo>
                  <a:lnTo>
                    <a:pt x="31" y="30"/>
                  </a:lnTo>
                  <a:lnTo>
                    <a:pt x="38" y="27"/>
                  </a:lnTo>
                  <a:lnTo>
                    <a:pt x="44" y="26"/>
                  </a:lnTo>
                  <a:lnTo>
                    <a:pt x="51" y="25"/>
                  </a:lnTo>
                  <a:lnTo>
                    <a:pt x="52" y="25"/>
                  </a:lnTo>
                  <a:lnTo>
                    <a:pt x="54" y="27"/>
                  </a:lnTo>
                  <a:lnTo>
                    <a:pt x="55" y="29"/>
                  </a:lnTo>
                  <a:lnTo>
                    <a:pt x="55" y="30"/>
                  </a:lnTo>
                  <a:lnTo>
                    <a:pt x="48" y="34"/>
                  </a:lnTo>
                  <a:lnTo>
                    <a:pt x="42" y="37"/>
                  </a:lnTo>
                  <a:lnTo>
                    <a:pt x="34" y="39"/>
                  </a:lnTo>
                  <a:lnTo>
                    <a:pt x="28" y="43"/>
                  </a:lnTo>
                  <a:lnTo>
                    <a:pt x="24" y="46"/>
                  </a:lnTo>
                  <a:lnTo>
                    <a:pt x="18" y="47"/>
                  </a:lnTo>
                  <a:lnTo>
                    <a:pt x="12" y="48"/>
                  </a:lnTo>
                  <a:lnTo>
                    <a:pt x="8" y="47"/>
                  </a:lnTo>
                  <a:lnTo>
                    <a:pt x="4" y="44"/>
                  </a:lnTo>
                  <a:lnTo>
                    <a:pt x="3" y="42"/>
                  </a:lnTo>
                  <a:lnTo>
                    <a:pt x="2" y="39"/>
                  </a:lnTo>
                  <a:lnTo>
                    <a:pt x="2" y="35"/>
                  </a:lnTo>
                  <a:lnTo>
                    <a:pt x="3" y="31"/>
                  </a:lnTo>
                  <a:lnTo>
                    <a:pt x="4" y="27"/>
                  </a:lnTo>
                  <a:lnTo>
                    <a:pt x="4" y="24"/>
                  </a:lnTo>
                  <a:lnTo>
                    <a:pt x="4" y="20"/>
                  </a:lnTo>
                  <a:lnTo>
                    <a:pt x="3" y="14"/>
                  </a:lnTo>
                  <a:lnTo>
                    <a:pt x="3" y="11"/>
                  </a:lnTo>
                  <a:lnTo>
                    <a:pt x="2" y="5"/>
                  </a:lnTo>
                  <a:lnTo>
                    <a:pt x="0" y="1"/>
                  </a:lnTo>
                  <a:lnTo>
                    <a:pt x="0" y="0"/>
                  </a:lnTo>
                  <a:lnTo>
                    <a:pt x="2" y="0"/>
                  </a:lnTo>
                  <a:lnTo>
                    <a:pt x="2" y="0"/>
                  </a:lnTo>
                  <a:lnTo>
                    <a:pt x="2" y="1"/>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0" name="Freeform 190"/>
            <p:cNvSpPr>
              <a:spLocks/>
            </p:cNvSpPr>
            <p:nvPr/>
          </p:nvSpPr>
          <p:spPr bwMode="auto">
            <a:xfrm flipH="1">
              <a:off x="1112" y="1919"/>
              <a:ext cx="34" cy="22"/>
            </a:xfrm>
            <a:custGeom>
              <a:avLst/>
              <a:gdLst>
                <a:gd name="T0" fmla="*/ 0 w 34"/>
                <a:gd name="T1" fmla="*/ 0 h 22"/>
                <a:gd name="T2" fmla="*/ 2 w 34"/>
                <a:gd name="T3" fmla="*/ 5 h 22"/>
                <a:gd name="T4" fmla="*/ 5 w 34"/>
                <a:gd name="T5" fmla="*/ 9 h 22"/>
                <a:gd name="T6" fmla="*/ 8 w 34"/>
                <a:gd name="T7" fmla="*/ 13 h 22"/>
                <a:gd name="T8" fmla="*/ 13 w 34"/>
                <a:gd name="T9" fmla="*/ 15 h 22"/>
                <a:gd name="T10" fmla="*/ 17 w 34"/>
                <a:gd name="T11" fmla="*/ 15 h 22"/>
                <a:gd name="T12" fmla="*/ 22 w 34"/>
                <a:gd name="T13" fmla="*/ 14 h 22"/>
                <a:gd name="T14" fmla="*/ 26 w 34"/>
                <a:gd name="T15" fmla="*/ 13 h 22"/>
                <a:gd name="T16" fmla="*/ 31 w 34"/>
                <a:gd name="T17" fmla="*/ 13 h 22"/>
                <a:gd name="T18" fmla="*/ 32 w 34"/>
                <a:gd name="T19" fmla="*/ 13 h 22"/>
                <a:gd name="T20" fmla="*/ 34 w 34"/>
                <a:gd name="T21" fmla="*/ 14 h 22"/>
                <a:gd name="T22" fmla="*/ 34 w 34"/>
                <a:gd name="T23" fmla="*/ 15 h 22"/>
                <a:gd name="T24" fmla="*/ 34 w 34"/>
                <a:gd name="T25" fmla="*/ 16 h 22"/>
                <a:gd name="T26" fmla="*/ 28 w 34"/>
                <a:gd name="T27" fmla="*/ 20 h 22"/>
                <a:gd name="T28" fmla="*/ 22 w 34"/>
                <a:gd name="T29" fmla="*/ 22 h 22"/>
                <a:gd name="T30" fmla="*/ 15 w 34"/>
                <a:gd name="T31" fmla="*/ 20 h 22"/>
                <a:gd name="T32" fmla="*/ 10 w 34"/>
                <a:gd name="T33" fmla="*/ 18 h 22"/>
                <a:gd name="T34" fmla="*/ 6 w 34"/>
                <a:gd name="T35" fmla="*/ 14 h 22"/>
                <a:gd name="T36" fmla="*/ 4 w 34"/>
                <a:gd name="T37" fmla="*/ 10 h 22"/>
                <a:gd name="T38" fmla="*/ 1 w 34"/>
                <a:gd name="T39" fmla="*/ 5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22">
                  <a:moveTo>
                    <a:pt x="0" y="0"/>
                  </a:moveTo>
                  <a:lnTo>
                    <a:pt x="2" y="5"/>
                  </a:lnTo>
                  <a:lnTo>
                    <a:pt x="5" y="9"/>
                  </a:lnTo>
                  <a:lnTo>
                    <a:pt x="8" y="13"/>
                  </a:lnTo>
                  <a:lnTo>
                    <a:pt x="13" y="15"/>
                  </a:lnTo>
                  <a:lnTo>
                    <a:pt x="17" y="15"/>
                  </a:lnTo>
                  <a:lnTo>
                    <a:pt x="22" y="14"/>
                  </a:lnTo>
                  <a:lnTo>
                    <a:pt x="26" y="13"/>
                  </a:lnTo>
                  <a:lnTo>
                    <a:pt x="31" y="13"/>
                  </a:lnTo>
                  <a:lnTo>
                    <a:pt x="32" y="13"/>
                  </a:lnTo>
                  <a:lnTo>
                    <a:pt x="34" y="14"/>
                  </a:lnTo>
                  <a:lnTo>
                    <a:pt x="34" y="15"/>
                  </a:lnTo>
                  <a:lnTo>
                    <a:pt x="34" y="16"/>
                  </a:lnTo>
                  <a:lnTo>
                    <a:pt x="28" y="20"/>
                  </a:lnTo>
                  <a:lnTo>
                    <a:pt x="22" y="22"/>
                  </a:lnTo>
                  <a:lnTo>
                    <a:pt x="15" y="20"/>
                  </a:lnTo>
                  <a:lnTo>
                    <a:pt x="10" y="18"/>
                  </a:lnTo>
                  <a:lnTo>
                    <a:pt x="6" y="14"/>
                  </a:lnTo>
                  <a:lnTo>
                    <a:pt x="4" y="10"/>
                  </a:lnTo>
                  <a:lnTo>
                    <a:pt x="1" y="5"/>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1" name="Freeform 191"/>
            <p:cNvSpPr>
              <a:spLocks/>
            </p:cNvSpPr>
            <p:nvPr/>
          </p:nvSpPr>
          <p:spPr bwMode="auto">
            <a:xfrm flipH="1">
              <a:off x="846" y="1621"/>
              <a:ext cx="168" cy="69"/>
            </a:xfrm>
            <a:custGeom>
              <a:avLst/>
              <a:gdLst>
                <a:gd name="T0" fmla="*/ 167 w 168"/>
                <a:gd name="T1" fmla="*/ 69 h 69"/>
                <a:gd name="T2" fmla="*/ 153 w 168"/>
                <a:gd name="T3" fmla="*/ 50 h 69"/>
                <a:gd name="T4" fmla="*/ 134 w 168"/>
                <a:gd name="T5" fmla="*/ 36 h 69"/>
                <a:gd name="T6" fmla="*/ 116 w 168"/>
                <a:gd name="T7" fmla="*/ 26 h 69"/>
                <a:gd name="T8" fmla="*/ 95 w 168"/>
                <a:gd name="T9" fmla="*/ 18 h 69"/>
                <a:gd name="T10" fmla="*/ 73 w 168"/>
                <a:gd name="T11" fmla="*/ 13 h 69"/>
                <a:gd name="T12" fmla="*/ 51 w 168"/>
                <a:gd name="T13" fmla="*/ 10 h 69"/>
                <a:gd name="T14" fmla="*/ 28 w 168"/>
                <a:gd name="T15" fmla="*/ 10 h 69"/>
                <a:gd name="T16" fmla="*/ 6 w 168"/>
                <a:gd name="T17" fmla="*/ 11 h 69"/>
                <a:gd name="T18" fmla="*/ 3 w 168"/>
                <a:gd name="T19" fmla="*/ 10 h 69"/>
                <a:gd name="T20" fmla="*/ 2 w 168"/>
                <a:gd name="T21" fmla="*/ 9 h 69"/>
                <a:gd name="T22" fmla="*/ 0 w 168"/>
                <a:gd name="T23" fmla="*/ 6 h 69"/>
                <a:gd name="T24" fmla="*/ 2 w 168"/>
                <a:gd name="T25" fmla="*/ 5 h 69"/>
                <a:gd name="T26" fmla="*/ 24 w 168"/>
                <a:gd name="T27" fmla="*/ 0 h 69"/>
                <a:gd name="T28" fmla="*/ 47 w 168"/>
                <a:gd name="T29" fmla="*/ 0 h 69"/>
                <a:gd name="T30" fmla="*/ 72 w 168"/>
                <a:gd name="T31" fmla="*/ 4 h 69"/>
                <a:gd name="T32" fmla="*/ 95 w 168"/>
                <a:gd name="T33" fmla="*/ 10 h 69"/>
                <a:gd name="T34" fmla="*/ 116 w 168"/>
                <a:gd name="T35" fmla="*/ 21 h 69"/>
                <a:gd name="T36" fmla="*/ 137 w 168"/>
                <a:gd name="T37" fmla="*/ 35 h 69"/>
                <a:gd name="T38" fmla="*/ 154 w 168"/>
                <a:gd name="T39" fmla="*/ 50 h 69"/>
                <a:gd name="T40" fmla="*/ 168 w 168"/>
                <a:gd name="T41" fmla="*/ 69 h 69"/>
                <a:gd name="T42" fmla="*/ 168 w 168"/>
                <a:gd name="T43" fmla="*/ 69 h 69"/>
                <a:gd name="T44" fmla="*/ 168 w 168"/>
                <a:gd name="T45" fmla="*/ 69 h 69"/>
                <a:gd name="T46" fmla="*/ 167 w 168"/>
                <a:gd name="T47" fmla="*/ 69 h 69"/>
                <a:gd name="T48" fmla="*/ 167 w 168"/>
                <a:gd name="T49" fmla="*/ 69 h 69"/>
                <a:gd name="T50" fmla="*/ 167 w 168"/>
                <a:gd name="T5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 h="69">
                  <a:moveTo>
                    <a:pt x="167" y="69"/>
                  </a:moveTo>
                  <a:lnTo>
                    <a:pt x="153" y="50"/>
                  </a:lnTo>
                  <a:lnTo>
                    <a:pt x="134" y="36"/>
                  </a:lnTo>
                  <a:lnTo>
                    <a:pt x="116" y="26"/>
                  </a:lnTo>
                  <a:lnTo>
                    <a:pt x="95" y="18"/>
                  </a:lnTo>
                  <a:lnTo>
                    <a:pt x="73" y="13"/>
                  </a:lnTo>
                  <a:lnTo>
                    <a:pt x="51" y="10"/>
                  </a:lnTo>
                  <a:lnTo>
                    <a:pt x="28" y="10"/>
                  </a:lnTo>
                  <a:lnTo>
                    <a:pt x="6" y="11"/>
                  </a:lnTo>
                  <a:lnTo>
                    <a:pt x="3" y="10"/>
                  </a:lnTo>
                  <a:lnTo>
                    <a:pt x="2" y="9"/>
                  </a:lnTo>
                  <a:lnTo>
                    <a:pt x="0" y="6"/>
                  </a:lnTo>
                  <a:lnTo>
                    <a:pt x="2" y="5"/>
                  </a:lnTo>
                  <a:lnTo>
                    <a:pt x="24" y="0"/>
                  </a:lnTo>
                  <a:lnTo>
                    <a:pt x="47" y="0"/>
                  </a:lnTo>
                  <a:lnTo>
                    <a:pt x="72" y="4"/>
                  </a:lnTo>
                  <a:lnTo>
                    <a:pt x="95" y="10"/>
                  </a:lnTo>
                  <a:lnTo>
                    <a:pt x="116" y="21"/>
                  </a:lnTo>
                  <a:lnTo>
                    <a:pt x="137" y="35"/>
                  </a:lnTo>
                  <a:lnTo>
                    <a:pt x="154" y="50"/>
                  </a:lnTo>
                  <a:lnTo>
                    <a:pt x="168" y="69"/>
                  </a:lnTo>
                  <a:lnTo>
                    <a:pt x="168" y="69"/>
                  </a:lnTo>
                  <a:lnTo>
                    <a:pt x="168" y="69"/>
                  </a:lnTo>
                  <a:lnTo>
                    <a:pt x="167" y="69"/>
                  </a:lnTo>
                  <a:lnTo>
                    <a:pt x="167" y="69"/>
                  </a:lnTo>
                  <a:lnTo>
                    <a:pt x="167"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2" name="Freeform 192"/>
            <p:cNvSpPr>
              <a:spLocks/>
            </p:cNvSpPr>
            <p:nvPr/>
          </p:nvSpPr>
          <p:spPr bwMode="auto">
            <a:xfrm flipH="1">
              <a:off x="842" y="1907"/>
              <a:ext cx="307" cy="104"/>
            </a:xfrm>
            <a:custGeom>
              <a:avLst/>
              <a:gdLst>
                <a:gd name="T0" fmla="*/ 307 w 307"/>
                <a:gd name="T1" fmla="*/ 0 h 104"/>
                <a:gd name="T2" fmla="*/ 295 w 307"/>
                <a:gd name="T3" fmla="*/ 17 h 104"/>
                <a:gd name="T4" fmla="*/ 281 w 307"/>
                <a:gd name="T5" fmla="*/ 32 h 104"/>
                <a:gd name="T6" fmla="*/ 265 w 307"/>
                <a:gd name="T7" fmla="*/ 47 h 104"/>
                <a:gd name="T8" fmla="*/ 250 w 307"/>
                <a:gd name="T9" fmla="*/ 60 h 104"/>
                <a:gd name="T10" fmla="*/ 232 w 307"/>
                <a:gd name="T11" fmla="*/ 70 h 104"/>
                <a:gd name="T12" fmla="*/ 212 w 307"/>
                <a:gd name="T13" fmla="*/ 79 h 104"/>
                <a:gd name="T14" fmla="*/ 193 w 307"/>
                <a:gd name="T15" fmla="*/ 87 h 104"/>
                <a:gd name="T16" fmla="*/ 172 w 307"/>
                <a:gd name="T17" fmla="*/ 94 h 104"/>
                <a:gd name="T18" fmla="*/ 151 w 307"/>
                <a:gd name="T19" fmla="*/ 97 h 104"/>
                <a:gd name="T20" fmla="*/ 129 w 307"/>
                <a:gd name="T21" fmla="*/ 101 h 104"/>
                <a:gd name="T22" fmla="*/ 108 w 307"/>
                <a:gd name="T23" fmla="*/ 103 h 104"/>
                <a:gd name="T24" fmla="*/ 86 w 307"/>
                <a:gd name="T25" fmla="*/ 104 h 104"/>
                <a:gd name="T26" fmla="*/ 65 w 307"/>
                <a:gd name="T27" fmla="*/ 103 h 104"/>
                <a:gd name="T28" fmla="*/ 44 w 307"/>
                <a:gd name="T29" fmla="*/ 101 h 104"/>
                <a:gd name="T30" fmla="*/ 24 w 307"/>
                <a:gd name="T31" fmla="*/ 97 h 104"/>
                <a:gd name="T32" fmla="*/ 4 w 307"/>
                <a:gd name="T33" fmla="*/ 94 h 104"/>
                <a:gd name="T34" fmla="*/ 1 w 307"/>
                <a:gd name="T35" fmla="*/ 92 h 104"/>
                <a:gd name="T36" fmla="*/ 0 w 307"/>
                <a:gd name="T37" fmla="*/ 90 h 104"/>
                <a:gd name="T38" fmla="*/ 0 w 307"/>
                <a:gd name="T39" fmla="*/ 87 h 104"/>
                <a:gd name="T40" fmla="*/ 1 w 307"/>
                <a:gd name="T41" fmla="*/ 86 h 104"/>
                <a:gd name="T42" fmla="*/ 21 w 307"/>
                <a:gd name="T43" fmla="*/ 87 h 104"/>
                <a:gd name="T44" fmla="*/ 42 w 307"/>
                <a:gd name="T45" fmla="*/ 87 h 104"/>
                <a:gd name="T46" fmla="*/ 63 w 307"/>
                <a:gd name="T47" fmla="*/ 88 h 104"/>
                <a:gd name="T48" fmla="*/ 83 w 307"/>
                <a:gd name="T49" fmla="*/ 88 h 104"/>
                <a:gd name="T50" fmla="*/ 104 w 307"/>
                <a:gd name="T51" fmla="*/ 87 h 104"/>
                <a:gd name="T52" fmla="*/ 126 w 307"/>
                <a:gd name="T53" fmla="*/ 86 h 104"/>
                <a:gd name="T54" fmla="*/ 147 w 307"/>
                <a:gd name="T55" fmla="*/ 84 h 104"/>
                <a:gd name="T56" fmla="*/ 168 w 307"/>
                <a:gd name="T57" fmla="*/ 82 h 104"/>
                <a:gd name="T58" fmla="*/ 189 w 307"/>
                <a:gd name="T59" fmla="*/ 77 h 104"/>
                <a:gd name="T60" fmla="*/ 210 w 307"/>
                <a:gd name="T61" fmla="*/ 71 h 104"/>
                <a:gd name="T62" fmla="*/ 228 w 307"/>
                <a:gd name="T63" fmla="*/ 65 h 104"/>
                <a:gd name="T64" fmla="*/ 246 w 307"/>
                <a:gd name="T65" fmla="*/ 56 h 104"/>
                <a:gd name="T66" fmla="*/ 264 w 307"/>
                <a:gd name="T67" fmla="*/ 45 h 104"/>
                <a:gd name="T68" fmla="*/ 280 w 307"/>
                <a:gd name="T69" fmla="*/ 32 h 104"/>
                <a:gd name="T70" fmla="*/ 294 w 307"/>
                <a:gd name="T71" fmla="*/ 17 h 104"/>
                <a:gd name="T72" fmla="*/ 307 w 307"/>
                <a:gd name="T73" fmla="*/ 0 h 104"/>
                <a:gd name="T74" fmla="*/ 307 w 307"/>
                <a:gd name="T75" fmla="*/ 0 h 104"/>
                <a:gd name="T76" fmla="*/ 307 w 307"/>
                <a:gd name="T77" fmla="*/ 0 h 104"/>
                <a:gd name="T78" fmla="*/ 307 w 307"/>
                <a:gd name="T79" fmla="*/ 0 h 104"/>
                <a:gd name="T80" fmla="*/ 307 w 307"/>
                <a:gd name="T81" fmla="*/ 0 h 104"/>
                <a:gd name="T82" fmla="*/ 307 w 307"/>
                <a:gd name="T8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 h="104">
                  <a:moveTo>
                    <a:pt x="307" y="0"/>
                  </a:moveTo>
                  <a:lnTo>
                    <a:pt x="295" y="17"/>
                  </a:lnTo>
                  <a:lnTo>
                    <a:pt x="281" y="32"/>
                  </a:lnTo>
                  <a:lnTo>
                    <a:pt x="265" y="47"/>
                  </a:lnTo>
                  <a:lnTo>
                    <a:pt x="250" y="60"/>
                  </a:lnTo>
                  <a:lnTo>
                    <a:pt x="232" y="70"/>
                  </a:lnTo>
                  <a:lnTo>
                    <a:pt x="212" y="79"/>
                  </a:lnTo>
                  <a:lnTo>
                    <a:pt x="193" y="87"/>
                  </a:lnTo>
                  <a:lnTo>
                    <a:pt x="172" y="94"/>
                  </a:lnTo>
                  <a:lnTo>
                    <a:pt x="151" y="97"/>
                  </a:lnTo>
                  <a:lnTo>
                    <a:pt x="129" y="101"/>
                  </a:lnTo>
                  <a:lnTo>
                    <a:pt x="108" y="103"/>
                  </a:lnTo>
                  <a:lnTo>
                    <a:pt x="86" y="104"/>
                  </a:lnTo>
                  <a:lnTo>
                    <a:pt x="65" y="103"/>
                  </a:lnTo>
                  <a:lnTo>
                    <a:pt x="44" y="101"/>
                  </a:lnTo>
                  <a:lnTo>
                    <a:pt x="24" y="97"/>
                  </a:lnTo>
                  <a:lnTo>
                    <a:pt x="4" y="94"/>
                  </a:lnTo>
                  <a:lnTo>
                    <a:pt x="1" y="92"/>
                  </a:lnTo>
                  <a:lnTo>
                    <a:pt x="0" y="90"/>
                  </a:lnTo>
                  <a:lnTo>
                    <a:pt x="0" y="87"/>
                  </a:lnTo>
                  <a:lnTo>
                    <a:pt x="1" y="86"/>
                  </a:lnTo>
                  <a:lnTo>
                    <a:pt x="21" y="87"/>
                  </a:lnTo>
                  <a:lnTo>
                    <a:pt x="42" y="87"/>
                  </a:lnTo>
                  <a:lnTo>
                    <a:pt x="63" y="88"/>
                  </a:lnTo>
                  <a:lnTo>
                    <a:pt x="83" y="88"/>
                  </a:lnTo>
                  <a:lnTo>
                    <a:pt x="104" y="87"/>
                  </a:lnTo>
                  <a:lnTo>
                    <a:pt x="126" y="86"/>
                  </a:lnTo>
                  <a:lnTo>
                    <a:pt x="147" y="84"/>
                  </a:lnTo>
                  <a:lnTo>
                    <a:pt x="168" y="82"/>
                  </a:lnTo>
                  <a:lnTo>
                    <a:pt x="189" y="77"/>
                  </a:lnTo>
                  <a:lnTo>
                    <a:pt x="210" y="71"/>
                  </a:lnTo>
                  <a:lnTo>
                    <a:pt x="228" y="65"/>
                  </a:lnTo>
                  <a:lnTo>
                    <a:pt x="246" y="56"/>
                  </a:lnTo>
                  <a:lnTo>
                    <a:pt x="264" y="45"/>
                  </a:lnTo>
                  <a:lnTo>
                    <a:pt x="280" y="32"/>
                  </a:lnTo>
                  <a:lnTo>
                    <a:pt x="294" y="17"/>
                  </a:lnTo>
                  <a:lnTo>
                    <a:pt x="307" y="0"/>
                  </a:lnTo>
                  <a:lnTo>
                    <a:pt x="307" y="0"/>
                  </a:lnTo>
                  <a:lnTo>
                    <a:pt x="307" y="0"/>
                  </a:lnTo>
                  <a:lnTo>
                    <a:pt x="307" y="0"/>
                  </a:lnTo>
                  <a:lnTo>
                    <a:pt x="307" y="0"/>
                  </a:lnTo>
                  <a:lnTo>
                    <a:pt x="3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3" name="Freeform 193"/>
            <p:cNvSpPr>
              <a:spLocks/>
            </p:cNvSpPr>
            <p:nvPr/>
          </p:nvSpPr>
          <p:spPr bwMode="auto">
            <a:xfrm flipH="1">
              <a:off x="744" y="1764"/>
              <a:ext cx="116" cy="149"/>
            </a:xfrm>
            <a:custGeom>
              <a:avLst/>
              <a:gdLst>
                <a:gd name="T0" fmla="*/ 39 w 116"/>
                <a:gd name="T1" fmla="*/ 41 h 149"/>
                <a:gd name="T2" fmla="*/ 47 w 116"/>
                <a:gd name="T3" fmla="*/ 31 h 149"/>
                <a:gd name="T4" fmla="*/ 56 w 116"/>
                <a:gd name="T5" fmla="*/ 21 h 149"/>
                <a:gd name="T6" fmla="*/ 67 w 116"/>
                <a:gd name="T7" fmla="*/ 12 h 149"/>
                <a:gd name="T8" fmla="*/ 80 w 116"/>
                <a:gd name="T9" fmla="*/ 4 h 149"/>
                <a:gd name="T10" fmla="*/ 92 w 116"/>
                <a:gd name="T11" fmla="*/ 0 h 149"/>
                <a:gd name="T12" fmla="*/ 103 w 116"/>
                <a:gd name="T13" fmla="*/ 1 h 149"/>
                <a:gd name="T14" fmla="*/ 110 w 116"/>
                <a:gd name="T15" fmla="*/ 10 h 149"/>
                <a:gd name="T16" fmla="*/ 116 w 116"/>
                <a:gd name="T17" fmla="*/ 26 h 149"/>
                <a:gd name="T18" fmla="*/ 116 w 116"/>
                <a:gd name="T19" fmla="*/ 48 h 149"/>
                <a:gd name="T20" fmla="*/ 110 w 116"/>
                <a:gd name="T21" fmla="*/ 70 h 149"/>
                <a:gd name="T22" fmla="*/ 100 w 116"/>
                <a:gd name="T23" fmla="*/ 91 h 149"/>
                <a:gd name="T24" fmla="*/ 87 w 116"/>
                <a:gd name="T25" fmla="*/ 109 h 149"/>
                <a:gd name="T26" fmla="*/ 69 w 116"/>
                <a:gd name="T27" fmla="*/ 126 h 149"/>
                <a:gd name="T28" fmla="*/ 49 w 116"/>
                <a:gd name="T29" fmla="*/ 138 h 149"/>
                <a:gd name="T30" fmla="*/ 28 w 116"/>
                <a:gd name="T31" fmla="*/ 147 h 149"/>
                <a:gd name="T32" fmla="*/ 6 w 116"/>
                <a:gd name="T33" fmla="*/ 149 h 149"/>
                <a:gd name="T34" fmla="*/ 4 w 116"/>
                <a:gd name="T35" fmla="*/ 148 h 149"/>
                <a:gd name="T36" fmla="*/ 1 w 116"/>
                <a:gd name="T37" fmla="*/ 145 h 149"/>
                <a:gd name="T38" fmla="*/ 0 w 116"/>
                <a:gd name="T39" fmla="*/ 143 h 149"/>
                <a:gd name="T40" fmla="*/ 1 w 116"/>
                <a:gd name="T41" fmla="*/ 140 h 149"/>
                <a:gd name="T42" fmla="*/ 15 w 116"/>
                <a:gd name="T43" fmla="*/ 134 h 149"/>
                <a:gd name="T44" fmla="*/ 30 w 116"/>
                <a:gd name="T45" fmla="*/ 129 h 149"/>
                <a:gd name="T46" fmla="*/ 43 w 116"/>
                <a:gd name="T47" fmla="*/ 121 h 149"/>
                <a:gd name="T48" fmla="*/ 54 w 116"/>
                <a:gd name="T49" fmla="*/ 114 h 149"/>
                <a:gd name="T50" fmla="*/ 66 w 116"/>
                <a:gd name="T51" fmla="*/ 105 h 149"/>
                <a:gd name="T52" fmla="*/ 78 w 116"/>
                <a:gd name="T53" fmla="*/ 96 h 149"/>
                <a:gd name="T54" fmla="*/ 88 w 116"/>
                <a:gd name="T55" fmla="*/ 86 h 149"/>
                <a:gd name="T56" fmla="*/ 97 w 116"/>
                <a:gd name="T57" fmla="*/ 74 h 149"/>
                <a:gd name="T58" fmla="*/ 101 w 116"/>
                <a:gd name="T59" fmla="*/ 67 h 149"/>
                <a:gd name="T60" fmla="*/ 107 w 116"/>
                <a:gd name="T61" fmla="*/ 57 h 149"/>
                <a:gd name="T62" fmla="*/ 110 w 116"/>
                <a:gd name="T63" fmla="*/ 45 h 149"/>
                <a:gd name="T64" fmla="*/ 113 w 116"/>
                <a:gd name="T65" fmla="*/ 32 h 149"/>
                <a:gd name="T66" fmla="*/ 113 w 116"/>
                <a:gd name="T67" fmla="*/ 21 h 149"/>
                <a:gd name="T68" fmla="*/ 109 w 116"/>
                <a:gd name="T69" fmla="*/ 10 h 149"/>
                <a:gd name="T70" fmla="*/ 103 w 116"/>
                <a:gd name="T71" fmla="*/ 4 h 149"/>
                <a:gd name="T72" fmla="*/ 90 w 116"/>
                <a:gd name="T73" fmla="*/ 1 h 149"/>
                <a:gd name="T74" fmla="*/ 82 w 116"/>
                <a:gd name="T75" fmla="*/ 2 h 149"/>
                <a:gd name="T76" fmla="*/ 74 w 116"/>
                <a:gd name="T77" fmla="*/ 6 h 149"/>
                <a:gd name="T78" fmla="*/ 67 w 116"/>
                <a:gd name="T79" fmla="*/ 10 h 149"/>
                <a:gd name="T80" fmla="*/ 61 w 116"/>
                <a:gd name="T81" fmla="*/ 15 h 149"/>
                <a:gd name="T82" fmla="*/ 54 w 116"/>
                <a:gd name="T83" fmla="*/ 22 h 149"/>
                <a:gd name="T84" fmla="*/ 49 w 116"/>
                <a:gd name="T85" fmla="*/ 28 h 149"/>
                <a:gd name="T86" fmla="*/ 44 w 116"/>
                <a:gd name="T87" fmla="*/ 35 h 149"/>
                <a:gd name="T88" fmla="*/ 39 w 116"/>
                <a:gd name="T89" fmla="*/ 41 h 149"/>
                <a:gd name="T90" fmla="*/ 39 w 116"/>
                <a:gd name="T91" fmla="*/ 41 h 149"/>
                <a:gd name="T92" fmla="*/ 39 w 116"/>
                <a:gd name="T93" fmla="*/ 41 h 149"/>
                <a:gd name="T94" fmla="*/ 39 w 116"/>
                <a:gd name="T95" fmla="*/ 41 h 149"/>
                <a:gd name="T96" fmla="*/ 39 w 116"/>
                <a:gd name="T97" fmla="*/ 41 h 149"/>
                <a:gd name="T98" fmla="*/ 39 w 116"/>
                <a:gd name="T99" fmla="*/ 4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49">
                  <a:moveTo>
                    <a:pt x="39" y="41"/>
                  </a:moveTo>
                  <a:lnTo>
                    <a:pt x="47" y="31"/>
                  </a:lnTo>
                  <a:lnTo>
                    <a:pt x="56" y="21"/>
                  </a:lnTo>
                  <a:lnTo>
                    <a:pt x="67" y="12"/>
                  </a:lnTo>
                  <a:lnTo>
                    <a:pt x="80" y="4"/>
                  </a:lnTo>
                  <a:lnTo>
                    <a:pt x="92" y="0"/>
                  </a:lnTo>
                  <a:lnTo>
                    <a:pt x="103" y="1"/>
                  </a:lnTo>
                  <a:lnTo>
                    <a:pt x="110" y="10"/>
                  </a:lnTo>
                  <a:lnTo>
                    <a:pt x="116" y="26"/>
                  </a:lnTo>
                  <a:lnTo>
                    <a:pt x="116" y="48"/>
                  </a:lnTo>
                  <a:lnTo>
                    <a:pt x="110" y="70"/>
                  </a:lnTo>
                  <a:lnTo>
                    <a:pt x="100" y="91"/>
                  </a:lnTo>
                  <a:lnTo>
                    <a:pt x="87" y="109"/>
                  </a:lnTo>
                  <a:lnTo>
                    <a:pt x="69" y="126"/>
                  </a:lnTo>
                  <a:lnTo>
                    <a:pt x="49" y="138"/>
                  </a:lnTo>
                  <a:lnTo>
                    <a:pt x="28" y="147"/>
                  </a:lnTo>
                  <a:lnTo>
                    <a:pt x="6" y="149"/>
                  </a:lnTo>
                  <a:lnTo>
                    <a:pt x="4" y="148"/>
                  </a:lnTo>
                  <a:lnTo>
                    <a:pt x="1" y="145"/>
                  </a:lnTo>
                  <a:lnTo>
                    <a:pt x="0" y="143"/>
                  </a:lnTo>
                  <a:lnTo>
                    <a:pt x="1" y="140"/>
                  </a:lnTo>
                  <a:lnTo>
                    <a:pt x="15" y="134"/>
                  </a:lnTo>
                  <a:lnTo>
                    <a:pt x="30" y="129"/>
                  </a:lnTo>
                  <a:lnTo>
                    <a:pt x="43" y="121"/>
                  </a:lnTo>
                  <a:lnTo>
                    <a:pt x="54" y="114"/>
                  </a:lnTo>
                  <a:lnTo>
                    <a:pt x="66" y="105"/>
                  </a:lnTo>
                  <a:lnTo>
                    <a:pt x="78" y="96"/>
                  </a:lnTo>
                  <a:lnTo>
                    <a:pt x="88" y="86"/>
                  </a:lnTo>
                  <a:lnTo>
                    <a:pt x="97" y="74"/>
                  </a:lnTo>
                  <a:lnTo>
                    <a:pt x="101" y="67"/>
                  </a:lnTo>
                  <a:lnTo>
                    <a:pt x="107" y="57"/>
                  </a:lnTo>
                  <a:lnTo>
                    <a:pt x="110" y="45"/>
                  </a:lnTo>
                  <a:lnTo>
                    <a:pt x="113" y="32"/>
                  </a:lnTo>
                  <a:lnTo>
                    <a:pt x="113" y="21"/>
                  </a:lnTo>
                  <a:lnTo>
                    <a:pt x="109" y="10"/>
                  </a:lnTo>
                  <a:lnTo>
                    <a:pt x="103" y="4"/>
                  </a:lnTo>
                  <a:lnTo>
                    <a:pt x="90" y="1"/>
                  </a:lnTo>
                  <a:lnTo>
                    <a:pt x="82" y="2"/>
                  </a:lnTo>
                  <a:lnTo>
                    <a:pt x="74" y="6"/>
                  </a:lnTo>
                  <a:lnTo>
                    <a:pt x="67" y="10"/>
                  </a:lnTo>
                  <a:lnTo>
                    <a:pt x="61" y="15"/>
                  </a:lnTo>
                  <a:lnTo>
                    <a:pt x="54" y="22"/>
                  </a:lnTo>
                  <a:lnTo>
                    <a:pt x="49" y="28"/>
                  </a:lnTo>
                  <a:lnTo>
                    <a:pt x="44" y="35"/>
                  </a:lnTo>
                  <a:lnTo>
                    <a:pt x="39" y="41"/>
                  </a:lnTo>
                  <a:lnTo>
                    <a:pt x="39" y="41"/>
                  </a:lnTo>
                  <a:lnTo>
                    <a:pt x="39" y="41"/>
                  </a:lnTo>
                  <a:lnTo>
                    <a:pt x="39" y="41"/>
                  </a:lnTo>
                  <a:lnTo>
                    <a:pt x="39" y="41"/>
                  </a:lnTo>
                  <a:lnTo>
                    <a:pt x="3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4" name="Freeform 194"/>
            <p:cNvSpPr>
              <a:spLocks/>
            </p:cNvSpPr>
            <p:nvPr/>
          </p:nvSpPr>
          <p:spPr bwMode="auto">
            <a:xfrm flipH="1">
              <a:off x="735" y="1461"/>
              <a:ext cx="221" cy="394"/>
            </a:xfrm>
            <a:custGeom>
              <a:avLst/>
              <a:gdLst>
                <a:gd name="T0" fmla="*/ 0 w 221"/>
                <a:gd name="T1" fmla="*/ 13 h 394"/>
                <a:gd name="T2" fmla="*/ 18 w 221"/>
                <a:gd name="T3" fmla="*/ 6 h 394"/>
                <a:gd name="T4" fmla="*/ 36 w 221"/>
                <a:gd name="T5" fmla="*/ 2 h 394"/>
                <a:gd name="T6" fmla="*/ 53 w 221"/>
                <a:gd name="T7" fmla="*/ 1 h 394"/>
                <a:gd name="T8" fmla="*/ 70 w 221"/>
                <a:gd name="T9" fmla="*/ 0 h 394"/>
                <a:gd name="T10" fmla="*/ 85 w 221"/>
                <a:gd name="T11" fmla="*/ 1 h 394"/>
                <a:gd name="T12" fmla="*/ 101 w 221"/>
                <a:gd name="T13" fmla="*/ 4 h 394"/>
                <a:gd name="T14" fmla="*/ 117 w 221"/>
                <a:gd name="T15" fmla="*/ 8 h 394"/>
                <a:gd name="T16" fmla="*/ 130 w 221"/>
                <a:gd name="T17" fmla="*/ 14 h 394"/>
                <a:gd name="T18" fmla="*/ 144 w 221"/>
                <a:gd name="T19" fmla="*/ 22 h 394"/>
                <a:gd name="T20" fmla="*/ 156 w 221"/>
                <a:gd name="T21" fmla="*/ 31 h 394"/>
                <a:gd name="T22" fmla="*/ 167 w 221"/>
                <a:gd name="T23" fmla="*/ 41 h 394"/>
                <a:gd name="T24" fmla="*/ 179 w 221"/>
                <a:gd name="T25" fmla="*/ 53 h 394"/>
                <a:gd name="T26" fmla="*/ 188 w 221"/>
                <a:gd name="T27" fmla="*/ 66 h 394"/>
                <a:gd name="T28" fmla="*/ 197 w 221"/>
                <a:gd name="T29" fmla="*/ 80 h 394"/>
                <a:gd name="T30" fmla="*/ 206 w 221"/>
                <a:gd name="T31" fmla="*/ 96 h 394"/>
                <a:gd name="T32" fmla="*/ 213 w 221"/>
                <a:gd name="T33" fmla="*/ 113 h 394"/>
                <a:gd name="T34" fmla="*/ 221 w 221"/>
                <a:gd name="T35" fmla="*/ 151 h 394"/>
                <a:gd name="T36" fmla="*/ 219 w 221"/>
                <a:gd name="T37" fmla="*/ 190 h 394"/>
                <a:gd name="T38" fmla="*/ 210 w 221"/>
                <a:gd name="T39" fmla="*/ 227 h 394"/>
                <a:gd name="T40" fmla="*/ 197 w 221"/>
                <a:gd name="T41" fmla="*/ 262 h 394"/>
                <a:gd name="T42" fmla="*/ 187 w 221"/>
                <a:gd name="T43" fmla="*/ 281 h 394"/>
                <a:gd name="T44" fmla="*/ 174 w 221"/>
                <a:gd name="T45" fmla="*/ 299 h 394"/>
                <a:gd name="T46" fmla="*/ 160 w 221"/>
                <a:gd name="T47" fmla="*/ 315 h 394"/>
                <a:gd name="T48" fmla="*/ 145 w 221"/>
                <a:gd name="T49" fmla="*/ 330 h 394"/>
                <a:gd name="T50" fmla="*/ 130 w 221"/>
                <a:gd name="T51" fmla="*/ 346 h 394"/>
                <a:gd name="T52" fmla="*/ 114 w 221"/>
                <a:gd name="T53" fmla="*/ 361 h 394"/>
                <a:gd name="T54" fmla="*/ 98 w 221"/>
                <a:gd name="T55" fmla="*/ 377 h 394"/>
                <a:gd name="T56" fmla="*/ 85 w 221"/>
                <a:gd name="T57" fmla="*/ 394 h 394"/>
                <a:gd name="T58" fmla="*/ 84 w 221"/>
                <a:gd name="T59" fmla="*/ 394 h 394"/>
                <a:gd name="T60" fmla="*/ 83 w 221"/>
                <a:gd name="T61" fmla="*/ 393 h 394"/>
                <a:gd name="T62" fmla="*/ 82 w 221"/>
                <a:gd name="T63" fmla="*/ 391 h 394"/>
                <a:gd name="T64" fmla="*/ 82 w 221"/>
                <a:gd name="T65" fmla="*/ 390 h 394"/>
                <a:gd name="T66" fmla="*/ 101 w 221"/>
                <a:gd name="T67" fmla="*/ 363 h 394"/>
                <a:gd name="T68" fmla="*/ 121 w 221"/>
                <a:gd name="T69" fmla="*/ 338 h 394"/>
                <a:gd name="T70" fmla="*/ 140 w 221"/>
                <a:gd name="T71" fmla="*/ 313 h 394"/>
                <a:gd name="T72" fmla="*/ 160 w 221"/>
                <a:gd name="T73" fmla="*/ 288 h 394"/>
                <a:gd name="T74" fmla="*/ 176 w 221"/>
                <a:gd name="T75" fmla="*/ 262 h 394"/>
                <a:gd name="T76" fmla="*/ 192 w 221"/>
                <a:gd name="T77" fmla="*/ 235 h 394"/>
                <a:gd name="T78" fmla="*/ 203 w 221"/>
                <a:gd name="T79" fmla="*/ 207 h 394"/>
                <a:gd name="T80" fmla="*/ 208 w 221"/>
                <a:gd name="T81" fmla="*/ 173 h 394"/>
                <a:gd name="T82" fmla="*/ 209 w 221"/>
                <a:gd name="T83" fmla="*/ 155 h 394"/>
                <a:gd name="T84" fmla="*/ 208 w 221"/>
                <a:gd name="T85" fmla="*/ 135 h 394"/>
                <a:gd name="T86" fmla="*/ 204 w 221"/>
                <a:gd name="T87" fmla="*/ 117 h 394"/>
                <a:gd name="T88" fmla="*/ 199 w 221"/>
                <a:gd name="T89" fmla="*/ 99 h 394"/>
                <a:gd name="T90" fmla="*/ 191 w 221"/>
                <a:gd name="T91" fmla="*/ 82 h 394"/>
                <a:gd name="T92" fmla="*/ 180 w 221"/>
                <a:gd name="T93" fmla="*/ 66 h 394"/>
                <a:gd name="T94" fmla="*/ 170 w 221"/>
                <a:gd name="T95" fmla="*/ 50 h 394"/>
                <a:gd name="T96" fmla="*/ 157 w 221"/>
                <a:gd name="T97" fmla="*/ 37 h 394"/>
                <a:gd name="T98" fmla="*/ 140 w 221"/>
                <a:gd name="T99" fmla="*/ 24 h 394"/>
                <a:gd name="T100" fmla="*/ 122 w 221"/>
                <a:gd name="T101" fmla="*/ 14 h 394"/>
                <a:gd name="T102" fmla="*/ 102 w 221"/>
                <a:gd name="T103" fmla="*/ 8 h 394"/>
                <a:gd name="T104" fmla="*/ 83 w 221"/>
                <a:gd name="T105" fmla="*/ 5 h 394"/>
                <a:gd name="T106" fmla="*/ 62 w 221"/>
                <a:gd name="T107" fmla="*/ 4 h 394"/>
                <a:gd name="T108" fmla="*/ 41 w 221"/>
                <a:gd name="T109" fmla="*/ 5 h 394"/>
                <a:gd name="T110" fmla="*/ 20 w 221"/>
                <a:gd name="T111" fmla="*/ 8 h 394"/>
                <a:gd name="T112" fmla="*/ 0 w 221"/>
                <a:gd name="T113" fmla="*/ 13 h 394"/>
                <a:gd name="T114" fmla="*/ 0 w 221"/>
                <a:gd name="T115" fmla="*/ 13 h 394"/>
                <a:gd name="T116" fmla="*/ 0 w 221"/>
                <a:gd name="T117" fmla="*/ 13 h 394"/>
                <a:gd name="T118" fmla="*/ 0 w 221"/>
                <a:gd name="T119" fmla="*/ 13 h 394"/>
                <a:gd name="T120" fmla="*/ 0 w 221"/>
                <a:gd name="T121" fmla="*/ 13 h 394"/>
                <a:gd name="T122" fmla="*/ 0 w 221"/>
                <a:gd name="T123" fmla="*/ 1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394">
                  <a:moveTo>
                    <a:pt x="0" y="13"/>
                  </a:moveTo>
                  <a:lnTo>
                    <a:pt x="18" y="6"/>
                  </a:lnTo>
                  <a:lnTo>
                    <a:pt x="36" y="2"/>
                  </a:lnTo>
                  <a:lnTo>
                    <a:pt x="53" y="1"/>
                  </a:lnTo>
                  <a:lnTo>
                    <a:pt x="70" y="0"/>
                  </a:lnTo>
                  <a:lnTo>
                    <a:pt x="85" y="1"/>
                  </a:lnTo>
                  <a:lnTo>
                    <a:pt x="101" y="4"/>
                  </a:lnTo>
                  <a:lnTo>
                    <a:pt x="117" y="8"/>
                  </a:lnTo>
                  <a:lnTo>
                    <a:pt x="130" y="14"/>
                  </a:lnTo>
                  <a:lnTo>
                    <a:pt x="144" y="22"/>
                  </a:lnTo>
                  <a:lnTo>
                    <a:pt x="156" y="31"/>
                  </a:lnTo>
                  <a:lnTo>
                    <a:pt x="167" y="41"/>
                  </a:lnTo>
                  <a:lnTo>
                    <a:pt x="179" y="53"/>
                  </a:lnTo>
                  <a:lnTo>
                    <a:pt x="188" y="66"/>
                  </a:lnTo>
                  <a:lnTo>
                    <a:pt x="197" y="80"/>
                  </a:lnTo>
                  <a:lnTo>
                    <a:pt x="206" y="96"/>
                  </a:lnTo>
                  <a:lnTo>
                    <a:pt x="213" y="113"/>
                  </a:lnTo>
                  <a:lnTo>
                    <a:pt x="221" y="151"/>
                  </a:lnTo>
                  <a:lnTo>
                    <a:pt x="219" y="190"/>
                  </a:lnTo>
                  <a:lnTo>
                    <a:pt x="210" y="227"/>
                  </a:lnTo>
                  <a:lnTo>
                    <a:pt x="197" y="262"/>
                  </a:lnTo>
                  <a:lnTo>
                    <a:pt x="187" y="281"/>
                  </a:lnTo>
                  <a:lnTo>
                    <a:pt x="174" y="299"/>
                  </a:lnTo>
                  <a:lnTo>
                    <a:pt x="160" y="315"/>
                  </a:lnTo>
                  <a:lnTo>
                    <a:pt x="145" y="330"/>
                  </a:lnTo>
                  <a:lnTo>
                    <a:pt x="130" y="346"/>
                  </a:lnTo>
                  <a:lnTo>
                    <a:pt x="114" y="361"/>
                  </a:lnTo>
                  <a:lnTo>
                    <a:pt x="98" y="377"/>
                  </a:lnTo>
                  <a:lnTo>
                    <a:pt x="85" y="394"/>
                  </a:lnTo>
                  <a:lnTo>
                    <a:pt x="84" y="394"/>
                  </a:lnTo>
                  <a:lnTo>
                    <a:pt x="83" y="393"/>
                  </a:lnTo>
                  <a:lnTo>
                    <a:pt x="82" y="391"/>
                  </a:lnTo>
                  <a:lnTo>
                    <a:pt x="82" y="390"/>
                  </a:lnTo>
                  <a:lnTo>
                    <a:pt x="101" y="363"/>
                  </a:lnTo>
                  <a:lnTo>
                    <a:pt x="121" y="338"/>
                  </a:lnTo>
                  <a:lnTo>
                    <a:pt x="140" y="313"/>
                  </a:lnTo>
                  <a:lnTo>
                    <a:pt x="160" y="288"/>
                  </a:lnTo>
                  <a:lnTo>
                    <a:pt x="176" y="262"/>
                  </a:lnTo>
                  <a:lnTo>
                    <a:pt x="192" y="235"/>
                  </a:lnTo>
                  <a:lnTo>
                    <a:pt x="203" y="207"/>
                  </a:lnTo>
                  <a:lnTo>
                    <a:pt x="208" y="173"/>
                  </a:lnTo>
                  <a:lnTo>
                    <a:pt x="209" y="155"/>
                  </a:lnTo>
                  <a:lnTo>
                    <a:pt x="208" y="135"/>
                  </a:lnTo>
                  <a:lnTo>
                    <a:pt x="204" y="117"/>
                  </a:lnTo>
                  <a:lnTo>
                    <a:pt x="199" y="99"/>
                  </a:lnTo>
                  <a:lnTo>
                    <a:pt x="191" y="82"/>
                  </a:lnTo>
                  <a:lnTo>
                    <a:pt x="180" y="66"/>
                  </a:lnTo>
                  <a:lnTo>
                    <a:pt x="170" y="50"/>
                  </a:lnTo>
                  <a:lnTo>
                    <a:pt x="157" y="37"/>
                  </a:lnTo>
                  <a:lnTo>
                    <a:pt x="140" y="24"/>
                  </a:lnTo>
                  <a:lnTo>
                    <a:pt x="122" y="14"/>
                  </a:lnTo>
                  <a:lnTo>
                    <a:pt x="102" y="8"/>
                  </a:lnTo>
                  <a:lnTo>
                    <a:pt x="83" y="5"/>
                  </a:lnTo>
                  <a:lnTo>
                    <a:pt x="62" y="4"/>
                  </a:lnTo>
                  <a:lnTo>
                    <a:pt x="41" y="5"/>
                  </a:lnTo>
                  <a:lnTo>
                    <a:pt x="20" y="8"/>
                  </a:lnTo>
                  <a:lnTo>
                    <a:pt x="0" y="13"/>
                  </a:lnTo>
                  <a:lnTo>
                    <a:pt x="0" y="13"/>
                  </a:lnTo>
                  <a:lnTo>
                    <a:pt x="0" y="13"/>
                  </a:lnTo>
                  <a:lnTo>
                    <a:pt x="0" y="1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5" name="Freeform 195"/>
            <p:cNvSpPr>
              <a:spLocks/>
            </p:cNvSpPr>
            <p:nvPr/>
          </p:nvSpPr>
          <p:spPr bwMode="auto">
            <a:xfrm flipH="1">
              <a:off x="627" y="1296"/>
              <a:ext cx="450" cy="572"/>
            </a:xfrm>
            <a:custGeom>
              <a:avLst/>
              <a:gdLst>
                <a:gd name="T0" fmla="*/ 5 w 450"/>
                <a:gd name="T1" fmla="*/ 85 h 572"/>
                <a:gd name="T2" fmla="*/ 15 w 450"/>
                <a:gd name="T3" fmla="*/ 63 h 572"/>
                <a:gd name="T4" fmla="*/ 28 w 450"/>
                <a:gd name="T5" fmla="*/ 43 h 572"/>
                <a:gd name="T6" fmla="*/ 45 w 450"/>
                <a:gd name="T7" fmla="*/ 26 h 572"/>
                <a:gd name="T8" fmla="*/ 69 w 450"/>
                <a:gd name="T9" fmla="*/ 13 h 572"/>
                <a:gd name="T10" fmla="*/ 97 w 450"/>
                <a:gd name="T11" fmla="*/ 5 h 572"/>
                <a:gd name="T12" fmla="*/ 126 w 450"/>
                <a:gd name="T13" fmla="*/ 0 h 572"/>
                <a:gd name="T14" fmla="*/ 156 w 450"/>
                <a:gd name="T15" fmla="*/ 0 h 572"/>
                <a:gd name="T16" fmla="*/ 200 w 450"/>
                <a:gd name="T17" fmla="*/ 7 h 572"/>
                <a:gd name="T18" fmla="*/ 255 w 450"/>
                <a:gd name="T19" fmla="*/ 31 h 572"/>
                <a:gd name="T20" fmla="*/ 303 w 450"/>
                <a:gd name="T21" fmla="*/ 67 h 572"/>
                <a:gd name="T22" fmla="*/ 346 w 450"/>
                <a:gd name="T23" fmla="*/ 111 h 572"/>
                <a:gd name="T24" fmla="*/ 398 w 450"/>
                <a:gd name="T25" fmla="*/ 187 h 572"/>
                <a:gd name="T26" fmla="*/ 443 w 450"/>
                <a:gd name="T27" fmla="*/ 313 h 572"/>
                <a:gd name="T28" fmla="*/ 442 w 450"/>
                <a:gd name="T29" fmla="*/ 442 h 572"/>
                <a:gd name="T30" fmla="*/ 376 w 450"/>
                <a:gd name="T31" fmla="*/ 542 h 572"/>
                <a:gd name="T32" fmla="*/ 310 w 450"/>
                <a:gd name="T33" fmla="*/ 572 h 572"/>
                <a:gd name="T34" fmla="*/ 308 w 450"/>
                <a:gd name="T35" fmla="*/ 569 h 572"/>
                <a:gd name="T36" fmla="*/ 363 w 450"/>
                <a:gd name="T37" fmla="*/ 538 h 572"/>
                <a:gd name="T38" fmla="*/ 424 w 450"/>
                <a:gd name="T39" fmla="*/ 450 h 572"/>
                <a:gd name="T40" fmla="*/ 435 w 450"/>
                <a:gd name="T41" fmla="*/ 339 h 572"/>
                <a:gd name="T42" fmla="*/ 407 w 450"/>
                <a:gd name="T43" fmla="*/ 226 h 572"/>
                <a:gd name="T44" fmla="*/ 365 w 450"/>
                <a:gd name="T45" fmla="*/ 147 h 572"/>
                <a:gd name="T46" fmla="*/ 325 w 450"/>
                <a:gd name="T47" fmla="*/ 97 h 572"/>
                <a:gd name="T48" fmla="*/ 278 w 450"/>
                <a:gd name="T49" fmla="*/ 53 h 572"/>
                <a:gd name="T50" fmla="*/ 223 w 450"/>
                <a:gd name="T51" fmla="*/ 22 h 572"/>
                <a:gd name="T52" fmla="*/ 179 w 450"/>
                <a:gd name="T53" fmla="*/ 6 h 572"/>
                <a:gd name="T54" fmla="*/ 149 w 450"/>
                <a:gd name="T55" fmla="*/ 4 h 572"/>
                <a:gd name="T56" fmla="*/ 119 w 450"/>
                <a:gd name="T57" fmla="*/ 4 h 572"/>
                <a:gd name="T58" fmla="*/ 89 w 450"/>
                <a:gd name="T59" fmla="*/ 9 h 572"/>
                <a:gd name="T60" fmla="*/ 61 w 450"/>
                <a:gd name="T61" fmla="*/ 18 h 572"/>
                <a:gd name="T62" fmla="*/ 39 w 450"/>
                <a:gd name="T63" fmla="*/ 35 h 572"/>
                <a:gd name="T64" fmla="*/ 20 w 450"/>
                <a:gd name="T65" fmla="*/ 58 h 572"/>
                <a:gd name="T66" fmla="*/ 6 w 450"/>
                <a:gd name="T67" fmla="*/ 84 h 572"/>
                <a:gd name="T68" fmla="*/ 0 w 450"/>
                <a:gd name="T69" fmla="*/ 97 h 572"/>
                <a:gd name="T70" fmla="*/ 0 w 450"/>
                <a:gd name="T71" fmla="*/ 97 h 572"/>
                <a:gd name="T72" fmla="*/ 0 w 450"/>
                <a:gd name="T73" fmla="*/ 9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0" h="572">
                  <a:moveTo>
                    <a:pt x="0" y="96"/>
                  </a:moveTo>
                  <a:lnTo>
                    <a:pt x="5" y="85"/>
                  </a:lnTo>
                  <a:lnTo>
                    <a:pt x="10" y="75"/>
                  </a:lnTo>
                  <a:lnTo>
                    <a:pt x="15" y="63"/>
                  </a:lnTo>
                  <a:lnTo>
                    <a:pt x="22" y="53"/>
                  </a:lnTo>
                  <a:lnTo>
                    <a:pt x="28" y="43"/>
                  </a:lnTo>
                  <a:lnTo>
                    <a:pt x="36" y="33"/>
                  </a:lnTo>
                  <a:lnTo>
                    <a:pt x="45" y="26"/>
                  </a:lnTo>
                  <a:lnTo>
                    <a:pt x="56" y="19"/>
                  </a:lnTo>
                  <a:lnTo>
                    <a:pt x="69" y="13"/>
                  </a:lnTo>
                  <a:lnTo>
                    <a:pt x="83" y="7"/>
                  </a:lnTo>
                  <a:lnTo>
                    <a:pt x="97" y="5"/>
                  </a:lnTo>
                  <a:lnTo>
                    <a:pt x="112" y="2"/>
                  </a:lnTo>
                  <a:lnTo>
                    <a:pt x="126" y="0"/>
                  </a:lnTo>
                  <a:lnTo>
                    <a:pt x="141" y="0"/>
                  </a:lnTo>
                  <a:lnTo>
                    <a:pt x="156" y="0"/>
                  </a:lnTo>
                  <a:lnTo>
                    <a:pt x="170" y="1"/>
                  </a:lnTo>
                  <a:lnTo>
                    <a:pt x="200" y="7"/>
                  </a:lnTo>
                  <a:lnTo>
                    <a:pt x="227" y="17"/>
                  </a:lnTo>
                  <a:lnTo>
                    <a:pt x="255" y="31"/>
                  </a:lnTo>
                  <a:lnTo>
                    <a:pt x="279" y="48"/>
                  </a:lnTo>
                  <a:lnTo>
                    <a:pt x="303" y="67"/>
                  </a:lnTo>
                  <a:lnTo>
                    <a:pt x="325" y="89"/>
                  </a:lnTo>
                  <a:lnTo>
                    <a:pt x="346" y="111"/>
                  </a:lnTo>
                  <a:lnTo>
                    <a:pt x="364" y="134"/>
                  </a:lnTo>
                  <a:lnTo>
                    <a:pt x="398" y="187"/>
                  </a:lnTo>
                  <a:lnTo>
                    <a:pt x="425" y="248"/>
                  </a:lnTo>
                  <a:lnTo>
                    <a:pt x="443" y="313"/>
                  </a:lnTo>
                  <a:lnTo>
                    <a:pt x="450" y="379"/>
                  </a:lnTo>
                  <a:lnTo>
                    <a:pt x="442" y="442"/>
                  </a:lnTo>
                  <a:lnTo>
                    <a:pt x="418" y="498"/>
                  </a:lnTo>
                  <a:lnTo>
                    <a:pt x="376" y="542"/>
                  </a:lnTo>
                  <a:lnTo>
                    <a:pt x="312" y="572"/>
                  </a:lnTo>
                  <a:lnTo>
                    <a:pt x="310" y="572"/>
                  </a:lnTo>
                  <a:lnTo>
                    <a:pt x="308" y="571"/>
                  </a:lnTo>
                  <a:lnTo>
                    <a:pt x="308" y="569"/>
                  </a:lnTo>
                  <a:lnTo>
                    <a:pt x="308" y="568"/>
                  </a:lnTo>
                  <a:lnTo>
                    <a:pt x="363" y="538"/>
                  </a:lnTo>
                  <a:lnTo>
                    <a:pt x="400" y="498"/>
                  </a:lnTo>
                  <a:lnTo>
                    <a:pt x="424" y="450"/>
                  </a:lnTo>
                  <a:lnTo>
                    <a:pt x="435" y="396"/>
                  </a:lnTo>
                  <a:lnTo>
                    <a:pt x="435" y="339"/>
                  </a:lnTo>
                  <a:lnTo>
                    <a:pt x="425" y="282"/>
                  </a:lnTo>
                  <a:lnTo>
                    <a:pt x="407" y="226"/>
                  </a:lnTo>
                  <a:lnTo>
                    <a:pt x="382" y="174"/>
                  </a:lnTo>
                  <a:lnTo>
                    <a:pt x="365" y="147"/>
                  </a:lnTo>
                  <a:lnTo>
                    <a:pt x="347" y="121"/>
                  </a:lnTo>
                  <a:lnTo>
                    <a:pt x="325" y="97"/>
                  </a:lnTo>
                  <a:lnTo>
                    <a:pt x="303" y="74"/>
                  </a:lnTo>
                  <a:lnTo>
                    <a:pt x="278" y="53"/>
                  </a:lnTo>
                  <a:lnTo>
                    <a:pt x="251" y="36"/>
                  </a:lnTo>
                  <a:lnTo>
                    <a:pt x="223" y="22"/>
                  </a:lnTo>
                  <a:lnTo>
                    <a:pt x="193" y="10"/>
                  </a:lnTo>
                  <a:lnTo>
                    <a:pt x="179" y="6"/>
                  </a:lnTo>
                  <a:lnTo>
                    <a:pt x="165" y="4"/>
                  </a:lnTo>
                  <a:lnTo>
                    <a:pt x="149" y="4"/>
                  </a:lnTo>
                  <a:lnTo>
                    <a:pt x="135" y="4"/>
                  </a:lnTo>
                  <a:lnTo>
                    <a:pt x="119" y="4"/>
                  </a:lnTo>
                  <a:lnTo>
                    <a:pt x="104" y="6"/>
                  </a:lnTo>
                  <a:lnTo>
                    <a:pt x="89" y="9"/>
                  </a:lnTo>
                  <a:lnTo>
                    <a:pt x="75" y="13"/>
                  </a:lnTo>
                  <a:lnTo>
                    <a:pt x="61" y="18"/>
                  </a:lnTo>
                  <a:lnTo>
                    <a:pt x="49" y="26"/>
                  </a:lnTo>
                  <a:lnTo>
                    <a:pt x="39" y="35"/>
                  </a:lnTo>
                  <a:lnTo>
                    <a:pt x="30" y="45"/>
                  </a:lnTo>
                  <a:lnTo>
                    <a:pt x="20" y="58"/>
                  </a:lnTo>
                  <a:lnTo>
                    <a:pt x="14" y="71"/>
                  </a:lnTo>
                  <a:lnTo>
                    <a:pt x="6" y="84"/>
                  </a:lnTo>
                  <a:lnTo>
                    <a:pt x="0" y="97"/>
                  </a:lnTo>
                  <a:lnTo>
                    <a:pt x="0" y="97"/>
                  </a:lnTo>
                  <a:lnTo>
                    <a:pt x="0" y="97"/>
                  </a:lnTo>
                  <a:lnTo>
                    <a:pt x="0" y="97"/>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6" name="Freeform 196"/>
            <p:cNvSpPr>
              <a:spLocks/>
            </p:cNvSpPr>
            <p:nvPr/>
          </p:nvSpPr>
          <p:spPr bwMode="auto">
            <a:xfrm flipH="1">
              <a:off x="803" y="1319"/>
              <a:ext cx="276" cy="220"/>
            </a:xfrm>
            <a:custGeom>
              <a:avLst/>
              <a:gdLst>
                <a:gd name="T0" fmla="*/ 43 w 276"/>
                <a:gd name="T1" fmla="*/ 204 h 220"/>
                <a:gd name="T2" fmla="*/ 30 w 276"/>
                <a:gd name="T3" fmla="*/ 174 h 220"/>
                <a:gd name="T4" fmla="*/ 16 w 276"/>
                <a:gd name="T5" fmla="*/ 146 h 220"/>
                <a:gd name="T6" fmla="*/ 6 w 276"/>
                <a:gd name="T7" fmla="*/ 114 h 220"/>
                <a:gd name="T8" fmla="*/ 0 w 276"/>
                <a:gd name="T9" fmla="*/ 86 h 220"/>
                <a:gd name="T10" fmla="*/ 7 w 276"/>
                <a:gd name="T11" fmla="*/ 61 h 220"/>
                <a:gd name="T12" fmla="*/ 21 w 276"/>
                <a:gd name="T13" fmla="*/ 40 h 220"/>
                <a:gd name="T14" fmla="*/ 39 w 276"/>
                <a:gd name="T15" fmla="*/ 22 h 220"/>
                <a:gd name="T16" fmla="*/ 61 w 276"/>
                <a:gd name="T17" fmla="*/ 8 h 220"/>
                <a:gd name="T18" fmla="*/ 90 w 276"/>
                <a:gd name="T19" fmla="*/ 0 h 220"/>
                <a:gd name="T20" fmla="*/ 119 w 276"/>
                <a:gd name="T21" fmla="*/ 0 h 220"/>
                <a:gd name="T22" fmla="*/ 147 w 276"/>
                <a:gd name="T23" fmla="*/ 4 h 220"/>
                <a:gd name="T24" fmla="*/ 176 w 276"/>
                <a:gd name="T25" fmla="*/ 9 h 220"/>
                <a:gd name="T26" fmla="*/ 206 w 276"/>
                <a:gd name="T27" fmla="*/ 17 h 220"/>
                <a:gd name="T28" fmla="*/ 234 w 276"/>
                <a:gd name="T29" fmla="*/ 29 h 220"/>
                <a:gd name="T30" fmla="*/ 262 w 276"/>
                <a:gd name="T31" fmla="*/ 43 h 220"/>
                <a:gd name="T32" fmla="*/ 276 w 276"/>
                <a:gd name="T33" fmla="*/ 51 h 220"/>
                <a:gd name="T34" fmla="*/ 276 w 276"/>
                <a:gd name="T35" fmla="*/ 51 h 220"/>
                <a:gd name="T36" fmla="*/ 264 w 276"/>
                <a:gd name="T37" fmla="*/ 44 h 220"/>
                <a:gd name="T38" fmla="*/ 238 w 276"/>
                <a:gd name="T39" fmla="*/ 33 h 220"/>
                <a:gd name="T40" fmla="*/ 210 w 276"/>
                <a:gd name="T41" fmla="*/ 22 h 220"/>
                <a:gd name="T42" fmla="*/ 181 w 276"/>
                <a:gd name="T43" fmla="*/ 13 h 220"/>
                <a:gd name="T44" fmla="*/ 151 w 276"/>
                <a:gd name="T45" fmla="*/ 8 h 220"/>
                <a:gd name="T46" fmla="*/ 121 w 276"/>
                <a:gd name="T47" fmla="*/ 8 h 220"/>
                <a:gd name="T48" fmla="*/ 93 w 276"/>
                <a:gd name="T49" fmla="*/ 12 h 220"/>
                <a:gd name="T50" fmla="*/ 67 w 276"/>
                <a:gd name="T51" fmla="*/ 22 h 220"/>
                <a:gd name="T52" fmla="*/ 41 w 276"/>
                <a:gd name="T53" fmla="*/ 40 h 220"/>
                <a:gd name="T54" fmla="*/ 22 w 276"/>
                <a:gd name="T55" fmla="*/ 62 h 220"/>
                <a:gd name="T56" fmla="*/ 12 w 276"/>
                <a:gd name="T57" fmla="*/ 88 h 220"/>
                <a:gd name="T58" fmla="*/ 12 w 276"/>
                <a:gd name="T59" fmla="*/ 118 h 220"/>
                <a:gd name="T60" fmla="*/ 22 w 276"/>
                <a:gd name="T61" fmla="*/ 155 h 220"/>
                <a:gd name="T62" fmla="*/ 42 w 276"/>
                <a:gd name="T63" fmla="*/ 194 h 220"/>
                <a:gd name="T64" fmla="*/ 48 w 276"/>
                <a:gd name="T65" fmla="*/ 220 h 220"/>
                <a:gd name="T66" fmla="*/ 48 w 276"/>
                <a:gd name="T67" fmla="*/ 220 h 220"/>
                <a:gd name="T68" fmla="*/ 48 w 276"/>
                <a:gd name="T6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 h="220">
                  <a:moveTo>
                    <a:pt x="48" y="220"/>
                  </a:moveTo>
                  <a:lnTo>
                    <a:pt x="43" y="204"/>
                  </a:lnTo>
                  <a:lnTo>
                    <a:pt x="37" y="189"/>
                  </a:lnTo>
                  <a:lnTo>
                    <a:pt x="30" y="174"/>
                  </a:lnTo>
                  <a:lnTo>
                    <a:pt x="24" y="160"/>
                  </a:lnTo>
                  <a:lnTo>
                    <a:pt x="16" y="146"/>
                  </a:lnTo>
                  <a:lnTo>
                    <a:pt x="9" y="130"/>
                  </a:lnTo>
                  <a:lnTo>
                    <a:pt x="6" y="114"/>
                  </a:lnTo>
                  <a:lnTo>
                    <a:pt x="2" y="99"/>
                  </a:lnTo>
                  <a:lnTo>
                    <a:pt x="0" y="86"/>
                  </a:lnTo>
                  <a:lnTo>
                    <a:pt x="3" y="73"/>
                  </a:lnTo>
                  <a:lnTo>
                    <a:pt x="7" y="61"/>
                  </a:lnTo>
                  <a:lnTo>
                    <a:pt x="13" y="51"/>
                  </a:lnTo>
                  <a:lnTo>
                    <a:pt x="21" y="40"/>
                  </a:lnTo>
                  <a:lnTo>
                    <a:pt x="30" y="31"/>
                  </a:lnTo>
                  <a:lnTo>
                    <a:pt x="39" y="22"/>
                  </a:lnTo>
                  <a:lnTo>
                    <a:pt x="50" y="14"/>
                  </a:lnTo>
                  <a:lnTo>
                    <a:pt x="61" y="8"/>
                  </a:lnTo>
                  <a:lnTo>
                    <a:pt x="76" y="3"/>
                  </a:lnTo>
                  <a:lnTo>
                    <a:pt x="90" y="0"/>
                  </a:lnTo>
                  <a:lnTo>
                    <a:pt x="104" y="0"/>
                  </a:lnTo>
                  <a:lnTo>
                    <a:pt x="119" y="0"/>
                  </a:lnTo>
                  <a:lnTo>
                    <a:pt x="133" y="1"/>
                  </a:lnTo>
                  <a:lnTo>
                    <a:pt x="147" y="4"/>
                  </a:lnTo>
                  <a:lnTo>
                    <a:pt x="160" y="7"/>
                  </a:lnTo>
                  <a:lnTo>
                    <a:pt x="176" y="9"/>
                  </a:lnTo>
                  <a:lnTo>
                    <a:pt x="190" y="13"/>
                  </a:lnTo>
                  <a:lnTo>
                    <a:pt x="206" y="17"/>
                  </a:lnTo>
                  <a:lnTo>
                    <a:pt x="220" y="22"/>
                  </a:lnTo>
                  <a:lnTo>
                    <a:pt x="234" y="29"/>
                  </a:lnTo>
                  <a:lnTo>
                    <a:pt x="249" y="35"/>
                  </a:lnTo>
                  <a:lnTo>
                    <a:pt x="262" y="43"/>
                  </a:lnTo>
                  <a:lnTo>
                    <a:pt x="276" y="51"/>
                  </a:lnTo>
                  <a:lnTo>
                    <a:pt x="276" y="51"/>
                  </a:lnTo>
                  <a:lnTo>
                    <a:pt x="276" y="51"/>
                  </a:lnTo>
                  <a:lnTo>
                    <a:pt x="276" y="51"/>
                  </a:lnTo>
                  <a:lnTo>
                    <a:pt x="276" y="51"/>
                  </a:lnTo>
                  <a:lnTo>
                    <a:pt x="264" y="44"/>
                  </a:lnTo>
                  <a:lnTo>
                    <a:pt x="251" y="38"/>
                  </a:lnTo>
                  <a:lnTo>
                    <a:pt x="238" y="33"/>
                  </a:lnTo>
                  <a:lnTo>
                    <a:pt x="224" y="26"/>
                  </a:lnTo>
                  <a:lnTo>
                    <a:pt x="210" y="22"/>
                  </a:lnTo>
                  <a:lnTo>
                    <a:pt x="195" y="17"/>
                  </a:lnTo>
                  <a:lnTo>
                    <a:pt x="181" y="13"/>
                  </a:lnTo>
                  <a:lnTo>
                    <a:pt x="166" y="10"/>
                  </a:lnTo>
                  <a:lnTo>
                    <a:pt x="151" y="8"/>
                  </a:lnTo>
                  <a:lnTo>
                    <a:pt x="136" y="7"/>
                  </a:lnTo>
                  <a:lnTo>
                    <a:pt x="121" y="8"/>
                  </a:lnTo>
                  <a:lnTo>
                    <a:pt x="107" y="9"/>
                  </a:lnTo>
                  <a:lnTo>
                    <a:pt x="93" y="12"/>
                  </a:lnTo>
                  <a:lnTo>
                    <a:pt x="80" y="16"/>
                  </a:lnTo>
                  <a:lnTo>
                    <a:pt x="67" y="22"/>
                  </a:lnTo>
                  <a:lnTo>
                    <a:pt x="54" y="30"/>
                  </a:lnTo>
                  <a:lnTo>
                    <a:pt x="41" y="40"/>
                  </a:lnTo>
                  <a:lnTo>
                    <a:pt x="30" y="51"/>
                  </a:lnTo>
                  <a:lnTo>
                    <a:pt x="22" y="62"/>
                  </a:lnTo>
                  <a:lnTo>
                    <a:pt x="16" y="75"/>
                  </a:lnTo>
                  <a:lnTo>
                    <a:pt x="12" y="88"/>
                  </a:lnTo>
                  <a:lnTo>
                    <a:pt x="11" y="103"/>
                  </a:lnTo>
                  <a:lnTo>
                    <a:pt x="12" y="118"/>
                  </a:lnTo>
                  <a:lnTo>
                    <a:pt x="15" y="134"/>
                  </a:lnTo>
                  <a:lnTo>
                    <a:pt x="22" y="155"/>
                  </a:lnTo>
                  <a:lnTo>
                    <a:pt x="32" y="173"/>
                  </a:lnTo>
                  <a:lnTo>
                    <a:pt x="42" y="194"/>
                  </a:lnTo>
                  <a:lnTo>
                    <a:pt x="48" y="220"/>
                  </a:lnTo>
                  <a:lnTo>
                    <a:pt x="48" y="220"/>
                  </a:lnTo>
                  <a:lnTo>
                    <a:pt x="48" y="220"/>
                  </a:lnTo>
                  <a:lnTo>
                    <a:pt x="48" y="220"/>
                  </a:lnTo>
                  <a:lnTo>
                    <a:pt x="48" y="220"/>
                  </a:lnTo>
                  <a:lnTo>
                    <a:pt x="48"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7" name="Freeform 197"/>
            <p:cNvSpPr>
              <a:spLocks/>
            </p:cNvSpPr>
            <p:nvPr/>
          </p:nvSpPr>
          <p:spPr bwMode="auto">
            <a:xfrm flipH="1">
              <a:off x="656" y="1450"/>
              <a:ext cx="339" cy="55"/>
            </a:xfrm>
            <a:custGeom>
              <a:avLst/>
              <a:gdLst>
                <a:gd name="T0" fmla="*/ 0 w 339"/>
                <a:gd name="T1" fmla="*/ 55 h 55"/>
                <a:gd name="T2" fmla="*/ 11 w 339"/>
                <a:gd name="T3" fmla="*/ 41 h 55"/>
                <a:gd name="T4" fmla="*/ 26 w 339"/>
                <a:gd name="T5" fmla="*/ 29 h 55"/>
                <a:gd name="T6" fmla="*/ 40 w 339"/>
                <a:gd name="T7" fmla="*/ 20 h 55"/>
                <a:gd name="T8" fmla="*/ 56 w 339"/>
                <a:gd name="T9" fmla="*/ 12 h 55"/>
                <a:gd name="T10" fmla="*/ 72 w 339"/>
                <a:gd name="T11" fmla="*/ 7 h 55"/>
                <a:gd name="T12" fmla="*/ 89 w 339"/>
                <a:gd name="T13" fmla="*/ 3 h 55"/>
                <a:gd name="T14" fmla="*/ 108 w 339"/>
                <a:gd name="T15" fmla="*/ 2 h 55"/>
                <a:gd name="T16" fmla="*/ 126 w 339"/>
                <a:gd name="T17" fmla="*/ 0 h 55"/>
                <a:gd name="T18" fmla="*/ 136 w 339"/>
                <a:gd name="T19" fmla="*/ 0 h 55"/>
                <a:gd name="T20" fmla="*/ 147 w 339"/>
                <a:gd name="T21" fmla="*/ 2 h 55"/>
                <a:gd name="T22" fmla="*/ 157 w 339"/>
                <a:gd name="T23" fmla="*/ 4 h 55"/>
                <a:gd name="T24" fmla="*/ 167 w 339"/>
                <a:gd name="T25" fmla="*/ 7 h 55"/>
                <a:gd name="T26" fmla="*/ 178 w 339"/>
                <a:gd name="T27" fmla="*/ 9 h 55"/>
                <a:gd name="T28" fmla="*/ 188 w 339"/>
                <a:gd name="T29" fmla="*/ 13 h 55"/>
                <a:gd name="T30" fmla="*/ 197 w 339"/>
                <a:gd name="T31" fmla="*/ 17 h 55"/>
                <a:gd name="T32" fmla="*/ 208 w 339"/>
                <a:gd name="T33" fmla="*/ 21 h 55"/>
                <a:gd name="T34" fmla="*/ 223 w 339"/>
                <a:gd name="T35" fmla="*/ 26 h 55"/>
                <a:gd name="T36" fmla="*/ 239 w 339"/>
                <a:gd name="T37" fmla="*/ 32 h 55"/>
                <a:gd name="T38" fmla="*/ 255 w 339"/>
                <a:gd name="T39" fmla="*/ 35 h 55"/>
                <a:gd name="T40" fmla="*/ 271 w 339"/>
                <a:gd name="T41" fmla="*/ 39 h 55"/>
                <a:gd name="T42" fmla="*/ 288 w 339"/>
                <a:gd name="T43" fmla="*/ 41 h 55"/>
                <a:gd name="T44" fmla="*/ 305 w 339"/>
                <a:gd name="T45" fmla="*/ 42 h 55"/>
                <a:gd name="T46" fmla="*/ 322 w 339"/>
                <a:gd name="T47" fmla="*/ 42 h 55"/>
                <a:gd name="T48" fmla="*/ 338 w 339"/>
                <a:gd name="T49" fmla="*/ 39 h 55"/>
                <a:gd name="T50" fmla="*/ 338 w 339"/>
                <a:gd name="T51" fmla="*/ 39 h 55"/>
                <a:gd name="T52" fmla="*/ 339 w 339"/>
                <a:gd name="T53" fmla="*/ 39 h 55"/>
                <a:gd name="T54" fmla="*/ 339 w 339"/>
                <a:gd name="T55" fmla="*/ 41 h 55"/>
                <a:gd name="T56" fmla="*/ 339 w 339"/>
                <a:gd name="T57" fmla="*/ 41 h 55"/>
                <a:gd name="T58" fmla="*/ 318 w 339"/>
                <a:gd name="T59" fmla="*/ 45 h 55"/>
                <a:gd name="T60" fmla="*/ 297 w 339"/>
                <a:gd name="T61" fmla="*/ 45 h 55"/>
                <a:gd name="T62" fmla="*/ 277 w 339"/>
                <a:gd name="T63" fmla="*/ 43 h 55"/>
                <a:gd name="T64" fmla="*/ 256 w 339"/>
                <a:gd name="T65" fmla="*/ 39 h 55"/>
                <a:gd name="T66" fmla="*/ 235 w 339"/>
                <a:gd name="T67" fmla="*/ 34 h 55"/>
                <a:gd name="T68" fmla="*/ 215 w 339"/>
                <a:gd name="T69" fmla="*/ 28 h 55"/>
                <a:gd name="T70" fmla="*/ 195 w 339"/>
                <a:gd name="T71" fmla="*/ 21 h 55"/>
                <a:gd name="T72" fmla="*/ 175 w 339"/>
                <a:gd name="T73" fmla="*/ 15 h 55"/>
                <a:gd name="T74" fmla="*/ 153 w 339"/>
                <a:gd name="T75" fmla="*/ 8 h 55"/>
                <a:gd name="T76" fmla="*/ 130 w 339"/>
                <a:gd name="T77" fmla="*/ 6 h 55"/>
                <a:gd name="T78" fmla="*/ 105 w 339"/>
                <a:gd name="T79" fmla="*/ 6 h 55"/>
                <a:gd name="T80" fmla="*/ 82 w 339"/>
                <a:gd name="T81" fmla="*/ 8 h 55"/>
                <a:gd name="T82" fmla="*/ 58 w 339"/>
                <a:gd name="T83" fmla="*/ 15 h 55"/>
                <a:gd name="T84" fmla="*/ 36 w 339"/>
                <a:gd name="T85" fmla="*/ 25 h 55"/>
                <a:gd name="T86" fmla="*/ 18 w 339"/>
                <a:gd name="T87" fmla="*/ 38 h 55"/>
                <a:gd name="T88" fmla="*/ 1 w 339"/>
                <a:gd name="T89" fmla="*/ 55 h 55"/>
                <a:gd name="T90" fmla="*/ 0 w 339"/>
                <a:gd name="T91" fmla="*/ 55 h 55"/>
                <a:gd name="T92" fmla="*/ 0 w 339"/>
                <a:gd name="T93" fmla="*/ 55 h 55"/>
                <a:gd name="T94" fmla="*/ 0 w 339"/>
                <a:gd name="T95" fmla="*/ 55 h 55"/>
                <a:gd name="T96" fmla="*/ 0 w 339"/>
                <a:gd name="T97" fmla="*/ 55 h 55"/>
                <a:gd name="T98" fmla="*/ 0 w 339"/>
                <a:gd name="T9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 h="55">
                  <a:moveTo>
                    <a:pt x="0" y="55"/>
                  </a:moveTo>
                  <a:lnTo>
                    <a:pt x="11" y="41"/>
                  </a:lnTo>
                  <a:lnTo>
                    <a:pt x="26" y="29"/>
                  </a:lnTo>
                  <a:lnTo>
                    <a:pt x="40" y="20"/>
                  </a:lnTo>
                  <a:lnTo>
                    <a:pt x="56" y="12"/>
                  </a:lnTo>
                  <a:lnTo>
                    <a:pt x="72" y="7"/>
                  </a:lnTo>
                  <a:lnTo>
                    <a:pt x="89" y="3"/>
                  </a:lnTo>
                  <a:lnTo>
                    <a:pt x="108" y="2"/>
                  </a:lnTo>
                  <a:lnTo>
                    <a:pt x="126" y="0"/>
                  </a:lnTo>
                  <a:lnTo>
                    <a:pt x="136" y="0"/>
                  </a:lnTo>
                  <a:lnTo>
                    <a:pt x="147" y="2"/>
                  </a:lnTo>
                  <a:lnTo>
                    <a:pt x="157" y="4"/>
                  </a:lnTo>
                  <a:lnTo>
                    <a:pt x="167" y="7"/>
                  </a:lnTo>
                  <a:lnTo>
                    <a:pt x="178" y="9"/>
                  </a:lnTo>
                  <a:lnTo>
                    <a:pt x="188" y="13"/>
                  </a:lnTo>
                  <a:lnTo>
                    <a:pt x="197" y="17"/>
                  </a:lnTo>
                  <a:lnTo>
                    <a:pt x="208" y="21"/>
                  </a:lnTo>
                  <a:lnTo>
                    <a:pt x="223" y="26"/>
                  </a:lnTo>
                  <a:lnTo>
                    <a:pt x="239" y="32"/>
                  </a:lnTo>
                  <a:lnTo>
                    <a:pt x="255" y="35"/>
                  </a:lnTo>
                  <a:lnTo>
                    <a:pt x="271" y="39"/>
                  </a:lnTo>
                  <a:lnTo>
                    <a:pt x="288" y="41"/>
                  </a:lnTo>
                  <a:lnTo>
                    <a:pt x="305" y="42"/>
                  </a:lnTo>
                  <a:lnTo>
                    <a:pt x="322" y="42"/>
                  </a:lnTo>
                  <a:lnTo>
                    <a:pt x="338" y="39"/>
                  </a:lnTo>
                  <a:lnTo>
                    <a:pt x="338" y="39"/>
                  </a:lnTo>
                  <a:lnTo>
                    <a:pt x="339" y="39"/>
                  </a:lnTo>
                  <a:lnTo>
                    <a:pt x="339" y="41"/>
                  </a:lnTo>
                  <a:lnTo>
                    <a:pt x="339" y="41"/>
                  </a:lnTo>
                  <a:lnTo>
                    <a:pt x="318" y="45"/>
                  </a:lnTo>
                  <a:lnTo>
                    <a:pt x="297" y="45"/>
                  </a:lnTo>
                  <a:lnTo>
                    <a:pt x="277" y="43"/>
                  </a:lnTo>
                  <a:lnTo>
                    <a:pt x="256" y="39"/>
                  </a:lnTo>
                  <a:lnTo>
                    <a:pt x="235" y="34"/>
                  </a:lnTo>
                  <a:lnTo>
                    <a:pt x="215" y="28"/>
                  </a:lnTo>
                  <a:lnTo>
                    <a:pt x="195" y="21"/>
                  </a:lnTo>
                  <a:lnTo>
                    <a:pt x="175" y="15"/>
                  </a:lnTo>
                  <a:lnTo>
                    <a:pt x="153" y="8"/>
                  </a:lnTo>
                  <a:lnTo>
                    <a:pt x="130" y="6"/>
                  </a:lnTo>
                  <a:lnTo>
                    <a:pt x="105" y="6"/>
                  </a:lnTo>
                  <a:lnTo>
                    <a:pt x="82" y="8"/>
                  </a:lnTo>
                  <a:lnTo>
                    <a:pt x="58" y="15"/>
                  </a:lnTo>
                  <a:lnTo>
                    <a:pt x="36" y="25"/>
                  </a:lnTo>
                  <a:lnTo>
                    <a:pt x="18" y="38"/>
                  </a:lnTo>
                  <a:lnTo>
                    <a:pt x="1" y="55"/>
                  </a:lnTo>
                  <a:lnTo>
                    <a:pt x="0" y="55"/>
                  </a:lnTo>
                  <a:lnTo>
                    <a:pt x="0" y="55"/>
                  </a:lnTo>
                  <a:lnTo>
                    <a:pt x="0" y="55"/>
                  </a:lnTo>
                  <a:lnTo>
                    <a:pt x="0" y="55"/>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8" name="Freeform 198"/>
            <p:cNvSpPr>
              <a:spLocks/>
            </p:cNvSpPr>
            <p:nvPr/>
          </p:nvSpPr>
          <p:spPr bwMode="auto">
            <a:xfrm flipH="1">
              <a:off x="548" y="1401"/>
              <a:ext cx="164" cy="309"/>
            </a:xfrm>
            <a:custGeom>
              <a:avLst/>
              <a:gdLst>
                <a:gd name="T0" fmla="*/ 0 w 164"/>
                <a:gd name="T1" fmla="*/ 0 h 309"/>
                <a:gd name="T2" fmla="*/ 26 w 164"/>
                <a:gd name="T3" fmla="*/ 6 h 309"/>
                <a:gd name="T4" fmla="*/ 51 w 164"/>
                <a:gd name="T5" fmla="*/ 16 h 309"/>
                <a:gd name="T6" fmla="*/ 73 w 164"/>
                <a:gd name="T7" fmla="*/ 29 h 309"/>
                <a:gd name="T8" fmla="*/ 94 w 164"/>
                <a:gd name="T9" fmla="*/ 45 h 309"/>
                <a:gd name="T10" fmla="*/ 112 w 164"/>
                <a:gd name="T11" fmla="*/ 64 h 309"/>
                <a:gd name="T12" fmla="*/ 128 w 164"/>
                <a:gd name="T13" fmla="*/ 86 h 309"/>
                <a:gd name="T14" fmla="*/ 142 w 164"/>
                <a:gd name="T15" fmla="*/ 108 h 309"/>
                <a:gd name="T16" fmla="*/ 152 w 164"/>
                <a:gd name="T17" fmla="*/ 133 h 309"/>
                <a:gd name="T18" fmla="*/ 160 w 164"/>
                <a:gd name="T19" fmla="*/ 161 h 309"/>
                <a:gd name="T20" fmla="*/ 164 w 164"/>
                <a:gd name="T21" fmla="*/ 190 h 309"/>
                <a:gd name="T22" fmla="*/ 161 w 164"/>
                <a:gd name="T23" fmla="*/ 220 h 309"/>
                <a:gd name="T24" fmla="*/ 152 w 164"/>
                <a:gd name="T25" fmla="*/ 248 h 309"/>
                <a:gd name="T26" fmla="*/ 147 w 164"/>
                <a:gd name="T27" fmla="*/ 260 h 309"/>
                <a:gd name="T28" fmla="*/ 141 w 164"/>
                <a:gd name="T29" fmla="*/ 272 h 309"/>
                <a:gd name="T30" fmla="*/ 131 w 164"/>
                <a:gd name="T31" fmla="*/ 282 h 309"/>
                <a:gd name="T32" fmla="*/ 122 w 164"/>
                <a:gd name="T33" fmla="*/ 293 h 309"/>
                <a:gd name="T34" fmla="*/ 112 w 164"/>
                <a:gd name="T35" fmla="*/ 302 h 309"/>
                <a:gd name="T36" fmla="*/ 100 w 164"/>
                <a:gd name="T37" fmla="*/ 307 h 309"/>
                <a:gd name="T38" fmla="*/ 89 w 164"/>
                <a:gd name="T39" fmla="*/ 309 h 309"/>
                <a:gd name="T40" fmla="*/ 76 w 164"/>
                <a:gd name="T41" fmla="*/ 308 h 309"/>
                <a:gd name="T42" fmla="*/ 73 w 164"/>
                <a:gd name="T43" fmla="*/ 307 h 309"/>
                <a:gd name="T44" fmla="*/ 69 w 164"/>
                <a:gd name="T45" fmla="*/ 303 h 309"/>
                <a:gd name="T46" fmla="*/ 69 w 164"/>
                <a:gd name="T47" fmla="*/ 299 h 309"/>
                <a:gd name="T48" fmla="*/ 70 w 164"/>
                <a:gd name="T49" fmla="*/ 296 h 309"/>
                <a:gd name="T50" fmla="*/ 94 w 164"/>
                <a:gd name="T51" fmla="*/ 283 h 309"/>
                <a:gd name="T52" fmla="*/ 113 w 164"/>
                <a:gd name="T53" fmla="*/ 267 h 309"/>
                <a:gd name="T54" fmla="*/ 128 w 164"/>
                <a:gd name="T55" fmla="*/ 247 h 309"/>
                <a:gd name="T56" fmla="*/ 139 w 164"/>
                <a:gd name="T57" fmla="*/ 224 h 309"/>
                <a:gd name="T58" fmla="*/ 144 w 164"/>
                <a:gd name="T59" fmla="*/ 200 h 309"/>
                <a:gd name="T60" fmla="*/ 147 w 164"/>
                <a:gd name="T61" fmla="*/ 174 h 309"/>
                <a:gd name="T62" fmla="*/ 146 w 164"/>
                <a:gd name="T63" fmla="*/ 148 h 309"/>
                <a:gd name="T64" fmla="*/ 141 w 164"/>
                <a:gd name="T65" fmla="*/ 123 h 309"/>
                <a:gd name="T66" fmla="*/ 131 w 164"/>
                <a:gd name="T67" fmla="*/ 100 h 309"/>
                <a:gd name="T68" fmla="*/ 120 w 164"/>
                <a:gd name="T69" fmla="*/ 79 h 309"/>
                <a:gd name="T70" fmla="*/ 104 w 164"/>
                <a:gd name="T71" fmla="*/ 61 h 309"/>
                <a:gd name="T72" fmla="*/ 87 w 164"/>
                <a:gd name="T73" fmla="*/ 44 h 309"/>
                <a:gd name="T74" fmla="*/ 68 w 164"/>
                <a:gd name="T75" fmla="*/ 30 h 309"/>
                <a:gd name="T76" fmla="*/ 47 w 164"/>
                <a:gd name="T77" fmla="*/ 18 h 309"/>
                <a:gd name="T78" fmla="*/ 24 w 164"/>
                <a:gd name="T79" fmla="*/ 8 h 309"/>
                <a:gd name="T80" fmla="*/ 0 w 164"/>
                <a:gd name="T81" fmla="*/ 0 h 309"/>
                <a:gd name="T82" fmla="*/ 0 w 164"/>
                <a:gd name="T83" fmla="*/ 0 h 309"/>
                <a:gd name="T84" fmla="*/ 0 w 164"/>
                <a:gd name="T85" fmla="*/ 0 h 309"/>
                <a:gd name="T86" fmla="*/ 0 w 164"/>
                <a:gd name="T87" fmla="*/ 0 h 309"/>
                <a:gd name="T88" fmla="*/ 0 w 164"/>
                <a:gd name="T89" fmla="*/ 0 h 309"/>
                <a:gd name="T90" fmla="*/ 0 w 164"/>
                <a:gd name="T9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09">
                  <a:moveTo>
                    <a:pt x="0" y="0"/>
                  </a:moveTo>
                  <a:lnTo>
                    <a:pt x="26" y="6"/>
                  </a:lnTo>
                  <a:lnTo>
                    <a:pt x="51" y="16"/>
                  </a:lnTo>
                  <a:lnTo>
                    <a:pt x="73" y="29"/>
                  </a:lnTo>
                  <a:lnTo>
                    <a:pt x="94" y="45"/>
                  </a:lnTo>
                  <a:lnTo>
                    <a:pt x="112" y="64"/>
                  </a:lnTo>
                  <a:lnTo>
                    <a:pt x="128" y="86"/>
                  </a:lnTo>
                  <a:lnTo>
                    <a:pt x="142" y="108"/>
                  </a:lnTo>
                  <a:lnTo>
                    <a:pt x="152" y="133"/>
                  </a:lnTo>
                  <a:lnTo>
                    <a:pt x="160" y="161"/>
                  </a:lnTo>
                  <a:lnTo>
                    <a:pt x="164" y="190"/>
                  </a:lnTo>
                  <a:lnTo>
                    <a:pt x="161" y="220"/>
                  </a:lnTo>
                  <a:lnTo>
                    <a:pt x="152" y="248"/>
                  </a:lnTo>
                  <a:lnTo>
                    <a:pt x="147" y="260"/>
                  </a:lnTo>
                  <a:lnTo>
                    <a:pt x="141" y="272"/>
                  </a:lnTo>
                  <a:lnTo>
                    <a:pt x="131" y="282"/>
                  </a:lnTo>
                  <a:lnTo>
                    <a:pt x="122" y="293"/>
                  </a:lnTo>
                  <a:lnTo>
                    <a:pt x="112" y="302"/>
                  </a:lnTo>
                  <a:lnTo>
                    <a:pt x="100" y="307"/>
                  </a:lnTo>
                  <a:lnTo>
                    <a:pt x="89" y="309"/>
                  </a:lnTo>
                  <a:lnTo>
                    <a:pt x="76" y="308"/>
                  </a:lnTo>
                  <a:lnTo>
                    <a:pt x="73" y="307"/>
                  </a:lnTo>
                  <a:lnTo>
                    <a:pt x="69" y="303"/>
                  </a:lnTo>
                  <a:lnTo>
                    <a:pt x="69" y="299"/>
                  </a:lnTo>
                  <a:lnTo>
                    <a:pt x="70" y="296"/>
                  </a:lnTo>
                  <a:lnTo>
                    <a:pt x="94" y="283"/>
                  </a:lnTo>
                  <a:lnTo>
                    <a:pt x="113" y="267"/>
                  </a:lnTo>
                  <a:lnTo>
                    <a:pt x="128" y="247"/>
                  </a:lnTo>
                  <a:lnTo>
                    <a:pt x="139" y="224"/>
                  </a:lnTo>
                  <a:lnTo>
                    <a:pt x="144" y="200"/>
                  </a:lnTo>
                  <a:lnTo>
                    <a:pt x="147" y="174"/>
                  </a:lnTo>
                  <a:lnTo>
                    <a:pt x="146" y="148"/>
                  </a:lnTo>
                  <a:lnTo>
                    <a:pt x="141" y="123"/>
                  </a:lnTo>
                  <a:lnTo>
                    <a:pt x="131" y="100"/>
                  </a:lnTo>
                  <a:lnTo>
                    <a:pt x="120" y="79"/>
                  </a:lnTo>
                  <a:lnTo>
                    <a:pt x="104" y="61"/>
                  </a:lnTo>
                  <a:lnTo>
                    <a:pt x="87" y="44"/>
                  </a:lnTo>
                  <a:lnTo>
                    <a:pt x="68" y="30"/>
                  </a:lnTo>
                  <a:lnTo>
                    <a:pt x="47" y="18"/>
                  </a:lnTo>
                  <a:lnTo>
                    <a:pt x="24" y="8"/>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19" name="Freeform 199"/>
            <p:cNvSpPr>
              <a:spLocks/>
            </p:cNvSpPr>
            <p:nvPr/>
          </p:nvSpPr>
          <p:spPr bwMode="auto">
            <a:xfrm flipH="1">
              <a:off x="392" y="1863"/>
              <a:ext cx="449" cy="568"/>
            </a:xfrm>
            <a:custGeom>
              <a:avLst/>
              <a:gdLst>
                <a:gd name="T0" fmla="*/ 15 w 449"/>
                <a:gd name="T1" fmla="*/ 49 h 568"/>
                <a:gd name="T2" fmla="*/ 7 w 449"/>
                <a:gd name="T3" fmla="*/ 151 h 568"/>
                <a:gd name="T4" fmla="*/ 28 w 449"/>
                <a:gd name="T5" fmla="*/ 227 h 568"/>
                <a:gd name="T6" fmla="*/ 59 w 449"/>
                <a:gd name="T7" fmla="*/ 274 h 568"/>
                <a:gd name="T8" fmla="*/ 101 w 449"/>
                <a:gd name="T9" fmla="*/ 314 h 568"/>
                <a:gd name="T10" fmla="*/ 147 w 449"/>
                <a:gd name="T11" fmla="*/ 347 h 568"/>
                <a:gd name="T12" fmla="*/ 189 w 449"/>
                <a:gd name="T13" fmla="*/ 373 h 568"/>
                <a:gd name="T14" fmla="*/ 225 w 449"/>
                <a:gd name="T15" fmla="*/ 395 h 568"/>
                <a:gd name="T16" fmla="*/ 262 w 449"/>
                <a:gd name="T17" fmla="*/ 417 h 568"/>
                <a:gd name="T18" fmla="*/ 298 w 449"/>
                <a:gd name="T19" fmla="*/ 439 h 568"/>
                <a:gd name="T20" fmla="*/ 335 w 449"/>
                <a:gd name="T21" fmla="*/ 464 h 568"/>
                <a:gd name="T22" fmla="*/ 368 w 449"/>
                <a:gd name="T23" fmla="*/ 491 h 568"/>
                <a:gd name="T24" fmla="*/ 402 w 449"/>
                <a:gd name="T25" fmla="*/ 520 h 568"/>
                <a:gd name="T26" fmla="*/ 433 w 449"/>
                <a:gd name="T27" fmla="*/ 551 h 568"/>
                <a:gd name="T28" fmla="*/ 449 w 449"/>
                <a:gd name="T29" fmla="*/ 568 h 568"/>
                <a:gd name="T30" fmla="*/ 449 w 449"/>
                <a:gd name="T31" fmla="*/ 568 h 568"/>
                <a:gd name="T32" fmla="*/ 430 w 449"/>
                <a:gd name="T33" fmla="*/ 550 h 568"/>
                <a:gd name="T34" fmla="*/ 392 w 449"/>
                <a:gd name="T35" fmla="*/ 516 h 568"/>
                <a:gd name="T36" fmla="*/ 352 w 449"/>
                <a:gd name="T37" fmla="*/ 483 h 568"/>
                <a:gd name="T38" fmla="*/ 310 w 449"/>
                <a:gd name="T39" fmla="*/ 455 h 568"/>
                <a:gd name="T40" fmla="*/ 266 w 449"/>
                <a:gd name="T41" fmla="*/ 426 h 568"/>
                <a:gd name="T42" fmla="*/ 216 w 449"/>
                <a:gd name="T43" fmla="*/ 399 h 568"/>
                <a:gd name="T44" fmla="*/ 168 w 449"/>
                <a:gd name="T45" fmla="*/ 372 h 568"/>
                <a:gd name="T46" fmla="*/ 121 w 449"/>
                <a:gd name="T47" fmla="*/ 343 h 568"/>
                <a:gd name="T48" fmla="*/ 82 w 449"/>
                <a:gd name="T49" fmla="*/ 313 h 568"/>
                <a:gd name="T50" fmla="*/ 54 w 449"/>
                <a:gd name="T51" fmla="*/ 282 h 568"/>
                <a:gd name="T52" fmla="*/ 30 w 449"/>
                <a:gd name="T53" fmla="*/ 247 h 568"/>
                <a:gd name="T54" fmla="*/ 13 w 449"/>
                <a:gd name="T55" fmla="*/ 209 h 568"/>
                <a:gd name="T56" fmla="*/ 0 w 449"/>
                <a:gd name="T57" fmla="*/ 143 h 568"/>
                <a:gd name="T58" fmla="*/ 13 w 449"/>
                <a:gd name="T59" fmla="*/ 44 h 568"/>
                <a:gd name="T60" fmla="*/ 26 w 449"/>
                <a:gd name="T61" fmla="*/ 0 h 568"/>
                <a:gd name="T62" fmla="*/ 26 w 449"/>
                <a:gd name="T63" fmla="*/ 0 h 568"/>
                <a:gd name="T64" fmla="*/ 26 w 449"/>
                <a:gd name="T6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9" h="568">
                  <a:moveTo>
                    <a:pt x="26" y="0"/>
                  </a:moveTo>
                  <a:lnTo>
                    <a:pt x="15" y="49"/>
                  </a:lnTo>
                  <a:lnTo>
                    <a:pt x="7" y="100"/>
                  </a:lnTo>
                  <a:lnTo>
                    <a:pt x="7" y="151"/>
                  </a:lnTo>
                  <a:lnTo>
                    <a:pt x="16" y="200"/>
                  </a:lnTo>
                  <a:lnTo>
                    <a:pt x="28" y="227"/>
                  </a:lnTo>
                  <a:lnTo>
                    <a:pt x="42" y="252"/>
                  </a:lnTo>
                  <a:lnTo>
                    <a:pt x="59" y="274"/>
                  </a:lnTo>
                  <a:lnTo>
                    <a:pt x="78" y="295"/>
                  </a:lnTo>
                  <a:lnTo>
                    <a:pt x="101" y="314"/>
                  </a:lnTo>
                  <a:lnTo>
                    <a:pt x="123" y="331"/>
                  </a:lnTo>
                  <a:lnTo>
                    <a:pt x="147" y="347"/>
                  </a:lnTo>
                  <a:lnTo>
                    <a:pt x="171" y="362"/>
                  </a:lnTo>
                  <a:lnTo>
                    <a:pt x="189" y="373"/>
                  </a:lnTo>
                  <a:lnTo>
                    <a:pt x="207" y="385"/>
                  </a:lnTo>
                  <a:lnTo>
                    <a:pt x="225" y="395"/>
                  </a:lnTo>
                  <a:lnTo>
                    <a:pt x="244" y="405"/>
                  </a:lnTo>
                  <a:lnTo>
                    <a:pt x="262" y="417"/>
                  </a:lnTo>
                  <a:lnTo>
                    <a:pt x="281" y="428"/>
                  </a:lnTo>
                  <a:lnTo>
                    <a:pt x="298" y="439"/>
                  </a:lnTo>
                  <a:lnTo>
                    <a:pt x="316" y="451"/>
                  </a:lnTo>
                  <a:lnTo>
                    <a:pt x="335" y="464"/>
                  </a:lnTo>
                  <a:lnTo>
                    <a:pt x="352" y="477"/>
                  </a:lnTo>
                  <a:lnTo>
                    <a:pt x="368" y="491"/>
                  </a:lnTo>
                  <a:lnTo>
                    <a:pt x="385" y="506"/>
                  </a:lnTo>
                  <a:lnTo>
                    <a:pt x="402" y="520"/>
                  </a:lnTo>
                  <a:lnTo>
                    <a:pt x="418" y="535"/>
                  </a:lnTo>
                  <a:lnTo>
                    <a:pt x="433" y="551"/>
                  </a:lnTo>
                  <a:lnTo>
                    <a:pt x="449" y="567"/>
                  </a:lnTo>
                  <a:lnTo>
                    <a:pt x="449" y="568"/>
                  </a:lnTo>
                  <a:lnTo>
                    <a:pt x="449" y="568"/>
                  </a:lnTo>
                  <a:lnTo>
                    <a:pt x="449" y="568"/>
                  </a:lnTo>
                  <a:lnTo>
                    <a:pt x="448" y="568"/>
                  </a:lnTo>
                  <a:lnTo>
                    <a:pt x="430" y="550"/>
                  </a:lnTo>
                  <a:lnTo>
                    <a:pt x="411" y="533"/>
                  </a:lnTo>
                  <a:lnTo>
                    <a:pt x="392" y="516"/>
                  </a:lnTo>
                  <a:lnTo>
                    <a:pt x="372" y="499"/>
                  </a:lnTo>
                  <a:lnTo>
                    <a:pt x="352" y="483"/>
                  </a:lnTo>
                  <a:lnTo>
                    <a:pt x="332" y="469"/>
                  </a:lnTo>
                  <a:lnTo>
                    <a:pt x="310" y="455"/>
                  </a:lnTo>
                  <a:lnTo>
                    <a:pt x="289" y="441"/>
                  </a:lnTo>
                  <a:lnTo>
                    <a:pt x="266" y="426"/>
                  </a:lnTo>
                  <a:lnTo>
                    <a:pt x="241" y="413"/>
                  </a:lnTo>
                  <a:lnTo>
                    <a:pt x="216" y="399"/>
                  </a:lnTo>
                  <a:lnTo>
                    <a:pt x="192" y="386"/>
                  </a:lnTo>
                  <a:lnTo>
                    <a:pt x="168" y="372"/>
                  </a:lnTo>
                  <a:lnTo>
                    <a:pt x="143" y="357"/>
                  </a:lnTo>
                  <a:lnTo>
                    <a:pt x="121" y="343"/>
                  </a:lnTo>
                  <a:lnTo>
                    <a:pt x="98" y="326"/>
                  </a:lnTo>
                  <a:lnTo>
                    <a:pt x="82" y="313"/>
                  </a:lnTo>
                  <a:lnTo>
                    <a:pt x="67" y="297"/>
                  </a:lnTo>
                  <a:lnTo>
                    <a:pt x="54" y="282"/>
                  </a:lnTo>
                  <a:lnTo>
                    <a:pt x="41" y="265"/>
                  </a:lnTo>
                  <a:lnTo>
                    <a:pt x="30" y="247"/>
                  </a:lnTo>
                  <a:lnTo>
                    <a:pt x="21" y="229"/>
                  </a:lnTo>
                  <a:lnTo>
                    <a:pt x="13" y="209"/>
                  </a:lnTo>
                  <a:lnTo>
                    <a:pt x="7" y="190"/>
                  </a:lnTo>
                  <a:lnTo>
                    <a:pt x="0" y="143"/>
                  </a:lnTo>
                  <a:lnTo>
                    <a:pt x="4" y="93"/>
                  </a:lnTo>
                  <a:lnTo>
                    <a:pt x="13" y="44"/>
                  </a:lnTo>
                  <a:lnTo>
                    <a:pt x="26" y="0"/>
                  </a:lnTo>
                  <a:lnTo>
                    <a:pt x="26" y="0"/>
                  </a:lnTo>
                  <a:lnTo>
                    <a:pt x="26" y="0"/>
                  </a:lnTo>
                  <a:lnTo>
                    <a:pt x="26" y="0"/>
                  </a:lnTo>
                  <a:lnTo>
                    <a:pt x="26"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0" name="Freeform 200"/>
            <p:cNvSpPr>
              <a:spLocks/>
            </p:cNvSpPr>
            <p:nvPr/>
          </p:nvSpPr>
          <p:spPr bwMode="auto">
            <a:xfrm flipH="1">
              <a:off x="397" y="2419"/>
              <a:ext cx="615" cy="807"/>
            </a:xfrm>
            <a:custGeom>
              <a:avLst/>
              <a:gdLst>
                <a:gd name="T0" fmla="*/ 612 w 615"/>
                <a:gd name="T1" fmla="*/ 68 h 807"/>
                <a:gd name="T2" fmla="*/ 593 w 615"/>
                <a:gd name="T3" fmla="*/ 206 h 807"/>
                <a:gd name="T4" fmla="*/ 551 w 615"/>
                <a:gd name="T5" fmla="*/ 338 h 807"/>
                <a:gd name="T6" fmla="*/ 487 w 615"/>
                <a:gd name="T7" fmla="*/ 462 h 807"/>
                <a:gd name="T8" fmla="*/ 426 w 615"/>
                <a:gd name="T9" fmla="*/ 544 h 807"/>
                <a:gd name="T10" fmla="*/ 381 w 615"/>
                <a:gd name="T11" fmla="*/ 592 h 807"/>
                <a:gd name="T12" fmla="*/ 330 w 615"/>
                <a:gd name="T13" fmla="*/ 638 h 807"/>
                <a:gd name="T14" fmla="*/ 278 w 615"/>
                <a:gd name="T15" fmla="*/ 679 h 807"/>
                <a:gd name="T16" fmla="*/ 238 w 615"/>
                <a:gd name="T17" fmla="*/ 708 h 807"/>
                <a:gd name="T18" fmla="*/ 210 w 615"/>
                <a:gd name="T19" fmla="*/ 725 h 807"/>
                <a:gd name="T20" fmla="*/ 182 w 615"/>
                <a:gd name="T21" fmla="*/ 743 h 807"/>
                <a:gd name="T22" fmla="*/ 152 w 615"/>
                <a:gd name="T23" fmla="*/ 761 h 807"/>
                <a:gd name="T24" fmla="*/ 121 w 615"/>
                <a:gd name="T25" fmla="*/ 777 h 807"/>
                <a:gd name="T26" fmla="*/ 88 w 615"/>
                <a:gd name="T27" fmla="*/ 790 h 807"/>
                <a:gd name="T28" fmla="*/ 57 w 615"/>
                <a:gd name="T29" fmla="*/ 800 h 807"/>
                <a:gd name="T30" fmla="*/ 24 w 615"/>
                <a:gd name="T31" fmla="*/ 805 h 807"/>
                <a:gd name="T32" fmla="*/ 6 w 615"/>
                <a:gd name="T33" fmla="*/ 805 h 807"/>
                <a:gd name="T34" fmla="*/ 0 w 615"/>
                <a:gd name="T35" fmla="*/ 799 h 807"/>
                <a:gd name="T36" fmla="*/ 15 w 615"/>
                <a:gd name="T37" fmla="*/ 790 h 807"/>
                <a:gd name="T38" fmla="*/ 45 w 615"/>
                <a:gd name="T39" fmla="*/ 778 h 807"/>
                <a:gd name="T40" fmla="*/ 75 w 615"/>
                <a:gd name="T41" fmla="*/ 765 h 807"/>
                <a:gd name="T42" fmla="*/ 105 w 615"/>
                <a:gd name="T43" fmla="*/ 753 h 807"/>
                <a:gd name="T44" fmla="*/ 134 w 615"/>
                <a:gd name="T45" fmla="*/ 739 h 807"/>
                <a:gd name="T46" fmla="*/ 162 w 615"/>
                <a:gd name="T47" fmla="*/ 723 h 807"/>
                <a:gd name="T48" fmla="*/ 190 w 615"/>
                <a:gd name="T49" fmla="*/ 706 h 807"/>
                <a:gd name="T50" fmla="*/ 217 w 615"/>
                <a:gd name="T51" fmla="*/ 690 h 807"/>
                <a:gd name="T52" fmla="*/ 259 w 615"/>
                <a:gd name="T53" fmla="*/ 661 h 807"/>
                <a:gd name="T54" fmla="*/ 312 w 615"/>
                <a:gd name="T55" fmla="*/ 618 h 807"/>
                <a:gd name="T56" fmla="*/ 363 w 615"/>
                <a:gd name="T57" fmla="*/ 571 h 807"/>
                <a:gd name="T58" fmla="*/ 411 w 615"/>
                <a:gd name="T59" fmla="*/ 522 h 807"/>
                <a:gd name="T60" fmla="*/ 452 w 615"/>
                <a:gd name="T61" fmla="*/ 471 h 807"/>
                <a:gd name="T62" fmla="*/ 487 w 615"/>
                <a:gd name="T63" fmla="*/ 419 h 807"/>
                <a:gd name="T64" fmla="*/ 517 w 615"/>
                <a:gd name="T65" fmla="*/ 363 h 807"/>
                <a:gd name="T66" fmla="*/ 543 w 615"/>
                <a:gd name="T67" fmla="*/ 306 h 807"/>
                <a:gd name="T68" fmla="*/ 567 w 615"/>
                <a:gd name="T69" fmla="*/ 243 h 807"/>
                <a:gd name="T70" fmla="*/ 588 w 615"/>
                <a:gd name="T71" fmla="*/ 176 h 807"/>
                <a:gd name="T72" fmla="*/ 603 w 615"/>
                <a:gd name="T73" fmla="*/ 107 h 807"/>
                <a:gd name="T74" fmla="*/ 612 w 615"/>
                <a:gd name="T75" fmla="*/ 37 h 807"/>
                <a:gd name="T76" fmla="*/ 614 w 615"/>
                <a:gd name="T77" fmla="*/ 0 h 807"/>
                <a:gd name="T78" fmla="*/ 615 w 615"/>
                <a:gd name="T79" fmla="*/ 0 h 807"/>
                <a:gd name="T80" fmla="*/ 615 w 615"/>
                <a:gd name="T8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5" h="807">
                  <a:moveTo>
                    <a:pt x="615" y="0"/>
                  </a:moveTo>
                  <a:lnTo>
                    <a:pt x="612" y="68"/>
                  </a:lnTo>
                  <a:lnTo>
                    <a:pt x="606" y="137"/>
                  </a:lnTo>
                  <a:lnTo>
                    <a:pt x="593" y="206"/>
                  </a:lnTo>
                  <a:lnTo>
                    <a:pt x="575" y="273"/>
                  </a:lnTo>
                  <a:lnTo>
                    <a:pt x="551" y="338"/>
                  </a:lnTo>
                  <a:lnTo>
                    <a:pt x="521" y="402"/>
                  </a:lnTo>
                  <a:lnTo>
                    <a:pt x="487" y="462"/>
                  </a:lnTo>
                  <a:lnTo>
                    <a:pt x="448" y="518"/>
                  </a:lnTo>
                  <a:lnTo>
                    <a:pt x="426" y="544"/>
                  </a:lnTo>
                  <a:lnTo>
                    <a:pt x="404" y="569"/>
                  </a:lnTo>
                  <a:lnTo>
                    <a:pt x="381" y="592"/>
                  </a:lnTo>
                  <a:lnTo>
                    <a:pt x="356" y="615"/>
                  </a:lnTo>
                  <a:lnTo>
                    <a:pt x="330" y="638"/>
                  </a:lnTo>
                  <a:lnTo>
                    <a:pt x="304" y="658"/>
                  </a:lnTo>
                  <a:lnTo>
                    <a:pt x="278" y="679"/>
                  </a:lnTo>
                  <a:lnTo>
                    <a:pt x="251" y="699"/>
                  </a:lnTo>
                  <a:lnTo>
                    <a:pt x="238" y="708"/>
                  </a:lnTo>
                  <a:lnTo>
                    <a:pt x="225" y="717"/>
                  </a:lnTo>
                  <a:lnTo>
                    <a:pt x="210" y="725"/>
                  </a:lnTo>
                  <a:lnTo>
                    <a:pt x="196" y="734"/>
                  </a:lnTo>
                  <a:lnTo>
                    <a:pt x="182" y="743"/>
                  </a:lnTo>
                  <a:lnTo>
                    <a:pt x="166" y="752"/>
                  </a:lnTo>
                  <a:lnTo>
                    <a:pt x="152" y="761"/>
                  </a:lnTo>
                  <a:lnTo>
                    <a:pt x="136" y="769"/>
                  </a:lnTo>
                  <a:lnTo>
                    <a:pt x="121" y="777"/>
                  </a:lnTo>
                  <a:lnTo>
                    <a:pt x="105" y="783"/>
                  </a:lnTo>
                  <a:lnTo>
                    <a:pt x="88" y="790"/>
                  </a:lnTo>
                  <a:lnTo>
                    <a:pt x="73" y="795"/>
                  </a:lnTo>
                  <a:lnTo>
                    <a:pt x="57" y="800"/>
                  </a:lnTo>
                  <a:lnTo>
                    <a:pt x="41" y="803"/>
                  </a:lnTo>
                  <a:lnTo>
                    <a:pt x="24" y="805"/>
                  </a:lnTo>
                  <a:lnTo>
                    <a:pt x="9" y="807"/>
                  </a:lnTo>
                  <a:lnTo>
                    <a:pt x="6" y="805"/>
                  </a:lnTo>
                  <a:lnTo>
                    <a:pt x="2" y="803"/>
                  </a:lnTo>
                  <a:lnTo>
                    <a:pt x="0" y="799"/>
                  </a:lnTo>
                  <a:lnTo>
                    <a:pt x="1" y="796"/>
                  </a:lnTo>
                  <a:lnTo>
                    <a:pt x="15" y="790"/>
                  </a:lnTo>
                  <a:lnTo>
                    <a:pt x="31" y="783"/>
                  </a:lnTo>
                  <a:lnTo>
                    <a:pt x="45" y="778"/>
                  </a:lnTo>
                  <a:lnTo>
                    <a:pt x="61" y="772"/>
                  </a:lnTo>
                  <a:lnTo>
                    <a:pt x="75" y="765"/>
                  </a:lnTo>
                  <a:lnTo>
                    <a:pt x="91" y="760"/>
                  </a:lnTo>
                  <a:lnTo>
                    <a:pt x="105" y="753"/>
                  </a:lnTo>
                  <a:lnTo>
                    <a:pt x="119" y="747"/>
                  </a:lnTo>
                  <a:lnTo>
                    <a:pt x="134" y="739"/>
                  </a:lnTo>
                  <a:lnTo>
                    <a:pt x="148" y="731"/>
                  </a:lnTo>
                  <a:lnTo>
                    <a:pt x="162" y="723"/>
                  </a:lnTo>
                  <a:lnTo>
                    <a:pt x="177" y="716"/>
                  </a:lnTo>
                  <a:lnTo>
                    <a:pt x="190" y="706"/>
                  </a:lnTo>
                  <a:lnTo>
                    <a:pt x="204" y="697"/>
                  </a:lnTo>
                  <a:lnTo>
                    <a:pt x="217" y="690"/>
                  </a:lnTo>
                  <a:lnTo>
                    <a:pt x="230" y="680"/>
                  </a:lnTo>
                  <a:lnTo>
                    <a:pt x="259" y="661"/>
                  </a:lnTo>
                  <a:lnTo>
                    <a:pt x="286" y="640"/>
                  </a:lnTo>
                  <a:lnTo>
                    <a:pt x="312" y="618"/>
                  </a:lnTo>
                  <a:lnTo>
                    <a:pt x="338" y="596"/>
                  </a:lnTo>
                  <a:lnTo>
                    <a:pt x="363" y="571"/>
                  </a:lnTo>
                  <a:lnTo>
                    <a:pt x="387" y="547"/>
                  </a:lnTo>
                  <a:lnTo>
                    <a:pt x="411" y="522"/>
                  </a:lnTo>
                  <a:lnTo>
                    <a:pt x="433" y="496"/>
                  </a:lnTo>
                  <a:lnTo>
                    <a:pt x="452" y="471"/>
                  </a:lnTo>
                  <a:lnTo>
                    <a:pt x="471" y="445"/>
                  </a:lnTo>
                  <a:lnTo>
                    <a:pt x="487" y="419"/>
                  </a:lnTo>
                  <a:lnTo>
                    <a:pt x="503" y="392"/>
                  </a:lnTo>
                  <a:lnTo>
                    <a:pt x="517" y="363"/>
                  </a:lnTo>
                  <a:lnTo>
                    <a:pt x="532" y="336"/>
                  </a:lnTo>
                  <a:lnTo>
                    <a:pt x="543" y="306"/>
                  </a:lnTo>
                  <a:lnTo>
                    <a:pt x="555" y="277"/>
                  </a:lnTo>
                  <a:lnTo>
                    <a:pt x="567" y="243"/>
                  </a:lnTo>
                  <a:lnTo>
                    <a:pt x="578" y="210"/>
                  </a:lnTo>
                  <a:lnTo>
                    <a:pt x="588" y="176"/>
                  </a:lnTo>
                  <a:lnTo>
                    <a:pt x="597" y="142"/>
                  </a:lnTo>
                  <a:lnTo>
                    <a:pt x="603" y="107"/>
                  </a:lnTo>
                  <a:lnTo>
                    <a:pt x="608" y="72"/>
                  </a:lnTo>
                  <a:lnTo>
                    <a:pt x="612" y="37"/>
                  </a:lnTo>
                  <a:lnTo>
                    <a:pt x="614" y="0"/>
                  </a:lnTo>
                  <a:lnTo>
                    <a:pt x="614" y="0"/>
                  </a:lnTo>
                  <a:lnTo>
                    <a:pt x="615" y="0"/>
                  </a:lnTo>
                  <a:lnTo>
                    <a:pt x="615" y="0"/>
                  </a:lnTo>
                  <a:lnTo>
                    <a:pt x="615" y="0"/>
                  </a:lnTo>
                  <a:lnTo>
                    <a:pt x="6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1" name="Freeform 201"/>
            <p:cNvSpPr>
              <a:spLocks/>
            </p:cNvSpPr>
            <p:nvPr/>
          </p:nvSpPr>
          <p:spPr bwMode="auto">
            <a:xfrm flipH="1">
              <a:off x="934" y="2713"/>
              <a:ext cx="639" cy="523"/>
            </a:xfrm>
            <a:custGeom>
              <a:avLst/>
              <a:gdLst>
                <a:gd name="T0" fmla="*/ 16 w 639"/>
                <a:gd name="T1" fmla="*/ 24 h 523"/>
                <a:gd name="T2" fmla="*/ 43 w 639"/>
                <a:gd name="T3" fmla="*/ 68 h 523"/>
                <a:gd name="T4" fmla="*/ 73 w 639"/>
                <a:gd name="T5" fmla="*/ 112 h 523"/>
                <a:gd name="T6" fmla="*/ 103 w 639"/>
                <a:gd name="T7" fmla="*/ 154 h 523"/>
                <a:gd name="T8" fmla="*/ 134 w 639"/>
                <a:gd name="T9" fmla="*/ 195 h 523"/>
                <a:gd name="T10" fmla="*/ 168 w 639"/>
                <a:gd name="T11" fmla="*/ 234 h 523"/>
                <a:gd name="T12" fmla="*/ 204 w 639"/>
                <a:gd name="T13" fmla="*/ 271 h 523"/>
                <a:gd name="T14" fmla="*/ 245 w 639"/>
                <a:gd name="T15" fmla="*/ 306 h 523"/>
                <a:gd name="T16" fmla="*/ 286 w 639"/>
                <a:gd name="T17" fmla="*/ 338 h 523"/>
                <a:gd name="T18" fmla="*/ 328 w 639"/>
                <a:gd name="T19" fmla="*/ 367 h 523"/>
                <a:gd name="T20" fmla="*/ 371 w 639"/>
                <a:gd name="T21" fmla="*/ 394 h 523"/>
                <a:gd name="T22" fmla="*/ 415 w 639"/>
                <a:gd name="T23" fmla="*/ 419 h 523"/>
                <a:gd name="T24" fmla="*/ 462 w 639"/>
                <a:gd name="T25" fmla="*/ 442 h 523"/>
                <a:gd name="T26" fmla="*/ 509 w 639"/>
                <a:gd name="T27" fmla="*/ 464 h 523"/>
                <a:gd name="T28" fmla="*/ 557 w 639"/>
                <a:gd name="T29" fmla="*/ 485 h 523"/>
                <a:gd name="T30" fmla="*/ 606 w 639"/>
                <a:gd name="T31" fmla="*/ 505 h 523"/>
                <a:gd name="T32" fmla="*/ 635 w 639"/>
                <a:gd name="T33" fmla="*/ 514 h 523"/>
                <a:gd name="T34" fmla="*/ 639 w 639"/>
                <a:gd name="T35" fmla="*/ 520 h 523"/>
                <a:gd name="T36" fmla="*/ 627 w 639"/>
                <a:gd name="T37" fmla="*/ 523 h 523"/>
                <a:gd name="T38" fmla="*/ 608 w 639"/>
                <a:gd name="T39" fmla="*/ 520 h 523"/>
                <a:gd name="T40" fmla="*/ 589 w 639"/>
                <a:gd name="T41" fmla="*/ 515 h 523"/>
                <a:gd name="T42" fmla="*/ 572 w 639"/>
                <a:gd name="T43" fmla="*/ 509 h 523"/>
                <a:gd name="T44" fmla="*/ 550 w 639"/>
                <a:gd name="T45" fmla="*/ 500 h 523"/>
                <a:gd name="T46" fmla="*/ 523 w 639"/>
                <a:gd name="T47" fmla="*/ 487 h 523"/>
                <a:gd name="T48" fmla="*/ 497 w 639"/>
                <a:gd name="T49" fmla="*/ 474 h 523"/>
                <a:gd name="T50" fmla="*/ 471 w 639"/>
                <a:gd name="T51" fmla="*/ 459 h 523"/>
                <a:gd name="T52" fmla="*/ 432 w 639"/>
                <a:gd name="T53" fmla="*/ 440 h 523"/>
                <a:gd name="T54" fmla="*/ 380 w 639"/>
                <a:gd name="T55" fmla="*/ 411 h 523"/>
                <a:gd name="T56" fmla="*/ 329 w 639"/>
                <a:gd name="T57" fmla="*/ 383 h 523"/>
                <a:gd name="T58" fmla="*/ 280 w 639"/>
                <a:gd name="T59" fmla="*/ 350 h 523"/>
                <a:gd name="T60" fmla="*/ 236 w 639"/>
                <a:gd name="T61" fmla="*/ 315 h 523"/>
                <a:gd name="T62" fmla="*/ 197 w 639"/>
                <a:gd name="T63" fmla="*/ 280 h 523"/>
                <a:gd name="T64" fmla="*/ 160 w 639"/>
                <a:gd name="T65" fmla="*/ 242 h 523"/>
                <a:gd name="T66" fmla="*/ 126 w 639"/>
                <a:gd name="T67" fmla="*/ 202 h 523"/>
                <a:gd name="T68" fmla="*/ 94 w 639"/>
                <a:gd name="T69" fmla="*/ 160 h 523"/>
                <a:gd name="T70" fmla="*/ 65 w 639"/>
                <a:gd name="T71" fmla="*/ 116 h 523"/>
                <a:gd name="T72" fmla="*/ 38 w 639"/>
                <a:gd name="T73" fmla="*/ 70 h 523"/>
                <a:gd name="T74" fmla="*/ 12 w 639"/>
                <a:gd name="T75" fmla="*/ 24 h 523"/>
                <a:gd name="T76" fmla="*/ 0 w 639"/>
                <a:gd name="T77" fmla="*/ 0 h 523"/>
                <a:gd name="T78" fmla="*/ 1 w 639"/>
                <a:gd name="T79" fmla="*/ 0 h 523"/>
                <a:gd name="T80" fmla="*/ 1 w 639"/>
                <a:gd name="T81"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9" h="523">
                  <a:moveTo>
                    <a:pt x="1" y="0"/>
                  </a:moveTo>
                  <a:lnTo>
                    <a:pt x="16" y="24"/>
                  </a:lnTo>
                  <a:lnTo>
                    <a:pt x="29" y="46"/>
                  </a:lnTo>
                  <a:lnTo>
                    <a:pt x="43" y="68"/>
                  </a:lnTo>
                  <a:lnTo>
                    <a:pt x="57" y="90"/>
                  </a:lnTo>
                  <a:lnTo>
                    <a:pt x="73" y="112"/>
                  </a:lnTo>
                  <a:lnTo>
                    <a:pt x="87" y="133"/>
                  </a:lnTo>
                  <a:lnTo>
                    <a:pt x="103" y="154"/>
                  </a:lnTo>
                  <a:lnTo>
                    <a:pt x="118" y="174"/>
                  </a:lnTo>
                  <a:lnTo>
                    <a:pt x="134" y="195"/>
                  </a:lnTo>
                  <a:lnTo>
                    <a:pt x="151" y="215"/>
                  </a:lnTo>
                  <a:lnTo>
                    <a:pt x="168" y="234"/>
                  </a:lnTo>
                  <a:lnTo>
                    <a:pt x="186" y="253"/>
                  </a:lnTo>
                  <a:lnTo>
                    <a:pt x="204" y="271"/>
                  </a:lnTo>
                  <a:lnTo>
                    <a:pt x="224" y="289"/>
                  </a:lnTo>
                  <a:lnTo>
                    <a:pt x="245" y="306"/>
                  </a:lnTo>
                  <a:lnTo>
                    <a:pt x="265" y="323"/>
                  </a:lnTo>
                  <a:lnTo>
                    <a:pt x="286" y="338"/>
                  </a:lnTo>
                  <a:lnTo>
                    <a:pt x="307" y="353"/>
                  </a:lnTo>
                  <a:lnTo>
                    <a:pt x="328" y="367"/>
                  </a:lnTo>
                  <a:lnTo>
                    <a:pt x="350" y="381"/>
                  </a:lnTo>
                  <a:lnTo>
                    <a:pt x="371" y="394"/>
                  </a:lnTo>
                  <a:lnTo>
                    <a:pt x="393" y="407"/>
                  </a:lnTo>
                  <a:lnTo>
                    <a:pt x="415" y="419"/>
                  </a:lnTo>
                  <a:lnTo>
                    <a:pt x="438" y="431"/>
                  </a:lnTo>
                  <a:lnTo>
                    <a:pt x="462" y="442"/>
                  </a:lnTo>
                  <a:lnTo>
                    <a:pt x="485" y="453"/>
                  </a:lnTo>
                  <a:lnTo>
                    <a:pt x="509" y="464"/>
                  </a:lnTo>
                  <a:lnTo>
                    <a:pt x="533" y="475"/>
                  </a:lnTo>
                  <a:lnTo>
                    <a:pt x="557" y="485"/>
                  </a:lnTo>
                  <a:lnTo>
                    <a:pt x="581" y="496"/>
                  </a:lnTo>
                  <a:lnTo>
                    <a:pt x="606" y="505"/>
                  </a:lnTo>
                  <a:lnTo>
                    <a:pt x="631" y="513"/>
                  </a:lnTo>
                  <a:lnTo>
                    <a:pt x="635" y="514"/>
                  </a:lnTo>
                  <a:lnTo>
                    <a:pt x="637" y="517"/>
                  </a:lnTo>
                  <a:lnTo>
                    <a:pt x="639" y="520"/>
                  </a:lnTo>
                  <a:lnTo>
                    <a:pt x="636" y="522"/>
                  </a:lnTo>
                  <a:lnTo>
                    <a:pt x="627" y="523"/>
                  </a:lnTo>
                  <a:lnTo>
                    <a:pt x="617" y="522"/>
                  </a:lnTo>
                  <a:lnTo>
                    <a:pt x="608" y="520"/>
                  </a:lnTo>
                  <a:lnTo>
                    <a:pt x="598" y="518"/>
                  </a:lnTo>
                  <a:lnTo>
                    <a:pt x="589" y="515"/>
                  </a:lnTo>
                  <a:lnTo>
                    <a:pt x="581" y="511"/>
                  </a:lnTo>
                  <a:lnTo>
                    <a:pt x="572" y="509"/>
                  </a:lnTo>
                  <a:lnTo>
                    <a:pt x="563" y="505"/>
                  </a:lnTo>
                  <a:lnTo>
                    <a:pt x="550" y="500"/>
                  </a:lnTo>
                  <a:lnTo>
                    <a:pt x="536" y="493"/>
                  </a:lnTo>
                  <a:lnTo>
                    <a:pt x="523" y="487"/>
                  </a:lnTo>
                  <a:lnTo>
                    <a:pt x="510" y="480"/>
                  </a:lnTo>
                  <a:lnTo>
                    <a:pt x="497" y="474"/>
                  </a:lnTo>
                  <a:lnTo>
                    <a:pt x="484" y="467"/>
                  </a:lnTo>
                  <a:lnTo>
                    <a:pt x="471" y="459"/>
                  </a:lnTo>
                  <a:lnTo>
                    <a:pt x="458" y="453"/>
                  </a:lnTo>
                  <a:lnTo>
                    <a:pt x="432" y="440"/>
                  </a:lnTo>
                  <a:lnTo>
                    <a:pt x="406" y="425"/>
                  </a:lnTo>
                  <a:lnTo>
                    <a:pt x="380" y="411"/>
                  </a:lnTo>
                  <a:lnTo>
                    <a:pt x="354" y="397"/>
                  </a:lnTo>
                  <a:lnTo>
                    <a:pt x="329" y="383"/>
                  </a:lnTo>
                  <a:lnTo>
                    <a:pt x="304" y="366"/>
                  </a:lnTo>
                  <a:lnTo>
                    <a:pt x="280" y="350"/>
                  </a:lnTo>
                  <a:lnTo>
                    <a:pt x="256" y="332"/>
                  </a:lnTo>
                  <a:lnTo>
                    <a:pt x="236" y="315"/>
                  </a:lnTo>
                  <a:lnTo>
                    <a:pt x="216" y="298"/>
                  </a:lnTo>
                  <a:lnTo>
                    <a:pt x="197" y="280"/>
                  </a:lnTo>
                  <a:lnTo>
                    <a:pt x="177" y="262"/>
                  </a:lnTo>
                  <a:lnTo>
                    <a:pt x="160" y="242"/>
                  </a:lnTo>
                  <a:lnTo>
                    <a:pt x="142" y="223"/>
                  </a:lnTo>
                  <a:lnTo>
                    <a:pt x="126" y="202"/>
                  </a:lnTo>
                  <a:lnTo>
                    <a:pt x="109" y="181"/>
                  </a:lnTo>
                  <a:lnTo>
                    <a:pt x="94" y="160"/>
                  </a:lnTo>
                  <a:lnTo>
                    <a:pt x="79" y="138"/>
                  </a:lnTo>
                  <a:lnTo>
                    <a:pt x="65" y="116"/>
                  </a:lnTo>
                  <a:lnTo>
                    <a:pt x="51" y="94"/>
                  </a:lnTo>
                  <a:lnTo>
                    <a:pt x="38" y="70"/>
                  </a:lnTo>
                  <a:lnTo>
                    <a:pt x="25" y="47"/>
                  </a:lnTo>
                  <a:lnTo>
                    <a:pt x="12" y="24"/>
                  </a:lnTo>
                  <a:lnTo>
                    <a:pt x="0" y="0"/>
                  </a:lnTo>
                  <a:lnTo>
                    <a:pt x="0"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2" name="Freeform 202"/>
            <p:cNvSpPr>
              <a:spLocks/>
            </p:cNvSpPr>
            <p:nvPr/>
          </p:nvSpPr>
          <p:spPr bwMode="auto">
            <a:xfrm flipH="1">
              <a:off x="930" y="2636"/>
              <a:ext cx="606" cy="391"/>
            </a:xfrm>
            <a:custGeom>
              <a:avLst/>
              <a:gdLst>
                <a:gd name="T0" fmla="*/ 18 w 606"/>
                <a:gd name="T1" fmla="*/ 19 h 391"/>
                <a:gd name="T2" fmla="*/ 57 w 606"/>
                <a:gd name="T3" fmla="*/ 47 h 391"/>
                <a:gd name="T4" fmla="*/ 98 w 606"/>
                <a:gd name="T5" fmla="*/ 71 h 391"/>
                <a:gd name="T6" fmla="*/ 141 w 606"/>
                <a:gd name="T7" fmla="*/ 88 h 391"/>
                <a:gd name="T8" fmla="*/ 187 w 606"/>
                <a:gd name="T9" fmla="*/ 103 h 391"/>
                <a:gd name="T10" fmla="*/ 234 w 606"/>
                <a:gd name="T11" fmla="*/ 115 h 391"/>
                <a:gd name="T12" fmla="*/ 280 w 606"/>
                <a:gd name="T13" fmla="*/ 128 h 391"/>
                <a:gd name="T14" fmla="*/ 327 w 606"/>
                <a:gd name="T15" fmla="*/ 142 h 391"/>
                <a:gd name="T16" fmla="*/ 372 w 606"/>
                <a:gd name="T17" fmla="*/ 158 h 391"/>
                <a:gd name="T18" fmla="*/ 413 w 606"/>
                <a:gd name="T19" fmla="*/ 177 h 391"/>
                <a:gd name="T20" fmla="*/ 452 w 606"/>
                <a:gd name="T21" fmla="*/ 199 h 391"/>
                <a:gd name="T22" fmla="*/ 490 w 606"/>
                <a:gd name="T23" fmla="*/ 225 h 391"/>
                <a:gd name="T24" fmla="*/ 524 w 606"/>
                <a:gd name="T25" fmla="*/ 255 h 391"/>
                <a:gd name="T26" fmla="*/ 554 w 606"/>
                <a:gd name="T27" fmla="*/ 288 h 391"/>
                <a:gd name="T28" fmla="*/ 580 w 606"/>
                <a:gd name="T29" fmla="*/ 326 h 391"/>
                <a:gd name="T30" fmla="*/ 598 w 606"/>
                <a:gd name="T31" fmla="*/ 367 h 391"/>
                <a:gd name="T32" fmla="*/ 606 w 606"/>
                <a:gd name="T33" fmla="*/ 391 h 391"/>
                <a:gd name="T34" fmla="*/ 603 w 606"/>
                <a:gd name="T35" fmla="*/ 391 h 391"/>
                <a:gd name="T36" fmla="*/ 594 w 606"/>
                <a:gd name="T37" fmla="*/ 363 h 391"/>
                <a:gd name="T38" fmla="*/ 568 w 606"/>
                <a:gd name="T39" fmla="*/ 318 h 391"/>
                <a:gd name="T40" fmla="*/ 537 w 606"/>
                <a:gd name="T41" fmla="*/ 277 h 391"/>
                <a:gd name="T42" fmla="*/ 498 w 606"/>
                <a:gd name="T43" fmla="*/ 244 h 391"/>
                <a:gd name="T44" fmla="*/ 456 w 606"/>
                <a:gd name="T45" fmla="*/ 214 h 391"/>
                <a:gd name="T46" fmla="*/ 411 w 606"/>
                <a:gd name="T47" fmla="*/ 189 h 391"/>
                <a:gd name="T48" fmla="*/ 362 w 606"/>
                <a:gd name="T49" fmla="*/ 168 h 391"/>
                <a:gd name="T50" fmla="*/ 314 w 606"/>
                <a:gd name="T51" fmla="*/ 149 h 391"/>
                <a:gd name="T52" fmla="*/ 270 w 606"/>
                <a:gd name="T53" fmla="*/ 134 h 391"/>
                <a:gd name="T54" fmla="*/ 230 w 606"/>
                <a:gd name="T55" fmla="*/ 123 h 391"/>
                <a:gd name="T56" fmla="*/ 191 w 606"/>
                <a:gd name="T57" fmla="*/ 111 h 391"/>
                <a:gd name="T58" fmla="*/ 153 w 606"/>
                <a:gd name="T59" fmla="*/ 98 h 391"/>
                <a:gd name="T60" fmla="*/ 115 w 606"/>
                <a:gd name="T61" fmla="*/ 82 h 391"/>
                <a:gd name="T62" fmla="*/ 80 w 606"/>
                <a:gd name="T63" fmla="*/ 65 h 391"/>
                <a:gd name="T64" fmla="*/ 46 w 606"/>
                <a:gd name="T65" fmla="*/ 43 h 391"/>
                <a:gd name="T66" fmla="*/ 14 w 606"/>
                <a:gd name="T67" fmla="*/ 17 h 391"/>
                <a:gd name="T68" fmla="*/ 0 w 606"/>
                <a:gd name="T69" fmla="*/ 2 h 391"/>
                <a:gd name="T70" fmla="*/ 0 w 606"/>
                <a:gd name="T71" fmla="*/ 0 h 391"/>
                <a:gd name="T72" fmla="*/ 0 w 606"/>
                <a:gd name="T7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6" h="391">
                  <a:moveTo>
                    <a:pt x="0" y="0"/>
                  </a:moveTo>
                  <a:lnTo>
                    <a:pt x="18" y="19"/>
                  </a:lnTo>
                  <a:lnTo>
                    <a:pt x="36" y="34"/>
                  </a:lnTo>
                  <a:lnTo>
                    <a:pt x="57" y="47"/>
                  </a:lnTo>
                  <a:lnTo>
                    <a:pt x="76" y="60"/>
                  </a:lnTo>
                  <a:lnTo>
                    <a:pt x="98" y="71"/>
                  </a:lnTo>
                  <a:lnTo>
                    <a:pt x="119" y="80"/>
                  </a:lnTo>
                  <a:lnTo>
                    <a:pt x="141" y="88"/>
                  </a:lnTo>
                  <a:lnTo>
                    <a:pt x="165" y="95"/>
                  </a:lnTo>
                  <a:lnTo>
                    <a:pt x="187" y="103"/>
                  </a:lnTo>
                  <a:lnTo>
                    <a:pt x="210" y="110"/>
                  </a:lnTo>
                  <a:lnTo>
                    <a:pt x="234" y="115"/>
                  </a:lnTo>
                  <a:lnTo>
                    <a:pt x="257" y="121"/>
                  </a:lnTo>
                  <a:lnTo>
                    <a:pt x="280" y="128"/>
                  </a:lnTo>
                  <a:lnTo>
                    <a:pt x="304" y="134"/>
                  </a:lnTo>
                  <a:lnTo>
                    <a:pt x="327" y="142"/>
                  </a:lnTo>
                  <a:lnTo>
                    <a:pt x="351" y="150"/>
                  </a:lnTo>
                  <a:lnTo>
                    <a:pt x="372" y="158"/>
                  </a:lnTo>
                  <a:lnTo>
                    <a:pt x="392" y="167"/>
                  </a:lnTo>
                  <a:lnTo>
                    <a:pt x="413" y="177"/>
                  </a:lnTo>
                  <a:lnTo>
                    <a:pt x="433" y="188"/>
                  </a:lnTo>
                  <a:lnTo>
                    <a:pt x="452" y="199"/>
                  </a:lnTo>
                  <a:lnTo>
                    <a:pt x="472" y="211"/>
                  </a:lnTo>
                  <a:lnTo>
                    <a:pt x="490" y="225"/>
                  </a:lnTo>
                  <a:lnTo>
                    <a:pt x="508" y="240"/>
                  </a:lnTo>
                  <a:lnTo>
                    <a:pt x="524" y="255"/>
                  </a:lnTo>
                  <a:lnTo>
                    <a:pt x="539" y="271"/>
                  </a:lnTo>
                  <a:lnTo>
                    <a:pt x="554" y="288"/>
                  </a:lnTo>
                  <a:lnTo>
                    <a:pt x="568" y="306"/>
                  </a:lnTo>
                  <a:lnTo>
                    <a:pt x="580" y="326"/>
                  </a:lnTo>
                  <a:lnTo>
                    <a:pt x="590" y="346"/>
                  </a:lnTo>
                  <a:lnTo>
                    <a:pt x="598" y="367"/>
                  </a:lnTo>
                  <a:lnTo>
                    <a:pt x="606" y="389"/>
                  </a:lnTo>
                  <a:lnTo>
                    <a:pt x="606" y="391"/>
                  </a:lnTo>
                  <a:lnTo>
                    <a:pt x="604" y="391"/>
                  </a:lnTo>
                  <a:lnTo>
                    <a:pt x="603" y="391"/>
                  </a:lnTo>
                  <a:lnTo>
                    <a:pt x="603" y="389"/>
                  </a:lnTo>
                  <a:lnTo>
                    <a:pt x="594" y="363"/>
                  </a:lnTo>
                  <a:lnTo>
                    <a:pt x="582" y="340"/>
                  </a:lnTo>
                  <a:lnTo>
                    <a:pt x="568" y="318"/>
                  </a:lnTo>
                  <a:lnTo>
                    <a:pt x="554" y="297"/>
                  </a:lnTo>
                  <a:lnTo>
                    <a:pt x="537" y="277"/>
                  </a:lnTo>
                  <a:lnTo>
                    <a:pt x="517" y="259"/>
                  </a:lnTo>
                  <a:lnTo>
                    <a:pt x="498" y="244"/>
                  </a:lnTo>
                  <a:lnTo>
                    <a:pt x="478" y="228"/>
                  </a:lnTo>
                  <a:lnTo>
                    <a:pt x="456" y="214"/>
                  </a:lnTo>
                  <a:lnTo>
                    <a:pt x="434" y="201"/>
                  </a:lnTo>
                  <a:lnTo>
                    <a:pt x="411" y="189"/>
                  </a:lnTo>
                  <a:lnTo>
                    <a:pt x="387" y="177"/>
                  </a:lnTo>
                  <a:lnTo>
                    <a:pt x="362" y="168"/>
                  </a:lnTo>
                  <a:lnTo>
                    <a:pt x="338" y="158"/>
                  </a:lnTo>
                  <a:lnTo>
                    <a:pt x="314" y="149"/>
                  </a:lnTo>
                  <a:lnTo>
                    <a:pt x="290" y="141"/>
                  </a:lnTo>
                  <a:lnTo>
                    <a:pt x="270" y="134"/>
                  </a:lnTo>
                  <a:lnTo>
                    <a:pt x="249" y="128"/>
                  </a:lnTo>
                  <a:lnTo>
                    <a:pt x="230" y="123"/>
                  </a:lnTo>
                  <a:lnTo>
                    <a:pt x="210" y="116"/>
                  </a:lnTo>
                  <a:lnTo>
                    <a:pt x="191" y="111"/>
                  </a:lnTo>
                  <a:lnTo>
                    <a:pt x="171" y="105"/>
                  </a:lnTo>
                  <a:lnTo>
                    <a:pt x="153" y="98"/>
                  </a:lnTo>
                  <a:lnTo>
                    <a:pt x="133" y="90"/>
                  </a:lnTo>
                  <a:lnTo>
                    <a:pt x="115" y="82"/>
                  </a:lnTo>
                  <a:lnTo>
                    <a:pt x="97" y="75"/>
                  </a:lnTo>
                  <a:lnTo>
                    <a:pt x="80" y="65"/>
                  </a:lnTo>
                  <a:lnTo>
                    <a:pt x="63" y="55"/>
                  </a:lnTo>
                  <a:lnTo>
                    <a:pt x="46" y="43"/>
                  </a:lnTo>
                  <a:lnTo>
                    <a:pt x="29" y="30"/>
                  </a:lnTo>
                  <a:lnTo>
                    <a:pt x="14" y="17"/>
                  </a:lnTo>
                  <a:lnTo>
                    <a:pt x="0" y="2"/>
                  </a:lnTo>
                  <a:lnTo>
                    <a:pt x="0" y="2"/>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3" name="Freeform 203"/>
            <p:cNvSpPr>
              <a:spLocks/>
            </p:cNvSpPr>
            <p:nvPr/>
          </p:nvSpPr>
          <p:spPr bwMode="auto">
            <a:xfrm flipH="1">
              <a:off x="366" y="2410"/>
              <a:ext cx="667" cy="484"/>
            </a:xfrm>
            <a:custGeom>
              <a:avLst/>
              <a:gdLst>
                <a:gd name="T0" fmla="*/ 616 w 667"/>
                <a:gd name="T1" fmla="*/ 13 h 484"/>
                <a:gd name="T2" fmla="*/ 544 w 667"/>
                <a:gd name="T3" fmla="*/ 9 h 484"/>
                <a:gd name="T4" fmla="*/ 475 w 667"/>
                <a:gd name="T5" fmla="*/ 13 h 484"/>
                <a:gd name="T6" fmla="*/ 406 w 667"/>
                <a:gd name="T7" fmla="*/ 24 h 484"/>
                <a:gd name="T8" fmla="*/ 338 w 667"/>
                <a:gd name="T9" fmla="*/ 39 h 484"/>
                <a:gd name="T10" fmla="*/ 276 w 667"/>
                <a:gd name="T11" fmla="*/ 60 h 484"/>
                <a:gd name="T12" fmla="*/ 230 w 667"/>
                <a:gd name="T13" fmla="*/ 78 h 484"/>
                <a:gd name="T14" fmla="*/ 186 w 667"/>
                <a:gd name="T15" fmla="*/ 99 h 484"/>
                <a:gd name="T16" fmla="*/ 144 w 667"/>
                <a:gd name="T17" fmla="*/ 125 h 484"/>
                <a:gd name="T18" fmla="*/ 105 w 667"/>
                <a:gd name="T19" fmla="*/ 155 h 484"/>
                <a:gd name="T20" fmla="*/ 73 w 667"/>
                <a:gd name="T21" fmla="*/ 191 h 484"/>
                <a:gd name="T22" fmla="*/ 48 w 667"/>
                <a:gd name="T23" fmla="*/ 237 h 484"/>
                <a:gd name="T24" fmla="*/ 36 w 667"/>
                <a:gd name="T25" fmla="*/ 286 h 484"/>
                <a:gd name="T26" fmla="*/ 44 w 667"/>
                <a:gd name="T27" fmla="*/ 340 h 484"/>
                <a:gd name="T28" fmla="*/ 77 w 667"/>
                <a:gd name="T29" fmla="*/ 381 h 484"/>
                <a:gd name="T30" fmla="*/ 97 w 667"/>
                <a:gd name="T31" fmla="*/ 392 h 484"/>
                <a:gd name="T32" fmla="*/ 121 w 667"/>
                <a:gd name="T33" fmla="*/ 399 h 484"/>
                <a:gd name="T34" fmla="*/ 143 w 667"/>
                <a:gd name="T35" fmla="*/ 424 h 484"/>
                <a:gd name="T36" fmla="*/ 100 w 667"/>
                <a:gd name="T37" fmla="*/ 450 h 484"/>
                <a:gd name="T38" fmla="*/ 53 w 667"/>
                <a:gd name="T39" fmla="*/ 471 h 484"/>
                <a:gd name="T40" fmla="*/ 58 w 667"/>
                <a:gd name="T41" fmla="*/ 484 h 484"/>
                <a:gd name="T42" fmla="*/ 49 w 667"/>
                <a:gd name="T43" fmla="*/ 475 h 484"/>
                <a:gd name="T44" fmla="*/ 64 w 667"/>
                <a:gd name="T45" fmla="*/ 451 h 484"/>
                <a:gd name="T46" fmla="*/ 79 w 667"/>
                <a:gd name="T47" fmla="*/ 445 h 484"/>
                <a:gd name="T48" fmla="*/ 96 w 667"/>
                <a:gd name="T49" fmla="*/ 440 h 484"/>
                <a:gd name="T50" fmla="*/ 120 w 667"/>
                <a:gd name="T51" fmla="*/ 428 h 484"/>
                <a:gd name="T52" fmla="*/ 99 w 667"/>
                <a:gd name="T53" fmla="*/ 415 h 484"/>
                <a:gd name="T54" fmla="*/ 47 w 667"/>
                <a:gd name="T55" fmla="*/ 394 h 484"/>
                <a:gd name="T56" fmla="*/ 19 w 667"/>
                <a:gd name="T57" fmla="*/ 362 h 484"/>
                <a:gd name="T58" fmla="*/ 2 w 667"/>
                <a:gd name="T59" fmla="*/ 311 h 484"/>
                <a:gd name="T60" fmla="*/ 2 w 667"/>
                <a:gd name="T61" fmla="*/ 252 h 484"/>
                <a:gd name="T62" fmla="*/ 22 w 667"/>
                <a:gd name="T63" fmla="*/ 199 h 484"/>
                <a:gd name="T64" fmla="*/ 56 w 667"/>
                <a:gd name="T65" fmla="*/ 155 h 484"/>
                <a:gd name="T66" fmla="*/ 96 w 667"/>
                <a:gd name="T67" fmla="*/ 120 h 484"/>
                <a:gd name="T68" fmla="*/ 143 w 667"/>
                <a:gd name="T69" fmla="*/ 90 h 484"/>
                <a:gd name="T70" fmla="*/ 192 w 667"/>
                <a:gd name="T71" fmla="*/ 67 h 484"/>
                <a:gd name="T72" fmla="*/ 244 w 667"/>
                <a:gd name="T73" fmla="*/ 47 h 484"/>
                <a:gd name="T74" fmla="*/ 303 w 667"/>
                <a:gd name="T75" fmla="*/ 31 h 484"/>
                <a:gd name="T76" fmla="*/ 376 w 667"/>
                <a:gd name="T77" fmla="*/ 16 h 484"/>
                <a:gd name="T78" fmla="*/ 449 w 667"/>
                <a:gd name="T79" fmla="*/ 4 h 484"/>
                <a:gd name="T80" fmla="*/ 520 w 667"/>
                <a:gd name="T81" fmla="*/ 0 h 484"/>
                <a:gd name="T82" fmla="*/ 593 w 667"/>
                <a:gd name="T83" fmla="*/ 4 h 484"/>
                <a:gd name="T84" fmla="*/ 667 w 667"/>
                <a:gd name="T85" fmla="*/ 18 h 484"/>
                <a:gd name="T86" fmla="*/ 667 w 667"/>
                <a:gd name="T87" fmla="*/ 1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484">
                  <a:moveTo>
                    <a:pt x="667" y="18"/>
                  </a:moveTo>
                  <a:lnTo>
                    <a:pt x="641" y="16"/>
                  </a:lnTo>
                  <a:lnTo>
                    <a:pt x="616" y="13"/>
                  </a:lnTo>
                  <a:lnTo>
                    <a:pt x="592" y="11"/>
                  </a:lnTo>
                  <a:lnTo>
                    <a:pt x="568" y="11"/>
                  </a:lnTo>
                  <a:lnTo>
                    <a:pt x="544" y="9"/>
                  </a:lnTo>
                  <a:lnTo>
                    <a:pt x="520" y="11"/>
                  </a:lnTo>
                  <a:lnTo>
                    <a:pt x="497" y="12"/>
                  </a:lnTo>
                  <a:lnTo>
                    <a:pt x="475" y="13"/>
                  </a:lnTo>
                  <a:lnTo>
                    <a:pt x="451" y="16"/>
                  </a:lnTo>
                  <a:lnTo>
                    <a:pt x="429" y="20"/>
                  </a:lnTo>
                  <a:lnTo>
                    <a:pt x="406" y="24"/>
                  </a:lnTo>
                  <a:lnTo>
                    <a:pt x="384" y="27"/>
                  </a:lnTo>
                  <a:lnTo>
                    <a:pt x="360" y="34"/>
                  </a:lnTo>
                  <a:lnTo>
                    <a:pt x="338" y="39"/>
                  </a:lnTo>
                  <a:lnTo>
                    <a:pt x="315" y="47"/>
                  </a:lnTo>
                  <a:lnTo>
                    <a:pt x="291" y="55"/>
                  </a:lnTo>
                  <a:lnTo>
                    <a:pt x="276" y="60"/>
                  </a:lnTo>
                  <a:lnTo>
                    <a:pt x="261" y="67"/>
                  </a:lnTo>
                  <a:lnTo>
                    <a:pt x="246" y="72"/>
                  </a:lnTo>
                  <a:lnTo>
                    <a:pt x="230" y="78"/>
                  </a:lnTo>
                  <a:lnTo>
                    <a:pt x="216" y="85"/>
                  </a:lnTo>
                  <a:lnTo>
                    <a:pt x="200" y="93"/>
                  </a:lnTo>
                  <a:lnTo>
                    <a:pt x="186" y="99"/>
                  </a:lnTo>
                  <a:lnTo>
                    <a:pt x="172" y="107"/>
                  </a:lnTo>
                  <a:lnTo>
                    <a:pt x="157" y="116"/>
                  </a:lnTo>
                  <a:lnTo>
                    <a:pt x="144" y="125"/>
                  </a:lnTo>
                  <a:lnTo>
                    <a:pt x="131" y="134"/>
                  </a:lnTo>
                  <a:lnTo>
                    <a:pt x="118" y="145"/>
                  </a:lnTo>
                  <a:lnTo>
                    <a:pt x="105" y="155"/>
                  </a:lnTo>
                  <a:lnTo>
                    <a:pt x="94" y="167"/>
                  </a:lnTo>
                  <a:lnTo>
                    <a:pt x="83" y="178"/>
                  </a:lnTo>
                  <a:lnTo>
                    <a:pt x="73" y="191"/>
                  </a:lnTo>
                  <a:lnTo>
                    <a:pt x="62" y="206"/>
                  </a:lnTo>
                  <a:lnTo>
                    <a:pt x="54" y="221"/>
                  </a:lnTo>
                  <a:lnTo>
                    <a:pt x="48" y="237"/>
                  </a:lnTo>
                  <a:lnTo>
                    <a:pt x="43" y="254"/>
                  </a:lnTo>
                  <a:lnTo>
                    <a:pt x="39" y="269"/>
                  </a:lnTo>
                  <a:lnTo>
                    <a:pt x="36" y="286"/>
                  </a:lnTo>
                  <a:lnTo>
                    <a:pt x="36" y="303"/>
                  </a:lnTo>
                  <a:lnTo>
                    <a:pt x="39" y="320"/>
                  </a:lnTo>
                  <a:lnTo>
                    <a:pt x="44" y="340"/>
                  </a:lnTo>
                  <a:lnTo>
                    <a:pt x="52" y="355"/>
                  </a:lnTo>
                  <a:lnTo>
                    <a:pt x="62" y="368"/>
                  </a:lnTo>
                  <a:lnTo>
                    <a:pt x="77" y="381"/>
                  </a:lnTo>
                  <a:lnTo>
                    <a:pt x="83" y="385"/>
                  </a:lnTo>
                  <a:lnTo>
                    <a:pt x="90" y="389"/>
                  </a:lnTo>
                  <a:lnTo>
                    <a:pt x="97" y="392"/>
                  </a:lnTo>
                  <a:lnTo>
                    <a:pt x="105" y="394"/>
                  </a:lnTo>
                  <a:lnTo>
                    <a:pt x="114" y="397"/>
                  </a:lnTo>
                  <a:lnTo>
                    <a:pt x="121" y="399"/>
                  </a:lnTo>
                  <a:lnTo>
                    <a:pt x="129" y="403"/>
                  </a:lnTo>
                  <a:lnTo>
                    <a:pt x="134" y="409"/>
                  </a:lnTo>
                  <a:lnTo>
                    <a:pt x="143" y="424"/>
                  </a:lnTo>
                  <a:lnTo>
                    <a:pt x="136" y="436"/>
                  </a:lnTo>
                  <a:lnTo>
                    <a:pt x="121" y="444"/>
                  </a:lnTo>
                  <a:lnTo>
                    <a:pt x="100" y="450"/>
                  </a:lnTo>
                  <a:lnTo>
                    <a:pt x="79" y="455"/>
                  </a:lnTo>
                  <a:lnTo>
                    <a:pt x="61" y="462"/>
                  </a:lnTo>
                  <a:lnTo>
                    <a:pt x="53" y="471"/>
                  </a:lnTo>
                  <a:lnTo>
                    <a:pt x="58" y="483"/>
                  </a:lnTo>
                  <a:lnTo>
                    <a:pt x="58" y="484"/>
                  </a:lnTo>
                  <a:lnTo>
                    <a:pt x="58" y="484"/>
                  </a:lnTo>
                  <a:lnTo>
                    <a:pt x="58" y="484"/>
                  </a:lnTo>
                  <a:lnTo>
                    <a:pt x="57" y="484"/>
                  </a:lnTo>
                  <a:lnTo>
                    <a:pt x="49" y="475"/>
                  </a:lnTo>
                  <a:lnTo>
                    <a:pt x="49" y="466"/>
                  </a:lnTo>
                  <a:lnTo>
                    <a:pt x="53" y="458"/>
                  </a:lnTo>
                  <a:lnTo>
                    <a:pt x="64" y="451"/>
                  </a:lnTo>
                  <a:lnTo>
                    <a:pt x="69" y="449"/>
                  </a:lnTo>
                  <a:lnTo>
                    <a:pt x="74" y="448"/>
                  </a:lnTo>
                  <a:lnTo>
                    <a:pt x="79" y="445"/>
                  </a:lnTo>
                  <a:lnTo>
                    <a:pt x="86" y="444"/>
                  </a:lnTo>
                  <a:lnTo>
                    <a:pt x="91" y="441"/>
                  </a:lnTo>
                  <a:lnTo>
                    <a:pt x="96" y="440"/>
                  </a:lnTo>
                  <a:lnTo>
                    <a:pt x="101" y="437"/>
                  </a:lnTo>
                  <a:lnTo>
                    <a:pt x="107" y="436"/>
                  </a:lnTo>
                  <a:lnTo>
                    <a:pt x="120" y="428"/>
                  </a:lnTo>
                  <a:lnTo>
                    <a:pt x="120" y="423"/>
                  </a:lnTo>
                  <a:lnTo>
                    <a:pt x="112" y="418"/>
                  </a:lnTo>
                  <a:lnTo>
                    <a:pt x="99" y="415"/>
                  </a:lnTo>
                  <a:lnTo>
                    <a:pt x="78" y="409"/>
                  </a:lnTo>
                  <a:lnTo>
                    <a:pt x="61" y="402"/>
                  </a:lnTo>
                  <a:lnTo>
                    <a:pt x="47" y="394"/>
                  </a:lnTo>
                  <a:lnTo>
                    <a:pt x="36" y="385"/>
                  </a:lnTo>
                  <a:lnTo>
                    <a:pt x="27" y="375"/>
                  </a:lnTo>
                  <a:lnTo>
                    <a:pt x="19" y="362"/>
                  </a:lnTo>
                  <a:lnTo>
                    <a:pt x="13" y="347"/>
                  </a:lnTo>
                  <a:lnTo>
                    <a:pt x="6" y="329"/>
                  </a:lnTo>
                  <a:lnTo>
                    <a:pt x="2" y="311"/>
                  </a:lnTo>
                  <a:lnTo>
                    <a:pt x="0" y="291"/>
                  </a:lnTo>
                  <a:lnTo>
                    <a:pt x="0" y="272"/>
                  </a:lnTo>
                  <a:lnTo>
                    <a:pt x="2" y="252"/>
                  </a:lnTo>
                  <a:lnTo>
                    <a:pt x="8" y="234"/>
                  </a:lnTo>
                  <a:lnTo>
                    <a:pt x="14" y="216"/>
                  </a:lnTo>
                  <a:lnTo>
                    <a:pt x="22" y="199"/>
                  </a:lnTo>
                  <a:lnTo>
                    <a:pt x="32" y="184"/>
                  </a:lnTo>
                  <a:lnTo>
                    <a:pt x="44" y="169"/>
                  </a:lnTo>
                  <a:lnTo>
                    <a:pt x="56" y="155"/>
                  </a:lnTo>
                  <a:lnTo>
                    <a:pt x="69" y="143"/>
                  </a:lnTo>
                  <a:lnTo>
                    <a:pt x="82" y="130"/>
                  </a:lnTo>
                  <a:lnTo>
                    <a:pt x="96" y="120"/>
                  </a:lnTo>
                  <a:lnTo>
                    <a:pt x="112" y="109"/>
                  </a:lnTo>
                  <a:lnTo>
                    <a:pt x="127" y="99"/>
                  </a:lnTo>
                  <a:lnTo>
                    <a:pt x="143" y="90"/>
                  </a:lnTo>
                  <a:lnTo>
                    <a:pt x="160" y="81"/>
                  </a:lnTo>
                  <a:lnTo>
                    <a:pt x="175" y="73"/>
                  </a:lnTo>
                  <a:lnTo>
                    <a:pt x="192" y="67"/>
                  </a:lnTo>
                  <a:lnTo>
                    <a:pt x="211" y="60"/>
                  </a:lnTo>
                  <a:lnTo>
                    <a:pt x="227" y="53"/>
                  </a:lnTo>
                  <a:lnTo>
                    <a:pt x="244" y="47"/>
                  </a:lnTo>
                  <a:lnTo>
                    <a:pt x="261" y="43"/>
                  </a:lnTo>
                  <a:lnTo>
                    <a:pt x="278" y="38"/>
                  </a:lnTo>
                  <a:lnTo>
                    <a:pt x="303" y="31"/>
                  </a:lnTo>
                  <a:lnTo>
                    <a:pt x="326" y="26"/>
                  </a:lnTo>
                  <a:lnTo>
                    <a:pt x="351" y="21"/>
                  </a:lnTo>
                  <a:lnTo>
                    <a:pt x="376" y="16"/>
                  </a:lnTo>
                  <a:lnTo>
                    <a:pt x="399" y="12"/>
                  </a:lnTo>
                  <a:lnTo>
                    <a:pt x="424" y="8"/>
                  </a:lnTo>
                  <a:lnTo>
                    <a:pt x="449" y="4"/>
                  </a:lnTo>
                  <a:lnTo>
                    <a:pt x="472" y="3"/>
                  </a:lnTo>
                  <a:lnTo>
                    <a:pt x="497" y="0"/>
                  </a:lnTo>
                  <a:lnTo>
                    <a:pt x="520" y="0"/>
                  </a:lnTo>
                  <a:lnTo>
                    <a:pt x="545" y="0"/>
                  </a:lnTo>
                  <a:lnTo>
                    <a:pt x="570" y="1"/>
                  </a:lnTo>
                  <a:lnTo>
                    <a:pt x="593" y="4"/>
                  </a:lnTo>
                  <a:lnTo>
                    <a:pt x="618" y="8"/>
                  </a:lnTo>
                  <a:lnTo>
                    <a:pt x="642" y="12"/>
                  </a:lnTo>
                  <a:lnTo>
                    <a:pt x="667" y="18"/>
                  </a:lnTo>
                  <a:lnTo>
                    <a:pt x="667" y="18"/>
                  </a:lnTo>
                  <a:lnTo>
                    <a:pt x="667" y="18"/>
                  </a:lnTo>
                  <a:lnTo>
                    <a:pt x="667" y="18"/>
                  </a:lnTo>
                  <a:lnTo>
                    <a:pt x="667" y="18"/>
                  </a:lnTo>
                  <a:lnTo>
                    <a:pt x="66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4" name="Freeform 204"/>
            <p:cNvSpPr>
              <a:spLocks/>
            </p:cNvSpPr>
            <p:nvPr/>
          </p:nvSpPr>
          <p:spPr bwMode="auto">
            <a:xfrm flipH="1">
              <a:off x="1496" y="2644"/>
              <a:ext cx="66" cy="130"/>
            </a:xfrm>
            <a:custGeom>
              <a:avLst/>
              <a:gdLst>
                <a:gd name="T0" fmla="*/ 50 w 66"/>
                <a:gd name="T1" fmla="*/ 0 h 130"/>
                <a:gd name="T2" fmla="*/ 59 w 66"/>
                <a:gd name="T3" fmla="*/ 18 h 130"/>
                <a:gd name="T4" fmla="*/ 65 w 66"/>
                <a:gd name="T5" fmla="*/ 35 h 130"/>
                <a:gd name="T6" fmla="*/ 66 w 66"/>
                <a:gd name="T7" fmla="*/ 54 h 130"/>
                <a:gd name="T8" fmla="*/ 62 w 66"/>
                <a:gd name="T9" fmla="*/ 73 h 130"/>
                <a:gd name="T10" fmla="*/ 58 w 66"/>
                <a:gd name="T11" fmla="*/ 82 h 130"/>
                <a:gd name="T12" fmla="*/ 54 w 66"/>
                <a:gd name="T13" fmla="*/ 91 h 130"/>
                <a:gd name="T14" fmla="*/ 49 w 66"/>
                <a:gd name="T15" fmla="*/ 100 h 130"/>
                <a:gd name="T16" fmla="*/ 42 w 66"/>
                <a:gd name="T17" fmla="*/ 110 h 130"/>
                <a:gd name="T18" fmla="*/ 36 w 66"/>
                <a:gd name="T19" fmla="*/ 117 h 130"/>
                <a:gd name="T20" fmla="*/ 27 w 66"/>
                <a:gd name="T21" fmla="*/ 124 h 130"/>
                <a:gd name="T22" fmla="*/ 19 w 66"/>
                <a:gd name="T23" fmla="*/ 129 h 130"/>
                <a:gd name="T24" fmla="*/ 9 w 66"/>
                <a:gd name="T25" fmla="*/ 130 h 130"/>
                <a:gd name="T26" fmla="*/ 3 w 66"/>
                <a:gd name="T27" fmla="*/ 128 h 130"/>
                <a:gd name="T28" fmla="*/ 1 w 66"/>
                <a:gd name="T29" fmla="*/ 123 h 130"/>
                <a:gd name="T30" fmla="*/ 0 w 66"/>
                <a:gd name="T31" fmla="*/ 116 h 130"/>
                <a:gd name="T32" fmla="*/ 3 w 66"/>
                <a:gd name="T33" fmla="*/ 111 h 130"/>
                <a:gd name="T34" fmla="*/ 13 w 66"/>
                <a:gd name="T35" fmla="*/ 106 h 130"/>
                <a:gd name="T36" fmla="*/ 23 w 66"/>
                <a:gd name="T37" fmla="*/ 100 h 130"/>
                <a:gd name="T38" fmla="*/ 32 w 66"/>
                <a:gd name="T39" fmla="*/ 94 h 130"/>
                <a:gd name="T40" fmla="*/ 40 w 66"/>
                <a:gd name="T41" fmla="*/ 86 h 130"/>
                <a:gd name="T42" fmla="*/ 45 w 66"/>
                <a:gd name="T43" fmla="*/ 80 h 130"/>
                <a:gd name="T44" fmla="*/ 50 w 66"/>
                <a:gd name="T45" fmla="*/ 73 h 130"/>
                <a:gd name="T46" fmla="*/ 55 w 66"/>
                <a:gd name="T47" fmla="*/ 65 h 130"/>
                <a:gd name="T48" fmla="*/ 59 w 66"/>
                <a:gd name="T49" fmla="*/ 57 h 130"/>
                <a:gd name="T50" fmla="*/ 63 w 66"/>
                <a:gd name="T51" fmla="*/ 43 h 130"/>
                <a:gd name="T52" fmla="*/ 61 w 66"/>
                <a:gd name="T53" fmla="*/ 28 h 130"/>
                <a:gd name="T54" fmla="*/ 55 w 66"/>
                <a:gd name="T55" fmla="*/ 13 h 130"/>
                <a:gd name="T56" fmla="*/ 49 w 66"/>
                <a:gd name="T57" fmla="*/ 0 h 130"/>
                <a:gd name="T58" fmla="*/ 49 w 66"/>
                <a:gd name="T59" fmla="*/ 0 h 130"/>
                <a:gd name="T60" fmla="*/ 49 w 66"/>
                <a:gd name="T61" fmla="*/ 0 h 130"/>
                <a:gd name="T62" fmla="*/ 49 w 66"/>
                <a:gd name="T63" fmla="*/ 0 h 130"/>
                <a:gd name="T64" fmla="*/ 50 w 66"/>
                <a:gd name="T65" fmla="*/ 0 h 130"/>
                <a:gd name="T66" fmla="*/ 50 w 66"/>
                <a:gd name="T6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130">
                  <a:moveTo>
                    <a:pt x="50" y="0"/>
                  </a:moveTo>
                  <a:lnTo>
                    <a:pt x="59" y="18"/>
                  </a:lnTo>
                  <a:lnTo>
                    <a:pt x="65" y="35"/>
                  </a:lnTo>
                  <a:lnTo>
                    <a:pt x="66" y="54"/>
                  </a:lnTo>
                  <a:lnTo>
                    <a:pt x="62" y="73"/>
                  </a:lnTo>
                  <a:lnTo>
                    <a:pt x="58" y="82"/>
                  </a:lnTo>
                  <a:lnTo>
                    <a:pt x="54" y="91"/>
                  </a:lnTo>
                  <a:lnTo>
                    <a:pt x="49" y="100"/>
                  </a:lnTo>
                  <a:lnTo>
                    <a:pt x="42" y="110"/>
                  </a:lnTo>
                  <a:lnTo>
                    <a:pt x="36" y="117"/>
                  </a:lnTo>
                  <a:lnTo>
                    <a:pt x="27" y="124"/>
                  </a:lnTo>
                  <a:lnTo>
                    <a:pt x="19" y="129"/>
                  </a:lnTo>
                  <a:lnTo>
                    <a:pt x="9" y="130"/>
                  </a:lnTo>
                  <a:lnTo>
                    <a:pt x="3" y="128"/>
                  </a:lnTo>
                  <a:lnTo>
                    <a:pt x="1" y="123"/>
                  </a:lnTo>
                  <a:lnTo>
                    <a:pt x="0" y="116"/>
                  </a:lnTo>
                  <a:lnTo>
                    <a:pt x="3" y="111"/>
                  </a:lnTo>
                  <a:lnTo>
                    <a:pt x="13" y="106"/>
                  </a:lnTo>
                  <a:lnTo>
                    <a:pt x="23" y="100"/>
                  </a:lnTo>
                  <a:lnTo>
                    <a:pt x="32" y="94"/>
                  </a:lnTo>
                  <a:lnTo>
                    <a:pt x="40" y="86"/>
                  </a:lnTo>
                  <a:lnTo>
                    <a:pt x="45" y="80"/>
                  </a:lnTo>
                  <a:lnTo>
                    <a:pt x="50" y="73"/>
                  </a:lnTo>
                  <a:lnTo>
                    <a:pt x="55" y="65"/>
                  </a:lnTo>
                  <a:lnTo>
                    <a:pt x="59" y="57"/>
                  </a:lnTo>
                  <a:lnTo>
                    <a:pt x="63" y="43"/>
                  </a:lnTo>
                  <a:lnTo>
                    <a:pt x="61" y="28"/>
                  </a:lnTo>
                  <a:lnTo>
                    <a:pt x="55" y="13"/>
                  </a:lnTo>
                  <a:lnTo>
                    <a:pt x="49" y="0"/>
                  </a:lnTo>
                  <a:lnTo>
                    <a:pt x="49" y="0"/>
                  </a:lnTo>
                  <a:lnTo>
                    <a:pt x="49" y="0"/>
                  </a:lnTo>
                  <a:lnTo>
                    <a:pt x="49" y="0"/>
                  </a:lnTo>
                  <a:lnTo>
                    <a:pt x="5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5" name="Freeform 205"/>
            <p:cNvSpPr>
              <a:spLocks/>
            </p:cNvSpPr>
            <p:nvPr/>
          </p:nvSpPr>
          <p:spPr bwMode="auto">
            <a:xfrm flipH="1">
              <a:off x="1427" y="2708"/>
              <a:ext cx="117" cy="153"/>
            </a:xfrm>
            <a:custGeom>
              <a:avLst/>
              <a:gdLst>
                <a:gd name="T0" fmla="*/ 113 w 117"/>
                <a:gd name="T1" fmla="*/ 0 h 153"/>
                <a:gd name="T2" fmla="*/ 117 w 117"/>
                <a:gd name="T3" fmla="*/ 18 h 153"/>
                <a:gd name="T4" fmla="*/ 117 w 117"/>
                <a:gd name="T5" fmla="*/ 35 h 153"/>
                <a:gd name="T6" fmla="*/ 115 w 117"/>
                <a:gd name="T7" fmla="*/ 53 h 153"/>
                <a:gd name="T8" fmla="*/ 112 w 117"/>
                <a:gd name="T9" fmla="*/ 69 h 153"/>
                <a:gd name="T10" fmla="*/ 105 w 117"/>
                <a:gd name="T11" fmla="*/ 86 h 153"/>
                <a:gd name="T12" fmla="*/ 97 w 117"/>
                <a:gd name="T13" fmla="*/ 100 h 153"/>
                <a:gd name="T14" fmla="*/ 87 w 117"/>
                <a:gd name="T15" fmla="*/ 114 h 153"/>
                <a:gd name="T16" fmla="*/ 74 w 117"/>
                <a:gd name="T17" fmla="*/ 127 h 153"/>
                <a:gd name="T18" fmla="*/ 67 w 117"/>
                <a:gd name="T19" fmla="*/ 133 h 153"/>
                <a:gd name="T20" fmla="*/ 58 w 117"/>
                <a:gd name="T21" fmla="*/ 139 h 153"/>
                <a:gd name="T22" fmla="*/ 47 w 117"/>
                <a:gd name="T23" fmla="*/ 146 h 153"/>
                <a:gd name="T24" fmla="*/ 34 w 117"/>
                <a:gd name="T25" fmla="*/ 151 h 153"/>
                <a:gd name="T26" fmla="*/ 22 w 117"/>
                <a:gd name="T27" fmla="*/ 153 h 153"/>
                <a:gd name="T28" fmla="*/ 11 w 117"/>
                <a:gd name="T29" fmla="*/ 153 h 153"/>
                <a:gd name="T30" fmla="*/ 4 w 117"/>
                <a:gd name="T31" fmla="*/ 147 h 153"/>
                <a:gd name="T32" fmla="*/ 0 w 117"/>
                <a:gd name="T33" fmla="*/ 135 h 153"/>
                <a:gd name="T34" fmla="*/ 0 w 117"/>
                <a:gd name="T35" fmla="*/ 134 h 153"/>
                <a:gd name="T36" fmla="*/ 0 w 117"/>
                <a:gd name="T37" fmla="*/ 131 h 153"/>
                <a:gd name="T38" fmla="*/ 1 w 117"/>
                <a:gd name="T39" fmla="*/ 130 h 153"/>
                <a:gd name="T40" fmla="*/ 4 w 117"/>
                <a:gd name="T41" fmla="*/ 130 h 153"/>
                <a:gd name="T42" fmla="*/ 10 w 117"/>
                <a:gd name="T43" fmla="*/ 130 h 153"/>
                <a:gd name="T44" fmla="*/ 15 w 117"/>
                <a:gd name="T45" fmla="*/ 130 h 153"/>
                <a:gd name="T46" fmla="*/ 22 w 117"/>
                <a:gd name="T47" fmla="*/ 130 h 153"/>
                <a:gd name="T48" fmla="*/ 27 w 117"/>
                <a:gd name="T49" fmla="*/ 129 h 153"/>
                <a:gd name="T50" fmla="*/ 32 w 117"/>
                <a:gd name="T51" fmla="*/ 126 h 153"/>
                <a:gd name="T52" fmla="*/ 39 w 117"/>
                <a:gd name="T53" fmla="*/ 124 h 153"/>
                <a:gd name="T54" fmla="*/ 44 w 117"/>
                <a:gd name="T55" fmla="*/ 121 h 153"/>
                <a:gd name="T56" fmla="*/ 49 w 117"/>
                <a:gd name="T57" fmla="*/ 118 h 153"/>
                <a:gd name="T58" fmla="*/ 54 w 117"/>
                <a:gd name="T59" fmla="*/ 116 h 153"/>
                <a:gd name="T60" fmla="*/ 60 w 117"/>
                <a:gd name="T61" fmla="*/ 112 h 153"/>
                <a:gd name="T62" fmla="*/ 65 w 117"/>
                <a:gd name="T63" fmla="*/ 109 h 153"/>
                <a:gd name="T64" fmla="*/ 70 w 117"/>
                <a:gd name="T65" fmla="*/ 105 h 153"/>
                <a:gd name="T66" fmla="*/ 82 w 117"/>
                <a:gd name="T67" fmla="*/ 96 h 153"/>
                <a:gd name="T68" fmla="*/ 91 w 117"/>
                <a:gd name="T69" fmla="*/ 85 h 153"/>
                <a:gd name="T70" fmla="*/ 99 w 117"/>
                <a:gd name="T71" fmla="*/ 74 h 153"/>
                <a:gd name="T72" fmla="*/ 104 w 117"/>
                <a:gd name="T73" fmla="*/ 61 h 153"/>
                <a:gd name="T74" fmla="*/ 108 w 117"/>
                <a:gd name="T75" fmla="*/ 47 h 153"/>
                <a:gd name="T76" fmla="*/ 110 w 117"/>
                <a:gd name="T77" fmla="*/ 33 h 153"/>
                <a:gd name="T78" fmla="*/ 112 w 117"/>
                <a:gd name="T79" fmla="*/ 17 h 153"/>
                <a:gd name="T80" fmla="*/ 113 w 117"/>
                <a:gd name="T81" fmla="*/ 0 h 153"/>
                <a:gd name="T82" fmla="*/ 113 w 117"/>
                <a:gd name="T83" fmla="*/ 0 h 153"/>
                <a:gd name="T84" fmla="*/ 113 w 117"/>
                <a:gd name="T85" fmla="*/ 0 h 153"/>
                <a:gd name="T86" fmla="*/ 113 w 117"/>
                <a:gd name="T87" fmla="*/ 0 h 153"/>
                <a:gd name="T88" fmla="*/ 113 w 117"/>
                <a:gd name="T89" fmla="*/ 0 h 153"/>
                <a:gd name="T90" fmla="*/ 113 w 117"/>
                <a:gd name="T9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53">
                  <a:moveTo>
                    <a:pt x="113" y="0"/>
                  </a:moveTo>
                  <a:lnTo>
                    <a:pt x="117" y="18"/>
                  </a:lnTo>
                  <a:lnTo>
                    <a:pt x="117" y="35"/>
                  </a:lnTo>
                  <a:lnTo>
                    <a:pt x="115" y="53"/>
                  </a:lnTo>
                  <a:lnTo>
                    <a:pt x="112" y="69"/>
                  </a:lnTo>
                  <a:lnTo>
                    <a:pt x="105" y="86"/>
                  </a:lnTo>
                  <a:lnTo>
                    <a:pt x="97" y="100"/>
                  </a:lnTo>
                  <a:lnTo>
                    <a:pt x="87" y="114"/>
                  </a:lnTo>
                  <a:lnTo>
                    <a:pt x="74" y="127"/>
                  </a:lnTo>
                  <a:lnTo>
                    <a:pt x="67" y="133"/>
                  </a:lnTo>
                  <a:lnTo>
                    <a:pt x="58" y="139"/>
                  </a:lnTo>
                  <a:lnTo>
                    <a:pt x="47" y="146"/>
                  </a:lnTo>
                  <a:lnTo>
                    <a:pt x="34" y="151"/>
                  </a:lnTo>
                  <a:lnTo>
                    <a:pt x="22" y="153"/>
                  </a:lnTo>
                  <a:lnTo>
                    <a:pt x="11" y="153"/>
                  </a:lnTo>
                  <a:lnTo>
                    <a:pt x="4" y="147"/>
                  </a:lnTo>
                  <a:lnTo>
                    <a:pt x="0" y="135"/>
                  </a:lnTo>
                  <a:lnTo>
                    <a:pt x="0" y="134"/>
                  </a:lnTo>
                  <a:lnTo>
                    <a:pt x="0" y="131"/>
                  </a:lnTo>
                  <a:lnTo>
                    <a:pt x="1" y="130"/>
                  </a:lnTo>
                  <a:lnTo>
                    <a:pt x="4" y="130"/>
                  </a:lnTo>
                  <a:lnTo>
                    <a:pt x="10" y="130"/>
                  </a:lnTo>
                  <a:lnTo>
                    <a:pt x="15" y="130"/>
                  </a:lnTo>
                  <a:lnTo>
                    <a:pt x="22" y="130"/>
                  </a:lnTo>
                  <a:lnTo>
                    <a:pt x="27" y="129"/>
                  </a:lnTo>
                  <a:lnTo>
                    <a:pt x="32" y="126"/>
                  </a:lnTo>
                  <a:lnTo>
                    <a:pt x="39" y="124"/>
                  </a:lnTo>
                  <a:lnTo>
                    <a:pt x="44" y="121"/>
                  </a:lnTo>
                  <a:lnTo>
                    <a:pt x="49" y="118"/>
                  </a:lnTo>
                  <a:lnTo>
                    <a:pt x="54" y="116"/>
                  </a:lnTo>
                  <a:lnTo>
                    <a:pt x="60" y="112"/>
                  </a:lnTo>
                  <a:lnTo>
                    <a:pt x="65" y="109"/>
                  </a:lnTo>
                  <a:lnTo>
                    <a:pt x="70" y="105"/>
                  </a:lnTo>
                  <a:lnTo>
                    <a:pt x="82" y="96"/>
                  </a:lnTo>
                  <a:lnTo>
                    <a:pt x="91" y="85"/>
                  </a:lnTo>
                  <a:lnTo>
                    <a:pt x="99" y="74"/>
                  </a:lnTo>
                  <a:lnTo>
                    <a:pt x="104" y="61"/>
                  </a:lnTo>
                  <a:lnTo>
                    <a:pt x="108" y="47"/>
                  </a:lnTo>
                  <a:lnTo>
                    <a:pt x="110" y="33"/>
                  </a:lnTo>
                  <a:lnTo>
                    <a:pt x="112" y="17"/>
                  </a:lnTo>
                  <a:lnTo>
                    <a:pt x="113" y="0"/>
                  </a:lnTo>
                  <a:lnTo>
                    <a:pt x="113" y="0"/>
                  </a:lnTo>
                  <a:lnTo>
                    <a:pt x="113" y="0"/>
                  </a:lnTo>
                  <a:lnTo>
                    <a:pt x="113" y="0"/>
                  </a:lnTo>
                  <a:lnTo>
                    <a:pt x="113" y="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6" name="Freeform 206"/>
            <p:cNvSpPr>
              <a:spLocks/>
            </p:cNvSpPr>
            <p:nvPr/>
          </p:nvSpPr>
          <p:spPr bwMode="auto">
            <a:xfrm flipH="1">
              <a:off x="1518" y="2430"/>
              <a:ext cx="77" cy="226"/>
            </a:xfrm>
            <a:custGeom>
              <a:avLst/>
              <a:gdLst>
                <a:gd name="T0" fmla="*/ 77 w 77"/>
                <a:gd name="T1" fmla="*/ 226 h 226"/>
                <a:gd name="T2" fmla="*/ 70 w 77"/>
                <a:gd name="T3" fmla="*/ 216 h 226"/>
                <a:gd name="T4" fmla="*/ 64 w 77"/>
                <a:gd name="T5" fmla="*/ 204 h 226"/>
                <a:gd name="T6" fmla="*/ 57 w 77"/>
                <a:gd name="T7" fmla="*/ 192 h 226"/>
                <a:gd name="T8" fmla="*/ 52 w 77"/>
                <a:gd name="T9" fmla="*/ 179 h 226"/>
                <a:gd name="T10" fmla="*/ 47 w 77"/>
                <a:gd name="T11" fmla="*/ 167 h 226"/>
                <a:gd name="T12" fmla="*/ 42 w 77"/>
                <a:gd name="T13" fmla="*/ 154 h 226"/>
                <a:gd name="T14" fmla="*/ 36 w 77"/>
                <a:gd name="T15" fmla="*/ 143 h 226"/>
                <a:gd name="T16" fmla="*/ 33 w 77"/>
                <a:gd name="T17" fmla="*/ 130 h 226"/>
                <a:gd name="T18" fmla="*/ 27 w 77"/>
                <a:gd name="T19" fmla="*/ 115 h 226"/>
                <a:gd name="T20" fmla="*/ 23 w 77"/>
                <a:gd name="T21" fmla="*/ 100 h 226"/>
                <a:gd name="T22" fmla="*/ 18 w 77"/>
                <a:gd name="T23" fmla="*/ 86 h 226"/>
                <a:gd name="T24" fmla="*/ 14 w 77"/>
                <a:gd name="T25" fmla="*/ 71 h 226"/>
                <a:gd name="T26" fmla="*/ 10 w 77"/>
                <a:gd name="T27" fmla="*/ 54 h 226"/>
                <a:gd name="T28" fmla="*/ 8 w 77"/>
                <a:gd name="T29" fmla="*/ 36 h 226"/>
                <a:gd name="T30" fmla="*/ 4 w 77"/>
                <a:gd name="T31" fmla="*/ 19 h 226"/>
                <a:gd name="T32" fmla="*/ 0 w 77"/>
                <a:gd name="T33" fmla="*/ 1 h 226"/>
                <a:gd name="T34" fmla="*/ 0 w 77"/>
                <a:gd name="T35" fmla="*/ 0 h 226"/>
                <a:gd name="T36" fmla="*/ 1 w 77"/>
                <a:gd name="T37" fmla="*/ 0 h 226"/>
                <a:gd name="T38" fmla="*/ 1 w 77"/>
                <a:gd name="T39" fmla="*/ 0 h 226"/>
                <a:gd name="T40" fmla="*/ 3 w 77"/>
                <a:gd name="T41" fmla="*/ 1 h 226"/>
                <a:gd name="T42" fmla="*/ 12 w 77"/>
                <a:gd name="T43" fmla="*/ 30 h 226"/>
                <a:gd name="T44" fmla="*/ 20 w 77"/>
                <a:gd name="T45" fmla="*/ 58 h 226"/>
                <a:gd name="T46" fmla="*/ 27 w 77"/>
                <a:gd name="T47" fmla="*/ 87 h 226"/>
                <a:gd name="T48" fmla="*/ 35 w 77"/>
                <a:gd name="T49" fmla="*/ 115 h 226"/>
                <a:gd name="T50" fmla="*/ 43 w 77"/>
                <a:gd name="T51" fmla="*/ 144 h 226"/>
                <a:gd name="T52" fmla="*/ 52 w 77"/>
                <a:gd name="T53" fmla="*/ 173 h 226"/>
                <a:gd name="T54" fmla="*/ 64 w 77"/>
                <a:gd name="T55" fmla="*/ 200 h 226"/>
                <a:gd name="T56" fmla="*/ 77 w 77"/>
                <a:gd name="T57" fmla="*/ 226 h 226"/>
                <a:gd name="T58" fmla="*/ 77 w 77"/>
                <a:gd name="T59" fmla="*/ 226 h 226"/>
                <a:gd name="T60" fmla="*/ 77 w 77"/>
                <a:gd name="T61" fmla="*/ 226 h 226"/>
                <a:gd name="T62" fmla="*/ 77 w 77"/>
                <a:gd name="T63" fmla="*/ 226 h 226"/>
                <a:gd name="T64" fmla="*/ 77 w 77"/>
                <a:gd name="T65" fmla="*/ 226 h 226"/>
                <a:gd name="T66" fmla="*/ 77 w 77"/>
                <a:gd name="T6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226">
                  <a:moveTo>
                    <a:pt x="77" y="226"/>
                  </a:moveTo>
                  <a:lnTo>
                    <a:pt x="70" y="216"/>
                  </a:lnTo>
                  <a:lnTo>
                    <a:pt x="64" y="204"/>
                  </a:lnTo>
                  <a:lnTo>
                    <a:pt x="57" y="192"/>
                  </a:lnTo>
                  <a:lnTo>
                    <a:pt x="52" y="179"/>
                  </a:lnTo>
                  <a:lnTo>
                    <a:pt x="47" y="167"/>
                  </a:lnTo>
                  <a:lnTo>
                    <a:pt x="42" y="154"/>
                  </a:lnTo>
                  <a:lnTo>
                    <a:pt x="36" y="143"/>
                  </a:lnTo>
                  <a:lnTo>
                    <a:pt x="33" y="130"/>
                  </a:lnTo>
                  <a:lnTo>
                    <a:pt x="27" y="115"/>
                  </a:lnTo>
                  <a:lnTo>
                    <a:pt x="23" y="100"/>
                  </a:lnTo>
                  <a:lnTo>
                    <a:pt x="18" y="86"/>
                  </a:lnTo>
                  <a:lnTo>
                    <a:pt x="14" y="71"/>
                  </a:lnTo>
                  <a:lnTo>
                    <a:pt x="10" y="54"/>
                  </a:lnTo>
                  <a:lnTo>
                    <a:pt x="8" y="36"/>
                  </a:lnTo>
                  <a:lnTo>
                    <a:pt x="4" y="19"/>
                  </a:lnTo>
                  <a:lnTo>
                    <a:pt x="0" y="1"/>
                  </a:lnTo>
                  <a:lnTo>
                    <a:pt x="0" y="0"/>
                  </a:lnTo>
                  <a:lnTo>
                    <a:pt x="1" y="0"/>
                  </a:lnTo>
                  <a:lnTo>
                    <a:pt x="1" y="0"/>
                  </a:lnTo>
                  <a:lnTo>
                    <a:pt x="3" y="1"/>
                  </a:lnTo>
                  <a:lnTo>
                    <a:pt x="12" y="30"/>
                  </a:lnTo>
                  <a:lnTo>
                    <a:pt x="20" y="58"/>
                  </a:lnTo>
                  <a:lnTo>
                    <a:pt x="27" y="87"/>
                  </a:lnTo>
                  <a:lnTo>
                    <a:pt x="35" y="115"/>
                  </a:lnTo>
                  <a:lnTo>
                    <a:pt x="43" y="144"/>
                  </a:lnTo>
                  <a:lnTo>
                    <a:pt x="52" y="173"/>
                  </a:lnTo>
                  <a:lnTo>
                    <a:pt x="64" y="200"/>
                  </a:lnTo>
                  <a:lnTo>
                    <a:pt x="77" y="226"/>
                  </a:lnTo>
                  <a:lnTo>
                    <a:pt x="77" y="226"/>
                  </a:lnTo>
                  <a:lnTo>
                    <a:pt x="77" y="226"/>
                  </a:lnTo>
                  <a:lnTo>
                    <a:pt x="77" y="226"/>
                  </a:lnTo>
                  <a:lnTo>
                    <a:pt x="77" y="226"/>
                  </a:lnTo>
                  <a:lnTo>
                    <a:pt x="77"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7" name="Freeform 207"/>
            <p:cNvSpPr>
              <a:spLocks/>
            </p:cNvSpPr>
            <p:nvPr/>
          </p:nvSpPr>
          <p:spPr bwMode="auto">
            <a:xfrm flipH="1">
              <a:off x="1664" y="2434"/>
              <a:ext cx="133" cy="193"/>
            </a:xfrm>
            <a:custGeom>
              <a:avLst/>
              <a:gdLst>
                <a:gd name="T0" fmla="*/ 120 w 133"/>
                <a:gd name="T1" fmla="*/ 13 h 193"/>
                <a:gd name="T2" fmla="*/ 91 w 133"/>
                <a:gd name="T3" fmla="*/ 33 h 193"/>
                <a:gd name="T4" fmla="*/ 64 w 133"/>
                <a:gd name="T5" fmla="*/ 53 h 193"/>
                <a:gd name="T6" fmla="*/ 36 w 133"/>
                <a:gd name="T7" fmla="*/ 74 h 193"/>
                <a:gd name="T8" fmla="*/ 19 w 133"/>
                <a:gd name="T9" fmla="*/ 92 h 193"/>
                <a:gd name="T10" fmla="*/ 26 w 133"/>
                <a:gd name="T11" fmla="*/ 110 h 193"/>
                <a:gd name="T12" fmla="*/ 45 w 133"/>
                <a:gd name="T13" fmla="*/ 127 h 193"/>
                <a:gd name="T14" fmla="*/ 64 w 133"/>
                <a:gd name="T15" fmla="*/ 141 h 193"/>
                <a:gd name="T16" fmla="*/ 75 w 133"/>
                <a:gd name="T17" fmla="*/ 150 h 193"/>
                <a:gd name="T18" fmla="*/ 85 w 133"/>
                <a:gd name="T19" fmla="*/ 161 h 193"/>
                <a:gd name="T20" fmla="*/ 94 w 133"/>
                <a:gd name="T21" fmla="*/ 173 h 193"/>
                <a:gd name="T22" fmla="*/ 104 w 133"/>
                <a:gd name="T23" fmla="*/ 184 h 193"/>
                <a:gd name="T24" fmla="*/ 110 w 133"/>
                <a:gd name="T25" fmla="*/ 192 h 193"/>
                <a:gd name="T26" fmla="*/ 107 w 133"/>
                <a:gd name="T27" fmla="*/ 193 h 193"/>
                <a:gd name="T28" fmla="*/ 98 w 133"/>
                <a:gd name="T29" fmla="*/ 183 h 193"/>
                <a:gd name="T30" fmla="*/ 81 w 133"/>
                <a:gd name="T31" fmla="*/ 167 h 193"/>
                <a:gd name="T32" fmla="*/ 64 w 133"/>
                <a:gd name="T33" fmla="*/ 153 h 193"/>
                <a:gd name="T34" fmla="*/ 45 w 133"/>
                <a:gd name="T35" fmla="*/ 139 h 193"/>
                <a:gd name="T36" fmla="*/ 25 w 133"/>
                <a:gd name="T37" fmla="*/ 127 h 193"/>
                <a:gd name="T38" fmla="*/ 4 w 133"/>
                <a:gd name="T39" fmla="*/ 110 h 193"/>
                <a:gd name="T40" fmla="*/ 0 w 133"/>
                <a:gd name="T41" fmla="*/ 91 h 193"/>
                <a:gd name="T42" fmla="*/ 8 w 133"/>
                <a:gd name="T43" fmla="*/ 78 h 193"/>
                <a:gd name="T44" fmla="*/ 20 w 133"/>
                <a:gd name="T45" fmla="*/ 67 h 193"/>
                <a:gd name="T46" fmla="*/ 33 w 133"/>
                <a:gd name="T47" fmla="*/ 59 h 193"/>
                <a:gd name="T48" fmla="*/ 46 w 133"/>
                <a:gd name="T49" fmla="*/ 52 h 193"/>
                <a:gd name="T50" fmla="*/ 58 w 133"/>
                <a:gd name="T51" fmla="*/ 45 h 193"/>
                <a:gd name="T52" fmla="*/ 69 w 133"/>
                <a:gd name="T53" fmla="*/ 40 h 193"/>
                <a:gd name="T54" fmla="*/ 81 w 133"/>
                <a:gd name="T55" fmla="*/ 33 h 193"/>
                <a:gd name="T56" fmla="*/ 93 w 133"/>
                <a:gd name="T57" fmla="*/ 27 h 193"/>
                <a:gd name="T58" fmla="*/ 104 w 133"/>
                <a:gd name="T59" fmla="*/ 20 h 193"/>
                <a:gd name="T60" fmla="*/ 116 w 133"/>
                <a:gd name="T61" fmla="*/ 13 h 193"/>
                <a:gd name="T62" fmla="*/ 127 w 133"/>
                <a:gd name="T63" fmla="*/ 3 h 193"/>
                <a:gd name="T64" fmla="*/ 132 w 133"/>
                <a:gd name="T65" fmla="*/ 0 h 193"/>
                <a:gd name="T66" fmla="*/ 133 w 133"/>
                <a:gd name="T67" fmla="*/ 1 h 193"/>
                <a:gd name="T68" fmla="*/ 133 w 133"/>
                <a:gd name="T69" fmla="*/ 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93">
                  <a:moveTo>
                    <a:pt x="133" y="1"/>
                  </a:moveTo>
                  <a:lnTo>
                    <a:pt x="120" y="13"/>
                  </a:lnTo>
                  <a:lnTo>
                    <a:pt x="106" y="23"/>
                  </a:lnTo>
                  <a:lnTo>
                    <a:pt x="91" y="33"/>
                  </a:lnTo>
                  <a:lnTo>
                    <a:pt x="78" y="43"/>
                  </a:lnTo>
                  <a:lnTo>
                    <a:pt x="64" y="53"/>
                  </a:lnTo>
                  <a:lnTo>
                    <a:pt x="50" y="63"/>
                  </a:lnTo>
                  <a:lnTo>
                    <a:pt x="36" y="74"/>
                  </a:lnTo>
                  <a:lnTo>
                    <a:pt x="23" y="85"/>
                  </a:lnTo>
                  <a:lnTo>
                    <a:pt x="19" y="92"/>
                  </a:lnTo>
                  <a:lnTo>
                    <a:pt x="21" y="101"/>
                  </a:lnTo>
                  <a:lnTo>
                    <a:pt x="26" y="110"/>
                  </a:lnTo>
                  <a:lnTo>
                    <a:pt x="36" y="119"/>
                  </a:lnTo>
                  <a:lnTo>
                    <a:pt x="45" y="127"/>
                  </a:lnTo>
                  <a:lnTo>
                    <a:pt x="55" y="135"/>
                  </a:lnTo>
                  <a:lnTo>
                    <a:pt x="64" y="141"/>
                  </a:lnTo>
                  <a:lnTo>
                    <a:pt x="69" y="145"/>
                  </a:lnTo>
                  <a:lnTo>
                    <a:pt x="75" y="150"/>
                  </a:lnTo>
                  <a:lnTo>
                    <a:pt x="80" y="156"/>
                  </a:lnTo>
                  <a:lnTo>
                    <a:pt x="85" y="161"/>
                  </a:lnTo>
                  <a:lnTo>
                    <a:pt x="90" y="166"/>
                  </a:lnTo>
                  <a:lnTo>
                    <a:pt x="94" y="173"/>
                  </a:lnTo>
                  <a:lnTo>
                    <a:pt x="99" y="178"/>
                  </a:lnTo>
                  <a:lnTo>
                    <a:pt x="104" y="184"/>
                  </a:lnTo>
                  <a:lnTo>
                    <a:pt x="108" y="189"/>
                  </a:lnTo>
                  <a:lnTo>
                    <a:pt x="110" y="192"/>
                  </a:lnTo>
                  <a:lnTo>
                    <a:pt x="110" y="193"/>
                  </a:lnTo>
                  <a:lnTo>
                    <a:pt x="107" y="193"/>
                  </a:lnTo>
                  <a:lnTo>
                    <a:pt x="106" y="192"/>
                  </a:lnTo>
                  <a:lnTo>
                    <a:pt x="98" y="183"/>
                  </a:lnTo>
                  <a:lnTo>
                    <a:pt x="90" y="175"/>
                  </a:lnTo>
                  <a:lnTo>
                    <a:pt x="81" y="167"/>
                  </a:lnTo>
                  <a:lnTo>
                    <a:pt x="73" y="160"/>
                  </a:lnTo>
                  <a:lnTo>
                    <a:pt x="64" y="153"/>
                  </a:lnTo>
                  <a:lnTo>
                    <a:pt x="55" y="145"/>
                  </a:lnTo>
                  <a:lnTo>
                    <a:pt x="45" y="139"/>
                  </a:lnTo>
                  <a:lnTo>
                    <a:pt x="36" y="132"/>
                  </a:lnTo>
                  <a:lnTo>
                    <a:pt x="25" y="127"/>
                  </a:lnTo>
                  <a:lnTo>
                    <a:pt x="15" y="119"/>
                  </a:lnTo>
                  <a:lnTo>
                    <a:pt x="4" y="110"/>
                  </a:lnTo>
                  <a:lnTo>
                    <a:pt x="0" y="98"/>
                  </a:lnTo>
                  <a:lnTo>
                    <a:pt x="0" y="91"/>
                  </a:lnTo>
                  <a:lnTo>
                    <a:pt x="3" y="84"/>
                  </a:lnTo>
                  <a:lnTo>
                    <a:pt x="8" y="78"/>
                  </a:lnTo>
                  <a:lnTo>
                    <a:pt x="13" y="72"/>
                  </a:lnTo>
                  <a:lnTo>
                    <a:pt x="20" y="67"/>
                  </a:lnTo>
                  <a:lnTo>
                    <a:pt x="26" y="63"/>
                  </a:lnTo>
                  <a:lnTo>
                    <a:pt x="33" y="59"/>
                  </a:lnTo>
                  <a:lnTo>
                    <a:pt x="39" y="56"/>
                  </a:lnTo>
                  <a:lnTo>
                    <a:pt x="46" y="52"/>
                  </a:lnTo>
                  <a:lnTo>
                    <a:pt x="51" y="49"/>
                  </a:lnTo>
                  <a:lnTo>
                    <a:pt x="58" y="45"/>
                  </a:lnTo>
                  <a:lnTo>
                    <a:pt x="64" y="43"/>
                  </a:lnTo>
                  <a:lnTo>
                    <a:pt x="69" y="40"/>
                  </a:lnTo>
                  <a:lnTo>
                    <a:pt x="76" y="37"/>
                  </a:lnTo>
                  <a:lnTo>
                    <a:pt x="81" y="33"/>
                  </a:lnTo>
                  <a:lnTo>
                    <a:pt x="88" y="31"/>
                  </a:lnTo>
                  <a:lnTo>
                    <a:pt x="93" y="27"/>
                  </a:lnTo>
                  <a:lnTo>
                    <a:pt x="99" y="24"/>
                  </a:lnTo>
                  <a:lnTo>
                    <a:pt x="104" y="20"/>
                  </a:lnTo>
                  <a:lnTo>
                    <a:pt x="110" y="16"/>
                  </a:lnTo>
                  <a:lnTo>
                    <a:pt x="116" y="13"/>
                  </a:lnTo>
                  <a:lnTo>
                    <a:pt x="121" y="9"/>
                  </a:lnTo>
                  <a:lnTo>
                    <a:pt x="127" y="3"/>
                  </a:lnTo>
                  <a:lnTo>
                    <a:pt x="132" y="0"/>
                  </a:lnTo>
                  <a:lnTo>
                    <a:pt x="132" y="0"/>
                  </a:lnTo>
                  <a:lnTo>
                    <a:pt x="133" y="0"/>
                  </a:lnTo>
                  <a:lnTo>
                    <a:pt x="133" y="1"/>
                  </a:lnTo>
                  <a:lnTo>
                    <a:pt x="133" y="1"/>
                  </a:lnTo>
                  <a:lnTo>
                    <a:pt x="13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8" name="Freeform 208"/>
            <p:cNvSpPr>
              <a:spLocks/>
            </p:cNvSpPr>
            <p:nvPr/>
          </p:nvSpPr>
          <p:spPr bwMode="auto">
            <a:xfrm flipH="1">
              <a:off x="1553" y="2536"/>
              <a:ext cx="153" cy="215"/>
            </a:xfrm>
            <a:custGeom>
              <a:avLst/>
              <a:gdLst>
                <a:gd name="T0" fmla="*/ 0 w 153"/>
                <a:gd name="T1" fmla="*/ 0 h 215"/>
                <a:gd name="T2" fmla="*/ 13 w 153"/>
                <a:gd name="T3" fmla="*/ 21 h 215"/>
                <a:gd name="T4" fmla="*/ 21 w 153"/>
                <a:gd name="T5" fmla="*/ 46 h 215"/>
                <a:gd name="T6" fmla="*/ 25 w 153"/>
                <a:gd name="T7" fmla="*/ 72 h 215"/>
                <a:gd name="T8" fmla="*/ 28 w 153"/>
                <a:gd name="T9" fmla="*/ 98 h 215"/>
                <a:gd name="T10" fmla="*/ 33 w 153"/>
                <a:gd name="T11" fmla="*/ 120 h 215"/>
                <a:gd name="T12" fmla="*/ 42 w 153"/>
                <a:gd name="T13" fmla="*/ 138 h 215"/>
                <a:gd name="T14" fmla="*/ 54 w 153"/>
                <a:gd name="T15" fmla="*/ 152 h 215"/>
                <a:gd name="T16" fmla="*/ 69 w 153"/>
                <a:gd name="T17" fmla="*/ 165 h 215"/>
                <a:gd name="T18" fmla="*/ 86 w 153"/>
                <a:gd name="T19" fmla="*/ 175 h 215"/>
                <a:gd name="T20" fmla="*/ 104 w 153"/>
                <a:gd name="T21" fmla="*/ 184 h 215"/>
                <a:gd name="T22" fmla="*/ 124 w 153"/>
                <a:gd name="T23" fmla="*/ 192 h 215"/>
                <a:gd name="T24" fmla="*/ 144 w 153"/>
                <a:gd name="T25" fmla="*/ 199 h 215"/>
                <a:gd name="T26" fmla="*/ 147 w 153"/>
                <a:gd name="T27" fmla="*/ 202 h 215"/>
                <a:gd name="T28" fmla="*/ 151 w 153"/>
                <a:gd name="T29" fmla="*/ 207 h 215"/>
                <a:gd name="T30" fmla="*/ 153 w 153"/>
                <a:gd name="T31" fmla="*/ 212 h 215"/>
                <a:gd name="T32" fmla="*/ 149 w 153"/>
                <a:gd name="T33" fmla="*/ 215 h 215"/>
                <a:gd name="T34" fmla="*/ 133 w 153"/>
                <a:gd name="T35" fmla="*/ 214 h 215"/>
                <a:gd name="T36" fmla="*/ 118 w 153"/>
                <a:gd name="T37" fmla="*/ 211 h 215"/>
                <a:gd name="T38" fmla="*/ 103 w 153"/>
                <a:gd name="T39" fmla="*/ 207 h 215"/>
                <a:gd name="T40" fmla="*/ 88 w 153"/>
                <a:gd name="T41" fmla="*/ 202 h 215"/>
                <a:gd name="T42" fmla="*/ 75 w 153"/>
                <a:gd name="T43" fmla="*/ 195 h 215"/>
                <a:gd name="T44" fmla="*/ 62 w 153"/>
                <a:gd name="T45" fmla="*/ 188 h 215"/>
                <a:gd name="T46" fmla="*/ 49 w 153"/>
                <a:gd name="T47" fmla="*/ 177 h 215"/>
                <a:gd name="T48" fmla="*/ 38 w 153"/>
                <a:gd name="T49" fmla="*/ 167 h 215"/>
                <a:gd name="T50" fmla="*/ 25 w 153"/>
                <a:gd name="T51" fmla="*/ 147 h 215"/>
                <a:gd name="T52" fmla="*/ 19 w 153"/>
                <a:gd name="T53" fmla="*/ 126 h 215"/>
                <a:gd name="T54" fmla="*/ 17 w 153"/>
                <a:gd name="T55" fmla="*/ 106 h 215"/>
                <a:gd name="T56" fmla="*/ 17 w 153"/>
                <a:gd name="T57" fmla="*/ 84 h 215"/>
                <a:gd name="T58" fmla="*/ 17 w 153"/>
                <a:gd name="T59" fmla="*/ 61 h 215"/>
                <a:gd name="T60" fmla="*/ 16 w 153"/>
                <a:gd name="T61" fmla="*/ 39 h 215"/>
                <a:gd name="T62" fmla="*/ 11 w 153"/>
                <a:gd name="T63" fmla="*/ 20 h 215"/>
                <a:gd name="T64" fmla="*/ 0 w 153"/>
                <a:gd name="T65" fmla="*/ 0 h 215"/>
                <a:gd name="T66" fmla="*/ 0 w 153"/>
                <a:gd name="T67" fmla="*/ 0 h 215"/>
                <a:gd name="T68" fmla="*/ 0 w 153"/>
                <a:gd name="T69" fmla="*/ 0 h 215"/>
                <a:gd name="T70" fmla="*/ 0 w 153"/>
                <a:gd name="T71" fmla="*/ 0 h 215"/>
                <a:gd name="T72" fmla="*/ 0 w 153"/>
                <a:gd name="T73" fmla="*/ 0 h 215"/>
                <a:gd name="T74" fmla="*/ 0 w 153"/>
                <a:gd name="T7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215">
                  <a:moveTo>
                    <a:pt x="0" y="0"/>
                  </a:moveTo>
                  <a:lnTo>
                    <a:pt x="13" y="21"/>
                  </a:lnTo>
                  <a:lnTo>
                    <a:pt x="21" y="46"/>
                  </a:lnTo>
                  <a:lnTo>
                    <a:pt x="25" y="72"/>
                  </a:lnTo>
                  <a:lnTo>
                    <a:pt x="28" y="98"/>
                  </a:lnTo>
                  <a:lnTo>
                    <a:pt x="33" y="120"/>
                  </a:lnTo>
                  <a:lnTo>
                    <a:pt x="42" y="138"/>
                  </a:lnTo>
                  <a:lnTo>
                    <a:pt x="54" y="152"/>
                  </a:lnTo>
                  <a:lnTo>
                    <a:pt x="69" y="165"/>
                  </a:lnTo>
                  <a:lnTo>
                    <a:pt x="86" y="175"/>
                  </a:lnTo>
                  <a:lnTo>
                    <a:pt x="104" y="184"/>
                  </a:lnTo>
                  <a:lnTo>
                    <a:pt x="124" y="192"/>
                  </a:lnTo>
                  <a:lnTo>
                    <a:pt x="144" y="199"/>
                  </a:lnTo>
                  <a:lnTo>
                    <a:pt x="147" y="202"/>
                  </a:lnTo>
                  <a:lnTo>
                    <a:pt x="151" y="207"/>
                  </a:lnTo>
                  <a:lnTo>
                    <a:pt x="153" y="212"/>
                  </a:lnTo>
                  <a:lnTo>
                    <a:pt x="149" y="215"/>
                  </a:lnTo>
                  <a:lnTo>
                    <a:pt x="133" y="214"/>
                  </a:lnTo>
                  <a:lnTo>
                    <a:pt x="118" y="211"/>
                  </a:lnTo>
                  <a:lnTo>
                    <a:pt x="103" y="207"/>
                  </a:lnTo>
                  <a:lnTo>
                    <a:pt x="88" y="202"/>
                  </a:lnTo>
                  <a:lnTo>
                    <a:pt x="75" y="195"/>
                  </a:lnTo>
                  <a:lnTo>
                    <a:pt x="62" y="188"/>
                  </a:lnTo>
                  <a:lnTo>
                    <a:pt x="49" y="177"/>
                  </a:lnTo>
                  <a:lnTo>
                    <a:pt x="38" y="167"/>
                  </a:lnTo>
                  <a:lnTo>
                    <a:pt x="25" y="147"/>
                  </a:lnTo>
                  <a:lnTo>
                    <a:pt x="19" y="126"/>
                  </a:lnTo>
                  <a:lnTo>
                    <a:pt x="17" y="106"/>
                  </a:lnTo>
                  <a:lnTo>
                    <a:pt x="17" y="84"/>
                  </a:lnTo>
                  <a:lnTo>
                    <a:pt x="17" y="61"/>
                  </a:lnTo>
                  <a:lnTo>
                    <a:pt x="16" y="39"/>
                  </a:lnTo>
                  <a:lnTo>
                    <a:pt x="11" y="20"/>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29" name="Freeform 209"/>
            <p:cNvSpPr>
              <a:spLocks/>
            </p:cNvSpPr>
            <p:nvPr/>
          </p:nvSpPr>
          <p:spPr bwMode="auto">
            <a:xfrm flipH="1">
              <a:off x="1689" y="2526"/>
              <a:ext cx="66" cy="43"/>
            </a:xfrm>
            <a:custGeom>
              <a:avLst/>
              <a:gdLst>
                <a:gd name="T0" fmla="*/ 0 w 66"/>
                <a:gd name="T1" fmla="*/ 0 h 43"/>
                <a:gd name="T2" fmla="*/ 7 w 66"/>
                <a:gd name="T3" fmla="*/ 3 h 43"/>
                <a:gd name="T4" fmla="*/ 12 w 66"/>
                <a:gd name="T5" fmla="*/ 6 h 43"/>
                <a:gd name="T6" fmla="*/ 18 w 66"/>
                <a:gd name="T7" fmla="*/ 10 h 43"/>
                <a:gd name="T8" fmla="*/ 23 w 66"/>
                <a:gd name="T9" fmla="*/ 13 h 43"/>
                <a:gd name="T10" fmla="*/ 27 w 66"/>
                <a:gd name="T11" fmla="*/ 14 h 43"/>
                <a:gd name="T12" fmla="*/ 31 w 66"/>
                <a:gd name="T13" fmla="*/ 17 h 43"/>
                <a:gd name="T14" fmla="*/ 34 w 66"/>
                <a:gd name="T15" fmla="*/ 18 h 43"/>
                <a:gd name="T16" fmla="*/ 38 w 66"/>
                <a:gd name="T17" fmla="*/ 21 h 43"/>
                <a:gd name="T18" fmla="*/ 46 w 66"/>
                <a:gd name="T19" fmla="*/ 23 h 43"/>
                <a:gd name="T20" fmla="*/ 51 w 66"/>
                <a:gd name="T21" fmla="*/ 25 h 43"/>
                <a:gd name="T22" fmla="*/ 57 w 66"/>
                <a:gd name="T23" fmla="*/ 27 h 43"/>
                <a:gd name="T24" fmla="*/ 64 w 66"/>
                <a:gd name="T25" fmla="*/ 32 h 43"/>
                <a:gd name="T26" fmla="*/ 65 w 66"/>
                <a:gd name="T27" fmla="*/ 35 h 43"/>
                <a:gd name="T28" fmla="*/ 66 w 66"/>
                <a:gd name="T29" fmla="*/ 39 h 43"/>
                <a:gd name="T30" fmla="*/ 65 w 66"/>
                <a:gd name="T31" fmla="*/ 43 h 43"/>
                <a:gd name="T32" fmla="*/ 62 w 66"/>
                <a:gd name="T33" fmla="*/ 43 h 43"/>
                <a:gd name="T34" fmla="*/ 55 w 66"/>
                <a:gd name="T35" fmla="*/ 40 h 43"/>
                <a:gd name="T36" fmla="*/ 48 w 66"/>
                <a:gd name="T37" fmla="*/ 38 h 43"/>
                <a:gd name="T38" fmla="*/ 42 w 66"/>
                <a:gd name="T39" fmla="*/ 34 h 43"/>
                <a:gd name="T40" fmla="*/ 35 w 66"/>
                <a:gd name="T41" fmla="*/ 30 h 43"/>
                <a:gd name="T42" fmla="*/ 33 w 66"/>
                <a:gd name="T43" fmla="*/ 27 h 43"/>
                <a:gd name="T44" fmla="*/ 30 w 66"/>
                <a:gd name="T45" fmla="*/ 25 h 43"/>
                <a:gd name="T46" fmla="*/ 26 w 66"/>
                <a:gd name="T47" fmla="*/ 21 h 43"/>
                <a:gd name="T48" fmla="*/ 23 w 66"/>
                <a:gd name="T49" fmla="*/ 18 h 43"/>
                <a:gd name="T50" fmla="*/ 18 w 66"/>
                <a:gd name="T51" fmla="*/ 13 h 43"/>
                <a:gd name="T52" fmla="*/ 12 w 66"/>
                <a:gd name="T53" fmla="*/ 9 h 43"/>
                <a:gd name="T54" fmla="*/ 7 w 66"/>
                <a:gd name="T55" fmla="*/ 5 h 43"/>
                <a:gd name="T56" fmla="*/ 0 w 66"/>
                <a:gd name="T57" fmla="*/ 0 h 43"/>
                <a:gd name="T58" fmla="*/ 0 w 66"/>
                <a:gd name="T59" fmla="*/ 0 h 43"/>
                <a:gd name="T60" fmla="*/ 0 w 66"/>
                <a:gd name="T61" fmla="*/ 0 h 43"/>
                <a:gd name="T62" fmla="*/ 0 w 66"/>
                <a:gd name="T63" fmla="*/ 0 h 43"/>
                <a:gd name="T64" fmla="*/ 0 w 66"/>
                <a:gd name="T65" fmla="*/ 0 h 43"/>
                <a:gd name="T66" fmla="*/ 0 w 66"/>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43">
                  <a:moveTo>
                    <a:pt x="0" y="0"/>
                  </a:moveTo>
                  <a:lnTo>
                    <a:pt x="7" y="3"/>
                  </a:lnTo>
                  <a:lnTo>
                    <a:pt x="12" y="6"/>
                  </a:lnTo>
                  <a:lnTo>
                    <a:pt x="18" y="10"/>
                  </a:lnTo>
                  <a:lnTo>
                    <a:pt x="23" y="13"/>
                  </a:lnTo>
                  <a:lnTo>
                    <a:pt x="27" y="14"/>
                  </a:lnTo>
                  <a:lnTo>
                    <a:pt x="31" y="17"/>
                  </a:lnTo>
                  <a:lnTo>
                    <a:pt x="34" y="18"/>
                  </a:lnTo>
                  <a:lnTo>
                    <a:pt x="38" y="21"/>
                  </a:lnTo>
                  <a:lnTo>
                    <a:pt x="46" y="23"/>
                  </a:lnTo>
                  <a:lnTo>
                    <a:pt x="51" y="25"/>
                  </a:lnTo>
                  <a:lnTo>
                    <a:pt x="57" y="27"/>
                  </a:lnTo>
                  <a:lnTo>
                    <a:pt x="64" y="32"/>
                  </a:lnTo>
                  <a:lnTo>
                    <a:pt x="65" y="35"/>
                  </a:lnTo>
                  <a:lnTo>
                    <a:pt x="66" y="39"/>
                  </a:lnTo>
                  <a:lnTo>
                    <a:pt x="65" y="43"/>
                  </a:lnTo>
                  <a:lnTo>
                    <a:pt x="62" y="43"/>
                  </a:lnTo>
                  <a:lnTo>
                    <a:pt x="55" y="40"/>
                  </a:lnTo>
                  <a:lnTo>
                    <a:pt x="48" y="38"/>
                  </a:lnTo>
                  <a:lnTo>
                    <a:pt x="42" y="34"/>
                  </a:lnTo>
                  <a:lnTo>
                    <a:pt x="35" y="30"/>
                  </a:lnTo>
                  <a:lnTo>
                    <a:pt x="33" y="27"/>
                  </a:lnTo>
                  <a:lnTo>
                    <a:pt x="30" y="25"/>
                  </a:lnTo>
                  <a:lnTo>
                    <a:pt x="26" y="21"/>
                  </a:lnTo>
                  <a:lnTo>
                    <a:pt x="23" y="18"/>
                  </a:lnTo>
                  <a:lnTo>
                    <a:pt x="18" y="13"/>
                  </a:lnTo>
                  <a:lnTo>
                    <a:pt x="12" y="9"/>
                  </a:lnTo>
                  <a:lnTo>
                    <a:pt x="7" y="5"/>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0" name="Freeform 210"/>
            <p:cNvSpPr>
              <a:spLocks/>
            </p:cNvSpPr>
            <p:nvPr/>
          </p:nvSpPr>
          <p:spPr bwMode="auto">
            <a:xfrm flipH="1">
              <a:off x="1590" y="2289"/>
              <a:ext cx="250" cy="156"/>
            </a:xfrm>
            <a:custGeom>
              <a:avLst/>
              <a:gdLst>
                <a:gd name="T0" fmla="*/ 194 w 250"/>
                <a:gd name="T1" fmla="*/ 99 h 156"/>
                <a:gd name="T2" fmla="*/ 181 w 250"/>
                <a:gd name="T3" fmla="*/ 87 h 156"/>
                <a:gd name="T4" fmla="*/ 168 w 250"/>
                <a:gd name="T5" fmla="*/ 76 h 156"/>
                <a:gd name="T6" fmla="*/ 155 w 250"/>
                <a:gd name="T7" fmla="*/ 64 h 156"/>
                <a:gd name="T8" fmla="*/ 144 w 250"/>
                <a:gd name="T9" fmla="*/ 55 h 156"/>
                <a:gd name="T10" fmla="*/ 132 w 250"/>
                <a:gd name="T11" fmla="*/ 48 h 156"/>
                <a:gd name="T12" fmla="*/ 120 w 250"/>
                <a:gd name="T13" fmla="*/ 44 h 156"/>
                <a:gd name="T14" fmla="*/ 108 w 250"/>
                <a:gd name="T15" fmla="*/ 41 h 156"/>
                <a:gd name="T16" fmla="*/ 97 w 250"/>
                <a:gd name="T17" fmla="*/ 35 h 156"/>
                <a:gd name="T18" fmla="*/ 85 w 250"/>
                <a:gd name="T19" fmla="*/ 29 h 156"/>
                <a:gd name="T20" fmla="*/ 73 w 250"/>
                <a:gd name="T21" fmla="*/ 22 h 156"/>
                <a:gd name="T22" fmla="*/ 60 w 250"/>
                <a:gd name="T23" fmla="*/ 17 h 156"/>
                <a:gd name="T24" fmla="*/ 41 w 250"/>
                <a:gd name="T25" fmla="*/ 16 h 156"/>
                <a:gd name="T26" fmla="*/ 20 w 250"/>
                <a:gd name="T27" fmla="*/ 11 h 156"/>
                <a:gd name="T28" fmla="*/ 7 w 250"/>
                <a:gd name="T29" fmla="*/ 5 h 156"/>
                <a:gd name="T30" fmla="*/ 0 w 250"/>
                <a:gd name="T31" fmla="*/ 0 h 156"/>
                <a:gd name="T32" fmla="*/ 10 w 250"/>
                <a:gd name="T33" fmla="*/ 4 h 156"/>
                <a:gd name="T34" fmla="*/ 28 w 250"/>
                <a:gd name="T35" fmla="*/ 9 h 156"/>
                <a:gd name="T36" fmla="*/ 46 w 250"/>
                <a:gd name="T37" fmla="*/ 12 h 156"/>
                <a:gd name="T38" fmla="*/ 64 w 250"/>
                <a:gd name="T39" fmla="*/ 16 h 156"/>
                <a:gd name="T40" fmla="*/ 82 w 250"/>
                <a:gd name="T41" fmla="*/ 24 h 156"/>
                <a:gd name="T42" fmla="*/ 103 w 250"/>
                <a:gd name="T43" fmla="*/ 30 h 156"/>
                <a:gd name="T44" fmla="*/ 123 w 250"/>
                <a:gd name="T45" fmla="*/ 38 h 156"/>
                <a:gd name="T46" fmla="*/ 141 w 250"/>
                <a:gd name="T47" fmla="*/ 47 h 156"/>
                <a:gd name="T48" fmla="*/ 158 w 250"/>
                <a:gd name="T49" fmla="*/ 57 h 156"/>
                <a:gd name="T50" fmla="*/ 171 w 250"/>
                <a:gd name="T51" fmla="*/ 69 h 156"/>
                <a:gd name="T52" fmla="*/ 184 w 250"/>
                <a:gd name="T53" fmla="*/ 82 h 156"/>
                <a:gd name="T54" fmla="*/ 197 w 250"/>
                <a:gd name="T55" fmla="*/ 96 h 156"/>
                <a:gd name="T56" fmla="*/ 209 w 250"/>
                <a:gd name="T57" fmla="*/ 111 h 156"/>
                <a:gd name="T58" fmla="*/ 224 w 250"/>
                <a:gd name="T59" fmla="*/ 128 h 156"/>
                <a:gd name="T60" fmla="*/ 238 w 250"/>
                <a:gd name="T61" fmla="*/ 145 h 156"/>
                <a:gd name="T62" fmla="*/ 249 w 250"/>
                <a:gd name="T63" fmla="*/ 155 h 156"/>
                <a:gd name="T64" fmla="*/ 249 w 250"/>
                <a:gd name="T65" fmla="*/ 155 h 156"/>
                <a:gd name="T66" fmla="*/ 238 w 250"/>
                <a:gd name="T67" fmla="*/ 145 h 156"/>
                <a:gd name="T68" fmla="*/ 224 w 250"/>
                <a:gd name="T69" fmla="*/ 129 h 156"/>
                <a:gd name="T70" fmla="*/ 207 w 250"/>
                <a:gd name="T71"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0" h="156">
                  <a:moveTo>
                    <a:pt x="201" y="106"/>
                  </a:moveTo>
                  <a:lnTo>
                    <a:pt x="194" y="99"/>
                  </a:lnTo>
                  <a:lnTo>
                    <a:pt x="188" y="94"/>
                  </a:lnTo>
                  <a:lnTo>
                    <a:pt x="181" y="87"/>
                  </a:lnTo>
                  <a:lnTo>
                    <a:pt x="175" y="82"/>
                  </a:lnTo>
                  <a:lnTo>
                    <a:pt x="168" y="76"/>
                  </a:lnTo>
                  <a:lnTo>
                    <a:pt x="162" y="70"/>
                  </a:lnTo>
                  <a:lnTo>
                    <a:pt x="155" y="64"/>
                  </a:lnTo>
                  <a:lnTo>
                    <a:pt x="149" y="59"/>
                  </a:lnTo>
                  <a:lnTo>
                    <a:pt x="144" y="55"/>
                  </a:lnTo>
                  <a:lnTo>
                    <a:pt x="138" y="51"/>
                  </a:lnTo>
                  <a:lnTo>
                    <a:pt x="132" y="48"/>
                  </a:lnTo>
                  <a:lnTo>
                    <a:pt x="127" y="46"/>
                  </a:lnTo>
                  <a:lnTo>
                    <a:pt x="120" y="44"/>
                  </a:lnTo>
                  <a:lnTo>
                    <a:pt x="114" y="42"/>
                  </a:lnTo>
                  <a:lnTo>
                    <a:pt x="108" y="41"/>
                  </a:lnTo>
                  <a:lnTo>
                    <a:pt x="102" y="38"/>
                  </a:lnTo>
                  <a:lnTo>
                    <a:pt x="97" y="35"/>
                  </a:lnTo>
                  <a:lnTo>
                    <a:pt x="90" y="31"/>
                  </a:lnTo>
                  <a:lnTo>
                    <a:pt x="85" y="29"/>
                  </a:lnTo>
                  <a:lnTo>
                    <a:pt x="79" y="25"/>
                  </a:lnTo>
                  <a:lnTo>
                    <a:pt x="73" y="22"/>
                  </a:lnTo>
                  <a:lnTo>
                    <a:pt x="67" y="20"/>
                  </a:lnTo>
                  <a:lnTo>
                    <a:pt x="60" y="17"/>
                  </a:lnTo>
                  <a:lnTo>
                    <a:pt x="54" y="17"/>
                  </a:lnTo>
                  <a:lnTo>
                    <a:pt x="41" y="16"/>
                  </a:lnTo>
                  <a:lnTo>
                    <a:pt x="30" y="13"/>
                  </a:lnTo>
                  <a:lnTo>
                    <a:pt x="20" y="11"/>
                  </a:lnTo>
                  <a:lnTo>
                    <a:pt x="13" y="8"/>
                  </a:lnTo>
                  <a:lnTo>
                    <a:pt x="7" y="5"/>
                  </a:lnTo>
                  <a:lnTo>
                    <a:pt x="3" y="3"/>
                  </a:lnTo>
                  <a:lnTo>
                    <a:pt x="0" y="0"/>
                  </a:lnTo>
                  <a:lnTo>
                    <a:pt x="0" y="0"/>
                  </a:lnTo>
                  <a:lnTo>
                    <a:pt x="10" y="4"/>
                  </a:lnTo>
                  <a:lnTo>
                    <a:pt x="19" y="7"/>
                  </a:lnTo>
                  <a:lnTo>
                    <a:pt x="28" y="9"/>
                  </a:lnTo>
                  <a:lnTo>
                    <a:pt x="37" y="11"/>
                  </a:lnTo>
                  <a:lnTo>
                    <a:pt x="46" y="12"/>
                  </a:lnTo>
                  <a:lnTo>
                    <a:pt x="55" y="15"/>
                  </a:lnTo>
                  <a:lnTo>
                    <a:pt x="64" y="16"/>
                  </a:lnTo>
                  <a:lnTo>
                    <a:pt x="73" y="20"/>
                  </a:lnTo>
                  <a:lnTo>
                    <a:pt x="82" y="24"/>
                  </a:lnTo>
                  <a:lnTo>
                    <a:pt x="93" y="26"/>
                  </a:lnTo>
                  <a:lnTo>
                    <a:pt x="103" y="30"/>
                  </a:lnTo>
                  <a:lnTo>
                    <a:pt x="112" y="34"/>
                  </a:lnTo>
                  <a:lnTo>
                    <a:pt x="123" y="38"/>
                  </a:lnTo>
                  <a:lnTo>
                    <a:pt x="132" y="42"/>
                  </a:lnTo>
                  <a:lnTo>
                    <a:pt x="141" y="47"/>
                  </a:lnTo>
                  <a:lnTo>
                    <a:pt x="150" y="52"/>
                  </a:lnTo>
                  <a:lnTo>
                    <a:pt x="158" y="57"/>
                  </a:lnTo>
                  <a:lnTo>
                    <a:pt x="164" y="63"/>
                  </a:lnTo>
                  <a:lnTo>
                    <a:pt x="171" y="69"/>
                  </a:lnTo>
                  <a:lnTo>
                    <a:pt x="179" y="76"/>
                  </a:lnTo>
                  <a:lnTo>
                    <a:pt x="184" y="82"/>
                  </a:lnTo>
                  <a:lnTo>
                    <a:pt x="190" y="89"/>
                  </a:lnTo>
                  <a:lnTo>
                    <a:pt x="197" y="96"/>
                  </a:lnTo>
                  <a:lnTo>
                    <a:pt x="202" y="103"/>
                  </a:lnTo>
                  <a:lnTo>
                    <a:pt x="209" y="111"/>
                  </a:lnTo>
                  <a:lnTo>
                    <a:pt x="216" y="119"/>
                  </a:lnTo>
                  <a:lnTo>
                    <a:pt x="224" y="128"/>
                  </a:lnTo>
                  <a:lnTo>
                    <a:pt x="232" y="137"/>
                  </a:lnTo>
                  <a:lnTo>
                    <a:pt x="238" y="145"/>
                  </a:lnTo>
                  <a:lnTo>
                    <a:pt x="245" y="151"/>
                  </a:lnTo>
                  <a:lnTo>
                    <a:pt x="249" y="155"/>
                  </a:lnTo>
                  <a:lnTo>
                    <a:pt x="250" y="156"/>
                  </a:lnTo>
                  <a:lnTo>
                    <a:pt x="249" y="155"/>
                  </a:lnTo>
                  <a:lnTo>
                    <a:pt x="245" y="151"/>
                  </a:lnTo>
                  <a:lnTo>
                    <a:pt x="238" y="145"/>
                  </a:lnTo>
                  <a:lnTo>
                    <a:pt x="232" y="137"/>
                  </a:lnTo>
                  <a:lnTo>
                    <a:pt x="224" y="129"/>
                  </a:lnTo>
                  <a:lnTo>
                    <a:pt x="215" y="121"/>
                  </a:lnTo>
                  <a:lnTo>
                    <a:pt x="207" y="112"/>
                  </a:lnTo>
                  <a:lnTo>
                    <a:pt x="201"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1" name="Freeform 211"/>
            <p:cNvSpPr>
              <a:spLocks/>
            </p:cNvSpPr>
            <p:nvPr/>
          </p:nvSpPr>
          <p:spPr bwMode="auto">
            <a:xfrm flipH="1">
              <a:off x="1635" y="2313"/>
              <a:ext cx="182" cy="140"/>
            </a:xfrm>
            <a:custGeom>
              <a:avLst/>
              <a:gdLst>
                <a:gd name="T0" fmla="*/ 0 w 182"/>
                <a:gd name="T1" fmla="*/ 0 h 140"/>
                <a:gd name="T2" fmla="*/ 11 w 182"/>
                <a:gd name="T3" fmla="*/ 11 h 140"/>
                <a:gd name="T4" fmla="*/ 24 w 182"/>
                <a:gd name="T5" fmla="*/ 20 h 140"/>
                <a:gd name="T6" fmla="*/ 39 w 182"/>
                <a:gd name="T7" fmla="*/ 27 h 140"/>
                <a:gd name="T8" fmla="*/ 54 w 182"/>
                <a:gd name="T9" fmla="*/ 33 h 140"/>
                <a:gd name="T10" fmla="*/ 69 w 182"/>
                <a:gd name="T11" fmla="*/ 39 h 140"/>
                <a:gd name="T12" fmla="*/ 83 w 182"/>
                <a:gd name="T13" fmla="*/ 44 h 140"/>
                <a:gd name="T14" fmla="*/ 97 w 182"/>
                <a:gd name="T15" fmla="*/ 50 h 140"/>
                <a:gd name="T16" fmla="*/ 111 w 182"/>
                <a:gd name="T17" fmla="*/ 59 h 140"/>
                <a:gd name="T18" fmla="*/ 121 w 182"/>
                <a:gd name="T19" fmla="*/ 67 h 140"/>
                <a:gd name="T20" fmla="*/ 130 w 182"/>
                <a:gd name="T21" fmla="*/ 75 h 140"/>
                <a:gd name="T22" fmla="*/ 140 w 182"/>
                <a:gd name="T23" fmla="*/ 84 h 140"/>
                <a:gd name="T24" fmla="*/ 149 w 182"/>
                <a:gd name="T25" fmla="*/ 93 h 140"/>
                <a:gd name="T26" fmla="*/ 158 w 182"/>
                <a:gd name="T27" fmla="*/ 104 h 140"/>
                <a:gd name="T28" fmla="*/ 166 w 182"/>
                <a:gd name="T29" fmla="*/ 113 h 140"/>
                <a:gd name="T30" fmla="*/ 174 w 182"/>
                <a:gd name="T31" fmla="*/ 123 h 140"/>
                <a:gd name="T32" fmla="*/ 180 w 182"/>
                <a:gd name="T33" fmla="*/ 132 h 140"/>
                <a:gd name="T34" fmla="*/ 182 w 182"/>
                <a:gd name="T35" fmla="*/ 136 h 140"/>
                <a:gd name="T36" fmla="*/ 182 w 182"/>
                <a:gd name="T37" fmla="*/ 139 h 140"/>
                <a:gd name="T38" fmla="*/ 179 w 182"/>
                <a:gd name="T39" fmla="*/ 140 h 140"/>
                <a:gd name="T40" fmla="*/ 175 w 182"/>
                <a:gd name="T41" fmla="*/ 137 h 140"/>
                <a:gd name="T42" fmla="*/ 165 w 182"/>
                <a:gd name="T43" fmla="*/ 126 h 140"/>
                <a:gd name="T44" fmla="*/ 153 w 182"/>
                <a:gd name="T45" fmla="*/ 114 h 140"/>
                <a:gd name="T46" fmla="*/ 143 w 182"/>
                <a:gd name="T47" fmla="*/ 104 h 140"/>
                <a:gd name="T48" fmla="*/ 131 w 182"/>
                <a:gd name="T49" fmla="*/ 92 h 140"/>
                <a:gd name="T50" fmla="*/ 118 w 182"/>
                <a:gd name="T51" fmla="*/ 82 h 140"/>
                <a:gd name="T52" fmla="*/ 106 w 182"/>
                <a:gd name="T53" fmla="*/ 71 h 140"/>
                <a:gd name="T54" fmla="*/ 93 w 182"/>
                <a:gd name="T55" fmla="*/ 62 h 140"/>
                <a:gd name="T56" fmla="*/ 79 w 182"/>
                <a:gd name="T57" fmla="*/ 54 h 140"/>
                <a:gd name="T58" fmla="*/ 67 w 182"/>
                <a:gd name="T59" fmla="*/ 48 h 140"/>
                <a:gd name="T60" fmla="*/ 57 w 182"/>
                <a:gd name="T61" fmla="*/ 43 h 140"/>
                <a:gd name="T62" fmla="*/ 45 w 182"/>
                <a:gd name="T63" fmla="*/ 37 h 140"/>
                <a:gd name="T64" fmla="*/ 36 w 182"/>
                <a:gd name="T65" fmla="*/ 32 h 140"/>
                <a:gd name="T66" fmla="*/ 26 w 182"/>
                <a:gd name="T67" fmla="*/ 26 h 140"/>
                <a:gd name="T68" fmla="*/ 17 w 182"/>
                <a:gd name="T69" fmla="*/ 18 h 140"/>
                <a:gd name="T70" fmla="*/ 7 w 182"/>
                <a:gd name="T71" fmla="*/ 10 h 140"/>
                <a:gd name="T72" fmla="*/ 0 w 182"/>
                <a:gd name="T73" fmla="*/ 0 h 140"/>
                <a:gd name="T74" fmla="*/ 0 w 182"/>
                <a:gd name="T75" fmla="*/ 0 h 140"/>
                <a:gd name="T76" fmla="*/ 0 w 182"/>
                <a:gd name="T77" fmla="*/ 0 h 140"/>
                <a:gd name="T78" fmla="*/ 0 w 182"/>
                <a:gd name="T79" fmla="*/ 0 h 140"/>
                <a:gd name="T80" fmla="*/ 0 w 182"/>
                <a:gd name="T81" fmla="*/ 0 h 140"/>
                <a:gd name="T82" fmla="*/ 0 w 182"/>
                <a:gd name="T8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40">
                  <a:moveTo>
                    <a:pt x="0" y="0"/>
                  </a:moveTo>
                  <a:lnTo>
                    <a:pt x="11" y="11"/>
                  </a:lnTo>
                  <a:lnTo>
                    <a:pt x="24" y="20"/>
                  </a:lnTo>
                  <a:lnTo>
                    <a:pt x="39" y="27"/>
                  </a:lnTo>
                  <a:lnTo>
                    <a:pt x="54" y="33"/>
                  </a:lnTo>
                  <a:lnTo>
                    <a:pt x="69" y="39"/>
                  </a:lnTo>
                  <a:lnTo>
                    <a:pt x="83" y="44"/>
                  </a:lnTo>
                  <a:lnTo>
                    <a:pt x="97" y="50"/>
                  </a:lnTo>
                  <a:lnTo>
                    <a:pt x="111" y="59"/>
                  </a:lnTo>
                  <a:lnTo>
                    <a:pt x="121" y="67"/>
                  </a:lnTo>
                  <a:lnTo>
                    <a:pt x="130" y="75"/>
                  </a:lnTo>
                  <a:lnTo>
                    <a:pt x="140" y="84"/>
                  </a:lnTo>
                  <a:lnTo>
                    <a:pt x="149" y="93"/>
                  </a:lnTo>
                  <a:lnTo>
                    <a:pt x="158" y="104"/>
                  </a:lnTo>
                  <a:lnTo>
                    <a:pt x="166" y="113"/>
                  </a:lnTo>
                  <a:lnTo>
                    <a:pt x="174" y="123"/>
                  </a:lnTo>
                  <a:lnTo>
                    <a:pt x="180" y="132"/>
                  </a:lnTo>
                  <a:lnTo>
                    <a:pt x="182" y="136"/>
                  </a:lnTo>
                  <a:lnTo>
                    <a:pt x="182" y="139"/>
                  </a:lnTo>
                  <a:lnTo>
                    <a:pt x="179" y="140"/>
                  </a:lnTo>
                  <a:lnTo>
                    <a:pt x="175" y="137"/>
                  </a:lnTo>
                  <a:lnTo>
                    <a:pt x="165" y="126"/>
                  </a:lnTo>
                  <a:lnTo>
                    <a:pt x="153" y="114"/>
                  </a:lnTo>
                  <a:lnTo>
                    <a:pt x="143" y="104"/>
                  </a:lnTo>
                  <a:lnTo>
                    <a:pt x="131" y="92"/>
                  </a:lnTo>
                  <a:lnTo>
                    <a:pt x="118" y="82"/>
                  </a:lnTo>
                  <a:lnTo>
                    <a:pt x="106" y="71"/>
                  </a:lnTo>
                  <a:lnTo>
                    <a:pt x="93" y="62"/>
                  </a:lnTo>
                  <a:lnTo>
                    <a:pt x="79" y="54"/>
                  </a:lnTo>
                  <a:lnTo>
                    <a:pt x="67" y="48"/>
                  </a:lnTo>
                  <a:lnTo>
                    <a:pt x="57" y="43"/>
                  </a:lnTo>
                  <a:lnTo>
                    <a:pt x="45" y="37"/>
                  </a:lnTo>
                  <a:lnTo>
                    <a:pt x="36" y="32"/>
                  </a:lnTo>
                  <a:lnTo>
                    <a:pt x="26" y="26"/>
                  </a:lnTo>
                  <a:lnTo>
                    <a:pt x="17" y="18"/>
                  </a:lnTo>
                  <a:lnTo>
                    <a:pt x="7" y="10"/>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2" name="Freeform 212"/>
            <p:cNvSpPr>
              <a:spLocks/>
            </p:cNvSpPr>
            <p:nvPr/>
          </p:nvSpPr>
          <p:spPr bwMode="auto">
            <a:xfrm flipH="1">
              <a:off x="772" y="2176"/>
              <a:ext cx="474" cy="592"/>
            </a:xfrm>
            <a:custGeom>
              <a:avLst/>
              <a:gdLst>
                <a:gd name="T0" fmla="*/ 455 w 474"/>
                <a:gd name="T1" fmla="*/ 17 h 592"/>
                <a:gd name="T2" fmla="*/ 414 w 474"/>
                <a:gd name="T3" fmla="*/ 42 h 592"/>
                <a:gd name="T4" fmla="*/ 377 w 474"/>
                <a:gd name="T5" fmla="*/ 63 h 592"/>
                <a:gd name="T6" fmla="*/ 338 w 474"/>
                <a:gd name="T7" fmla="*/ 83 h 592"/>
                <a:gd name="T8" fmla="*/ 300 w 474"/>
                <a:gd name="T9" fmla="*/ 111 h 592"/>
                <a:gd name="T10" fmla="*/ 264 w 474"/>
                <a:gd name="T11" fmla="*/ 143 h 592"/>
                <a:gd name="T12" fmla="*/ 230 w 474"/>
                <a:gd name="T13" fmla="*/ 178 h 592"/>
                <a:gd name="T14" fmla="*/ 200 w 474"/>
                <a:gd name="T15" fmla="*/ 216 h 592"/>
                <a:gd name="T16" fmla="*/ 171 w 474"/>
                <a:gd name="T17" fmla="*/ 256 h 592"/>
                <a:gd name="T18" fmla="*/ 147 w 474"/>
                <a:gd name="T19" fmla="*/ 298 h 592"/>
                <a:gd name="T20" fmla="*/ 122 w 474"/>
                <a:gd name="T21" fmla="*/ 341 h 592"/>
                <a:gd name="T22" fmla="*/ 100 w 474"/>
                <a:gd name="T23" fmla="*/ 384 h 592"/>
                <a:gd name="T24" fmla="*/ 84 w 474"/>
                <a:gd name="T25" fmla="*/ 418 h 592"/>
                <a:gd name="T26" fmla="*/ 72 w 474"/>
                <a:gd name="T27" fmla="*/ 442 h 592"/>
                <a:gd name="T28" fmla="*/ 61 w 474"/>
                <a:gd name="T29" fmla="*/ 466 h 592"/>
                <a:gd name="T30" fmla="*/ 50 w 474"/>
                <a:gd name="T31" fmla="*/ 490 h 592"/>
                <a:gd name="T32" fmla="*/ 40 w 474"/>
                <a:gd name="T33" fmla="*/ 514 h 592"/>
                <a:gd name="T34" fmla="*/ 32 w 474"/>
                <a:gd name="T35" fmla="*/ 536 h 592"/>
                <a:gd name="T36" fmla="*/ 26 w 474"/>
                <a:gd name="T37" fmla="*/ 559 h 592"/>
                <a:gd name="T38" fmla="*/ 19 w 474"/>
                <a:gd name="T39" fmla="*/ 579 h 592"/>
                <a:gd name="T40" fmla="*/ 9 w 474"/>
                <a:gd name="T41" fmla="*/ 592 h 592"/>
                <a:gd name="T42" fmla="*/ 1 w 474"/>
                <a:gd name="T43" fmla="*/ 583 h 592"/>
                <a:gd name="T44" fmla="*/ 3 w 474"/>
                <a:gd name="T45" fmla="*/ 555 h 592"/>
                <a:gd name="T46" fmla="*/ 16 w 474"/>
                <a:gd name="T47" fmla="*/ 512 h 592"/>
                <a:gd name="T48" fmla="*/ 33 w 474"/>
                <a:gd name="T49" fmla="*/ 472 h 592"/>
                <a:gd name="T50" fmla="*/ 53 w 474"/>
                <a:gd name="T51" fmla="*/ 433 h 592"/>
                <a:gd name="T52" fmla="*/ 76 w 474"/>
                <a:gd name="T53" fmla="*/ 389 h 592"/>
                <a:gd name="T54" fmla="*/ 102 w 474"/>
                <a:gd name="T55" fmla="*/ 341 h 592"/>
                <a:gd name="T56" fmla="*/ 131 w 474"/>
                <a:gd name="T57" fmla="*/ 294 h 592"/>
                <a:gd name="T58" fmla="*/ 161 w 474"/>
                <a:gd name="T59" fmla="*/ 248 h 592"/>
                <a:gd name="T60" fmla="*/ 189 w 474"/>
                <a:gd name="T61" fmla="*/ 209 h 592"/>
                <a:gd name="T62" fmla="*/ 218 w 474"/>
                <a:gd name="T63" fmla="*/ 177 h 592"/>
                <a:gd name="T64" fmla="*/ 249 w 474"/>
                <a:gd name="T65" fmla="*/ 147 h 592"/>
                <a:gd name="T66" fmla="*/ 283 w 474"/>
                <a:gd name="T67" fmla="*/ 118 h 592"/>
                <a:gd name="T68" fmla="*/ 321 w 474"/>
                <a:gd name="T69" fmla="*/ 90 h 592"/>
                <a:gd name="T70" fmla="*/ 364 w 474"/>
                <a:gd name="T71" fmla="*/ 63 h 592"/>
                <a:gd name="T72" fmla="*/ 408 w 474"/>
                <a:gd name="T73" fmla="*/ 38 h 592"/>
                <a:gd name="T74" fmla="*/ 452 w 474"/>
                <a:gd name="T75" fmla="*/ 13 h 592"/>
                <a:gd name="T76" fmla="*/ 474 w 474"/>
                <a:gd name="T77" fmla="*/ 0 h 592"/>
                <a:gd name="T78" fmla="*/ 474 w 474"/>
                <a:gd name="T79" fmla="*/ 1 h 592"/>
                <a:gd name="T80" fmla="*/ 474 w 474"/>
                <a:gd name="T81" fmla="*/ 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4" h="592">
                  <a:moveTo>
                    <a:pt x="474" y="1"/>
                  </a:moveTo>
                  <a:lnTo>
                    <a:pt x="455" y="17"/>
                  </a:lnTo>
                  <a:lnTo>
                    <a:pt x="434" y="30"/>
                  </a:lnTo>
                  <a:lnTo>
                    <a:pt x="414" y="42"/>
                  </a:lnTo>
                  <a:lnTo>
                    <a:pt x="395" y="52"/>
                  </a:lnTo>
                  <a:lnTo>
                    <a:pt x="377" y="63"/>
                  </a:lnTo>
                  <a:lnTo>
                    <a:pt x="357" y="73"/>
                  </a:lnTo>
                  <a:lnTo>
                    <a:pt x="338" y="83"/>
                  </a:lnTo>
                  <a:lnTo>
                    <a:pt x="320" y="96"/>
                  </a:lnTo>
                  <a:lnTo>
                    <a:pt x="300" y="111"/>
                  </a:lnTo>
                  <a:lnTo>
                    <a:pt x="282" y="126"/>
                  </a:lnTo>
                  <a:lnTo>
                    <a:pt x="264" y="143"/>
                  </a:lnTo>
                  <a:lnTo>
                    <a:pt x="247" y="160"/>
                  </a:lnTo>
                  <a:lnTo>
                    <a:pt x="230" y="178"/>
                  </a:lnTo>
                  <a:lnTo>
                    <a:pt x="214" y="196"/>
                  </a:lnTo>
                  <a:lnTo>
                    <a:pt x="200" y="216"/>
                  </a:lnTo>
                  <a:lnTo>
                    <a:pt x="186" y="235"/>
                  </a:lnTo>
                  <a:lnTo>
                    <a:pt x="171" y="256"/>
                  </a:lnTo>
                  <a:lnTo>
                    <a:pt x="158" y="276"/>
                  </a:lnTo>
                  <a:lnTo>
                    <a:pt x="147" y="298"/>
                  </a:lnTo>
                  <a:lnTo>
                    <a:pt x="134" y="319"/>
                  </a:lnTo>
                  <a:lnTo>
                    <a:pt x="122" y="341"/>
                  </a:lnTo>
                  <a:lnTo>
                    <a:pt x="111" y="362"/>
                  </a:lnTo>
                  <a:lnTo>
                    <a:pt x="100" y="384"/>
                  </a:lnTo>
                  <a:lnTo>
                    <a:pt x="89" y="406"/>
                  </a:lnTo>
                  <a:lnTo>
                    <a:pt x="84" y="418"/>
                  </a:lnTo>
                  <a:lnTo>
                    <a:pt x="78" y="431"/>
                  </a:lnTo>
                  <a:lnTo>
                    <a:pt x="72" y="442"/>
                  </a:lnTo>
                  <a:lnTo>
                    <a:pt x="66" y="454"/>
                  </a:lnTo>
                  <a:lnTo>
                    <a:pt x="61" y="466"/>
                  </a:lnTo>
                  <a:lnTo>
                    <a:pt x="55" y="479"/>
                  </a:lnTo>
                  <a:lnTo>
                    <a:pt x="50" y="490"/>
                  </a:lnTo>
                  <a:lnTo>
                    <a:pt x="45" y="503"/>
                  </a:lnTo>
                  <a:lnTo>
                    <a:pt x="40" y="514"/>
                  </a:lnTo>
                  <a:lnTo>
                    <a:pt x="36" y="525"/>
                  </a:lnTo>
                  <a:lnTo>
                    <a:pt x="32" y="536"/>
                  </a:lnTo>
                  <a:lnTo>
                    <a:pt x="28" y="548"/>
                  </a:lnTo>
                  <a:lnTo>
                    <a:pt x="26" y="559"/>
                  </a:lnTo>
                  <a:lnTo>
                    <a:pt x="23" y="570"/>
                  </a:lnTo>
                  <a:lnTo>
                    <a:pt x="19" y="579"/>
                  </a:lnTo>
                  <a:lnTo>
                    <a:pt x="14" y="589"/>
                  </a:lnTo>
                  <a:lnTo>
                    <a:pt x="9" y="592"/>
                  </a:lnTo>
                  <a:lnTo>
                    <a:pt x="5" y="588"/>
                  </a:lnTo>
                  <a:lnTo>
                    <a:pt x="1" y="583"/>
                  </a:lnTo>
                  <a:lnTo>
                    <a:pt x="0" y="578"/>
                  </a:lnTo>
                  <a:lnTo>
                    <a:pt x="3" y="555"/>
                  </a:lnTo>
                  <a:lnTo>
                    <a:pt x="10" y="533"/>
                  </a:lnTo>
                  <a:lnTo>
                    <a:pt x="16" y="512"/>
                  </a:lnTo>
                  <a:lnTo>
                    <a:pt x="24" y="493"/>
                  </a:lnTo>
                  <a:lnTo>
                    <a:pt x="33" y="472"/>
                  </a:lnTo>
                  <a:lnTo>
                    <a:pt x="42" y="453"/>
                  </a:lnTo>
                  <a:lnTo>
                    <a:pt x="53" y="433"/>
                  </a:lnTo>
                  <a:lnTo>
                    <a:pt x="63" y="414"/>
                  </a:lnTo>
                  <a:lnTo>
                    <a:pt x="76" y="389"/>
                  </a:lnTo>
                  <a:lnTo>
                    <a:pt x="89" y="366"/>
                  </a:lnTo>
                  <a:lnTo>
                    <a:pt x="102" y="341"/>
                  </a:lnTo>
                  <a:lnTo>
                    <a:pt x="117" y="317"/>
                  </a:lnTo>
                  <a:lnTo>
                    <a:pt x="131" y="294"/>
                  </a:lnTo>
                  <a:lnTo>
                    <a:pt x="145" y="271"/>
                  </a:lnTo>
                  <a:lnTo>
                    <a:pt x="161" y="248"/>
                  </a:lnTo>
                  <a:lnTo>
                    <a:pt x="176" y="226"/>
                  </a:lnTo>
                  <a:lnTo>
                    <a:pt x="189" y="209"/>
                  </a:lnTo>
                  <a:lnTo>
                    <a:pt x="204" y="193"/>
                  </a:lnTo>
                  <a:lnTo>
                    <a:pt x="218" y="177"/>
                  </a:lnTo>
                  <a:lnTo>
                    <a:pt x="234" y="161"/>
                  </a:lnTo>
                  <a:lnTo>
                    <a:pt x="249" y="147"/>
                  </a:lnTo>
                  <a:lnTo>
                    <a:pt x="266" y="131"/>
                  </a:lnTo>
                  <a:lnTo>
                    <a:pt x="283" y="118"/>
                  </a:lnTo>
                  <a:lnTo>
                    <a:pt x="300" y="104"/>
                  </a:lnTo>
                  <a:lnTo>
                    <a:pt x="321" y="90"/>
                  </a:lnTo>
                  <a:lnTo>
                    <a:pt x="342" y="76"/>
                  </a:lnTo>
                  <a:lnTo>
                    <a:pt x="364" y="63"/>
                  </a:lnTo>
                  <a:lnTo>
                    <a:pt x="386" y="49"/>
                  </a:lnTo>
                  <a:lnTo>
                    <a:pt x="408" y="38"/>
                  </a:lnTo>
                  <a:lnTo>
                    <a:pt x="430" y="26"/>
                  </a:lnTo>
                  <a:lnTo>
                    <a:pt x="452" y="13"/>
                  </a:lnTo>
                  <a:lnTo>
                    <a:pt x="474" y="0"/>
                  </a:lnTo>
                  <a:lnTo>
                    <a:pt x="474" y="0"/>
                  </a:lnTo>
                  <a:lnTo>
                    <a:pt x="474" y="0"/>
                  </a:lnTo>
                  <a:lnTo>
                    <a:pt x="474" y="1"/>
                  </a:lnTo>
                  <a:lnTo>
                    <a:pt x="474" y="1"/>
                  </a:lnTo>
                  <a:lnTo>
                    <a:pt x="47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3" name="Freeform 213"/>
            <p:cNvSpPr>
              <a:spLocks/>
            </p:cNvSpPr>
            <p:nvPr/>
          </p:nvSpPr>
          <p:spPr bwMode="auto">
            <a:xfrm flipH="1">
              <a:off x="1050" y="1989"/>
              <a:ext cx="12" cy="233"/>
            </a:xfrm>
            <a:custGeom>
              <a:avLst/>
              <a:gdLst>
                <a:gd name="T0" fmla="*/ 4 w 12"/>
                <a:gd name="T1" fmla="*/ 0 h 233"/>
                <a:gd name="T2" fmla="*/ 8 w 12"/>
                <a:gd name="T3" fmla="*/ 58 h 233"/>
                <a:gd name="T4" fmla="*/ 12 w 12"/>
                <a:gd name="T5" fmla="*/ 117 h 233"/>
                <a:gd name="T6" fmla="*/ 12 w 12"/>
                <a:gd name="T7" fmla="*/ 175 h 233"/>
                <a:gd name="T8" fmla="*/ 5 w 12"/>
                <a:gd name="T9" fmla="*/ 233 h 233"/>
                <a:gd name="T10" fmla="*/ 5 w 12"/>
                <a:gd name="T11" fmla="*/ 233 h 233"/>
                <a:gd name="T12" fmla="*/ 4 w 12"/>
                <a:gd name="T13" fmla="*/ 233 h 233"/>
                <a:gd name="T14" fmla="*/ 3 w 12"/>
                <a:gd name="T15" fmla="*/ 233 h 233"/>
                <a:gd name="T16" fmla="*/ 3 w 12"/>
                <a:gd name="T17" fmla="*/ 233 h 233"/>
                <a:gd name="T18" fmla="*/ 4 w 12"/>
                <a:gd name="T19" fmla="*/ 203 h 233"/>
                <a:gd name="T20" fmla="*/ 4 w 12"/>
                <a:gd name="T21" fmla="*/ 173 h 233"/>
                <a:gd name="T22" fmla="*/ 2 w 12"/>
                <a:gd name="T23" fmla="*/ 144 h 233"/>
                <a:gd name="T24" fmla="*/ 0 w 12"/>
                <a:gd name="T25" fmla="*/ 114 h 233"/>
                <a:gd name="T26" fmla="*/ 0 w 12"/>
                <a:gd name="T27" fmla="*/ 86 h 233"/>
                <a:gd name="T28" fmla="*/ 0 w 12"/>
                <a:gd name="T29" fmla="*/ 57 h 233"/>
                <a:gd name="T30" fmla="*/ 2 w 12"/>
                <a:gd name="T31" fmla="*/ 28 h 233"/>
                <a:gd name="T32" fmla="*/ 4 w 12"/>
                <a:gd name="T33" fmla="*/ 0 h 233"/>
                <a:gd name="T34" fmla="*/ 4 w 12"/>
                <a:gd name="T35" fmla="*/ 0 h 233"/>
                <a:gd name="T36" fmla="*/ 4 w 12"/>
                <a:gd name="T37" fmla="*/ 0 h 233"/>
                <a:gd name="T38" fmla="*/ 4 w 12"/>
                <a:gd name="T39" fmla="*/ 0 h 233"/>
                <a:gd name="T40" fmla="*/ 4 w 12"/>
                <a:gd name="T41" fmla="*/ 0 h 233"/>
                <a:gd name="T42" fmla="*/ 4 w 1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33">
                  <a:moveTo>
                    <a:pt x="4" y="0"/>
                  </a:moveTo>
                  <a:lnTo>
                    <a:pt x="8" y="58"/>
                  </a:lnTo>
                  <a:lnTo>
                    <a:pt x="12" y="117"/>
                  </a:lnTo>
                  <a:lnTo>
                    <a:pt x="12" y="175"/>
                  </a:lnTo>
                  <a:lnTo>
                    <a:pt x="5" y="233"/>
                  </a:lnTo>
                  <a:lnTo>
                    <a:pt x="5" y="233"/>
                  </a:lnTo>
                  <a:lnTo>
                    <a:pt x="4" y="233"/>
                  </a:lnTo>
                  <a:lnTo>
                    <a:pt x="3" y="233"/>
                  </a:lnTo>
                  <a:lnTo>
                    <a:pt x="3" y="233"/>
                  </a:lnTo>
                  <a:lnTo>
                    <a:pt x="4" y="203"/>
                  </a:lnTo>
                  <a:lnTo>
                    <a:pt x="4" y="173"/>
                  </a:lnTo>
                  <a:lnTo>
                    <a:pt x="2" y="144"/>
                  </a:lnTo>
                  <a:lnTo>
                    <a:pt x="0" y="114"/>
                  </a:lnTo>
                  <a:lnTo>
                    <a:pt x="0" y="86"/>
                  </a:lnTo>
                  <a:lnTo>
                    <a:pt x="0" y="57"/>
                  </a:lnTo>
                  <a:lnTo>
                    <a:pt x="2" y="28"/>
                  </a:lnTo>
                  <a:lnTo>
                    <a:pt x="4" y="0"/>
                  </a:lnTo>
                  <a:lnTo>
                    <a:pt x="4" y="0"/>
                  </a:lnTo>
                  <a:lnTo>
                    <a:pt x="4" y="0"/>
                  </a:lnTo>
                  <a:lnTo>
                    <a:pt x="4"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4" name="Freeform 214"/>
            <p:cNvSpPr>
              <a:spLocks/>
            </p:cNvSpPr>
            <p:nvPr/>
          </p:nvSpPr>
          <p:spPr bwMode="auto">
            <a:xfrm flipH="1">
              <a:off x="1536" y="2760"/>
              <a:ext cx="570" cy="59"/>
            </a:xfrm>
            <a:custGeom>
              <a:avLst/>
              <a:gdLst>
                <a:gd name="T0" fmla="*/ 553 w 570"/>
                <a:gd name="T1" fmla="*/ 42 h 59"/>
                <a:gd name="T2" fmla="*/ 520 w 570"/>
                <a:gd name="T3" fmla="*/ 29 h 59"/>
                <a:gd name="T4" fmla="*/ 486 w 570"/>
                <a:gd name="T5" fmla="*/ 20 h 59"/>
                <a:gd name="T6" fmla="*/ 452 w 570"/>
                <a:gd name="T7" fmla="*/ 13 h 59"/>
                <a:gd name="T8" fmla="*/ 417 w 570"/>
                <a:gd name="T9" fmla="*/ 12 h 59"/>
                <a:gd name="T10" fmla="*/ 382 w 570"/>
                <a:gd name="T11" fmla="*/ 13 h 59"/>
                <a:gd name="T12" fmla="*/ 346 w 570"/>
                <a:gd name="T13" fmla="*/ 17 h 59"/>
                <a:gd name="T14" fmla="*/ 311 w 570"/>
                <a:gd name="T15" fmla="*/ 22 h 59"/>
                <a:gd name="T16" fmla="*/ 274 w 570"/>
                <a:gd name="T17" fmla="*/ 30 h 59"/>
                <a:gd name="T18" fmla="*/ 237 w 570"/>
                <a:gd name="T19" fmla="*/ 39 h 59"/>
                <a:gd name="T20" fmla="*/ 199 w 570"/>
                <a:gd name="T21" fmla="*/ 48 h 59"/>
                <a:gd name="T22" fmla="*/ 161 w 570"/>
                <a:gd name="T23" fmla="*/ 55 h 59"/>
                <a:gd name="T24" fmla="*/ 125 w 570"/>
                <a:gd name="T25" fmla="*/ 59 h 59"/>
                <a:gd name="T26" fmla="*/ 90 w 570"/>
                <a:gd name="T27" fmla="*/ 57 h 59"/>
                <a:gd name="T28" fmla="*/ 54 w 570"/>
                <a:gd name="T29" fmla="*/ 55 h 59"/>
                <a:gd name="T30" fmla="*/ 19 w 570"/>
                <a:gd name="T31" fmla="*/ 51 h 59"/>
                <a:gd name="T32" fmla="*/ 1 w 570"/>
                <a:gd name="T33" fmla="*/ 47 h 59"/>
                <a:gd name="T34" fmla="*/ 0 w 570"/>
                <a:gd name="T35" fmla="*/ 44 h 59"/>
                <a:gd name="T36" fmla="*/ 22 w 570"/>
                <a:gd name="T37" fmla="*/ 46 h 59"/>
                <a:gd name="T38" fmla="*/ 64 w 570"/>
                <a:gd name="T39" fmla="*/ 48 h 59"/>
                <a:gd name="T40" fmla="*/ 107 w 570"/>
                <a:gd name="T41" fmla="*/ 48 h 59"/>
                <a:gd name="T42" fmla="*/ 148 w 570"/>
                <a:gd name="T43" fmla="*/ 43 h 59"/>
                <a:gd name="T44" fmla="*/ 188 w 570"/>
                <a:gd name="T45" fmla="*/ 34 h 59"/>
                <a:gd name="T46" fmla="*/ 229 w 570"/>
                <a:gd name="T47" fmla="*/ 23 h 59"/>
                <a:gd name="T48" fmla="*/ 268 w 570"/>
                <a:gd name="T49" fmla="*/ 13 h 59"/>
                <a:gd name="T50" fmla="*/ 308 w 570"/>
                <a:gd name="T51" fmla="*/ 5 h 59"/>
                <a:gd name="T52" fmla="*/ 345 w 570"/>
                <a:gd name="T53" fmla="*/ 1 h 59"/>
                <a:gd name="T54" fmla="*/ 377 w 570"/>
                <a:gd name="T55" fmla="*/ 0 h 59"/>
                <a:gd name="T56" fmla="*/ 408 w 570"/>
                <a:gd name="T57" fmla="*/ 0 h 59"/>
                <a:gd name="T58" fmla="*/ 438 w 570"/>
                <a:gd name="T59" fmla="*/ 3 h 59"/>
                <a:gd name="T60" fmla="*/ 468 w 570"/>
                <a:gd name="T61" fmla="*/ 8 h 59"/>
                <a:gd name="T62" fmla="*/ 497 w 570"/>
                <a:gd name="T63" fmla="*/ 17 h 59"/>
                <a:gd name="T64" fmla="*/ 525 w 570"/>
                <a:gd name="T65" fmla="*/ 27 h 59"/>
                <a:gd name="T66" fmla="*/ 554 w 570"/>
                <a:gd name="T67" fmla="*/ 42 h 59"/>
                <a:gd name="T68" fmla="*/ 570 w 570"/>
                <a:gd name="T69" fmla="*/ 51 h 59"/>
                <a:gd name="T70" fmla="*/ 570 w 570"/>
                <a:gd name="T71" fmla="*/ 51 h 59"/>
                <a:gd name="T72" fmla="*/ 568 w 570"/>
                <a:gd name="T73"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59">
                  <a:moveTo>
                    <a:pt x="568" y="51"/>
                  </a:moveTo>
                  <a:lnTo>
                    <a:pt x="553" y="42"/>
                  </a:lnTo>
                  <a:lnTo>
                    <a:pt x="536" y="35"/>
                  </a:lnTo>
                  <a:lnTo>
                    <a:pt x="520" y="29"/>
                  </a:lnTo>
                  <a:lnTo>
                    <a:pt x="503" y="23"/>
                  </a:lnTo>
                  <a:lnTo>
                    <a:pt x="486" y="20"/>
                  </a:lnTo>
                  <a:lnTo>
                    <a:pt x="469" y="16"/>
                  </a:lnTo>
                  <a:lnTo>
                    <a:pt x="452" y="13"/>
                  </a:lnTo>
                  <a:lnTo>
                    <a:pt x="434" y="12"/>
                  </a:lnTo>
                  <a:lnTo>
                    <a:pt x="417" y="12"/>
                  </a:lnTo>
                  <a:lnTo>
                    <a:pt x="399" y="12"/>
                  </a:lnTo>
                  <a:lnTo>
                    <a:pt x="382" y="13"/>
                  </a:lnTo>
                  <a:lnTo>
                    <a:pt x="364" y="14"/>
                  </a:lnTo>
                  <a:lnTo>
                    <a:pt x="346" y="17"/>
                  </a:lnTo>
                  <a:lnTo>
                    <a:pt x="329" y="20"/>
                  </a:lnTo>
                  <a:lnTo>
                    <a:pt x="311" y="22"/>
                  </a:lnTo>
                  <a:lnTo>
                    <a:pt x="294" y="26"/>
                  </a:lnTo>
                  <a:lnTo>
                    <a:pt x="274" y="30"/>
                  </a:lnTo>
                  <a:lnTo>
                    <a:pt x="256" y="35"/>
                  </a:lnTo>
                  <a:lnTo>
                    <a:pt x="237" y="39"/>
                  </a:lnTo>
                  <a:lnTo>
                    <a:pt x="218" y="43"/>
                  </a:lnTo>
                  <a:lnTo>
                    <a:pt x="199" y="48"/>
                  </a:lnTo>
                  <a:lnTo>
                    <a:pt x="179" y="51"/>
                  </a:lnTo>
                  <a:lnTo>
                    <a:pt x="161" y="55"/>
                  </a:lnTo>
                  <a:lnTo>
                    <a:pt x="142" y="57"/>
                  </a:lnTo>
                  <a:lnTo>
                    <a:pt x="125" y="59"/>
                  </a:lnTo>
                  <a:lnTo>
                    <a:pt x="107" y="59"/>
                  </a:lnTo>
                  <a:lnTo>
                    <a:pt x="90" y="57"/>
                  </a:lnTo>
                  <a:lnTo>
                    <a:pt x="71" y="56"/>
                  </a:lnTo>
                  <a:lnTo>
                    <a:pt x="54" y="55"/>
                  </a:lnTo>
                  <a:lnTo>
                    <a:pt x="36" y="53"/>
                  </a:lnTo>
                  <a:lnTo>
                    <a:pt x="19" y="51"/>
                  </a:lnTo>
                  <a:lnTo>
                    <a:pt x="2" y="48"/>
                  </a:lnTo>
                  <a:lnTo>
                    <a:pt x="1" y="47"/>
                  </a:lnTo>
                  <a:lnTo>
                    <a:pt x="0" y="46"/>
                  </a:lnTo>
                  <a:lnTo>
                    <a:pt x="0" y="44"/>
                  </a:lnTo>
                  <a:lnTo>
                    <a:pt x="1" y="44"/>
                  </a:lnTo>
                  <a:lnTo>
                    <a:pt x="22" y="46"/>
                  </a:lnTo>
                  <a:lnTo>
                    <a:pt x="43" y="47"/>
                  </a:lnTo>
                  <a:lnTo>
                    <a:pt x="64" y="48"/>
                  </a:lnTo>
                  <a:lnTo>
                    <a:pt x="86" y="48"/>
                  </a:lnTo>
                  <a:lnTo>
                    <a:pt x="107" y="48"/>
                  </a:lnTo>
                  <a:lnTo>
                    <a:pt x="127" y="46"/>
                  </a:lnTo>
                  <a:lnTo>
                    <a:pt x="148" y="43"/>
                  </a:lnTo>
                  <a:lnTo>
                    <a:pt x="169" y="39"/>
                  </a:lnTo>
                  <a:lnTo>
                    <a:pt x="188" y="34"/>
                  </a:lnTo>
                  <a:lnTo>
                    <a:pt x="209" y="29"/>
                  </a:lnTo>
                  <a:lnTo>
                    <a:pt x="229" y="23"/>
                  </a:lnTo>
                  <a:lnTo>
                    <a:pt x="248" y="18"/>
                  </a:lnTo>
                  <a:lnTo>
                    <a:pt x="268" y="13"/>
                  </a:lnTo>
                  <a:lnTo>
                    <a:pt x="289" y="9"/>
                  </a:lnTo>
                  <a:lnTo>
                    <a:pt x="308" y="5"/>
                  </a:lnTo>
                  <a:lnTo>
                    <a:pt x="329" y="3"/>
                  </a:lnTo>
                  <a:lnTo>
                    <a:pt x="345" y="1"/>
                  </a:lnTo>
                  <a:lnTo>
                    <a:pt x="361" y="0"/>
                  </a:lnTo>
                  <a:lnTo>
                    <a:pt x="377" y="0"/>
                  </a:lnTo>
                  <a:lnTo>
                    <a:pt x="393" y="0"/>
                  </a:lnTo>
                  <a:lnTo>
                    <a:pt x="408" y="0"/>
                  </a:lnTo>
                  <a:lnTo>
                    <a:pt x="423" y="1"/>
                  </a:lnTo>
                  <a:lnTo>
                    <a:pt x="438" y="3"/>
                  </a:lnTo>
                  <a:lnTo>
                    <a:pt x="452" y="5"/>
                  </a:lnTo>
                  <a:lnTo>
                    <a:pt x="468" y="8"/>
                  </a:lnTo>
                  <a:lnTo>
                    <a:pt x="482" y="12"/>
                  </a:lnTo>
                  <a:lnTo>
                    <a:pt x="497" y="17"/>
                  </a:lnTo>
                  <a:lnTo>
                    <a:pt x="511" y="22"/>
                  </a:lnTo>
                  <a:lnTo>
                    <a:pt x="525" y="27"/>
                  </a:lnTo>
                  <a:lnTo>
                    <a:pt x="540" y="34"/>
                  </a:lnTo>
                  <a:lnTo>
                    <a:pt x="554" y="42"/>
                  </a:lnTo>
                  <a:lnTo>
                    <a:pt x="568" y="51"/>
                  </a:lnTo>
                  <a:lnTo>
                    <a:pt x="570" y="51"/>
                  </a:lnTo>
                  <a:lnTo>
                    <a:pt x="570" y="51"/>
                  </a:lnTo>
                  <a:lnTo>
                    <a:pt x="570" y="51"/>
                  </a:lnTo>
                  <a:lnTo>
                    <a:pt x="568" y="51"/>
                  </a:lnTo>
                  <a:lnTo>
                    <a:pt x="56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5" name="Freeform 215"/>
            <p:cNvSpPr>
              <a:spLocks/>
            </p:cNvSpPr>
            <p:nvPr/>
          </p:nvSpPr>
          <p:spPr bwMode="auto">
            <a:xfrm flipH="1">
              <a:off x="1484" y="2917"/>
              <a:ext cx="652" cy="133"/>
            </a:xfrm>
            <a:custGeom>
              <a:avLst/>
              <a:gdLst>
                <a:gd name="T0" fmla="*/ 628 w 652"/>
                <a:gd name="T1" fmla="*/ 123 h 133"/>
                <a:gd name="T2" fmla="*/ 580 w 652"/>
                <a:gd name="T3" fmla="*/ 130 h 133"/>
                <a:gd name="T4" fmla="*/ 533 w 652"/>
                <a:gd name="T5" fmla="*/ 133 h 133"/>
                <a:gd name="T6" fmla="*/ 486 w 652"/>
                <a:gd name="T7" fmla="*/ 132 h 133"/>
                <a:gd name="T8" fmla="*/ 443 w 652"/>
                <a:gd name="T9" fmla="*/ 127 h 133"/>
                <a:gd name="T10" fmla="*/ 404 w 652"/>
                <a:gd name="T11" fmla="*/ 120 h 133"/>
                <a:gd name="T12" fmla="*/ 372 w 652"/>
                <a:gd name="T13" fmla="*/ 112 h 133"/>
                <a:gd name="T14" fmla="*/ 346 w 652"/>
                <a:gd name="T15" fmla="*/ 107 h 133"/>
                <a:gd name="T16" fmla="*/ 313 w 652"/>
                <a:gd name="T17" fmla="*/ 101 h 133"/>
                <a:gd name="T18" fmla="*/ 270 w 652"/>
                <a:gd name="T19" fmla="*/ 90 h 133"/>
                <a:gd name="T20" fmla="*/ 228 w 652"/>
                <a:gd name="T21" fmla="*/ 78 h 133"/>
                <a:gd name="T22" fmla="*/ 185 w 652"/>
                <a:gd name="T23" fmla="*/ 67 h 133"/>
                <a:gd name="T24" fmla="*/ 144 w 652"/>
                <a:gd name="T25" fmla="*/ 55 h 133"/>
                <a:gd name="T26" fmla="*/ 103 w 652"/>
                <a:gd name="T27" fmla="*/ 45 h 133"/>
                <a:gd name="T28" fmla="*/ 62 w 652"/>
                <a:gd name="T29" fmla="*/ 34 h 133"/>
                <a:gd name="T30" fmla="*/ 23 w 652"/>
                <a:gd name="T31" fmla="*/ 20 h 133"/>
                <a:gd name="T32" fmla="*/ 3 w 652"/>
                <a:gd name="T33" fmla="*/ 9 h 133"/>
                <a:gd name="T34" fmla="*/ 0 w 652"/>
                <a:gd name="T35" fmla="*/ 2 h 133"/>
                <a:gd name="T36" fmla="*/ 21 w 652"/>
                <a:gd name="T37" fmla="*/ 3 h 133"/>
                <a:gd name="T38" fmla="*/ 57 w 652"/>
                <a:gd name="T39" fmla="*/ 12 h 133"/>
                <a:gd name="T40" fmla="*/ 94 w 652"/>
                <a:gd name="T41" fmla="*/ 22 h 133"/>
                <a:gd name="T42" fmla="*/ 129 w 652"/>
                <a:gd name="T43" fmla="*/ 34 h 133"/>
                <a:gd name="T44" fmla="*/ 165 w 652"/>
                <a:gd name="T45" fmla="*/ 45 h 133"/>
                <a:gd name="T46" fmla="*/ 203 w 652"/>
                <a:gd name="T47" fmla="*/ 54 h 133"/>
                <a:gd name="T48" fmla="*/ 241 w 652"/>
                <a:gd name="T49" fmla="*/ 64 h 133"/>
                <a:gd name="T50" fmla="*/ 277 w 652"/>
                <a:gd name="T51" fmla="*/ 76 h 133"/>
                <a:gd name="T52" fmla="*/ 317 w 652"/>
                <a:gd name="T53" fmla="*/ 89 h 133"/>
                <a:gd name="T54" fmla="*/ 362 w 652"/>
                <a:gd name="T55" fmla="*/ 101 h 133"/>
                <a:gd name="T56" fmla="*/ 407 w 652"/>
                <a:gd name="T57" fmla="*/ 108 h 133"/>
                <a:gd name="T58" fmla="*/ 453 w 652"/>
                <a:gd name="T59" fmla="*/ 115 h 133"/>
                <a:gd name="T60" fmla="*/ 497 w 652"/>
                <a:gd name="T61" fmla="*/ 121 h 133"/>
                <a:gd name="T62" fmla="*/ 554 w 652"/>
                <a:gd name="T63" fmla="*/ 121 h 133"/>
                <a:gd name="T64" fmla="*/ 610 w 652"/>
                <a:gd name="T65" fmla="*/ 119 h 133"/>
                <a:gd name="T66" fmla="*/ 646 w 652"/>
                <a:gd name="T67" fmla="*/ 11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2" h="133">
                  <a:moveTo>
                    <a:pt x="652" y="116"/>
                  </a:moveTo>
                  <a:lnTo>
                    <a:pt x="628" y="123"/>
                  </a:lnTo>
                  <a:lnTo>
                    <a:pt x="605" y="128"/>
                  </a:lnTo>
                  <a:lnTo>
                    <a:pt x="580" y="130"/>
                  </a:lnTo>
                  <a:lnTo>
                    <a:pt x="557" y="133"/>
                  </a:lnTo>
                  <a:lnTo>
                    <a:pt x="533" y="133"/>
                  </a:lnTo>
                  <a:lnTo>
                    <a:pt x="510" y="133"/>
                  </a:lnTo>
                  <a:lnTo>
                    <a:pt x="486" y="132"/>
                  </a:lnTo>
                  <a:lnTo>
                    <a:pt x="464" y="129"/>
                  </a:lnTo>
                  <a:lnTo>
                    <a:pt x="443" y="127"/>
                  </a:lnTo>
                  <a:lnTo>
                    <a:pt x="424" y="124"/>
                  </a:lnTo>
                  <a:lnTo>
                    <a:pt x="404" y="120"/>
                  </a:lnTo>
                  <a:lnTo>
                    <a:pt x="388" y="116"/>
                  </a:lnTo>
                  <a:lnTo>
                    <a:pt x="372" y="112"/>
                  </a:lnTo>
                  <a:lnTo>
                    <a:pt x="358" y="110"/>
                  </a:lnTo>
                  <a:lnTo>
                    <a:pt x="346" y="107"/>
                  </a:lnTo>
                  <a:lnTo>
                    <a:pt x="336" y="104"/>
                  </a:lnTo>
                  <a:lnTo>
                    <a:pt x="313" y="101"/>
                  </a:lnTo>
                  <a:lnTo>
                    <a:pt x="293" y="95"/>
                  </a:lnTo>
                  <a:lnTo>
                    <a:pt x="270" y="90"/>
                  </a:lnTo>
                  <a:lnTo>
                    <a:pt x="250" y="84"/>
                  </a:lnTo>
                  <a:lnTo>
                    <a:pt x="228" y="78"/>
                  </a:lnTo>
                  <a:lnTo>
                    <a:pt x="207" y="72"/>
                  </a:lnTo>
                  <a:lnTo>
                    <a:pt x="185" y="67"/>
                  </a:lnTo>
                  <a:lnTo>
                    <a:pt x="164" y="60"/>
                  </a:lnTo>
                  <a:lnTo>
                    <a:pt x="144" y="55"/>
                  </a:lnTo>
                  <a:lnTo>
                    <a:pt x="124" y="50"/>
                  </a:lnTo>
                  <a:lnTo>
                    <a:pt x="103" y="45"/>
                  </a:lnTo>
                  <a:lnTo>
                    <a:pt x="83" y="39"/>
                  </a:lnTo>
                  <a:lnTo>
                    <a:pt x="62" y="34"/>
                  </a:lnTo>
                  <a:lnTo>
                    <a:pt x="43" y="28"/>
                  </a:lnTo>
                  <a:lnTo>
                    <a:pt x="23" y="20"/>
                  </a:lnTo>
                  <a:lnTo>
                    <a:pt x="5" y="12"/>
                  </a:lnTo>
                  <a:lnTo>
                    <a:pt x="3" y="9"/>
                  </a:lnTo>
                  <a:lnTo>
                    <a:pt x="0" y="6"/>
                  </a:lnTo>
                  <a:lnTo>
                    <a:pt x="0" y="2"/>
                  </a:lnTo>
                  <a:lnTo>
                    <a:pt x="3" y="0"/>
                  </a:lnTo>
                  <a:lnTo>
                    <a:pt x="21" y="3"/>
                  </a:lnTo>
                  <a:lnTo>
                    <a:pt x="39" y="7"/>
                  </a:lnTo>
                  <a:lnTo>
                    <a:pt x="57" y="12"/>
                  </a:lnTo>
                  <a:lnTo>
                    <a:pt x="75" y="17"/>
                  </a:lnTo>
                  <a:lnTo>
                    <a:pt x="94" y="22"/>
                  </a:lnTo>
                  <a:lnTo>
                    <a:pt x="112" y="29"/>
                  </a:lnTo>
                  <a:lnTo>
                    <a:pt x="129" y="34"/>
                  </a:lnTo>
                  <a:lnTo>
                    <a:pt x="147" y="39"/>
                  </a:lnTo>
                  <a:lnTo>
                    <a:pt x="165" y="45"/>
                  </a:lnTo>
                  <a:lnTo>
                    <a:pt x="185" y="50"/>
                  </a:lnTo>
                  <a:lnTo>
                    <a:pt x="203" y="54"/>
                  </a:lnTo>
                  <a:lnTo>
                    <a:pt x="221" y="59"/>
                  </a:lnTo>
                  <a:lnTo>
                    <a:pt x="241" y="64"/>
                  </a:lnTo>
                  <a:lnTo>
                    <a:pt x="259" y="71"/>
                  </a:lnTo>
                  <a:lnTo>
                    <a:pt x="277" y="76"/>
                  </a:lnTo>
                  <a:lnTo>
                    <a:pt x="295" y="82"/>
                  </a:lnTo>
                  <a:lnTo>
                    <a:pt x="317" y="89"/>
                  </a:lnTo>
                  <a:lnTo>
                    <a:pt x="339" y="95"/>
                  </a:lnTo>
                  <a:lnTo>
                    <a:pt x="362" y="101"/>
                  </a:lnTo>
                  <a:lnTo>
                    <a:pt x="384" y="104"/>
                  </a:lnTo>
                  <a:lnTo>
                    <a:pt x="407" y="108"/>
                  </a:lnTo>
                  <a:lnTo>
                    <a:pt x="429" y="112"/>
                  </a:lnTo>
                  <a:lnTo>
                    <a:pt x="453" y="115"/>
                  </a:lnTo>
                  <a:lnTo>
                    <a:pt x="475" y="119"/>
                  </a:lnTo>
                  <a:lnTo>
                    <a:pt x="497" y="121"/>
                  </a:lnTo>
                  <a:lnTo>
                    <a:pt x="524" y="121"/>
                  </a:lnTo>
                  <a:lnTo>
                    <a:pt x="554" y="121"/>
                  </a:lnTo>
                  <a:lnTo>
                    <a:pt x="583" y="120"/>
                  </a:lnTo>
                  <a:lnTo>
                    <a:pt x="610" y="119"/>
                  </a:lnTo>
                  <a:lnTo>
                    <a:pt x="631" y="117"/>
                  </a:lnTo>
                  <a:lnTo>
                    <a:pt x="646" y="116"/>
                  </a:lnTo>
                  <a:lnTo>
                    <a:pt x="652"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6" name="Freeform 216"/>
            <p:cNvSpPr>
              <a:spLocks/>
            </p:cNvSpPr>
            <p:nvPr/>
          </p:nvSpPr>
          <p:spPr bwMode="auto">
            <a:xfrm flipH="1">
              <a:off x="2048" y="2790"/>
              <a:ext cx="95" cy="177"/>
            </a:xfrm>
            <a:custGeom>
              <a:avLst/>
              <a:gdLst>
                <a:gd name="T0" fmla="*/ 52 w 95"/>
                <a:gd name="T1" fmla="*/ 0 h 177"/>
                <a:gd name="T2" fmla="*/ 65 w 95"/>
                <a:gd name="T3" fmla="*/ 17 h 177"/>
                <a:gd name="T4" fmla="*/ 76 w 95"/>
                <a:gd name="T5" fmla="*/ 32 h 177"/>
                <a:gd name="T6" fmla="*/ 85 w 95"/>
                <a:gd name="T7" fmla="*/ 48 h 177"/>
                <a:gd name="T8" fmla="*/ 91 w 95"/>
                <a:gd name="T9" fmla="*/ 65 h 177"/>
                <a:gd name="T10" fmla="*/ 95 w 95"/>
                <a:gd name="T11" fmla="*/ 82 h 177"/>
                <a:gd name="T12" fmla="*/ 95 w 95"/>
                <a:gd name="T13" fmla="*/ 99 h 177"/>
                <a:gd name="T14" fmla="*/ 93 w 95"/>
                <a:gd name="T15" fmla="*/ 117 h 177"/>
                <a:gd name="T16" fmla="*/ 86 w 95"/>
                <a:gd name="T17" fmla="*/ 138 h 177"/>
                <a:gd name="T18" fmla="*/ 80 w 95"/>
                <a:gd name="T19" fmla="*/ 148 h 177"/>
                <a:gd name="T20" fmla="*/ 71 w 95"/>
                <a:gd name="T21" fmla="*/ 159 h 177"/>
                <a:gd name="T22" fmla="*/ 59 w 95"/>
                <a:gd name="T23" fmla="*/ 168 h 177"/>
                <a:gd name="T24" fmla="*/ 46 w 95"/>
                <a:gd name="T25" fmla="*/ 173 h 177"/>
                <a:gd name="T26" fmla="*/ 33 w 95"/>
                <a:gd name="T27" fmla="*/ 177 h 177"/>
                <a:gd name="T28" fmla="*/ 21 w 95"/>
                <a:gd name="T29" fmla="*/ 176 h 177"/>
                <a:gd name="T30" fmla="*/ 10 w 95"/>
                <a:gd name="T31" fmla="*/ 170 h 177"/>
                <a:gd name="T32" fmla="*/ 2 w 95"/>
                <a:gd name="T33" fmla="*/ 159 h 177"/>
                <a:gd name="T34" fmla="*/ 0 w 95"/>
                <a:gd name="T35" fmla="*/ 155 h 177"/>
                <a:gd name="T36" fmla="*/ 2 w 95"/>
                <a:gd name="T37" fmla="*/ 152 h 177"/>
                <a:gd name="T38" fmla="*/ 2 w 95"/>
                <a:gd name="T39" fmla="*/ 148 h 177"/>
                <a:gd name="T40" fmla="*/ 4 w 95"/>
                <a:gd name="T41" fmla="*/ 147 h 177"/>
                <a:gd name="T42" fmla="*/ 11 w 95"/>
                <a:gd name="T43" fmla="*/ 144 h 177"/>
                <a:gd name="T44" fmla="*/ 19 w 95"/>
                <a:gd name="T45" fmla="*/ 142 h 177"/>
                <a:gd name="T46" fmla="*/ 25 w 95"/>
                <a:gd name="T47" fmla="*/ 139 h 177"/>
                <a:gd name="T48" fmla="*/ 33 w 95"/>
                <a:gd name="T49" fmla="*/ 136 h 177"/>
                <a:gd name="T50" fmla="*/ 39 w 95"/>
                <a:gd name="T51" fmla="*/ 134 h 177"/>
                <a:gd name="T52" fmla="*/ 46 w 95"/>
                <a:gd name="T53" fmla="*/ 131 h 177"/>
                <a:gd name="T54" fmla="*/ 52 w 95"/>
                <a:gd name="T55" fmla="*/ 127 h 177"/>
                <a:gd name="T56" fmla="*/ 58 w 95"/>
                <a:gd name="T57" fmla="*/ 122 h 177"/>
                <a:gd name="T58" fmla="*/ 69 w 95"/>
                <a:gd name="T59" fmla="*/ 107 h 177"/>
                <a:gd name="T60" fmla="*/ 76 w 95"/>
                <a:gd name="T61" fmla="*/ 91 h 177"/>
                <a:gd name="T62" fmla="*/ 80 w 95"/>
                <a:gd name="T63" fmla="*/ 77 h 177"/>
                <a:gd name="T64" fmla="*/ 80 w 95"/>
                <a:gd name="T65" fmla="*/ 61 h 177"/>
                <a:gd name="T66" fmla="*/ 77 w 95"/>
                <a:gd name="T67" fmla="*/ 47 h 177"/>
                <a:gd name="T68" fmla="*/ 71 w 95"/>
                <a:gd name="T69" fmla="*/ 31 h 177"/>
                <a:gd name="T70" fmla="*/ 63 w 95"/>
                <a:gd name="T71" fmla="*/ 17 h 177"/>
                <a:gd name="T72" fmla="*/ 52 w 95"/>
                <a:gd name="T73" fmla="*/ 1 h 177"/>
                <a:gd name="T74" fmla="*/ 52 w 95"/>
                <a:gd name="T75" fmla="*/ 0 h 177"/>
                <a:gd name="T76" fmla="*/ 52 w 95"/>
                <a:gd name="T77" fmla="*/ 0 h 177"/>
                <a:gd name="T78" fmla="*/ 52 w 95"/>
                <a:gd name="T79" fmla="*/ 0 h 177"/>
                <a:gd name="T80" fmla="*/ 52 w 95"/>
                <a:gd name="T81" fmla="*/ 0 h 177"/>
                <a:gd name="T82" fmla="*/ 52 w 95"/>
                <a:gd name="T8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77">
                  <a:moveTo>
                    <a:pt x="52" y="0"/>
                  </a:moveTo>
                  <a:lnTo>
                    <a:pt x="65" y="17"/>
                  </a:lnTo>
                  <a:lnTo>
                    <a:pt x="76" y="32"/>
                  </a:lnTo>
                  <a:lnTo>
                    <a:pt x="85" y="48"/>
                  </a:lnTo>
                  <a:lnTo>
                    <a:pt x="91" y="65"/>
                  </a:lnTo>
                  <a:lnTo>
                    <a:pt x="95" y="82"/>
                  </a:lnTo>
                  <a:lnTo>
                    <a:pt x="95" y="99"/>
                  </a:lnTo>
                  <a:lnTo>
                    <a:pt x="93" y="117"/>
                  </a:lnTo>
                  <a:lnTo>
                    <a:pt x="86" y="138"/>
                  </a:lnTo>
                  <a:lnTo>
                    <a:pt x="80" y="148"/>
                  </a:lnTo>
                  <a:lnTo>
                    <a:pt x="71" y="159"/>
                  </a:lnTo>
                  <a:lnTo>
                    <a:pt x="59" y="168"/>
                  </a:lnTo>
                  <a:lnTo>
                    <a:pt x="46" y="173"/>
                  </a:lnTo>
                  <a:lnTo>
                    <a:pt x="33" y="177"/>
                  </a:lnTo>
                  <a:lnTo>
                    <a:pt x="21" y="176"/>
                  </a:lnTo>
                  <a:lnTo>
                    <a:pt x="10" y="170"/>
                  </a:lnTo>
                  <a:lnTo>
                    <a:pt x="2" y="159"/>
                  </a:lnTo>
                  <a:lnTo>
                    <a:pt x="0" y="155"/>
                  </a:lnTo>
                  <a:lnTo>
                    <a:pt x="2" y="152"/>
                  </a:lnTo>
                  <a:lnTo>
                    <a:pt x="2" y="148"/>
                  </a:lnTo>
                  <a:lnTo>
                    <a:pt x="4" y="147"/>
                  </a:lnTo>
                  <a:lnTo>
                    <a:pt x="11" y="144"/>
                  </a:lnTo>
                  <a:lnTo>
                    <a:pt x="19" y="142"/>
                  </a:lnTo>
                  <a:lnTo>
                    <a:pt x="25" y="139"/>
                  </a:lnTo>
                  <a:lnTo>
                    <a:pt x="33" y="136"/>
                  </a:lnTo>
                  <a:lnTo>
                    <a:pt x="39" y="134"/>
                  </a:lnTo>
                  <a:lnTo>
                    <a:pt x="46" y="131"/>
                  </a:lnTo>
                  <a:lnTo>
                    <a:pt x="52" y="127"/>
                  </a:lnTo>
                  <a:lnTo>
                    <a:pt x="58" y="122"/>
                  </a:lnTo>
                  <a:lnTo>
                    <a:pt x="69" y="107"/>
                  </a:lnTo>
                  <a:lnTo>
                    <a:pt x="76" y="91"/>
                  </a:lnTo>
                  <a:lnTo>
                    <a:pt x="80" y="77"/>
                  </a:lnTo>
                  <a:lnTo>
                    <a:pt x="80" y="61"/>
                  </a:lnTo>
                  <a:lnTo>
                    <a:pt x="77" y="47"/>
                  </a:lnTo>
                  <a:lnTo>
                    <a:pt x="71" y="31"/>
                  </a:lnTo>
                  <a:lnTo>
                    <a:pt x="63" y="17"/>
                  </a:lnTo>
                  <a:lnTo>
                    <a:pt x="52" y="1"/>
                  </a:lnTo>
                  <a:lnTo>
                    <a:pt x="52" y="0"/>
                  </a:lnTo>
                  <a:lnTo>
                    <a:pt x="52" y="0"/>
                  </a:lnTo>
                  <a:lnTo>
                    <a:pt x="52" y="0"/>
                  </a:lnTo>
                  <a:lnTo>
                    <a:pt x="52" y="0"/>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7" name="Freeform 217"/>
            <p:cNvSpPr>
              <a:spLocks/>
            </p:cNvSpPr>
            <p:nvPr/>
          </p:nvSpPr>
          <p:spPr bwMode="auto">
            <a:xfrm flipH="1">
              <a:off x="1966" y="2786"/>
              <a:ext cx="79" cy="187"/>
            </a:xfrm>
            <a:custGeom>
              <a:avLst/>
              <a:gdLst>
                <a:gd name="T0" fmla="*/ 0 w 79"/>
                <a:gd name="T1" fmla="*/ 0 h 187"/>
                <a:gd name="T2" fmla="*/ 13 w 79"/>
                <a:gd name="T3" fmla="*/ 7 h 187"/>
                <a:gd name="T4" fmla="*/ 27 w 79"/>
                <a:gd name="T5" fmla="*/ 14 h 187"/>
                <a:gd name="T6" fmla="*/ 40 w 79"/>
                <a:gd name="T7" fmla="*/ 22 h 187"/>
                <a:gd name="T8" fmla="*/ 52 w 79"/>
                <a:gd name="T9" fmla="*/ 33 h 187"/>
                <a:gd name="T10" fmla="*/ 62 w 79"/>
                <a:gd name="T11" fmla="*/ 44 h 187"/>
                <a:gd name="T12" fmla="*/ 70 w 79"/>
                <a:gd name="T13" fmla="*/ 56 h 187"/>
                <a:gd name="T14" fmla="*/ 77 w 79"/>
                <a:gd name="T15" fmla="*/ 70 h 187"/>
                <a:gd name="T16" fmla="*/ 79 w 79"/>
                <a:gd name="T17" fmla="*/ 86 h 187"/>
                <a:gd name="T18" fmla="*/ 79 w 79"/>
                <a:gd name="T19" fmla="*/ 101 h 187"/>
                <a:gd name="T20" fmla="*/ 78 w 79"/>
                <a:gd name="T21" fmla="*/ 118 h 187"/>
                <a:gd name="T22" fmla="*/ 74 w 79"/>
                <a:gd name="T23" fmla="*/ 135 h 187"/>
                <a:gd name="T24" fmla="*/ 68 w 79"/>
                <a:gd name="T25" fmla="*/ 151 h 187"/>
                <a:gd name="T26" fmla="*/ 60 w 79"/>
                <a:gd name="T27" fmla="*/ 165 h 187"/>
                <a:gd name="T28" fmla="*/ 48 w 79"/>
                <a:gd name="T29" fmla="*/ 177 h 187"/>
                <a:gd name="T30" fmla="*/ 35 w 79"/>
                <a:gd name="T31" fmla="*/ 185 h 187"/>
                <a:gd name="T32" fmla="*/ 18 w 79"/>
                <a:gd name="T33" fmla="*/ 187 h 187"/>
                <a:gd name="T34" fmla="*/ 13 w 79"/>
                <a:gd name="T35" fmla="*/ 185 h 187"/>
                <a:gd name="T36" fmla="*/ 9 w 79"/>
                <a:gd name="T37" fmla="*/ 180 h 187"/>
                <a:gd name="T38" fmla="*/ 8 w 79"/>
                <a:gd name="T39" fmla="*/ 173 h 187"/>
                <a:gd name="T40" fmla="*/ 9 w 79"/>
                <a:gd name="T41" fmla="*/ 168 h 187"/>
                <a:gd name="T42" fmla="*/ 17 w 79"/>
                <a:gd name="T43" fmla="*/ 161 h 187"/>
                <a:gd name="T44" fmla="*/ 25 w 79"/>
                <a:gd name="T45" fmla="*/ 155 h 187"/>
                <a:gd name="T46" fmla="*/ 31 w 79"/>
                <a:gd name="T47" fmla="*/ 148 h 187"/>
                <a:gd name="T48" fmla="*/ 39 w 79"/>
                <a:gd name="T49" fmla="*/ 143 h 187"/>
                <a:gd name="T50" fmla="*/ 46 w 79"/>
                <a:gd name="T51" fmla="*/ 135 h 187"/>
                <a:gd name="T52" fmla="*/ 51 w 79"/>
                <a:gd name="T53" fmla="*/ 129 h 187"/>
                <a:gd name="T54" fmla="*/ 56 w 79"/>
                <a:gd name="T55" fmla="*/ 120 h 187"/>
                <a:gd name="T56" fmla="*/ 61 w 79"/>
                <a:gd name="T57" fmla="*/ 111 h 187"/>
                <a:gd name="T58" fmla="*/ 66 w 79"/>
                <a:gd name="T59" fmla="*/ 92 h 187"/>
                <a:gd name="T60" fmla="*/ 68 w 79"/>
                <a:gd name="T61" fmla="*/ 75 h 187"/>
                <a:gd name="T62" fmla="*/ 62 w 79"/>
                <a:gd name="T63" fmla="*/ 59 h 187"/>
                <a:gd name="T64" fmla="*/ 55 w 79"/>
                <a:gd name="T65" fmla="*/ 44 h 187"/>
                <a:gd name="T66" fmla="*/ 43 w 79"/>
                <a:gd name="T67" fmla="*/ 31 h 187"/>
                <a:gd name="T68" fmla="*/ 30 w 79"/>
                <a:gd name="T69" fmla="*/ 20 h 187"/>
                <a:gd name="T70" fmla="*/ 16 w 79"/>
                <a:gd name="T71" fmla="*/ 9 h 187"/>
                <a:gd name="T72" fmla="*/ 0 w 79"/>
                <a:gd name="T73" fmla="*/ 0 h 187"/>
                <a:gd name="T74" fmla="*/ 0 w 79"/>
                <a:gd name="T75" fmla="*/ 0 h 187"/>
                <a:gd name="T76" fmla="*/ 0 w 79"/>
                <a:gd name="T77" fmla="*/ 0 h 187"/>
                <a:gd name="T78" fmla="*/ 0 w 79"/>
                <a:gd name="T79" fmla="*/ 0 h 187"/>
                <a:gd name="T80" fmla="*/ 0 w 79"/>
                <a:gd name="T81" fmla="*/ 0 h 187"/>
                <a:gd name="T82" fmla="*/ 0 w 79"/>
                <a:gd name="T8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187">
                  <a:moveTo>
                    <a:pt x="0" y="0"/>
                  </a:moveTo>
                  <a:lnTo>
                    <a:pt x="13" y="7"/>
                  </a:lnTo>
                  <a:lnTo>
                    <a:pt x="27" y="14"/>
                  </a:lnTo>
                  <a:lnTo>
                    <a:pt x="40" y="22"/>
                  </a:lnTo>
                  <a:lnTo>
                    <a:pt x="52" y="33"/>
                  </a:lnTo>
                  <a:lnTo>
                    <a:pt x="62" y="44"/>
                  </a:lnTo>
                  <a:lnTo>
                    <a:pt x="70" y="56"/>
                  </a:lnTo>
                  <a:lnTo>
                    <a:pt x="77" y="70"/>
                  </a:lnTo>
                  <a:lnTo>
                    <a:pt x="79" y="86"/>
                  </a:lnTo>
                  <a:lnTo>
                    <a:pt x="79" y="101"/>
                  </a:lnTo>
                  <a:lnTo>
                    <a:pt x="78" y="118"/>
                  </a:lnTo>
                  <a:lnTo>
                    <a:pt x="74" y="135"/>
                  </a:lnTo>
                  <a:lnTo>
                    <a:pt x="68" y="151"/>
                  </a:lnTo>
                  <a:lnTo>
                    <a:pt x="60" y="165"/>
                  </a:lnTo>
                  <a:lnTo>
                    <a:pt x="48" y="177"/>
                  </a:lnTo>
                  <a:lnTo>
                    <a:pt x="35" y="185"/>
                  </a:lnTo>
                  <a:lnTo>
                    <a:pt x="18" y="187"/>
                  </a:lnTo>
                  <a:lnTo>
                    <a:pt x="13" y="185"/>
                  </a:lnTo>
                  <a:lnTo>
                    <a:pt x="9" y="180"/>
                  </a:lnTo>
                  <a:lnTo>
                    <a:pt x="8" y="173"/>
                  </a:lnTo>
                  <a:lnTo>
                    <a:pt x="9" y="168"/>
                  </a:lnTo>
                  <a:lnTo>
                    <a:pt x="17" y="161"/>
                  </a:lnTo>
                  <a:lnTo>
                    <a:pt x="25" y="155"/>
                  </a:lnTo>
                  <a:lnTo>
                    <a:pt x="31" y="148"/>
                  </a:lnTo>
                  <a:lnTo>
                    <a:pt x="39" y="143"/>
                  </a:lnTo>
                  <a:lnTo>
                    <a:pt x="46" y="135"/>
                  </a:lnTo>
                  <a:lnTo>
                    <a:pt x="51" y="129"/>
                  </a:lnTo>
                  <a:lnTo>
                    <a:pt x="56" y="120"/>
                  </a:lnTo>
                  <a:lnTo>
                    <a:pt x="61" y="111"/>
                  </a:lnTo>
                  <a:lnTo>
                    <a:pt x="66" y="92"/>
                  </a:lnTo>
                  <a:lnTo>
                    <a:pt x="68" y="75"/>
                  </a:lnTo>
                  <a:lnTo>
                    <a:pt x="62" y="59"/>
                  </a:lnTo>
                  <a:lnTo>
                    <a:pt x="55" y="44"/>
                  </a:lnTo>
                  <a:lnTo>
                    <a:pt x="43" y="31"/>
                  </a:lnTo>
                  <a:lnTo>
                    <a:pt x="30" y="20"/>
                  </a:lnTo>
                  <a:lnTo>
                    <a:pt x="16" y="9"/>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8" name="Freeform 218"/>
            <p:cNvSpPr>
              <a:spLocks/>
            </p:cNvSpPr>
            <p:nvPr/>
          </p:nvSpPr>
          <p:spPr bwMode="auto">
            <a:xfrm flipH="1">
              <a:off x="2065" y="2864"/>
              <a:ext cx="304" cy="141"/>
            </a:xfrm>
            <a:custGeom>
              <a:avLst/>
              <a:gdLst>
                <a:gd name="T0" fmla="*/ 285 w 304"/>
                <a:gd name="T1" fmla="*/ 56 h 141"/>
                <a:gd name="T2" fmla="*/ 247 w 304"/>
                <a:gd name="T3" fmla="*/ 73 h 141"/>
                <a:gd name="T4" fmla="*/ 211 w 304"/>
                <a:gd name="T5" fmla="*/ 91 h 141"/>
                <a:gd name="T6" fmla="*/ 176 w 304"/>
                <a:gd name="T7" fmla="*/ 115 h 141"/>
                <a:gd name="T8" fmla="*/ 151 w 304"/>
                <a:gd name="T9" fmla="*/ 134 h 141"/>
                <a:gd name="T10" fmla="*/ 131 w 304"/>
                <a:gd name="T11" fmla="*/ 139 h 141"/>
                <a:gd name="T12" fmla="*/ 111 w 304"/>
                <a:gd name="T13" fmla="*/ 139 h 141"/>
                <a:gd name="T14" fmla="*/ 90 w 304"/>
                <a:gd name="T15" fmla="*/ 137 h 141"/>
                <a:gd name="T16" fmla="*/ 72 w 304"/>
                <a:gd name="T17" fmla="*/ 133 h 141"/>
                <a:gd name="T18" fmla="*/ 56 w 304"/>
                <a:gd name="T19" fmla="*/ 130 h 141"/>
                <a:gd name="T20" fmla="*/ 42 w 304"/>
                <a:gd name="T21" fmla="*/ 125 h 141"/>
                <a:gd name="T22" fmla="*/ 30 w 304"/>
                <a:gd name="T23" fmla="*/ 115 h 141"/>
                <a:gd name="T24" fmla="*/ 16 w 304"/>
                <a:gd name="T25" fmla="*/ 82 h 141"/>
                <a:gd name="T26" fmla="*/ 8 w 304"/>
                <a:gd name="T27" fmla="*/ 29 h 141"/>
                <a:gd name="T28" fmla="*/ 0 w 304"/>
                <a:gd name="T29" fmla="*/ 0 h 141"/>
                <a:gd name="T30" fmla="*/ 4 w 304"/>
                <a:gd name="T31" fmla="*/ 0 h 141"/>
                <a:gd name="T32" fmla="*/ 13 w 304"/>
                <a:gd name="T33" fmla="*/ 16 h 141"/>
                <a:gd name="T34" fmla="*/ 22 w 304"/>
                <a:gd name="T35" fmla="*/ 49 h 141"/>
                <a:gd name="T36" fmla="*/ 26 w 304"/>
                <a:gd name="T37" fmla="*/ 75 h 141"/>
                <a:gd name="T38" fmla="*/ 31 w 304"/>
                <a:gd name="T39" fmla="*/ 94 h 141"/>
                <a:gd name="T40" fmla="*/ 37 w 304"/>
                <a:gd name="T41" fmla="*/ 108 h 141"/>
                <a:gd name="T42" fmla="*/ 46 w 304"/>
                <a:gd name="T43" fmla="*/ 116 h 141"/>
                <a:gd name="T44" fmla="*/ 57 w 304"/>
                <a:gd name="T45" fmla="*/ 120 h 141"/>
                <a:gd name="T46" fmla="*/ 70 w 304"/>
                <a:gd name="T47" fmla="*/ 122 h 141"/>
                <a:gd name="T48" fmla="*/ 82 w 304"/>
                <a:gd name="T49" fmla="*/ 125 h 141"/>
                <a:gd name="T50" fmla="*/ 94 w 304"/>
                <a:gd name="T51" fmla="*/ 128 h 141"/>
                <a:gd name="T52" fmla="*/ 105 w 304"/>
                <a:gd name="T53" fmla="*/ 129 h 141"/>
                <a:gd name="T54" fmla="*/ 117 w 304"/>
                <a:gd name="T55" fmla="*/ 131 h 141"/>
                <a:gd name="T56" fmla="*/ 129 w 304"/>
                <a:gd name="T57" fmla="*/ 131 h 141"/>
                <a:gd name="T58" fmla="*/ 142 w 304"/>
                <a:gd name="T59" fmla="*/ 126 h 141"/>
                <a:gd name="T60" fmla="*/ 152 w 304"/>
                <a:gd name="T61" fmla="*/ 118 h 141"/>
                <a:gd name="T62" fmla="*/ 164 w 304"/>
                <a:gd name="T63" fmla="*/ 111 h 141"/>
                <a:gd name="T64" fmla="*/ 185 w 304"/>
                <a:gd name="T65" fmla="*/ 96 h 141"/>
                <a:gd name="T66" fmla="*/ 217 w 304"/>
                <a:gd name="T67" fmla="*/ 79 h 141"/>
                <a:gd name="T68" fmla="*/ 252 w 304"/>
                <a:gd name="T69" fmla="*/ 66 h 141"/>
                <a:gd name="T70" fmla="*/ 288 w 304"/>
                <a:gd name="T71" fmla="*/ 53 h 141"/>
                <a:gd name="T72" fmla="*/ 304 w 304"/>
                <a:gd name="T73" fmla="*/ 48 h 141"/>
                <a:gd name="T74" fmla="*/ 304 w 304"/>
                <a:gd name="T75" fmla="*/ 48 h 141"/>
                <a:gd name="T76" fmla="*/ 304 w 304"/>
                <a:gd name="T77" fmla="*/ 4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4" h="141">
                  <a:moveTo>
                    <a:pt x="304" y="48"/>
                  </a:moveTo>
                  <a:lnTo>
                    <a:pt x="285" y="56"/>
                  </a:lnTo>
                  <a:lnTo>
                    <a:pt x="267" y="64"/>
                  </a:lnTo>
                  <a:lnTo>
                    <a:pt x="247" y="73"/>
                  </a:lnTo>
                  <a:lnTo>
                    <a:pt x="229" y="82"/>
                  </a:lnTo>
                  <a:lnTo>
                    <a:pt x="211" y="91"/>
                  </a:lnTo>
                  <a:lnTo>
                    <a:pt x="193" y="103"/>
                  </a:lnTo>
                  <a:lnTo>
                    <a:pt x="176" y="115"/>
                  </a:lnTo>
                  <a:lnTo>
                    <a:pt x="160" y="128"/>
                  </a:lnTo>
                  <a:lnTo>
                    <a:pt x="151" y="134"/>
                  </a:lnTo>
                  <a:lnTo>
                    <a:pt x="141" y="138"/>
                  </a:lnTo>
                  <a:lnTo>
                    <a:pt x="131" y="139"/>
                  </a:lnTo>
                  <a:lnTo>
                    <a:pt x="121" y="141"/>
                  </a:lnTo>
                  <a:lnTo>
                    <a:pt x="111" y="139"/>
                  </a:lnTo>
                  <a:lnTo>
                    <a:pt x="100" y="138"/>
                  </a:lnTo>
                  <a:lnTo>
                    <a:pt x="90" y="137"/>
                  </a:lnTo>
                  <a:lnTo>
                    <a:pt x="79" y="134"/>
                  </a:lnTo>
                  <a:lnTo>
                    <a:pt x="72" y="133"/>
                  </a:lnTo>
                  <a:lnTo>
                    <a:pt x="64" y="131"/>
                  </a:lnTo>
                  <a:lnTo>
                    <a:pt x="56" y="130"/>
                  </a:lnTo>
                  <a:lnTo>
                    <a:pt x="48" y="128"/>
                  </a:lnTo>
                  <a:lnTo>
                    <a:pt x="42" y="125"/>
                  </a:lnTo>
                  <a:lnTo>
                    <a:pt x="35" y="120"/>
                  </a:lnTo>
                  <a:lnTo>
                    <a:pt x="30" y="115"/>
                  </a:lnTo>
                  <a:lnTo>
                    <a:pt x="25" y="108"/>
                  </a:lnTo>
                  <a:lnTo>
                    <a:pt x="16" y="82"/>
                  </a:lnTo>
                  <a:lnTo>
                    <a:pt x="11" y="56"/>
                  </a:lnTo>
                  <a:lnTo>
                    <a:pt x="8" y="29"/>
                  </a:lnTo>
                  <a:lnTo>
                    <a:pt x="0" y="3"/>
                  </a:lnTo>
                  <a:lnTo>
                    <a:pt x="0" y="0"/>
                  </a:lnTo>
                  <a:lnTo>
                    <a:pt x="1" y="0"/>
                  </a:lnTo>
                  <a:lnTo>
                    <a:pt x="4" y="0"/>
                  </a:lnTo>
                  <a:lnTo>
                    <a:pt x="5" y="1"/>
                  </a:lnTo>
                  <a:lnTo>
                    <a:pt x="13" y="16"/>
                  </a:lnTo>
                  <a:lnTo>
                    <a:pt x="18" y="33"/>
                  </a:lnTo>
                  <a:lnTo>
                    <a:pt x="22" y="49"/>
                  </a:lnTo>
                  <a:lnTo>
                    <a:pt x="25" y="66"/>
                  </a:lnTo>
                  <a:lnTo>
                    <a:pt x="26" y="75"/>
                  </a:lnTo>
                  <a:lnTo>
                    <a:pt x="29" y="85"/>
                  </a:lnTo>
                  <a:lnTo>
                    <a:pt x="31" y="94"/>
                  </a:lnTo>
                  <a:lnTo>
                    <a:pt x="34" y="103"/>
                  </a:lnTo>
                  <a:lnTo>
                    <a:pt x="37" y="108"/>
                  </a:lnTo>
                  <a:lnTo>
                    <a:pt x="42" y="113"/>
                  </a:lnTo>
                  <a:lnTo>
                    <a:pt x="46" y="116"/>
                  </a:lnTo>
                  <a:lnTo>
                    <a:pt x="52" y="118"/>
                  </a:lnTo>
                  <a:lnTo>
                    <a:pt x="57" y="120"/>
                  </a:lnTo>
                  <a:lnTo>
                    <a:pt x="64" y="121"/>
                  </a:lnTo>
                  <a:lnTo>
                    <a:pt x="70" y="122"/>
                  </a:lnTo>
                  <a:lnTo>
                    <a:pt x="76" y="124"/>
                  </a:lnTo>
                  <a:lnTo>
                    <a:pt x="82" y="125"/>
                  </a:lnTo>
                  <a:lnTo>
                    <a:pt x="87" y="126"/>
                  </a:lnTo>
                  <a:lnTo>
                    <a:pt x="94" y="128"/>
                  </a:lnTo>
                  <a:lnTo>
                    <a:pt x="99" y="129"/>
                  </a:lnTo>
                  <a:lnTo>
                    <a:pt x="105" y="129"/>
                  </a:lnTo>
                  <a:lnTo>
                    <a:pt x="111" y="130"/>
                  </a:lnTo>
                  <a:lnTo>
                    <a:pt x="117" y="131"/>
                  </a:lnTo>
                  <a:lnTo>
                    <a:pt x="122" y="131"/>
                  </a:lnTo>
                  <a:lnTo>
                    <a:pt x="129" y="131"/>
                  </a:lnTo>
                  <a:lnTo>
                    <a:pt x="135" y="129"/>
                  </a:lnTo>
                  <a:lnTo>
                    <a:pt x="142" y="126"/>
                  </a:lnTo>
                  <a:lnTo>
                    <a:pt x="147" y="122"/>
                  </a:lnTo>
                  <a:lnTo>
                    <a:pt x="152" y="118"/>
                  </a:lnTo>
                  <a:lnTo>
                    <a:pt x="159" y="115"/>
                  </a:lnTo>
                  <a:lnTo>
                    <a:pt x="164" y="111"/>
                  </a:lnTo>
                  <a:lnTo>
                    <a:pt x="169" y="107"/>
                  </a:lnTo>
                  <a:lnTo>
                    <a:pt x="185" y="96"/>
                  </a:lnTo>
                  <a:lnTo>
                    <a:pt x="200" y="89"/>
                  </a:lnTo>
                  <a:lnTo>
                    <a:pt x="217" y="79"/>
                  </a:lnTo>
                  <a:lnTo>
                    <a:pt x="236" y="73"/>
                  </a:lnTo>
                  <a:lnTo>
                    <a:pt x="252" y="66"/>
                  </a:lnTo>
                  <a:lnTo>
                    <a:pt x="269" y="60"/>
                  </a:lnTo>
                  <a:lnTo>
                    <a:pt x="288" y="53"/>
                  </a:lnTo>
                  <a:lnTo>
                    <a:pt x="304" y="48"/>
                  </a:lnTo>
                  <a:lnTo>
                    <a:pt x="304" y="48"/>
                  </a:lnTo>
                  <a:lnTo>
                    <a:pt x="304" y="48"/>
                  </a:lnTo>
                  <a:lnTo>
                    <a:pt x="304" y="48"/>
                  </a:lnTo>
                  <a:lnTo>
                    <a:pt x="304" y="48"/>
                  </a:lnTo>
                  <a:lnTo>
                    <a:pt x="30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39" name="Freeform 219"/>
            <p:cNvSpPr>
              <a:spLocks/>
            </p:cNvSpPr>
            <p:nvPr/>
          </p:nvSpPr>
          <p:spPr bwMode="auto">
            <a:xfrm flipH="1">
              <a:off x="2238" y="2949"/>
              <a:ext cx="81" cy="17"/>
            </a:xfrm>
            <a:custGeom>
              <a:avLst/>
              <a:gdLst>
                <a:gd name="T0" fmla="*/ 0 w 81"/>
                <a:gd name="T1" fmla="*/ 5 h 17"/>
                <a:gd name="T2" fmla="*/ 10 w 81"/>
                <a:gd name="T3" fmla="*/ 4 h 17"/>
                <a:gd name="T4" fmla="*/ 20 w 81"/>
                <a:gd name="T5" fmla="*/ 2 h 17"/>
                <a:gd name="T6" fmla="*/ 31 w 81"/>
                <a:gd name="T7" fmla="*/ 0 h 17"/>
                <a:gd name="T8" fmla="*/ 40 w 81"/>
                <a:gd name="T9" fmla="*/ 0 h 17"/>
                <a:gd name="T10" fmla="*/ 50 w 81"/>
                <a:gd name="T11" fmla="*/ 0 h 17"/>
                <a:gd name="T12" fmla="*/ 59 w 81"/>
                <a:gd name="T13" fmla="*/ 1 h 17"/>
                <a:gd name="T14" fmla="*/ 70 w 81"/>
                <a:gd name="T15" fmla="*/ 4 h 17"/>
                <a:gd name="T16" fmla="*/ 79 w 81"/>
                <a:gd name="T17" fmla="*/ 9 h 17"/>
                <a:gd name="T18" fmla="*/ 80 w 81"/>
                <a:gd name="T19" fmla="*/ 10 h 17"/>
                <a:gd name="T20" fmla="*/ 81 w 81"/>
                <a:gd name="T21" fmla="*/ 14 h 17"/>
                <a:gd name="T22" fmla="*/ 81 w 81"/>
                <a:gd name="T23" fmla="*/ 17 h 17"/>
                <a:gd name="T24" fmla="*/ 79 w 81"/>
                <a:gd name="T25" fmla="*/ 17 h 17"/>
                <a:gd name="T26" fmla="*/ 70 w 81"/>
                <a:gd name="T27" fmla="*/ 14 h 17"/>
                <a:gd name="T28" fmla="*/ 59 w 81"/>
                <a:gd name="T29" fmla="*/ 11 h 17"/>
                <a:gd name="T30" fmla="*/ 50 w 81"/>
                <a:gd name="T31" fmla="*/ 10 h 17"/>
                <a:gd name="T32" fmla="*/ 40 w 81"/>
                <a:gd name="T33" fmla="*/ 9 h 17"/>
                <a:gd name="T34" fmla="*/ 31 w 81"/>
                <a:gd name="T35" fmla="*/ 9 h 17"/>
                <a:gd name="T36" fmla="*/ 20 w 81"/>
                <a:gd name="T37" fmla="*/ 7 h 17"/>
                <a:gd name="T38" fmla="*/ 11 w 81"/>
                <a:gd name="T39" fmla="*/ 7 h 17"/>
                <a:gd name="T40" fmla="*/ 1 w 81"/>
                <a:gd name="T41" fmla="*/ 6 h 17"/>
                <a:gd name="T42" fmla="*/ 0 w 81"/>
                <a:gd name="T43" fmla="*/ 6 h 17"/>
                <a:gd name="T44" fmla="*/ 0 w 81"/>
                <a:gd name="T45" fmla="*/ 5 h 17"/>
                <a:gd name="T46" fmla="*/ 0 w 81"/>
                <a:gd name="T47" fmla="*/ 5 h 17"/>
                <a:gd name="T48" fmla="*/ 0 w 81"/>
                <a:gd name="T49" fmla="*/ 5 h 17"/>
                <a:gd name="T50" fmla="*/ 0 w 81"/>
                <a:gd name="T5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 h="17">
                  <a:moveTo>
                    <a:pt x="0" y="5"/>
                  </a:moveTo>
                  <a:lnTo>
                    <a:pt x="10" y="4"/>
                  </a:lnTo>
                  <a:lnTo>
                    <a:pt x="20" y="2"/>
                  </a:lnTo>
                  <a:lnTo>
                    <a:pt x="31" y="0"/>
                  </a:lnTo>
                  <a:lnTo>
                    <a:pt x="40" y="0"/>
                  </a:lnTo>
                  <a:lnTo>
                    <a:pt x="50" y="0"/>
                  </a:lnTo>
                  <a:lnTo>
                    <a:pt x="59" y="1"/>
                  </a:lnTo>
                  <a:lnTo>
                    <a:pt x="70" y="4"/>
                  </a:lnTo>
                  <a:lnTo>
                    <a:pt x="79" y="9"/>
                  </a:lnTo>
                  <a:lnTo>
                    <a:pt x="80" y="10"/>
                  </a:lnTo>
                  <a:lnTo>
                    <a:pt x="81" y="14"/>
                  </a:lnTo>
                  <a:lnTo>
                    <a:pt x="81" y="17"/>
                  </a:lnTo>
                  <a:lnTo>
                    <a:pt x="79" y="17"/>
                  </a:lnTo>
                  <a:lnTo>
                    <a:pt x="70" y="14"/>
                  </a:lnTo>
                  <a:lnTo>
                    <a:pt x="59" y="11"/>
                  </a:lnTo>
                  <a:lnTo>
                    <a:pt x="50" y="10"/>
                  </a:lnTo>
                  <a:lnTo>
                    <a:pt x="40" y="9"/>
                  </a:lnTo>
                  <a:lnTo>
                    <a:pt x="31" y="9"/>
                  </a:lnTo>
                  <a:lnTo>
                    <a:pt x="20" y="7"/>
                  </a:lnTo>
                  <a:lnTo>
                    <a:pt x="11" y="7"/>
                  </a:lnTo>
                  <a:lnTo>
                    <a:pt x="1" y="6"/>
                  </a:lnTo>
                  <a:lnTo>
                    <a:pt x="0" y="6"/>
                  </a:lnTo>
                  <a:lnTo>
                    <a:pt x="0" y="5"/>
                  </a:lnTo>
                  <a:lnTo>
                    <a:pt x="0" y="5"/>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0" name="Freeform 220"/>
            <p:cNvSpPr>
              <a:spLocks/>
            </p:cNvSpPr>
            <p:nvPr/>
          </p:nvSpPr>
          <p:spPr bwMode="auto">
            <a:xfrm flipH="1">
              <a:off x="2071" y="2850"/>
              <a:ext cx="183" cy="109"/>
            </a:xfrm>
            <a:custGeom>
              <a:avLst/>
              <a:gdLst>
                <a:gd name="T0" fmla="*/ 0 w 183"/>
                <a:gd name="T1" fmla="*/ 109 h 109"/>
                <a:gd name="T2" fmla="*/ 13 w 183"/>
                <a:gd name="T3" fmla="*/ 100 h 109"/>
                <a:gd name="T4" fmla="*/ 23 w 183"/>
                <a:gd name="T5" fmla="*/ 89 h 109"/>
                <a:gd name="T6" fmla="*/ 33 w 183"/>
                <a:gd name="T7" fmla="*/ 78 h 109"/>
                <a:gd name="T8" fmla="*/ 43 w 183"/>
                <a:gd name="T9" fmla="*/ 67 h 109"/>
                <a:gd name="T10" fmla="*/ 52 w 183"/>
                <a:gd name="T11" fmla="*/ 56 h 109"/>
                <a:gd name="T12" fmla="*/ 61 w 183"/>
                <a:gd name="T13" fmla="*/ 44 h 109"/>
                <a:gd name="T14" fmla="*/ 71 w 183"/>
                <a:gd name="T15" fmla="*/ 32 h 109"/>
                <a:gd name="T16" fmla="*/ 82 w 183"/>
                <a:gd name="T17" fmla="*/ 22 h 109"/>
                <a:gd name="T18" fmla="*/ 91 w 183"/>
                <a:gd name="T19" fmla="*/ 14 h 109"/>
                <a:gd name="T20" fmla="*/ 102 w 183"/>
                <a:gd name="T21" fmla="*/ 9 h 109"/>
                <a:gd name="T22" fmla="*/ 115 w 183"/>
                <a:gd name="T23" fmla="*/ 5 h 109"/>
                <a:gd name="T24" fmla="*/ 128 w 183"/>
                <a:gd name="T25" fmla="*/ 1 h 109"/>
                <a:gd name="T26" fmla="*/ 141 w 183"/>
                <a:gd name="T27" fmla="*/ 0 h 109"/>
                <a:gd name="T28" fmla="*/ 154 w 183"/>
                <a:gd name="T29" fmla="*/ 0 h 109"/>
                <a:gd name="T30" fmla="*/ 167 w 183"/>
                <a:gd name="T31" fmla="*/ 2 h 109"/>
                <a:gd name="T32" fmla="*/ 179 w 183"/>
                <a:gd name="T33" fmla="*/ 6 h 109"/>
                <a:gd name="T34" fmla="*/ 182 w 183"/>
                <a:gd name="T35" fmla="*/ 9 h 109"/>
                <a:gd name="T36" fmla="*/ 183 w 183"/>
                <a:gd name="T37" fmla="*/ 11 h 109"/>
                <a:gd name="T38" fmla="*/ 183 w 183"/>
                <a:gd name="T39" fmla="*/ 14 h 109"/>
                <a:gd name="T40" fmla="*/ 180 w 183"/>
                <a:gd name="T41" fmla="*/ 15 h 109"/>
                <a:gd name="T42" fmla="*/ 165 w 183"/>
                <a:gd name="T43" fmla="*/ 14 h 109"/>
                <a:gd name="T44" fmla="*/ 149 w 183"/>
                <a:gd name="T45" fmla="*/ 13 h 109"/>
                <a:gd name="T46" fmla="*/ 134 w 183"/>
                <a:gd name="T47" fmla="*/ 14 h 109"/>
                <a:gd name="T48" fmla="*/ 119 w 183"/>
                <a:gd name="T49" fmla="*/ 18 h 109"/>
                <a:gd name="T50" fmla="*/ 105 w 183"/>
                <a:gd name="T51" fmla="*/ 22 h 109"/>
                <a:gd name="T52" fmla="*/ 92 w 183"/>
                <a:gd name="T53" fmla="*/ 30 h 109"/>
                <a:gd name="T54" fmla="*/ 80 w 183"/>
                <a:gd name="T55" fmla="*/ 37 h 109"/>
                <a:gd name="T56" fmla="*/ 69 w 183"/>
                <a:gd name="T57" fmla="*/ 49 h 109"/>
                <a:gd name="T58" fmla="*/ 61 w 183"/>
                <a:gd name="T59" fmla="*/ 57 h 109"/>
                <a:gd name="T60" fmla="*/ 53 w 183"/>
                <a:gd name="T61" fmla="*/ 66 h 109"/>
                <a:gd name="T62" fmla="*/ 44 w 183"/>
                <a:gd name="T63" fmla="*/ 74 h 109"/>
                <a:gd name="T64" fmla="*/ 36 w 183"/>
                <a:gd name="T65" fmla="*/ 82 h 109"/>
                <a:gd name="T66" fmla="*/ 27 w 183"/>
                <a:gd name="T67" fmla="*/ 89 h 109"/>
                <a:gd name="T68" fmla="*/ 18 w 183"/>
                <a:gd name="T69" fmla="*/ 96 h 109"/>
                <a:gd name="T70" fmla="*/ 9 w 183"/>
                <a:gd name="T71" fmla="*/ 103 h 109"/>
                <a:gd name="T72" fmla="*/ 0 w 183"/>
                <a:gd name="T73" fmla="*/ 109 h 109"/>
                <a:gd name="T74" fmla="*/ 0 w 183"/>
                <a:gd name="T75" fmla="*/ 109 h 109"/>
                <a:gd name="T76" fmla="*/ 0 w 183"/>
                <a:gd name="T77" fmla="*/ 109 h 109"/>
                <a:gd name="T78" fmla="*/ 0 w 183"/>
                <a:gd name="T79" fmla="*/ 109 h 109"/>
                <a:gd name="T80" fmla="*/ 0 w 183"/>
                <a:gd name="T81" fmla="*/ 109 h 109"/>
                <a:gd name="T82" fmla="*/ 0 w 183"/>
                <a:gd name="T8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109">
                  <a:moveTo>
                    <a:pt x="0" y="109"/>
                  </a:moveTo>
                  <a:lnTo>
                    <a:pt x="13" y="100"/>
                  </a:lnTo>
                  <a:lnTo>
                    <a:pt x="23" y="89"/>
                  </a:lnTo>
                  <a:lnTo>
                    <a:pt x="33" y="78"/>
                  </a:lnTo>
                  <a:lnTo>
                    <a:pt x="43" y="67"/>
                  </a:lnTo>
                  <a:lnTo>
                    <a:pt x="52" y="56"/>
                  </a:lnTo>
                  <a:lnTo>
                    <a:pt x="61" y="44"/>
                  </a:lnTo>
                  <a:lnTo>
                    <a:pt x="71" y="32"/>
                  </a:lnTo>
                  <a:lnTo>
                    <a:pt x="82" y="22"/>
                  </a:lnTo>
                  <a:lnTo>
                    <a:pt x="91" y="14"/>
                  </a:lnTo>
                  <a:lnTo>
                    <a:pt x="102" y="9"/>
                  </a:lnTo>
                  <a:lnTo>
                    <a:pt x="115" y="5"/>
                  </a:lnTo>
                  <a:lnTo>
                    <a:pt x="128" y="1"/>
                  </a:lnTo>
                  <a:lnTo>
                    <a:pt x="141" y="0"/>
                  </a:lnTo>
                  <a:lnTo>
                    <a:pt x="154" y="0"/>
                  </a:lnTo>
                  <a:lnTo>
                    <a:pt x="167" y="2"/>
                  </a:lnTo>
                  <a:lnTo>
                    <a:pt x="179" y="6"/>
                  </a:lnTo>
                  <a:lnTo>
                    <a:pt x="182" y="9"/>
                  </a:lnTo>
                  <a:lnTo>
                    <a:pt x="183" y="11"/>
                  </a:lnTo>
                  <a:lnTo>
                    <a:pt x="183" y="14"/>
                  </a:lnTo>
                  <a:lnTo>
                    <a:pt x="180" y="15"/>
                  </a:lnTo>
                  <a:lnTo>
                    <a:pt x="165" y="14"/>
                  </a:lnTo>
                  <a:lnTo>
                    <a:pt x="149" y="13"/>
                  </a:lnTo>
                  <a:lnTo>
                    <a:pt x="134" y="14"/>
                  </a:lnTo>
                  <a:lnTo>
                    <a:pt x="119" y="18"/>
                  </a:lnTo>
                  <a:lnTo>
                    <a:pt x="105" y="22"/>
                  </a:lnTo>
                  <a:lnTo>
                    <a:pt x="92" y="30"/>
                  </a:lnTo>
                  <a:lnTo>
                    <a:pt x="80" y="37"/>
                  </a:lnTo>
                  <a:lnTo>
                    <a:pt x="69" y="49"/>
                  </a:lnTo>
                  <a:lnTo>
                    <a:pt x="61" y="57"/>
                  </a:lnTo>
                  <a:lnTo>
                    <a:pt x="53" y="66"/>
                  </a:lnTo>
                  <a:lnTo>
                    <a:pt x="44" y="74"/>
                  </a:lnTo>
                  <a:lnTo>
                    <a:pt x="36" y="82"/>
                  </a:lnTo>
                  <a:lnTo>
                    <a:pt x="27" y="89"/>
                  </a:lnTo>
                  <a:lnTo>
                    <a:pt x="18" y="96"/>
                  </a:lnTo>
                  <a:lnTo>
                    <a:pt x="9" y="103"/>
                  </a:lnTo>
                  <a:lnTo>
                    <a:pt x="0" y="109"/>
                  </a:lnTo>
                  <a:lnTo>
                    <a:pt x="0" y="109"/>
                  </a:lnTo>
                  <a:lnTo>
                    <a:pt x="0" y="109"/>
                  </a:lnTo>
                  <a:lnTo>
                    <a:pt x="0" y="109"/>
                  </a:lnTo>
                  <a:lnTo>
                    <a:pt x="0" y="109"/>
                  </a:lnTo>
                  <a:lnTo>
                    <a:pt x="0"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1" name="Freeform 221"/>
            <p:cNvSpPr>
              <a:spLocks/>
            </p:cNvSpPr>
            <p:nvPr/>
          </p:nvSpPr>
          <p:spPr bwMode="auto">
            <a:xfrm flipH="1">
              <a:off x="2280" y="2864"/>
              <a:ext cx="164" cy="146"/>
            </a:xfrm>
            <a:custGeom>
              <a:avLst/>
              <a:gdLst>
                <a:gd name="T0" fmla="*/ 164 w 164"/>
                <a:gd name="T1" fmla="*/ 138 h 146"/>
                <a:gd name="T2" fmla="*/ 156 w 164"/>
                <a:gd name="T3" fmla="*/ 141 h 146"/>
                <a:gd name="T4" fmla="*/ 148 w 164"/>
                <a:gd name="T5" fmla="*/ 143 h 146"/>
                <a:gd name="T6" fmla="*/ 141 w 164"/>
                <a:gd name="T7" fmla="*/ 144 h 146"/>
                <a:gd name="T8" fmla="*/ 134 w 164"/>
                <a:gd name="T9" fmla="*/ 146 h 146"/>
                <a:gd name="T10" fmla="*/ 127 w 164"/>
                <a:gd name="T11" fmla="*/ 146 h 146"/>
                <a:gd name="T12" fmla="*/ 121 w 164"/>
                <a:gd name="T13" fmla="*/ 146 h 146"/>
                <a:gd name="T14" fmla="*/ 114 w 164"/>
                <a:gd name="T15" fmla="*/ 146 h 146"/>
                <a:gd name="T16" fmla="*/ 106 w 164"/>
                <a:gd name="T17" fmla="*/ 144 h 146"/>
                <a:gd name="T18" fmla="*/ 100 w 164"/>
                <a:gd name="T19" fmla="*/ 143 h 146"/>
                <a:gd name="T20" fmla="*/ 93 w 164"/>
                <a:gd name="T21" fmla="*/ 141 h 146"/>
                <a:gd name="T22" fmla="*/ 87 w 164"/>
                <a:gd name="T23" fmla="*/ 139 h 146"/>
                <a:gd name="T24" fmla="*/ 82 w 164"/>
                <a:gd name="T25" fmla="*/ 135 h 146"/>
                <a:gd name="T26" fmla="*/ 76 w 164"/>
                <a:gd name="T27" fmla="*/ 133 h 146"/>
                <a:gd name="T28" fmla="*/ 70 w 164"/>
                <a:gd name="T29" fmla="*/ 129 h 146"/>
                <a:gd name="T30" fmla="*/ 65 w 164"/>
                <a:gd name="T31" fmla="*/ 125 h 146"/>
                <a:gd name="T32" fmla="*/ 60 w 164"/>
                <a:gd name="T33" fmla="*/ 121 h 146"/>
                <a:gd name="T34" fmla="*/ 50 w 164"/>
                <a:gd name="T35" fmla="*/ 113 h 146"/>
                <a:gd name="T36" fmla="*/ 44 w 164"/>
                <a:gd name="T37" fmla="*/ 103 h 146"/>
                <a:gd name="T38" fmla="*/ 39 w 164"/>
                <a:gd name="T39" fmla="*/ 94 h 146"/>
                <a:gd name="T40" fmla="*/ 35 w 164"/>
                <a:gd name="T41" fmla="*/ 82 h 146"/>
                <a:gd name="T42" fmla="*/ 27 w 164"/>
                <a:gd name="T43" fmla="*/ 61 h 146"/>
                <a:gd name="T44" fmla="*/ 18 w 164"/>
                <a:gd name="T45" fmla="*/ 42 h 146"/>
                <a:gd name="T46" fmla="*/ 9 w 164"/>
                <a:gd name="T47" fmla="*/ 22 h 146"/>
                <a:gd name="T48" fmla="*/ 0 w 164"/>
                <a:gd name="T49" fmla="*/ 1 h 146"/>
                <a:gd name="T50" fmla="*/ 0 w 164"/>
                <a:gd name="T51" fmla="*/ 0 h 146"/>
                <a:gd name="T52" fmla="*/ 0 w 164"/>
                <a:gd name="T53" fmla="*/ 0 h 146"/>
                <a:gd name="T54" fmla="*/ 1 w 164"/>
                <a:gd name="T55" fmla="*/ 0 h 146"/>
                <a:gd name="T56" fmla="*/ 2 w 164"/>
                <a:gd name="T57" fmla="*/ 1 h 146"/>
                <a:gd name="T58" fmla="*/ 9 w 164"/>
                <a:gd name="T59" fmla="*/ 12 h 146"/>
                <a:gd name="T60" fmla="*/ 17 w 164"/>
                <a:gd name="T61" fmla="*/ 22 h 146"/>
                <a:gd name="T62" fmla="*/ 22 w 164"/>
                <a:gd name="T63" fmla="*/ 34 h 146"/>
                <a:gd name="T64" fmla="*/ 28 w 164"/>
                <a:gd name="T65" fmla="*/ 44 h 146"/>
                <a:gd name="T66" fmla="*/ 34 w 164"/>
                <a:gd name="T67" fmla="*/ 55 h 146"/>
                <a:gd name="T68" fmla="*/ 39 w 164"/>
                <a:gd name="T69" fmla="*/ 66 h 146"/>
                <a:gd name="T70" fmla="*/ 44 w 164"/>
                <a:gd name="T71" fmla="*/ 78 h 146"/>
                <a:gd name="T72" fmla="*/ 49 w 164"/>
                <a:gd name="T73" fmla="*/ 90 h 146"/>
                <a:gd name="T74" fmla="*/ 54 w 164"/>
                <a:gd name="T75" fmla="*/ 100 h 146"/>
                <a:gd name="T76" fmla="*/ 60 w 164"/>
                <a:gd name="T77" fmla="*/ 108 h 146"/>
                <a:gd name="T78" fmla="*/ 66 w 164"/>
                <a:gd name="T79" fmla="*/ 116 h 146"/>
                <a:gd name="T80" fmla="*/ 75 w 164"/>
                <a:gd name="T81" fmla="*/ 124 h 146"/>
                <a:gd name="T82" fmla="*/ 86 w 164"/>
                <a:gd name="T83" fmla="*/ 131 h 146"/>
                <a:gd name="T84" fmla="*/ 96 w 164"/>
                <a:gd name="T85" fmla="*/ 137 h 146"/>
                <a:gd name="T86" fmla="*/ 106 w 164"/>
                <a:gd name="T87" fmla="*/ 139 h 146"/>
                <a:gd name="T88" fmla="*/ 118 w 164"/>
                <a:gd name="T89" fmla="*/ 141 h 146"/>
                <a:gd name="T90" fmla="*/ 128 w 164"/>
                <a:gd name="T91" fmla="*/ 141 h 146"/>
                <a:gd name="T92" fmla="*/ 140 w 164"/>
                <a:gd name="T93" fmla="*/ 139 h 146"/>
                <a:gd name="T94" fmla="*/ 152 w 164"/>
                <a:gd name="T95" fmla="*/ 138 h 146"/>
                <a:gd name="T96" fmla="*/ 164 w 164"/>
                <a:gd name="T97" fmla="*/ 137 h 146"/>
                <a:gd name="T98" fmla="*/ 164 w 164"/>
                <a:gd name="T99" fmla="*/ 137 h 146"/>
                <a:gd name="T100" fmla="*/ 164 w 164"/>
                <a:gd name="T101" fmla="*/ 137 h 146"/>
                <a:gd name="T102" fmla="*/ 164 w 164"/>
                <a:gd name="T103" fmla="*/ 138 h 146"/>
                <a:gd name="T104" fmla="*/ 164 w 164"/>
                <a:gd name="T105" fmla="*/ 138 h 146"/>
                <a:gd name="T106" fmla="*/ 164 w 164"/>
                <a:gd name="T107"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 h="146">
                  <a:moveTo>
                    <a:pt x="164" y="138"/>
                  </a:moveTo>
                  <a:lnTo>
                    <a:pt x="156" y="141"/>
                  </a:lnTo>
                  <a:lnTo>
                    <a:pt x="148" y="143"/>
                  </a:lnTo>
                  <a:lnTo>
                    <a:pt x="141" y="144"/>
                  </a:lnTo>
                  <a:lnTo>
                    <a:pt x="134" y="146"/>
                  </a:lnTo>
                  <a:lnTo>
                    <a:pt x="127" y="146"/>
                  </a:lnTo>
                  <a:lnTo>
                    <a:pt x="121" y="146"/>
                  </a:lnTo>
                  <a:lnTo>
                    <a:pt x="114" y="146"/>
                  </a:lnTo>
                  <a:lnTo>
                    <a:pt x="106" y="144"/>
                  </a:lnTo>
                  <a:lnTo>
                    <a:pt x="100" y="143"/>
                  </a:lnTo>
                  <a:lnTo>
                    <a:pt x="93" y="141"/>
                  </a:lnTo>
                  <a:lnTo>
                    <a:pt x="87" y="139"/>
                  </a:lnTo>
                  <a:lnTo>
                    <a:pt x="82" y="135"/>
                  </a:lnTo>
                  <a:lnTo>
                    <a:pt x="76" y="133"/>
                  </a:lnTo>
                  <a:lnTo>
                    <a:pt x="70" y="129"/>
                  </a:lnTo>
                  <a:lnTo>
                    <a:pt x="65" y="125"/>
                  </a:lnTo>
                  <a:lnTo>
                    <a:pt x="60" y="121"/>
                  </a:lnTo>
                  <a:lnTo>
                    <a:pt x="50" y="113"/>
                  </a:lnTo>
                  <a:lnTo>
                    <a:pt x="44" y="103"/>
                  </a:lnTo>
                  <a:lnTo>
                    <a:pt x="39" y="94"/>
                  </a:lnTo>
                  <a:lnTo>
                    <a:pt x="35" y="82"/>
                  </a:lnTo>
                  <a:lnTo>
                    <a:pt x="27" y="61"/>
                  </a:lnTo>
                  <a:lnTo>
                    <a:pt x="18" y="42"/>
                  </a:lnTo>
                  <a:lnTo>
                    <a:pt x="9" y="22"/>
                  </a:lnTo>
                  <a:lnTo>
                    <a:pt x="0" y="1"/>
                  </a:lnTo>
                  <a:lnTo>
                    <a:pt x="0" y="0"/>
                  </a:lnTo>
                  <a:lnTo>
                    <a:pt x="0" y="0"/>
                  </a:lnTo>
                  <a:lnTo>
                    <a:pt x="1" y="0"/>
                  </a:lnTo>
                  <a:lnTo>
                    <a:pt x="2" y="1"/>
                  </a:lnTo>
                  <a:lnTo>
                    <a:pt x="9" y="12"/>
                  </a:lnTo>
                  <a:lnTo>
                    <a:pt x="17" y="22"/>
                  </a:lnTo>
                  <a:lnTo>
                    <a:pt x="22" y="34"/>
                  </a:lnTo>
                  <a:lnTo>
                    <a:pt x="28" y="44"/>
                  </a:lnTo>
                  <a:lnTo>
                    <a:pt x="34" y="55"/>
                  </a:lnTo>
                  <a:lnTo>
                    <a:pt x="39" y="66"/>
                  </a:lnTo>
                  <a:lnTo>
                    <a:pt x="44" y="78"/>
                  </a:lnTo>
                  <a:lnTo>
                    <a:pt x="49" y="90"/>
                  </a:lnTo>
                  <a:lnTo>
                    <a:pt x="54" y="100"/>
                  </a:lnTo>
                  <a:lnTo>
                    <a:pt x="60" y="108"/>
                  </a:lnTo>
                  <a:lnTo>
                    <a:pt x="66" y="116"/>
                  </a:lnTo>
                  <a:lnTo>
                    <a:pt x="75" y="124"/>
                  </a:lnTo>
                  <a:lnTo>
                    <a:pt x="86" y="131"/>
                  </a:lnTo>
                  <a:lnTo>
                    <a:pt x="96" y="137"/>
                  </a:lnTo>
                  <a:lnTo>
                    <a:pt x="106" y="139"/>
                  </a:lnTo>
                  <a:lnTo>
                    <a:pt x="118" y="141"/>
                  </a:lnTo>
                  <a:lnTo>
                    <a:pt x="128" y="141"/>
                  </a:lnTo>
                  <a:lnTo>
                    <a:pt x="140" y="139"/>
                  </a:lnTo>
                  <a:lnTo>
                    <a:pt x="152" y="138"/>
                  </a:lnTo>
                  <a:lnTo>
                    <a:pt x="164" y="137"/>
                  </a:lnTo>
                  <a:lnTo>
                    <a:pt x="164" y="137"/>
                  </a:lnTo>
                  <a:lnTo>
                    <a:pt x="164" y="137"/>
                  </a:lnTo>
                  <a:lnTo>
                    <a:pt x="164" y="138"/>
                  </a:lnTo>
                  <a:lnTo>
                    <a:pt x="164" y="138"/>
                  </a:lnTo>
                  <a:lnTo>
                    <a:pt x="164"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2" name="Freeform 222"/>
            <p:cNvSpPr>
              <a:spLocks/>
            </p:cNvSpPr>
            <p:nvPr/>
          </p:nvSpPr>
          <p:spPr bwMode="auto">
            <a:xfrm flipH="1">
              <a:off x="2349" y="2865"/>
              <a:ext cx="94" cy="94"/>
            </a:xfrm>
            <a:custGeom>
              <a:avLst/>
              <a:gdLst>
                <a:gd name="T0" fmla="*/ 0 w 94"/>
                <a:gd name="T1" fmla="*/ 0 h 94"/>
                <a:gd name="T2" fmla="*/ 17 w 94"/>
                <a:gd name="T3" fmla="*/ 4 h 94"/>
                <a:gd name="T4" fmla="*/ 33 w 94"/>
                <a:gd name="T5" fmla="*/ 11 h 94"/>
                <a:gd name="T6" fmla="*/ 47 w 94"/>
                <a:gd name="T7" fmla="*/ 20 h 94"/>
                <a:gd name="T8" fmla="*/ 60 w 94"/>
                <a:gd name="T9" fmla="*/ 32 h 94"/>
                <a:gd name="T10" fmla="*/ 72 w 94"/>
                <a:gd name="T11" fmla="*/ 45 h 94"/>
                <a:gd name="T12" fmla="*/ 81 w 94"/>
                <a:gd name="T13" fmla="*/ 60 h 94"/>
                <a:gd name="T14" fmla="*/ 88 w 94"/>
                <a:gd name="T15" fmla="*/ 76 h 94"/>
                <a:gd name="T16" fmla="*/ 94 w 94"/>
                <a:gd name="T17" fmla="*/ 91 h 94"/>
                <a:gd name="T18" fmla="*/ 94 w 94"/>
                <a:gd name="T19" fmla="*/ 94 h 94"/>
                <a:gd name="T20" fmla="*/ 91 w 94"/>
                <a:gd name="T21" fmla="*/ 94 h 94"/>
                <a:gd name="T22" fmla="*/ 90 w 94"/>
                <a:gd name="T23" fmla="*/ 93 h 94"/>
                <a:gd name="T24" fmla="*/ 88 w 94"/>
                <a:gd name="T25" fmla="*/ 91 h 94"/>
                <a:gd name="T26" fmla="*/ 81 w 94"/>
                <a:gd name="T27" fmla="*/ 77 h 94"/>
                <a:gd name="T28" fmla="*/ 72 w 94"/>
                <a:gd name="T29" fmla="*/ 63 h 94"/>
                <a:gd name="T30" fmla="*/ 62 w 94"/>
                <a:gd name="T31" fmla="*/ 48 h 94"/>
                <a:gd name="T32" fmla="*/ 53 w 94"/>
                <a:gd name="T33" fmla="*/ 35 h 94"/>
                <a:gd name="T34" fmla="*/ 42 w 94"/>
                <a:gd name="T35" fmla="*/ 24 h 94"/>
                <a:gd name="T36" fmla="*/ 30 w 94"/>
                <a:gd name="T37" fmla="*/ 15 h 94"/>
                <a:gd name="T38" fmla="*/ 16 w 94"/>
                <a:gd name="T39" fmla="*/ 6 h 94"/>
                <a:gd name="T40" fmla="*/ 0 w 94"/>
                <a:gd name="T41" fmla="*/ 0 h 94"/>
                <a:gd name="T42" fmla="*/ 0 w 94"/>
                <a:gd name="T43" fmla="*/ 0 h 94"/>
                <a:gd name="T44" fmla="*/ 0 w 94"/>
                <a:gd name="T45" fmla="*/ 0 h 94"/>
                <a:gd name="T46" fmla="*/ 0 w 94"/>
                <a:gd name="T47" fmla="*/ 0 h 94"/>
                <a:gd name="T48" fmla="*/ 0 w 94"/>
                <a:gd name="T49" fmla="*/ 0 h 94"/>
                <a:gd name="T50" fmla="*/ 0 w 94"/>
                <a:gd name="T5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94">
                  <a:moveTo>
                    <a:pt x="0" y="0"/>
                  </a:moveTo>
                  <a:lnTo>
                    <a:pt x="17" y="4"/>
                  </a:lnTo>
                  <a:lnTo>
                    <a:pt x="33" y="11"/>
                  </a:lnTo>
                  <a:lnTo>
                    <a:pt x="47" y="20"/>
                  </a:lnTo>
                  <a:lnTo>
                    <a:pt x="60" y="32"/>
                  </a:lnTo>
                  <a:lnTo>
                    <a:pt x="72" y="45"/>
                  </a:lnTo>
                  <a:lnTo>
                    <a:pt x="81" y="60"/>
                  </a:lnTo>
                  <a:lnTo>
                    <a:pt x="88" y="76"/>
                  </a:lnTo>
                  <a:lnTo>
                    <a:pt x="94" y="91"/>
                  </a:lnTo>
                  <a:lnTo>
                    <a:pt x="94" y="94"/>
                  </a:lnTo>
                  <a:lnTo>
                    <a:pt x="91" y="94"/>
                  </a:lnTo>
                  <a:lnTo>
                    <a:pt x="90" y="93"/>
                  </a:lnTo>
                  <a:lnTo>
                    <a:pt x="88" y="91"/>
                  </a:lnTo>
                  <a:lnTo>
                    <a:pt x="81" y="77"/>
                  </a:lnTo>
                  <a:lnTo>
                    <a:pt x="72" y="63"/>
                  </a:lnTo>
                  <a:lnTo>
                    <a:pt x="62" y="48"/>
                  </a:lnTo>
                  <a:lnTo>
                    <a:pt x="53" y="35"/>
                  </a:lnTo>
                  <a:lnTo>
                    <a:pt x="42" y="24"/>
                  </a:lnTo>
                  <a:lnTo>
                    <a:pt x="30" y="15"/>
                  </a:lnTo>
                  <a:lnTo>
                    <a:pt x="16"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3" name="Freeform 223"/>
            <p:cNvSpPr>
              <a:spLocks/>
            </p:cNvSpPr>
            <p:nvPr/>
          </p:nvSpPr>
          <p:spPr bwMode="auto">
            <a:xfrm flipH="1">
              <a:off x="2374" y="2939"/>
              <a:ext cx="154" cy="33"/>
            </a:xfrm>
            <a:custGeom>
              <a:avLst/>
              <a:gdLst>
                <a:gd name="T0" fmla="*/ 154 w 154"/>
                <a:gd name="T1" fmla="*/ 33 h 33"/>
                <a:gd name="T2" fmla="*/ 134 w 154"/>
                <a:gd name="T3" fmla="*/ 25 h 33"/>
                <a:gd name="T4" fmla="*/ 116 w 154"/>
                <a:gd name="T5" fmla="*/ 20 h 33"/>
                <a:gd name="T6" fmla="*/ 98 w 154"/>
                <a:gd name="T7" fmla="*/ 15 h 33"/>
                <a:gd name="T8" fmla="*/ 78 w 154"/>
                <a:gd name="T9" fmla="*/ 11 h 33"/>
                <a:gd name="T10" fmla="*/ 60 w 154"/>
                <a:gd name="T11" fmla="*/ 7 h 33"/>
                <a:gd name="T12" fmla="*/ 41 w 154"/>
                <a:gd name="T13" fmla="*/ 6 h 33"/>
                <a:gd name="T14" fmla="*/ 21 w 154"/>
                <a:gd name="T15" fmla="*/ 4 h 33"/>
                <a:gd name="T16" fmla="*/ 2 w 154"/>
                <a:gd name="T17" fmla="*/ 3 h 33"/>
                <a:gd name="T18" fmla="*/ 0 w 154"/>
                <a:gd name="T19" fmla="*/ 3 h 33"/>
                <a:gd name="T20" fmla="*/ 0 w 154"/>
                <a:gd name="T21" fmla="*/ 2 h 33"/>
                <a:gd name="T22" fmla="*/ 0 w 154"/>
                <a:gd name="T23" fmla="*/ 2 h 33"/>
                <a:gd name="T24" fmla="*/ 0 w 154"/>
                <a:gd name="T25" fmla="*/ 2 h 33"/>
                <a:gd name="T26" fmla="*/ 24 w 154"/>
                <a:gd name="T27" fmla="*/ 0 h 33"/>
                <a:gd name="T28" fmla="*/ 46 w 154"/>
                <a:gd name="T29" fmla="*/ 0 h 33"/>
                <a:gd name="T30" fmla="*/ 65 w 154"/>
                <a:gd name="T31" fmla="*/ 2 h 33"/>
                <a:gd name="T32" fmla="*/ 84 w 154"/>
                <a:gd name="T33" fmla="*/ 4 h 33"/>
                <a:gd name="T34" fmla="*/ 101 w 154"/>
                <a:gd name="T35" fmla="*/ 10 h 33"/>
                <a:gd name="T36" fmla="*/ 119 w 154"/>
                <a:gd name="T37" fmla="*/ 15 h 33"/>
                <a:gd name="T38" fmla="*/ 136 w 154"/>
                <a:gd name="T39" fmla="*/ 23 h 33"/>
                <a:gd name="T40" fmla="*/ 154 w 154"/>
                <a:gd name="T41" fmla="*/ 33 h 33"/>
                <a:gd name="T42" fmla="*/ 154 w 154"/>
                <a:gd name="T43" fmla="*/ 33 h 33"/>
                <a:gd name="T44" fmla="*/ 154 w 154"/>
                <a:gd name="T45" fmla="*/ 33 h 33"/>
                <a:gd name="T46" fmla="*/ 154 w 154"/>
                <a:gd name="T47" fmla="*/ 33 h 33"/>
                <a:gd name="T48" fmla="*/ 154 w 154"/>
                <a:gd name="T49" fmla="*/ 33 h 33"/>
                <a:gd name="T50" fmla="*/ 154 w 154"/>
                <a:gd name="T5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33">
                  <a:moveTo>
                    <a:pt x="154" y="33"/>
                  </a:moveTo>
                  <a:lnTo>
                    <a:pt x="134" y="25"/>
                  </a:lnTo>
                  <a:lnTo>
                    <a:pt x="116" y="20"/>
                  </a:lnTo>
                  <a:lnTo>
                    <a:pt x="98" y="15"/>
                  </a:lnTo>
                  <a:lnTo>
                    <a:pt x="78" y="11"/>
                  </a:lnTo>
                  <a:lnTo>
                    <a:pt x="60" y="7"/>
                  </a:lnTo>
                  <a:lnTo>
                    <a:pt x="41" y="6"/>
                  </a:lnTo>
                  <a:lnTo>
                    <a:pt x="21" y="4"/>
                  </a:lnTo>
                  <a:lnTo>
                    <a:pt x="2" y="3"/>
                  </a:lnTo>
                  <a:lnTo>
                    <a:pt x="0" y="3"/>
                  </a:lnTo>
                  <a:lnTo>
                    <a:pt x="0" y="2"/>
                  </a:lnTo>
                  <a:lnTo>
                    <a:pt x="0" y="2"/>
                  </a:lnTo>
                  <a:lnTo>
                    <a:pt x="0" y="2"/>
                  </a:lnTo>
                  <a:lnTo>
                    <a:pt x="24" y="0"/>
                  </a:lnTo>
                  <a:lnTo>
                    <a:pt x="46" y="0"/>
                  </a:lnTo>
                  <a:lnTo>
                    <a:pt x="65" y="2"/>
                  </a:lnTo>
                  <a:lnTo>
                    <a:pt x="84" y="4"/>
                  </a:lnTo>
                  <a:lnTo>
                    <a:pt x="101" y="10"/>
                  </a:lnTo>
                  <a:lnTo>
                    <a:pt x="119" y="15"/>
                  </a:lnTo>
                  <a:lnTo>
                    <a:pt x="136" y="23"/>
                  </a:lnTo>
                  <a:lnTo>
                    <a:pt x="154" y="33"/>
                  </a:lnTo>
                  <a:lnTo>
                    <a:pt x="154" y="33"/>
                  </a:lnTo>
                  <a:lnTo>
                    <a:pt x="154" y="33"/>
                  </a:lnTo>
                  <a:lnTo>
                    <a:pt x="154" y="33"/>
                  </a:lnTo>
                  <a:lnTo>
                    <a:pt x="154" y="33"/>
                  </a:lnTo>
                  <a:lnTo>
                    <a:pt x="15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4" name="Freeform 224"/>
            <p:cNvSpPr>
              <a:spLocks/>
            </p:cNvSpPr>
            <p:nvPr/>
          </p:nvSpPr>
          <p:spPr bwMode="auto">
            <a:xfrm flipH="1">
              <a:off x="2391" y="2913"/>
              <a:ext cx="156" cy="32"/>
            </a:xfrm>
            <a:custGeom>
              <a:avLst/>
              <a:gdLst>
                <a:gd name="T0" fmla="*/ 0 w 156"/>
                <a:gd name="T1" fmla="*/ 32 h 32"/>
                <a:gd name="T2" fmla="*/ 16 w 156"/>
                <a:gd name="T3" fmla="*/ 17 h 32"/>
                <a:gd name="T4" fmla="*/ 32 w 156"/>
                <a:gd name="T5" fmla="*/ 8 h 32"/>
                <a:gd name="T6" fmla="*/ 52 w 156"/>
                <a:gd name="T7" fmla="*/ 3 h 32"/>
                <a:gd name="T8" fmla="*/ 73 w 156"/>
                <a:gd name="T9" fmla="*/ 0 h 32"/>
                <a:gd name="T10" fmla="*/ 94 w 156"/>
                <a:gd name="T11" fmla="*/ 0 h 32"/>
                <a:gd name="T12" fmla="*/ 114 w 156"/>
                <a:gd name="T13" fmla="*/ 3 h 32"/>
                <a:gd name="T14" fmla="*/ 134 w 156"/>
                <a:gd name="T15" fmla="*/ 7 h 32"/>
                <a:gd name="T16" fmla="*/ 153 w 156"/>
                <a:gd name="T17" fmla="*/ 12 h 32"/>
                <a:gd name="T18" fmla="*/ 155 w 156"/>
                <a:gd name="T19" fmla="*/ 12 h 32"/>
                <a:gd name="T20" fmla="*/ 156 w 156"/>
                <a:gd name="T21" fmla="*/ 13 h 32"/>
                <a:gd name="T22" fmla="*/ 156 w 156"/>
                <a:gd name="T23" fmla="*/ 16 h 32"/>
                <a:gd name="T24" fmla="*/ 155 w 156"/>
                <a:gd name="T25" fmla="*/ 16 h 32"/>
                <a:gd name="T26" fmla="*/ 135 w 156"/>
                <a:gd name="T27" fmla="*/ 15 h 32"/>
                <a:gd name="T28" fmla="*/ 116 w 156"/>
                <a:gd name="T29" fmla="*/ 12 h 32"/>
                <a:gd name="T30" fmla="*/ 95 w 156"/>
                <a:gd name="T31" fmla="*/ 10 h 32"/>
                <a:gd name="T32" fmla="*/ 74 w 156"/>
                <a:gd name="T33" fmla="*/ 8 h 32"/>
                <a:gd name="T34" fmla="*/ 55 w 156"/>
                <a:gd name="T35" fmla="*/ 10 h 32"/>
                <a:gd name="T36" fmla="*/ 35 w 156"/>
                <a:gd name="T37" fmla="*/ 13 h 32"/>
                <a:gd name="T38" fmla="*/ 17 w 156"/>
                <a:gd name="T39" fmla="*/ 20 h 32"/>
                <a:gd name="T40" fmla="*/ 0 w 156"/>
                <a:gd name="T41" fmla="*/ 32 h 32"/>
                <a:gd name="T42" fmla="*/ 0 w 156"/>
                <a:gd name="T43" fmla="*/ 32 h 32"/>
                <a:gd name="T44" fmla="*/ 0 w 156"/>
                <a:gd name="T45" fmla="*/ 32 h 32"/>
                <a:gd name="T46" fmla="*/ 0 w 156"/>
                <a:gd name="T47" fmla="*/ 32 h 32"/>
                <a:gd name="T48" fmla="*/ 0 w 156"/>
                <a:gd name="T49" fmla="*/ 32 h 32"/>
                <a:gd name="T50" fmla="*/ 0 w 156"/>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32">
                  <a:moveTo>
                    <a:pt x="0" y="32"/>
                  </a:moveTo>
                  <a:lnTo>
                    <a:pt x="16" y="17"/>
                  </a:lnTo>
                  <a:lnTo>
                    <a:pt x="32" y="8"/>
                  </a:lnTo>
                  <a:lnTo>
                    <a:pt x="52" y="3"/>
                  </a:lnTo>
                  <a:lnTo>
                    <a:pt x="73" y="0"/>
                  </a:lnTo>
                  <a:lnTo>
                    <a:pt x="94" y="0"/>
                  </a:lnTo>
                  <a:lnTo>
                    <a:pt x="114" y="3"/>
                  </a:lnTo>
                  <a:lnTo>
                    <a:pt x="134" y="7"/>
                  </a:lnTo>
                  <a:lnTo>
                    <a:pt x="153" y="12"/>
                  </a:lnTo>
                  <a:lnTo>
                    <a:pt x="155" y="12"/>
                  </a:lnTo>
                  <a:lnTo>
                    <a:pt x="156" y="13"/>
                  </a:lnTo>
                  <a:lnTo>
                    <a:pt x="156" y="16"/>
                  </a:lnTo>
                  <a:lnTo>
                    <a:pt x="155" y="16"/>
                  </a:lnTo>
                  <a:lnTo>
                    <a:pt x="135" y="15"/>
                  </a:lnTo>
                  <a:lnTo>
                    <a:pt x="116" y="12"/>
                  </a:lnTo>
                  <a:lnTo>
                    <a:pt x="95" y="10"/>
                  </a:lnTo>
                  <a:lnTo>
                    <a:pt x="74" y="8"/>
                  </a:lnTo>
                  <a:lnTo>
                    <a:pt x="55" y="10"/>
                  </a:lnTo>
                  <a:lnTo>
                    <a:pt x="35" y="13"/>
                  </a:lnTo>
                  <a:lnTo>
                    <a:pt x="17" y="20"/>
                  </a:lnTo>
                  <a:lnTo>
                    <a:pt x="0" y="32"/>
                  </a:lnTo>
                  <a:lnTo>
                    <a:pt x="0" y="32"/>
                  </a:lnTo>
                  <a:lnTo>
                    <a:pt x="0" y="32"/>
                  </a:lnTo>
                  <a:lnTo>
                    <a:pt x="0" y="32"/>
                  </a:lnTo>
                  <a:lnTo>
                    <a:pt x="0"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5" name="Freeform 225"/>
            <p:cNvSpPr>
              <a:spLocks/>
            </p:cNvSpPr>
            <p:nvPr/>
          </p:nvSpPr>
          <p:spPr bwMode="auto">
            <a:xfrm flipH="1">
              <a:off x="2370" y="2968"/>
              <a:ext cx="147" cy="53"/>
            </a:xfrm>
            <a:custGeom>
              <a:avLst/>
              <a:gdLst>
                <a:gd name="T0" fmla="*/ 147 w 147"/>
                <a:gd name="T1" fmla="*/ 4 h 53"/>
                <a:gd name="T2" fmla="*/ 129 w 147"/>
                <a:gd name="T3" fmla="*/ 3 h 53"/>
                <a:gd name="T4" fmla="*/ 109 w 147"/>
                <a:gd name="T5" fmla="*/ 5 h 53"/>
                <a:gd name="T6" fmla="*/ 90 w 147"/>
                <a:gd name="T7" fmla="*/ 11 h 53"/>
                <a:gd name="T8" fmla="*/ 71 w 147"/>
                <a:gd name="T9" fmla="*/ 17 h 53"/>
                <a:gd name="T10" fmla="*/ 52 w 147"/>
                <a:gd name="T11" fmla="*/ 25 h 53"/>
                <a:gd name="T12" fmla="*/ 35 w 147"/>
                <a:gd name="T13" fmla="*/ 35 h 53"/>
                <a:gd name="T14" fmla="*/ 17 w 147"/>
                <a:gd name="T15" fmla="*/ 44 h 53"/>
                <a:gd name="T16" fmla="*/ 1 w 147"/>
                <a:gd name="T17" fmla="*/ 53 h 53"/>
                <a:gd name="T18" fmla="*/ 0 w 147"/>
                <a:gd name="T19" fmla="*/ 53 h 53"/>
                <a:gd name="T20" fmla="*/ 0 w 147"/>
                <a:gd name="T21" fmla="*/ 52 h 53"/>
                <a:gd name="T22" fmla="*/ 0 w 147"/>
                <a:gd name="T23" fmla="*/ 52 h 53"/>
                <a:gd name="T24" fmla="*/ 0 w 147"/>
                <a:gd name="T25" fmla="*/ 52 h 53"/>
                <a:gd name="T26" fmla="*/ 17 w 147"/>
                <a:gd name="T27" fmla="*/ 40 h 53"/>
                <a:gd name="T28" fmla="*/ 34 w 147"/>
                <a:gd name="T29" fmla="*/ 30 h 53"/>
                <a:gd name="T30" fmla="*/ 51 w 147"/>
                <a:gd name="T31" fmla="*/ 20 h 53"/>
                <a:gd name="T32" fmla="*/ 69 w 147"/>
                <a:gd name="T33" fmla="*/ 11 h 53"/>
                <a:gd name="T34" fmla="*/ 87 w 147"/>
                <a:gd name="T35" fmla="*/ 4 h 53"/>
                <a:gd name="T36" fmla="*/ 107 w 147"/>
                <a:gd name="T37" fmla="*/ 0 h 53"/>
                <a:gd name="T38" fmla="*/ 126 w 147"/>
                <a:gd name="T39" fmla="*/ 0 h 53"/>
                <a:gd name="T40" fmla="*/ 147 w 147"/>
                <a:gd name="T41" fmla="*/ 3 h 53"/>
                <a:gd name="T42" fmla="*/ 147 w 147"/>
                <a:gd name="T43" fmla="*/ 3 h 53"/>
                <a:gd name="T44" fmla="*/ 147 w 147"/>
                <a:gd name="T45" fmla="*/ 3 h 53"/>
                <a:gd name="T46" fmla="*/ 147 w 147"/>
                <a:gd name="T47" fmla="*/ 4 h 53"/>
                <a:gd name="T48" fmla="*/ 147 w 147"/>
                <a:gd name="T49" fmla="*/ 4 h 53"/>
                <a:gd name="T50" fmla="*/ 147 w 147"/>
                <a:gd name="T51"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53">
                  <a:moveTo>
                    <a:pt x="147" y="4"/>
                  </a:moveTo>
                  <a:lnTo>
                    <a:pt x="129" y="3"/>
                  </a:lnTo>
                  <a:lnTo>
                    <a:pt x="109" y="5"/>
                  </a:lnTo>
                  <a:lnTo>
                    <a:pt x="90" y="11"/>
                  </a:lnTo>
                  <a:lnTo>
                    <a:pt x="71" y="17"/>
                  </a:lnTo>
                  <a:lnTo>
                    <a:pt x="52" y="25"/>
                  </a:lnTo>
                  <a:lnTo>
                    <a:pt x="35" y="35"/>
                  </a:lnTo>
                  <a:lnTo>
                    <a:pt x="17" y="44"/>
                  </a:lnTo>
                  <a:lnTo>
                    <a:pt x="1" y="53"/>
                  </a:lnTo>
                  <a:lnTo>
                    <a:pt x="0" y="53"/>
                  </a:lnTo>
                  <a:lnTo>
                    <a:pt x="0" y="52"/>
                  </a:lnTo>
                  <a:lnTo>
                    <a:pt x="0" y="52"/>
                  </a:lnTo>
                  <a:lnTo>
                    <a:pt x="0" y="52"/>
                  </a:lnTo>
                  <a:lnTo>
                    <a:pt x="17" y="40"/>
                  </a:lnTo>
                  <a:lnTo>
                    <a:pt x="34" y="30"/>
                  </a:lnTo>
                  <a:lnTo>
                    <a:pt x="51" y="20"/>
                  </a:lnTo>
                  <a:lnTo>
                    <a:pt x="69" y="11"/>
                  </a:lnTo>
                  <a:lnTo>
                    <a:pt x="87" y="4"/>
                  </a:lnTo>
                  <a:lnTo>
                    <a:pt x="107" y="0"/>
                  </a:lnTo>
                  <a:lnTo>
                    <a:pt x="126" y="0"/>
                  </a:lnTo>
                  <a:lnTo>
                    <a:pt x="147" y="3"/>
                  </a:lnTo>
                  <a:lnTo>
                    <a:pt x="147" y="3"/>
                  </a:lnTo>
                  <a:lnTo>
                    <a:pt x="147" y="3"/>
                  </a:lnTo>
                  <a:lnTo>
                    <a:pt x="147" y="4"/>
                  </a:lnTo>
                  <a:lnTo>
                    <a:pt x="147" y="4"/>
                  </a:lnTo>
                  <a:lnTo>
                    <a:pt x="14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6" name="Freeform 226"/>
            <p:cNvSpPr>
              <a:spLocks/>
            </p:cNvSpPr>
            <p:nvPr/>
          </p:nvSpPr>
          <p:spPr bwMode="auto">
            <a:xfrm flipH="1">
              <a:off x="2429" y="2942"/>
              <a:ext cx="93" cy="82"/>
            </a:xfrm>
            <a:custGeom>
              <a:avLst/>
              <a:gdLst>
                <a:gd name="T0" fmla="*/ 0 w 93"/>
                <a:gd name="T1" fmla="*/ 82 h 82"/>
                <a:gd name="T2" fmla="*/ 1 w 93"/>
                <a:gd name="T3" fmla="*/ 66 h 82"/>
                <a:gd name="T4" fmla="*/ 7 w 93"/>
                <a:gd name="T5" fmla="*/ 51 h 82"/>
                <a:gd name="T6" fmla="*/ 17 w 93"/>
                <a:gd name="T7" fmla="*/ 35 h 82"/>
                <a:gd name="T8" fmla="*/ 27 w 93"/>
                <a:gd name="T9" fmla="*/ 24 h 82"/>
                <a:gd name="T10" fmla="*/ 33 w 93"/>
                <a:gd name="T11" fmla="*/ 18 h 82"/>
                <a:gd name="T12" fmla="*/ 40 w 93"/>
                <a:gd name="T13" fmla="*/ 13 h 82"/>
                <a:gd name="T14" fmla="*/ 46 w 93"/>
                <a:gd name="T15" fmla="*/ 9 h 82"/>
                <a:gd name="T16" fmla="*/ 53 w 93"/>
                <a:gd name="T17" fmla="*/ 5 h 82"/>
                <a:gd name="T18" fmla="*/ 61 w 93"/>
                <a:gd name="T19" fmla="*/ 1 h 82"/>
                <a:gd name="T20" fmla="*/ 70 w 93"/>
                <a:gd name="T21" fmla="*/ 0 h 82"/>
                <a:gd name="T22" fmla="*/ 78 w 93"/>
                <a:gd name="T23" fmla="*/ 0 h 82"/>
                <a:gd name="T24" fmla="*/ 87 w 93"/>
                <a:gd name="T25" fmla="*/ 1 h 82"/>
                <a:gd name="T26" fmla="*/ 89 w 93"/>
                <a:gd name="T27" fmla="*/ 3 h 82"/>
                <a:gd name="T28" fmla="*/ 92 w 93"/>
                <a:gd name="T29" fmla="*/ 5 h 82"/>
                <a:gd name="T30" fmla="*/ 93 w 93"/>
                <a:gd name="T31" fmla="*/ 8 h 82"/>
                <a:gd name="T32" fmla="*/ 92 w 93"/>
                <a:gd name="T33" fmla="*/ 9 h 82"/>
                <a:gd name="T34" fmla="*/ 87 w 93"/>
                <a:gd name="T35" fmla="*/ 13 h 82"/>
                <a:gd name="T36" fmla="*/ 82 w 93"/>
                <a:gd name="T37" fmla="*/ 17 h 82"/>
                <a:gd name="T38" fmla="*/ 76 w 93"/>
                <a:gd name="T39" fmla="*/ 21 h 82"/>
                <a:gd name="T40" fmla="*/ 70 w 93"/>
                <a:gd name="T41" fmla="*/ 24 h 82"/>
                <a:gd name="T42" fmla="*/ 65 w 93"/>
                <a:gd name="T43" fmla="*/ 26 h 82"/>
                <a:gd name="T44" fmla="*/ 58 w 93"/>
                <a:gd name="T45" fmla="*/ 30 h 82"/>
                <a:gd name="T46" fmla="*/ 53 w 93"/>
                <a:gd name="T47" fmla="*/ 33 h 82"/>
                <a:gd name="T48" fmla="*/ 46 w 93"/>
                <a:gd name="T49" fmla="*/ 35 h 82"/>
                <a:gd name="T50" fmla="*/ 40 w 93"/>
                <a:gd name="T51" fmla="*/ 39 h 82"/>
                <a:gd name="T52" fmla="*/ 32 w 93"/>
                <a:gd name="T53" fmla="*/ 44 h 82"/>
                <a:gd name="T54" fmla="*/ 24 w 93"/>
                <a:gd name="T55" fmla="*/ 48 h 82"/>
                <a:gd name="T56" fmla="*/ 18 w 93"/>
                <a:gd name="T57" fmla="*/ 55 h 82"/>
                <a:gd name="T58" fmla="*/ 11 w 93"/>
                <a:gd name="T59" fmla="*/ 60 h 82"/>
                <a:gd name="T60" fmla="*/ 6 w 93"/>
                <a:gd name="T61" fmla="*/ 66 h 82"/>
                <a:gd name="T62" fmla="*/ 2 w 93"/>
                <a:gd name="T63" fmla="*/ 74 h 82"/>
                <a:gd name="T64" fmla="*/ 0 w 93"/>
                <a:gd name="T65" fmla="*/ 82 h 82"/>
                <a:gd name="T66" fmla="*/ 0 w 93"/>
                <a:gd name="T67" fmla="*/ 82 h 82"/>
                <a:gd name="T68" fmla="*/ 0 w 93"/>
                <a:gd name="T69" fmla="*/ 82 h 82"/>
                <a:gd name="T70" fmla="*/ 0 w 93"/>
                <a:gd name="T71" fmla="*/ 82 h 82"/>
                <a:gd name="T72" fmla="*/ 0 w 93"/>
                <a:gd name="T73" fmla="*/ 82 h 82"/>
                <a:gd name="T74" fmla="*/ 0 w 93"/>
                <a:gd name="T7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82">
                  <a:moveTo>
                    <a:pt x="0" y="82"/>
                  </a:moveTo>
                  <a:lnTo>
                    <a:pt x="1" y="66"/>
                  </a:lnTo>
                  <a:lnTo>
                    <a:pt x="7" y="51"/>
                  </a:lnTo>
                  <a:lnTo>
                    <a:pt x="17" y="35"/>
                  </a:lnTo>
                  <a:lnTo>
                    <a:pt x="27" y="24"/>
                  </a:lnTo>
                  <a:lnTo>
                    <a:pt x="33" y="18"/>
                  </a:lnTo>
                  <a:lnTo>
                    <a:pt x="40" y="13"/>
                  </a:lnTo>
                  <a:lnTo>
                    <a:pt x="46" y="9"/>
                  </a:lnTo>
                  <a:lnTo>
                    <a:pt x="53" y="5"/>
                  </a:lnTo>
                  <a:lnTo>
                    <a:pt x="61" y="1"/>
                  </a:lnTo>
                  <a:lnTo>
                    <a:pt x="70" y="0"/>
                  </a:lnTo>
                  <a:lnTo>
                    <a:pt x="78" y="0"/>
                  </a:lnTo>
                  <a:lnTo>
                    <a:pt x="87" y="1"/>
                  </a:lnTo>
                  <a:lnTo>
                    <a:pt x="89" y="3"/>
                  </a:lnTo>
                  <a:lnTo>
                    <a:pt x="92" y="5"/>
                  </a:lnTo>
                  <a:lnTo>
                    <a:pt x="93" y="8"/>
                  </a:lnTo>
                  <a:lnTo>
                    <a:pt x="92" y="9"/>
                  </a:lnTo>
                  <a:lnTo>
                    <a:pt x="87" y="13"/>
                  </a:lnTo>
                  <a:lnTo>
                    <a:pt x="82" y="17"/>
                  </a:lnTo>
                  <a:lnTo>
                    <a:pt x="76" y="21"/>
                  </a:lnTo>
                  <a:lnTo>
                    <a:pt x="70" y="24"/>
                  </a:lnTo>
                  <a:lnTo>
                    <a:pt x="65" y="26"/>
                  </a:lnTo>
                  <a:lnTo>
                    <a:pt x="58" y="30"/>
                  </a:lnTo>
                  <a:lnTo>
                    <a:pt x="53" y="33"/>
                  </a:lnTo>
                  <a:lnTo>
                    <a:pt x="46" y="35"/>
                  </a:lnTo>
                  <a:lnTo>
                    <a:pt x="40" y="39"/>
                  </a:lnTo>
                  <a:lnTo>
                    <a:pt x="32" y="44"/>
                  </a:lnTo>
                  <a:lnTo>
                    <a:pt x="24" y="48"/>
                  </a:lnTo>
                  <a:lnTo>
                    <a:pt x="18" y="55"/>
                  </a:lnTo>
                  <a:lnTo>
                    <a:pt x="11" y="60"/>
                  </a:lnTo>
                  <a:lnTo>
                    <a:pt x="6" y="66"/>
                  </a:lnTo>
                  <a:lnTo>
                    <a:pt x="2" y="74"/>
                  </a:lnTo>
                  <a:lnTo>
                    <a:pt x="0" y="82"/>
                  </a:lnTo>
                  <a:lnTo>
                    <a:pt x="0" y="82"/>
                  </a:lnTo>
                  <a:lnTo>
                    <a:pt x="0" y="82"/>
                  </a:lnTo>
                  <a:lnTo>
                    <a:pt x="0" y="82"/>
                  </a:lnTo>
                  <a:lnTo>
                    <a:pt x="0" y="82"/>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7" name="Freeform 227"/>
            <p:cNvSpPr>
              <a:spLocks/>
            </p:cNvSpPr>
            <p:nvPr/>
          </p:nvSpPr>
          <p:spPr bwMode="auto">
            <a:xfrm flipH="1">
              <a:off x="2234" y="2842"/>
              <a:ext cx="98" cy="53"/>
            </a:xfrm>
            <a:custGeom>
              <a:avLst/>
              <a:gdLst>
                <a:gd name="T0" fmla="*/ 0 w 98"/>
                <a:gd name="T1" fmla="*/ 51 h 53"/>
                <a:gd name="T2" fmla="*/ 13 w 98"/>
                <a:gd name="T3" fmla="*/ 51 h 53"/>
                <a:gd name="T4" fmla="*/ 26 w 98"/>
                <a:gd name="T5" fmla="*/ 47 h 53"/>
                <a:gd name="T6" fmla="*/ 37 w 98"/>
                <a:gd name="T7" fmla="*/ 40 h 53"/>
                <a:gd name="T8" fmla="*/ 48 w 98"/>
                <a:gd name="T9" fmla="*/ 31 h 53"/>
                <a:gd name="T10" fmla="*/ 59 w 98"/>
                <a:gd name="T11" fmla="*/ 23 h 53"/>
                <a:gd name="T12" fmla="*/ 70 w 98"/>
                <a:gd name="T13" fmla="*/ 14 h 53"/>
                <a:gd name="T14" fmla="*/ 80 w 98"/>
                <a:gd name="T15" fmla="*/ 6 h 53"/>
                <a:gd name="T16" fmla="*/ 91 w 98"/>
                <a:gd name="T17" fmla="*/ 0 h 53"/>
                <a:gd name="T18" fmla="*/ 93 w 98"/>
                <a:gd name="T19" fmla="*/ 0 h 53"/>
                <a:gd name="T20" fmla="*/ 96 w 98"/>
                <a:gd name="T21" fmla="*/ 1 h 53"/>
                <a:gd name="T22" fmla="*/ 98 w 98"/>
                <a:gd name="T23" fmla="*/ 3 h 53"/>
                <a:gd name="T24" fmla="*/ 98 w 98"/>
                <a:gd name="T25" fmla="*/ 5 h 53"/>
                <a:gd name="T26" fmla="*/ 91 w 98"/>
                <a:gd name="T27" fmla="*/ 16 h 53"/>
                <a:gd name="T28" fmla="*/ 80 w 98"/>
                <a:gd name="T29" fmla="*/ 25 h 53"/>
                <a:gd name="T30" fmla="*/ 67 w 98"/>
                <a:gd name="T31" fmla="*/ 34 h 53"/>
                <a:gd name="T32" fmla="*/ 55 w 98"/>
                <a:gd name="T33" fmla="*/ 42 h 53"/>
                <a:gd name="T34" fmla="*/ 41 w 98"/>
                <a:gd name="T35" fmla="*/ 48 h 53"/>
                <a:gd name="T36" fmla="*/ 27 w 98"/>
                <a:gd name="T37" fmla="*/ 52 h 53"/>
                <a:gd name="T38" fmla="*/ 13 w 98"/>
                <a:gd name="T39" fmla="*/ 53 h 53"/>
                <a:gd name="T40" fmla="*/ 0 w 98"/>
                <a:gd name="T41" fmla="*/ 51 h 53"/>
                <a:gd name="T42" fmla="*/ 0 w 98"/>
                <a:gd name="T43" fmla="*/ 51 h 53"/>
                <a:gd name="T44" fmla="*/ 0 w 98"/>
                <a:gd name="T45" fmla="*/ 51 h 53"/>
                <a:gd name="T46" fmla="*/ 0 w 98"/>
                <a:gd name="T47" fmla="*/ 51 h 53"/>
                <a:gd name="T48" fmla="*/ 0 w 98"/>
                <a:gd name="T49" fmla="*/ 51 h 53"/>
                <a:gd name="T50" fmla="*/ 0 w 98"/>
                <a:gd name="T5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53">
                  <a:moveTo>
                    <a:pt x="0" y="51"/>
                  </a:moveTo>
                  <a:lnTo>
                    <a:pt x="13" y="51"/>
                  </a:lnTo>
                  <a:lnTo>
                    <a:pt x="26" y="47"/>
                  </a:lnTo>
                  <a:lnTo>
                    <a:pt x="37" y="40"/>
                  </a:lnTo>
                  <a:lnTo>
                    <a:pt x="48" y="31"/>
                  </a:lnTo>
                  <a:lnTo>
                    <a:pt x="59" y="23"/>
                  </a:lnTo>
                  <a:lnTo>
                    <a:pt x="70" y="14"/>
                  </a:lnTo>
                  <a:lnTo>
                    <a:pt x="80" y="6"/>
                  </a:lnTo>
                  <a:lnTo>
                    <a:pt x="91" y="0"/>
                  </a:lnTo>
                  <a:lnTo>
                    <a:pt x="93" y="0"/>
                  </a:lnTo>
                  <a:lnTo>
                    <a:pt x="96" y="1"/>
                  </a:lnTo>
                  <a:lnTo>
                    <a:pt x="98" y="3"/>
                  </a:lnTo>
                  <a:lnTo>
                    <a:pt x="98" y="5"/>
                  </a:lnTo>
                  <a:lnTo>
                    <a:pt x="91" y="16"/>
                  </a:lnTo>
                  <a:lnTo>
                    <a:pt x="80" y="25"/>
                  </a:lnTo>
                  <a:lnTo>
                    <a:pt x="67" y="34"/>
                  </a:lnTo>
                  <a:lnTo>
                    <a:pt x="55" y="42"/>
                  </a:lnTo>
                  <a:lnTo>
                    <a:pt x="41" y="48"/>
                  </a:lnTo>
                  <a:lnTo>
                    <a:pt x="27" y="52"/>
                  </a:lnTo>
                  <a:lnTo>
                    <a:pt x="13" y="53"/>
                  </a:lnTo>
                  <a:lnTo>
                    <a:pt x="0" y="51"/>
                  </a:lnTo>
                  <a:lnTo>
                    <a:pt x="0" y="51"/>
                  </a:lnTo>
                  <a:lnTo>
                    <a:pt x="0" y="51"/>
                  </a:lnTo>
                  <a:lnTo>
                    <a:pt x="0" y="51"/>
                  </a:lnTo>
                  <a:lnTo>
                    <a:pt x="0"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8" name="Freeform 228"/>
            <p:cNvSpPr>
              <a:spLocks/>
            </p:cNvSpPr>
            <p:nvPr/>
          </p:nvSpPr>
          <p:spPr bwMode="auto">
            <a:xfrm flipH="1">
              <a:off x="2092" y="2783"/>
              <a:ext cx="298" cy="52"/>
            </a:xfrm>
            <a:custGeom>
              <a:avLst/>
              <a:gdLst>
                <a:gd name="T0" fmla="*/ 297 w 298"/>
                <a:gd name="T1" fmla="*/ 29 h 52"/>
                <a:gd name="T2" fmla="*/ 279 w 298"/>
                <a:gd name="T3" fmla="*/ 24 h 52"/>
                <a:gd name="T4" fmla="*/ 262 w 298"/>
                <a:gd name="T5" fmla="*/ 20 h 52"/>
                <a:gd name="T6" fmla="*/ 244 w 298"/>
                <a:gd name="T7" fmla="*/ 16 h 52"/>
                <a:gd name="T8" fmla="*/ 225 w 298"/>
                <a:gd name="T9" fmla="*/ 13 h 52"/>
                <a:gd name="T10" fmla="*/ 207 w 298"/>
                <a:gd name="T11" fmla="*/ 11 h 52"/>
                <a:gd name="T12" fmla="*/ 189 w 298"/>
                <a:gd name="T13" fmla="*/ 10 h 52"/>
                <a:gd name="T14" fmla="*/ 171 w 298"/>
                <a:gd name="T15" fmla="*/ 8 h 52"/>
                <a:gd name="T16" fmla="*/ 152 w 298"/>
                <a:gd name="T17" fmla="*/ 8 h 52"/>
                <a:gd name="T18" fmla="*/ 139 w 298"/>
                <a:gd name="T19" fmla="*/ 8 h 52"/>
                <a:gd name="T20" fmla="*/ 128 w 298"/>
                <a:gd name="T21" fmla="*/ 11 h 52"/>
                <a:gd name="T22" fmla="*/ 116 w 298"/>
                <a:gd name="T23" fmla="*/ 13 h 52"/>
                <a:gd name="T24" fmla="*/ 106 w 298"/>
                <a:gd name="T25" fmla="*/ 16 h 52"/>
                <a:gd name="T26" fmla="*/ 94 w 298"/>
                <a:gd name="T27" fmla="*/ 21 h 52"/>
                <a:gd name="T28" fmla="*/ 84 w 298"/>
                <a:gd name="T29" fmla="*/ 25 h 52"/>
                <a:gd name="T30" fmla="*/ 72 w 298"/>
                <a:gd name="T31" fmla="*/ 32 h 52"/>
                <a:gd name="T32" fmla="*/ 61 w 298"/>
                <a:gd name="T33" fmla="*/ 37 h 52"/>
                <a:gd name="T34" fmla="*/ 55 w 298"/>
                <a:gd name="T35" fmla="*/ 41 h 52"/>
                <a:gd name="T36" fmla="*/ 48 w 298"/>
                <a:gd name="T37" fmla="*/ 43 h 52"/>
                <a:gd name="T38" fmla="*/ 41 w 298"/>
                <a:gd name="T39" fmla="*/ 46 h 52"/>
                <a:gd name="T40" fmla="*/ 33 w 298"/>
                <a:gd name="T41" fmla="*/ 47 h 52"/>
                <a:gd name="T42" fmla="*/ 25 w 298"/>
                <a:gd name="T43" fmla="*/ 49 h 52"/>
                <a:gd name="T44" fmla="*/ 17 w 298"/>
                <a:gd name="T45" fmla="*/ 50 h 52"/>
                <a:gd name="T46" fmla="*/ 9 w 298"/>
                <a:gd name="T47" fmla="*/ 51 h 52"/>
                <a:gd name="T48" fmla="*/ 2 w 298"/>
                <a:gd name="T49" fmla="*/ 52 h 52"/>
                <a:gd name="T50" fmla="*/ 2 w 298"/>
                <a:gd name="T51" fmla="*/ 52 h 52"/>
                <a:gd name="T52" fmla="*/ 2 w 298"/>
                <a:gd name="T53" fmla="*/ 51 h 52"/>
                <a:gd name="T54" fmla="*/ 0 w 298"/>
                <a:gd name="T55" fmla="*/ 51 h 52"/>
                <a:gd name="T56" fmla="*/ 0 w 298"/>
                <a:gd name="T57" fmla="*/ 51 h 52"/>
                <a:gd name="T58" fmla="*/ 12 w 298"/>
                <a:gd name="T59" fmla="*/ 47 h 52"/>
                <a:gd name="T60" fmla="*/ 22 w 298"/>
                <a:gd name="T61" fmla="*/ 45 h 52"/>
                <a:gd name="T62" fmla="*/ 33 w 298"/>
                <a:gd name="T63" fmla="*/ 41 h 52"/>
                <a:gd name="T64" fmla="*/ 43 w 298"/>
                <a:gd name="T65" fmla="*/ 38 h 52"/>
                <a:gd name="T66" fmla="*/ 54 w 298"/>
                <a:gd name="T67" fmla="*/ 34 h 52"/>
                <a:gd name="T68" fmla="*/ 64 w 298"/>
                <a:gd name="T69" fmla="*/ 30 h 52"/>
                <a:gd name="T70" fmla="*/ 73 w 298"/>
                <a:gd name="T71" fmla="*/ 25 h 52"/>
                <a:gd name="T72" fmla="*/ 84 w 298"/>
                <a:gd name="T73" fmla="*/ 20 h 52"/>
                <a:gd name="T74" fmla="*/ 91 w 298"/>
                <a:gd name="T75" fmla="*/ 16 h 52"/>
                <a:gd name="T76" fmla="*/ 99 w 298"/>
                <a:gd name="T77" fmla="*/ 12 h 52"/>
                <a:gd name="T78" fmla="*/ 107 w 298"/>
                <a:gd name="T79" fmla="*/ 8 h 52"/>
                <a:gd name="T80" fmla="*/ 115 w 298"/>
                <a:gd name="T81" fmla="*/ 6 h 52"/>
                <a:gd name="T82" fmla="*/ 124 w 298"/>
                <a:gd name="T83" fmla="*/ 4 h 52"/>
                <a:gd name="T84" fmla="*/ 132 w 298"/>
                <a:gd name="T85" fmla="*/ 2 h 52"/>
                <a:gd name="T86" fmla="*/ 141 w 298"/>
                <a:gd name="T87" fmla="*/ 2 h 52"/>
                <a:gd name="T88" fmla="*/ 149 w 298"/>
                <a:gd name="T89" fmla="*/ 0 h 52"/>
                <a:gd name="T90" fmla="*/ 168 w 298"/>
                <a:gd name="T91" fmla="*/ 0 h 52"/>
                <a:gd name="T92" fmla="*/ 186 w 298"/>
                <a:gd name="T93" fmla="*/ 2 h 52"/>
                <a:gd name="T94" fmla="*/ 206 w 298"/>
                <a:gd name="T95" fmla="*/ 4 h 52"/>
                <a:gd name="T96" fmla="*/ 225 w 298"/>
                <a:gd name="T97" fmla="*/ 7 h 52"/>
                <a:gd name="T98" fmla="*/ 244 w 298"/>
                <a:gd name="T99" fmla="*/ 12 h 52"/>
                <a:gd name="T100" fmla="*/ 262 w 298"/>
                <a:gd name="T101" fmla="*/ 17 h 52"/>
                <a:gd name="T102" fmla="*/ 280 w 298"/>
                <a:gd name="T103" fmla="*/ 23 h 52"/>
                <a:gd name="T104" fmla="*/ 297 w 298"/>
                <a:gd name="T105" fmla="*/ 29 h 52"/>
                <a:gd name="T106" fmla="*/ 298 w 298"/>
                <a:gd name="T107" fmla="*/ 29 h 52"/>
                <a:gd name="T108" fmla="*/ 298 w 298"/>
                <a:gd name="T109" fmla="*/ 29 h 52"/>
                <a:gd name="T110" fmla="*/ 298 w 298"/>
                <a:gd name="T111" fmla="*/ 29 h 52"/>
                <a:gd name="T112" fmla="*/ 297 w 298"/>
                <a:gd name="T113" fmla="*/ 29 h 52"/>
                <a:gd name="T114" fmla="*/ 297 w 298"/>
                <a:gd name="T115"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 h="52">
                  <a:moveTo>
                    <a:pt x="297" y="29"/>
                  </a:moveTo>
                  <a:lnTo>
                    <a:pt x="279" y="24"/>
                  </a:lnTo>
                  <a:lnTo>
                    <a:pt x="262" y="20"/>
                  </a:lnTo>
                  <a:lnTo>
                    <a:pt x="244" y="16"/>
                  </a:lnTo>
                  <a:lnTo>
                    <a:pt x="225" y="13"/>
                  </a:lnTo>
                  <a:lnTo>
                    <a:pt x="207" y="11"/>
                  </a:lnTo>
                  <a:lnTo>
                    <a:pt x="189" y="10"/>
                  </a:lnTo>
                  <a:lnTo>
                    <a:pt x="171" y="8"/>
                  </a:lnTo>
                  <a:lnTo>
                    <a:pt x="152" y="8"/>
                  </a:lnTo>
                  <a:lnTo>
                    <a:pt x="139" y="8"/>
                  </a:lnTo>
                  <a:lnTo>
                    <a:pt x="128" y="11"/>
                  </a:lnTo>
                  <a:lnTo>
                    <a:pt x="116" y="13"/>
                  </a:lnTo>
                  <a:lnTo>
                    <a:pt x="106" y="16"/>
                  </a:lnTo>
                  <a:lnTo>
                    <a:pt x="94" y="21"/>
                  </a:lnTo>
                  <a:lnTo>
                    <a:pt x="84" y="25"/>
                  </a:lnTo>
                  <a:lnTo>
                    <a:pt x="72" y="32"/>
                  </a:lnTo>
                  <a:lnTo>
                    <a:pt x="61" y="37"/>
                  </a:lnTo>
                  <a:lnTo>
                    <a:pt x="55" y="41"/>
                  </a:lnTo>
                  <a:lnTo>
                    <a:pt x="48" y="43"/>
                  </a:lnTo>
                  <a:lnTo>
                    <a:pt x="41" y="46"/>
                  </a:lnTo>
                  <a:lnTo>
                    <a:pt x="33" y="47"/>
                  </a:lnTo>
                  <a:lnTo>
                    <a:pt x="25" y="49"/>
                  </a:lnTo>
                  <a:lnTo>
                    <a:pt x="17" y="50"/>
                  </a:lnTo>
                  <a:lnTo>
                    <a:pt x="9" y="51"/>
                  </a:lnTo>
                  <a:lnTo>
                    <a:pt x="2" y="52"/>
                  </a:lnTo>
                  <a:lnTo>
                    <a:pt x="2" y="52"/>
                  </a:lnTo>
                  <a:lnTo>
                    <a:pt x="2" y="51"/>
                  </a:lnTo>
                  <a:lnTo>
                    <a:pt x="0" y="51"/>
                  </a:lnTo>
                  <a:lnTo>
                    <a:pt x="0" y="51"/>
                  </a:lnTo>
                  <a:lnTo>
                    <a:pt x="12" y="47"/>
                  </a:lnTo>
                  <a:lnTo>
                    <a:pt x="22" y="45"/>
                  </a:lnTo>
                  <a:lnTo>
                    <a:pt x="33" y="41"/>
                  </a:lnTo>
                  <a:lnTo>
                    <a:pt x="43" y="38"/>
                  </a:lnTo>
                  <a:lnTo>
                    <a:pt x="54" y="34"/>
                  </a:lnTo>
                  <a:lnTo>
                    <a:pt x="64" y="30"/>
                  </a:lnTo>
                  <a:lnTo>
                    <a:pt x="73" y="25"/>
                  </a:lnTo>
                  <a:lnTo>
                    <a:pt x="84" y="20"/>
                  </a:lnTo>
                  <a:lnTo>
                    <a:pt x="91" y="16"/>
                  </a:lnTo>
                  <a:lnTo>
                    <a:pt x="99" y="12"/>
                  </a:lnTo>
                  <a:lnTo>
                    <a:pt x="107" y="8"/>
                  </a:lnTo>
                  <a:lnTo>
                    <a:pt x="115" y="6"/>
                  </a:lnTo>
                  <a:lnTo>
                    <a:pt x="124" y="4"/>
                  </a:lnTo>
                  <a:lnTo>
                    <a:pt x="132" y="2"/>
                  </a:lnTo>
                  <a:lnTo>
                    <a:pt x="141" y="2"/>
                  </a:lnTo>
                  <a:lnTo>
                    <a:pt x="149" y="0"/>
                  </a:lnTo>
                  <a:lnTo>
                    <a:pt x="168" y="0"/>
                  </a:lnTo>
                  <a:lnTo>
                    <a:pt x="186" y="2"/>
                  </a:lnTo>
                  <a:lnTo>
                    <a:pt x="206" y="4"/>
                  </a:lnTo>
                  <a:lnTo>
                    <a:pt x="225" y="7"/>
                  </a:lnTo>
                  <a:lnTo>
                    <a:pt x="244" y="12"/>
                  </a:lnTo>
                  <a:lnTo>
                    <a:pt x="262" y="17"/>
                  </a:lnTo>
                  <a:lnTo>
                    <a:pt x="280" y="23"/>
                  </a:lnTo>
                  <a:lnTo>
                    <a:pt x="297" y="29"/>
                  </a:lnTo>
                  <a:lnTo>
                    <a:pt x="298" y="29"/>
                  </a:lnTo>
                  <a:lnTo>
                    <a:pt x="298" y="29"/>
                  </a:lnTo>
                  <a:lnTo>
                    <a:pt x="298" y="29"/>
                  </a:lnTo>
                  <a:lnTo>
                    <a:pt x="297" y="29"/>
                  </a:lnTo>
                  <a:lnTo>
                    <a:pt x="29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49" name="Freeform 229"/>
            <p:cNvSpPr>
              <a:spLocks/>
            </p:cNvSpPr>
            <p:nvPr/>
          </p:nvSpPr>
          <p:spPr bwMode="auto">
            <a:xfrm flipH="1">
              <a:off x="2230" y="2832"/>
              <a:ext cx="152" cy="28"/>
            </a:xfrm>
            <a:custGeom>
              <a:avLst/>
              <a:gdLst>
                <a:gd name="T0" fmla="*/ 0 w 152"/>
                <a:gd name="T1" fmla="*/ 2 h 28"/>
                <a:gd name="T2" fmla="*/ 9 w 152"/>
                <a:gd name="T3" fmla="*/ 7 h 28"/>
                <a:gd name="T4" fmla="*/ 21 w 152"/>
                <a:gd name="T5" fmla="*/ 11 h 28"/>
                <a:gd name="T6" fmla="*/ 33 w 152"/>
                <a:gd name="T7" fmla="*/ 11 h 28"/>
                <a:gd name="T8" fmla="*/ 46 w 152"/>
                <a:gd name="T9" fmla="*/ 11 h 28"/>
                <a:gd name="T10" fmla="*/ 59 w 152"/>
                <a:gd name="T11" fmla="*/ 9 h 28"/>
                <a:gd name="T12" fmla="*/ 72 w 152"/>
                <a:gd name="T13" fmla="*/ 6 h 28"/>
                <a:gd name="T14" fmla="*/ 85 w 152"/>
                <a:gd name="T15" fmla="*/ 3 h 28"/>
                <a:gd name="T16" fmla="*/ 95 w 152"/>
                <a:gd name="T17" fmla="*/ 2 h 28"/>
                <a:gd name="T18" fmla="*/ 103 w 152"/>
                <a:gd name="T19" fmla="*/ 1 h 28"/>
                <a:gd name="T20" fmla="*/ 109 w 152"/>
                <a:gd name="T21" fmla="*/ 0 h 28"/>
                <a:gd name="T22" fmla="*/ 117 w 152"/>
                <a:gd name="T23" fmla="*/ 0 h 28"/>
                <a:gd name="T24" fmla="*/ 125 w 152"/>
                <a:gd name="T25" fmla="*/ 0 h 28"/>
                <a:gd name="T26" fmla="*/ 131 w 152"/>
                <a:gd name="T27" fmla="*/ 1 h 28"/>
                <a:gd name="T28" fmla="*/ 139 w 152"/>
                <a:gd name="T29" fmla="*/ 3 h 28"/>
                <a:gd name="T30" fmla="*/ 146 w 152"/>
                <a:gd name="T31" fmla="*/ 6 h 28"/>
                <a:gd name="T32" fmla="*/ 152 w 152"/>
                <a:gd name="T33" fmla="*/ 11 h 28"/>
                <a:gd name="T34" fmla="*/ 152 w 152"/>
                <a:gd name="T35" fmla="*/ 11 h 28"/>
                <a:gd name="T36" fmla="*/ 152 w 152"/>
                <a:gd name="T37" fmla="*/ 13 h 28"/>
                <a:gd name="T38" fmla="*/ 152 w 152"/>
                <a:gd name="T39" fmla="*/ 14 h 28"/>
                <a:gd name="T40" fmla="*/ 151 w 152"/>
                <a:gd name="T41" fmla="*/ 14 h 28"/>
                <a:gd name="T42" fmla="*/ 139 w 152"/>
                <a:gd name="T43" fmla="*/ 9 h 28"/>
                <a:gd name="T44" fmla="*/ 128 w 152"/>
                <a:gd name="T45" fmla="*/ 7 h 28"/>
                <a:gd name="T46" fmla="*/ 115 w 152"/>
                <a:gd name="T47" fmla="*/ 10 h 28"/>
                <a:gd name="T48" fmla="*/ 102 w 152"/>
                <a:gd name="T49" fmla="*/ 14 h 28"/>
                <a:gd name="T50" fmla="*/ 90 w 152"/>
                <a:gd name="T51" fmla="*/ 19 h 28"/>
                <a:gd name="T52" fmla="*/ 77 w 152"/>
                <a:gd name="T53" fmla="*/ 23 h 28"/>
                <a:gd name="T54" fmla="*/ 64 w 152"/>
                <a:gd name="T55" fmla="*/ 27 h 28"/>
                <a:gd name="T56" fmla="*/ 52 w 152"/>
                <a:gd name="T57" fmla="*/ 28 h 28"/>
                <a:gd name="T58" fmla="*/ 44 w 152"/>
                <a:gd name="T59" fmla="*/ 28 h 28"/>
                <a:gd name="T60" fmla="*/ 37 w 152"/>
                <a:gd name="T61" fmla="*/ 27 h 28"/>
                <a:gd name="T62" fmla="*/ 30 w 152"/>
                <a:gd name="T63" fmla="*/ 24 h 28"/>
                <a:gd name="T64" fmla="*/ 22 w 152"/>
                <a:gd name="T65" fmla="*/ 22 h 28"/>
                <a:gd name="T66" fmla="*/ 16 w 152"/>
                <a:gd name="T67" fmla="*/ 18 h 28"/>
                <a:gd name="T68" fmla="*/ 11 w 152"/>
                <a:gd name="T69" fmla="*/ 14 h 28"/>
                <a:gd name="T70" fmla="*/ 5 w 152"/>
                <a:gd name="T71" fmla="*/ 9 h 28"/>
                <a:gd name="T72" fmla="*/ 0 w 152"/>
                <a:gd name="T73" fmla="*/ 3 h 28"/>
                <a:gd name="T74" fmla="*/ 0 w 152"/>
                <a:gd name="T75" fmla="*/ 2 h 28"/>
                <a:gd name="T76" fmla="*/ 0 w 152"/>
                <a:gd name="T77" fmla="*/ 2 h 28"/>
                <a:gd name="T78" fmla="*/ 0 w 152"/>
                <a:gd name="T79" fmla="*/ 2 h 28"/>
                <a:gd name="T80" fmla="*/ 0 w 152"/>
                <a:gd name="T81" fmla="*/ 2 h 28"/>
                <a:gd name="T82" fmla="*/ 0 w 152"/>
                <a:gd name="T8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28">
                  <a:moveTo>
                    <a:pt x="0" y="2"/>
                  </a:moveTo>
                  <a:lnTo>
                    <a:pt x="9" y="7"/>
                  </a:lnTo>
                  <a:lnTo>
                    <a:pt x="21" y="11"/>
                  </a:lnTo>
                  <a:lnTo>
                    <a:pt x="33" y="11"/>
                  </a:lnTo>
                  <a:lnTo>
                    <a:pt x="46" y="11"/>
                  </a:lnTo>
                  <a:lnTo>
                    <a:pt x="59" y="9"/>
                  </a:lnTo>
                  <a:lnTo>
                    <a:pt x="72" y="6"/>
                  </a:lnTo>
                  <a:lnTo>
                    <a:pt x="85" y="3"/>
                  </a:lnTo>
                  <a:lnTo>
                    <a:pt x="95" y="2"/>
                  </a:lnTo>
                  <a:lnTo>
                    <a:pt x="103" y="1"/>
                  </a:lnTo>
                  <a:lnTo>
                    <a:pt x="109" y="0"/>
                  </a:lnTo>
                  <a:lnTo>
                    <a:pt x="117" y="0"/>
                  </a:lnTo>
                  <a:lnTo>
                    <a:pt x="125" y="0"/>
                  </a:lnTo>
                  <a:lnTo>
                    <a:pt x="131" y="1"/>
                  </a:lnTo>
                  <a:lnTo>
                    <a:pt x="139" y="3"/>
                  </a:lnTo>
                  <a:lnTo>
                    <a:pt x="146" y="6"/>
                  </a:lnTo>
                  <a:lnTo>
                    <a:pt x="152" y="11"/>
                  </a:lnTo>
                  <a:lnTo>
                    <a:pt x="152" y="11"/>
                  </a:lnTo>
                  <a:lnTo>
                    <a:pt x="152" y="13"/>
                  </a:lnTo>
                  <a:lnTo>
                    <a:pt x="152" y="14"/>
                  </a:lnTo>
                  <a:lnTo>
                    <a:pt x="151" y="14"/>
                  </a:lnTo>
                  <a:lnTo>
                    <a:pt x="139" y="9"/>
                  </a:lnTo>
                  <a:lnTo>
                    <a:pt x="128" y="7"/>
                  </a:lnTo>
                  <a:lnTo>
                    <a:pt x="115" y="10"/>
                  </a:lnTo>
                  <a:lnTo>
                    <a:pt x="102" y="14"/>
                  </a:lnTo>
                  <a:lnTo>
                    <a:pt x="90" y="19"/>
                  </a:lnTo>
                  <a:lnTo>
                    <a:pt x="77" y="23"/>
                  </a:lnTo>
                  <a:lnTo>
                    <a:pt x="64" y="27"/>
                  </a:lnTo>
                  <a:lnTo>
                    <a:pt x="52" y="28"/>
                  </a:lnTo>
                  <a:lnTo>
                    <a:pt x="44" y="28"/>
                  </a:lnTo>
                  <a:lnTo>
                    <a:pt x="37" y="27"/>
                  </a:lnTo>
                  <a:lnTo>
                    <a:pt x="30" y="24"/>
                  </a:lnTo>
                  <a:lnTo>
                    <a:pt x="22" y="22"/>
                  </a:lnTo>
                  <a:lnTo>
                    <a:pt x="16" y="18"/>
                  </a:lnTo>
                  <a:lnTo>
                    <a:pt x="11" y="14"/>
                  </a:lnTo>
                  <a:lnTo>
                    <a:pt x="5" y="9"/>
                  </a:lnTo>
                  <a:lnTo>
                    <a:pt x="0" y="3"/>
                  </a:lnTo>
                  <a:lnTo>
                    <a:pt x="0" y="2"/>
                  </a:lnTo>
                  <a:lnTo>
                    <a:pt x="0"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0" name="Freeform 230"/>
            <p:cNvSpPr>
              <a:spLocks/>
            </p:cNvSpPr>
            <p:nvPr/>
          </p:nvSpPr>
          <p:spPr bwMode="auto">
            <a:xfrm flipH="1">
              <a:off x="1654" y="2496"/>
              <a:ext cx="136" cy="31"/>
            </a:xfrm>
            <a:custGeom>
              <a:avLst/>
              <a:gdLst>
                <a:gd name="T0" fmla="*/ 56 w 136"/>
                <a:gd name="T1" fmla="*/ 8 h 31"/>
                <a:gd name="T2" fmla="*/ 65 w 136"/>
                <a:gd name="T3" fmla="*/ 5 h 31"/>
                <a:gd name="T4" fmla="*/ 73 w 136"/>
                <a:gd name="T5" fmla="*/ 1 h 31"/>
                <a:gd name="T6" fmla="*/ 82 w 136"/>
                <a:gd name="T7" fmla="*/ 0 h 31"/>
                <a:gd name="T8" fmla="*/ 92 w 136"/>
                <a:gd name="T9" fmla="*/ 0 h 31"/>
                <a:gd name="T10" fmla="*/ 100 w 136"/>
                <a:gd name="T11" fmla="*/ 1 h 31"/>
                <a:gd name="T12" fmla="*/ 107 w 136"/>
                <a:gd name="T13" fmla="*/ 3 h 31"/>
                <a:gd name="T14" fmla="*/ 114 w 136"/>
                <a:gd name="T15" fmla="*/ 4 h 31"/>
                <a:gd name="T16" fmla="*/ 121 w 136"/>
                <a:gd name="T17" fmla="*/ 7 h 31"/>
                <a:gd name="T18" fmla="*/ 126 w 136"/>
                <a:gd name="T19" fmla="*/ 10 h 31"/>
                <a:gd name="T20" fmla="*/ 131 w 136"/>
                <a:gd name="T21" fmla="*/ 16 h 31"/>
                <a:gd name="T22" fmla="*/ 134 w 136"/>
                <a:gd name="T23" fmla="*/ 22 h 31"/>
                <a:gd name="T24" fmla="*/ 136 w 136"/>
                <a:gd name="T25" fmla="*/ 30 h 31"/>
                <a:gd name="T26" fmla="*/ 136 w 136"/>
                <a:gd name="T27" fmla="*/ 31 h 31"/>
                <a:gd name="T28" fmla="*/ 134 w 136"/>
                <a:gd name="T29" fmla="*/ 31 h 31"/>
                <a:gd name="T30" fmla="*/ 131 w 136"/>
                <a:gd name="T31" fmla="*/ 30 h 31"/>
                <a:gd name="T32" fmla="*/ 130 w 136"/>
                <a:gd name="T33" fmla="*/ 29 h 31"/>
                <a:gd name="T34" fmla="*/ 125 w 136"/>
                <a:gd name="T35" fmla="*/ 21 h 31"/>
                <a:gd name="T36" fmla="*/ 117 w 136"/>
                <a:gd name="T37" fmla="*/ 14 h 31"/>
                <a:gd name="T38" fmla="*/ 109 w 136"/>
                <a:gd name="T39" fmla="*/ 10 h 31"/>
                <a:gd name="T40" fmla="*/ 101 w 136"/>
                <a:gd name="T41" fmla="*/ 8 h 31"/>
                <a:gd name="T42" fmla="*/ 91 w 136"/>
                <a:gd name="T43" fmla="*/ 7 h 31"/>
                <a:gd name="T44" fmla="*/ 82 w 136"/>
                <a:gd name="T45" fmla="*/ 7 h 31"/>
                <a:gd name="T46" fmla="*/ 73 w 136"/>
                <a:gd name="T47" fmla="*/ 7 h 31"/>
                <a:gd name="T48" fmla="*/ 64 w 136"/>
                <a:gd name="T49" fmla="*/ 9 h 31"/>
                <a:gd name="T50" fmla="*/ 56 w 136"/>
                <a:gd name="T51" fmla="*/ 10 h 31"/>
                <a:gd name="T52" fmla="*/ 45 w 136"/>
                <a:gd name="T53" fmla="*/ 12 h 31"/>
                <a:gd name="T54" fmla="*/ 35 w 136"/>
                <a:gd name="T55" fmla="*/ 12 h 31"/>
                <a:gd name="T56" fmla="*/ 25 w 136"/>
                <a:gd name="T57" fmla="*/ 10 h 31"/>
                <a:gd name="T58" fmla="*/ 16 w 136"/>
                <a:gd name="T59" fmla="*/ 10 h 31"/>
                <a:gd name="T60" fmla="*/ 8 w 136"/>
                <a:gd name="T61" fmla="*/ 10 h 31"/>
                <a:gd name="T62" fmla="*/ 1 w 136"/>
                <a:gd name="T63" fmla="*/ 9 h 31"/>
                <a:gd name="T64" fmla="*/ 0 w 136"/>
                <a:gd name="T65" fmla="*/ 9 h 31"/>
                <a:gd name="T66" fmla="*/ 1 w 136"/>
                <a:gd name="T67" fmla="*/ 9 h 31"/>
                <a:gd name="T68" fmla="*/ 6 w 136"/>
                <a:gd name="T69" fmla="*/ 9 h 31"/>
                <a:gd name="T70" fmla="*/ 13 w 136"/>
                <a:gd name="T71" fmla="*/ 9 h 31"/>
                <a:gd name="T72" fmla="*/ 21 w 136"/>
                <a:gd name="T73" fmla="*/ 9 h 31"/>
                <a:gd name="T74" fmla="*/ 30 w 136"/>
                <a:gd name="T75" fmla="*/ 9 h 31"/>
                <a:gd name="T76" fmla="*/ 39 w 136"/>
                <a:gd name="T77" fmla="*/ 9 h 31"/>
                <a:gd name="T78" fmla="*/ 48 w 136"/>
                <a:gd name="T79" fmla="*/ 9 h 31"/>
                <a:gd name="T80" fmla="*/ 56 w 136"/>
                <a:gd name="T8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31">
                  <a:moveTo>
                    <a:pt x="56" y="8"/>
                  </a:moveTo>
                  <a:lnTo>
                    <a:pt x="65" y="5"/>
                  </a:lnTo>
                  <a:lnTo>
                    <a:pt x="73" y="1"/>
                  </a:lnTo>
                  <a:lnTo>
                    <a:pt x="82" y="0"/>
                  </a:lnTo>
                  <a:lnTo>
                    <a:pt x="92" y="0"/>
                  </a:lnTo>
                  <a:lnTo>
                    <a:pt x="100" y="1"/>
                  </a:lnTo>
                  <a:lnTo>
                    <a:pt x="107" y="3"/>
                  </a:lnTo>
                  <a:lnTo>
                    <a:pt x="114" y="4"/>
                  </a:lnTo>
                  <a:lnTo>
                    <a:pt x="121" y="7"/>
                  </a:lnTo>
                  <a:lnTo>
                    <a:pt x="126" y="10"/>
                  </a:lnTo>
                  <a:lnTo>
                    <a:pt x="131" y="16"/>
                  </a:lnTo>
                  <a:lnTo>
                    <a:pt x="134" y="22"/>
                  </a:lnTo>
                  <a:lnTo>
                    <a:pt x="136" y="30"/>
                  </a:lnTo>
                  <a:lnTo>
                    <a:pt x="136" y="31"/>
                  </a:lnTo>
                  <a:lnTo>
                    <a:pt x="134" y="31"/>
                  </a:lnTo>
                  <a:lnTo>
                    <a:pt x="131" y="30"/>
                  </a:lnTo>
                  <a:lnTo>
                    <a:pt x="130" y="29"/>
                  </a:lnTo>
                  <a:lnTo>
                    <a:pt x="125" y="21"/>
                  </a:lnTo>
                  <a:lnTo>
                    <a:pt x="117" y="14"/>
                  </a:lnTo>
                  <a:lnTo>
                    <a:pt x="109" y="10"/>
                  </a:lnTo>
                  <a:lnTo>
                    <a:pt x="101" y="8"/>
                  </a:lnTo>
                  <a:lnTo>
                    <a:pt x="91" y="7"/>
                  </a:lnTo>
                  <a:lnTo>
                    <a:pt x="82" y="7"/>
                  </a:lnTo>
                  <a:lnTo>
                    <a:pt x="73" y="7"/>
                  </a:lnTo>
                  <a:lnTo>
                    <a:pt x="64" y="9"/>
                  </a:lnTo>
                  <a:lnTo>
                    <a:pt x="56" y="10"/>
                  </a:lnTo>
                  <a:lnTo>
                    <a:pt x="45" y="12"/>
                  </a:lnTo>
                  <a:lnTo>
                    <a:pt x="35" y="12"/>
                  </a:lnTo>
                  <a:lnTo>
                    <a:pt x="25" y="10"/>
                  </a:lnTo>
                  <a:lnTo>
                    <a:pt x="16" y="10"/>
                  </a:lnTo>
                  <a:lnTo>
                    <a:pt x="8" y="10"/>
                  </a:lnTo>
                  <a:lnTo>
                    <a:pt x="1" y="9"/>
                  </a:lnTo>
                  <a:lnTo>
                    <a:pt x="0" y="9"/>
                  </a:lnTo>
                  <a:lnTo>
                    <a:pt x="1" y="9"/>
                  </a:lnTo>
                  <a:lnTo>
                    <a:pt x="6" y="9"/>
                  </a:lnTo>
                  <a:lnTo>
                    <a:pt x="13" y="9"/>
                  </a:lnTo>
                  <a:lnTo>
                    <a:pt x="21" y="9"/>
                  </a:lnTo>
                  <a:lnTo>
                    <a:pt x="30" y="9"/>
                  </a:lnTo>
                  <a:lnTo>
                    <a:pt x="39" y="9"/>
                  </a:lnTo>
                  <a:lnTo>
                    <a:pt x="48" y="9"/>
                  </a:lnTo>
                  <a:lnTo>
                    <a:pt x="5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1" name="Freeform 231"/>
            <p:cNvSpPr>
              <a:spLocks/>
            </p:cNvSpPr>
            <p:nvPr/>
          </p:nvSpPr>
          <p:spPr bwMode="auto">
            <a:xfrm flipH="1">
              <a:off x="1635" y="2458"/>
              <a:ext cx="123" cy="30"/>
            </a:xfrm>
            <a:custGeom>
              <a:avLst/>
              <a:gdLst>
                <a:gd name="T0" fmla="*/ 0 w 123"/>
                <a:gd name="T1" fmla="*/ 30 h 30"/>
                <a:gd name="T2" fmla="*/ 11 w 123"/>
                <a:gd name="T3" fmla="*/ 28 h 30"/>
                <a:gd name="T4" fmla="*/ 21 w 123"/>
                <a:gd name="T5" fmla="*/ 24 h 30"/>
                <a:gd name="T6" fmla="*/ 32 w 123"/>
                <a:gd name="T7" fmla="*/ 20 h 30"/>
                <a:gd name="T8" fmla="*/ 43 w 123"/>
                <a:gd name="T9" fmla="*/ 16 h 30"/>
                <a:gd name="T10" fmla="*/ 54 w 123"/>
                <a:gd name="T11" fmla="*/ 12 h 30"/>
                <a:gd name="T12" fmla="*/ 64 w 123"/>
                <a:gd name="T13" fmla="*/ 9 h 30"/>
                <a:gd name="T14" fmla="*/ 75 w 123"/>
                <a:gd name="T15" fmla="*/ 5 h 30"/>
                <a:gd name="T16" fmla="*/ 85 w 123"/>
                <a:gd name="T17" fmla="*/ 2 h 30"/>
                <a:gd name="T18" fmla="*/ 95 w 123"/>
                <a:gd name="T19" fmla="*/ 0 h 30"/>
                <a:gd name="T20" fmla="*/ 106 w 123"/>
                <a:gd name="T21" fmla="*/ 2 h 30"/>
                <a:gd name="T22" fmla="*/ 116 w 123"/>
                <a:gd name="T23" fmla="*/ 5 h 30"/>
                <a:gd name="T24" fmla="*/ 123 w 123"/>
                <a:gd name="T25" fmla="*/ 15 h 30"/>
                <a:gd name="T26" fmla="*/ 123 w 123"/>
                <a:gd name="T27" fmla="*/ 19 h 30"/>
                <a:gd name="T28" fmla="*/ 121 w 123"/>
                <a:gd name="T29" fmla="*/ 20 h 30"/>
                <a:gd name="T30" fmla="*/ 117 w 123"/>
                <a:gd name="T31" fmla="*/ 19 h 30"/>
                <a:gd name="T32" fmla="*/ 115 w 123"/>
                <a:gd name="T33" fmla="*/ 17 h 30"/>
                <a:gd name="T34" fmla="*/ 111 w 123"/>
                <a:gd name="T35" fmla="*/ 15 h 30"/>
                <a:gd name="T36" fmla="*/ 106 w 123"/>
                <a:gd name="T37" fmla="*/ 12 h 30"/>
                <a:gd name="T38" fmla="*/ 101 w 123"/>
                <a:gd name="T39" fmla="*/ 12 h 30"/>
                <a:gd name="T40" fmla="*/ 94 w 123"/>
                <a:gd name="T41" fmla="*/ 12 h 30"/>
                <a:gd name="T42" fmla="*/ 88 w 123"/>
                <a:gd name="T43" fmla="*/ 13 h 30"/>
                <a:gd name="T44" fmla="*/ 82 w 123"/>
                <a:gd name="T45" fmla="*/ 15 h 30"/>
                <a:gd name="T46" fmla="*/ 76 w 123"/>
                <a:gd name="T47" fmla="*/ 15 h 30"/>
                <a:gd name="T48" fmla="*/ 72 w 123"/>
                <a:gd name="T49" fmla="*/ 16 h 30"/>
                <a:gd name="T50" fmla="*/ 63 w 123"/>
                <a:gd name="T51" fmla="*/ 17 h 30"/>
                <a:gd name="T52" fmla="*/ 54 w 123"/>
                <a:gd name="T53" fmla="*/ 20 h 30"/>
                <a:gd name="T54" fmla="*/ 45 w 123"/>
                <a:gd name="T55" fmla="*/ 21 h 30"/>
                <a:gd name="T56" fmla="*/ 36 w 123"/>
                <a:gd name="T57" fmla="*/ 24 h 30"/>
                <a:gd name="T58" fmla="*/ 26 w 123"/>
                <a:gd name="T59" fmla="*/ 25 h 30"/>
                <a:gd name="T60" fmla="*/ 19 w 123"/>
                <a:gd name="T61" fmla="*/ 28 h 30"/>
                <a:gd name="T62" fmla="*/ 10 w 123"/>
                <a:gd name="T63" fmla="*/ 29 h 30"/>
                <a:gd name="T64" fmla="*/ 0 w 123"/>
                <a:gd name="T65" fmla="*/ 30 h 30"/>
                <a:gd name="T66" fmla="*/ 0 w 123"/>
                <a:gd name="T67" fmla="*/ 30 h 30"/>
                <a:gd name="T68" fmla="*/ 0 w 123"/>
                <a:gd name="T69" fmla="*/ 30 h 30"/>
                <a:gd name="T70" fmla="*/ 0 w 123"/>
                <a:gd name="T71" fmla="*/ 30 h 30"/>
                <a:gd name="T72" fmla="*/ 0 w 123"/>
                <a:gd name="T73" fmla="*/ 30 h 30"/>
                <a:gd name="T74" fmla="*/ 0 w 123"/>
                <a:gd name="T7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30">
                  <a:moveTo>
                    <a:pt x="0" y="30"/>
                  </a:moveTo>
                  <a:lnTo>
                    <a:pt x="11" y="28"/>
                  </a:lnTo>
                  <a:lnTo>
                    <a:pt x="21" y="24"/>
                  </a:lnTo>
                  <a:lnTo>
                    <a:pt x="32" y="20"/>
                  </a:lnTo>
                  <a:lnTo>
                    <a:pt x="43" y="16"/>
                  </a:lnTo>
                  <a:lnTo>
                    <a:pt x="54" y="12"/>
                  </a:lnTo>
                  <a:lnTo>
                    <a:pt x="64" y="9"/>
                  </a:lnTo>
                  <a:lnTo>
                    <a:pt x="75" y="5"/>
                  </a:lnTo>
                  <a:lnTo>
                    <a:pt x="85" y="2"/>
                  </a:lnTo>
                  <a:lnTo>
                    <a:pt x="95" y="0"/>
                  </a:lnTo>
                  <a:lnTo>
                    <a:pt x="106" y="2"/>
                  </a:lnTo>
                  <a:lnTo>
                    <a:pt x="116" y="5"/>
                  </a:lnTo>
                  <a:lnTo>
                    <a:pt x="123" y="15"/>
                  </a:lnTo>
                  <a:lnTo>
                    <a:pt x="123" y="19"/>
                  </a:lnTo>
                  <a:lnTo>
                    <a:pt x="121" y="20"/>
                  </a:lnTo>
                  <a:lnTo>
                    <a:pt x="117" y="19"/>
                  </a:lnTo>
                  <a:lnTo>
                    <a:pt x="115" y="17"/>
                  </a:lnTo>
                  <a:lnTo>
                    <a:pt x="111" y="15"/>
                  </a:lnTo>
                  <a:lnTo>
                    <a:pt x="106" y="12"/>
                  </a:lnTo>
                  <a:lnTo>
                    <a:pt x="101" y="12"/>
                  </a:lnTo>
                  <a:lnTo>
                    <a:pt x="94" y="12"/>
                  </a:lnTo>
                  <a:lnTo>
                    <a:pt x="88" y="13"/>
                  </a:lnTo>
                  <a:lnTo>
                    <a:pt x="82" y="15"/>
                  </a:lnTo>
                  <a:lnTo>
                    <a:pt x="76" y="15"/>
                  </a:lnTo>
                  <a:lnTo>
                    <a:pt x="72" y="16"/>
                  </a:lnTo>
                  <a:lnTo>
                    <a:pt x="63" y="17"/>
                  </a:lnTo>
                  <a:lnTo>
                    <a:pt x="54" y="20"/>
                  </a:lnTo>
                  <a:lnTo>
                    <a:pt x="45" y="21"/>
                  </a:lnTo>
                  <a:lnTo>
                    <a:pt x="36" y="24"/>
                  </a:lnTo>
                  <a:lnTo>
                    <a:pt x="26" y="25"/>
                  </a:lnTo>
                  <a:lnTo>
                    <a:pt x="19" y="28"/>
                  </a:lnTo>
                  <a:lnTo>
                    <a:pt x="10" y="29"/>
                  </a:lnTo>
                  <a:lnTo>
                    <a:pt x="0" y="30"/>
                  </a:lnTo>
                  <a:lnTo>
                    <a:pt x="0" y="30"/>
                  </a:lnTo>
                  <a:lnTo>
                    <a:pt x="0" y="30"/>
                  </a:lnTo>
                  <a:lnTo>
                    <a:pt x="0" y="30"/>
                  </a:lnTo>
                  <a:lnTo>
                    <a:pt x="0" y="3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2" name="Freeform 232"/>
            <p:cNvSpPr>
              <a:spLocks/>
            </p:cNvSpPr>
            <p:nvPr/>
          </p:nvSpPr>
          <p:spPr bwMode="auto">
            <a:xfrm flipH="1">
              <a:off x="1613" y="2424"/>
              <a:ext cx="69" cy="36"/>
            </a:xfrm>
            <a:custGeom>
              <a:avLst/>
              <a:gdLst>
                <a:gd name="T0" fmla="*/ 0 w 69"/>
                <a:gd name="T1" fmla="*/ 16 h 36"/>
                <a:gd name="T2" fmla="*/ 5 w 69"/>
                <a:gd name="T3" fmla="*/ 12 h 36"/>
                <a:gd name="T4" fmla="*/ 10 w 69"/>
                <a:gd name="T5" fmla="*/ 10 h 36"/>
                <a:gd name="T6" fmla="*/ 15 w 69"/>
                <a:gd name="T7" fmla="*/ 6 h 36"/>
                <a:gd name="T8" fmla="*/ 21 w 69"/>
                <a:gd name="T9" fmla="*/ 3 h 36"/>
                <a:gd name="T10" fmla="*/ 27 w 69"/>
                <a:gd name="T11" fmla="*/ 0 h 36"/>
                <a:gd name="T12" fmla="*/ 34 w 69"/>
                <a:gd name="T13" fmla="*/ 0 h 36"/>
                <a:gd name="T14" fmla="*/ 39 w 69"/>
                <a:gd name="T15" fmla="*/ 0 h 36"/>
                <a:gd name="T16" fmla="*/ 45 w 69"/>
                <a:gd name="T17" fmla="*/ 2 h 36"/>
                <a:gd name="T18" fmla="*/ 54 w 69"/>
                <a:gd name="T19" fmla="*/ 7 h 36"/>
                <a:gd name="T20" fmla="*/ 64 w 69"/>
                <a:gd name="T21" fmla="*/ 15 h 36"/>
                <a:gd name="T22" fmla="*/ 69 w 69"/>
                <a:gd name="T23" fmla="*/ 24 h 36"/>
                <a:gd name="T24" fmla="*/ 67 w 69"/>
                <a:gd name="T25" fmla="*/ 34 h 36"/>
                <a:gd name="T26" fmla="*/ 66 w 69"/>
                <a:gd name="T27" fmla="*/ 36 h 36"/>
                <a:gd name="T28" fmla="*/ 64 w 69"/>
                <a:gd name="T29" fmla="*/ 34 h 36"/>
                <a:gd name="T30" fmla="*/ 61 w 69"/>
                <a:gd name="T31" fmla="*/ 33 h 36"/>
                <a:gd name="T32" fmla="*/ 60 w 69"/>
                <a:gd name="T33" fmla="*/ 32 h 36"/>
                <a:gd name="T34" fmla="*/ 56 w 69"/>
                <a:gd name="T35" fmla="*/ 26 h 36"/>
                <a:gd name="T36" fmla="*/ 52 w 69"/>
                <a:gd name="T37" fmla="*/ 21 h 36"/>
                <a:gd name="T38" fmla="*/ 47 w 69"/>
                <a:gd name="T39" fmla="*/ 16 h 36"/>
                <a:gd name="T40" fmla="*/ 40 w 69"/>
                <a:gd name="T41" fmla="*/ 13 h 36"/>
                <a:gd name="T42" fmla="*/ 35 w 69"/>
                <a:gd name="T43" fmla="*/ 12 h 36"/>
                <a:gd name="T44" fmla="*/ 30 w 69"/>
                <a:gd name="T45" fmla="*/ 11 h 36"/>
                <a:gd name="T46" fmla="*/ 25 w 69"/>
                <a:gd name="T47" fmla="*/ 11 h 36"/>
                <a:gd name="T48" fmla="*/ 19 w 69"/>
                <a:gd name="T49" fmla="*/ 11 h 36"/>
                <a:gd name="T50" fmla="*/ 14 w 69"/>
                <a:gd name="T51" fmla="*/ 12 h 36"/>
                <a:gd name="T52" fmla="*/ 10 w 69"/>
                <a:gd name="T53" fmla="*/ 13 h 36"/>
                <a:gd name="T54" fmla="*/ 5 w 69"/>
                <a:gd name="T55" fmla="*/ 15 h 36"/>
                <a:gd name="T56" fmla="*/ 0 w 69"/>
                <a:gd name="T57" fmla="*/ 17 h 36"/>
                <a:gd name="T58" fmla="*/ 0 w 69"/>
                <a:gd name="T59" fmla="*/ 17 h 36"/>
                <a:gd name="T60" fmla="*/ 0 w 69"/>
                <a:gd name="T61" fmla="*/ 16 h 36"/>
                <a:gd name="T62" fmla="*/ 0 w 69"/>
                <a:gd name="T63" fmla="*/ 16 h 36"/>
                <a:gd name="T64" fmla="*/ 0 w 69"/>
                <a:gd name="T65" fmla="*/ 16 h 36"/>
                <a:gd name="T66" fmla="*/ 0 w 69"/>
                <a:gd name="T6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36">
                  <a:moveTo>
                    <a:pt x="0" y="16"/>
                  </a:moveTo>
                  <a:lnTo>
                    <a:pt x="5" y="12"/>
                  </a:lnTo>
                  <a:lnTo>
                    <a:pt x="10" y="10"/>
                  </a:lnTo>
                  <a:lnTo>
                    <a:pt x="15" y="6"/>
                  </a:lnTo>
                  <a:lnTo>
                    <a:pt x="21" y="3"/>
                  </a:lnTo>
                  <a:lnTo>
                    <a:pt x="27" y="0"/>
                  </a:lnTo>
                  <a:lnTo>
                    <a:pt x="34" y="0"/>
                  </a:lnTo>
                  <a:lnTo>
                    <a:pt x="39" y="0"/>
                  </a:lnTo>
                  <a:lnTo>
                    <a:pt x="45" y="2"/>
                  </a:lnTo>
                  <a:lnTo>
                    <a:pt x="54" y="7"/>
                  </a:lnTo>
                  <a:lnTo>
                    <a:pt x="64" y="15"/>
                  </a:lnTo>
                  <a:lnTo>
                    <a:pt x="69" y="24"/>
                  </a:lnTo>
                  <a:lnTo>
                    <a:pt x="67" y="34"/>
                  </a:lnTo>
                  <a:lnTo>
                    <a:pt x="66" y="36"/>
                  </a:lnTo>
                  <a:lnTo>
                    <a:pt x="64" y="34"/>
                  </a:lnTo>
                  <a:lnTo>
                    <a:pt x="61" y="33"/>
                  </a:lnTo>
                  <a:lnTo>
                    <a:pt x="60" y="32"/>
                  </a:lnTo>
                  <a:lnTo>
                    <a:pt x="56" y="26"/>
                  </a:lnTo>
                  <a:lnTo>
                    <a:pt x="52" y="21"/>
                  </a:lnTo>
                  <a:lnTo>
                    <a:pt x="47" y="16"/>
                  </a:lnTo>
                  <a:lnTo>
                    <a:pt x="40" y="13"/>
                  </a:lnTo>
                  <a:lnTo>
                    <a:pt x="35" y="12"/>
                  </a:lnTo>
                  <a:lnTo>
                    <a:pt x="30" y="11"/>
                  </a:lnTo>
                  <a:lnTo>
                    <a:pt x="25" y="11"/>
                  </a:lnTo>
                  <a:lnTo>
                    <a:pt x="19" y="11"/>
                  </a:lnTo>
                  <a:lnTo>
                    <a:pt x="14" y="12"/>
                  </a:lnTo>
                  <a:lnTo>
                    <a:pt x="10" y="13"/>
                  </a:lnTo>
                  <a:lnTo>
                    <a:pt x="5" y="15"/>
                  </a:lnTo>
                  <a:lnTo>
                    <a:pt x="0" y="17"/>
                  </a:lnTo>
                  <a:lnTo>
                    <a:pt x="0" y="17"/>
                  </a:lnTo>
                  <a:lnTo>
                    <a:pt x="0" y="16"/>
                  </a:lnTo>
                  <a:lnTo>
                    <a:pt x="0" y="16"/>
                  </a:lnTo>
                  <a:lnTo>
                    <a:pt x="0" y="1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3" name="Freeform 233"/>
            <p:cNvSpPr>
              <a:spLocks/>
            </p:cNvSpPr>
            <p:nvPr/>
          </p:nvSpPr>
          <p:spPr bwMode="auto">
            <a:xfrm flipH="1">
              <a:off x="2303" y="2868"/>
              <a:ext cx="71" cy="98"/>
            </a:xfrm>
            <a:custGeom>
              <a:avLst/>
              <a:gdLst>
                <a:gd name="T0" fmla="*/ 0 w 71"/>
                <a:gd name="T1" fmla="*/ 1 h 98"/>
                <a:gd name="T2" fmla="*/ 9 w 71"/>
                <a:gd name="T3" fmla="*/ 0 h 98"/>
                <a:gd name="T4" fmla="*/ 17 w 71"/>
                <a:gd name="T5" fmla="*/ 1 h 98"/>
                <a:gd name="T6" fmla="*/ 23 w 71"/>
                <a:gd name="T7" fmla="*/ 3 h 98"/>
                <a:gd name="T8" fmla="*/ 29 w 71"/>
                <a:gd name="T9" fmla="*/ 6 h 98"/>
                <a:gd name="T10" fmla="*/ 32 w 71"/>
                <a:gd name="T11" fmla="*/ 12 h 98"/>
                <a:gd name="T12" fmla="*/ 36 w 71"/>
                <a:gd name="T13" fmla="*/ 17 h 98"/>
                <a:gd name="T14" fmla="*/ 40 w 71"/>
                <a:gd name="T15" fmla="*/ 21 h 98"/>
                <a:gd name="T16" fmla="*/ 44 w 71"/>
                <a:gd name="T17" fmla="*/ 26 h 98"/>
                <a:gd name="T18" fmla="*/ 49 w 71"/>
                <a:gd name="T19" fmla="*/ 32 h 98"/>
                <a:gd name="T20" fmla="*/ 55 w 71"/>
                <a:gd name="T21" fmla="*/ 40 h 98"/>
                <a:gd name="T22" fmla="*/ 60 w 71"/>
                <a:gd name="T23" fmla="*/ 48 h 98"/>
                <a:gd name="T24" fmla="*/ 64 w 71"/>
                <a:gd name="T25" fmla="*/ 56 h 98"/>
                <a:gd name="T26" fmla="*/ 68 w 71"/>
                <a:gd name="T27" fmla="*/ 65 h 98"/>
                <a:gd name="T28" fmla="*/ 71 w 71"/>
                <a:gd name="T29" fmla="*/ 75 h 98"/>
                <a:gd name="T30" fmla="*/ 71 w 71"/>
                <a:gd name="T31" fmla="*/ 86 h 98"/>
                <a:gd name="T32" fmla="*/ 70 w 71"/>
                <a:gd name="T33" fmla="*/ 95 h 98"/>
                <a:gd name="T34" fmla="*/ 68 w 71"/>
                <a:gd name="T35" fmla="*/ 98 h 98"/>
                <a:gd name="T36" fmla="*/ 65 w 71"/>
                <a:gd name="T37" fmla="*/ 98 h 98"/>
                <a:gd name="T38" fmla="*/ 62 w 71"/>
                <a:gd name="T39" fmla="*/ 96 h 98"/>
                <a:gd name="T40" fmla="*/ 60 w 71"/>
                <a:gd name="T41" fmla="*/ 94 h 98"/>
                <a:gd name="T42" fmla="*/ 55 w 71"/>
                <a:gd name="T43" fmla="*/ 85 h 98"/>
                <a:gd name="T44" fmla="*/ 52 w 71"/>
                <a:gd name="T45" fmla="*/ 75 h 98"/>
                <a:gd name="T46" fmla="*/ 49 w 71"/>
                <a:gd name="T47" fmla="*/ 65 h 98"/>
                <a:gd name="T48" fmla="*/ 47 w 71"/>
                <a:gd name="T49" fmla="*/ 56 h 98"/>
                <a:gd name="T50" fmla="*/ 44 w 71"/>
                <a:gd name="T51" fmla="*/ 48 h 98"/>
                <a:gd name="T52" fmla="*/ 42 w 71"/>
                <a:gd name="T53" fmla="*/ 38 h 98"/>
                <a:gd name="T54" fmla="*/ 38 w 71"/>
                <a:gd name="T55" fmla="*/ 29 h 98"/>
                <a:gd name="T56" fmla="*/ 32 w 71"/>
                <a:gd name="T57" fmla="*/ 19 h 98"/>
                <a:gd name="T58" fmla="*/ 26 w 71"/>
                <a:gd name="T59" fmla="*/ 12 h 98"/>
                <a:gd name="T60" fmla="*/ 19 w 71"/>
                <a:gd name="T61" fmla="*/ 6 h 98"/>
                <a:gd name="T62" fmla="*/ 10 w 71"/>
                <a:gd name="T63" fmla="*/ 3 h 98"/>
                <a:gd name="T64" fmla="*/ 1 w 71"/>
                <a:gd name="T65" fmla="*/ 3 h 98"/>
                <a:gd name="T66" fmla="*/ 1 w 71"/>
                <a:gd name="T67" fmla="*/ 3 h 98"/>
                <a:gd name="T68" fmla="*/ 1 w 71"/>
                <a:gd name="T69" fmla="*/ 1 h 98"/>
                <a:gd name="T70" fmla="*/ 0 w 71"/>
                <a:gd name="T71" fmla="*/ 1 h 98"/>
                <a:gd name="T72" fmla="*/ 0 w 71"/>
                <a:gd name="T73" fmla="*/ 1 h 98"/>
                <a:gd name="T74" fmla="*/ 0 w 71"/>
                <a:gd name="T75"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8">
                  <a:moveTo>
                    <a:pt x="0" y="1"/>
                  </a:moveTo>
                  <a:lnTo>
                    <a:pt x="9" y="0"/>
                  </a:lnTo>
                  <a:lnTo>
                    <a:pt x="17" y="1"/>
                  </a:lnTo>
                  <a:lnTo>
                    <a:pt x="23" y="3"/>
                  </a:lnTo>
                  <a:lnTo>
                    <a:pt x="29" y="6"/>
                  </a:lnTo>
                  <a:lnTo>
                    <a:pt x="32" y="12"/>
                  </a:lnTo>
                  <a:lnTo>
                    <a:pt x="36" y="17"/>
                  </a:lnTo>
                  <a:lnTo>
                    <a:pt x="40" y="21"/>
                  </a:lnTo>
                  <a:lnTo>
                    <a:pt x="44" y="26"/>
                  </a:lnTo>
                  <a:lnTo>
                    <a:pt x="49" y="32"/>
                  </a:lnTo>
                  <a:lnTo>
                    <a:pt x="55" y="40"/>
                  </a:lnTo>
                  <a:lnTo>
                    <a:pt x="60" y="48"/>
                  </a:lnTo>
                  <a:lnTo>
                    <a:pt x="64" y="56"/>
                  </a:lnTo>
                  <a:lnTo>
                    <a:pt x="68" y="65"/>
                  </a:lnTo>
                  <a:lnTo>
                    <a:pt x="71" y="75"/>
                  </a:lnTo>
                  <a:lnTo>
                    <a:pt x="71" y="86"/>
                  </a:lnTo>
                  <a:lnTo>
                    <a:pt x="70" y="95"/>
                  </a:lnTo>
                  <a:lnTo>
                    <a:pt x="68" y="98"/>
                  </a:lnTo>
                  <a:lnTo>
                    <a:pt x="65" y="98"/>
                  </a:lnTo>
                  <a:lnTo>
                    <a:pt x="62" y="96"/>
                  </a:lnTo>
                  <a:lnTo>
                    <a:pt x="60" y="94"/>
                  </a:lnTo>
                  <a:lnTo>
                    <a:pt x="55" y="85"/>
                  </a:lnTo>
                  <a:lnTo>
                    <a:pt x="52" y="75"/>
                  </a:lnTo>
                  <a:lnTo>
                    <a:pt x="49" y="65"/>
                  </a:lnTo>
                  <a:lnTo>
                    <a:pt x="47" y="56"/>
                  </a:lnTo>
                  <a:lnTo>
                    <a:pt x="44" y="48"/>
                  </a:lnTo>
                  <a:lnTo>
                    <a:pt x="42" y="38"/>
                  </a:lnTo>
                  <a:lnTo>
                    <a:pt x="38" y="29"/>
                  </a:lnTo>
                  <a:lnTo>
                    <a:pt x="32" y="19"/>
                  </a:lnTo>
                  <a:lnTo>
                    <a:pt x="26" y="12"/>
                  </a:lnTo>
                  <a:lnTo>
                    <a:pt x="19" y="6"/>
                  </a:lnTo>
                  <a:lnTo>
                    <a:pt x="10" y="3"/>
                  </a:lnTo>
                  <a:lnTo>
                    <a:pt x="1" y="3"/>
                  </a:lnTo>
                  <a:lnTo>
                    <a:pt x="1" y="3"/>
                  </a:lnTo>
                  <a:lnTo>
                    <a:pt x="1" y="1"/>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4" name="Freeform 234"/>
            <p:cNvSpPr>
              <a:spLocks/>
            </p:cNvSpPr>
            <p:nvPr/>
          </p:nvSpPr>
          <p:spPr bwMode="auto">
            <a:xfrm flipH="1">
              <a:off x="1084" y="2133"/>
              <a:ext cx="208" cy="637"/>
            </a:xfrm>
            <a:custGeom>
              <a:avLst/>
              <a:gdLst>
                <a:gd name="T0" fmla="*/ 208 w 208"/>
                <a:gd name="T1" fmla="*/ 1 h 637"/>
                <a:gd name="T2" fmla="*/ 181 w 208"/>
                <a:gd name="T3" fmla="*/ 30 h 637"/>
                <a:gd name="T4" fmla="*/ 156 w 208"/>
                <a:gd name="T5" fmla="*/ 59 h 637"/>
                <a:gd name="T6" fmla="*/ 133 w 208"/>
                <a:gd name="T7" fmla="*/ 90 h 637"/>
                <a:gd name="T8" fmla="*/ 111 w 208"/>
                <a:gd name="T9" fmla="*/ 121 h 637"/>
                <a:gd name="T10" fmla="*/ 91 w 208"/>
                <a:gd name="T11" fmla="*/ 154 h 637"/>
                <a:gd name="T12" fmla="*/ 74 w 208"/>
                <a:gd name="T13" fmla="*/ 187 h 637"/>
                <a:gd name="T14" fmla="*/ 60 w 208"/>
                <a:gd name="T15" fmla="*/ 224 h 637"/>
                <a:gd name="T16" fmla="*/ 48 w 208"/>
                <a:gd name="T17" fmla="*/ 262 h 637"/>
                <a:gd name="T18" fmla="*/ 38 w 208"/>
                <a:gd name="T19" fmla="*/ 307 h 637"/>
                <a:gd name="T20" fmla="*/ 31 w 208"/>
                <a:gd name="T21" fmla="*/ 354 h 637"/>
                <a:gd name="T22" fmla="*/ 27 w 208"/>
                <a:gd name="T23" fmla="*/ 399 h 637"/>
                <a:gd name="T24" fmla="*/ 25 w 208"/>
                <a:gd name="T25" fmla="*/ 446 h 637"/>
                <a:gd name="T26" fmla="*/ 25 w 208"/>
                <a:gd name="T27" fmla="*/ 471 h 637"/>
                <a:gd name="T28" fmla="*/ 25 w 208"/>
                <a:gd name="T29" fmla="*/ 496 h 637"/>
                <a:gd name="T30" fmla="*/ 27 w 208"/>
                <a:gd name="T31" fmla="*/ 520 h 637"/>
                <a:gd name="T32" fmla="*/ 30 w 208"/>
                <a:gd name="T33" fmla="*/ 545 h 637"/>
                <a:gd name="T34" fmla="*/ 35 w 208"/>
                <a:gd name="T35" fmla="*/ 566 h 637"/>
                <a:gd name="T36" fmla="*/ 39 w 208"/>
                <a:gd name="T37" fmla="*/ 588 h 637"/>
                <a:gd name="T38" fmla="*/ 43 w 208"/>
                <a:gd name="T39" fmla="*/ 609 h 637"/>
                <a:gd name="T40" fmla="*/ 44 w 208"/>
                <a:gd name="T41" fmla="*/ 631 h 637"/>
                <a:gd name="T42" fmla="*/ 40 w 208"/>
                <a:gd name="T43" fmla="*/ 637 h 637"/>
                <a:gd name="T44" fmla="*/ 34 w 208"/>
                <a:gd name="T45" fmla="*/ 636 h 637"/>
                <a:gd name="T46" fmla="*/ 27 w 208"/>
                <a:gd name="T47" fmla="*/ 631 h 637"/>
                <a:gd name="T48" fmla="*/ 23 w 208"/>
                <a:gd name="T49" fmla="*/ 626 h 637"/>
                <a:gd name="T50" fmla="*/ 10 w 208"/>
                <a:gd name="T51" fmla="*/ 583 h 637"/>
                <a:gd name="T52" fmla="*/ 3 w 208"/>
                <a:gd name="T53" fmla="*/ 537 h 637"/>
                <a:gd name="T54" fmla="*/ 0 w 208"/>
                <a:gd name="T55" fmla="*/ 492 h 637"/>
                <a:gd name="T56" fmla="*/ 1 w 208"/>
                <a:gd name="T57" fmla="*/ 445 h 637"/>
                <a:gd name="T58" fmla="*/ 5 w 208"/>
                <a:gd name="T59" fmla="*/ 398 h 637"/>
                <a:gd name="T60" fmla="*/ 13 w 208"/>
                <a:gd name="T61" fmla="*/ 353 h 637"/>
                <a:gd name="T62" fmla="*/ 23 w 208"/>
                <a:gd name="T63" fmla="*/ 308 h 637"/>
                <a:gd name="T64" fmla="*/ 35 w 208"/>
                <a:gd name="T65" fmla="*/ 265 h 637"/>
                <a:gd name="T66" fmla="*/ 48 w 208"/>
                <a:gd name="T67" fmla="*/ 226 h 637"/>
                <a:gd name="T68" fmla="*/ 64 w 208"/>
                <a:gd name="T69" fmla="*/ 190 h 637"/>
                <a:gd name="T70" fmla="*/ 82 w 208"/>
                <a:gd name="T71" fmla="*/ 155 h 637"/>
                <a:gd name="T72" fmla="*/ 104 w 208"/>
                <a:gd name="T73" fmla="*/ 122 h 637"/>
                <a:gd name="T74" fmla="*/ 128 w 208"/>
                <a:gd name="T75" fmla="*/ 90 h 637"/>
                <a:gd name="T76" fmla="*/ 152 w 208"/>
                <a:gd name="T77" fmla="*/ 59 h 637"/>
                <a:gd name="T78" fmla="*/ 180 w 208"/>
                <a:gd name="T79" fmla="*/ 29 h 637"/>
                <a:gd name="T80" fmla="*/ 208 w 208"/>
                <a:gd name="T81" fmla="*/ 0 h 637"/>
                <a:gd name="T82" fmla="*/ 208 w 208"/>
                <a:gd name="T83" fmla="*/ 0 h 637"/>
                <a:gd name="T84" fmla="*/ 208 w 208"/>
                <a:gd name="T85" fmla="*/ 0 h 637"/>
                <a:gd name="T86" fmla="*/ 208 w 208"/>
                <a:gd name="T87" fmla="*/ 1 h 637"/>
                <a:gd name="T88" fmla="*/ 208 w 208"/>
                <a:gd name="T89" fmla="*/ 1 h 637"/>
                <a:gd name="T90" fmla="*/ 208 w 208"/>
                <a:gd name="T91" fmla="*/ 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637">
                  <a:moveTo>
                    <a:pt x="208" y="1"/>
                  </a:moveTo>
                  <a:lnTo>
                    <a:pt x="181" y="30"/>
                  </a:lnTo>
                  <a:lnTo>
                    <a:pt x="156" y="59"/>
                  </a:lnTo>
                  <a:lnTo>
                    <a:pt x="133" y="90"/>
                  </a:lnTo>
                  <a:lnTo>
                    <a:pt x="111" y="121"/>
                  </a:lnTo>
                  <a:lnTo>
                    <a:pt x="91" y="154"/>
                  </a:lnTo>
                  <a:lnTo>
                    <a:pt x="74" y="187"/>
                  </a:lnTo>
                  <a:lnTo>
                    <a:pt x="60" y="224"/>
                  </a:lnTo>
                  <a:lnTo>
                    <a:pt x="48" y="262"/>
                  </a:lnTo>
                  <a:lnTo>
                    <a:pt x="38" y="307"/>
                  </a:lnTo>
                  <a:lnTo>
                    <a:pt x="31" y="354"/>
                  </a:lnTo>
                  <a:lnTo>
                    <a:pt x="27" y="399"/>
                  </a:lnTo>
                  <a:lnTo>
                    <a:pt x="25" y="446"/>
                  </a:lnTo>
                  <a:lnTo>
                    <a:pt x="25" y="471"/>
                  </a:lnTo>
                  <a:lnTo>
                    <a:pt x="25" y="496"/>
                  </a:lnTo>
                  <a:lnTo>
                    <a:pt x="27" y="520"/>
                  </a:lnTo>
                  <a:lnTo>
                    <a:pt x="30" y="545"/>
                  </a:lnTo>
                  <a:lnTo>
                    <a:pt x="35" y="566"/>
                  </a:lnTo>
                  <a:lnTo>
                    <a:pt x="39" y="588"/>
                  </a:lnTo>
                  <a:lnTo>
                    <a:pt x="43" y="609"/>
                  </a:lnTo>
                  <a:lnTo>
                    <a:pt x="44" y="631"/>
                  </a:lnTo>
                  <a:lnTo>
                    <a:pt x="40" y="637"/>
                  </a:lnTo>
                  <a:lnTo>
                    <a:pt x="34" y="636"/>
                  </a:lnTo>
                  <a:lnTo>
                    <a:pt x="27" y="631"/>
                  </a:lnTo>
                  <a:lnTo>
                    <a:pt x="23" y="626"/>
                  </a:lnTo>
                  <a:lnTo>
                    <a:pt x="10" y="583"/>
                  </a:lnTo>
                  <a:lnTo>
                    <a:pt x="3" y="537"/>
                  </a:lnTo>
                  <a:lnTo>
                    <a:pt x="0" y="492"/>
                  </a:lnTo>
                  <a:lnTo>
                    <a:pt x="1" y="445"/>
                  </a:lnTo>
                  <a:lnTo>
                    <a:pt x="5" y="398"/>
                  </a:lnTo>
                  <a:lnTo>
                    <a:pt x="13" y="353"/>
                  </a:lnTo>
                  <a:lnTo>
                    <a:pt x="23" y="308"/>
                  </a:lnTo>
                  <a:lnTo>
                    <a:pt x="35" y="265"/>
                  </a:lnTo>
                  <a:lnTo>
                    <a:pt x="48" y="226"/>
                  </a:lnTo>
                  <a:lnTo>
                    <a:pt x="64" y="190"/>
                  </a:lnTo>
                  <a:lnTo>
                    <a:pt x="82" y="155"/>
                  </a:lnTo>
                  <a:lnTo>
                    <a:pt x="104" y="122"/>
                  </a:lnTo>
                  <a:lnTo>
                    <a:pt x="128" y="90"/>
                  </a:lnTo>
                  <a:lnTo>
                    <a:pt x="152" y="59"/>
                  </a:lnTo>
                  <a:lnTo>
                    <a:pt x="180" y="29"/>
                  </a:lnTo>
                  <a:lnTo>
                    <a:pt x="208" y="0"/>
                  </a:lnTo>
                  <a:lnTo>
                    <a:pt x="208" y="0"/>
                  </a:lnTo>
                  <a:lnTo>
                    <a:pt x="208" y="0"/>
                  </a:lnTo>
                  <a:lnTo>
                    <a:pt x="208" y="1"/>
                  </a:lnTo>
                  <a:lnTo>
                    <a:pt x="208" y="1"/>
                  </a:lnTo>
                  <a:lnTo>
                    <a:pt x="20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5" name="Freeform 235"/>
            <p:cNvSpPr>
              <a:spLocks/>
            </p:cNvSpPr>
            <p:nvPr/>
          </p:nvSpPr>
          <p:spPr bwMode="auto">
            <a:xfrm flipH="1">
              <a:off x="1015" y="2205"/>
              <a:ext cx="69" cy="180"/>
            </a:xfrm>
            <a:custGeom>
              <a:avLst/>
              <a:gdLst>
                <a:gd name="T0" fmla="*/ 8 w 69"/>
                <a:gd name="T1" fmla="*/ 0 h 180"/>
                <a:gd name="T2" fmla="*/ 3 w 69"/>
                <a:gd name="T3" fmla="*/ 14 h 180"/>
                <a:gd name="T4" fmla="*/ 7 w 69"/>
                <a:gd name="T5" fmla="*/ 37 h 180"/>
                <a:gd name="T6" fmla="*/ 14 w 69"/>
                <a:gd name="T7" fmla="*/ 61 h 180"/>
                <a:gd name="T8" fmla="*/ 22 w 69"/>
                <a:gd name="T9" fmla="*/ 78 h 180"/>
                <a:gd name="T10" fmla="*/ 27 w 69"/>
                <a:gd name="T11" fmla="*/ 91 h 180"/>
                <a:gd name="T12" fmla="*/ 34 w 69"/>
                <a:gd name="T13" fmla="*/ 102 h 180"/>
                <a:gd name="T14" fmla="*/ 39 w 69"/>
                <a:gd name="T15" fmla="*/ 115 h 180"/>
                <a:gd name="T16" fmla="*/ 46 w 69"/>
                <a:gd name="T17" fmla="*/ 127 h 180"/>
                <a:gd name="T18" fmla="*/ 51 w 69"/>
                <a:gd name="T19" fmla="*/ 140 h 180"/>
                <a:gd name="T20" fmla="*/ 57 w 69"/>
                <a:gd name="T21" fmla="*/ 152 h 180"/>
                <a:gd name="T22" fmla="*/ 63 w 69"/>
                <a:gd name="T23" fmla="*/ 165 h 180"/>
                <a:gd name="T24" fmla="*/ 69 w 69"/>
                <a:gd name="T25" fmla="*/ 177 h 180"/>
                <a:gd name="T26" fmla="*/ 69 w 69"/>
                <a:gd name="T27" fmla="*/ 180 h 180"/>
                <a:gd name="T28" fmla="*/ 65 w 69"/>
                <a:gd name="T29" fmla="*/ 180 h 180"/>
                <a:gd name="T30" fmla="*/ 61 w 69"/>
                <a:gd name="T31" fmla="*/ 179 h 180"/>
                <a:gd name="T32" fmla="*/ 57 w 69"/>
                <a:gd name="T33" fmla="*/ 177 h 180"/>
                <a:gd name="T34" fmla="*/ 48 w 69"/>
                <a:gd name="T35" fmla="*/ 162 h 180"/>
                <a:gd name="T36" fmla="*/ 42 w 69"/>
                <a:gd name="T37" fmla="*/ 148 h 180"/>
                <a:gd name="T38" fmla="*/ 35 w 69"/>
                <a:gd name="T39" fmla="*/ 132 h 180"/>
                <a:gd name="T40" fmla="*/ 29 w 69"/>
                <a:gd name="T41" fmla="*/ 117 h 180"/>
                <a:gd name="T42" fmla="*/ 24 w 69"/>
                <a:gd name="T43" fmla="*/ 104 h 180"/>
                <a:gd name="T44" fmla="*/ 18 w 69"/>
                <a:gd name="T45" fmla="*/ 89 h 180"/>
                <a:gd name="T46" fmla="*/ 14 w 69"/>
                <a:gd name="T47" fmla="*/ 76 h 180"/>
                <a:gd name="T48" fmla="*/ 12 w 69"/>
                <a:gd name="T49" fmla="*/ 63 h 180"/>
                <a:gd name="T50" fmla="*/ 8 w 69"/>
                <a:gd name="T51" fmla="*/ 48 h 180"/>
                <a:gd name="T52" fmla="*/ 1 w 69"/>
                <a:gd name="T53" fmla="*/ 30 h 180"/>
                <a:gd name="T54" fmla="*/ 0 w 69"/>
                <a:gd name="T55" fmla="*/ 13 h 180"/>
                <a:gd name="T56" fmla="*/ 8 w 69"/>
                <a:gd name="T57" fmla="*/ 0 h 180"/>
                <a:gd name="T58" fmla="*/ 8 w 69"/>
                <a:gd name="T59" fmla="*/ 0 h 180"/>
                <a:gd name="T60" fmla="*/ 8 w 69"/>
                <a:gd name="T61" fmla="*/ 0 h 180"/>
                <a:gd name="T62" fmla="*/ 8 w 69"/>
                <a:gd name="T63" fmla="*/ 0 h 180"/>
                <a:gd name="T64" fmla="*/ 8 w 69"/>
                <a:gd name="T65" fmla="*/ 0 h 180"/>
                <a:gd name="T66" fmla="*/ 8 w 69"/>
                <a:gd name="T6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180">
                  <a:moveTo>
                    <a:pt x="8" y="0"/>
                  </a:moveTo>
                  <a:lnTo>
                    <a:pt x="3" y="14"/>
                  </a:lnTo>
                  <a:lnTo>
                    <a:pt x="7" y="37"/>
                  </a:lnTo>
                  <a:lnTo>
                    <a:pt x="14" y="61"/>
                  </a:lnTo>
                  <a:lnTo>
                    <a:pt x="22" y="78"/>
                  </a:lnTo>
                  <a:lnTo>
                    <a:pt x="27" y="91"/>
                  </a:lnTo>
                  <a:lnTo>
                    <a:pt x="34" y="102"/>
                  </a:lnTo>
                  <a:lnTo>
                    <a:pt x="39" y="115"/>
                  </a:lnTo>
                  <a:lnTo>
                    <a:pt x="46" y="127"/>
                  </a:lnTo>
                  <a:lnTo>
                    <a:pt x="51" y="140"/>
                  </a:lnTo>
                  <a:lnTo>
                    <a:pt x="57" y="152"/>
                  </a:lnTo>
                  <a:lnTo>
                    <a:pt x="63" y="165"/>
                  </a:lnTo>
                  <a:lnTo>
                    <a:pt x="69" y="177"/>
                  </a:lnTo>
                  <a:lnTo>
                    <a:pt x="69" y="180"/>
                  </a:lnTo>
                  <a:lnTo>
                    <a:pt x="65" y="180"/>
                  </a:lnTo>
                  <a:lnTo>
                    <a:pt x="61" y="179"/>
                  </a:lnTo>
                  <a:lnTo>
                    <a:pt x="57" y="177"/>
                  </a:lnTo>
                  <a:lnTo>
                    <a:pt x="48" y="162"/>
                  </a:lnTo>
                  <a:lnTo>
                    <a:pt x="42" y="148"/>
                  </a:lnTo>
                  <a:lnTo>
                    <a:pt x="35" y="132"/>
                  </a:lnTo>
                  <a:lnTo>
                    <a:pt x="29" y="117"/>
                  </a:lnTo>
                  <a:lnTo>
                    <a:pt x="24" y="104"/>
                  </a:lnTo>
                  <a:lnTo>
                    <a:pt x="18" y="89"/>
                  </a:lnTo>
                  <a:lnTo>
                    <a:pt x="14" y="76"/>
                  </a:lnTo>
                  <a:lnTo>
                    <a:pt x="12" y="63"/>
                  </a:lnTo>
                  <a:lnTo>
                    <a:pt x="8" y="48"/>
                  </a:lnTo>
                  <a:lnTo>
                    <a:pt x="1" y="30"/>
                  </a:lnTo>
                  <a:lnTo>
                    <a:pt x="0" y="13"/>
                  </a:lnTo>
                  <a:lnTo>
                    <a:pt x="8" y="0"/>
                  </a:lnTo>
                  <a:lnTo>
                    <a:pt x="8" y="0"/>
                  </a:lnTo>
                  <a:lnTo>
                    <a:pt x="8" y="0"/>
                  </a:lnTo>
                  <a:lnTo>
                    <a:pt x="8" y="0"/>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6" name="Freeform 236"/>
            <p:cNvSpPr>
              <a:spLocks/>
            </p:cNvSpPr>
            <p:nvPr/>
          </p:nvSpPr>
          <p:spPr bwMode="auto">
            <a:xfrm flipH="1">
              <a:off x="724" y="2197"/>
              <a:ext cx="200" cy="248"/>
            </a:xfrm>
            <a:custGeom>
              <a:avLst/>
              <a:gdLst>
                <a:gd name="T0" fmla="*/ 200 w 200"/>
                <a:gd name="T1" fmla="*/ 0 h 248"/>
                <a:gd name="T2" fmla="*/ 185 w 200"/>
                <a:gd name="T3" fmla="*/ 10 h 248"/>
                <a:gd name="T4" fmla="*/ 171 w 200"/>
                <a:gd name="T5" fmla="*/ 21 h 248"/>
                <a:gd name="T6" fmla="*/ 157 w 200"/>
                <a:gd name="T7" fmla="*/ 31 h 248"/>
                <a:gd name="T8" fmla="*/ 144 w 200"/>
                <a:gd name="T9" fmla="*/ 42 h 248"/>
                <a:gd name="T10" fmla="*/ 133 w 200"/>
                <a:gd name="T11" fmla="*/ 53 h 248"/>
                <a:gd name="T12" fmla="*/ 121 w 200"/>
                <a:gd name="T13" fmla="*/ 65 h 248"/>
                <a:gd name="T14" fmla="*/ 111 w 200"/>
                <a:gd name="T15" fmla="*/ 78 h 248"/>
                <a:gd name="T16" fmla="*/ 100 w 200"/>
                <a:gd name="T17" fmla="*/ 91 h 248"/>
                <a:gd name="T18" fmla="*/ 86 w 200"/>
                <a:gd name="T19" fmla="*/ 109 h 248"/>
                <a:gd name="T20" fmla="*/ 72 w 200"/>
                <a:gd name="T21" fmla="*/ 127 h 248"/>
                <a:gd name="T22" fmla="*/ 59 w 200"/>
                <a:gd name="T23" fmla="*/ 147 h 248"/>
                <a:gd name="T24" fmla="*/ 46 w 200"/>
                <a:gd name="T25" fmla="*/ 165 h 248"/>
                <a:gd name="T26" fmla="*/ 34 w 200"/>
                <a:gd name="T27" fmla="*/ 185 h 248"/>
                <a:gd name="T28" fmla="*/ 24 w 200"/>
                <a:gd name="T29" fmla="*/ 204 h 248"/>
                <a:gd name="T30" fmla="*/ 14 w 200"/>
                <a:gd name="T31" fmla="*/ 225 h 248"/>
                <a:gd name="T32" fmla="*/ 7 w 200"/>
                <a:gd name="T33" fmla="*/ 247 h 248"/>
                <a:gd name="T34" fmla="*/ 4 w 200"/>
                <a:gd name="T35" fmla="*/ 248 h 248"/>
                <a:gd name="T36" fmla="*/ 3 w 200"/>
                <a:gd name="T37" fmla="*/ 247 h 248"/>
                <a:gd name="T38" fmla="*/ 1 w 200"/>
                <a:gd name="T39" fmla="*/ 244 h 248"/>
                <a:gd name="T40" fmla="*/ 0 w 200"/>
                <a:gd name="T41" fmla="*/ 242 h 248"/>
                <a:gd name="T42" fmla="*/ 7 w 200"/>
                <a:gd name="T43" fmla="*/ 221 h 248"/>
                <a:gd name="T44" fmla="*/ 14 w 200"/>
                <a:gd name="T45" fmla="*/ 201 h 248"/>
                <a:gd name="T46" fmla="*/ 25 w 200"/>
                <a:gd name="T47" fmla="*/ 182 h 248"/>
                <a:gd name="T48" fmla="*/ 35 w 200"/>
                <a:gd name="T49" fmla="*/ 164 h 248"/>
                <a:gd name="T50" fmla="*/ 48 w 200"/>
                <a:gd name="T51" fmla="*/ 146 h 248"/>
                <a:gd name="T52" fmla="*/ 61 w 200"/>
                <a:gd name="T53" fmla="*/ 129 h 248"/>
                <a:gd name="T54" fmla="*/ 74 w 200"/>
                <a:gd name="T55" fmla="*/ 112 h 248"/>
                <a:gd name="T56" fmla="*/ 89 w 200"/>
                <a:gd name="T57" fmla="*/ 95 h 248"/>
                <a:gd name="T58" fmla="*/ 100 w 200"/>
                <a:gd name="T59" fmla="*/ 81 h 248"/>
                <a:gd name="T60" fmla="*/ 113 w 200"/>
                <a:gd name="T61" fmla="*/ 66 h 248"/>
                <a:gd name="T62" fmla="*/ 125 w 200"/>
                <a:gd name="T63" fmla="*/ 52 h 248"/>
                <a:gd name="T64" fmla="*/ 138 w 200"/>
                <a:gd name="T65" fmla="*/ 39 h 248"/>
                <a:gd name="T66" fmla="*/ 151 w 200"/>
                <a:gd name="T67" fmla="*/ 27 h 248"/>
                <a:gd name="T68" fmla="*/ 167 w 200"/>
                <a:gd name="T69" fmla="*/ 15 h 248"/>
                <a:gd name="T70" fmla="*/ 182 w 200"/>
                <a:gd name="T71" fmla="*/ 6 h 248"/>
                <a:gd name="T72" fmla="*/ 200 w 200"/>
                <a:gd name="T73" fmla="*/ 0 h 248"/>
                <a:gd name="T74" fmla="*/ 200 w 200"/>
                <a:gd name="T75" fmla="*/ 0 h 248"/>
                <a:gd name="T76" fmla="*/ 200 w 200"/>
                <a:gd name="T77" fmla="*/ 0 h 248"/>
                <a:gd name="T78" fmla="*/ 200 w 200"/>
                <a:gd name="T79" fmla="*/ 0 h 248"/>
                <a:gd name="T80" fmla="*/ 200 w 200"/>
                <a:gd name="T81" fmla="*/ 0 h 248"/>
                <a:gd name="T82" fmla="*/ 200 w 200"/>
                <a:gd name="T8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248">
                  <a:moveTo>
                    <a:pt x="200" y="0"/>
                  </a:moveTo>
                  <a:lnTo>
                    <a:pt x="185" y="10"/>
                  </a:lnTo>
                  <a:lnTo>
                    <a:pt x="171" y="21"/>
                  </a:lnTo>
                  <a:lnTo>
                    <a:pt x="157" y="31"/>
                  </a:lnTo>
                  <a:lnTo>
                    <a:pt x="144" y="42"/>
                  </a:lnTo>
                  <a:lnTo>
                    <a:pt x="133" y="53"/>
                  </a:lnTo>
                  <a:lnTo>
                    <a:pt x="121" y="65"/>
                  </a:lnTo>
                  <a:lnTo>
                    <a:pt x="111" y="78"/>
                  </a:lnTo>
                  <a:lnTo>
                    <a:pt x="100" y="91"/>
                  </a:lnTo>
                  <a:lnTo>
                    <a:pt x="86" y="109"/>
                  </a:lnTo>
                  <a:lnTo>
                    <a:pt x="72" y="127"/>
                  </a:lnTo>
                  <a:lnTo>
                    <a:pt x="59" y="147"/>
                  </a:lnTo>
                  <a:lnTo>
                    <a:pt x="46" y="165"/>
                  </a:lnTo>
                  <a:lnTo>
                    <a:pt x="34" y="185"/>
                  </a:lnTo>
                  <a:lnTo>
                    <a:pt x="24" y="204"/>
                  </a:lnTo>
                  <a:lnTo>
                    <a:pt x="14" y="225"/>
                  </a:lnTo>
                  <a:lnTo>
                    <a:pt x="7" y="247"/>
                  </a:lnTo>
                  <a:lnTo>
                    <a:pt x="4" y="248"/>
                  </a:lnTo>
                  <a:lnTo>
                    <a:pt x="3" y="247"/>
                  </a:lnTo>
                  <a:lnTo>
                    <a:pt x="1" y="244"/>
                  </a:lnTo>
                  <a:lnTo>
                    <a:pt x="0" y="242"/>
                  </a:lnTo>
                  <a:lnTo>
                    <a:pt x="7" y="221"/>
                  </a:lnTo>
                  <a:lnTo>
                    <a:pt x="14" y="201"/>
                  </a:lnTo>
                  <a:lnTo>
                    <a:pt x="25" y="182"/>
                  </a:lnTo>
                  <a:lnTo>
                    <a:pt x="35" y="164"/>
                  </a:lnTo>
                  <a:lnTo>
                    <a:pt x="48" y="146"/>
                  </a:lnTo>
                  <a:lnTo>
                    <a:pt x="61" y="129"/>
                  </a:lnTo>
                  <a:lnTo>
                    <a:pt x="74" y="112"/>
                  </a:lnTo>
                  <a:lnTo>
                    <a:pt x="89" y="95"/>
                  </a:lnTo>
                  <a:lnTo>
                    <a:pt x="100" y="81"/>
                  </a:lnTo>
                  <a:lnTo>
                    <a:pt x="113" y="66"/>
                  </a:lnTo>
                  <a:lnTo>
                    <a:pt x="125" y="52"/>
                  </a:lnTo>
                  <a:lnTo>
                    <a:pt x="138" y="39"/>
                  </a:lnTo>
                  <a:lnTo>
                    <a:pt x="151" y="27"/>
                  </a:lnTo>
                  <a:lnTo>
                    <a:pt x="167" y="15"/>
                  </a:lnTo>
                  <a:lnTo>
                    <a:pt x="182" y="6"/>
                  </a:lnTo>
                  <a:lnTo>
                    <a:pt x="200" y="0"/>
                  </a:lnTo>
                  <a:lnTo>
                    <a:pt x="200" y="0"/>
                  </a:lnTo>
                  <a:lnTo>
                    <a:pt x="200" y="0"/>
                  </a:lnTo>
                  <a:lnTo>
                    <a:pt x="200" y="0"/>
                  </a:lnTo>
                  <a:lnTo>
                    <a:pt x="200" y="0"/>
                  </a:lnTo>
                  <a:lnTo>
                    <a:pt x="2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7" name="Freeform 237"/>
            <p:cNvSpPr>
              <a:spLocks/>
            </p:cNvSpPr>
            <p:nvPr/>
          </p:nvSpPr>
          <p:spPr bwMode="auto">
            <a:xfrm flipH="1">
              <a:off x="920" y="2434"/>
              <a:ext cx="164" cy="48"/>
            </a:xfrm>
            <a:custGeom>
              <a:avLst/>
              <a:gdLst>
                <a:gd name="T0" fmla="*/ 0 w 164"/>
                <a:gd name="T1" fmla="*/ 48 h 48"/>
                <a:gd name="T2" fmla="*/ 16 w 164"/>
                <a:gd name="T3" fmla="*/ 35 h 48"/>
                <a:gd name="T4" fmla="*/ 34 w 164"/>
                <a:gd name="T5" fmla="*/ 23 h 48"/>
                <a:gd name="T6" fmla="*/ 53 w 164"/>
                <a:gd name="T7" fmla="*/ 13 h 48"/>
                <a:gd name="T8" fmla="*/ 74 w 164"/>
                <a:gd name="T9" fmla="*/ 5 h 48"/>
                <a:gd name="T10" fmla="*/ 95 w 164"/>
                <a:gd name="T11" fmla="*/ 1 h 48"/>
                <a:gd name="T12" fmla="*/ 116 w 164"/>
                <a:gd name="T13" fmla="*/ 0 h 48"/>
                <a:gd name="T14" fmla="*/ 137 w 164"/>
                <a:gd name="T15" fmla="*/ 2 h 48"/>
                <a:gd name="T16" fmla="*/ 158 w 164"/>
                <a:gd name="T17" fmla="*/ 9 h 48"/>
                <a:gd name="T18" fmla="*/ 161 w 164"/>
                <a:gd name="T19" fmla="*/ 11 h 48"/>
                <a:gd name="T20" fmla="*/ 164 w 164"/>
                <a:gd name="T21" fmla="*/ 16 h 48"/>
                <a:gd name="T22" fmla="*/ 163 w 164"/>
                <a:gd name="T23" fmla="*/ 19 h 48"/>
                <a:gd name="T24" fmla="*/ 158 w 164"/>
                <a:gd name="T25" fmla="*/ 20 h 48"/>
                <a:gd name="T26" fmla="*/ 135 w 164"/>
                <a:gd name="T27" fmla="*/ 16 h 48"/>
                <a:gd name="T28" fmla="*/ 116 w 164"/>
                <a:gd name="T29" fmla="*/ 15 h 48"/>
                <a:gd name="T30" fmla="*/ 95 w 164"/>
                <a:gd name="T31" fmla="*/ 15 h 48"/>
                <a:gd name="T32" fmla="*/ 76 w 164"/>
                <a:gd name="T33" fmla="*/ 16 h 48"/>
                <a:gd name="T34" fmla="*/ 57 w 164"/>
                <a:gd name="T35" fmla="*/ 20 h 48"/>
                <a:gd name="T36" fmla="*/ 38 w 164"/>
                <a:gd name="T37" fmla="*/ 27 h 48"/>
                <a:gd name="T38" fmla="*/ 20 w 164"/>
                <a:gd name="T39" fmla="*/ 36 h 48"/>
                <a:gd name="T40" fmla="*/ 1 w 164"/>
                <a:gd name="T41" fmla="*/ 48 h 48"/>
                <a:gd name="T42" fmla="*/ 0 w 164"/>
                <a:gd name="T43" fmla="*/ 48 h 48"/>
                <a:gd name="T44" fmla="*/ 0 w 164"/>
                <a:gd name="T45" fmla="*/ 48 h 48"/>
                <a:gd name="T46" fmla="*/ 0 w 164"/>
                <a:gd name="T47" fmla="*/ 48 h 48"/>
                <a:gd name="T48" fmla="*/ 0 w 164"/>
                <a:gd name="T49" fmla="*/ 48 h 48"/>
                <a:gd name="T50" fmla="*/ 0 w 164"/>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48">
                  <a:moveTo>
                    <a:pt x="0" y="48"/>
                  </a:moveTo>
                  <a:lnTo>
                    <a:pt x="16" y="35"/>
                  </a:lnTo>
                  <a:lnTo>
                    <a:pt x="34" y="23"/>
                  </a:lnTo>
                  <a:lnTo>
                    <a:pt x="53" y="13"/>
                  </a:lnTo>
                  <a:lnTo>
                    <a:pt x="74" y="5"/>
                  </a:lnTo>
                  <a:lnTo>
                    <a:pt x="95" y="1"/>
                  </a:lnTo>
                  <a:lnTo>
                    <a:pt x="116" y="0"/>
                  </a:lnTo>
                  <a:lnTo>
                    <a:pt x="137" y="2"/>
                  </a:lnTo>
                  <a:lnTo>
                    <a:pt x="158" y="9"/>
                  </a:lnTo>
                  <a:lnTo>
                    <a:pt x="161" y="11"/>
                  </a:lnTo>
                  <a:lnTo>
                    <a:pt x="164" y="16"/>
                  </a:lnTo>
                  <a:lnTo>
                    <a:pt x="163" y="19"/>
                  </a:lnTo>
                  <a:lnTo>
                    <a:pt x="158" y="20"/>
                  </a:lnTo>
                  <a:lnTo>
                    <a:pt x="135" y="16"/>
                  </a:lnTo>
                  <a:lnTo>
                    <a:pt x="116" y="15"/>
                  </a:lnTo>
                  <a:lnTo>
                    <a:pt x="95" y="15"/>
                  </a:lnTo>
                  <a:lnTo>
                    <a:pt x="76" y="16"/>
                  </a:lnTo>
                  <a:lnTo>
                    <a:pt x="57" y="20"/>
                  </a:lnTo>
                  <a:lnTo>
                    <a:pt x="38" y="27"/>
                  </a:lnTo>
                  <a:lnTo>
                    <a:pt x="20" y="36"/>
                  </a:lnTo>
                  <a:lnTo>
                    <a:pt x="1" y="48"/>
                  </a:lnTo>
                  <a:lnTo>
                    <a:pt x="0" y="48"/>
                  </a:lnTo>
                  <a:lnTo>
                    <a:pt x="0" y="48"/>
                  </a:lnTo>
                  <a:lnTo>
                    <a:pt x="0" y="48"/>
                  </a:lnTo>
                  <a:lnTo>
                    <a:pt x="0" y="4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8" name="Freeform 238"/>
            <p:cNvSpPr>
              <a:spLocks/>
            </p:cNvSpPr>
            <p:nvPr/>
          </p:nvSpPr>
          <p:spPr bwMode="auto">
            <a:xfrm flipH="1">
              <a:off x="1011" y="2469"/>
              <a:ext cx="86" cy="86"/>
            </a:xfrm>
            <a:custGeom>
              <a:avLst/>
              <a:gdLst>
                <a:gd name="T0" fmla="*/ 0 w 86"/>
                <a:gd name="T1" fmla="*/ 0 h 86"/>
                <a:gd name="T2" fmla="*/ 14 w 86"/>
                <a:gd name="T3" fmla="*/ 5 h 86"/>
                <a:gd name="T4" fmla="*/ 27 w 86"/>
                <a:gd name="T5" fmla="*/ 13 h 86"/>
                <a:gd name="T6" fmla="*/ 40 w 86"/>
                <a:gd name="T7" fmla="*/ 21 h 86"/>
                <a:gd name="T8" fmla="*/ 52 w 86"/>
                <a:gd name="T9" fmla="*/ 31 h 86"/>
                <a:gd name="T10" fmla="*/ 64 w 86"/>
                <a:gd name="T11" fmla="*/ 41 h 86"/>
                <a:gd name="T12" fmla="*/ 73 w 86"/>
                <a:gd name="T13" fmla="*/ 53 h 86"/>
                <a:gd name="T14" fmla="*/ 81 w 86"/>
                <a:gd name="T15" fmla="*/ 66 h 86"/>
                <a:gd name="T16" fmla="*/ 86 w 86"/>
                <a:gd name="T17" fmla="*/ 80 h 86"/>
                <a:gd name="T18" fmla="*/ 86 w 86"/>
                <a:gd name="T19" fmla="*/ 84 h 86"/>
                <a:gd name="T20" fmla="*/ 83 w 86"/>
                <a:gd name="T21" fmla="*/ 86 h 86"/>
                <a:gd name="T22" fmla="*/ 79 w 86"/>
                <a:gd name="T23" fmla="*/ 84 h 86"/>
                <a:gd name="T24" fmla="*/ 77 w 86"/>
                <a:gd name="T25" fmla="*/ 82 h 86"/>
                <a:gd name="T26" fmla="*/ 70 w 86"/>
                <a:gd name="T27" fmla="*/ 69 h 86"/>
                <a:gd name="T28" fmla="*/ 63 w 86"/>
                <a:gd name="T29" fmla="*/ 57 h 86"/>
                <a:gd name="T30" fmla="*/ 53 w 86"/>
                <a:gd name="T31" fmla="*/ 45 h 86"/>
                <a:gd name="T32" fmla="*/ 44 w 86"/>
                <a:gd name="T33" fmla="*/ 35 h 86"/>
                <a:gd name="T34" fmla="*/ 35 w 86"/>
                <a:gd name="T35" fmla="*/ 24 h 86"/>
                <a:gd name="T36" fmla="*/ 25 w 86"/>
                <a:gd name="T37" fmla="*/ 15 h 86"/>
                <a:gd name="T38" fmla="*/ 13 w 86"/>
                <a:gd name="T39" fmla="*/ 6 h 86"/>
                <a:gd name="T40" fmla="*/ 0 w 86"/>
                <a:gd name="T41" fmla="*/ 0 h 86"/>
                <a:gd name="T42" fmla="*/ 0 w 86"/>
                <a:gd name="T43" fmla="*/ 0 h 86"/>
                <a:gd name="T44" fmla="*/ 0 w 86"/>
                <a:gd name="T45" fmla="*/ 0 h 86"/>
                <a:gd name="T46" fmla="*/ 0 w 86"/>
                <a:gd name="T47" fmla="*/ 0 h 86"/>
                <a:gd name="T48" fmla="*/ 0 w 86"/>
                <a:gd name="T49" fmla="*/ 0 h 86"/>
                <a:gd name="T50" fmla="*/ 0 w 86"/>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0" y="0"/>
                  </a:moveTo>
                  <a:lnTo>
                    <a:pt x="14" y="5"/>
                  </a:lnTo>
                  <a:lnTo>
                    <a:pt x="27" y="13"/>
                  </a:lnTo>
                  <a:lnTo>
                    <a:pt x="40" y="21"/>
                  </a:lnTo>
                  <a:lnTo>
                    <a:pt x="52" y="31"/>
                  </a:lnTo>
                  <a:lnTo>
                    <a:pt x="64" y="41"/>
                  </a:lnTo>
                  <a:lnTo>
                    <a:pt x="73" y="53"/>
                  </a:lnTo>
                  <a:lnTo>
                    <a:pt x="81" y="66"/>
                  </a:lnTo>
                  <a:lnTo>
                    <a:pt x="86" y="80"/>
                  </a:lnTo>
                  <a:lnTo>
                    <a:pt x="86" y="84"/>
                  </a:lnTo>
                  <a:lnTo>
                    <a:pt x="83" y="86"/>
                  </a:lnTo>
                  <a:lnTo>
                    <a:pt x="79" y="84"/>
                  </a:lnTo>
                  <a:lnTo>
                    <a:pt x="77" y="82"/>
                  </a:lnTo>
                  <a:lnTo>
                    <a:pt x="70" y="69"/>
                  </a:lnTo>
                  <a:lnTo>
                    <a:pt x="63" y="57"/>
                  </a:lnTo>
                  <a:lnTo>
                    <a:pt x="53" y="45"/>
                  </a:lnTo>
                  <a:lnTo>
                    <a:pt x="44" y="35"/>
                  </a:lnTo>
                  <a:lnTo>
                    <a:pt x="35" y="24"/>
                  </a:lnTo>
                  <a:lnTo>
                    <a:pt x="25" y="15"/>
                  </a:lnTo>
                  <a:lnTo>
                    <a:pt x="13"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59" name="Freeform 239"/>
            <p:cNvSpPr>
              <a:spLocks/>
            </p:cNvSpPr>
            <p:nvPr/>
          </p:nvSpPr>
          <p:spPr bwMode="auto">
            <a:xfrm flipH="1">
              <a:off x="1252" y="2392"/>
              <a:ext cx="97" cy="382"/>
            </a:xfrm>
            <a:custGeom>
              <a:avLst/>
              <a:gdLst>
                <a:gd name="T0" fmla="*/ 13 w 97"/>
                <a:gd name="T1" fmla="*/ 0 h 382"/>
                <a:gd name="T2" fmla="*/ 5 w 97"/>
                <a:gd name="T3" fmla="*/ 48 h 382"/>
                <a:gd name="T4" fmla="*/ 4 w 97"/>
                <a:gd name="T5" fmla="*/ 98 h 382"/>
                <a:gd name="T6" fmla="*/ 8 w 97"/>
                <a:gd name="T7" fmla="*/ 147 h 382"/>
                <a:gd name="T8" fmla="*/ 18 w 97"/>
                <a:gd name="T9" fmla="*/ 195 h 382"/>
                <a:gd name="T10" fmla="*/ 32 w 97"/>
                <a:gd name="T11" fmla="*/ 242 h 382"/>
                <a:gd name="T12" fmla="*/ 51 w 97"/>
                <a:gd name="T13" fmla="*/ 289 h 382"/>
                <a:gd name="T14" fmla="*/ 73 w 97"/>
                <a:gd name="T15" fmla="*/ 333 h 382"/>
                <a:gd name="T16" fmla="*/ 96 w 97"/>
                <a:gd name="T17" fmla="*/ 376 h 382"/>
                <a:gd name="T18" fmla="*/ 97 w 97"/>
                <a:gd name="T19" fmla="*/ 378 h 382"/>
                <a:gd name="T20" fmla="*/ 97 w 97"/>
                <a:gd name="T21" fmla="*/ 381 h 382"/>
                <a:gd name="T22" fmla="*/ 96 w 97"/>
                <a:gd name="T23" fmla="*/ 382 h 382"/>
                <a:gd name="T24" fmla="*/ 93 w 97"/>
                <a:gd name="T25" fmla="*/ 382 h 382"/>
                <a:gd name="T26" fmla="*/ 82 w 97"/>
                <a:gd name="T27" fmla="*/ 371 h 382"/>
                <a:gd name="T28" fmla="*/ 73 w 97"/>
                <a:gd name="T29" fmla="*/ 356 h 382"/>
                <a:gd name="T30" fmla="*/ 65 w 97"/>
                <a:gd name="T31" fmla="*/ 341 h 382"/>
                <a:gd name="T32" fmla="*/ 58 w 97"/>
                <a:gd name="T33" fmla="*/ 325 h 382"/>
                <a:gd name="T34" fmla="*/ 48 w 97"/>
                <a:gd name="T35" fmla="*/ 303 h 382"/>
                <a:gd name="T36" fmla="*/ 39 w 97"/>
                <a:gd name="T37" fmla="*/ 281 h 382"/>
                <a:gd name="T38" fmla="*/ 30 w 97"/>
                <a:gd name="T39" fmla="*/ 260 h 382"/>
                <a:gd name="T40" fmla="*/ 21 w 97"/>
                <a:gd name="T41" fmla="*/ 238 h 382"/>
                <a:gd name="T42" fmla="*/ 6 w 97"/>
                <a:gd name="T43" fmla="*/ 181 h 382"/>
                <a:gd name="T44" fmla="*/ 0 w 97"/>
                <a:gd name="T45" fmla="*/ 118 h 382"/>
                <a:gd name="T46" fmla="*/ 2 w 97"/>
                <a:gd name="T47" fmla="*/ 57 h 382"/>
                <a:gd name="T48" fmla="*/ 13 w 97"/>
                <a:gd name="T49" fmla="*/ 0 h 382"/>
                <a:gd name="T50" fmla="*/ 13 w 97"/>
                <a:gd name="T51" fmla="*/ 0 h 382"/>
                <a:gd name="T52" fmla="*/ 13 w 97"/>
                <a:gd name="T53" fmla="*/ 0 h 382"/>
                <a:gd name="T54" fmla="*/ 13 w 97"/>
                <a:gd name="T55" fmla="*/ 0 h 382"/>
                <a:gd name="T56" fmla="*/ 13 w 97"/>
                <a:gd name="T57" fmla="*/ 0 h 382"/>
                <a:gd name="T58" fmla="*/ 13 w 97"/>
                <a:gd name="T59"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382">
                  <a:moveTo>
                    <a:pt x="13" y="0"/>
                  </a:moveTo>
                  <a:lnTo>
                    <a:pt x="5" y="48"/>
                  </a:lnTo>
                  <a:lnTo>
                    <a:pt x="4" y="98"/>
                  </a:lnTo>
                  <a:lnTo>
                    <a:pt x="8" y="147"/>
                  </a:lnTo>
                  <a:lnTo>
                    <a:pt x="18" y="195"/>
                  </a:lnTo>
                  <a:lnTo>
                    <a:pt x="32" y="242"/>
                  </a:lnTo>
                  <a:lnTo>
                    <a:pt x="51" y="289"/>
                  </a:lnTo>
                  <a:lnTo>
                    <a:pt x="73" y="333"/>
                  </a:lnTo>
                  <a:lnTo>
                    <a:pt x="96" y="376"/>
                  </a:lnTo>
                  <a:lnTo>
                    <a:pt x="97" y="378"/>
                  </a:lnTo>
                  <a:lnTo>
                    <a:pt x="97" y="381"/>
                  </a:lnTo>
                  <a:lnTo>
                    <a:pt x="96" y="382"/>
                  </a:lnTo>
                  <a:lnTo>
                    <a:pt x="93" y="382"/>
                  </a:lnTo>
                  <a:lnTo>
                    <a:pt x="82" y="371"/>
                  </a:lnTo>
                  <a:lnTo>
                    <a:pt x="73" y="356"/>
                  </a:lnTo>
                  <a:lnTo>
                    <a:pt x="65" y="341"/>
                  </a:lnTo>
                  <a:lnTo>
                    <a:pt x="58" y="325"/>
                  </a:lnTo>
                  <a:lnTo>
                    <a:pt x="48" y="303"/>
                  </a:lnTo>
                  <a:lnTo>
                    <a:pt x="39" y="281"/>
                  </a:lnTo>
                  <a:lnTo>
                    <a:pt x="30" y="260"/>
                  </a:lnTo>
                  <a:lnTo>
                    <a:pt x="21" y="238"/>
                  </a:lnTo>
                  <a:lnTo>
                    <a:pt x="6" y="181"/>
                  </a:lnTo>
                  <a:lnTo>
                    <a:pt x="0" y="118"/>
                  </a:lnTo>
                  <a:lnTo>
                    <a:pt x="2" y="57"/>
                  </a:lnTo>
                  <a:lnTo>
                    <a:pt x="13" y="0"/>
                  </a:lnTo>
                  <a:lnTo>
                    <a:pt x="13" y="0"/>
                  </a:lnTo>
                  <a:lnTo>
                    <a:pt x="13" y="0"/>
                  </a:lnTo>
                  <a:lnTo>
                    <a:pt x="13" y="0"/>
                  </a:lnTo>
                  <a:lnTo>
                    <a:pt x="13"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0" name="Freeform 240"/>
            <p:cNvSpPr>
              <a:spLocks/>
            </p:cNvSpPr>
            <p:nvPr/>
          </p:nvSpPr>
          <p:spPr bwMode="auto">
            <a:xfrm flipH="1">
              <a:off x="1254" y="2401"/>
              <a:ext cx="120" cy="74"/>
            </a:xfrm>
            <a:custGeom>
              <a:avLst/>
              <a:gdLst>
                <a:gd name="T0" fmla="*/ 0 w 120"/>
                <a:gd name="T1" fmla="*/ 74 h 74"/>
                <a:gd name="T2" fmla="*/ 7 w 120"/>
                <a:gd name="T3" fmla="*/ 57 h 74"/>
                <a:gd name="T4" fmla="*/ 17 w 120"/>
                <a:gd name="T5" fmla="*/ 43 h 74"/>
                <a:gd name="T6" fmla="*/ 30 w 120"/>
                <a:gd name="T7" fmla="*/ 30 h 74"/>
                <a:gd name="T8" fmla="*/ 44 w 120"/>
                <a:gd name="T9" fmla="*/ 20 h 74"/>
                <a:gd name="T10" fmla="*/ 60 w 120"/>
                <a:gd name="T11" fmla="*/ 12 h 74"/>
                <a:gd name="T12" fmla="*/ 77 w 120"/>
                <a:gd name="T13" fmla="*/ 5 h 74"/>
                <a:gd name="T14" fmla="*/ 95 w 120"/>
                <a:gd name="T15" fmla="*/ 1 h 74"/>
                <a:gd name="T16" fmla="*/ 112 w 120"/>
                <a:gd name="T17" fmla="*/ 0 h 74"/>
                <a:gd name="T18" fmla="*/ 116 w 120"/>
                <a:gd name="T19" fmla="*/ 1 h 74"/>
                <a:gd name="T20" fmla="*/ 120 w 120"/>
                <a:gd name="T21" fmla="*/ 5 h 74"/>
                <a:gd name="T22" fmla="*/ 120 w 120"/>
                <a:gd name="T23" fmla="*/ 9 h 74"/>
                <a:gd name="T24" fmla="*/ 118 w 120"/>
                <a:gd name="T25" fmla="*/ 13 h 74"/>
                <a:gd name="T26" fmla="*/ 103 w 120"/>
                <a:gd name="T27" fmla="*/ 18 h 74"/>
                <a:gd name="T28" fmla="*/ 86 w 120"/>
                <a:gd name="T29" fmla="*/ 22 h 74"/>
                <a:gd name="T30" fmla="*/ 69 w 120"/>
                <a:gd name="T31" fmla="*/ 27 h 74"/>
                <a:gd name="T32" fmla="*/ 52 w 120"/>
                <a:gd name="T33" fmla="*/ 33 h 74"/>
                <a:gd name="T34" fmla="*/ 37 w 120"/>
                <a:gd name="T35" fmla="*/ 39 h 74"/>
                <a:gd name="T36" fmla="*/ 22 w 120"/>
                <a:gd name="T37" fmla="*/ 48 h 74"/>
                <a:gd name="T38" fmla="*/ 9 w 120"/>
                <a:gd name="T39" fmla="*/ 60 h 74"/>
                <a:gd name="T40" fmla="*/ 0 w 120"/>
                <a:gd name="T41" fmla="*/ 74 h 74"/>
                <a:gd name="T42" fmla="*/ 0 w 120"/>
                <a:gd name="T43" fmla="*/ 74 h 74"/>
                <a:gd name="T44" fmla="*/ 0 w 120"/>
                <a:gd name="T45" fmla="*/ 74 h 74"/>
                <a:gd name="T46" fmla="*/ 0 w 120"/>
                <a:gd name="T47" fmla="*/ 74 h 74"/>
                <a:gd name="T48" fmla="*/ 0 w 120"/>
                <a:gd name="T49" fmla="*/ 74 h 74"/>
                <a:gd name="T50" fmla="*/ 0 w 120"/>
                <a:gd name="T5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74">
                  <a:moveTo>
                    <a:pt x="0" y="74"/>
                  </a:moveTo>
                  <a:lnTo>
                    <a:pt x="7" y="57"/>
                  </a:lnTo>
                  <a:lnTo>
                    <a:pt x="17" y="43"/>
                  </a:lnTo>
                  <a:lnTo>
                    <a:pt x="30" y="30"/>
                  </a:lnTo>
                  <a:lnTo>
                    <a:pt x="44" y="20"/>
                  </a:lnTo>
                  <a:lnTo>
                    <a:pt x="60" y="12"/>
                  </a:lnTo>
                  <a:lnTo>
                    <a:pt x="77" y="5"/>
                  </a:lnTo>
                  <a:lnTo>
                    <a:pt x="95" y="1"/>
                  </a:lnTo>
                  <a:lnTo>
                    <a:pt x="112" y="0"/>
                  </a:lnTo>
                  <a:lnTo>
                    <a:pt x="116" y="1"/>
                  </a:lnTo>
                  <a:lnTo>
                    <a:pt x="120" y="5"/>
                  </a:lnTo>
                  <a:lnTo>
                    <a:pt x="120" y="9"/>
                  </a:lnTo>
                  <a:lnTo>
                    <a:pt x="118" y="13"/>
                  </a:lnTo>
                  <a:lnTo>
                    <a:pt x="103" y="18"/>
                  </a:lnTo>
                  <a:lnTo>
                    <a:pt x="86" y="22"/>
                  </a:lnTo>
                  <a:lnTo>
                    <a:pt x="69" y="27"/>
                  </a:lnTo>
                  <a:lnTo>
                    <a:pt x="52" y="33"/>
                  </a:lnTo>
                  <a:lnTo>
                    <a:pt x="37" y="39"/>
                  </a:lnTo>
                  <a:lnTo>
                    <a:pt x="22" y="48"/>
                  </a:lnTo>
                  <a:lnTo>
                    <a:pt x="9" y="60"/>
                  </a:lnTo>
                  <a:lnTo>
                    <a:pt x="0" y="74"/>
                  </a:lnTo>
                  <a:lnTo>
                    <a:pt x="0" y="74"/>
                  </a:lnTo>
                  <a:lnTo>
                    <a:pt x="0" y="74"/>
                  </a:lnTo>
                  <a:lnTo>
                    <a:pt x="0" y="74"/>
                  </a:lnTo>
                  <a:lnTo>
                    <a:pt x="0" y="7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1" name="Freeform 241"/>
            <p:cNvSpPr>
              <a:spLocks/>
            </p:cNvSpPr>
            <p:nvPr/>
          </p:nvSpPr>
          <p:spPr bwMode="auto">
            <a:xfrm flipH="1">
              <a:off x="1256" y="2332"/>
              <a:ext cx="92" cy="107"/>
            </a:xfrm>
            <a:custGeom>
              <a:avLst/>
              <a:gdLst>
                <a:gd name="T0" fmla="*/ 0 w 92"/>
                <a:gd name="T1" fmla="*/ 0 h 107"/>
                <a:gd name="T2" fmla="*/ 9 w 92"/>
                <a:gd name="T3" fmla="*/ 4 h 107"/>
                <a:gd name="T4" fmla="*/ 18 w 92"/>
                <a:gd name="T5" fmla="*/ 8 h 107"/>
                <a:gd name="T6" fmla="*/ 25 w 92"/>
                <a:gd name="T7" fmla="*/ 13 h 107"/>
                <a:gd name="T8" fmla="*/ 33 w 92"/>
                <a:gd name="T9" fmla="*/ 18 h 107"/>
                <a:gd name="T10" fmla="*/ 39 w 92"/>
                <a:gd name="T11" fmla="*/ 24 h 107"/>
                <a:gd name="T12" fmla="*/ 46 w 92"/>
                <a:gd name="T13" fmla="*/ 30 h 107"/>
                <a:gd name="T14" fmla="*/ 53 w 92"/>
                <a:gd name="T15" fmla="*/ 37 h 107"/>
                <a:gd name="T16" fmla="*/ 60 w 92"/>
                <a:gd name="T17" fmla="*/ 43 h 107"/>
                <a:gd name="T18" fmla="*/ 73 w 92"/>
                <a:gd name="T19" fmla="*/ 56 h 107"/>
                <a:gd name="T20" fmla="*/ 83 w 92"/>
                <a:gd name="T21" fmla="*/ 70 h 107"/>
                <a:gd name="T22" fmla="*/ 91 w 92"/>
                <a:gd name="T23" fmla="*/ 87 h 107"/>
                <a:gd name="T24" fmla="*/ 92 w 92"/>
                <a:gd name="T25" fmla="*/ 104 h 107"/>
                <a:gd name="T26" fmla="*/ 91 w 92"/>
                <a:gd name="T27" fmla="*/ 107 h 107"/>
                <a:gd name="T28" fmla="*/ 89 w 92"/>
                <a:gd name="T29" fmla="*/ 105 h 107"/>
                <a:gd name="T30" fmla="*/ 86 w 92"/>
                <a:gd name="T31" fmla="*/ 104 h 107"/>
                <a:gd name="T32" fmla="*/ 85 w 92"/>
                <a:gd name="T33" fmla="*/ 102 h 107"/>
                <a:gd name="T34" fmla="*/ 79 w 92"/>
                <a:gd name="T35" fmla="*/ 86 h 107"/>
                <a:gd name="T36" fmla="*/ 73 w 92"/>
                <a:gd name="T37" fmla="*/ 70 h 107"/>
                <a:gd name="T38" fmla="*/ 64 w 92"/>
                <a:gd name="T39" fmla="*/ 55 h 107"/>
                <a:gd name="T40" fmla="*/ 53 w 92"/>
                <a:gd name="T41" fmla="*/ 42 h 107"/>
                <a:gd name="T42" fmla="*/ 42 w 92"/>
                <a:gd name="T43" fmla="*/ 29 h 107"/>
                <a:gd name="T44" fmla="*/ 29 w 92"/>
                <a:gd name="T45" fmla="*/ 17 h 107"/>
                <a:gd name="T46" fmla="*/ 14 w 92"/>
                <a:gd name="T47" fmla="*/ 8 h 107"/>
                <a:gd name="T48" fmla="*/ 0 w 92"/>
                <a:gd name="T49" fmla="*/ 1 h 107"/>
                <a:gd name="T50" fmla="*/ 0 w 92"/>
                <a:gd name="T51" fmla="*/ 1 h 107"/>
                <a:gd name="T52" fmla="*/ 0 w 92"/>
                <a:gd name="T53" fmla="*/ 0 h 107"/>
                <a:gd name="T54" fmla="*/ 0 w 92"/>
                <a:gd name="T55" fmla="*/ 0 h 107"/>
                <a:gd name="T56" fmla="*/ 0 w 92"/>
                <a:gd name="T57" fmla="*/ 0 h 107"/>
                <a:gd name="T58" fmla="*/ 0 w 92"/>
                <a:gd name="T5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07">
                  <a:moveTo>
                    <a:pt x="0" y="0"/>
                  </a:moveTo>
                  <a:lnTo>
                    <a:pt x="9" y="4"/>
                  </a:lnTo>
                  <a:lnTo>
                    <a:pt x="18" y="8"/>
                  </a:lnTo>
                  <a:lnTo>
                    <a:pt x="25" y="13"/>
                  </a:lnTo>
                  <a:lnTo>
                    <a:pt x="33" y="18"/>
                  </a:lnTo>
                  <a:lnTo>
                    <a:pt x="39" y="24"/>
                  </a:lnTo>
                  <a:lnTo>
                    <a:pt x="46" y="30"/>
                  </a:lnTo>
                  <a:lnTo>
                    <a:pt x="53" y="37"/>
                  </a:lnTo>
                  <a:lnTo>
                    <a:pt x="60" y="43"/>
                  </a:lnTo>
                  <a:lnTo>
                    <a:pt x="73" y="56"/>
                  </a:lnTo>
                  <a:lnTo>
                    <a:pt x="83" y="70"/>
                  </a:lnTo>
                  <a:lnTo>
                    <a:pt x="91" y="87"/>
                  </a:lnTo>
                  <a:lnTo>
                    <a:pt x="92" y="104"/>
                  </a:lnTo>
                  <a:lnTo>
                    <a:pt x="91" y="107"/>
                  </a:lnTo>
                  <a:lnTo>
                    <a:pt x="89" y="105"/>
                  </a:lnTo>
                  <a:lnTo>
                    <a:pt x="86" y="104"/>
                  </a:lnTo>
                  <a:lnTo>
                    <a:pt x="85" y="102"/>
                  </a:lnTo>
                  <a:lnTo>
                    <a:pt x="79" y="86"/>
                  </a:lnTo>
                  <a:lnTo>
                    <a:pt x="73" y="70"/>
                  </a:lnTo>
                  <a:lnTo>
                    <a:pt x="64" y="55"/>
                  </a:lnTo>
                  <a:lnTo>
                    <a:pt x="53" y="42"/>
                  </a:lnTo>
                  <a:lnTo>
                    <a:pt x="42" y="29"/>
                  </a:lnTo>
                  <a:lnTo>
                    <a:pt x="29" y="17"/>
                  </a:lnTo>
                  <a:lnTo>
                    <a:pt x="14" y="8"/>
                  </a:lnTo>
                  <a:lnTo>
                    <a:pt x="0" y="1"/>
                  </a:lnTo>
                  <a:lnTo>
                    <a:pt x="0" y="1"/>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2" name="Freeform 242"/>
            <p:cNvSpPr>
              <a:spLocks/>
            </p:cNvSpPr>
            <p:nvPr/>
          </p:nvSpPr>
          <p:spPr bwMode="auto">
            <a:xfrm flipH="1">
              <a:off x="1125" y="2137"/>
              <a:ext cx="235" cy="237"/>
            </a:xfrm>
            <a:custGeom>
              <a:avLst/>
              <a:gdLst>
                <a:gd name="T0" fmla="*/ 0 w 235"/>
                <a:gd name="T1" fmla="*/ 237 h 237"/>
                <a:gd name="T2" fmla="*/ 7 w 235"/>
                <a:gd name="T3" fmla="*/ 215 h 237"/>
                <a:gd name="T4" fmla="*/ 16 w 235"/>
                <a:gd name="T5" fmla="*/ 194 h 237"/>
                <a:gd name="T6" fmla="*/ 26 w 235"/>
                <a:gd name="T7" fmla="*/ 174 h 237"/>
                <a:gd name="T8" fmla="*/ 37 w 235"/>
                <a:gd name="T9" fmla="*/ 155 h 237"/>
                <a:gd name="T10" fmla="*/ 50 w 235"/>
                <a:gd name="T11" fmla="*/ 135 h 237"/>
                <a:gd name="T12" fmla="*/ 63 w 235"/>
                <a:gd name="T13" fmla="*/ 117 h 237"/>
                <a:gd name="T14" fmla="*/ 77 w 235"/>
                <a:gd name="T15" fmla="*/ 99 h 237"/>
                <a:gd name="T16" fmla="*/ 93 w 235"/>
                <a:gd name="T17" fmla="*/ 82 h 237"/>
                <a:gd name="T18" fmla="*/ 101 w 235"/>
                <a:gd name="T19" fmla="*/ 74 h 237"/>
                <a:gd name="T20" fmla="*/ 108 w 235"/>
                <a:gd name="T21" fmla="*/ 68 h 237"/>
                <a:gd name="T22" fmla="*/ 117 w 235"/>
                <a:gd name="T23" fmla="*/ 61 h 237"/>
                <a:gd name="T24" fmla="*/ 127 w 235"/>
                <a:gd name="T25" fmla="*/ 55 h 237"/>
                <a:gd name="T26" fmla="*/ 136 w 235"/>
                <a:gd name="T27" fmla="*/ 49 h 237"/>
                <a:gd name="T28" fmla="*/ 146 w 235"/>
                <a:gd name="T29" fmla="*/ 43 h 237"/>
                <a:gd name="T30" fmla="*/ 155 w 235"/>
                <a:gd name="T31" fmla="*/ 38 h 237"/>
                <a:gd name="T32" fmla="*/ 164 w 235"/>
                <a:gd name="T33" fmla="*/ 33 h 237"/>
                <a:gd name="T34" fmla="*/ 172 w 235"/>
                <a:gd name="T35" fmla="*/ 29 h 237"/>
                <a:gd name="T36" fmla="*/ 180 w 235"/>
                <a:gd name="T37" fmla="*/ 25 h 237"/>
                <a:gd name="T38" fmla="*/ 188 w 235"/>
                <a:gd name="T39" fmla="*/ 22 h 237"/>
                <a:gd name="T40" fmla="*/ 196 w 235"/>
                <a:gd name="T41" fmla="*/ 18 h 237"/>
                <a:gd name="T42" fmla="*/ 203 w 235"/>
                <a:gd name="T43" fmla="*/ 14 h 237"/>
                <a:gd name="T44" fmla="*/ 211 w 235"/>
                <a:gd name="T45" fmla="*/ 10 h 237"/>
                <a:gd name="T46" fmla="*/ 218 w 235"/>
                <a:gd name="T47" fmla="*/ 7 h 237"/>
                <a:gd name="T48" fmla="*/ 224 w 235"/>
                <a:gd name="T49" fmla="*/ 1 h 237"/>
                <a:gd name="T50" fmla="*/ 228 w 235"/>
                <a:gd name="T51" fmla="*/ 0 h 237"/>
                <a:gd name="T52" fmla="*/ 232 w 235"/>
                <a:gd name="T53" fmla="*/ 3 h 237"/>
                <a:gd name="T54" fmla="*/ 235 w 235"/>
                <a:gd name="T55" fmla="*/ 5 h 237"/>
                <a:gd name="T56" fmla="*/ 235 w 235"/>
                <a:gd name="T57" fmla="*/ 9 h 237"/>
                <a:gd name="T58" fmla="*/ 229 w 235"/>
                <a:gd name="T59" fmla="*/ 18 h 237"/>
                <a:gd name="T60" fmla="*/ 222 w 235"/>
                <a:gd name="T61" fmla="*/ 23 h 237"/>
                <a:gd name="T62" fmla="*/ 212 w 235"/>
                <a:gd name="T63" fmla="*/ 29 h 237"/>
                <a:gd name="T64" fmla="*/ 203 w 235"/>
                <a:gd name="T65" fmla="*/ 34 h 237"/>
                <a:gd name="T66" fmla="*/ 193 w 235"/>
                <a:gd name="T67" fmla="*/ 40 h 237"/>
                <a:gd name="T68" fmla="*/ 183 w 235"/>
                <a:gd name="T69" fmla="*/ 48 h 237"/>
                <a:gd name="T70" fmla="*/ 171 w 235"/>
                <a:gd name="T71" fmla="*/ 55 h 237"/>
                <a:gd name="T72" fmla="*/ 160 w 235"/>
                <a:gd name="T73" fmla="*/ 61 h 237"/>
                <a:gd name="T74" fmla="*/ 150 w 235"/>
                <a:gd name="T75" fmla="*/ 68 h 237"/>
                <a:gd name="T76" fmla="*/ 138 w 235"/>
                <a:gd name="T77" fmla="*/ 74 h 237"/>
                <a:gd name="T78" fmla="*/ 128 w 235"/>
                <a:gd name="T79" fmla="*/ 81 h 237"/>
                <a:gd name="T80" fmla="*/ 117 w 235"/>
                <a:gd name="T81" fmla="*/ 87 h 237"/>
                <a:gd name="T82" fmla="*/ 99 w 235"/>
                <a:gd name="T83" fmla="*/ 100 h 237"/>
                <a:gd name="T84" fmla="*/ 81 w 235"/>
                <a:gd name="T85" fmla="*/ 117 h 237"/>
                <a:gd name="T86" fmla="*/ 64 w 235"/>
                <a:gd name="T87" fmla="*/ 135 h 237"/>
                <a:gd name="T88" fmla="*/ 49 w 235"/>
                <a:gd name="T89" fmla="*/ 154 h 237"/>
                <a:gd name="T90" fmla="*/ 34 w 235"/>
                <a:gd name="T91" fmla="*/ 174 h 237"/>
                <a:gd name="T92" fmla="*/ 21 w 235"/>
                <a:gd name="T93" fmla="*/ 195 h 237"/>
                <a:gd name="T94" fmla="*/ 10 w 235"/>
                <a:gd name="T95" fmla="*/ 216 h 237"/>
                <a:gd name="T96" fmla="*/ 0 w 235"/>
                <a:gd name="T97" fmla="*/ 237 h 237"/>
                <a:gd name="T98" fmla="*/ 0 w 235"/>
                <a:gd name="T99" fmla="*/ 237 h 237"/>
                <a:gd name="T100" fmla="*/ 0 w 235"/>
                <a:gd name="T101" fmla="*/ 237 h 237"/>
                <a:gd name="T102" fmla="*/ 0 w 235"/>
                <a:gd name="T103" fmla="*/ 237 h 237"/>
                <a:gd name="T104" fmla="*/ 0 w 235"/>
                <a:gd name="T105" fmla="*/ 237 h 237"/>
                <a:gd name="T106" fmla="*/ 0 w 235"/>
                <a:gd name="T10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237">
                  <a:moveTo>
                    <a:pt x="0" y="237"/>
                  </a:moveTo>
                  <a:lnTo>
                    <a:pt x="7" y="215"/>
                  </a:lnTo>
                  <a:lnTo>
                    <a:pt x="16" y="194"/>
                  </a:lnTo>
                  <a:lnTo>
                    <a:pt x="26" y="174"/>
                  </a:lnTo>
                  <a:lnTo>
                    <a:pt x="37" y="155"/>
                  </a:lnTo>
                  <a:lnTo>
                    <a:pt x="50" y="135"/>
                  </a:lnTo>
                  <a:lnTo>
                    <a:pt x="63" y="117"/>
                  </a:lnTo>
                  <a:lnTo>
                    <a:pt x="77" y="99"/>
                  </a:lnTo>
                  <a:lnTo>
                    <a:pt x="93" y="82"/>
                  </a:lnTo>
                  <a:lnTo>
                    <a:pt x="101" y="74"/>
                  </a:lnTo>
                  <a:lnTo>
                    <a:pt x="108" y="68"/>
                  </a:lnTo>
                  <a:lnTo>
                    <a:pt x="117" y="61"/>
                  </a:lnTo>
                  <a:lnTo>
                    <a:pt x="127" y="55"/>
                  </a:lnTo>
                  <a:lnTo>
                    <a:pt x="136" y="49"/>
                  </a:lnTo>
                  <a:lnTo>
                    <a:pt x="146" y="43"/>
                  </a:lnTo>
                  <a:lnTo>
                    <a:pt x="155" y="38"/>
                  </a:lnTo>
                  <a:lnTo>
                    <a:pt x="164" y="33"/>
                  </a:lnTo>
                  <a:lnTo>
                    <a:pt x="172" y="29"/>
                  </a:lnTo>
                  <a:lnTo>
                    <a:pt x="180" y="25"/>
                  </a:lnTo>
                  <a:lnTo>
                    <a:pt x="188" y="22"/>
                  </a:lnTo>
                  <a:lnTo>
                    <a:pt x="196" y="18"/>
                  </a:lnTo>
                  <a:lnTo>
                    <a:pt x="203" y="14"/>
                  </a:lnTo>
                  <a:lnTo>
                    <a:pt x="211" y="10"/>
                  </a:lnTo>
                  <a:lnTo>
                    <a:pt x="218" y="7"/>
                  </a:lnTo>
                  <a:lnTo>
                    <a:pt x="224" y="1"/>
                  </a:lnTo>
                  <a:lnTo>
                    <a:pt x="228" y="0"/>
                  </a:lnTo>
                  <a:lnTo>
                    <a:pt x="232" y="3"/>
                  </a:lnTo>
                  <a:lnTo>
                    <a:pt x="235" y="5"/>
                  </a:lnTo>
                  <a:lnTo>
                    <a:pt x="235" y="9"/>
                  </a:lnTo>
                  <a:lnTo>
                    <a:pt x="229" y="18"/>
                  </a:lnTo>
                  <a:lnTo>
                    <a:pt x="222" y="23"/>
                  </a:lnTo>
                  <a:lnTo>
                    <a:pt x="212" y="29"/>
                  </a:lnTo>
                  <a:lnTo>
                    <a:pt x="203" y="34"/>
                  </a:lnTo>
                  <a:lnTo>
                    <a:pt x="193" y="40"/>
                  </a:lnTo>
                  <a:lnTo>
                    <a:pt x="183" y="48"/>
                  </a:lnTo>
                  <a:lnTo>
                    <a:pt x="171" y="55"/>
                  </a:lnTo>
                  <a:lnTo>
                    <a:pt x="160" y="61"/>
                  </a:lnTo>
                  <a:lnTo>
                    <a:pt x="150" y="68"/>
                  </a:lnTo>
                  <a:lnTo>
                    <a:pt x="138" y="74"/>
                  </a:lnTo>
                  <a:lnTo>
                    <a:pt x="128" y="81"/>
                  </a:lnTo>
                  <a:lnTo>
                    <a:pt x="117" y="87"/>
                  </a:lnTo>
                  <a:lnTo>
                    <a:pt x="99" y="100"/>
                  </a:lnTo>
                  <a:lnTo>
                    <a:pt x="81" y="117"/>
                  </a:lnTo>
                  <a:lnTo>
                    <a:pt x="64" y="135"/>
                  </a:lnTo>
                  <a:lnTo>
                    <a:pt x="49" y="154"/>
                  </a:lnTo>
                  <a:lnTo>
                    <a:pt x="34" y="174"/>
                  </a:lnTo>
                  <a:lnTo>
                    <a:pt x="21" y="195"/>
                  </a:lnTo>
                  <a:lnTo>
                    <a:pt x="10" y="216"/>
                  </a:lnTo>
                  <a:lnTo>
                    <a:pt x="0" y="237"/>
                  </a:lnTo>
                  <a:lnTo>
                    <a:pt x="0" y="237"/>
                  </a:lnTo>
                  <a:lnTo>
                    <a:pt x="0" y="237"/>
                  </a:lnTo>
                  <a:lnTo>
                    <a:pt x="0" y="237"/>
                  </a:lnTo>
                  <a:lnTo>
                    <a:pt x="0" y="237"/>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3" name="Freeform 243"/>
            <p:cNvSpPr>
              <a:spLocks/>
            </p:cNvSpPr>
            <p:nvPr/>
          </p:nvSpPr>
          <p:spPr bwMode="auto">
            <a:xfrm flipH="1">
              <a:off x="1079" y="2114"/>
              <a:ext cx="329" cy="105"/>
            </a:xfrm>
            <a:custGeom>
              <a:avLst/>
              <a:gdLst>
                <a:gd name="T0" fmla="*/ 329 w 329"/>
                <a:gd name="T1" fmla="*/ 0 h 105"/>
                <a:gd name="T2" fmla="*/ 310 w 329"/>
                <a:gd name="T3" fmla="*/ 17 h 105"/>
                <a:gd name="T4" fmla="*/ 289 w 329"/>
                <a:gd name="T5" fmla="*/ 31 h 105"/>
                <a:gd name="T6" fmla="*/ 267 w 329"/>
                <a:gd name="T7" fmla="*/ 45 h 105"/>
                <a:gd name="T8" fmla="*/ 245 w 329"/>
                <a:gd name="T9" fmla="*/ 57 h 105"/>
                <a:gd name="T10" fmla="*/ 221 w 329"/>
                <a:gd name="T11" fmla="*/ 67 h 105"/>
                <a:gd name="T12" fmla="*/ 197 w 329"/>
                <a:gd name="T13" fmla="*/ 76 h 105"/>
                <a:gd name="T14" fmla="*/ 172 w 329"/>
                <a:gd name="T15" fmla="*/ 85 h 105"/>
                <a:gd name="T16" fmla="*/ 147 w 329"/>
                <a:gd name="T17" fmla="*/ 92 h 105"/>
                <a:gd name="T18" fmla="*/ 132 w 329"/>
                <a:gd name="T19" fmla="*/ 96 h 105"/>
                <a:gd name="T20" fmla="*/ 115 w 329"/>
                <a:gd name="T21" fmla="*/ 98 h 105"/>
                <a:gd name="T22" fmla="*/ 97 w 329"/>
                <a:gd name="T23" fmla="*/ 102 h 105"/>
                <a:gd name="T24" fmla="*/ 77 w 329"/>
                <a:gd name="T25" fmla="*/ 104 h 105"/>
                <a:gd name="T26" fmla="*/ 58 w 329"/>
                <a:gd name="T27" fmla="*/ 105 h 105"/>
                <a:gd name="T28" fmla="*/ 39 w 329"/>
                <a:gd name="T29" fmla="*/ 104 h 105"/>
                <a:gd name="T30" fmla="*/ 22 w 329"/>
                <a:gd name="T31" fmla="*/ 102 h 105"/>
                <a:gd name="T32" fmla="*/ 7 w 329"/>
                <a:gd name="T33" fmla="*/ 97 h 105"/>
                <a:gd name="T34" fmla="*/ 4 w 329"/>
                <a:gd name="T35" fmla="*/ 96 h 105"/>
                <a:gd name="T36" fmla="*/ 2 w 329"/>
                <a:gd name="T37" fmla="*/ 93 h 105"/>
                <a:gd name="T38" fmla="*/ 0 w 329"/>
                <a:gd name="T39" fmla="*/ 91 h 105"/>
                <a:gd name="T40" fmla="*/ 2 w 329"/>
                <a:gd name="T41" fmla="*/ 88 h 105"/>
                <a:gd name="T42" fmla="*/ 5 w 329"/>
                <a:gd name="T43" fmla="*/ 85 h 105"/>
                <a:gd name="T44" fmla="*/ 11 w 329"/>
                <a:gd name="T45" fmla="*/ 84 h 105"/>
                <a:gd name="T46" fmla="*/ 17 w 329"/>
                <a:gd name="T47" fmla="*/ 83 h 105"/>
                <a:gd name="T48" fmla="*/ 22 w 329"/>
                <a:gd name="T49" fmla="*/ 83 h 105"/>
                <a:gd name="T50" fmla="*/ 29 w 329"/>
                <a:gd name="T51" fmla="*/ 83 h 105"/>
                <a:gd name="T52" fmla="*/ 34 w 329"/>
                <a:gd name="T53" fmla="*/ 82 h 105"/>
                <a:gd name="T54" fmla="*/ 39 w 329"/>
                <a:gd name="T55" fmla="*/ 82 h 105"/>
                <a:gd name="T56" fmla="*/ 45 w 329"/>
                <a:gd name="T57" fmla="*/ 82 h 105"/>
                <a:gd name="T58" fmla="*/ 55 w 329"/>
                <a:gd name="T59" fmla="*/ 80 h 105"/>
                <a:gd name="T60" fmla="*/ 65 w 329"/>
                <a:gd name="T61" fmla="*/ 80 h 105"/>
                <a:gd name="T62" fmla="*/ 76 w 329"/>
                <a:gd name="T63" fmla="*/ 79 h 105"/>
                <a:gd name="T64" fmla="*/ 86 w 329"/>
                <a:gd name="T65" fmla="*/ 78 h 105"/>
                <a:gd name="T66" fmla="*/ 95 w 329"/>
                <a:gd name="T67" fmla="*/ 78 h 105"/>
                <a:gd name="T68" fmla="*/ 106 w 329"/>
                <a:gd name="T69" fmla="*/ 76 h 105"/>
                <a:gd name="T70" fmla="*/ 116 w 329"/>
                <a:gd name="T71" fmla="*/ 75 h 105"/>
                <a:gd name="T72" fmla="*/ 126 w 329"/>
                <a:gd name="T73" fmla="*/ 74 h 105"/>
                <a:gd name="T74" fmla="*/ 154 w 329"/>
                <a:gd name="T75" fmla="*/ 70 h 105"/>
                <a:gd name="T76" fmla="*/ 181 w 329"/>
                <a:gd name="T77" fmla="*/ 63 h 105"/>
                <a:gd name="T78" fmla="*/ 207 w 329"/>
                <a:gd name="T79" fmla="*/ 57 h 105"/>
                <a:gd name="T80" fmla="*/ 233 w 329"/>
                <a:gd name="T81" fmla="*/ 48 h 105"/>
                <a:gd name="T82" fmla="*/ 258 w 329"/>
                <a:gd name="T83" fmla="*/ 39 h 105"/>
                <a:gd name="T84" fmla="*/ 283 w 329"/>
                <a:gd name="T85" fmla="*/ 27 h 105"/>
                <a:gd name="T86" fmla="*/ 306 w 329"/>
                <a:gd name="T87" fmla="*/ 14 h 105"/>
                <a:gd name="T88" fmla="*/ 329 w 329"/>
                <a:gd name="T89" fmla="*/ 0 h 105"/>
                <a:gd name="T90" fmla="*/ 329 w 329"/>
                <a:gd name="T91" fmla="*/ 0 h 105"/>
                <a:gd name="T92" fmla="*/ 329 w 329"/>
                <a:gd name="T93" fmla="*/ 0 h 105"/>
                <a:gd name="T94" fmla="*/ 329 w 329"/>
                <a:gd name="T95" fmla="*/ 0 h 105"/>
                <a:gd name="T96" fmla="*/ 329 w 329"/>
                <a:gd name="T97" fmla="*/ 0 h 105"/>
                <a:gd name="T98" fmla="*/ 329 w 329"/>
                <a:gd name="T9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105">
                  <a:moveTo>
                    <a:pt x="329" y="0"/>
                  </a:moveTo>
                  <a:lnTo>
                    <a:pt x="310" y="17"/>
                  </a:lnTo>
                  <a:lnTo>
                    <a:pt x="289" y="31"/>
                  </a:lnTo>
                  <a:lnTo>
                    <a:pt x="267" y="45"/>
                  </a:lnTo>
                  <a:lnTo>
                    <a:pt x="245" y="57"/>
                  </a:lnTo>
                  <a:lnTo>
                    <a:pt x="221" y="67"/>
                  </a:lnTo>
                  <a:lnTo>
                    <a:pt x="197" y="76"/>
                  </a:lnTo>
                  <a:lnTo>
                    <a:pt x="172" y="85"/>
                  </a:lnTo>
                  <a:lnTo>
                    <a:pt x="147" y="92"/>
                  </a:lnTo>
                  <a:lnTo>
                    <a:pt x="132" y="96"/>
                  </a:lnTo>
                  <a:lnTo>
                    <a:pt x="115" y="98"/>
                  </a:lnTo>
                  <a:lnTo>
                    <a:pt x="97" y="102"/>
                  </a:lnTo>
                  <a:lnTo>
                    <a:pt x="77" y="104"/>
                  </a:lnTo>
                  <a:lnTo>
                    <a:pt x="58" y="105"/>
                  </a:lnTo>
                  <a:lnTo>
                    <a:pt x="39" y="104"/>
                  </a:lnTo>
                  <a:lnTo>
                    <a:pt x="22" y="102"/>
                  </a:lnTo>
                  <a:lnTo>
                    <a:pt x="7" y="97"/>
                  </a:lnTo>
                  <a:lnTo>
                    <a:pt x="4" y="96"/>
                  </a:lnTo>
                  <a:lnTo>
                    <a:pt x="2" y="93"/>
                  </a:lnTo>
                  <a:lnTo>
                    <a:pt x="0" y="91"/>
                  </a:lnTo>
                  <a:lnTo>
                    <a:pt x="2" y="88"/>
                  </a:lnTo>
                  <a:lnTo>
                    <a:pt x="5" y="85"/>
                  </a:lnTo>
                  <a:lnTo>
                    <a:pt x="11" y="84"/>
                  </a:lnTo>
                  <a:lnTo>
                    <a:pt x="17" y="83"/>
                  </a:lnTo>
                  <a:lnTo>
                    <a:pt x="22" y="83"/>
                  </a:lnTo>
                  <a:lnTo>
                    <a:pt x="29" y="83"/>
                  </a:lnTo>
                  <a:lnTo>
                    <a:pt x="34" y="82"/>
                  </a:lnTo>
                  <a:lnTo>
                    <a:pt x="39" y="82"/>
                  </a:lnTo>
                  <a:lnTo>
                    <a:pt x="45" y="82"/>
                  </a:lnTo>
                  <a:lnTo>
                    <a:pt x="55" y="80"/>
                  </a:lnTo>
                  <a:lnTo>
                    <a:pt x="65" y="80"/>
                  </a:lnTo>
                  <a:lnTo>
                    <a:pt x="76" y="79"/>
                  </a:lnTo>
                  <a:lnTo>
                    <a:pt x="86" y="78"/>
                  </a:lnTo>
                  <a:lnTo>
                    <a:pt x="95" y="78"/>
                  </a:lnTo>
                  <a:lnTo>
                    <a:pt x="106" y="76"/>
                  </a:lnTo>
                  <a:lnTo>
                    <a:pt x="116" y="75"/>
                  </a:lnTo>
                  <a:lnTo>
                    <a:pt x="126" y="74"/>
                  </a:lnTo>
                  <a:lnTo>
                    <a:pt x="154" y="70"/>
                  </a:lnTo>
                  <a:lnTo>
                    <a:pt x="181" y="63"/>
                  </a:lnTo>
                  <a:lnTo>
                    <a:pt x="207" y="57"/>
                  </a:lnTo>
                  <a:lnTo>
                    <a:pt x="233" y="48"/>
                  </a:lnTo>
                  <a:lnTo>
                    <a:pt x="258" y="39"/>
                  </a:lnTo>
                  <a:lnTo>
                    <a:pt x="283" y="27"/>
                  </a:lnTo>
                  <a:lnTo>
                    <a:pt x="306" y="14"/>
                  </a:lnTo>
                  <a:lnTo>
                    <a:pt x="329" y="0"/>
                  </a:lnTo>
                  <a:lnTo>
                    <a:pt x="329" y="0"/>
                  </a:lnTo>
                  <a:lnTo>
                    <a:pt x="329" y="0"/>
                  </a:lnTo>
                  <a:lnTo>
                    <a:pt x="329" y="0"/>
                  </a:lnTo>
                  <a:lnTo>
                    <a:pt x="329" y="0"/>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4" name="Freeform 244"/>
            <p:cNvSpPr>
              <a:spLocks/>
            </p:cNvSpPr>
            <p:nvPr/>
          </p:nvSpPr>
          <p:spPr bwMode="auto">
            <a:xfrm flipH="1">
              <a:off x="999" y="2519"/>
              <a:ext cx="234" cy="274"/>
            </a:xfrm>
            <a:custGeom>
              <a:avLst/>
              <a:gdLst>
                <a:gd name="T0" fmla="*/ 234 w 234"/>
                <a:gd name="T1" fmla="*/ 2 h 274"/>
                <a:gd name="T2" fmla="*/ 215 w 234"/>
                <a:gd name="T3" fmla="*/ 17 h 274"/>
                <a:gd name="T4" fmla="*/ 197 w 234"/>
                <a:gd name="T5" fmla="*/ 33 h 274"/>
                <a:gd name="T6" fmla="*/ 179 w 234"/>
                <a:gd name="T7" fmla="*/ 49 h 274"/>
                <a:gd name="T8" fmla="*/ 162 w 234"/>
                <a:gd name="T9" fmla="*/ 64 h 274"/>
                <a:gd name="T10" fmla="*/ 145 w 234"/>
                <a:gd name="T11" fmla="*/ 81 h 274"/>
                <a:gd name="T12" fmla="*/ 128 w 234"/>
                <a:gd name="T13" fmla="*/ 98 h 274"/>
                <a:gd name="T14" fmla="*/ 113 w 234"/>
                <a:gd name="T15" fmla="*/ 116 h 274"/>
                <a:gd name="T16" fmla="*/ 97 w 234"/>
                <a:gd name="T17" fmla="*/ 134 h 274"/>
                <a:gd name="T18" fmla="*/ 84 w 234"/>
                <a:gd name="T19" fmla="*/ 151 h 274"/>
                <a:gd name="T20" fmla="*/ 72 w 234"/>
                <a:gd name="T21" fmla="*/ 168 h 274"/>
                <a:gd name="T22" fmla="*/ 62 w 234"/>
                <a:gd name="T23" fmla="*/ 186 h 274"/>
                <a:gd name="T24" fmla="*/ 52 w 234"/>
                <a:gd name="T25" fmla="*/ 203 h 274"/>
                <a:gd name="T26" fmla="*/ 40 w 234"/>
                <a:gd name="T27" fmla="*/ 222 h 274"/>
                <a:gd name="T28" fmla="*/ 29 w 234"/>
                <a:gd name="T29" fmla="*/ 240 h 274"/>
                <a:gd name="T30" fmla="*/ 18 w 234"/>
                <a:gd name="T31" fmla="*/ 257 h 274"/>
                <a:gd name="T32" fmla="*/ 5 w 234"/>
                <a:gd name="T33" fmla="*/ 274 h 274"/>
                <a:gd name="T34" fmla="*/ 2 w 234"/>
                <a:gd name="T35" fmla="*/ 274 h 274"/>
                <a:gd name="T36" fmla="*/ 1 w 234"/>
                <a:gd name="T37" fmla="*/ 271 h 274"/>
                <a:gd name="T38" fmla="*/ 0 w 234"/>
                <a:gd name="T39" fmla="*/ 268 h 274"/>
                <a:gd name="T40" fmla="*/ 0 w 234"/>
                <a:gd name="T41" fmla="*/ 266 h 274"/>
                <a:gd name="T42" fmla="*/ 9 w 234"/>
                <a:gd name="T43" fmla="*/ 245 h 274"/>
                <a:gd name="T44" fmla="*/ 19 w 234"/>
                <a:gd name="T45" fmla="*/ 225 h 274"/>
                <a:gd name="T46" fmla="*/ 29 w 234"/>
                <a:gd name="T47" fmla="*/ 206 h 274"/>
                <a:gd name="T48" fmla="*/ 41 w 234"/>
                <a:gd name="T49" fmla="*/ 188 h 274"/>
                <a:gd name="T50" fmla="*/ 54 w 234"/>
                <a:gd name="T51" fmla="*/ 169 h 274"/>
                <a:gd name="T52" fmla="*/ 69 w 234"/>
                <a:gd name="T53" fmla="*/ 151 h 274"/>
                <a:gd name="T54" fmla="*/ 83 w 234"/>
                <a:gd name="T55" fmla="*/ 134 h 274"/>
                <a:gd name="T56" fmla="*/ 98 w 234"/>
                <a:gd name="T57" fmla="*/ 117 h 274"/>
                <a:gd name="T58" fmla="*/ 114 w 234"/>
                <a:gd name="T59" fmla="*/ 102 h 274"/>
                <a:gd name="T60" fmla="*/ 130 w 234"/>
                <a:gd name="T61" fmla="*/ 86 h 274"/>
                <a:gd name="T62" fmla="*/ 147 w 234"/>
                <a:gd name="T63" fmla="*/ 71 h 274"/>
                <a:gd name="T64" fmla="*/ 163 w 234"/>
                <a:gd name="T65" fmla="*/ 56 h 274"/>
                <a:gd name="T66" fmla="*/ 182 w 234"/>
                <a:gd name="T67" fmla="*/ 42 h 274"/>
                <a:gd name="T68" fmla="*/ 199 w 234"/>
                <a:gd name="T69" fmla="*/ 28 h 274"/>
                <a:gd name="T70" fmla="*/ 215 w 234"/>
                <a:gd name="T71" fmla="*/ 13 h 274"/>
                <a:gd name="T72" fmla="*/ 234 w 234"/>
                <a:gd name="T73" fmla="*/ 0 h 274"/>
                <a:gd name="T74" fmla="*/ 234 w 234"/>
                <a:gd name="T75" fmla="*/ 0 h 274"/>
                <a:gd name="T76" fmla="*/ 234 w 234"/>
                <a:gd name="T77" fmla="*/ 0 h 274"/>
                <a:gd name="T78" fmla="*/ 234 w 234"/>
                <a:gd name="T79" fmla="*/ 2 h 274"/>
                <a:gd name="T80" fmla="*/ 234 w 234"/>
                <a:gd name="T81" fmla="*/ 2 h 274"/>
                <a:gd name="T82" fmla="*/ 234 w 234"/>
                <a:gd name="T83" fmla="*/ 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274">
                  <a:moveTo>
                    <a:pt x="234" y="2"/>
                  </a:moveTo>
                  <a:lnTo>
                    <a:pt x="215" y="17"/>
                  </a:lnTo>
                  <a:lnTo>
                    <a:pt x="197" y="33"/>
                  </a:lnTo>
                  <a:lnTo>
                    <a:pt x="179" y="49"/>
                  </a:lnTo>
                  <a:lnTo>
                    <a:pt x="162" y="64"/>
                  </a:lnTo>
                  <a:lnTo>
                    <a:pt x="145" y="81"/>
                  </a:lnTo>
                  <a:lnTo>
                    <a:pt x="128" y="98"/>
                  </a:lnTo>
                  <a:lnTo>
                    <a:pt x="113" y="116"/>
                  </a:lnTo>
                  <a:lnTo>
                    <a:pt x="97" y="134"/>
                  </a:lnTo>
                  <a:lnTo>
                    <a:pt x="84" y="151"/>
                  </a:lnTo>
                  <a:lnTo>
                    <a:pt x="72" y="168"/>
                  </a:lnTo>
                  <a:lnTo>
                    <a:pt x="62" y="186"/>
                  </a:lnTo>
                  <a:lnTo>
                    <a:pt x="52" y="203"/>
                  </a:lnTo>
                  <a:lnTo>
                    <a:pt x="40" y="222"/>
                  </a:lnTo>
                  <a:lnTo>
                    <a:pt x="29" y="240"/>
                  </a:lnTo>
                  <a:lnTo>
                    <a:pt x="18" y="257"/>
                  </a:lnTo>
                  <a:lnTo>
                    <a:pt x="5" y="274"/>
                  </a:lnTo>
                  <a:lnTo>
                    <a:pt x="2" y="274"/>
                  </a:lnTo>
                  <a:lnTo>
                    <a:pt x="1" y="271"/>
                  </a:lnTo>
                  <a:lnTo>
                    <a:pt x="0" y="268"/>
                  </a:lnTo>
                  <a:lnTo>
                    <a:pt x="0" y="266"/>
                  </a:lnTo>
                  <a:lnTo>
                    <a:pt x="9" y="245"/>
                  </a:lnTo>
                  <a:lnTo>
                    <a:pt x="19" y="225"/>
                  </a:lnTo>
                  <a:lnTo>
                    <a:pt x="29" y="206"/>
                  </a:lnTo>
                  <a:lnTo>
                    <a:pt x="41" y="188"/>
                  </a:lnTo>
                  <a:lnTo>
                    <a:pt x="54" y="169"/>
                  </a:lnTo>
                  <a:lnTo>
                    <a:pt x="69" y="151"/>
                  </a:lnTo>
                  <a:lnTo>
                    <a:pt x="83" y="134"/>
                  </a:lnTo>
                  <a:lnTo>
                    <a:pt x="98" y="117"/>
                  </a:lnTo>
                  <a:lnTo>
                    <a:pt x="114" y="102"/>
                  </a:lnTo>
                  <a:lnTo>
                    <a:pt x="130" y="86"/>
                  </a:lnTo>
                  <a:lnTo>
                    <a:pt x="147" y="71"/>
                  </a:lnTo>
                  <a:lnTo>
                    <a:pt x="163" y="56"/>
                  </a:lnTo>
                  <a:lnTo>
                    <a:pt x="182" y="42"/>
                  </a:lnTo>
                  <a:lnTo>
                    <a:pt x="199" y="28"/>
                  </a:lnTo>
                  <a:lnTo>
                    <a:pt x="215" y="13"/>
                  </a:lnTo>
                  <a:lnTo>
                    <a:pt x="234" y="0"/>
                  </a:lnTo>
                  <a:lnTo>
                    <a:pt x="234" y="0"/>
                  </a:lnTo>
                  <a:lnTo>
                    <a:pt x="234" y="0"/>
                  </a:lnTo>
                  <a:lnTo>
                    <a:pt x="234" y="2"/>
                  </a:lnTo>
                  <a:lnTo>
                    <a:pt x="234" y="2"/>
                  </a:lnTo>
                  <a:lnTo>
                    <a:pt x="23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5" name="Freeform 245"/>
            <p:cNvSpPr>
              <a:spLocks/>
            </p:cNvSpPr>
            <p:nvPr/>
          </p:nvSpPr>
          <p:spPr bwMode="auto">
            <a:xfrm flipH="1">
              <a:off x="1076" y="2215"/>
              <a:ext cx="159" cy="133"/>
            </a:xfrm>
            <a:custGeom>
              <a:avLst/>
              <a:gdLst>
                <a:gd name="T0" fmla="*/ 0 w 159"/>
                <a:gd name="T1" fmla="*/ 131 h 133"/>
                <a:gd name="T2" fmla="*/ 4 w 159"/>
                <a:gd name="T3" fmla="*/ 120 h 133"/>
                <a:gd name="T4" fmla="*/ 9 w 159"/>
                <a:gd name="T5" fmla="*/ 108 h 133"/>
                <a:gd name="T6" fmla="*/ 16 w 159"/>
                <a:gd name="T7" fmla="*/ 95 h 133"/>
                <a:gd name="T8" fmla="*/ 22 w 159"/>
                <a:gd name="T9" fmla="*/ 83 h 133"/>
                <a:gd name="T10" fmla="*/ 29 w 159"/>
                <a:gd name="T11" fmla="*/ 72 h 133"/>
                <a:gd name="T12" fmla="*/ 37 w 159"/>
                <a:gd name="T13" fmla="*/ 61 h 133"/>
                <a:gd name="T14" fmla="*/ 44 w 159"/>
                <a:gd name="T15" fmla="*/ 51 h 133"/>
                <a:gd name="T16" fmla="*/ 54 w 159"/>
                <a:gd name="T17" fmla="*/ 42 h 133"/>
                <a:gd name="T18" fmla="*/ 64 w 159"/>
                <a:gd name="T19" fmla="*/ 33 h 133"/>
                <a:gd name="T20" fmla="*/ 76 w 159"/>
                <a:gd name="T21" fmla="*/ 25 h 133"/>
                <a:gd name="T22" fmla="*/ 87 w 159"/>
                <a:gd name="T23" fmla="*/ 18 h 133"/>
                <a:gd name="T24" fmla="*/ 99 w 159"/>
                <a:gd name="T25" fmla="*/ 13 h 133"/>
                <a:gd name="T26" fmla="*/ 112 w 159"/>
                <a:gd name="T27" fmla="*/ 8 h 133"/>
                <a:gd name="T28" fmla="*/ 125 w 159"/>
                <a:gd name="T29" fmla="*/ 5 h 133"/>
                <a:gd name="T30" fmla="*/ 139 w 159"/>
                <a:gd name="T31" fmla="*/ 3 h 133"/>
                <a:gd name="T32" fmla="*/ 152 w 159"/>
                <a:gd name="T33" fmla="*/ 0 h 133"/>
                <a:gd name="T34" fmla="*/ 155 w 159"/>
                <a:gd name="T35" fmla="*/ 0 h 133"/>
                <a:gd name="T36" fmla="*/ 158 w 159"/>
                <a:gd name="T37" fmla="*/ 1 h 133"/>
                <a:gd name="T38" fmla="*/ 159 w 159"/>
                <a:gd name="T39" fmla="*/ 3 h 133"/>
                <a:gd name="T40" fmla="*/ 158 w 159"/>
                <a:gd name="T41" fmla="*/ 4 h 133"/>
                <a:gd name="T42" fmla="*/ 147 w 159"/>
                <a:gd name="T43" fmla="*/ 9 h 133"/>
                <a:gd name="T44" fmla="*/ 137 w 159"/>
                <a:gd name="T45" fmla="*/ 14 h 133"/>
                <a:gd name="T46" fmla="*/ 128 w 159"/>
                <a:gd name="T47" fmla="*/ 20 h 133"/>
                <a:gd name="T48" fmla="*/ 117 w 159"/>
                <a:gd name="T49" fmla="*/ 25 h 133"/>
                <a:gd name="T50" fmla="*/ 108 w 159"/>
                <a:gd name="T51" fmla="*/ 30 h 133"/>
                <a:gd name="T52" fmla="*/ 99 w 159"/>
                <a:gd name="T53" fmla="*/ 37 h 133"/>
                <a:gd name="T54" fmla="*/ 89 w 159"/>
                <a:gd name="T55" fmla="*/ 43 h 133"/>
                <a:gd name="T56" fmla="*/ 80 w 159"/>
                <a:gd name="T57" fmla="*/ 50 h 133"/>
                <a:gd name="T58" fmla="*/ 68 w 159"/>
                <a:gd name="T59" fmla="*/ 59 h 133"/>
                <a:gd name="T60" fmla="*/ 56 w 159"/>
                <a:gd name="T61" fmla="*/ 68 h 133"/>
                <a:gd name="T62" fmla="*/ 44 w 159"/>
                <a:gd name="T63" fmla="*/ 77 h 133"/>
                <a:gd name="T64" fmla="*/ 34 w 159"/>
                <a:gd name="T65" fmla="*/ 86 h 133"/>
                <a:gd name="T66" fmla="*/ 24 w 159"/>
                <a:gd name="T67" fmla="*/ 96 h 133"/>
                <a:gd name="T68" fmla="*/ 15 w 159"/>
                <a:gd name="T69" fmla="*/ 108 h 133"/>
                <a:gd name="T70" fmla="*/ 7 w 159"/>
                <a:gd name="T71" fmla="*/ 120 h 133"/>
                <a:gd name="T72" fmla="*/ 0 w 159"/>
                <a:gd name="T73" fmla="*/ 133 h 133"/>
                <a:gd name="T74" fmla="*/ 0 w 159"/>
                <a:gd name="T75" fmla="*/ 133 h 133"/>
                <a:gd name="T76" fmla="*/ 0 w 159"/>
                <a:gd name="T77" fmla="*/ 133 h 133"/>
                <a:gd name="T78" fmla="*/ 0 w 159"/>
                <a:gd name="T79" fmla="*/ 133 h 133"/>
                <a:gd name="T80" fmla="*/ 0 w 159"/>
                <a:gd name="T81" fmla="*/ 131 h 133"/>
                <a:gd name="T82" fmla="*/ 0 w 159"/>
                <a:gd name="T83"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 h="133">
                  <a:moveTo>
                    <a:pt x="0" y="131"/>
                  </a:moveTo>
                  <a:lnTo>
                    <a:pt x="4" y="120"/>
                  </a:lnTo>
                  <a:lnTo>
                    <a:pt x="9" y="108"/>
                  </a:lnTo>
                  <a:lnTo>
                    <a:pt x="16" y="95"/>
                  </a:lnTo>
                  <a:lnTo>
                    <a:pt x="22" y="83"/>
                  </a:lnTo>
                  <a:lnTo>
                    <a:pt x="29" y="72"/>
                  </a:lnTo>
                  <a:lnTo>
                    <a:pt x="37" y="61"/>
                  </a:lnTo>
                  <a:lnTo>
                    <a:pt x="44" y="51"/>
                  </a:lnTo>
                  <a:lnTo>
                    <a:pt x="54" y="42"/>
                  </a:lnTo>
                  <a:lnTo>
                    <a:pt x="64" y="33"/>
                  </a:lnTo>
                  <a:lnTo>
                    <a:pt x="76" y="25"/>
                  </a:lnTo>
                  <a:lnTo>
                    <a:pt x="87" y="18"/>
                  </a:lnTo>
                  <a:lnTo>
                    <a:pt x="99" y="13"/>
                  </a:lnTo>
                  <a:lnTo>
                    <a:pt x="112" y="8"/>
                  </a:lnTo>
                  <a:lnTo>
                    <a:pt x="125" y="5"/>
                  </a:lnTo>
                  <a:lnTo>
                    <a:pt x="139" y="3"/>
                  </a:lnTo>
                  <a:lnTo>
                    <a:pt x="152" y="0"/>
                  </a:lnTo>
                  <a:lnTo>
                    <a:pt x="155" y="0"/>
                  </a:lnTo>
                  <a:lnTo>
                    <a:pt x="158" y="1"/>
                  </a:lnTo>
                  <a:lnTo>
                    <a:pt x="159" y="3"/>
                  </a:lnTo>
                  <a:lnTo>
                    <a:pt x="158" y="4"/>
                  </a:lnTo>
                  <a:lnTo>
                    <a:pt x="147" y="9"/>
                  </a:lnTo>
                  <a:lnTo>
                    <a:pt x="137" y="14"/>
                  </a:lnTo>
                  <a:lnTo>
                    <a:pt x="128" y="20"/>
                  </a:lnTo>
                  <a:lnTo>
                    <a:pt x="117" y="25"/>
                  </a:lnTo>
                  <a:lnTo>
                    <a:pt x="108" y="30"/>
                  </a:lnTo>
                  <a:lnTo>
                    <a:pt x="99" y="37"/>
                  </a:lnTo>
                  <a:lnTo>
                    <a:pt x="89" y="43"/>
                  </a:lnTo>
                  <a:lnTo>
                    <a:pt x="80" y="50"/>
                  </a:lnTo>
                  <a:lnTo>
                    <a:pt x="68" y="59"/>
                  </a:lnTo>
                  <a:lnTo>
                    <a:pt x="56" y="68"/>
                  </a:lnTo>
                  <a:lnTo>
                    <a:pt x="44" y="77"/>
                  </a:lnTo>
                  <a:lnTo>
                    <a:pt x="34" y="86"/>
                  </a:lnTo>
                  <a:lnTo>
                    <a:pt x="24" y="96"/>
                  </a:lnTo>
                  <a:lnTo>
                    <a:pt x="15" y="108"/>
                  </a:lnTo>
                  <a:lnTo>
                    <a:pt x="7" y="120"/>
                  </a:lnTo>
                  <a:lnTo>
                    <a:pt x="0" y="133"/>
                  </a:lnTo>
                  <a:lnTo>
                    <a:pt x="0" y="133"/>
                  </a:lnTo>
                  <a:lnTo>
                    <a:pt x="0" y="133"/>
                  </a:lnTo>
                  <a:lnTo>
                    <a:pt x="0" y="133"/>
                  </a:lnTo>
                  <a:lnTo>
                    <a:pt x="0" y="131"/>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6" name="Freeform 246"/>
            <p:cNvSpPr>
              <a:spLocks/>
            </p:cNvSpPr>
            <p:nvPr/>
          </p:nvSpPr>
          <p:spPr bwMode="auto">
            <a:xfrm flipH="1">
              <a:off x="1406" y="2910"/>
              <a:ext cx="91" cy="123"/>
            </a:xfrm>
            <a:custGeom>
              <a:avLst/>
              <a:gdLst>
                <a:gd name="T0" fmla="*/ 91 w 91"/>
                <a:gd name="T1" fmla="*/ 0 h 123"/>
                <a:gd name="T2" fmla="*/ 88 w 91"/>
                <a:gd name="T3" fmla="*/ 18 h 123"/>
                <a:gd name="T4" fmla="*/ 83 w 91"/>
                <a:gd name="T5" fmla="*/ 33 h 123"/>
                <a:gd name="T6" fmla="*/ 75 w 91"/>
                <a:gd name="T7" fmla="*/ 50 h 123"/>
                <a:gd name="T8" fmla="*/ 65 w 91"/>
                <a:gd name="T9" fmla="*/ 65 h 123"/>
                <a:gd name="T10" fmla="*/ 59 w 91"/>
                <a:gd name="T11" fmla="*/ 72 h 123"/>
                <a:gd name="T12" fmla="*/ 54 w 91"/>
                <a:gd name="T13" fmla="*/ 80 h 123"/>
                <a:gd name="T14" fmla="*/ 48 w 91"/>
                <a:gd name="T15" fmla="*/ 88 h 123"/>
                <a:gd name="T16" fmla="*/ 41 w 91"/>
                <a:gd name="T17" fmla="*/ 96 h 123"/>
                <a:gd name="T18" fmla="*/ 35 w 91"/>
                <a:gd name="T19" fmla="*/ 104 h 123"/>
                <a:gd name="T20" fmla="*/ 28 w 91"/>
                <a:gd name="T21" fmla="*/ 111 h 123"/>
                <a:gd name="T22" fmla="*/ 20 w 91"/>
                <a:gd name="T23" fmla="*/ 118 h 123"/>
                <a:gd name="T24" fmla="*/ 13 w 91"/>
                <a:gd name="T25" fmla="*/ 123 h 123"/>
                <a:gd name="T26" fmla="*/ 7 w 91"/>
                <a:gd name="T27" fmla="*/ 123 h 123"/>
                <a:gd name="T28" fmla="*/ 2 w 91"/>
                <a:gd name="T29" fmla="*/ 119 h 123"/>
                <a:gd name="T30" fmla="*/ 0 w 91"/>
                <a:gd name="T31" fmla="*/ 114 h 123"/>
                <a:gd name="T32" fmla="*/ 0 w 91"/>
                <a:gd name="T33" fmla="*/ 109 h 123"/>
                <a:gd name="T34" fmla="*/ 3 w 91"/>
                <a:gd name="T35" fmla="*/ 102 h 123"/>
                <a:gd name="T36" fmla="*/ 10 w 91"/>
                <a:gd name="T37" fmla="*/ 96 h 123"/>
                <a:gd name="T38" fmla="*/ 16 w 91"/>
                <a:gd name="T39" fmla="*/ 89 h 123"/>
                <a:gd name="T40" fmla="*/ 23 w 91"/>
                <a:gd name="T41" fmla="*/ 83 h 123"/>
                <a:gd name="T42" fmla="*/ 29 w 91"/>
                <a:gd name="T43" fmla="*/ 78 h 123"/>
                <a:gd name="T44" fmla="*/ 37 w 91"/>
                <a:gd name="T45" fmla="*/ 72 h 123"/>
                <a:gd name="T46" fmla="*/ 44 w 91"/>
                <a:gd name="T47" fmla="*/ 67 h 123"/>
                <a:gd name="T48" fmla="*/ 50 w 91"/>
                <a:gd name="T49" fmla="*/ 62 h 123"/>
                <a:gd name="T50" fmla="*/ 57 w 91"/>
                <a:gd name="T51" fmla="*/ 56 h 123"/>
                <a:gd name="T52" fmla="*/ 65 w 91"/>
                <a:gd name="T53" fmla="*/ 49 h 123"/>
                <a:gd name="T54" fmla="*/ 70 w 91"/>
                <a:gd name="T55" fmla="*/ 41 h 123"/>
                <a:gd name="T56" fmla="*/ 76 w 91"/>
                <a:gd name="T57" fmla="*/ 33 h 123"/>
                <a:gd name="T58" fmla="*/ 80 w 91"/>
                <a:gd name="T59" fmla="*/ 26 h 123"/>
                <a:gd name="T60" fmla="*/ 84 w 91"/>
                <a:gd name="T61" fmla="*/ 18 h 123"/>
                <a:gd name="T62" fmla="*/ 87 w 91"/>
                <a:gd name="T63" fmla="*/ 9 h 123"/>
                <a:gd name="T64" fmla="*/ 89 w 91"/>
                <a:gd name="T65" fmla="*/ 0 h 123"/>
                <a:gd name="T66" fmla="*/ 89 w 91"/>
                <a:gd name="T67" fmla="*/ 0 h 123"/>
                <a:gd name="T68" fmla="*/ 91 w 91"/>
                <a:gd name="T69" fmla="*/ 0 h 123"/>
                <a:gd name="T70" fmla="*/ 91 w 91"/>
                <a:gd name="T71" fmla="*/ 0 h 123"/>
                <a:gd name="T72" fmla="*/ 91 w 91"/>
                <a:gd name="T73" fmla="*/ 0 h 123"/>
                <a:gd name="T74" fmla="*/ 91 w 91"/>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123">
                  <a:moveTo>
                    <a:pt x="91" y="0"/>
                  </a:moveTo>
                  <a:lnTo>
                    <a:pt x="88" y="18"/>
                  </a:lnTo>
                  <a:lnTo>
                    <a:pt x="83" y="33"/>
                  </a:lnTo>
                  <a:lnTo>
                    <a:pt x="75" y="50"/>
                  </a:lnTo>
                  <a:lnTo>
                    <a:pt x="65" y="65"/>
                  </a:lnTo>
                  <a:lnTo>
                    <a:pt x="59" y="72"/>
                  </a:lnTo>
                  <a:lnTo>
                    <a:pt x="54" y="80"/>
                  </a:lnTo>
                  <a:lnTo>
                    <a:pt x="48" y="88"/>
                  </a:lnTo>
                  <a:lnTo>
                    <a:pt x="41" y="96"/>
                  </a:lnTo>
                  <a:lnTo>
                    <a:pt x="35" y="104"/>
                  </a:lnTo>
                  <a:lnTo>
                    <a:pt x="28" y="111"/>
                  </a:lnTo>
                  <a:lnTo>
                    <a:pt x="20" y="118"/>
                  </a:lnTo>
                  <a:lnTo>
                    <a:pt x="13" y="123"/>
                  </a:lnTo>
                  <a:lnTo>
                    <a:pt x="7" y="123"/>
                  </a:lnTo>
                  <a:lnTo>
                    <a:pt x="2" y="119"/>
                  </a:lnTo>
                  <a:lnTo>
                    <a:pt x="0" y="114"/>
                  </a:lnTo>
                  <a:lnTo>
                    <a:pt x="0" y="109"/>
                  </a:lnTo>
                  <a:lnTo>
                    <a:pt x="3" y="102"/>
                  </a:lnTo>
                  <a:lnTo>
                    <a:pt x="10" y="96"/>
                  </a:lnTo>
                  <a:lnTo>
                    <a:pt x="16" y="89"/>
                  </a:lnTo>
                  <a:lnTo>
                    <a:pt x="23" y="83"/>
                  </a:lnTo>
                  <a:lnTo>
                    <a:pt x="29" y="78"/>
                  </a:lnTo>
                  <a:lnTo>
                    <a:pt x="37" y="72"/>
                  </a:lnTo>
                  <a:lnTo>
                    <a:pt x="44" y="67"/>
                  </a:lnTo>
                  <a:lnTo>
                    <a:pt x="50" y="62"/>
                  </a:lnTo>
                  <a:lnTo>
                    <a:pt x="57" y="56"/>
                  </a:lnTo>
                  <a:lnTo>
                    <a:pt x="65" y="49"/>
                  </a:lnTo>
                  <a:lnTo>
                    <a:pt x="70" y="41"/>
                  </a:lnTo>
                  <a:lnTo>
                    <a:pt x="76" y="33"/>
                  </a:lnTo>
                  <a:lnTo>
                    <a:pt x="80" y="26"/>
                  </a:lnTo>
                  <a:lnTo>
                    <a:pt x="84" y="18"/>
                  </a:lnTo>
                  <a:lnTo>
                    <a:pt x="87" y="9"/>
                  </a:lnTo>
                  <a:lnTo>
                    <a:pt x="89" y="0"/>
                  </a:lnTo>
                  <a:lnTo>
                    <a:pt x="89" y="0"/>
                  </a:lnTo>
                  <a:lnTo>
                    <a:pt x="91" y="0"/>
                  </a:lnTo>
                  <a:lnTo>
                    <a:pt x="91" y="0"/>
                  </a:lnTo>
                  <a:lnTo>
                    <a:pt x="91" y="0"/>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7" name="Freeform 247"/>
            <p:cNvSpPr>
              <a:spLocks/>
            </p:cNvSpPr>
            <p:nvPr/>
          </p:nvSpPr>
          <p:spPr bwMode="auto">
            <a:xfrm flipH="1">
              <a:off x="1378" y="3027"/>
              <a:ext cx="123" cy="857"/>
            </a:xfrm>
            <a:custGeom>
              <a:avLst/>
              <a:gdLst>
                <a:gd name="T0" fmla="*/ 123 w 123"/>
                <a:gd name="T1" fmla="*/ 0 h 857"/>
                <a:gd name="T2" fmla="*/ 118 w 123"/>
                <a:gd name="T3" fmla="*/ 26 h 857"/>
                <a:gd name="T4" fmla="*/ 113 w 123"/>
                <a:gd name="T5" fmla="*/ 52 h 857"/>
                <a:gd name="T6" fmla="*/ 106 w 123"/>
                <a:gd name="T7" fmla="*/ 78 h 857"/>
                <a:gd name="T8" fmla="*/ 98 w 123"/>
                <a:gd name="T9" fmla="*/ 104 h 857"/>
                <a:gd name="T10" fmla="*/ 92 w 123"/>
                <a:gd name="T11" fmla="*/ 130 h 857"/>
                <a:gd name="T12" fmla="*/ 84 w 123"/>
                <a:gd name="T13" fmla="*/ 156 h 857"/>
                <a:gd name="T14" fmla="*/ 78 w 123"/>
                <a:gd name="T15" fmla="*/ 182 h 857"/>
                <a:gd name="T16" fmla="*/ 72 w 123"/>
                <a:gd name="T17" fmla="*/ 208 h 857"/>
                <a:gd name="T18" fmla="*/ 67 w 123"/>
                <a:gd name="T19" fmla="*/ 236 h 857"/>
                <a:gd name="T20" fmla="*/ 62 w 123"/>
                <a:gd name="T21" fmla="*/ 265 h 857"/>
                <a:gd name="T22" fmla="*/ 57 w 123"/>
                <a:gd name="T23" fmla="*/ 294 h 857"/>
                <a:gd name="T24" fmla="*/ 52 w 123"/>
                <a:gd name="T25" fmla="*/ 323 h 857"/>
                <a:gd name="T26" fmla="*/ 46 w 123"/>
                <a:gd name="T27" fmla="*/ 352 h 857"/>
                <a:gd name="T28" fmla="*/ 41 w 123"/>
                <a:gd name="T29" fmla="*/ 381 h 857"/>
                <a:gd name="T30" fmla="*/ 37 w 123"/>
                <a:gd name="T31" fmla="*/ 411 h 857"/>
                <a:gd name="T32" fmla="*/ 33 w 123"/>
                <a:gd name="T33" fmla="*/ 439 h 857"/>
                <a:gd name="T34" fmla="*/ 28 w 123"/>
                <a:gd name="T35" fmla="*/ 491 h 857"/>
                <a:gd name="T36" fmla="*/ 26 w 123"/>
                <a:gd name="T37" fmla="*/ 543 h 857"/>
                <a:gd name="T38" fmla="*/ 27 w 123"/>
                <a:gd name="T39" fmla="*/ 595 h 857"/>
                <a:gd name="T40" fmla="*/ 30 w 123"/>
                <a:gd name="T41" fmla="*/ 649 h 857"/>
                <a:gd name="T42" fmla="*/ 33 w 123"/>
                <a:gd name="T43" fmla="*/ 701 h 857"/>
                <a:gd name="T44" fmla="*/ 41 w 123"/>
                <a:gd name="T45" fmla="*/ 753 h 857"/>
                <a:gd name="T46" fmla="*/ 50 w 123"/>
                <a:gd name="T47" fmla="*/ 805 h 857"/>
                <a:gd name="T48" fmla="*/ 61 w 123"/>
                <a:gd name="T49" fmla="*/ 855 h 857"/>
                <a:gd name="T50" fmla="*/ 61 w 123"/>
                <a:gd name="T51" fmla="*/ 857 h 857"/>
                <a:gd name="T52" fmla="*/ 59 w 123"/>
                <a:gd name="T53" fmla="*/ 857 h 857"/>
                <a:gd name="T54" fmla="*/ 58 w 123"/>
                <a:gd name="T55" fmla="*/ 855 h 857"/>
                <a:gd name="T56" fmla="*/ 57 w 123"/>
                <a:gd name="T57" fmla="*/ 854 h 857"/>
                <a:gd name="T58" fmla="*/ 49 w 123"/>
                <a:gd name="T59" fmla="*/ 831 h 857"/>
                <a:gd name="T60" fmla="*/ 44 w 123"/>
                <a:gd name="T61" fmla="*/ 807 h 857"/>
                <a:gd name="T62" fmla="*/ 40 w 123"/>
                <a:gd name="T63" fmla="*/ 784 h 857"/>
                <a:gd name="T64" fmla="*/ 33 w 123"/>
                <a:gd name="T65" fmla="*/ 760 h 857"/>
                <a:gd name="T66" fmla="*/ 27 w 123"/>
                <a:gd name="T67" fmla="*/ 736 h 857"/>
                <a:gd name="T68" fmla="*/ 22 w 123"/>
                <a:gd name="T69" fmla="*/ 711 h 857"/>
                <a:gd name="T70" fmla="*/ 18 w 123"/>
                <a:gd name="T71" fmla="*/ 685 h 857"/>
                <a:gd name="T72" fmla="*/ 14 w 123"/>
                <a:gd name="T73" fmla="*/ 660 h 857"/>
                <a:gd name="T74" fmla="*/ 6 w 123"/>
                <a:gd name="T75" fmla="*/ 603 h 857"/>
                <a:gd name="T76" fmla="*/ 1 w 123"/>
                <a:gd name="T77" fmla="*/ 545 h 857"/>
                <a:gd name="T78" fmla="*/ 0 w 123"/>
                <a:gd name="T79" fmla="*/ 486 h 857"/>
                <a:gd name="T80" fmla="*/ 2 w 123"/>
                <a:gd name="T81" fmla="*/ 429 h 857"/>
                <a:gd name="T82" fmla="*/ 5 w 123"/>
                <a:gd name="T83" fmla="*/ 402 h 857"/>
                <a:gd name="T84" fmla="*/ 7 w 123"/>
                <a:gd name="T85" fmla="*/ 374 h 857"/>
                <a:gd name="T86" fmla="*/ 11 w 123"/>
                <a:gd name="T87" fmla="*/ 347 h 857"/>
                <a:gd name="T88" fmla="*/ 15 w 123"/>
                <a:gd name="T89" fmla="*/ 320 h 857"/>
                <a:gd name="T90" fmla="*/ 20 w 123"/>
                <a:gd name="T91" fmla="*/ 292 h 857"/>
                <a:gd name="T92" fmla="*/ 27 w 123"/>
                <a:gd name="T93" fmla="*/ 266 h 857"/>
                <a:gd name="T94" fmla="*/ 33 w 123"/>
                <a:gd name="T95" fmla="*/ 239 h 857"/>
                <a:gd name="T96" fmla="*/ 41 w 123"/>
                <a:gd name="T97" fmla="*/ 213 h 857"/>
                <a:gd name="T98" fmla="*/ 50 w 123"/>
                <a:gd name="T99" fmla="*/ 186 h 857"/>
                <a:gd name="T100" fmla="*/ 62 w 123"/>
                <a:gd name="T101" fmla="*/ 160 h 857"/>
                <a:gd name="T102" fmla="*/ 74 w 123"/>
                <a:gd name="T103" fmla="*/ 134 h 857"/>
                <a:gd name="T104" fmla="*/ 85 w 123"/>
                <a:gd name="T105" fmla="*/ 108 h 857"/>
                <a:gd name="T106" fmla="*/ 96 w 123"/>
                <a:gd name="T107" fmla="*/ 82 h 857"/>
                <a:gd name="T108" fmla="*/ 106 w 123"/>
                <a:gd name="T109" fmla="*/ 54 h 857"/>
                <a:gd name="T110" fmla="*/ 115 w 123"/>
                <a:gd name="T111" fmla="*/ 27 h 857"/>
                <a:gd name="T112" fmla="*/ 122 w 123"/>
                <a:gd name="T113" fmla="*/ 0 h 857"/>
                <a:gd name="T114" fmla="*/ 122 w 123"/>
                <a:gd name="T115" fmla="*/ 0 h 857"/>
                <a:gd name="T116" fmla="*/ 123 w 123"/>
                <a:gd name="T117" fmla="*/ 0 h 857"/>
                <a:gd name="T118" fmla="*/ 123 w 123"/>
                <a:gd name="T119" fmla="*/ 0 h 857"/>
                <a:gd name="T120" fmla="*/ 123 w 123"/>
                <a:gd name="T121" fmla="*/ 0 h 857"/>
                <a:gd name="T122" fmla="*/ 123 w 123"/>
                <a:gd name="T123" fmla="*/ 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857">
                  <a:moveTo>
                    <a:pt x="123" y="0"/>
                  </a:moveTo>
                  <a:lnTo>
                    <a:pt x="118" y="26"/>
                  </a:lnTo>
                  <a:lnTo>
                    <a:pt x="113" y="52"/>
                  </a:lnTo>
                  <a:lnTo>
                    <a:pt x="106" y="78"/>
                  </a:lnTo>
                  <a:lnTo>
                    <a:pt x="98" y="104"/>
                  </a:lnTo>
                  <a:lnTo>
                    <a:pt x="92" y="130"/>
                  </a:lnTo>
                  <a:lnTo>
                    <a:pt x="84" y="156"/>
                  </a:lnTo>
                  <a:lnTo>
                    <a:pt x="78" y="182"/>
                  </a:lnTo>
                  <a:lnTo>
                    <a:pt x="72" y="208"/>
                  </a:lnTo>
                  <a:lnTo>
                    <a:pt x="67" y="236"/>
                  </a:lnTo>
                  <a:lnTo>
                    <a:pt x="62" y="265"/>
                  </a:lnTo>
                  <a:lnTo>
                    <a:pt x="57" y="294"/>
                  </a:lnTo>
                  <a:lnTo>
                    <a:pt x="52" y="323"/>
                  </a:lnTo>
                  <a:lnTo>
                    <a:pt x="46" y="352"/>
                  </a:lnTo>
                  <a:lnTo>
                    <a:pt x="41" y="381"/>
                  </a:lnTo>
                  <a:lnTo>
                    <a:pt x="37" y="411"/>
                  </a:lnTo>
                  <a:lnTo>
                    <a:pt x="33" y="439"/>
                  </a:lnTo>
                  <a:lnTo>
                    <a:pt x="28" y="491"/>
                  </a:lnTo>
                  <a:lnTo>
                    <a:pt x="26" y="543"/>
                  </a:lnTo>
                  <a:lnTo>
                    <a:pt x="27" y="595"/>
                  </a:lnTo>
                  <a:lnTo>
                    <a:pt x="30" y="649"/>
                  </a:lnTo>
                  <a:lnTo>
                    <a:pt x="33" y="701"/>
                  </a:lnTo>
                  <a:lnTo>
                    <a:pt x="41" y="753"/>
                  </a:lnTo>
                  <a:lnTo>
                    <a:pt x="50" y="805"/>
                  </a:lnTo>
                  <a:lnTo>
                    <a:pt x="61" y="855"/>
                  </a:lnTo>
                  <a:lnTo>
                    <a:pt x="61" y="857"/>
                  </a:lnTo>
                  <a:lnTo>
                    <a:pt x="59" y="857"/>
                  </a:lnTo>
                  <a:lnTo>
                    <a:pt x="58" y="855"/>
                  </a:lnTo>
                  <a:lnTo>
                    <a:pt x="57" y="854"/>
                  </a:lnTo>
                  <a:lnTo>
                    <a:pt x="49" y="831"/>
                  </a:lnTo>
                  <a:lnTo>
                    <a:pt x="44" y="807"/>
                  </a:lnTo>
                  <a:lnTo>
                    <a:pt x="40" y="784"/>
                  </a:lnTo>
                  <a:lnTo>
                    <a:pt x="33" y="760"/>
                  </a:lnTo>
                  <a:lnTo>
                    <a:pt x="27" y="736"/>
                  </a:lnTo>
                  <a:lnTo>
                    <a:pt x="22" y="711"/>
                  </a:lnTo>
                  <a:lnTo>
                    <a:pt x="18" y="685"/>
                  </a:lnTo>
                  <a:lnTo>
                    <a:pt x="14" y="660"/>
                  </a:lnTo>
                  <a:lnTo>
                    <a:pt x="6" y="603"/>
                  </a:lnTo>
                  <a:lnTo>
                    <a:pt x="1" y="545"/>
                  </a:lnTo>
                  <a:lnTo>
                    <a:pt x="0" y="486"/>
                  </a:lnTo>
                  <a:lnTo>
                    <a:pt x="2" y="429"/>
                  </a:lnTo>
                  <a:lnTo>
                    <a:pt x="5" y="402"/>
                  </a:lnTo>
                  <a:lnTo>
                    <a:pt x="7" y="374"/>
                  </a:lnTo>
                  <a:lnTo>
                    <a:pt x="11" y="347"/>
                  </a:lnTo>
                  <a:lnTo>
                    <a:pt x="15" y="320"/>
                  </a:lnTo>
                  <a:lnTo>
                    <a:pt x="20" y="292"/>
                  </a:lnTo>
                  <a:lnTo>
                    <a:pt x="27" y="266"/>
                  </a:lnTo>
                  <a:lnTo>
                    <a:pt x="33" y="239"/>
                  </a:lnTo>
                  <a:lnTo>
                    <a:pt x="41" y="213"/>
                  </a:lnTo>
                  <a:lnTo>
                    <a:pt x="50" y="186"/>
                  </a:lnTo>
                  <a:lnTo>
                    <a:pt x="62" y="160"/>
                  </a:lnTo>
                  <a:lnTo>
                    <a:pt x="74" y="134"/>
                  </a:lnTo>
                  <a:lnTo>
                    <a:pt x="85" y="108"/>
                  </a:lnTo>
                  <a:lnTo>
                    <a:pt x="96" y="82"/>
                  </a:lnTo>
                  <a:lnTo>
                    <a:pt x="106" y="54"/>
                  </a:lnTo>
                  <a:lnTo>
                    <a:pt x="115" y="27"/>
                  </a:lnTo>
                  <a:lnTo>
                    <a:pt x="122" y="0"/>
                  </a:lnTo>
                  <a:lnTo>
                    <a:pt x="122" y="0"/>
                  </a:lnTo>
                  <a:lnTo>
                    <a:pt x="123" y="0"/>
                  </a:lnTo>
                  <a:lnTo>
                    <a:pt x="123" y="0"/>
                  </a:lnTo>
                  <a:lnTo>
                    <a:pt x="123" y="0"/>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8" name="Freeform 248"/>
            <p:cNvSpPr>
              <a:spLocks/>
            </p:cNvSpPr>
            <p:nvPr/>
          </p:nvSpPr>
          <p:spPr bwMode="auto">
            <a:xfrm flipH="1">
              <a:off x="670" y="3157"/>
              <a:ext cx="210" cy="612"/>
            </a:xfrm>
            <a:custGeom>
              <a:avLst/>
              <a:gdLst>
                <a:gd name="T0" fmla="*/ 0 w 210"/>
                <a:gd name="T1" fmla="*/ 0 h 612"/>
                <a:gd name="T2" fmla="*/ 33 w 210"/>
                <a:gd name="T3" fmla="*/ 24 h 612"/>
                <a:gd name="T4" fmla="*/ 61 w 210"/>
                <a:gd name="T5" fmla="*/ 52 h 612"/>
                <a:gd name="T6" fmla="*/ 86 w 210"/>
                <a:gd name="T7" fmla="*/ 82 h 612"/>
                <a:gd name="T8" fmla="*/ 107 w 210"/>
                <a:gd name="T9" fmla="*/ 113 h 612"/>
                <a:gd name="T10" fmla="*/ 125 w 210"/>
                <a:gd name="T11" fmla="*/ 145 h 612"/>
                <a:gd name="T12" fmla="*/ 141 w 210"/>
                <a:gd name="T13" fmla="*/ 179 h 612"/>
                <a:gd name="T14" fmla="*/ 156 w 210"/>
                <a:gd name="T15" fmla="*/ 214 h 612"/>
                <a:gd name="T16" fmla="*/ 169 w 210"/>
                <a:gd name="T17" fmla="*/ 249 h 612"/>
                <a:gd name="T18" fmla="*/ 182 w 210"/>
                <a:gd name="T19" fmla="*/ 292 h 612"/>
                <a:gd name="T20" fmla="*/ 194 w 210"/>
                <a:gd name="T21" fmla="*/ 337 h 612"/>
                <a:gd name="T22" fmla="*/ 202 w 210"/>
                <a:gd name="T23" fmla="*/ 382 h 612"/>
                <a:gd name="T24" fmla="*/ 208 w 210"/>
                <a:gd name="T25" fmla="*/ 429 h 612"/>
                <a:gd name="T26" fmla="*/ 210 w 210"/>
                <a:gd name="T27" fmla="*/ 476 h 612"/>
                <a:gd name="T28" fmla="*/ 208 w 210"/>
                <a:gd name="T29" fmla="*/ 523 h 612"/>
                <a:gd name="T30" fmla="*/ 203 w 210"/>
                <a:gd name="T31" fmla="*/ 568 h 612"/>
                <a:gd name="T32" fmla="*/ 193 w 210"/>
                <a:gd name="T33" fmla="*/ 611 h 612"/>
                <a:gd name="T34" fmla="*/ 190 w 210"/>
                <a:gd name="T35" fmla="*/ 612 h 612"/>
                <a:gd name="T36" fmla="*/ 188 w 210"/>
                <a:gd name="T37" fmla="*/ 611 h 612"/>
                <a:gd name="T38" fmla="*/ 185 w 210"/>
                <a:gd name="T39" fmla="*/ 608 h 612"/>
                <a:gd name="T40" fmla="*/ 184 w 210"/>
                <a:gd name="T41" fmla="*/ 606 h 612"/>
                <a:gd name="T42" fmla="*/ 185 w 210"/>
                <a:gd name="T43" fmla="*/ 521 h 612"/>
                <a:gd name="T44" fmla="*/ 184 w 210"/>
                <a:gd name="T45" fmla="*/ 437 h 612"/>
                <a:gd name="T46" fmla="*/ 177 w 210"/>
                <a:gd name="T47" fmla="*/ 353 h 612"/>
                <a:gd name="T48" fmla="*/ 163 w 210"/>
                <a:gd name="T49" fmla="*/ 270 h 612"/>
                <a:gd name="T50" fmla="*/ 153 w 210"/>
                <a:gd name="T51" fmla="*/ 231 h 612"/>
                <a:gd name="T52" fmla="*/ 138 w 210"/>
                <a:gd name="T53" fmla="*/ 193 h 612"/>
                <a:gd name="T54" fmla="*/ 123 w 210"/>
                <a:gd name="T55" fmla="*/ 157 h 612"/>
                <a:gd name="T56" fmla="*/ 103 w 210"/>
                <a:gd name="T57" fmla="*/ 122 h 612"/>
                <a:gd name="T58" fmla="*/ 81 w 210"/>
                <a:gd name="T59" fmla="*/ 88 h 612"/>
                <a:gd name="T60" fmla="*/ 56 w 210"/>
                <a:gd name="T61" fmla="*/ 57 h 612"/>
                <a:gd name="T62" fmla="*/ 30 w 210"/>
                <a:gd name="T63" fmla="*/ 27 h 612"/>
                <a:gd name="T64" fmla="*/ 0 w 210"/>
                <a:gd name="T65" fmla="*/ 0 h 612"/>
                <a:gd name="T66" fmla="*/ 0 w 210"/>
                <a:gd name="T67" fmla="*/ 0 h 612"/>
                <a:gd name="T68" fmla="*/ 0 w 210"/>
                <a:gd name="T69" fmla="*/ 0 h 612"/>
                <a:gd name="T70" fmla="*/ 0 w 210"/>
                <a:gd name="T71" fmla="*/ 0 h 612"/>
                <a:gd name="T72" fmla="*/ 0 w 210"/>
                <a:gd name="T73" fmla="*/ 0 h 612"/>
                <a:gd name="T74" fmla="*/ 0 w 210"/>
                <a:gd name="T7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612">
                  <a:moveTo>
                    <a:pt x="0" y="0"/>
                  </a:moveTo>
                  <a:lnTo>
                    <a:pt x="33" y="24"/>
                  </a:lnTo>
                  <a:lnTo>
                    <a:pt x="61" y="52"/>
                  </a:lnTo>
                  <a:lnTo>
                    <a:pt x="86" y="82"/>
                  </a:lnTo>
                  <a:lnTo>
                    <a:pt x="107" y="113"/>
                  </a:lnTo>
                  <a:lnTo>
                    <a:pt x="125" y="145"/>
                  </a:lnTo>
                  <a:lnTo>
                    <a:pt x="141" y="179"/>
                  </a:lnTo>
                  <a:lnTo>
                    <a:pt x="156" y="214"/>
                  </a:lnTo>
                  <a:lnTo>
                    <a:pt x="169" y="249"/>
                  </a:lnTo>
                  <a:lnTo>
                    <a:pt x="182" y="292"/>
                  </a:lnTo>
                  <a:lnTo>
                    <a:pt x="194" y="337"/>
                  </a:lnTo>
                  <a:lnTo>
                    <a:pt x="202" y="382"/>
                  </a:lnTo>
                  <a:lnTo>
                    <a:pt x="208" y="429"/>
                  </a:lnTo>
                  <a:lnTo>
                    <a:pt x="210" y="476"/>
                  </a:lnTo>
                  <a:lnTo>
                    <a:pt x="208" y="523"/>
                  </a:lnTo>
                  <a:lnTo>
                    <a:pt x="203" y="568"/>
                  </a:lnTo>
                  <a:lnTo>
                    <a:pt x="193" y="611"/>
                  </a:lnTo>
                  <a:lnTo>
                    <a:pt x="190" y="612"/>
                  </a:lnTo>
                  <a:lnTo>
                    <a:pt x="188" y="611"/>
                  </a:lnTo>
                  <a:lnTo>
                    <a:pt x="185" y="608"/>
                  </a:lnTo>
                  <a:lnTo>
                    <a:pt x="184" y="606"/>
                  </a:lnTo>
                  <a:lnTo>
                    <a:pt x="185" y="521"/>
                  </a:lnTo>
                  <a:lnTo>
                    <a:pt x="184" y="437"/>
                  </a:lnTo>
                  <a:lnTo>
                    <a:pt x="177" y="353"/>
                  </a:lnTo>
                  <a:lnTo>
                    <a:pt x="163" y="270"/>
                  </a:lnTo>
                  <a:lnTo>
                    <a:pt x="153" y="231"/>
                  </a:lnTo>
                  <a:lnTo>
                    <a:pt x="138" y="193"/>
                  </a:lnTo>
                  <a:lnTo>
                    <a:pt x="123" y="157"/>
                  </a:lnTo>
                  <a:lnTo>
                    <a:pt x="103" y="122"/>
                  </a:lnTo>
                  <a:lnTo>
                    <a:pt x="81" y="88"/>
                  </a:lnTo>
                  <a:lnTo>
                    <a:pt x="56" y="57"/>
                  </a:lnTo>
                  <a:lnTo>
                    <a:pt x="30" y="2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69" name="Freeform 249"/>
            <p:cNvSpPr>
              <a:spLocks/>
            </p:cNvSpPr>
            <p:nvPr/>
          </p:nvSpPr>
          <p:spPr bwMode="auto">
            <a:xfrm flipH="1">
              <a:off x="1352" y="2173"/>
              <a:ext cx="201" cy="457"/>
            </a:xfrm>
            <a:custGeom>
              <a:avLst/>
              <a:gdLst>
                <a:gd name="T0" fmla="*/ 201 w 201"/>
                <a:gd name="T1" fmla="*/ 0 h 457"/>
                <a:gd name="T2" fmla="*/ 184 w 201"/>
                <a:gd name="T3" fmla="*/ 29 h 457"/>
                <a:gd name="T4" fmla="*/ 169 w 201"/>
                <a:gd name="T5" fmla="*/ 58 h 457"/>
                <a:gd name="T6" fmla="*/ 154 w 201"/>
                <a:gd name="T7" fmla="*/ 88 h 457"/>
                <a:gd name="T8" fmla="*/ 141 w 201"/>
                <a:gd name="T9" fmla="*/ 118 h 457"/>
                <a:gd name="T10" fmla="*/ 128 w 201"/>
                <a:gd name="T11" fmla="*/ 147 h 457"/>
                <a:gd name="T12" fmla="*/ 118 w 201"/>
                <a:gd name="T13" fmla="*/ 179 h 457"/>
                <a:gd name="T14" fmla="*/ 108 w 201"/>
                <a:gd name="T15" fmla="*/ 210 h 457"/>
                <a:gd name="T16" fmla="*/ 98 w 201"/>
                <a:gd name="T17" fmla="*/ 242 h 457"/>
                <a:gd name="T18" fmla="*/ 91 w 201"/>
                <a:gd name="T19" fmla="*/ 271 h 457"/>
                <a:gd name="T20" fmla="*/ 83 w 201"/>
                <a:gd name="T21" fmla="*/ 298 h 457"/>
                <a:gd name="T22" fmla="*/ 74 w 201"/>
                <a:gd name="T23" fmla="*/ 326 h 457"/>
                <a:gd name="T24" fmla="*/ 63 w 201"/>
                <a:gd name="T25" fmla="*/ 352 h 457"/>
                <a:gd name="T26" fmla="*/ 58 w 201"/>
                <a:gd name="T27" fmla="*/ 365 h 457"/>
                <a:gd name="T28" fmla="*/ 53 w 201"/>
                <a:gd name="T29" fmla="*/ 378 h 457"/>
                <a:gd name="T30" fmla="*/ 48 w 201"/>
                <a:gd name="T31" fmla="*/ 392 h 457"/>
                <a:gd name="T32" fmla="*/ 43 w 201"/>
                <a:gd name="T33" fmla="*/ 405 h 457"/>
                <a:gd name="T34" fmla="*/ 36 w 201"/>
                <a:gd name="T35" fmla="*/ 419 h 457"/>
                <a:gd name="T36" fmla="*/ 30 w 201"/>
                <a:gd name="T37" fmla="*/ 432 h 457"/>
                <a:gd name="T38" fmla="*/ 22 w 201"/>
                <a:gd name="T39" fmla="*/ 444 h 457"/>
                <a:gd name="T40" fmla="*/ 14 w 201"/>
                <a:gd name="T41" fmla="*/ 454 h 457"/>
                <a:gd name="T42" fmla="*/ 9 w 201"/>
                <a:gd name="T43" fmla="*/ 457 h 457"/>
                <a:gd name="T44" fmla="*/ 4 w 201"/>
                <a:gd name="T45" fmla="*/ 453 h 457"/>
                <a:gd name="T46" fmla="*/ 1 w 201"/>
                <a:gd name="T47" fmla="*/ 447 h 457"/>
                <a:gd name="T48" fmla="*/ 0 w 201"/>
                <a:gd name="T49" fmla="*/ 441 h 457"/>
                <a:gd name="T50" fmla="*/ 1 w 201"/>
                <a:gd name="T51" fmla="*/ 427 h 457"/>
                <a:gd name="T52" fmla="*/ 4 w 201"/>
                <a:gd name="T53" fmla="*/ 413 h 457"/>
                <a:gd name="T54" fmla="*/ 9 w 201"/>
                <a:gd name="T55" fmla="*/ 400 h 457"/>
                <a:gd name="T56" fmla="*/ 15 w 201"/>
                <a:gd name="T57" fmla="*/ 385 h 457"/>
                <a:gd name="T58" fmla="*/ 23 w 201"/>
                <a:gd name="T59" fmla="*/ 372 h 457"/>
                <a:gd name="T60" fmla="*/ 30 w 201"/>
                <a:gd name="T61" fmla="*/ 358 h 457"/>
                <a:gd name="T62" fmla="*/ 37 w 201"/>
                <a:gd name="T63" fmla="*/ 346 h 457"/>
                <a:gd name="T64" fmla="*/ 44 w 201"/>
                <a:gd name="T65" fmla="*/ 333 h 457"/>
                <a:gd name="T66" fmla="*/ 50 w 201"/>
                <a:gd name="T67" fmla="*/ 319 h 457"/>
                <a:gd name="T68" fmla="*/ 57 w 201"/>
                <a:gd name="T69" fmla="*/ 306 h 457"/>
                <a:gd name="T70" fmla="*/ 62 w 201"/>
                <a:gd name="T71" fmla="*/ 290 h 457"/>
                <a:gd name="T72" fmla="*/ 67 w 201"/>
                <a:gd name="T73" fmla="*/ 276 h 457"/>
                <a:gd name="T74" fmla="*/ 72 w 201"/>
                <a:gd name="T75" fmla="*/ 262 h 457"/>
                <a:gd name="T76" fmla="*/ 78 w 201"/>
                <a:gd name="T77" fmla="*/ 248 h 457"/>
                <a:gd name="T78" fmla="*/ 83 w 201"/>
                <a:gd name="T79" fmla="*/ 233 h 457"/>
                <a:gd name="T80" fmla="*/ 88 w 201"/>
                <a:gd name="T81" fmla="*/ 219 h 457"/>
                <a:gd name="T82" fmla="*/ 98 w 201"/>
                <a:gd name="T83" fmla="*/ 190 h 457"/>
                <a:gd name="T84" fmla="*/ 111 w 201"/>
                <a:gd name="T85" fmla="*/ 162 h 457"/>
                <a:gd name="T86" fmla="*/ 124 w 201"/>
                <a:gd name="T87" fmla="*/ 133 h 457"/>
                <a:gd name="T88" fmla="*/ 139 w 201"/>
                <a:gd name="T89" fmla="*/ 106 h 457"/>
                <a:gd name="T90" fmla="*/ 153 w 201"/>
                <a:gd name="T91" fmla="*/ 79 h 457"/>
                <a:gd name="T92" fmla="*/ 169 w 201"/>
                <a:gd name="T93" fmla="*/ 52 h 457"/>
                <a:gd name="T94" fmla="*/ 184 w 201"/>
                <a:gd name="T95" fmla="*/ 26 h 457"/>
                <a:gd name="T96" fmla="*/ 201 w 201"/>
                <a:gd name="T97" fmla="*/ 0 h 457"/>
                <a:gd name="T98" fmla="*/ 201 w 201"/>
                <a:gd name="T99" fmla="*/ 0 h 457"/>
                <a:gd name="T100" fmla="*/ 201 w 201"/>
                <a:gd name="T101" fmla="*/ 0 h 457"/>
                <a:gd name="T102" fmla="*/ 201 w 201"/>
                <a:gd name="T103" fmla="*/ 0 h 457"/>
                <a:gd name="T104" fmla="*/ 201 w 201"/>
                <a:gd name="T105" fmla="*/ 0 h 457"/>
                <a:gd name="T106" fmla="*/ 201 w 201"/>
                <a:gd name="T10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 h="457">
                  <a:moveTo>
                    <a:pt x="201" y="0"/>
                  </a:moveTo>
                  <a:lnTo>
                    <a:pt x="184" y="29"/>
                  </a:lnTo>
                  <a:lnTo>
                    <a:pt x="169" y="58"/>
                  </a:lnTo>
                  <a:lnTo>
                    <a:pt x="154" y="88"/>
                  </a:lnTo>
                  <a:lnTo>
                    <a:pt x="141" y="118"/>
                  </a:lnTo>
                  <a:lnTo>
                    <a:pt x="128" y="147"/>
                  </a:lnTo>
                  <a:lnTo>
                    <a:pt x="118" y="179"/>
                  </a:lnTo>
                  <a:lnTo>
                    <a:pt x="108" y="210"/>
                  </a:lnTo>
                  <a:lnTo>
                    <a:pt x="98" y="242"/>
                  </a:lnTo>
                  <a:lnTo>
                    <a:pt x="91" y="271"/>
                  </a:lnTo>
                  <a:lnTo>
                    <a:pt x="83" y="298"/>
                  </a:lnTo>
                  <a:lnTo>
                    <a:pt x="74" y="326"/>
                  </a:lnTo>
                  <a:lnTo>
                    <a:pt x="63" y="352"/>
                  </a:lnTo>
                  <a:lnTo>
                    <a:pt x="58" y="365"/>
                  </a:lnTo>
                  <a:lnTo>
                    <a:pt x="53" y="378"/>
                  </a:lnTo>
                  <a:lnTo>
                    <a:pt x="48" y="392"/>
                  </a:lnTo>
                  <a:lnTo>
                    <a:pt x="43" y="405"/>
                  </a:lnTo>
                  <a:lnTo>
                    <a:pt x="36" y="419"/>
                  </a:lnTo>
                  <a:lnTo>
                    <a:pt x="30" y="432"/>
                  </a:lnTo>
                  <a:lnTo>
                    <a:pt x="22" y="444"/>
                  </a:lnTo>
                  <a:lnTo>
                    <a:pt x="14" y="454"/>
                  </a:lnTo>
                  <a:lnTo>
                    <a:pt x="9" y="457"/>
                  </a:lnTo>
                  <a:lnTo>
                    <a:pt x="4" y="453"/>
                  </a:lnTo>
                  <a:lnTo>
                    <a:pt x="1" y="447"/>
                  </a:lnTo>
                  <a:lnTo>
                    <a:pt x="0" y="441"/>
                  </a:lnTo>
                  <a:lnTo>
                    <a:pt x="1" y="427"/>
                  </a:lnTo>
                  <a:lnTo>
                    <a:pt x="4" y="413"/>
                  </a:lnTo>
                  <a:lnTo>
                    <a:pt x="9" y="400"/>
                  </a:lnTo>
                  <a:lnTo>
                    <a:pt x="15" y="385"/>
                  </a:lnTo>
                  <a:lnTo>
                    <a:pt x="23" y="372"/>
                  </a:lnTo>
                  <a:lnTo>
                    <a:pt x="30" y="358"/>
                  </a:lnTo>
                  <a:lnTo>
                    <a:pt x="37" y="346"/>
                  </a:lnTo>
                  <a:lnTo>
                    <a:pt x="44" y="333"/>
                  </a:lnTo>
                  <a:lnTo>
                    <a:pt x="50" y="319"/>
                  </a:lnTo>
                  <a:lnTo>
                    <a:pt x="57" y="306"/>
                  </a:lnTo>
                  <a:lnTo>
                    <a:pt x="62" y="290"/>
                  </a:lnTo>
                  <a:lnTo>
                    <a:pt x="67" y="276"/>
                  </a:lnTo>
                  <a:lnTo>
                    <a:pt x="72" y="262"/>
                  </a:lnTo>
                  <a:lnTo>
                    <a:pt x="78" y="248"/>
                  </a:lnTo>
                  <a:lnTo>
                    <a:pt x="83" y="233"/>
                  </a:lnTo>
                  <a:lnTo>
                    <a:pt x="88" y="219"/>
                  </a:lnTo>
                  <a:lnTo>
                    <a:pt x="98" y="190"/>
                  </a:lnTo>
                  <a:lnTo>
                    <a:pt x="111" y="162"/>
                  </a:lnTo>
                  <a:lnTo>
                    <a:pt x="124" y="133"/>
                  </a:lnTo>
                  <a:lnTo>
                    <a:pt x="139" y="106"/>
                  </a:lnTo>
                  <a:lnTo>
                    <a:pt x="153" y="79"/>
                  </a:lnTo>
                  <a:lnTo>
                    <a:pt x="169" y="52"/>
                  </a:lnTo>
                  <a:lnTo>
                    <a:pt x="184" y="26"/>
                  </a:lnTo>
                  <a:lnTo>
                    <a:pt x="201" y="0"/>
                  </a:lnTo>
                  <a:lnTo>
                    <a:pt x="201" y="0"/>
                  </a:lnTo>
                  <a:lnTo>
                    <a:pt x="201" y="0"/>
                  </a:lnTo>
                  <a:lnTo>
                    <a:pt x="201" y="0"/>
                  </a:lnTo>
                  <a:lnTo>
                    <a:pt x="201" y="0"/>
                  </a:lnTo>
                  <a:lnTo>
                    <a:pt x="2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70" name="Freeform 250"/>
            <p:cNvSpPr>
              <a:spLocks/>
            </p:cNvSpPr>
            <p:nvPr/>
          </p:nvSpPr>
          <p:spPr bwMode="auto">
            <a:xfrm flipH="1">
              <a:off x="1625" y="2738"/>
              <a:ext cx="30" cy="40"/>
            </a:xfrm>
            <a:custGeom>
              <a:avLst/>
              <a:gdLst>
                <a:gd name="T0" fmla="*/ 30 w 30"/>
                <a:gd name="T1" fmla="*/ 0 h 40"/>
                <a:gd name="T2" fmla="*/ 24 w 30"/>
                <a:gd name="T3" fmla="*/ 10 h 40"/>
                <a:gd name="T4" fmla="*/ 18 w 30"/>
                <a:gd name="T5" fmla="*/ 19 h 40"/>
                <a:gd name="T6" fmla="*/ 13 w 30"/>
                <a:gd name="T7" fmla="*/ 30 h 40"/>
                <a:gd name="T8" fmla="*/ 7 w 30"/>
                <a:gd name="T9" fmla="*/ 39 h 40"/>
                <a:gd name="T10" fmla="*/ 4 w 30"/>
                <a:gd name="T11" fmla="*/ 40 h 40"/>
                <a:gd name="T12" fmla="*/ 3 w 30"/>
                <a:gd name="T13" fmla="*/ 39 h 40"/>
                <a:gd name="T14" fmla="*/ 1 w 30"/>
                <a:gd name="T15" fmla="*/ 36 h 40"/>
                <a:gd name="T16" fmla="*/ 0 w 30"/>
                <a:gd name="T17" fmla="*/ 34 h 40"/>
                <a:gd name="T18" fmla="*/ 5 w 30"/>
                <a:gd name="T19" fmla="*/ 23 h 40"/>
                <a:gd name="T20" fmla="*/ 13 w 30"/>
                <a:gd name="T21" fmla="*/ 14 h 40"/>
                <a:gd name="T22" fmla="*/ 21 w 30"/>
                <a:gd name="T23" fmla="*/ 6 h 40"/>
                <a:gd name="T24" fmla="*/ 30 w 30"/>
                <a:gd name="T25" fmla="*/ 0 h 40"/>
                <a:gd name="T26" fmla="*/ 30 w 30"/>
                <a:gd name="T27" fmla="*/ 0 h 40"/>
                <a:gd name="T28" fmla="*/ 30 w 30"/>
                <a:gd name="T29" fmla="*/ 0 h 40"/>
                <a:gd name="T30" fmla="*/ 30 w 30"/>
                <a:gd name="T31" fmla="*/ 0 h 40"/>
                <a:gd name="T32" fmla="*/ 30 w 30"/>
                <a:gd name="T33" fmla="*/ 0 h 40"/>
                <a:gd name="T34" fmla="*/ 30 w 30"/>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0">
                  <a:moveTo>
                    <a:pt x="30" y="0"/>
                  </a:moveTo>
                  <a:lnTo>
                    <a:pt x="24" y="10"/>
                  </a:lnTo>
                  <a:lnTo>
                    <a:pt x="18" y="19"/>
                  </a:lnTo>
                  <a:lnTo>
                    <a:pt x="13" y="30"/>
                  </a:lnTo>
                  <a:lnTo>
                    <a:pt x="7" y="39"/>
                  </a:lnTo>
                  <a:lnTo>
                    <a:pt x="4" y="40"/>
                  </a:lnTo>
                  <a:lnTo>
                    <a:pt x="3" y="39"/>
                  </a:lnTo>
                  <a:lnTo>
                    <a:pt x="1" y="36"/>
                  </a:lnTo>
                  <a:lnTo>
                    <a:pt x="0" y="34"/>
                  </a:lnTo>
                  <a:lnTo>
                    <a:pt x="5" y="23"/>
                  </a:lnTo>
                  <a:lnTo>
                    <a:pt x="13" y="14"/>
                  </a:lnTo>
                  <a:lnTo>
                    <a:pt x="21" y="6"/>
                  </a:lnTo>
                  <a:lnTo>
                    <a:pt x="30" y="0"/>
                  </a:lnTo>
                  <a:lnTo>
                    <a:pt x="30" y="0"/>
                  </a:lnTo>
                  <a:lnTo>
                    <a:pt x="30" y="0"/>
                  </a:lnTo>
                  <a:lnTo>
                    <a:pt x="30" y="0"/>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71" name="Freeform 251"/>
            <p:cNvSpPr>
              <a:spLocks/>
            </p:cNvSpPr>
            <p:nvPr/>
          </p:nvSpPr>
          <p:spPr bwMode="auto">
            <a:xfrm flipH="1">
              <a:off x="664" y="3096"/>
              <a:ext cx="593" cy="604"/>
            </a:xfrm>
            <a:custGeom>
              <a:avLst/>
              <a:gdLst>
                <a:gd name="T0" fmla="*/ 7 w 593"/>
                <a:gd name="T1" fmla="*/ 71 h 604"/>
                <a:gd name="T2" fmla="*/ 22 w 593"/>
                <a:gd name="T3" fmla="*/ 201 h 604"/>
                <a:gd name="T4" fmla="*/ 52 w 593"/>
                <a:gd name="T5" fmla="*/ 314 h 604"/>
                <a:gd name="T6" fmla="*/ 104 w 593"/>
                <a:gd name="T7" fmla="*/ 412 h 604"/>
                <a:gd name="T8" fmla="*/ 152 w 593"/>
                <a:gd name="T9" fmla="*/ 468 h 604"/>
                <a:gd name="T10" fmla="*/ 177 w 593"/>
                <a:gd name="T11" fmla="*/ 487 h 604"/>
                <a:gd name="T12" fmla="*/ 204 w 593"/>
                <a:gd name="T13" fmla="*/ 504 h 604"/>
                <a:gd name="T14" fmla="*/ 233 w 593"/>
                <a:gd name="T15" fmla="*/ 520 h 604"/>
                <a:gd name="T16" fmla="*/ 264 w 593"/>
                <a:gd name="T17" fmla="*/ 533 h 604"/>
                <a:gd name="T18" fmla="*/ 295 w 593"/>
                <a:gd name="T19" fmla="*/ 544 h 604"/>
                <a:gd name="T20" fmla="*/ 327 w 593"/>
                <a:gd name="T21" fmla="*/ 554 h 604"/>
                <a:gd name="T22" fmla="*/ 357 w 593"/>
                <a:gd name="T23" fmla="*/ 564 h 604"/>
                <a:gd name="T24" fmla="*/ 386 w 593"/>
                <a:gd name="T25" fmla="*/ 572 h 604"/>
                <a:gd name="T26" fmla="*/ 414 w 593"/>
                <a:gd name="T27" fmla="*/ 580 h 604"/>
                <a:gd name="T28" fmla="*/ 441 w 593"/>
                <a:gd name="T29" fmla="*/ 585 h 604"/>
                <a:gd name="T30" fmla="*/ 471 w 593"/>
                <a:gd name="T31" fmla="*/ 589 h 604"/>
                <a:gd name="T32" fmla="*/ 498 w 593"/>
                <a:gd name="T33" fmla="*/ 587 h 604"/>
                <a:gd name="T34" fmla="*/ 523 w 593"/>
                <a:gd name="T35" fmla="*/ 586 h 604"/>
                <a:gd name="T36" fmla="*/ 549 w 593"/>
                <a:gd name="T37" fmla="*/ 584 h 604"/>
                <a:gd name="T38" fmla="*/ 574 w 593"/>
                <a:gd name="T39" fmla="*/ 582 h 604"/>
                <a:gd name="T40" fmla="*/ 589 w 593"/>
                <a:gd name="T41" fmla="*/ 584 h 604"/>
                <a:gd name="T42" fmla="*/ 593 w 593"/>
                <a:gd name="T43" fmla="*/ 589 h 604"/>
                <a:gd name="T44" fmla="*/ 578 w 593"/>
                <a:gd name="T45" fmla="*/ 593 h 604"/>
                <a:gd name="T46" fmla="*/ 550 w 593"/>
                <a:gd name="T47" fmla="*/ 597 h 604"/>
                <a:gd name="T48" fmla="*/ 523 w 593"/>
                <a:gd name="T49" fmla="*/ 600 h 604"/>
                <a:gd name="T50" fmla="*/ 496 w 593"/>
                <a:gd name="T51" fmla="*/ 603 h 604"/>
                <a:gd name="T52" fmla="*/ 466 w 593"/>
                <a:gd name="T53" fmla="*/ 604 h 604"/>
                <a:gd name="T54" fmla="*/ 436 w 593"/>
                <a:gd name="T55" fmla="*/ 600 h 604"/>
                <a:gd name="T56" fmla="*/ 406 w 593"/>
                <a:gd name="T57" fmla="*/ 593 h 604"/>
                <a:gd name="T58" fmla="*/ 377 w 593"/>
                <a:gd name="T59" fmla="*/ 584 h 604"/>
                <a:gd name="T60" fmla="*/ 349 w 593"/>
                <a:gd name="T61" fmla="*/ 576 h 604"/>
                <a:gd name="T62" fmla="*/ 319 w 593"/>
                <a:gd name="T63" fmla="*/ 565 h 604"/>
                <a:gd name="T64" fmla="*/ 289 w 593"/>
                <a:gd name="T65" fmla="*/ 555 h 604"/>
                <a:gd name="T66" fmla="*/ 260 w 593"/>
                <a:gd name="T67" fmla="*/ 543 h 604"/>
                <a:gd name="T68" fmla="*/ 232 w 593"/>
                <a:gd name="T69" fmla="*/ 529 h 604"/>
                <a:gd name="T70" fmla="*/ 204 w 593"/>
                <a:gd name="T71" fmla="*/ 515 h 604"/>
                <a:gd name="T72" fmla="*/ 177 w 593"/>
                <a:gd name="T73" fmla="*/ 498 h 604"/>
                <a:gd name="T74" fmla="*/ 152 w 593"/>
                <a:gd name="T75" fmla="*/ 479 h 604"/>
                <a:gd name="T76" fmla="*/ 96 w 593"/>
                <a:gd name="T77" fmla="*/ 422 h 604"/>
                <a:gd name="T78" fmla="*/ 37 w 593"/>
                <a:gd name="T79" fmla="*/ 312 h 604"/>
                <a:gd name="T80" fmla="*/ 8 w 593"/>
                <a:gd name="T81" fmla="*/ 189 h 604"/>
                <a:gd name="T82" fmla="*/ 0 w 593"/>
                <a:gd name="T83" fmla="*/ 62 h 604"/>
                <a:gd name="T84" fmla="*/ 1 w 593"/>
                <a:gd name="T85" fmla="*/ 0 h 604"/>
                <a:gd name="T86" fmla="*/ 1 w 593"/>
                <a:gd name="T87" fmla="*/ 0 h 604"/>
                <a:gd name="T88" fmla="*/ 1 w 593"/>
                <a:gd name="T8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3" h="604">
                  <a:moveTo>
                    <a:pt x="1" y="0"/>
                  </a:moveTo>
                  <a:lnTo>
                    <a:pt x="7" y="71"/>
                  </a:lnTo>
                  <a:lnTo>
                    <a:pt x="13" y="139"/>
                  </a:lnTo>
                  <a:lnTo>
                    <a:pt x="22" y="201"/>
                  </a:lnTo>
                  <a:lnTo>
                    <a:pt x="35" y="260"/>
                  </a:lnTo>
                  <a:lnTo>
                    <a:pt x="52" y="314"/>
                  </a:lnTo>
                  <a:lnTo>
                    <a:pt x="76" y="365"/>
                  </a:lnTo>
                  <a:lnTo>
                    <a:pt x="104" y="412"/>
                  </a:lnTo>
                  <a:lnTo>
                    <a:pt x="141" y="456"/>
                  </a:lnTo>
                  <a:lnTo>
                    <a:pt x="152" y="468"/>
                  </a:lnTo>
                  <a:lnTo>
                    <a:pt x="164" y="477"/>
                  </a:lnTo>
                  <a:lnTo>
                    <a:pt x="177" y="487"/>
                  </a:lnTo>
                  <a:lnTo>
                    <a:pt x="190" y="496"/>
                  </a:lnTo>
                  <a:lnTo>
                    <a:pt x="204" y="504"/>
                  </a:lnTo>
                  <a:lnTo>
                    <a:pt x="219" y="512"/>
                  </a:lnTo>
                  <a:lnTo>
                    <a:pt x="233" y="520"/>
                  </a:lnTo>
                  <a:lnTo>
                    <a:pt x="249" y="526"/>
                  </a:lnTo>
                  <a:lnTo>
                    <a:pt x="264" y="533"/>
                  </a:lnTo>
                  <a:lnTo>
                    <a:pt x="280" y="538"/>
                  </a:lnTo>
                  <a:lnTo>
                    <a:pt x="295" y="544"/>
                  </a:lnTo>
                  <a:lnTo>
                    <a:pt x="311" y="550"/>
                  </a:lnTo>
                  <a:lnTo>
                    <a:pt x="327" y="554"/>
                  </a:lnTo>
                  <a:lnTo>
                    <a:pt x="342" y="559"/>
                  </a:lnTo>
                  <a:lnTo>
                    <a:pt x="357" y="564"/>
                  </a:lnTo>
                  <a:lnTo>
                    <a:pt x="372" y="568"/>
                  </a:lnTo>
                  <a:lnTo>
                    <a:pt x="386" y="572"/>
                  </a:lnTo>
                  <a:lnTo>
                    <a:pt x="399" y="576"/>
                  </a:lnTo>
                  <a:lnTo>
                    <a:pt x="414" y="580"/>
                  </a:lnTo>
                  <a:lnTo>
                    <a:pt x="428" y="582"/>
                  </a:lnTo>
                  <a:lnTo>
                    <a:pt x="441" y="585"/>
                  </a:lnTo>
                  <a:lnTo>
                    <a:pt x="455" y="587"/>
                  </a:lnTo>
                  <a:lnTo>
                    <a:pt x="471" y="589"/>
                  </a:lnTo>
                  <a:lnTo>
                    <a:pt x="485" y="589"/>
                  </a:lnTo>
                  <a:lnTo>
                    <a:pt x="498" y="587"/>
                  </a:lnTo>
                  <a:lnTo>
                    <a:pt x="511" y="587"/>
                  </a:lnTo>
                  <a:lnTo>
                    <a:pt x="523" y="586"/>
                  </a:lnTo>
                  <a:lnTo>
                    <a:pt x="536" y="585"/>
                  </a:lnTo>
                  <a:lnTo>
                    <a:pt x="549" y="584"/>
                  </a:lnTo>
                  <a:lnTo>
                    <a:pt x="562" y="584"/>
                  </a:lnTo>
                  <a:lnTo>
                    <a:pt x="574" y="582"/>
                  </a:lnTo>
                  <a:lnTo>
                    <a:pt x="587" y="582"/>
                  </a:lnTo>
                  <a:lnTo>
                    <a:pt x="589" y="584"/>
                  </a:lnTo>
                  <a:lnTo>
                    <a:pt x="592" y="586"/>
                  </a:lnTo>
                  <a:lnTo>
                    <a:pt x="593" y="589"/>
                  </a:lnTo>
                  <a:lnTo>
                    <a:pt x="591" y="590"/>
                  </a:lnTo>
                  <a:lnTo>
                    <a:pt x="578" y="593"/>
                  </a:lnTo>
                  <a:lnTo>
                    <a:pt x="563" y="594"/>
                  </a:lnTo>
                  <a:lnTo>
                    <a:pt x="550" y="597"/>
                  </a:lnTo>
                  <a:lnTo>
                    <a:pt x="536" y="598"/>
                  </a:lnTo>
                  <a:lnTo>
                    <a:pt x="523" y="600"/>
                  </a:lnTo>
                  <a:lnTo>
                    <a:pt x="509" y="602"/>
                  </a:lnTo>
                  <a:lnTo>
                    <a:pt x="496" y="603"/>
                  </a:lnTo>
                  <a:lnTo>
                    <a:pt x="481" y="604"/>
                  </a:lnTo>
                  <a:lnTo>
                    <a:pt x="466" y="604"/>
                  </a:lnTo>
                  <a:lnTo>
                    <a:pt x="450" y="603"/>
                  </a:lnTo>
                  <a:lnTo>
                    <a:pt x="436" y="600"/>
                  </a:lnTo>
                  <a:lnTo>
                    <a:pt x="420" y="597"/>
                  </a:lnTo>
                  <a:lnTo>
                    <a:pt x="406" y="593"/>
                  </a:lnTo>
                  <a:lnTo>
                    <a:pt x="392" y="589"/>
                  </a:lnTo>
                  <a:lnTo>
                    <a:pt x="377" y="584"/>
                  </a:lnTo>
                  <a:lnTo>
                    <a:pt x="363" y="580"/>
                  </a:lnTo>
                  <a:lnTo>
                    <a:pt x="349" y="576"/>
                  </a:lnTo>
                  <a:lnTo>
                    <a:pt x="333" y="571"/>
                  </a:lnTo>
                  <a:lnTo>
                    <a:pt x="319" y="565"/>
                  </a:lnTo>
                  <a:lnTo>
                    <a:pt x="303" y="560"/>
                  </a:lnTo>
                  <a:lnTo>
                    <a:pt x="289" y="555"/>
                  </a:lnTo>
                  <a:lnTo>
                    <a:pt x="275" y="548"/>
                  </a:lnTo>
                  <a:lnTo>
                    <a:pt x="260" y="543"/>
                  </a:lnTo>
                  <a:lnTo>
                    <a:pt x="246" y="535"/>
                  </a:lnTo>
                  <a:lnTo>
                    <a:pt x="232" y="529"/>
                  </a:lnTo>
                  <a:lnTo>
                    <a:pt x="217" y="522"/>
                  </a:lnTo>
                  <a:lnTo>
                    <a:pt x="204" y="515"/>
                  </a:lnTo>
                  <a:lnTo>
                    <a:pt x="190" y="505"/>
                  </a:lnTo>
                  <a:lnTo>
                    <a:pt x="177" y="498"/>
                  </a:lnTo>
                  <a:lnTo>
                    <a:pt x="165" y="489"/>
                  </a:lnTo>
                  <a:lnTo>
                    <a:pt x="152" y="479"/>
                  </a:lnTo>
                  <a:lnTo>
                    <a:pt x="141" y="469"/>
                  </a:lnTo>
                  <a:lnTo>
                    <a:pt x="96" y="422"/>
                  </a:lnTo>
                  <a:lnTo>
                    <a:pt x="61" y="369"/>
                  </a:lnTo>
                  <a:lnTo>
                    <a:pt x="37" y="312"/>
                  </a:lnTo>
                  <a:lnTo>
                    <a:pt x="18" y="252"/>
                  </a:lnTo>
                  <a:lnTo>
                    <a:pt x="8" y="189"/>
                  </a:lnTo>
                  <a:lnTo>
                    <a:pt x="1" y="126"/>
                  </a:lnTo>
                  <a:lnTo>
                    <a:pt x="0" y="62"/>
                  </a:lnTo>
                  <a:lnTo>
                    <a:pt x="1" y="0"/>
                  </a:lnTo>
                  <a:lnTo>
                    <a:pt x="1" y="0"/>
                  </a:lnTo>
                  <a:lnTo>
                    <a:pt x="1" y="0"/>
                  </a:lnTo>
                  <a:lnTo>
                    <a:pt x="1"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72" name="Freeform 252"/>
            <p:cNvSpPr>
              <a:spLocks/>
            </p:cNvSpPr>
            <p:nvPr/>
          </p:nvSpPr>
          <p:spPr bwMode="auto">
            <a:xfrm flipH="1">
              <a:off x="1248" y="3209"/>
              <a:ext cx="322" cy="434"/>
            </a:xfrm>
            <a:custGeom>
              <a:avLst/>
              <a:gdLst>
                <a:gd name="T0" fmla="*/ 9 w 322"/>
                <a:gd name="T1" fmla="*/ 360 h 434"/>
                <a:gd name="T2" fmla="*/ 27 w 322"/>
                <a:gd name="T3" fmla="*/ 390 h 434"/>
                <a:gd name="T4" fmla="*/ 50 w 322"/>
                <a:gd name="T5" fmla="*/ 413 h 434"/>
                <a:gd name="T6" fmla="*/ 80 w 322"/>
                <a:gd name="T7" fmla="*/ 425 h 434"/>
                <a:gd name="T8" fmla="*/ 108 w 322"/>
                <a:gd name="T9" fmla="*/ 424 h 434"/>
                <a:gd name="T10" fmla="*/ 127 w 322"/>
                <a:gd name="T11" fmla="*/ 415 h 434"/>
                <a:gd name="T12" fmla="*/ 144 w 322"/>
                <a:gd name="T13" fmla="*/ 403 h 434"/>
                <a:gd name="T14" fmla="*/ 160 w 322"/>
                <a:gd name="T15" fmla="*/ 389 h 434"/>
                <a:gd name="T16" fmla="*/ 182 w 322"/>
                <a:gd name="T17" fmla="*/ 369 h 434"/>
                <a:gd name="T18" fmla="*/ 209 w 322"/>
                <a:gd name="T19" fmla="*/ 342 h 434"/>
                <a:gd name="T20" fmla="*/ 231 w 322"/>
                <a:gd name="T21" fmla="*/ 312 h 434"/>
                <a:gd name="T22" fmla="*/ 251 w 322"/>
                <a:gd name="T23" fmla="*/ 278 h 434"/>
                <a:gd name="T24" fmla="*/ 270 w 322"/>
                <a:gd name="T25" fmla="*/ 230 h 434"/>
                <a:gd name="T26" fmla="*/ 291 w 322"/>
                <a:gd name="T27" fmla="*/ 166 h 434"/>
                <a:gd name="T28" fmla="*/ 305 w 322"/>
                <a:gd name="T29" fmla="*/ 100 h 434"/>
                <a:gd name="T30" fmla="*/ 314 w 322"/>
                <a:gd name="T31" fmla="*/ 34 h 434"/>
                <a:gd name="T32" fmla="*/ 318 w 322"/>
                <a:gd name="T33" fmla="*/ 0 h 434"/>
                <a:gd name="T34" fmla="*/ 322 w 322"/>
                <a:gd name="T35" fmla="*/ 1 h 434"/>
                <a:gd name="T36" fmla="*/ 320 w 322"/>
                <a:gd name="T37" fmla="*/ 48 h 434"/>
                <a:gd name="T38" fmla="*/ 308 w 322"/>
                <a:gd name="T39" fmla="*/ 141 h 434"/>
                <a:gd name="T40" fmla="*/ 286 w 322"/>
                <a:gd name="T41" fmla="*/ 233 h 434"/>
                <a:gd name="T42" fmla="*/ 246 w 322"/>
                <a:gd name="T43" fmla="*/ 316 h 434"/>
                <a:gd name="T44" fmla="*/ 205 w 322"/>
                <a:gd name="T45" fmla="*/ 366 h 434"/>
                <a:gd name="T46" fmla="*/ 175 w 322"/>
                <a:gd name="T47" fmla="*/ 395 h 434"/>
                <a:gd name="T48" fmla="*/ 141 w 322"/>
                <a:gd name="T49" fmla="*/ 417 h 434"/>
                <a:gd name="T50" fmla="*/ 102 w 322"/>
                <a:gd name="T51" fmla="*/ 431 h 434"/>
                <a:gd name="T52" fmla="*/ 67 w 322"/>
                <a:gd name="T53" fmla="*/ 431 h 434"/>
                <a:gd name="T54" fmla="*/ 39 w 322"/>
                <a:gd name="T55" fmla="*/ 415 h 434"/>
                <a:gd name="T56" fmla="*/ 19 w 322"/>
                <a:gd name="T57" fmla="*/ 389 h 434"/>
                <a:gd name="T58" fmla="*/ 5 w 322"/>
                <a:gd name="T59" fmla="*/ 357 h 434"/>
                <a:gd name="T60" fmla="*/ 0 w 322"/>
                <a:gd name="T61" fmla="*/ 344 h 434"/>
                <a:gd name="T62" fmla="*/ 1 w 322"/>
                <a:gd name="T63" fmla="*/ 344 h 434"/>
                <a:gd name="T64" fmla="*/ 1 w 322"/>
                <a:gd name="T65" fmla="*/ 34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434">
                  <a:moveTo>
                    <a:pt x="1" y="344"/>
                  </a:moveTo>
                  <a:lnTo>
                    <a:pt x="9" y="360"/>
                  </a:lnTo>
                  <a:lnTo>
                    <a:pt x="17" y="376"/>
                  </a:lnTo>
                  <a:lnTo>
                    <a:pt x="27" y="390"/>
                  </a:lnTo>
                  <a:lnTo>
                    <a:pt x="39" y="403"/>
                  </a:lnTo>
                  <a:lnTo>
                    <a:pt x="50" y="413"/>
                  </a:lnTo>
                  <a:lnTo>
                    <a:pt x="65" y="421"/>
                  </a:lnTo>
                  <a:lnTo>
                    <a:pt x="80" y="425"/>
                  </a:lnTo>
                  <a:lnTo>
                    <a:pt x="99" y="425"/>
                  </a:lnTo>
                  <a:lnTo>
                    <a:pt x="108" y="424"/>
                  </a:lnTo>
                  <a:lnTo>
                    <a:pt x="118" y="420"/>
                  </a:lnTo>
                  <a:lnTo>
                    <a:pt x="127" y="415"/>
                  </a:lnTo>
                  <a:lnTo>
                    <a:pt x="135" y="409"/>
                  </a:lnTo>
                  <a:lnTo>
                    <a:pt x="144" y="403"/>
                  </a:lnTo>
                  <a:lnTo>
                    <a:pt x="152" y="395"/>
                  </a:lnTo>
                  <a:lnTo>
                    <a:pt x="160" y="389"/>
                  </a:lnTo>
                  <a:lnTo>
                    <a:pt x="167" y="382"/>
                  </a:lnTo>
                  <a:lnTo>
                    <a:pt x="182" y="369"/>
                  </a:lnTo>
                  <a:lnTo>
                    <a:pt x="196" y="356"/>
                  </a:lnTo>
                  <a:lnTo>
                    <a:pt x="209" y="342"/>
                  </a:lnTo>
                  <a:lnTo>
                    <a:pt x="221" y="327"/>
                  </a:lnTo>
                  <a:lnTo>
                    <a:pt x="231" y="312"/>
                  </a:lnTo>
                  <a:lnTo>
                    <a:pt x="242" y="295"/>
                  </a:lnTo>
                  <a:lnTo>
                    <a:pt x="251" y="278"/>
                  </a:lnTo>
                  <a:lnTo>
                    <a:pt x="259" y="261"/>
                  </a:lnTo>
                  <a:lnTo>
                    <a:pt x="270" y="230"/>
                  </a:lnTo>
                  <a:lnTo>
                    <a:pt x="282" y="199"/>
                  </a:lnTo>
                  <a:lnTo>
                    <a:pt x="291" y="166"/>
                  </a:lnTo>
                  <a:lnTo>
                    <a:pt x="299" y="134"/>
                  </a:lnTo>
                  <a:lnTo>
                    <a:pt x="305" y="100"/>
                  </a:lnTo>
                  <a:lnTo>
                    <a:pt x="311" y="67"/>
                  </a:lnTo>
                  <a:lnTo>
                    <a:pt x="314" y="34"/>
                  </a:lnTo>
                  <a:lnTo>
                    <a:pt x="318" y="1"/>
                  </a:lnTo>
                  <a:lnTo>
                    <a:pt x="318" y="0"/>
                  </a:lnTo>
                  <a:lnTo>
                    <a:pt x="321" y="0"/>
                  </a:lnTo>
                  <a:lnTo>
                    <a:pt x="322" y="1"/>
                  </a:lnTo>
                  <a:lnTo>
                    <a:pt x="322" y="2"/>
                  </a:lnTo>
                  <a:lnTo>
                    <a:pt x="320" y="48"/>
                  </a:lnTo>
                  <a:lnTo>
                    <a:pt x="316" y="95"/>
                  </a:lnTo>
                  <a:lnTo>
                    <a:pt x="308" y="141"/>
                  </a:lnTo>
                  <a:lnTo>
                    <a:pt x="299" y="187"/>
                  </a:lnTo>
                  <a:lnTo>
                    <a:pt x="286" y="233"/>
                  </a:lnTo>
                  <a:lnTo>
                    <a:pt x="268" y="275"/>
                  </a:lnTo>
                  <a:lnTo>
                    <a:pt x="246" y="316"/>
                  </a:lnTo>
                  <a:lnTo>
                    <a:pt x="218" y="352"/>
                  </a:lnTo>
                  <a:lnTo>
                    <a:pt x="205" y="366"/>
                  </a:lnTo>
                  <a:lnTo>
                    <a:pt x="191" y="381"/>
                  </a:lnTo>
                  <a:lnTo>
                    <a:pt x="175" y="395"/>
                  </a:lnTo>
                  <a:lnTo>
                    <a:pt x="158" y="407"/>
                  </a:lnTo>
                  <a:lnTo>
                    <a:pt x="141" y="417"/>
                  </a:lnTo>
                  <a:lnTo>
                    <a:pt x="122" y="426"/>
                  </a:lnTo>
                  <a:lnTo>
                    <a:pt x="102" y="431"/>
                  </a:lnTo>
                  <a:lnTo>
                    <a:pt x="83" y="434"/>
                  </a:lnTo>
                  <a:lnTo>
                    <a:pt x="67" y="431"/>
                  </a:lnTo>
                  <a:lnTo>
                    <a:pt x="52" y="425"/>
                  </a:lnTo>
                  <a:lnTo>
                    <a:pt x="39" y="415"/>
                  </a:lnTo>
                  <a:lnTo>
                    <a:pt x="28" y="403"/>
                  </a:lnTo>
                  <a:lnTo>
                    <a:pt x="19" y="389"/>
                  </a:lnTo>
                  <a:lnTo>
                    <a:pt x="10" y="373"/>
                  </a:lnTo>
                  <a:lnTo>
                    <a:pt x="5" y="357"/>
                  </a:lnTo>
                  <a:lnTo>
                    <a:pt x="0" y="344"/>
                  </a:lnTo>
                  <a:lnTo>
                    <a:pt x="0" y="344"/>
                  </a:lnTo>
                  <a:lnTo>
                    <a:pt x="1" y="344"/>
                  </a:lnTo>
                  <a:lnTo>
                    <a:pt x="1" y="344"/>
                  </a:lnTo>
                  <a:lnTo>
                    <a:pt x="1" y="344"/>
                  </a:lnTo>
                  <a:lnTo>
                    <a:pt x="1" y="3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73" name="Freeform 253"/>
            <p:cNvSpPr>
              <a:spLocks/>
            </p:cNvSpPr>
            <p:nvPr/>
          </p:nvSpPr>
          <p:spPr bwMode="auto">
            <a:xfrm flipH="1">
              <a:off x="772" y="2132"/>
              <a:ext cx="326" cy="104"/>
            </a:xfrm>
            <a:custGeom>
              <a:avLst/>
              <a:gdLst>
                <a:gd name="T0" fmla="*/ 326 w 326"/>
                <a:gd name="T1" fmla="*/ 0 h 104"/>
                <a:gd name="T2" fmla="*/ 308 w 326"/>
                <a:gd name="T3" fmla="*/ 15 h 104"/>
                <a:gd name="T4" fmla="*/ 290 w 326"/>
                <a:gd name="T5" fmla="*/ 30 h 104"/>
                <a:gd name="T6" fmla="*/ 269 w 326"/>
                <a:gd name="T7" fmla="*/ 44 h 104"/>
                <a:gd name="T8" fmla="*/ 248 w 326"/>
                <a:gd name="T9" fmla="*/ 56 h 104"/>
                <a:gd name="T10" fmla="*/ 226 w 326"/>
                <a:gd name="T11" fmla="*/ 66 h 104"/>
                <a:gd name="T12" fmla="*/ 204 w 326"/>
                <a:gd name="T13" fmla="*/ 75 h 104"/>
                <a:gd name="T14" fmla="*/ 182 w 326"/>
                <a:gd name="T15" fmla="*/ 84 h 104"/>
                <a:gd name="T16" fmla="*/ 160 w 326"/>
                <a:gd name="T17" fmla="*/ 91 h 104"/>
                <a:gd name="T18" fmla="*/ 142 w 326"/>
                <a:gd name="T19" fmla="*/ 96 h 104"/>
                <a:gd name="T20" fmla="*/ 123 w 326"/>
                <a:gd name="T21" fmla="*/ 100 h 104"/>
                <a:gd name="T22" fmla="*/ 103 w 326"/>
                <a:gd name="T23" fmla="*/ 103 h 104"/>
                <a:gd name="T24" fmla="*/ 83 w 326"/>
                <a:gd name="T25" fmla="*/ 104 h 104"/>
                <a:gd name="T26" fmla="*/ 62 w 326"/>
                <a:gd name="T27" fmla="*/ 104 h 104"/>
                <a:gd name="T28" fmla="*/ 43 w 326"/>
                <a:gd name="T29" fmla="*/ 101 h 104"/>
                <a:gd name="T30" fmla="*/ 23 w 326"/>
                <a:gd name="T31" fmla="*/ 97 h 104"/>
                <a:gd name="T32" fmla="*/ 6 w 326"/>
                <a:gd name="T33" fmla="*/ 90 h 104"/>
                <a:gd name="T34" fmla="*/ 2 w 326"/>
                <a:gd name="T35" fmla="*/ 86 h 104"/>
                <a:gd name="T36" fmla="*/ 0 w 326"/>
                <a:gd name="T37" fmla="*/ 79 h 104"/>
                <a:gd name="T38" fmla="*/ 1 w 326"/>
                <a:gd name="T39" fmla="*/ 74 h 104"/>
                <a:gd name="T40" fmla="*/ 6 w 326"/>
                <a:gd name="T41" fmla="*/ 73 h 104"/>
                <a:gd name="T42" fmla="*/ 27 w 326"/>
                <a:gd name="T43" fmla="*/ 77 h 104"/>
                <a:gd name="T44" fmla="*/ 47 w 326"/>
                <a:gd name="T45" fmla="*/ 79 h 104"/>
                <a:gd name="T46" fmla="*/ 69 w 326"/>
                <a:gd name="T47" fmla="*/ 80 h 104"/>
                <a:gd name="T48" fmla="*/ 90 w 326"/>
                <a:gd name="T49" fmla="*/ 82 h 104"/>
                <a:gd name="T50" fmla="*/ 110 w 326"/>
                <a:gd name="T51" fmla="*/ 80 h 104"/>
                <a:gd name="T52" fmla="*/ 133 w 326"/>
                <a:gd name="T53" fmla="*/ 79 h 104"/>
                <a:gd name="T54" fmla="*/ 153 w 326"/>
                <a:gd name="T55" fmla="*/ 77 h 104"/>
                <a:gd name="T56" fmla="*/ 174 w 326"/>
                <a:gd name="T57" fmla="*/ 73 h 104"/>
                <a:gd name="T58" fmla="*/ 195 w 326"/>
                <a:gd name="T59" fmla="*/ 67 h 104"/>
                <a:gd name="T60" fmla="*/ 216 w 326"/>
                <a:gd name="T61" fmla="*/ 61 h 104"/>
                <a:gd name="T62" fmla="*/ 235 w 326"/>
                <a:gd name="T63" fmla="*/ 53 h 104"/>
                <a:gd name="T64" fmla="*/ 255 w 326"/>
                <a:gd name="T65" fmla="*/ 45 h 104"/>
                <a:gd name="T66" fmla="*/ 274 w 326"/>
                <a:gd name="T67" fmla="*/ 36 h 104"/>
                <a:gd name="T68" fmla="*/ 291 w 326"/>
                <a:gd name="T69" fmla="*/ 25 h 104"/>
                <a:gd name="T70" fmla="*/ 309 w 326"/>
                <a:gd name="T71" fmla="*/ 13 h 104"/>
                <a:gd name="T72" fmla="*/ 325 w 326"/>
                <a:gd name="T73" fmla="*/ 0 h 104"/>
                <a:gd name="T74" fmla="*/ 325 w 326"/>
                <a:gd name="T75" fmla="*/ 0 h 104"/>
                <a:gd name="T76" fmla="*/ 326 w 326"/>
                <a:gd name="T77" fmla="*/ 0 h 104"/>
                <a:gd name="T78" fmla="*/ 326 w 326"/>
                <a:gd name="T79" fmla="*/ 0 h 104"/>
                <a:gd name="T80" fmla="*/ 326 w 326"/>
                <a:gd name="T81" fmla="*/ 0 h 104"/>
                <a:gd name="T82" fmla="*/ 326 w 326"/>
                <a:gd name="T8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 h="104">
                  <a:moveTo>
                    <a:pt x="326" y="0"/>
                  </a:moveTo>
                  <a:lnTo>
                    <a:pt x="308" y="15"/>
                  </a:lnTo>
                  <a:lnTo>
                    <a:pt x="290" y="30"/>
                  </a:lnTo>
                  <a:lnTo>
                    <a:pt x="269" y="44"/>
                  </a:lnTo>
                  <a:lnTo>
                    <a:pt x="248" y="56"/>
                  </a:lnTo>
                  <a:lnTo>
                    <a:pt x="226" y="66"/>
                  </a:lnTo>
                  <a:lnTo>
                    <a:pt x="204" y="75"/>
                  </a:lnTo>
                  <a:lnTo>
                    <a:pt x="182" y="84"/>
                  </a:lnTo>
                  <a:lnTo>
                    <a:pt x="160" y="91"/>
                  </a:lnTo>
                  <a:lnTo>
                    <a:pt x="142" y="96"/>
                  </a:lnTo>
                  <a:lnTo>
                    <a:pt x="123" y="100"/>
                  </a:lnTo>
                  <a:lnTo>
                    <a:pt x="103" y="103"/>
                  </a:lnTo>
                  <a:lnTo>
                    <a:pt x="83" y="104"/>
                  </a:lnTo>
                  <a:lnTo>
                    <a:pt x="62" y="104"/>
                  </a:lnTo>
                  <a:lnTo>
                    <a:pt x="43" y="101"/>
                  </a:lnTo>
                  <a:lnTo>
                    <a:pt x="23" y="97"/>
                  </a:lnTo>
                  <a:lnTo>
                    <a:pt x="6" y="90"/>
                  </a:lnTo>
                  <a:lnTo>
                    <a:pt x="2" y="86"/>
                  </a:lnTo>
                  <a:lnTo>
                    <a:pt x="0" y="79"/>
                  </a:lnTo>
                  <a:lnTo>
                    <a:pt x="1" y="74"/>
                  </a:lnTo>
                  <a:lnTo>
                    <a:pt x="6" y="73"/>
                  </a:lnTo>
                  <a:lnTo>
                    <a:pt x="27" y="77"/>
                  </a:lnTo>
                  <a:lnTo>
                    <a:pt x="47" y="79"/>
                  </a:lnTo>
                  <a:lnTo>
                    <a:pt x="69" y="80"/>
                  </a:lnTo>
                  <a:lnTo>
                    <a:pt x="90" y="82"/>
                  </a:lnTo>
                  <a:lnTo>
                    <a:pt x="110" y="80"/>
                  </a:lnTo>
                  <a:lnTo>
                    <a:pt x="133" y="79"/>
                  </a:lnTo>
                  <a:lnTo>
                    <a:pt x="153" y="77"/>
                  </a:lnTo>
                  <a:lnTo>
                    <a:pt x="174" y="73"/>
                  </a:lnTo>
                  <a:lnTo>
                    <a:pt x="195" y="67"/>
                  </a:lnTo>
                  <a:lnTo>
                    <a:pt x="216" y="61"/>
                  </a:lnTo>
                  <a:lnTo>
                    <a:pt x="235" y="53"/>
                  </a:lnTo>
                  <a:lnTo>
                    <a:pt x="255" y="45"/>
                  </a:lnTo>
                  <a:lnTo>
                    <a:pt x="274" y="36"/>
                  </a:lnTo>
                  <a:lnTo>
                    <a:pt x="291" y="25"/>
                  </a:lnTo>
                  <a:lnTo>
                    <a:pt x="309" y="13"/>
                  </a:lnTo>
                  <a:lnTo>
                    <a:pt x="325" y="0"/>
                  </a:lnTo>
                  <a:lnTo>
                    <a:pt x="325" y="0"/>
                  </a:lnTo>
                  <a:lnTo>
                    <a:pt x="326" y="0"/>
                  </a:lnTo>
                  <a:lnTo>
                    <a:pt x="326" y="0"/>
                  </a:lnTo>
                  <a:lnTo>
                    <a:pt x="326" y="0"/>
                  </a:lnTo>
                  <a:lnTo>
                    <a:pt x="3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74" name="Freeform 254"/>
            <p:cNvSpPr>
              <a:spLocks/>
            </p:cNvSpPr>
            <p:nvPr/>
          </p:nvSpPr>
          <p:spPr bwMode="auto">
            <a:xfrm flipH="1">
              <a:off x="1099" y="2307"/>
              <a:ext cx="47" cy="47"/>
            </a:xfrm>
            <a:custGeom>
              <a:avLst/>
              <a:gdLst>
                <a:gd name="T0" fmla="*/ 36 w 47"/>
                <a:gd name="T1" fmla="*/ 2 h 47"/>
                <a:gd name="T2" fmla="*/ 30 w 47"/>
                <a:gd name="T3" fmla="*/ 3 h 47"/>
                <a:gd name="T4" fmla="*/ 19 w 47"/>
                <a:gd name="T5" fmla="*/ 7 h 47"/>
                <a:gd name="T6" fmla="*/ 11 w 47"/>
                <a:gd name="T7" fmla="*/ 13 h 47"/>
                <a:gd name="T8" fmla="*/ 11 w 47"/>
                <a:gd name="T9" fmla="*/ 20 h 47"/>
                <a:gd name="T10" fmla="*/ 24 w 47"/>
                <a:gd name="T11" fmla="*/ 29 h 47"/>
                <a:gd name="T12" fmla="*/ 32 w 47"/>
                <a:gd name="T13" fmla="*/ 29 h 47"/>
                <a:gd name="T14" fmla="*/ 39 w 47"/>
                <a:gd name="T15" fmla="*/ 26 h 47"/>
                <a:gd name="T16" fmla="*/ 44 w 47"/>
                <a:gd name="T17" fmla="*/ 28 h 47"/>
                <a:gd name="T18" fmla="*/ 45 w 47"/>
                <a:gd name="T19" fmla="*/ 30 h 47"/>
                <a:gd name="T20" fmla="*/ 47 w 47"/>
                <a:gd name="T21" fmla="*/ 33 h 47"/>
                <a:gd name="T22" fmla="*/ 47 w 47"/>
                <a:gd name="T23" fmla="*/ 37 h 47"/>
                <a:gd name="T24" fmla="*/ 47 w 47"/>
                <a:gd name="T25" fmla="*/ 39 h 47"/>
                <a:gd name="T26" fmla="*/ 44 w 47"/>
                <a:gd name="T27" fmla="*/ 42 h 47"/>
                <a:gd name="T28" fmla="*/ 41 w 47"/>
                <a:gd name="T29" fmla="*/ 45 h 47"/>
                <a:gd name="T30" fmla="*/ 39 w 47"/>
                <a:gd name="T31" fmla="*/ 46 h 47"/>
                <a:gd name="T32" fmla="*/ 36 w 47"/>
                <a:gd name="T33" fmla="*/ 47 h 47"/>
                <a:gd name="T34" fmla="*/ 28 w 47"/>
                <a:gd name="T35" fmla="*/ 47 h 47"/>
                <a:gd name="T36" fmla="*/ 21 w 47"/>
                <a:gd name="T37" fmla="*/ 47 h 47"/>
                <a:gd name="T38" fmla="*/ 13 w 47"/>
                <a:gd name="T39" fmla="*/ 45 h 47"/>
                <a:gd name="T40" fmla="*/ 6 w 47"/>
                <a:gd name="T41" fmla="*/ 42 h 47"/>
                <a:gd name="T42" fmla="*/ 2 w 47"/>
                <a:gd name="T43" fmla="*/ 37 h 47"/>
                <a:gd name="T44" fmla="*/ 0 w 47"/>
                <a:gd name="T45" fmla="*/ 30 h 47"/>
                <a:gd name="T46" fmla="*/ 0 w 47"/>
                <a:gd name="T47" fmla="*/ 23 h 47"/>
                <a:gd name="T48" fmla="*/ 1 w 47"/>
                <a:gd name="T49" fmla="*/ 16 h 47"/>
                <a:gd name="T50" fmla="*/ 5 w 47"/>
                <a:gd name="T51" fmla="*/ 11 h 47"/>
                <a:gd name="T52" fmla="*/ 9 w 47"/>
                <a:gd name="T53" fmla="*/ 7 h 47"/>
                <a:gd name="T54" fmla="*/ 14 w 47"/>
                <a:gd name="T55" fmla="*/ 4 h 47"/>
                <a:gd name="T56" fmla="*/ 19 w 47"/>
                <a:gd name="T57" fmla="*/ 2 h 47"/>
                <a:gd name="T58" fmla="*/ 23 w 47"/>
                <a:gd name="T59" fmla="*/ 0 h 47"/>
                <a:gd name="T60" fmla="*/ 28 w 47"/>
                <a:gd name="T61" fmla="*/ 0 h 47"/>
                <a:gd name="T62" fmla="*/ 32 w 47"/>
                <a:gd name="T63" fmla="*/ 0 h 47"/>
                <a:gd name="T64" fmla="*/ 36 w 47"/>
                <a:gd name="T65" fmla="*/ 2 h 47"/>
                <a:gd name="T66" fmla="*/ 36 w 47"/>
                <a:gd name="T67" fmla="*/ 2 h 47"/>
                <a:gd name="T68" fmla="*/ 36 w 47"/>
                <a:gd name="T69" fmla="*/ 2 h 47"/>
                <a:gd name="T70" fmla="*/ 36 w 47"/>
                <a:gd name="T71" fmla="*/ 2 h 47"/>
                <a:gd name="T72" fmla="*/ 36 w 47"/>
                <a:gd name="T73" fmla="*/ 2 h 47"/>
                <a:gd name="T74" fmla="*/ 36 w 47"/>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36" y="2"/>
                  </a:moveTo>
                  <a:lnTo>
                    <a:pt x="30" y="3"/>
                  </a:lnTo>
                  <a:lnTo>
                    <a:pt x="19" y="7"/>
                  </a:lnTo>
                  <a:lnTo>
                    <a:pt x="11" y="13"/>
                  </a:lnTo>
                  <a:lnTo>
                    <a:pt x="11" y="20"/>
                  </a:lnTo>
                  <a:lnTo>
                    <a:pt x="24" y="29"/>
                  </a:lnTo>
                  <a:lnTo>
                    <a:pt x="32" y="29"/>
                  </a:lnTo>
                  <a:lnTo>
                    <a:pt x="39" y="26"/>
                  </a:lnTo>
                  <a:lnTo>
                    <a:pt x="44" y="28"/>
                  </a:lnTo>
                  <a:lnTo>
                    <a:pt x="45" y="30"/>
                  </a:lnTo>
                  <a:lnTo>
                    <a:pt x="47" y="33"/>
                  </a:lnTo>
                  <a:lnTo>
                    <a:pt x="47" y="37"/>
                  </a:lnTo>
                  <a:lnTo>
                    <a:pt x="47" y="39"/>
                  </a:lnTo>
                  <a:lnTo>
                    <a:pt x="44" y="42"/>
                  </a:lnTo>
                  <a:lnTo>
                    <a:pt x="41" y="45"/>
                  </a:lnTo>
                  <a:lnTo>
                    <a:pt x="39" y="46"/>
                  </a:lnTo>
                  <a:lnTo>
                    <a:pt x="36" y="47"/>
                  </a:lnTo>
                  <a:lnTo>
                    <a:pt x="28" y="47"/>
                  </a:lnTo>
                  <a:lnTo>
                    <a:pt x="21" y="47"/>
                  </a:lnTo>
                  <a:lnTo>
                    <a:pt x="13" y="45"/>
                  </a:lnTo>
                  <a:lnTo>
                    <a:pt x="6" y="42"/>
                  </a:lnTo>
                  <a:lnTo>
                    <a:pt x="2" y="37"/>
                  </a:lnTo>
                  <a:lnTo>
                    <a:pt x="0" y="30"/>
                  </a:lnTo>
                  <a:lnTo>
                    <a:pt x="0" y="23"/>
                  </a:lnTo>
                  <a:lnTo>
                    <a:pt x="1" y="16"/>
                  </a:lnTo>
                  <a:lnTo>
                    <a:pt x="5" y="11"/>
                  </a:lnTo>
                  <a:lnTo>
                    <a:pt x="9" y="7"/>
                  </a:lnTo>
                  <a:lnTo>
                    <a:pt x="14" y="4"/>
                  </a:lnTo>
                  <a:lnTo>
                    <a:pt x="19" y="2"/>
                  </a:lnTo>
                  <a:lnTo>
                    <a:pt x="23" y="0"/>
                  </a:lnTo>
                  <a:lnTo>
                    <a:pt x="28" y="0"/>
                  </a:lnTo>
                  <a:lnTo>
                    <a:pt x="32" y="0"/>
                  </a:lnTo>
                  <a:lnTo>
                    <a:pt x="36" y="2"/>
                  </a:lnTo>
                  <a:lnTo>
                    <a:pt x="36" y="2"/>
                  </a:lnTo>
                  <a:lnTo>
                    <a:pt x="36" y="2"/>
                  </a:lnTo>
                  <a:lnTo>
                    <a:pt x="36" y="2"/>
                  </a:lnTo>
                  <a:lnTo>
                    <a:pt x="36" y="2"/>
                  </a:lnTo>
                  <a:lnTo>
                    <a:pt x="3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78175" name="Freeform 255"/>
            <p:cNvSpPr>
              <a:spLocks/>
            </p:cNvSpPr>
            <p:nvPr/>
          </p:nvSpPr>
          <p:spPr bwMode="auto">
            <a:xfrm flipH="1">
              <a:off x="1366" y="2324"/>
              <a:ext cx="76" cy="414"/>
            </a:xfrm>
            <a:custGeom>
              <a:avLst/>
              <a:gdLst>
                <a:gd name="T0" fmla="*/ 76 w 76"/>
                <a:gd name="T1" fmla="*/ 0 h 414"/>
                <a:gd name="T2" fmla="*/ 67 w 76"/>
                <a:gd name="T3" fmla="*/ 26 h 414"/>
                <a:gd name="T4" fmla="*/ 58 w 76"/>
                <a:gd name="T5" fmla="*/ 51 h 414"/>
                <a:gd name="T6" fmla="*/ 47 w 76"/>
                <a:gd name="T7" fmla="*/ 76 h 414"/>
                <a:gd name="T8" fmla="*/ 37 w 76"/>
                <a:gd name="T9" fmla="*/ 100 h 414"/>
                <a:gd name="T10" fmla="*/ 29 w 76"/>
                <a:gd name="T11" fmla="*/ 125 h 414"/>
                <a:gd name="T12" fmla="*/ 21 w 76"/>
                <a:gd name="T13" fmla="*/ 151 h 414"/>
                <a:gd name="T14" fmla="*/ 16 w 76"/>
                <a:gd name="T15" fmla="*/ 177 h 414"/>
                <a:gd name="T16" fmla="*/ 13 w 76"/>
                <a:gd name="T17" fmla="*/ 205 h 414"/>
                <a:gd name="T18" fmla="*/ 12 w 76"/>
                <a:gd name="T19" fmla="*/ 232 h 414"/>
                <a:gd name="T20" fmla="*/ 13 w 76"/>
                <a:gd name="T21" fmla="*/ 259 h 414"/>
                <a:gd name="T22" fmla="*/ 15 w 76"/>
                <a:gd name="T23" fmla="*/ 286 h 414"/>
                <a:gd name="T24" fmla="*/ 17 w 76"/>
                <a:gd name="T25" fmla="*/ 314 h 414"/>
                <a:gd name="T26" fmla="*/ 24 w 76"/>
                <a:gd name="T27" fmla="*/ 338 h 414"/>
                <a:gd name="T28" fmla="*/ 32 w 76"/>
                <a:gd name="T29" fmla="*/ 363 h 414"/>
                <a:gd name="T30" fmla="*/ 41 w 76"/>
                <a:gd name="T31" fmla="*/ 387 h 414"/>
                <a:gd name="T32" fmla="*/ 47 w 76"/>
                <a:gd name="T33" fmla="*/ 413 h 414"/>
                <a:gd name="T34" fmla="*/ 47 w 76"/>
                <a:gd name="T35" fmla="*/ 414 h 414"/>
                <a:gd name="T36" fmla="*/ 45 w 76"/>
                <a:gd name="T37" fmla="*/ 414 h 414"/>
                <a:gd name="T38" fmla="*/ 42 w 76"/>
                <a:gd name="T39" fmla="*/ 413 h 414"/>
                <a:gd name="T40" fmla="*/ 41 w 76"/>
                <a:gd name="T41" fmla="*/ 411 h 414"/>
                <a:gd name="T42" fmla="*/ 30 w 76"/>
                <a:gd name="T43" fmla="*/ 387 h 414"/>
                <a:gd name="T44" fmla="*/ 21 w 76"/>
                <a:gd name="T45" fmla="*/ 362 h 414"/>
                <a:gd name="T46" fmla="*/ 13 w 76"/>
                <a:gd name="T47" fmla="*/ 338 h 414"/>
                <a:gd name="T48" fmla="*/ 7 w 76"/>
                <a:gd name="T49" fmla="*/ 314 h 414"/>
                <a:gd name="T50" fmla="*/ 2 w 76"/>
                <a:gd name="T51" fmla="*/ 290 h 414"/>
                <a:gd name="T52" fmla="*/ 0 w 76"/>
                <a:gd name="T53" fmla="*/ 264 h 414"/>
                <a:gd name="T54" fmla="*/ 0 w 76"/>
                <a:gd name="T55" fmla="*/ 240 h 414"/>
                <a:gd name="T56" fmla="*/ 3 w 76"/>
                <a:gd name="T57" fmla="*/ 212 h 414"/>
                <a:gd name="T58" fmla="*/ 4 w 76"/>
                <a:gd name="T59" fmla="*/ 199 h 414"/>
                <a:gd name="T60" fmla="*/ 4 w 76"/>
                <a:gd name="T61" fmla="*/ 185 h 414"/>
                <a:gd name="T62" fmla="*/ 6 w 76"/>
                <a:gd name="T63" fmla="*/ 172 h 414"/>
                <a:gd name="T64" fmla="*/ 10 w 76"/>
                <a:gd name="T65" fmla="*/ 159 h 414"/>
                <a:gd name="T66" fmla="*/ 15 w 76"/>
                <a:gd name="T67" fmla="*/ 145 h 414"/>
                <a:gd name="T68" fmla="*/ 20 w 76"/>
                <a:gd name="T69" fmla="*/ 132 h 414"/>
                <a:gd name="T70" fmla="*/ 24 w 76"/>
                <a:gd name="T71" fmla="*/ 117 h 414"/>
                <a:gd name="T72" fmla="*/ 29 w 76"/>
                <a:gd name="T73" fmla="*/ 104 h 414"/>
                <a:gd name="T74" fmla="*/ 34 w 76"/>
                <a:gd name="T75" fmla="*/ 91 h 414"/>
                <a:gd name="T76" fmla="*/ 39 w 76"/>
                <a:gd name="T77" fmla="*/ 78 h 414"/>
                <a:gd name="T78" fmla="*/ 46 w 76"/>
                <a:gd name="T79" fmla="*/ 65 h 414"/>
                <a:gd name="T80" fmla="*/ 53 w 76"/>
                <a:gd name="T81" fmla="*/ 52 h 414"/>
                <a:gd name="T82" fmla="*/ 59 w 76"/>
                <a:gd name="T83" fmla="*/ 39 h 414"/>
                <a:gd name="T84" fmla="*/ 66 w 76"/>
                <a:gd name="T85" fmla="*/ 28 h 414"/>
                <a:gd name="T86" fmla="*/ 71 w 76"/>
                <a:gd name="T87" fmla="*/ 13 h 414"/>
                <a:gd name="T88" fmla="*/ 76 w 76"/>
                <a:gd name="T89" fmla="*/ 0 h 414"/>
                <a:gd name="T90" fmla="*/ 76 w 76"/>
                <a:gd name="T91" fmla="*/ 0 h 414"/>
                <a:gd name="T92" fmla="*/ 76 w 76"/>
                <a:gd name="T93" fmla="*/ 0 h 414"/>
                <a:gd name="T94" fmla="*/ 76 w 76"/>
                <a:gd name="T95" fmla="*/ 0 h 414"/>
                <a:gd name="T96" fmla="*/ 76 w 76"/>
                <a:gd name="T97" fmla="*/ 0 h 414"/>
                <a:gd name="T98" fmla="*/ 76 w 76"/>
                <a:gd name="T99"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414">
                  <a:moveTo>
                    <a:pt x="76" y="0"/>
                  </a:moveTo>
                  <a:lnTo>
                    <a:pt x="67" y="26"/>
                  </a:lnTo>
                  <a:lnTo>
                    <a:pt x="58" y="51"/>
                  </a:lnTo>
                  <a:lnTo>
                    <a:pt x="47" y="76"/>
                  </a:lnTo>
                  <a:lnTo>
                    <a:pt x="37" y="100"/>
                  </a:lnTo>
                  <a:lnTo>
                    <a:pt x="29" y="125"/>
                  </a:lnTo>
                  <a:lnTo>
                    <a:pt x="21" y="151"/>
                  </a:lnTo>
                  <a:lnTo>
                    <a:pt x="16" y="177"/>
                  </a:lnTo>
                  <a:lnTo>
                    <a:pt x="13" y="205"/>
                  </a:lnTo>
                  <a:lnTo>
                    <a:pt x="12" y="232"/>
                  </a:lnTo>
                  <a:lnTo>
                    <a:pt x="13" y="259"/>
                  </a:lnTo>
                  <a:lnTo>
                    <a:pt x="15" y="286"/>
                  </a:lnTo>
                  <a:lnTo>
                    <a:pt x="17" y="314"/>
                  </a:lnTo>
                  <a:lnTo>
                    <a:pt x="24" y="338"/>
                  </a:lnTo>
                  <a:lnTo>
                    <a:pt x="32" y="363"/>
                  </a:lnTo>
                  <a:lnTo>
                    <a:pt x="41" y="387"/>
                  </a:lnTo>
                  <a:lnTo>
                    <a:pt x="47" y="413"/>
                  </a:lnTo>
                  <a:lnTo>
                    <a:pt x="47" y="414"/>
                  </a:lnTo>
                  <a:lnTo>
                    <a:pt x="45" y="414"/>
                  </a:lnTo>
                  <a:lnTo>
                    <a:pt x="42" y="413"/>
                  </a:lnTo>
                  <a:lnTo>
                    <a:pt x="41" y="411"/>
                  </a:lnTo>
                  <a:lnTo>
                    <a:pt x="30" y="387"/>
                  </a:lnTo>
                  <a:lnTo>
                    <a:pt x="21" y="362"/>
                  </a:lnTo>
                  <a:lnTo>
                    <a:pt x="13" y="338"/>
                  </a:lnTo>
                  <a:lnTo>
                    <a:pt x="7" y="314"/>
                  </a:lnTo>
                  <a:lnTo>
                    <a:pt x="2" y="290"/>
                  </a:lnTo>
                  <a:lnTo>
                    <a:pt x="0" y="264"/>
                  </a:lnTo>
                  <a:lnTo>
                    <a:pt x="0" y="240"/>
                  </a:lnTo>
                  <a:lnTo>
                    <a:pt x="3" y="212"/>
                  </a:lnTo>
                  <a:lnTo>
                    <a:pt x="4" y="199"/>
                  </a:lnTo>
                  <a:lnTo>
                    <a:pt x="4" y="185"/>
                  </a:lnTo>
                  <a:lnTo>
                    <a:pt x="6" y="172"/>
                  </a:lnTo>
                  <a:lnTo>
                    <a:pt x="10" y="159"/>
                  </a:lnTo>
                  <a:lnTo>
                    <a:pt x="15" y="145"/>
                  </a:lnTo>
                  <a:lnTo>
                    <a:pt x="20" y="132"/>
                  </a:lnTo>
                  <a:lnTo>
                    <a:pt x="24" y="117"/>
                  </a:lnTo>
                  <a:lnTo>
                    <a:pt x="29" y="104"/>
                  </a:lnTo>
                  <a:lnTo>
                    <a:pt x="34" y="91"/>
                  </a:lnTo>
                  <a:lnTo>
                    <a:pt x="39" y="78"/>
                  </a:lnTo>
                  <a:lnTo>
                    <a:pt x="46" y="65"/>
                  </a:lnTo>
                  <a:lnTo>
                    <a:pt x="53" y="52"/>
                  </a:lnTo>
                  <a:lnTo>
                    <a:pt x="59" y="39"/>
                  </a:lnTo>
                  <a:lnTo>
                    <a:pt x="66" y="28"/>
                  </a:lnTo>
                  <a:lnTo>
                    <a:pt x="71" y="13"/>
                  </a:lnTo>
                  <a:lnTo>
                    <a:pt x="76" y="0"/>
                  </a:lnTo>
                  <a:lnTo>
                    <a:pt x="76" y="0"/>
                  </a:lnTo>
                  <a:lnTo>
                    <a:pt x="76" y="0"/>
                  </a:lnTo>
                  <a:lnTo>
                    <a:pt x="76" y="0"/>
                  </a:lnTo>
                  <a:lnTo>
                    <a:pt x="76"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nvGrpSpPr>
          <p:cNvPr id="978182" name="Group 262"/>
          <p:cNvGrpSpPr>
            <a:grpSpLocks/>
          </p:cNvGrpSpPr>
          <p:nvPr/>
        </p:nvGrpSpPr>
        <p:grpSpPr bwMode="auto">
          <a:xfrm>
            <a:off x="4648200" y="2209800"/>
            <a:ext cx="3810000" cy="3733800"/>
            <a:chOff x="2928" y="1392"/>
            <a:chExt cx="2400" cy="2208"/>
          </a:xfrm>
        </p:grpSpPr>
        <p:sp>
          <p:nvSpPr>
            <p:cNvPr id="978176" name="Rectangle 256"/>
            <p:cNvSpPr>
              <a:spLocks noChangeArrowheads="1"/>
            </p:cNvSpPr>
            <p:nvPr/>
          </p:nvSpPr>
          <p:spPr bwMode="auto">
            <a:xfrm>
              <a:off x="2928" y="1392"/>
              <a:ext cx="2400" cy="672"/>
            </a:xfrm>
            <a:prstGeom prst="rect">
              <a:avLst/>
            </a:prstGeom>
            <a:solidFill>
              <a:srgbClr val="F8F8F8"/>
            </a:solid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3200" b="1">
                  <a:solidFill>
                    <a:srgbClr val="000000"/>
                  </a:solidFill>
                </a:rPr>
                <a:t>Restate Points</a:t>
              </a:r>
            </a:p>
          </p:txBody>
        </p:sp>
        <p:sp>
          <p:nvSpPr>
            <p:cNvPr id="978177" name="Rectangle 257"/>
            <p:cNvSpPr>
              <a:spLocks noChangeArrowheads="1"/>
            </p:cNvSpPr>
            <p:nvPr/>
          </p:nvSpPr>
          <p:spPr bwMode="auto">
            <a:xfrm>
              <a:off x="2928" y="2160"/>
              <a:ext cx="2400" cy="672"/>
            </a:xfrm>
            <a:prstGeom prst="rect">
              <a:avLst/>
            </a:prstGeom>
            <a:solidFill>
              <a:srgbClr val="F8F8F8"/>
            </a:solid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3200" b="1">
                  <a:solidFill>
                    <a:srgbClr val="000000"/>
                  </a:solidFill>
                </a:rPr>
                <a:t>Describe Steps</a:t>
              </a:r>
            </a:p>
          </p:txBody>
        </p:sp>
        <p:sp>
          <p:nvSpPr>
            <p:cNvPr id="978178" name="Rectangle 258"/>
            <p:cNvSpPr>
              <a:spLocks noChangeArrowheads="1"/>
            </p:cNvSpPr>
            <p:nvPr/>
          </p:nvSpPr>
          <p:spPr bwMode="auto">
            <a:xfrm>
              <a:off x="2928" y="2928"/>
              <a:ext cx="2400" cy="672"/>
            </a:xfrm>
            <a:prstGeom prst="rect">
              <a:avLst/>
            </a:prstGeom>
            <a:solidFill>
              <a:srgbClr val="F8F8F8"/>
            </a:solid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3200" b="1">
                  <a:solidFill>
                    <a:srgbClr val="000000"/>
                  </a:solidFill>
                </a:rPr>
                <a:t>Finish Strong</a:t>
              </a:r>
            </a:p>
          </p:txBody>
        </p:sp>
      </p:grpSp>
    </p:spTree>
    <p:extLst>
      <p:ext uri="{BB962C8B-B14F-4D97-AF65-F5344CB8AC3E}">
        <p14:creationId xmlns:p14="http://schemas.microsoft.com/office/powerpoint/2010/main" val="2328277851"/>
      </p:ext>
    </p:extLst>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9"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16</a:t>
            </a:r>
            <a:endParaRPr lang="en-US" dirty="0">
              <a:solidFill>
                <a:srgbClr val="000000"/>
              </a:solidFill>
            </a:endParaRPr>
          </a:p>
        </p:txBody>
      </p:sp>
      <p:sp>
        <p:nvSpPr>
          <p:cNvPr id="1034244" name="Rectangle 4"/>
          <p:cNvSpPr>
            <a:spLocks noGrp="1" noChangeArrowheads="1"/>
          </p:cNvSpPr>
          <p:nvPr>
            <p:ph type="title"/>
          </p:nvPr>
        </p:nvSpPr>
        <p:spPr>
          <a:xfrm>
            <a:off x="457200" y="381000"/>
            <a:ext cx="8229600" cy="1600200"/>
          </a:xfrm>
          <a:solidFill>
            <a:schemeClr val="tx1"/>
          </a:solidFill>
          <a:ln>
            <a:solidFill>
              <a:schemeClr val="tx1"/>
            </a:solidFill>
            <a:miter lim="800000"/>
            <a:headEnd/>
            <a:tailEnd/>
          </a:ln>
        </p:spPr>
        <p:txBody>
          <a:bodyPr/>
          <a:lstStyle/>
          <a:p>
            <a:r>
              <a:rPr lang="en-US" sz="5400">
                <a:solidFill>
                  <a:schemeClr val="bg1"/>
                </a:solidFill>
                <a:effectLst>
                  <a:outerShdw blurRad="38100" dist="38100" dir="2700000" algn="tl">
                    <a:srgbClr val="808080"/>
                  </a:outerShdw>
                </a:effectLst>
              </a:rPr>
              <a:t>Effective Visual Aids</a:t>
            </a:r>
          </a:p>
        </p:txBody>
      </p:sp>
      <p:grpSp>
        <p:nvGrpSpPr>
          <p:cNvPr id="1034255" name="Group 15"/>
          <p:cNvGrpSpPr>
            <a:grpSpLocks/>
          </p:cNvGrpSpPr>
          <p:nvPr/>
        </p:nvGrpSpPr>
        <p:grpSpPr bwMode="auto">
          <a:xfrm>
            <a:off x="457200" y="1981200"/>
            <a:ext cx="8229600" cy="4191000"/>
            <a:chOff x="288" y="1248"/>
            <a:chExt cx="5184" cy="2592"/>
          </a:xfrm>
        </p:grpSpPr>
        <p:sp>
          <p:nvSpPr>
            <p:cNvPr id="1034251" name="AutoShape 11"/>
            <p:cNvSpPr>
              <a:spLocks noChangeArrowheads="1"/>
            </p:cNvSpPr>
            <p:nvPr/>
          </p:nvSpPr>
          <p:spPr bwMode="auto">
            <a:xfrm>
              <a:off x="2880" y="1248"/>
              <a:ext cx="2592" cy="1296"/>
            </a:xfrm>
            <a:prstGeom prst="bevel">
              <a:avLst>
                <a:gd name="adj" fmla="val 12500"/>
              </a:avLst>
            </a:prstGeom>
            <a:gradFill rotWithShape="1">
              <a:gsLst>
                <a:gs pos="0">
                  <a:srgbClr val="D1C39F"/>
                </a:gs>
                <a:gs pos="17501">
                  <a:srgbClr val="F0EBD5"/>
                </a:gs>
                <a:gs pos="50000">
                  <a:srgbClr val="FFEFD1"/>
                </a:gs>
                <a:gs pos="82500">
                  <a:srgbClr val="F0EBD5"/>
                </a:gs>
                <a:gs pos="100000">
                  <a:srgbClr val="D1C39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3200" b="1">
                  <a:solidFill>
                    <a:srgbClr val="000000"/>
                  </a:solidFill>
                </a:rPr>
                <a:t>Visualize Ideas</a:t>
              </a:r>
            </a:p>
          </p:txBody>
        </p:sp>
        <p:sp>
          <p:nvSpPr>
            <p:cNvPr id="1034252" name="AutoShape 12"/>
            <p:cNvSpPr>
              <a:spLocks noChangeArrowheads="1"/>
            </p:cNvSpPr>
            <p:nvPr/>
          </p:nvSpPr>
          <p:spPr bwMode="auto">
            <a:xfrm>
              <a:off x="288" y="1248"/>
              <a:ext cx="2592" cy="1296"/>
            </a:xfrm>
            <a:prstGeom prst="bevel">
              <a:avLst>
                <a:gd name="adj" fmla="val 12500"/>
              </a:avLst>
            </a:prstGeom>
            <a:gradFill rotWithShape="1">
              <a:gsLst>
                <a:gs pos="0">
                  <a:srgbClr val="D1C39F"/>
                </a:gs>
                <a:gs pos="17501">
                  <a:srgbClr val="F0EBD5"/>
                </a:gs>
                <a:gs pos="50000">
                  <a:srgbClr val="FFEFD1"/>
                </a:gs>
                <a:gs pos="82500">
                  <a:srgbClr val="F0EBD5"/>
                </a:gs>
                <a:gs pos="100000">
                  <a:srgbClr val="D1C39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3200" b="1">
                  <a:solidFill>
                    <a:srgbClr val="000000"/>
                  </a:solidFill>
                </a:rPr>
                <a:t>Create Interest</a:t>
              </a:r>
            </a:p>
          </p:txBody>
        </p:sp>
        <p:sp>
          <p:nvSpPr>
            <p:cNvPr id="1034253" name="AutoShape 13"/>
            <p:cNvSpPr>
              <a:spLocks noChangeArrowheads="1"/>
            </p:cNvSpPr>
            <p:nvPr/>
          </p:nvSpPr>
          <p:spPr bwMode="auto">
            <a:xfrm>
              <a:off x="288" y="2544"/>
              <a:ext cx="2592" cy="1296"/>
            </a:xfrm>
            <a:prstGeom prst="bevel">
              <a:avLst>
                <a:gd name="adj" fmla="val 12500"/>
              </a:avLst>
            </a:prstGeom>
            <a:gradFill rotWithShape="1">
              <a:gsLst>
                <a:gs pos="0">
                  <a:srgbClr val="D1C39F"/>
                </a:gs>
                <a:gs pos="17501">
                  <a:srgbClr val="F0EBD5"/>
                </a:gs>
                <a:gs pos="50000">
                  <a:srgbClr val="FFEFD1"/>
                </a:gs>
                <a:gs pos="82500">
                  <a:srgbClr val="F0EBD5"/>
                </a:gs>
                <a:gs pos="100000">
                  <a:srgbClr val="D1C39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3200" b="1">
                  <a:solidFill>
                    <a:srgbClr val="000000"/>
                  </a:solidFill>
                </a:rPr>
                <a:t>Increase Variety</a:t>
              </a:r>
            </a:p>
          </p:txBody>
        </p:sp>
        <p:sp>
          <p:nvSpPr>
            <p:cNvPr id="1034254" name="AutoShape 14"/>
            <p:cNvSpPr>
              <a:spLocks noChangeArrowheads="1"/>
            </p:cNvSpPr>
            <p:nvPr/>
          </p:nvSpPr>
          <p:spPr bwMode="auto">
            <a:xfrm>
              <a:off x="2880" y="2544"/>
              <a:ext cx="2592" cy="1296"/>
            </a:xfrm>
            <a:prstGeom prst="bevel">
              <a:avLst>
                <a:gd name="adj" fmla="val 12500"/>
              </a:avLst>
            </a:prstGeom>
            <a:gradFill rotWithShape="1">
              <a:gsLst>
                <a:gs pos="0">
                  <a:srgbClr val="D1C39F"/>
                </a:gs>
                <a:gs pos="17501">
                  <a:srgbClr val="F0EBD5"/>
                </a:gs>
                <a:gs pos="50000">
                  <a:srgbClr val="FFEFD1"/>
                </a:gs>
                <a:gs pos="82500">
                  <a:srgbClr val="F0EBD5"/>
                </a:gs>
                <a:gs pos="100000">
                  <a:srgbClr val="D1C39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3200" b="1">
                  <a:solidFill>
                    <a:srgbClr val="000000"/>
                  </a:solidFill>
                </a:rPr>
                <a:t>Promote Learning</a:t>
              </a:r>
            </a:p>
          </p:txBody>
        </p:sp>
      </p:grpSp>
    </p:spTree>
    <p:extLst>
      <p:ext uri="{BB962C8B-B14F-4D97-AF65-F5344CB8AC3E}">
        <p14:creationId xmlns:p14="http://schemas.microsoft.com/office/powerpoint/2010/main" val="3335921538"/>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t>Guest Speaker – 3/28/2013</a:t>
            </a:r>
          </a:p>
        </p:txBody>
      </p:sp>
      <p:sp>
        <p:nvSpPr>
          <p:cNvPr id="14338" name="Content Placeholder 2"/>
          <p:cNvSpPr>
            <a:spLocks noGrp="1"/>
          </p:cNvSpPr>
          <p:nvPr>
            <p:ph idx="1"/>
          </p:nvPr>
        </p:nvSpPr>
        <p:spPr/>
        <p:txBody>
          <a:bodyPr/>
          <a:lstStyle/>
          <a:p>
            <a:r>
              <a:rPr lang="en-US" dirty="0" smtClean="0"/>
              <a:t>Jim Greer, Chief Operating Officer, </a:t>
            </a:r>
            <a:r>
              <a:rPr lang="en-US" dirty="0" err="1" smtClean="0"/>
              <a:t>Oncor</a:t>
            </a:r>
            <a:r>
              <a:rPr lang="en-US" dirty="0" smtClean="0"/>
              <a:t> Electric Delivery</a:t>
            </a:r>
          </a:p>
          <a:p>
            <a:r>
              <a:rPr lang="en-US" i="1" dirty="0" smtClean="0"/>
              <a:t>Smart Meters – Deployment and Advances</a:t>
            </a:r>
          </a:p>
          <a:p>
            <a:r>
              <a:rPr lang="en-US" dirty="0" smtClean="0"/>
              <a:t>Location – </a:t>
            </a:r>
            <a:r>
              <a:rPr lang="en-US" dirty="0" err="1" smtClean="0"/>
              <a:t>Rady</a:t>
            </a:r>
            <a:r>
              <a:rPr lang="en-US" dirty="0" smtClean="0"/>
              <a:t> Room, </a:t>
            </a:r>
            <a:r>
              <a:rPr lang="en-US" dirty="0" err="1" smtClean="0"/>
              <a:t>Nedderman</a:t>
            </a:r>
            <a:r>
              <a:rPr lang="en-US" dirty="0" smtClean="0"/>
              <a:t> Hall</a:t>
            </a:r>
          </a:p>
        </p:txBody>
      </p:sp>
    </p:spTree>
    <p:extLst>
      <p:ext uri="{BB962C8B-B14F-4D97-AF65-F5344CB8AC3E}">
        <p14:creationId xmlns:p14="http://schemas.microsoft.com/office/powerpoint/2010/main" val="4211136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7"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17</a:t>
            </a:r>
            <a:endParaRPr lang="en-US" dirty="0">
              <a:solidFill>
                <a:srgbClr val="000000"/>
              </a:solidFill>
            </a:endParaRPr>
          </a:p>
        </p:txBody>
      </p:sp>
      <p:sp>
        <p:nvSpPr>
          <p:cNvPr id="984066" name="Rectangle 2"/>
          <p:cNvSpPr>
            <a:spLocks noChangeArrowheads="1"/>
          </p:cNvSpPr>
          <p:nvPr/>
        </p:nvSpPr>
        <p:spPr bwMode="auto">
          <a:xfrm>
            <a:off x="457200" y="1981200"/>
            <a:ext cx="8229600" cy="4191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84067" name="Rectangle 3"/>
          <p:cNvSpPr>
            <a:spLocks noGrp="1" noChangeArrowheads="1"/>
          </p:cNvSpPr>
          <p:nvPr>
            <p:ph type="title"/>
          </p:nvPr>
        </p:nvSpPr>
        <p:spPr>
          <a:xfrm>
            <a:off x="457200" y="381000"/>
            <a:ext cx="8229600" cy="1600200"/>
          </a:xfrm>
          <a:solidFill>
            <a:srgbClr val="3333CC"/>
          </a:solidFill>
          <a:ln w="12700">
            <a:solidFill>
              <a:schemeClr val="tx1"/>
            </a:solidFill>
            <a:miter lim="800000"/>
            <a:headEnd/>
            <a:tailEnd/>
          </a:ln>
        </p:spPr>
        <p:txBody>
          <a:bodyPr/>
          <a:lstStyle/>
          <a:p>
            <a:r>
              <a:rPr lang="en-US" sz="5400">
                <a:solidFill>
                  <a:schemeClr val="bg1"/>
                </a:solidFill>
                <a:effectLst>
                  <a:outerShdw blurRad="38100" dist="38100" dir="2700000" algn="tl">
                    <a:srgbClr val="000000"/>
                  </a:outerShdw>
                </a:effectLst>
              </a:rPr>
              <a:t>Types of Visual Aids</a:t>
            </a:r>
          </a:p>
        </p:txBody>
      </p:sp>
      <p:grpSp>
        <p:nvGrpSpPr>
          <p:cNvPr id="984068" name="Group 4"/>
          <p:cNvGrpSpPr>
            <a:grpSpLocks/>
          </p:cNvGrpSpPr>
          <p:nvPr/>
        </p:nvGrpSpPr>
        <p:grpSpPr bwMode="auto">
          <a:xfrm>
            <a:off x="685800" y="2409825"/>
            <a:ext cx="7772400" cy="3333750"/>
            <a:chOff x="432" y="1632"/>
            <a:chExt cx="4896" cy="2100"/>
          </a:xfrm>
        </p:grpSpPr>
        <p:sp>
          <p:nvSpPr>
            <p:cNvPr id="984069" name="Rectangle 5"/>
            <p:cNvSpPr>
              <a:spLocks noChangeArrowheads="1"/>
            </p:cNvSpPr>
            <p:nvPr/>
          </p:nvSpPr>
          <p:spPr bwMode="auto">
            <a:xfrm>
              <a:off x="432" y="2831"/>
              <a:ext cx="1536" cy="901"/>
            </a:xfrm>
            <a:prstGeom prst="rect">
              <a:avLst/>
            </a:prstGeom>
            <a:solidFill>
              <a:schemeClr val="bg1"/>
            </a:solidFill>
            <a:ln w="12700">
              <a:solidFill>
                <a:schemeClr val="tx1"/>
              </a:solidFill>
              <a:miter lim="800000"/>
              <a:headEnd/>
              <a:tailEnd/>
            </a:ln>
            <a:effectLst>
              <a:outerShdw dist="107763" dir="2700000" algn="ctr" rotWithShape="0">
                <a:srgbClr val="5F5F5F">
                  <a:alpha val="50000"/>
                </a:srgb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Chalkboards and</a:t>
              </a:r>
            </a:p>
            <a:p>
              <a:pPr algn="ctr" fontAlgn="base">
                <a:spcBef>
                  <a:spcPct val="0"/>
                </a:spcBef>
                <a:spcAft>
                  <a:spcPct val="0"/>
                </a:spcAft>
              </a:pPr>
              <a:r>
                <a:rPr lang="en-US" sz="2800">
                  <a:solidFill>
                    <a:srgbClr val="000000"/>
                  </a:solidFill>
                  <a:latin typeface="Arial Narrow" pitchFamily="34" charset="0"/>
                </a:rPr>
                <a:t>Whiteboards</a:t>
              </a:r>
            </a:p>
          </p:txBody>
        </p:sp>
        <p:sp>
          <p:nvSpPr>
            <p:cNvPr id="984070" name="Rectangle 6"/>
            <p:cNvSpPr>
              <a:spLocks noChangeArrowheads="1"/>
            </p:cNvSpPr>
            <p:nvPr/>
          </p:nvSpPr>
          <p:spPr bwMode="auto">
            <a:xfrm>
              <a:off x="2112" y="2831"/>
              <a:ext cx="1536" cy="901"/>
            </a:xfrm>
            <a:prstGeom prst="rect">
              <a:avLst/>
            </a:prstGeom>
            <a:solidFill>
              <a:schemeClr val="bg1"/>
            </a:solidFill>
            <a:ln w="12700">
              <a:solidFill>
                <a:schemeClr val="tx1"/>
              </a:solidFill>
              <a:miter lim="800000"/>
              <a:headEnd/>
              <a:tailEnd/>
            </a:ln>
            <a:effectLst>
              <a:outerShdw dist="107763" dir="2700000" algn="ctr" rotWithShape="0">
                <a:srgbClr val="5F5F5F">
                  <a:alpha val="50000"/>
                </a:srgb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Flip Charts</a:t>
              </a:r>
            </a:p>
          </p:txBody>
        </p:sp>
        <p:sp>
          <p:nvSpPr>
            <p:cNvPr id="984071" name="Rectangle 7"/>
            <p:cNvSpPr>
              <a:spLocks noChangeArrowheads="1"/>
            </p:cNvSpPr>
            <p:nvPr/>
          </p:nvSpPr>
          <p:spPr bwMode="auto">
            <a:xfrm>
              <a:off x="3792" y="2831"/>
              <a:ext cx="1536" cy="901"/>
            </a:xfrm>
            <a:prstGeom prst="rect">
              <a:avLst/>
            </a:prstGeom>
            <a:solidFill>
              <a:schemeClr val="bg1"/>
            </a:solidFill>
            <a:ln w="12700">
              <a:solidFill>
                <a:schemeClr val="tx1"/>
              </a:solidFill>
              <a:miter lim="800000"/>
              <a:headEnd/>
              <a:tailEnd/>
            </a:ln>
            <a:effectLst>
              <a:outerShdw dist="107763" dir="2700000" algn="ctr" rotWithShape="0">
                <a:srgbClr val="5F5F5F">
                  <a:alpha val="50000"/>
                </a:srgb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Other Visuals</a:t>
              </a:r>
            </a:p>
          </p:txBody>
        </p:sp>
        <p:sp>
          <p:nvSpPr>
            <p:cNvPr id="984072" name="Rectangle 8"/>
            <p:cNvSpPr>
              <a:spLocks noChangeArrowheads="1"/>
            </p:cNvSpPr>
            <p:nvPr/>
          </p:nvSpPr>
          <p:spPr bwMode="auto">
            <a:xfrm>
              <a:off x="960" y="1632"/>
              <a:ext cx="1536" cy="901"/>
            </a:xfrm>
            <a:prstGeom prst="rect">
              <a:avLst/>
            </a:prstGeom>
            <a:solidFill>
              <a:schemeClr val="bg1"/>
            </a:solidFill>
            <a:ln w="12700">
              <a:solidFill>
                <a:schemeClr val="tx1"/>
              </a:solidFill>
              <a:miter lim="800000"/>
              <a:headEnd/>
              <a:tailEnd/>
            </a:ln>
            <a:effectLst>
              <a:outerShdw dist="107763" dir="2700000" algn="ctr" rotWithShape="0">
                <a:srgbClr val="5F5F5F">
                  <a:alpha val="50000"/>
                </a:srgb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Electronic</a:t>
              </a:r>
            </a:p>
            <a:p>
              <a:pPr algn="ctr" fontAlgn="base">
                <a:spcBef>
                  <a:spcPct val="0"/>
                </a:spcBef>
                <a:spcAft>
                  <a:spcPct val="0"/>
                </a:spcAft>
              </a:pPr>
              <a:r>
                <a:rPr lang="en-US" sz="2800">
                  <a:solidFill>
                    <a:srgbClr val="000000"/>
                  </a:solidFill>
                  <a:latin typeface="Arial Narrow" pitchFamily="34" charset="0"/>
                </a:rPr>
                <a:t>Presentations</a:t>
              </a:r>
            </a:p>
          </p:txBody>
        </p:sp>
        <p:sp>
          <p:nvSpPr>
            <p:cNvPr id="984073" name="Rectangle 9"/>
            <p:cNvSpPr>
              <a:spLocks noChangeArrowheads="1"/>
            </p:cNvSpPr>
            <p:nvPr/>
          </p:nvSpPr>
          <p:spPr bwMode="auto">
            <a:xfrm>
              <a:off x="3264" y="1632"/>
              <a:ext cx="1536" cy="901"/>
            </a:xfrm>
            <a:prstGeom prst="rect">
              <a:avLst/>
            </a:prstGeom>
            <a:solidFill>
              <a:schemeClr val="bg1"/>
            </a:solidFill>
            <a:ln w="12700">
              <a:solidFill>
                <a:schemeClr val="tx1"/>
              </a:solidFill>
              <a:miter lim="800000"/>
              <a:headEnd/>
              <a:tailEnd/>
            </a:ln>
            <a:effectLst>
              <a:outerShdw dist="107763" dir="2700000" algn="ctr" rotWithShape="0">
                <a:srgbClr val="5F5F5F">
                  <a:alpha val="50000"/>
                </a:srgbClr>
              </a:outerShdw>
            </a:effectLst>
          </p:spPr>
          <p:txBody>
            <a:bodyPr wrap="none" anchor="ctr"/>
            <a:lstStyle/>
            <a:p>
              <a:pPr algn="ctr" fontAlgn="base">
                <a:spcBef>
                  <a:spcPct val="0"/>
                </a:spcBef>
                <a:spcAft>
                  <a:spcPct val="0"/>
                </a:spcAft>
              </a:pPr>
              <a:r>
                <a:rPr lang="en-US" sz="2800">
                  <a:solidFill>
                    <a:srgbClr val="000000"/>
                  </a:solidFill>
                  <a:latin typeface="Arial Narrow" pitchFamily="34" charset="0"/>
                </a:rPr>
                <a:t>Overhead</a:t>
              </a:r>
            </a:p>
            <a:p>
              <a:pPr algn="ctr" fontAlgn="base">
                <a:spcBef>
                  <a:spcPct val="0"/>
                </a:spcBef>
                <a:spcAft>
                  <a:spcPct val="0"/>
                </a:spcAft>
              </a:pPr>
              <a:r>
                <a:rPr lang="en-US" sz="2800">
                  <a:solidFill>
                    <a:srgbClr val="000000"/>
                  </a:solidFill>
                  <a:latin typeface="Arial Narrow" pitchFamily="34" charset="0"/>
                </a:rPr>
                <a:t>Transparencies</a:t>
              </a:r>
            </a:p>
          </p:txBody>
        </p:sp>
      </p:grpSp>
      <p:cxnSp>
        <p:nvCxnSpPr>
          <p:cNvPr id="984074" name="AutoShape 10"/>
          <p:cNvCxnSpPr>
            <a:cxnSpLocks noChangeShapeType="1"/>
            <a:stCxn id="984067" idx="2"/>
            <a:endCxn id="984072" idx="0"/>
          </p:cNvCxnSpPr>
          <p:nvPr/>
        </p:nvCxnSpPr>
        <p:spPr bwMode="auto">
          <a:xfrm rot="5400000">
            <a:off x="3443287" y="1281113"/>
            <a:ext cx="428625" cy="1828800"/>
          </a:xfrm>
          <a:prstGeom prst="bentConnector3">
            <a:avLst>
              <a:gd name="adj1" fmla="val 5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4075" name="AutoShape 11"/>
          <p:cNvCxnSpPr>
            <a:cxnSpLocks noChangeShapeType="1"/>
            <a:stCxn id="984067" idx="2"/>
            <a:endCxn id="984073" idx="0"/>
          </p:cNvCxnSpPr>
          <p:nvPr/>
        </p:nvCxnSpPr>
        <p:spPr bwMode="auto">
          <a:xfrm rot="16200000" flipH="1">
            <a:off x="5272087" y="1281113"/>
            <a:ext cx="428625" cy="1828800"/>
          </a:xfrm>
          <a:prstGeom prst="bentConnector3">
            <a:avLst>
              <a:gd name="adj1" fmla="val 5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4076" name="AutoShape 12"/>
          <p:cNvCxnSpPr>
            <a:cxnSpLocks noChangeShapeType="1"/>
            <a:stCxn id="984072" idx="2"/>
            <a:endCxn id="984069" idx="0"/>
          </p:cNvCxnSpPr>
          <p:nvPr/>
        </p:nvCxnSpPr>
        <p:spPr bwMode="auto">
          <a:xfrm rot="5400000">
            <a:off x="2087562" y="3657601"/>
            <a:ext cx="473075" cy="838200"/>
          </a:xfrm>
          <a:prstGeom prst="bentConnector3">
            <a:avLst>
              <a:gd name="adj1" fmla="val 49667"/>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4077" name="AutoShape 13"/>
          <p:cNvCxnSpPr>
            <a:cxnSpLocks noChangeShapeType="1"/>
            <a:stCxn id="984072" idx="2"/>
            <a:endCxn id="984070" idx="0"/>
          </p:cNvCxnSpPr>
          <p:nvPr/>
        </p:nvCxnSpPr>
        <p:spPr bwMode="auto">
          <a:xfrm rot="16200000" flipH="1">
            <a:off x="3421062" y="3162301"/>
            <a:ext cx="473075" cy="1828800"/>
          </a:xfrm>
          <a:prstGeom prst="bentConnector3">
            <a:avLst>
              <a:gd name="adj1" fmla="val 49667"/>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4078" name="AutoShape 14"/>
          <p:cNvCxnSpPr>
            <a:cxnSpLocks noChangeShapeType="1"/>
            <a:stCxn id="984073" idx="2"/>
            <a:endCxn id="984070" idx="0"/>
          </p:cNvCxnSpPr>
          <p:nvPr/>
        </p:nvCxnSpPr>
        <p:spPr bwMode="auto">
          <a:xfrm rot="5400000">
            <a:off x="5249862" y="3162301"/>
            <a:ext cx="473075" cy="1828800"/>
          </a:xfrm>
          <a:prstGeom prst="bentConnector3">
            <a:avLst>
              <a:gd name="adj1" fmla="val 49667"/>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4079" name="AutoShape 15"/>
          <p:cNvCxnSpPr>
            <a:cxnSpLocks noChangeShapeType="1"/>
            <a:stCxn id="984073" idx="2"/>
            <a:endCxn id="984071" idx="0"/>
          </p:cNvCxnSpPr>
          <p:nvPr/>
        </p:nvCxnSpPr>
        <p:spPr bwMode="auto">
          <a:xfrm rot="16200000" flipH="1">
            <a:off x="6583362" y="3657601"/>
            <a:ext cx="473075" cy="838200"/>
          </a:xfrm>
          <a:prstGeom prst="bentConnector3">
            <a:avLst>
              <a:gd name="adj1" fmla="val 49667"/>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469381"/>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80"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18</a:t>
            </a:r>
            <a:endParaRPr lang="en-US" dirty="0">
              <a:solidFill>
                <a:srgbClr val="000000"/>
              </a:solidFill>
            </a:endParaRPr>
          </a:p>
        </p:txBody>
      </p:sp>
      <p:sp>
        <p:nvSpPr>
          <p:cNvPr id="911362" name="Rectangle 2"/>
          <p:cNvSpPr>
            <a:spLocks noChangeArrowheads="1"/>
          </p:cNvSpPr>
          <p:nvPr/>
        </p:nvSpPr>
        <p:spPr bwMode="auto">
          <a:xfrm>
            <a:off x="457200" y="1981200"/>
            <a:ext cx="4114800" cy="4191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363" name="Rectangle 3"/>
          <p:cNvSpPr>
            <a:spLocks noGrp="1" noChangeArrowheads="1"/>
          </p:cNvSpPr>
          <p:nvPr>
            <p:ph type="title"/>
          </p:nvPr>
        </p:nvSpPr>
        <p:spPr>
          <a:xfrm>
            <a:off x="457200" y="381000"/>
            <a:ext cx="8229600" cy="1600200"/>
          </a:xfrm>
          <a:solidFill>
            <a:srgbClr val="336699"/>
          </a:solidFill>
          <a:ln w="19050">
            <a:solidFill>
              <a:schemeClr val="tx1"/>
            </a:solidFill>
            <a:miter lim="800000"/>
            <a:headEnd/>
            <a:tailEnd/>
          </a:ln>
        </p:spPr>
        <p:txBody>
          <a:bodyPr/>
          <a:lstStyle/>
          <a:p>
            <a:r>
              <a:rPr lang="en-US" sz="4800">
                <a:solidFill>
                  <a:schemeClr val="bg1"/>
                </a:solidFill>
                <a:effectLst>
                  <a:outerShdw blurRad="38100" dist="38100" dir="2700000" algn="tl">
                    <a:srgbClr val="000000"/>
                  </a:outerShdw>
                </a:effectLst>
              </a:rPr>
              <a:t>Creating Effective Slides</a:t>
            </a:r>
          </a:p>
        </p:txBody>
      </p:sp>
      <p:sp>
        <p:nvSpPr>
          <p:cNvPr id="911500" name="Line 140"/>
          <p:cNvSpPr>
            <a:spLocks noChangeShapeType="1"/>
          </p:cNvSpPr>
          <p:nvPr/>
        </p:nvSpPr>
        <p:spPr bwMode="auto">
          <a:xfrm>
            <a:off x="457200" y="6172200"/>
            <a:ext cx="411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911542" name="Group 182"/>
          <p:cNvGrpSpPr>
            <a:grpSpLocks/>
          </p:cNvGrpSpPr>
          <p:nvPr/>
        </p:nvGrpSpPr>
        <p:grpSpPr bwMode="auto">
          <a:xfrm>
            <a:off x="457200" y="2895600"/>
            <a:ext cx="4114800" cy="3276600"/>
            <a:chOff x="288" y="3003"/>
            <a:chExt cx="1141" cy="885"/>
          </a:xfrm>
        </p:grpSpPr>
        <p:sp>
          <p:nvSpPr>
            <p:cNvPr id="911543" name="AutoShape 183"/>
            <p:cNvSpPr>
              <a:spLocks noChangeAspect="1" noChangeArrowheads="1" noTextEdit="1"/>
            </p:cNvSpPr>
            <p:nvPr/>
          </p:nvSpPr>
          <p:spPr bwMode="auto">
            <a:xfrm>
              <a:off x="288" y="3003"/>
              <a:ext cx="1141" cy="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44" name="Freeform 184"/>
            <p:cNvSpPr>
              <a:spLocks/>
            </p:cNvSpPr>
            <p:nvPr/>
          </p:nvSpPr>
          <p:spPr bwMode="auto">
            <a:xfrm>
              <a:off x="671" y="3796"/>
              <a:ext cx="67" cy="36"/>
            </a:xfrm>
            <a:custGeom>
              <a:avLst/>
              <a:gdLst>
                <a:gd name="T0" fmla="*/ 82 w 135"/>
                <a:gd name="T1" fmla="*/ 71 h 71"/>
                <a:gd name="T2" fmla="*/ 80 w 135"/>
                <a:gd name="T3" fmla="*/ 71 h 71"/>
                <a:gd name="T4" fmla="*/ 71 w 135"/>
                <a:gd name="T5" fmla="*/ 71 h 71"/>
                <a:gd name="T6" fmla="*/ 60 w 135"/>
                <a:gd name="T7" fmla="*/ 71 h 71"/>
                <a:gd name="T8" fmla="*/ 47 w 135"/>
                <a:gd name="T9" fmla="*/ 70 h 71"/>
                <a:gd name="T10" fmla="*/ 33 w 135"/>
                <a:gd name="T11" fmla="*/ 69 h 71"/>
                <a:gd name="T12" fmla="*/ 21 w 135"/>
                <a:gd name="T13" fmla="*/ 64 h 71"/>
                <a:gd name="T14" fmla="*/ 9 w 135"/>
                <a:gd name="T15" fmla="*/ 59 h 71"/>
                <a:gd name="T16" fmla="*/ 2 w 135"/>
                <a:gd name="T17" fmla="*/ 49 h 71"/>
                <a:gd name="T18" fmla="*/ 0 w 135"/>
                <a:gd name="T19" fmla="*/ 38 h 71"/>
                <a:gd name="T20" fmla="*/ 3 w 135"/>
                <a:gd name="T21" fmla="*/ 26 h 71"/>
                <a:gd name="T22" fmla="*/ 13 w 135"/>
                <a:gd name="T23" fmla="*/ 16 h 71"/>
                <a:gd name="T24" fmla="*/ 28 w 135"/>
                <a:gd name="T25" fmla="*/ 8 h 71"/>
                <a:gd name="T26" fmla="*/ 47 w 135"/>
                <a:gd name="T27" fmla="*/ 2 h 71"/>
                <a:gd name="T28" fmla="*/ 71 w 135"/>
                <a:gd name="T29" fmla="*/ 0 h 71"/>
                <a:gd name="T30" fmla="*/ 101 w 135"/>
                <a:gd name="T31" fmla="*/ 3 h 71"/>
                <a:gd name="T32" fmla="*/ 135 w 135"/>
                <a:gd name="T33" fmla="*/ 13 h 71"/>
                <a:gd name="T34" fmla="*/ 133 w 135"/>
                <a:gd name="T35" fmla="*/ 14 h 71"/>
                <a:gd name="T36" fmla="*/ 127 w 135"/>
                <a:gd name="T37" fmla="*/ 16 h 71"/>
                <a:gd name="T38" fmla="*/ 118 w 135"/>
                <a:gd name="T39" fmla="*/ 21 h 71"/>
                <a:gd name="T40" fmla="*/ 108 w 135"/>
                <a:gd name="T41" fmla="*/ 28 h 71"/>
                <a:gd name="T42" fmla="*/ 99 w 135"/>
                <a:gd name="T43" fmla="*/ 36 h 71"/>
                <a:gd name="T44" fmla="*/ 90 w 135"/>
                <a:gd name="T45" fmla="*/ 46 h 71"/>
                <a:gd name="T46" fmla="*/ 84 w 135"/>
                <a:gd name="T47" fmla="*/ 57 h 71"/>
                <a:gd name="T48" fmla="*/ 82 w 135"/>
                <a:gd name="T4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71">
                  <a:moveTo>
                    <a:pt x="82" y="71"/>
                  </a:moveTo>
                  <a:lnTo>
                    <a:pt x="80" y="71"/>
                  </a:lnTo>
                  <a:lnTo>
                    <a:pt x="71" y="71"/>
                  </a:lnTo>
                  <a:lnTo>
                    <a:pt x="60" y="71"/>
                  </a:lnTo>
                  <a:lnTo>
                    <a:pt x="47" y="70"/>
                  </a:lnTo>
                  <a:lnTo>
                    <a:pt x="33" y="69"/>
                  </a:lnTo>
                  <a:lnTo>
                    <a:pt x="21" y="64"/>
                  </a:lnTo>
                  <a:lnTo>
                    <a:pt x="9" y="59"/>
                  </a:lnTo>
                  <a:lnTo>
                    <a:pt x="2" y="49"/>
                  </a:lnTo>
                  <a:lnTo>
                    <a:pt x="0" y="38"/>
                  </a:lnTo>
                  <a:lnTo>
                    <a:pt x="3" y="26"/>
                  </a:lnTo>
                  <a:lnTo>
                    <a:pt x="13" y="16"/>
                  </a:lnTo>
                  <a:lnTo>
                    <a:pt x="28" y="8"/>
                  </a:lnTo>
                  <a:lnTo>
                    <a:pt x="47" y="2"/>
                  </a:lnTo>
                  <a:lnTo>
                    <a:pt x="71" y="0"/>
                  </a:lnTo>
                  <a:lnTo>
                    <a:pt x="101" y="3"/>
                  </a:lnTo>
                  <a:lnTo>
                    <a:pt x="135" y="13"/>
                  </a:lnTo>
                  <a:lnTo>
                    <a:pt x="133" y="14"/>
                  </a:lnTo>
                  <a:lnTo>
                    <a:pt x="127" y="16"/>
                  </a:lnTo>
                  <a:lnTo>
                    <a:pt x="118" y="21"/>
                  </a:lnTo>
                  <a:lnTo>
                    <a:pt x="108" y="28"/>
                  </a:lnTo>
                  <a:lnTo>
                    <a:pt x="99" y="36"/>
                  </a:lnTo>
                  <a:lnTo>
                    <a:pt x="90" y="46"/>
                  </a:lnTo>
                  <a:lnTo>
                    <a:pt x="84" y="57"/>
                  </a:lnTo>
                  <a:lnTo>
                    <a:pt x="8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45" name="Freeform 185"/>
            <p:cNvSpPr>
              <a:spLocks/>
            </p:cNvSpPr>
            <p:nvPr/>
          </p:nvSpPr>
          <p:spPr bwMode="auto">
            <a:xfrm>
              <a:off x="725" y="3807"/>
              <a:ext cx="39" cy="25"/>
            </a:xfrm>
            <a:custGeom>
              <a:avLst/>
              <a:gdLst>
                <a:gd name="T0" fmla="*/ 49 w 78"/>
                <a:gd name="T1" fmla="*/ 0 h 49"/>
                <a:gd name="T2" fmla="*/ 46 w 78"/>
                <a:gd name="T3" fmla="*/ 0 h 49"/>
                <a:gd name="T4" fmla="*/ 41 w 78"/>
                <a:gd name="T5" fmla="*/ 2 h 49"/>
                <a:gd name="T6" fmla="*/ 34 w 78"/>
                <a:gd name="T7" fmla="*/ 6 h 49"/>
                <a:gd name="T8" fmla="*/ 25 w 78"/>
                <a:gd name="T9" fmla="*/ 10 h 49"/>
                <a:gd name="T10" fmla="*/ 15 w 78"/>
                <a:gd name="T11" fmla="*/ 16 h 49"/>
                <a:gd name="T12" fmla="*/ 8 w 78"/>
                <a:gd name="T13" fmla="*/ 25 h 49"/>
                <a:gd name="T14" fmla="*/ 3 w 78"/>
                <a:gd name="T15" fmla="*/ 35 h 49"/>
                <a:gd name="T16" fmla="*/ 0 w 78"/>
                <a:gd name="T17" fmla="*/ 49 h 49"/>
                <a:gd name="T18" fmla="*/ 3 w 78"/>
                <a:gd name="T19" fmla="*/ 49 h 49"/>
                <a:gd name="T20" fmla="*/ 8 w 78"/>
                <a:gd name="T21" fmla="*/ 49 h 49"/>
                <a:gd name="T22" fmla="*/ 16 w 78"/>
                <a:gd name="T23" fmla="*/ 49 h 49"/>
                <a:gd name="T24" fmla="*/ 26 w 78"/>
                <a:gd name="T25" fmla="*/ 48 h 49"/>
                <a:gd name="T26" fmla="*/ 36 w 78"/>
                <a:gd name="T27" fmla="*/ 47 h 49"/>
                <a:gd name="T28" fmla="*/ 48 w 78"/>
                <a:gd name="T29" fmla="*/ 46 h 49"/>
                <a:gd name="T30" fmla="*/ 58 w 78"/>
                <a:gd name="T31" fmla="*/ 42 h 49"/>
                <a:gd name="T32" fmla="*/ 66 w 78"/>
                <a:gd name="T33" fmla="*/ 39 h 49"/>
                <a:gd name="T34" fmla="*/ 72 w 78"/>
                <a:gd name="T35" fmla="*/ 34 h 49"/>
                <a:gd name="T36" fmla="*/ 76 w 78"/>
                <a:gd name="T37" fmla="*/ 30 h 49"/>
                <a:gd name="T38" fmla="*/ 78 w 78"/>
                <a:gd name="T39" fmla="*/ 24 h 49"/>
                <a:gd name="T40" fmla="*/ 78 w 78"/>
                <a:gd name="T41" fmla="*/ 18 h 49"/>
                <a:gd name="T42" fmla="*/ 75 w 78"/>
                <a:gd name="T43" fmla="*/ 14 h 49"/>
                <a:gd name="T44" fmla="*/ 69 w 78"/>
                <a:gd name="T45" fmla="*/ 8 h 49"/>
                <a:gd name="T46" fmla="*/ 60 w 78"/>
                <a:gd name="T47" fmla="*/ 3 h 49"/>
                <a:gd name="T48" fmla="*/ 49 w 78"/>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49">
                  <a:moveTo>
                    <a:pt x="49" y="0"/>
                  </a:moveTo>
                  <a:lnTo>
                    <a:pt x="46" y="0"/>
                  </a:lnTo>
                  <a:lnTo>
                    <a:pt x="41" y="2"/>
                  </a:lnTo>
                  <a:lnTo>
                    <a:pt x="34" y="6"/>
                  </a:lnTo>
                  <a:lnTo>
                    <a:pt x="25" y="10"/>
                  </a:lnTo>
                  <a:lnTo>
                    <a:pt x="15" y="16"/>
                  </a:lnTo>
                  <a:lnTo>
                    <a:pt x="8" y="25"/>
                  </a:lnTo>
                  <a:lnTo>
                    <a:pt x="3" y="35"/>
                  </a:lnTo>
                  <a:lnTo>
                    <a:pt x="0" y="49"/>
                  </a:lnTo>
                  <a:lnTo>
                    <a:pt x="3" y="49"/>
                  </a:lnTo>
                  <a:lnTo>
                    <a:pt x="8" y="49"/>
                  </a:lnTo>
                  <a:lnTo>
                    <a:pt x="16" y="49"/>
                  </a:lnTo>
                  <a:lnTo>
                    <a:pt x="26" y="48"/>
                  </a:lnTo>
                  <a:lnTo>
                    <a:pt x="36" y="47"/>
                  </a:lnTo>
                  <a:lnTo>
                    <a:pt x="48" y="46"/>
                  </a:lnTo>
                  <a:lnTo>
                    <a:pt x="58" y="42"/>
                  </a:lnTo>
                  <a:lnTo>
                    <a:pt x="66" y="39"/>
                  </a:lnTo>
                  <a:lnTo>
                    <a:pt x="72" y="34"/>
                  </a:lnTo>
                  <a:lnTo>
                    <a:pt x="76" y="30"/>
                  </a:lnTo>
                  <a:lnTo>
                    <a:pt x="78" y="24"/>
                  </a:lnTo>
                  <a:lnTo>
                    <a:pt x="78" y="18"/>
                  </a:lnTo>
                  <a:lnTo>
                    <a:pt x="75" y="14"/>
                  </a:lnTo>
                  <a:lnTo>
                    <a:pt x="69" y="8"/>
                  </a:lnTo>
                  <a:lnTo>
                    <a:pt x="60" y="3"/>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46" name="Freeform 186"/>
            <p:cNvSpPr>
              <a:spLocks/>
            </p:cNvSpPr>
            <p:nvPr/>
          </p:nvSpPr>
          <p:spPr bwMode="auto">
            <a:xfrm>
              <a:off x="784" y="3621"/>
              <a:ext cx="27" cy="61"/>
            </a:xfrm>
            <a:custGeom>
              <a:avLst/>
              <a:gdLst>
                <a:gd name="T0" fmla="*/ 24 w 53"/>
                <a:gd name="T1" fmla="*/ 0 h 123"/>
                <a:gd name="T2" fmla="*/ 23 w 53"/>
                <a:gd name="T3" fmla="*/ 3 h 123"/>
                <a:gd name="T4" fmla="*/ 22 w 53"/>
                <a:gd name="T5" fmla="*/ 12 h 123"/>
                <a:gd name="T6" fmla="*/ 20 w 53"/>
                <a:gd name="T7" fmla="*/ 26 h 123"/>
                <a:gd name="T8" fmla="*/ 20 w 53"/>
                <a:gd name="T9" fmla="*/ 43 h 123"/>
                <a:gd name="T10" fmla="*/ 21 w 53"/>
                <a:gd name="T11" fmla="*/ 62 h 123"/>
                <a:gd name="T12" fmla="*/ 26 w 53"/>
                <a:gd name="T13" fmla="*/ 80 h 123"/>
                <a:gd name="T14" fmla="*/ 37 w 53"/>
                <a:gd name="T15" fmla="*/ 96 h 123"/>
                <a:gd name="T16" fmla="*/ 53 w 53"/>
                <a:gd name="T17" fmla="*/ 110 h 123"/>
                <a:gd name="T18" fmla="*/ 38 w 53"/>
                <a:gd name="T19" fmla="*/ 123 h 123"/>
                <a:gd name="T20" fmla="*/ 36 w 53"/>
                <a:gd name="T21" fmla="*/ 122 h 123"/>
                <a:gd name="T22" fmla="*/ 31 w 53"/>
                <a:gd name="T23" fmla="*/ 117 h 123"/>
                <a:gd name="T24" fmla="*/ 23 w 53"/>
                <a:gd name="T25" fmla="*/ 109 h 123"/>
                <a:gd name="T26" fmla="*/ 15 w 53"/>
                <a:gd name="T27" fmla="*/ 98 h 123"/>
                <a:gd name="T28" fmla="*/ 8 w 53"/>
                <a:gd name="T29" fmla="*/ 84 h 123"/>
                <a:gd name="T30" fmla="*/ 2 w 53"/>
                <a:gd name="T31" fmla="*/ 66 h 123"/>
                <a:gd name="T32" fmla="*/ 0 w 53"/>
                <a:gd name="T33" fmla="*/ 46 h 123"/>
                <a:gd name="T34" fmla="*/ 1 w 53"/>
                <a:gd name="T35" fmla="*/ 23 h 123"/>
                <a:gd name="T36" fmla="*/ 24 w 53"/>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123">
                  <a:moveTo>
                    <a:pt x="24" y="0"/>
                  </a:moveTo>
                  <a:lnTo>
                    <a:pt x="23" y="3"/>
                  </a:lnTo>
                  <a:lnTo>
                    <a:pt x="22" y="12"/>
                  </a:lnTo>
                  <a:lnTo>
                    <a:pt x="20" y="26"/>
                  </a:lnTo>
                  <a:lnTo>
                    <a:pt x="20" y="43"/>
                  </a:lnTo>
                  <a:lnTo>
                    <a:pt x="21" y="62"/>
                  </a:lnTo>
                  <a:lnTo>
                    <a:pt x="26" y="80"/>
                  </a:lnTo>
                  <a:lnTo>
                    <a:pt x="37" y="96"/>
                  </a:lnTo>
                  <a:lnTo>
                    <a:pt x="53" y="110"/>
                  </a:lnTo>
                  <a:lnTo>
                    <a:pt x="38" y="123"/>
                  </a:lnTo>
                  <a:lnTo>
                    <a:pt x="36" y="122"/>
                  </a:lnTo>
                  <a:lnTo>
                    <a:pt x="31" y="117"/>
                  </a:lnTo>
                  <a:lnTo>
                    <a:pt x="23" y="109"/>
                  </a:lnTo>
                  <a:lnTo>
                    <a:pt x="15" y="98"/>
                  </a:lnTo>
                  <a:lnTo>
                    <a:pt x="8" y="84"/>
                  </a:lnTo>
                  <a:lnTo>
                    <a:pt x="2" y="66"/>
                  </a:lnTo>
                  <a:lnTo>
                    <a:pt x="0" y="46"/>
                  </a:lnTo>
                  <a:lnTo>
                    <a:pt x="1" y="23"/>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47" name="Freeform 187"/>
            <p:cNvSpPr>
              <a:spLocks/>
            </p:cNvSpPr>
            <p:nvPr/>
          </p:nvSpPr>
          <p:spPr bwMode="auto">
            <a:xfrm>
              <a:off x="649" y="3291"/>
              <a:ext cx="53" cy="76"/>
            </a:xfrm>
            <a:custGeom>
              <a:avLst/>
              <a:gdLst>
                <a:gd name="T0" fmla="*/ 0 w 106"/>
                <a:gd name="T1" fmla="*/ 0 h 151"/>
                <a:gd name="T2" fmla="*/ 82 w 106"/>
                <a:gd name="T3" fmla="*/ 151 h 151"/>
                <a:gd name="T4" fmla="*/ 85 w 106"/>
                <a:gd name="T5" fmla="*/ 145 h 151"/>
                <a:gd name="T6" fmla="*/ 92 w 106"/>
                <a:gd name="T7" fmla="*/ 130 h 151"/>
                <a:gd name="T8" fmla="*/ 100 w 106"/>
                <a:gd name="T9" fmla="*/ 111 h 151"/>
                <a:gd name="T10" fmla="*/ 106 w 106"/>
                <a:gd name="T11" fmla="*/ 90 h 151"/>
                <a:gd name="T12" fmla="*/ 103 w 106"/>
                <a:gd name="T13" fmla="*/ 87 h 151"/>
                <a:gd name="T14" fmla="*/ 92 w 106"/>
                <a:gd name="T15" fmla="*/ 81 h 151"/>
                <a:gd name="T16" fmla="*/ 78 w 106"/>
                <a:gd name="T17" fmla="*/ 70 h 151"/>
                <a:gd name="T18" fmla="*/ 62 w 106"/>
                <a:gd name="T19" fmla="*/ 56 h 151"/>
                <a:gd name="T20" fmla="*/ 44 w 106"/>
                <a:gd name="T21" fmla="*/ 43 h 151"/>
                <a:gd name="T22" fmla="*/ 27 w 106"/>
                <a:gd name="T23" fmla="*/ 28 h 151"/>
                <a:gd name="T24" fmla="*/ 12 w 106"/>
                <a:gd name="T25" fmla="*/ 13 h 151"/>
                <a:gd name="T26" fmla="*/ 0 w 106"/>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51">
                  <a:moveTo>
                    <a:pt x="0" y="0"/>
                  </a:moveTo>
                  <a:lnTo>
                    <a:pt x="82" y="151"/>
                  </a:lnTo>
                  <a:lnTo>
                    <a:pt x="85" y="145"/>
                  </a:lnTo>
                  <a:lnTo>
                    <a:pt x="92" y="130"/>
                  </a:lnTo>
                  <a:lnTo>
                    <a:pt x="100" y="111"/>
                  </a:lnTo>
                  <a:lnTo>
                    <a:pt x="106" y="90"/>
                  </a:lnTo>
                  <a:lnTo>
                    <a:pt x="103" y="87"/>
                  </a:lnTo>
                  <a:lnTo>
                    <a:pt x="92" y="81"/>
                  </a:lnTo>
                  <a:lnTo>
                    <a:pt x="78" y="70"/>
                  </a:lnTo>
                  <a:lnTo>
                    <a:pt x="62" y="56"/>
                  </a:lnTo>
                  <a:lnTo>
                    <a:pt x="44" y="43"/>
                  </a:lnTo>
                  <a:lnTo>
                    <a:pt x="27" y="28"/>
                  </a:lnTo>
                  <a:lnTo>
                    <a:pt x="12"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48" name="Freeform 188"/>
            <p:cNvSpPr>
              <a:spLocks/>
            </p:cNvSpPr>
            <p:nvPr/>
          </p:nvSpPr>
          <p:spPr bwMode="auto">
            <a:xfrm>
              <a:off x="721" y="3337"/>
              <a:ext cx="15" cy="32"/>
            </a:xfrm>
            <a:custGeom>
              <a:avLst/>
              <a:gdLst>
                <a:gd name="T0" fmla="*/ 19 w 30"/>
                <a:gd name="T1" fmla="*/ 0 h 63"/>
                <a:gd name="T2" fmla="*/ 0 w 30"/>
                <a:gd name="T3" fmla="*/ 5 h 63"/>
                <a:gd name="T4" fmla="*/ 30 w 30"/>
                <a:gd name="T5" fmla="*/ 63 h 63"/>
                <a:gd name="T6" fmla="*/ 19 w 30"/>
                <a:gd name="T7" fmla="*/ 0 h 63"/>
              </a:gdLst>
              <a:ahLst/>
              <a:cxnLst>
                <a:cxn ang="0">
                  <a:pos x="T0" y="T1"/>
                </a:cxn>
                <a:cxn ang="0">
                  <a:pos x="T2" y="T3"/>
                </a:cxn>
                <a:cxn ang="0">
                  <a:pos x="T4" y="T5"/>
                </a:cxn>
                <a:cxn ang="0">
                  <a:pos x="T6" y="T7"/>
                </a:cxn>
              </a:cxnLst>
              <a:rect l="0" t="0" r="r" b="b"/>
              <a:pathLst>
                <a:path w="30" h="63">
                  <a:moveTo>
                    <a:pt x="19" y="0"/>
                  </a:moveTo>
                  <a:lnTo>
                    <a:pt x="0" y="5"/>
                  </a:lnTo>
                  <a:lnTo>
                    <a:pt x="30" y="6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49" name="Freeform 189"/>
            <p:cNvSpPr>
              <a:spLocks/>
            </p:cNvSpPr>
            <p:nvPr/>
          </p:nvSpPr>
          <p:spPr bwMode="auto">
            <a:xfrm>
              <a:off x="699" y="3351"/>
              <a:ext cx="23" cy="110"/>
            </a:xfrm>
            <a:custGeom>
              <a:avLst/>
              <a:gdLst>
                <a:gd name="T0" fmla="*/ 19 w 48"/>
                <a:gd name="T1" fmla="*/ 0 h 219"/>
                <a:gd name="T2" fmla="*/ 0 w 48"/>
                <a:gd name="T3" fmla="*/ 55 h 219"/>
                <a:gd name="T4" fmla="*/ 1 w 48"/>
                <a:gd name="T5" fmla="*/ 60 h 219"/>
                <a:gd name="T6" fmla="*/ 6 w 48"/>
                <a:gd name="T7" fmla="*/ 73 h 219"/>
                <a:gd name="T8" fmla="*/ 13 w 48"/>
                <a:gd name="T9" fmla="*/ 94 h 219"/>
                <a:gd name="T10" fmla="*/ 21 w 48"/>
                <a:gd name="T11" fmla="*/ 118 h 219"/>
                <a:gd name="T12" fmla="*/ 29 w 48"/>
                <a:gd name="T13" fmla="*/ 146 h 219"/>
                <a:gd name="T14" fmla="*/ 37 w 48"/>
                <a:gd name="T15" fmla="*/ 172 h 219"/>
                <a:gd name="T16" fmla="*/ 43 w 48"/>
                <a:gd name="T17" fmla="*/ 198 h 219"/>
                <a:gd name="T18" fmla="*/ 48 w 48"/>
                <a:gd name="T19" fmla="*/ 219 h 219"/>
                <a:gd name="T20" fmla="*/ 45 w 48"/>
                <a:gd name="T21" fmla="*/ 190 h 219"/>
                <a:gd name="T22" fmla="*/ 37 w 48"/>
                <a:gd name="T23" fmla="*/ 124 h 219"/>
                <a:gd name="T24" fmla="*/ 28 w 48"/>
                <a:gd name="T25" fmla="*/ 52 h 219"/>
                <a:gd name="T26" fmla="*/ 19 w 48"/>
                <a:gd name="T2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19">
                  <a:moveTo>
                    <a:pt x="19" y="0"/>
                  </a:moveTo>
                  <a:lnTo>
                    <a:pt x="0" y="55"/>
                  </a:lnTo>
                  <a:lnTo>
                    <a:pt x="1" y="60"/>
                  </a:lnTo>
                  <a:lnTo>
                    <a:pt x="6" y="73"/>
                  </a:lnTo>
                  <a:lnTo>
                    <a:pt x="13" y="94"/>
                  </a:lnTo>
                  <a:lnTo>
                    <a:pt x="21" y="118"/>
                  </a:lnTo>
                  <a:lnTo>
                    <a:pt x="29" y="146"/>
                  </a:lnTo>
                  <a:lnTo>
                    <a:pt x="37" y="172"/>
                  </a:lnTo>
                  <a:lnTo>
                    <a:pt x="43" y="198"/>
                  </a:lnTo>
                  <a:lnTo>
                    <a:pt x="48" y="219"/>
                  </a:lnTo>
                  <a:lnTo>
                    <a:pt x="45" y="190"/>
                  </a:lnTo>
                  <a:lnTo>
                    <a:pt x="37" y="124"/>
                  </a:lnTo>
                  <a:lnTo>
                    <a:pt x="28" y="5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0" name="Freeform 190"/>
            <p:cNvSpPr>
              <a:spLocks/>
            </p:cNvSpPr>
            <p:nvPr/>
          </p:nvSpPr>
          <p:spPr bwMode="auto">
            <a:xfrm>
              <a:off x="729" y="3371"/>
              <a:ext cx="17" cy="91"/>
            </a:xfrm>
            <a:custGeom>
              <a:avLst/>
              <a:gdLst>
                <a:gd name="T0" fmla="*/ 0 w 35"/>
                <a:gd name="T1" fmla="*/ 0 h 182"/>
                <a:gd name="T2" fmla="*/ 35 w 35"/>
                <a:gd name="T3" fmla="*/ 182 h 182"/>
                <a:gd name="T4" fmla="*/ 35 w 35"/>
                <a:gd name="T5" fmla="*/ 176 h 182"/>
                <a:gd name="T6" fmla="*/ 34 w 35"/>
                <a:gd name="T7" fmla="*/ 160 h 182"/>
                <a:gd name="T8" fmla="*/ 31 w 35"/>
                <a:gd name="T9" fmla="*/ 136 h 182"/>
                <a:gd name="T10" fmla="*/ 28 w 35"/>
                <a:gd name="T11" fmla="*/ 107 h 182"/>
                <a:gd name="T12" fmla="*/ 23 w 35"/>
                <a:gd name="T13" fmla="*/ 76 h 182"/>
                <a:gd name="T14" fmla="*/ 17 w 35"/>
                <a:gd name="T15" fmla="*/ 46 h 182"/>
                <a:gd name="T16" fmla="*/ 10 w 35"/>
                <a:gd name="T17" fmla="*/ 19 h 182"/>
                <a:gd name="T18" fmla="*/ 0 w 35"/>
                <a:gd name="T1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82">
                  <a:moveTo>
                    <a:pt x="0" y="0"/>
                  </a:moveTo>
                  <a:lnTo>
                    <a:pt x="35" y="182"/>
                  </a:lnTo>
                  <a:lnTo>
                    <a:pt x="35" y="176"/>
                  </a:lnTo>
                  <a:lnTo>
                    <a:pt x="34" y="160"/>
                  </a:lnTo>
                  <a:lnTo>
                    <a:pt x="31" y="136"/>
                  </a:lnTo>
                  <a:lnTo>
                    <a:pt x="28" y="107"/>
                  </a:lnTo>
                  <a:lnTo>
                    <a:pt x="23" y="76"/>
                  </a:lnTo>
                  <a:lnTo>
                    <a:pt x="17" y="46"/>
                  </a:lnTo>
                  <a:lnTo>
                    <a:pt x="10"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1" name="Freeform 191"/>
            <p:cNvSpPr>
              <a:spLocks/>
            </p:cNvSpPr>
            <p:nvPr/>
          </p:nvSpPr>
          <p:spPr bwMode="auto">
            <a:xfrm>
              <a:off x="644" y="3051"/>
              <a:ext cx="187" cy="277"/>
            </a:xfrm>
            <a:custGeom>
              <a:avLst/>
              <a:gdLst>
                <a:gd name="T0" fmla="*/ 213 w 374"/>
                <a:gd name="T1" fmla="*/ 4 h 553"/>
                <a:gd name="T2" fmla="*/ 201 w 374"/>
                <a:gd name="T3" fmla="*/ 1 h 553"/>
                <a:gd name="T4" fmla="*/ 182 w 374"/>
                <a:gd name="T5" fmla="*/ 0 h 553"/>
                <a:gd name="T6" fmla="*/ 160 w 374"/>
                <a:gd name="T7" fmla="*/ 2 h 553"/>
                <a:gd name="T8" fmla="*/ 137 w 374"/>
                <a:gd name="T9" fmla="*/ 11 h 553"/>
                <a:gd name="T10" fmla="*/ 120 w 374"/>
                <a:gd name="T11" fmla="*/ 28 h 553"/>
                <a:gd name="T12" fmla="*/ 112 w 374"/>
                <a:gd name="T13" fmla="*/ 51 h 553"/>
                <a:gd name="T14" fmla="*/ 119 w 374"/>
                <a:gd name="T15" fmla="*/ 77 h 553"/>
                <a:gd name="T16" fmla="*/ 128 w 374"/>
                <a:gd name="T17" fmla="*/ 93 h 553"/>
                <a:gd name="T18" fmla="*/ 114 w 374"/>
                <a:gd name="T19" fmla="*/ 110 h 553"/>
                <a:gd name="T20" fmla="*/ 94 w 374"/>
                <a:gd name="T21" fmla="*/ 138 h 553"/>
                <a:gd name="T22" fmla="*/ 77 w 374"/>
                <a:gd name="T23" fmla="*/ 171 h 553"/>
                <a:gd name="T24" fmla="*/ 66 w 374"/>
                <a:gd name="T25" fmla="*/ 209 h 553"/>
                <a:gd name="T26" fmla="*/ 49 w 374"/>
                <a:gd name="T27" fmla="*/ 215 h 553"/>
                <a:gd name="T28" fmla="*/ 38 w 374"/>
                <a:gd name="T29" fmla="*/ 210 h 553"/>
                <a:gd name="T30" fmla="*/ 36 w 374"/>
                <a:gd name="T31" fmla="*/ 199 h 553"/>
                <a:gd name="T32" fmla="*/ 40 w 374"/>
                <a:gd name="T33" fmla="*/ 191 h 553"/>
                <a:gd name="T34" fmla="*/ 44 w 374"/>
                <a:gd name="T35" fmla="*/ 186 h 553"/>
                <a:gd name="T36" fmla="*/ 34 w 374"/>
                <a:gd name="T37" fmla="*/ 170 h 553"/>
                <a:gd name="T38" fmla="*/ 19 w 374"/>
                <a:gd name="T39" fmla="*/ 160 h 553"/>
                <a:gd name="T40" fmla="*/ 8 w 374"/>
                <a:gd name="T41" fmla="*/ 183 h 553"/>
                <a:gd name="T42" fmla="*/ 16 w 374"/>
                <a:gd name="T43" fmla="*/ 235 h 553"/>
                <a:gd name="T44" fmla="*/ 28 w 374"/>
                <a:gd name="T45" fmla="*/ 274 h 553"/>
                <a:gd name="T46" fmla="*/ 14 w 374"/>
                <a:gd name="T47" fmla="*/ 355 h 553"/>
                <a:gd name="T48" fmla="*/ 1 w 374"/>
                <a:gd name="T49" fmla="*/ 398 h 553"/>
                <a:gd name="T50" fmla="*/ 10 w 374"/>
                <a:gd name="T51" fmla="*/ 429 h 553"/>
                <a:gd name="T52" fmla="*/ 39 w 374"/>
                <a:gd name="T53" fmla="*/ 479 h 553"/>
                <a:gd name="T54" fmla="*/ 98 w 374"/>
                <a:gd name="T55" fmla="*/ 530 h 553"/>
                <a:gd name="T56" fmla="*/ 139 w 374"/>
                <a:gd name="T57" fmla="*/ 550 h 553"/>
                <a:gd name="T58" fmla="*/ 140 w 374"/>
                <a:gd name="T59" fmla="*/ 529 h 553"/>
                <a:gd name="T60" fmla="*/ 152 w 374"/>
                <a:gd name="T61" fmla="*/ 504 h 553"/>
                <a:gd name="T62" fmla="*/ 162 w 374"/>
                <a:gd name="T63" fmla="*/ 480 h 553"/>
                <a:gd name="T64" fmla="*/ 165 w 374"/>
                <a:gd name="T65" fmla="*/ 463 h 553"/>
                <a:gd name="T66" fmla="*/ 175 w 374"/>
                <a:gd name="T67" fmla="*/ 453 h 553"/>
                <a:gd name="T68" fmla="*/ 189 w 374"/>
                <a:gd name="T69" fmla="*/ 457 h 553"/>
                <a:gd name="T70" fmla="*/ 204 w 374"/>
                <a:gd name="T71" fmla="*/ 461 h 553"/>
                <a:gd name="T72" fmla="*/ 221 w 374"/>
                <a:gd name="T73" fmla="*/ 467 h 553"/>
                <a:gd name="T74" fmla="*/ 235 w 374"/>
                <a:gd name="T75" fmla="*/ 471 h 553"/>
                <a:gd name="T76" fmla="*/ 246 w 374"/>
                <a:gd name="T77" fmla="*/ 473 h 553"/>
                <a:gd name="T78" fmla="*/ 258 w 374"/>
                <a:gd name="T79" fmla="*/ 466 h 553"/>
                <a:gd name="T80" fmla="*/ 264 w 374"/>
                <a:gd name="T81" fmla="*/ 450 h 553"/>
                <a:gd name="T82" fmla="*/ 273 w 374"/>
                <a:gd name="T83" fmla="*/ 436 h 553"/>
                <a:gd name="T84" fmla="*/ 284 w 374"/>
                <a:gd name="T85" fmla="*/ 421 h 553"/>
                <a:gd name="T86" fmla="*/ 295 w 374"/>
                <a:gd name="T87" fmla="*/ 406 h 553"/>
                <a:gd name="T88" fmla="*/ 307 w 374"/>
                <a:gd name="T89" fmla="*/ 380 h 553"/>
                <a:gd name="T90" fmla="*/ 325 w 374"/>
                <a:gd name="T91" fmla="*/ 336 h 553"/>
                <a:gd name="T92" fmla="*/ 333 w 374"/>
                <a:gd name="T93" fmla="*/ 316 h 553"/>
                <a:gd name="T94" fmla="*/ 350 w 374"/>
                <a:gd name="T95" fmla="*/ 300 h 553"/>
                <a:gd name="T96" fmla="*/ 360 w 374"/>
                <a:gd name="T97" fmla="*/ 266 h 553"/>
                <a:gd name="T98" fmla="*/ 356 w 374"/>
                <a:gd name="T99" fmla="*/ 220 h 553"/>
                <a:gd name="T100" fmla="*/ 355 w 374"/>
                <a:gd name="T101" fmla="*/ 208 h 553"/>
                <a:gd name="T102" fmla="*/ 364 w 374"/>
                <a:gd name="T103" fmla="*/ 185 h 553"/>
                <a:gd name="T104" fmla="*/ 373 w 374"/>
                <a:gd name="T105" fmla="*/ 146 h 553"/>
                <a:gd name="T106" fmla="*/ 373 w 374"/>
                <a:gd name="T107" fmla="*/ 101 h 553"/>
                <a:gd name="T108" fmla="*/ 364 w 374"/>
                <a:gd name="T109" fmla="*/ 76 h 553"/>
                <a:gd name="T110" fmla="*/ 342 w 374"/>
                <a:gd name="T111" fmla="*/ 64 h 553"/>
                <a:gd name="T112" fmla="*/ 310 w 374"/>
                <a:gd name="T113" fmla="*/ 44 h 553"/>
                <a:gd name="T114" fmla="*/ 281 w 374"/>
                <a:gd name="T115" fmla="*/ 26 h 553"/>
                <a:gd name="T116" fmla="*/ 263 w 374"/>
                <a:gd name="T117" fmla="*/ 13 h 553"/>
                <a:gd name="T118" fmla="*/ 244 w 374"/>
                <a:gd name="T119" fmla="*/ 8 h 553"/>
                <a:gd name="T120" fmla="*/ 227 w 374"/>
                <a:gd name="T121" fmla="*/ 4 h 553"/>
                <a:gd name="T122" fmla="*/ 215 w 374"/>
                <a:gd name="T123" fmla="*/ 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553">
                  <a:moveTo>
                    <a:pt x="214" y="4"/>
                  </a:moveTo>
                  <a:lnTo>
                    <a:pt x="213" y="4"/>
                  </a:lnTo>
                  <a:lnTo>
                    <a:pt x="208" y="3"/>
                  </a:lnTo>
                  <a:lnTo>
                    <a:pt x="201" y="1"/>
                  </a:lnTo>
                  <a:lnTo>
                    <a:pt x="192" y="0"/>
                  </a:lnTo>
                  <a:lnTo>
                    <a:pt x="182" y="0"/>
                  </a:lnTo>
                  <a:lnTo>
                    <a:pt x="172" y="0"/>
                  </a:lnTo>
                  <a:lnTo>
                    <a:pt x="160" y="2"/>
                  </a:lnTo>
                  <a:lnTo>
                    <a:pt x="149" y="5"/>
                  </a:lnTo>
                  <a:lnTo>
                    <a:pt x="137" y="11"/>
                  </a:lnTo>
                  <a:lnTo>
                    <a:pt x="128" y="19"/>
                  </a:lnTo>
                  <a:lnTo>
                    <a:pt x="120" y="28"/>
                  </a:lnTo>
                  <a:lnTo>
                    <a:pt x="114" y="39"/>
                  </a:lnTo>
                  <a:lnTo>
                    <a:pt x="112" y="51"/>
                  </a:lnTo>
                  <a:lnTo>
                    <a:pt x="113" y="64"/>
                  </a:lnTo>
                  <a:lnTo>
                    <a:pt x="119" y="77"/>
                  </a:lnTo>
                  <a:lnTo>
                    <a:pt x="130" y="91"/>
                  </a:lnTo>
                  <a:lnTo>
                    <a:pt x="128" y="93"/>
                  </a:lnTo>
                  <a:lnTo>
                    <a:pt x="122" y="100"/>
                  </a:lnTo>
                  <a:lnTo>
                    <a:pt x="114" y="110"/>
                  </a:lnTo>
                  <a:lnTo>
                    <a:pt x="105" y="123"/>
                  </a:lnTo>
                  <a:lnTo>
                    <a:pt x="94" y="138"/>
                  </a:lnTo>
                  <a:lnTo>
                    <a:pt x="85" y="154"/>
                  </a:lnTo>
                  <a:lnTo>
                    <a:pt x="77" y="171"/>
                  </a:lnTo>
                  <a:lnTo>
                    <a:pt x="72" y="187"/>
                  </a:lnTo>
                  <a:lnTo>
                    <a:pt x="66" y="209"/>
                  </a:lnTo>
                  <a:lnTo>
                    <a:pt x="57" y="215"/>
                  </a:lnTo>
                  <a:lnTo>
                    <a:pt x="49" y="215"/>
                  </a:lnTo>
                  <a:lnTo>
                    <a:pt x="43" y="213"/>
                  </a:lnTo>
                  <a:lnTo>
                    <a:pt x="38" y="210"/>
                  </a:lnTo>
                  <a:lnTo>
                    <a:pt x="36" y="206"/>
                  </a:lnTo>
                  <a:lnTo>
                    <a:pt x="36" y="199"/>
                  </a:lnTo>
                  <a:lnTo>
                    <a:pt x="38" y="193"/>
                  </a:lnTo>
                  <a:lnTo>
                    <a:pt x="40" y="191"/>
                  </a:lnTo>
                  <a:lnTo>
                    <a:pt x="43" y="188"/>
                  </a:lnTo>
                  <a:lnTo>
                    <a:pt x="44" y="186"/>
                  </a:lnTo>
                  <a:lnTo>
                    <a:pt x="40" y="180"/>
                  </a:lnTo>
                  <a:lnTo>
                    <a:pt x="34" y="170"/>
                  </a:lnTo>
                  <a:lnTo>
                    <a:pt x="28" y="162"/>
                  </a:lnTo>
                  <a:lnTo>
                    <a:pt x="19" y="160"/>
                  </a:lnTo>
                  <a:lnTo>
                    <a:pt x="13" y="165"/>
                  </a:lnTo>
                  <a:lnTo>
                    <a:pt x="8" y="183"/>
                  </a:lnTo>
                  <a:lnTo>
                    <a:pt x="9" y="207"/>
                  </a:lnTo>
                  <a:lnTo>
                    <a:pt x="16" y="235"/>
                  </a:lnTo>
                  <a:lnTo>
                    <a:pt x="29" y="259"/>
                  </a:lnTo>
                  <a:lnTo>
                    <a:pt x="28" y="274"/>
                  </a:lnTo>
                  <a:lnTo>
                    <a:pt x="22" y="312"/>
                  </a:lnTo>
                  <a:lnTo>
                    <a:pt x="14" y="355"/>
                  </a:lnTo>
                  <a:lnTo>
                    <a:pt x="0" y="393"/>
                  </a:lnTo>
                  <a:lnTo>
                    <a:pt x="1" y="398"/>
                  </a:lnTo>
                  <a:lnTo>
                    <a:pt x="3" y="411"/>
                  </a:lnTo>
                  <a:lnTo>
                    <a:pt x="10" y="429"/>
                  </a:lnTo>
                  <a:lnTo>
                    <a:pt x="22" y="452"/>
                  </a:lnTo>
                  <a:lnTo>
                    <a:pt x="39" y="479"/>
                  </a:lnTo>
                  <a:lnTo>
                    <a:pt x="64" y="505"/>
                  </a:lnTo>
                  <a:lnTo>
                    <a:pt x="98" y="530"/>
                  </a:lnTo>
                  <a:lnTo>
                    <a:pt x="140" y="553"/>
                  </a:lnTo>
                  <a:lnTo>
                    <a:pt x="139" y="550"/>
                  </a:lnTo>
                  <a:lnTo>
                    <a:pt x="139" y="542"/>
                  </a:lnTo>
                  <a:lnTo>
                    <a:pt x="140" y="529"/>
                  </a:lnTo>
                  <a:lnTo>
                    <a:pt x="145" y="517"/>
                  </a:lnTo>
                  <a:lnTo>
                    <a:pt x="152" y="504"/>
                  </a:lnTo>
                  <a:lnTo>
                    <a:pt x="158" y="491"/>
                  </a:lnTo>
                  <a:lnTo>
                    <a:pt x="162" y="480"/>
                  </a:lnTo>
                  <a:lnTo>
                    <a:pt x="163" y="471"/>
                  </a:lnTo>
                  <a:lnTo>
                    <a:pt x="165" y="463"/>
                  </a:lnTo>
                  <a:lnTo>
                    <a:pt x="168" y="457"/>
                  </a:lnTo>
                  <a:lnTo>
                    <a:pt x="175" y="453"/>
                  </a:lnTo>
                  <a:lnTo>
                    <a:pt x="183" y="454"/>
                  </a:lnTo>
                  <a:lnTo>
                    <a:pt x="189" y="457"/>
                  </a:lnTo>
                  <a:lnTo>
                    <a:pt x="196" y="459"/>
                  </a:lnTo>
                  <a:lnTo>
                    <a:pt x="204" y="461"/>
                  </a:lnTo>
                  <a:lnTo>
                    <a:pt x="212" y="465"/>
                  </a:lnTo>
                  <a:lnTo>
                    <a:pt x="221" y="467"/>
                  </a:lnTo>
                  <a:lnTo>
                    <a:pt x="228" y="469"/>
                  </a:lnTo>
                  <a:lnTo>
                    <a:pt x="235" y="471"/>
                  </a:lnTo>
                  <a:lnTo>
                    <a:pt x="240" y="472"/>
                  </a:lnTo>
                  <a:lnTo>
                    <a:pt x="246" y="473"/>
                  </a:lnTo>
                  <a:lnTo>
                    <a:pt x="253" y="471"/>
                  </a:lnTo>
                  <a:lnTo>
                    <a:pt x="258" y="466"/>
                  </a:lnTo>
                  <a:lnTo>
                    <a:pt x="261" y="456"/>
                  </a:lnTo>
                  <a:lnTo>
                    <a:pt x="264" y="450"/>
                  </a:lnTo>
                  <a:lnTo>
                    <a:pt x="267" y="443"/>
                  </a:lnTo>
                  <a:lnTo>
                    <a:pt x="273" y="436"/>
                  </a:lnTo>
                  <a:lnTo>
                    <a:pt x="279" y="429"/>
                  </a:lnTo>
                  <a:lnTo>
                    <a:pt x="284" y="421"/>
                  </a:lnTo>
                  <a:lnTo>
                    <a:pt x="290" y="414"/>
                  </a:lnTo>
                  <a:lnTo>
                    <a:pt x="295" y="406"/>
                  </a:lnTo>
                  <a:lnTo>
                    <a:pt x="299" y="399"/>
                  </a:lnTo>
                  <a:lnTo>
                    <a:pt x="307" y="380"/>
                  </a:lnTo>
                  <a:lnTo>
                    <a:pt x="317" y="357"/>
                  </a:lnTo>
                  <a:lnTo>
                    <a:pt x="325" y="336"/>
                  </a:lnTo>
                  <a:lnTo>
                    <a:pt x="328" y="323"/>
                  </a:lnTo>
                  <a:lnTo>
                    <a:pt x="333" y="316"/>
                  </a:lnTo>
                  <a:lnTo>
                    <a:pt x="341" y="309"/>
                  </a:lnTo>
                  <a:lnTo>
                    <a:pt x="350" y="300"/>
                  </a:lnTo>
                  <a:lnTo>
                    <a:pt x="358" y="286"/>
                  </a:lnTo>
                  <a:lnTo>
                    <a:pt x="360" y="266"/>
                  </a:lnTo>
                  <a:lnTo>
                    <a:pt x="359" y="240"/>
                  </a:lnTo>
                  <a:lnTo>
                    <a:pt x="356" y="220"/>
                  </a:lnTo>
                  <a:lnTo>
                    <a:pt x="354" y="211"/>
                  </a:lnTo>
                  <a:lnTo>
                    <a:pt x="355" y="208"/>
                  </a:lnTo>
                  <a:lnTo>
                    <a:pt x="359" y="199"/>
                  </a:lnTo>
                  <a:lnTo>
                    <a:pt x="364" y="185"/>
                  </a:lnTo>
                  <a:lnTo>
                    <a:pt x="369" y="167"/>
                  </a:lnTo>
                  <a:lnTo>
                    <a:pt x="373" y="146"/>
                  </a:lnTo>
                  <a:lnTo>
                    <a:pt x="374" y="124"/>
                  </a:lnTo>
                  <a:lnTo>
                    <a:pt x="373" y="101"/>
                  </a:lnTo>
                  <a:lnTo>
                    <a:pt x="367" y="78"/>
                  </a:lnTo>
                  <a:lnTo>
                    <a:pt x="364" y="76"/>
                  </a:lnTo>
                  <a:lnTo>
                    <a:pt x="355" y="71"/>
                  </a:lnTo>
                  <a:lnTo>
                    <a:pt x="342" y="64"/>
                  </a:lnTo>
                  <a:lnTo>
                    <a:pt x="327" y="55"/>
                  </a:lnTo>
                  <a:lnTo>
                    <a:pt x="310" y="44"/>
                  </a:lnTo>
                  <a:lnTo>
                    <a:pt x="295" y="35"/>
                  </a:lnTo>
                  <a:lnTo>
                    <a:pt x="281" y="26"/>
                  </a:lnTo>
                  <a:lnTo>
                    <a:pt x="271" y="19"/>
                  </a:lnTo>
                  <a:lnTo>
                    <a:pt x="263" y="13"/>
                  </a:lnTo>
                  <a:lnTo>
                    <a:pt x="253" y="10"/>
                  </a:lnTo>
                  <a:lnTo>
                    <a:pt x="244" y="8"/>
                  </a:lnTo>
                  <a:lnTo>
                    <a:pt x="235" y="5"/>
                  </a:lnTo>
                  <a:lnTo>
                    <a:pt x="227" y="4"/>
                  </a:lnTo>
                  <a:lnTo>
                    <a:pt x="220" y="4"/>
                  </a:lnTo>
                  <a:lnTo>
                    <a:pt x="215" y="4"/>
                  </a:lnTo>
                  <a:lnTo>
                    <a:pt x="214" y="4"/>
                  </a:lnTo>
                  <a:close/>
                </a:path>
              </a:pathLst>
            </a:custGeom>
            <a:solidFill>
              <a:srgbClr val="C97A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2" name="Freeform 192"/>
            <p:cNvSpPr>
              <a:spLocks/>
            </p:cNvSpPr>
            <p:nvPr/>
          </p:nvSpPr>
          <p:spPr bwMode="auto">
            <a:xfrm>
              <a:off x="805" y="3562"/>
              <a:ext cx="164" cy="113"/>
            </a:xfrm>
            <a:custGeom>
              <a:avLst/>
              <a:gdLst>
                <a:gd name="T0" fmla="*/ 7 w 329"/>
                <a:gd name="T1" fmla="*/ 138 h 226"/>
                <a:gd name="T2" fmla="*/ 27 w 329"/>
                <a:gd name="T3" fmla="*/ 126 h 226"/>
                <a:gd name="T4" fmla="*/ 56 w 329"/>
                <a:gd name="T5" fmla="*/ 103 h 226"/>
                <a:gd name="T6" fmla="*/ 86 w 329"/>
                <a:gd name="T7" fmla="*/ 72 h 226"/>
                <a:gd name="T8" fmla="*/ 110 w 329"/>
                <a:gd name="T9" fmla="*/ 36 h 226"/>
                <a:gd name="T10" fmla="*/ 132 w 329"/>
                <a:gd name="T11" fmla="*/ 13 h 226"/>
                <a:gd name="T12" fmla="*/ 151 w 329"/>
                <a:gd name="T13" fmla="*/ 1 h 226"/>
                <a:gd name="T14" fmla="*/ 171 w 329"/>
                <a:gd name="T15" fmla="*/ 0 h 226"/>
                <a:gd name="T16" fmla="*/ 188 w 329"/>
                <a:gd name="T17" fmla="*/ 6 h 226"/>
                <a:gd name="T18" fmla="*/ 212 w 329"/>
                <a:gd name="T19" fmla="*/ 19 h 226"/>
                <a:gd name="T20" fmla="*/ 235 w 329"/>
                <a:gd name="T21" fmla="*/ 30 h 226"/>
                <a:gd name="T22" fmla="*/ 250 w 329"/>
                <a:gd name="T23" fmla="*/ 39 h 226"/>
                <a:gd name="T24" fmla="*/ 254 w 329"/>
                <a:gd name="T25" fmla="*/ 41 h 226"/>
                <a:gd name="T26" fmla="*/ 260 w 329"/>
                <a:gd name="T27" fmla="*/ 44 h 226"/>
                <a:gd name="T28" fmla="*/ 271 w 329"/>
                <a:gd name="T29" fmla="*/ 51 h 226"/>
                <a:gd name="T30" fmla="*/ 284 w 329"/>
                <a:gd name="T31" fmla="*/ 64 h 226"/>
                <a:gd name="T32" fmla="*/ 298 w 329"/>
                <a:gd name="T33" fmla="*/ 82 h 226"/>
                <a:gd name="T34" fmla="*/ 310 w 329"/>
                <a:gd name="T35" fmla="*/ 99 h 226"/>
                <a:gd name="T36" fmla="*/ 322 w 329"/>
                <a:gd name="T37" fmla="*/ 111 h 226"/>
                <a:gd name="T38" fmla="*/ 328 w 329"/>
                <a:gd name="T39" fmla="*/ 118 h 226"/>
                <a:gd name="T40" fmla="*/ 329 w 329"/>
                <a:gd name="T41" fmla="*/ 119 h 226"/>
                <a:gd name="T42" fmla="*/ 324 w 329"/>
                <a:gd name="T43" fmla="*/ 120 h 226"/>
                <a:gd name="T44" fmla="*/ 314 w 329"/>
                <a:gd name="T45" fmla="*/ 118 h 226"/>
                <a:gd name="T46" fmla="*/ 295 w 329"/>
                <a:gd name="T47" fmla="*/ 105 h 226"/>
                <a:gd name="T48" fmla="*/ 275 w 329"/>
                <a:gd name="T49" fmla="*/ 85 h 226"/>
                <a:gd name="T50" fmla="*/ 257 w 329"/>
                <a:gd name="T51" fmla="*/ 73 h 226"/>
                <a:gd name="T52" fmla="*/ 241 w 329"/>
                <a:gd name="T53" fmla="*/ 64 h 226"/>
                <a:gd name="T54" fmla="*/ 227 w 329"/>
                <a:gd name="T55" fmla="*/ 57 h 226"/>
                <a:gd name="T56" fmla="*/ 210 w 329"/>
                <a:gd name="T57" fmla="*/ 49 h 226"/>
                <a:gd name="T58" fmla="*/ 205 w 329"/>
                <a:gd name="T59" fmla="*/ 57 h 226"/>
                <a:gd name="T60" fmla="*/ 220 w 329"/>
                <a:gd name="T61" fmla="*/ 80 h 226"/>
                <a:gd name="T62" fmla="*/ 233 w 329"/>
                <a:gd name="T63" fmla="*/ 110 h 226"/>
                <a:gd name="T64" fmla="*/ 224 w 329"/>
                <a:gd name="T65" fmla="*/ 145 h 226"/>
                <a:gd name="T66" fmla="*/ 209 w 329"/>
                <a:gd name="T67" fmla="*/ 179 h 226"/>
                <a:gd name="T68" fmla="*/ 199 w 329"/>
                <a:gd name="T69" fmla="*/ 211 h 226"/>
                <a:gd name="T70" fmla="*/ 192 w 329"/>
                <a:gd name="T71" fmla="*/ 226 h 226"/>
                <a:gd name="T72" fmla="*/ 181 w 329"/>
                <a:gd name="T73" fmla="*/ 219 h 226"/>
                <a:gd name="T74" fmla="*/ 171 w 329"/>
                <a:gd name="T75" fmla="*/ 193 h 226"/>
                <a:gd name="T76" fmla="*/ 167 w 329"/>
                <a:gd name="T77" fmla="*/ 166 h 226"/>
                <a:gd name="T78" fmla="*/ 161 w 329"/>
                <a:gd name="T79" fmla="*/ 156 h 226"/>
                <a:gd name="T80" fmla="*/ 147 w 329"/>
                <a:gd name="T81" fmla="*/ 145 h 226"/>
                <a:gd name="T82" fmla="*/ 132 w 329"/>
                <a:gd name="T83" fmla="*/ 136 h 226"/>
                <a:gd name="T84" fmla="*/ 118 w 329"/>
                <a:gd name="T85" fmla="*/ 131 h 226"/>
                <a:gd name="T86" fmla="*/ 108 w 329"/>
                <a:gd name="T87" fmla="*/ 151 h 226"/>
                <a:gd name="T88" fmla="*/ 96 w 329"/>
                <a:gd name="T89" fmla="*/ 175 h 226"/>
                <a:gd name="T90" fmla="*/ 86 w 329"/>
                <a:gd name="T91" fmla="*/ 194 h 226"/>
                <a:gd name="T92" fmla="*/ 73 w 329"/>
                <a:gd name="T93" fmla="*/ 209 h 226"/>
                <a:gd name="T94" fmla="*/ 57 w 329"/>
                <a:gd name="T95" fmla="*/ 219 h 226"/>
                <a:gd name="T96" fmla="*/ 40 w 329"/>
                <a:gd name="T97" fmla="*/ 221 h 226"/>
                <a:gd name="T98" fmla="*/ 25 w 329"/>
                <a:gd name="T99" fmla="*/ 217 h 226"/>
                <a:gd name="T100" fmla="*/ 15 w 329"/>
                <a:gd name="T101" fmla="*/ 209 h 226"/>
                <a:gd name="T102" fmla="*/ 15 w 329"/>
                <a:gd name="T103" fmla="*/ 198 h 226"/>
                <a:gd name="T104" fmla="*/ 29 w 329"/>
                <a:gd name="T105" fmla="*/ 186 h 226"/>
                <a:gd name="T106" fmla="*/ 29 w 329"/>
                <a:gd name="T107" fmla="*/ 174 h 226"/>
                <a:gd name="T108" fmla="*/ 15 w 329"/>
                <a:gd name="T109" fmla="*/ 175 h 226"/>
                <a:gd name="T110" fmla="*/ 5 w 329"/>
                <a:gd name="T111" fmla="*/ 180 h 226"/>
                <a:gd name="T112" fmla="*/ 2 w 329"/>
                <a:gd name="T113" fmla="*/ 169 h 226"/>
                <a:gd name="T114" fmla="*/ 2 w 329"/>
                <a:gd name="T115" fmla="*/ 14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9" h="226">
                  <a:moveTo>
                    <a:pt x="5" y="141"/>
                  </a:moveTo>
                  <a:lnTo>
                    <a:pt x="7" y="138"/>
                  </a:lnTo>
                  <a:lnTo>
                    <a:pt x="15" y="134"/>
                  </a:lnTo>
                  <a:lnTo>
                    <a:pt x="27" y="126"/>
                  </a:lnTo>
                  <a:lnTo>
                    <a:pt x="41" y="115"/>
                  </a:lnTo>
                  <a:lnTo>
                    <a:pt x="56" y="103"/>
                  </a:lnTo>
                  <a:lnTo>
                    <a:pt x="71" y="88"/>
                  </a:lnTo>
                  <a:lnTo>
                    <a:pt x="86" y="72"/>
                  </a:lnTo>
                  <a:lnTo>
                    <a:pt x="98" y="53"/>
                  </a:lnTo>
                  <a:lnTo>
                    <a:pt x="110" y="36"/>
                  </a:lnTo>
                  <a:lnTo>
                    <a:pt x="120" y="23"/>
                  </a:lnTo>
                  <a:lnTo>
                    <a:pt x="132" y="13"/>
                  </a:lnTo>
                  <a:lnTo>
                    <a:pt x="142" y="6"/>
                  </a:lnTo>
                  <a:lnTo>
                    <a:pt x="151" y="1"/>
                  </a:lnTo>
                  <a:lnTo>
                    <a:pt x="162" y="0"/>
                  </a:lnTo>
                  <a:lnTo>
                    <a:pt x="171" y="0"/>
                  </a:lnTo>
                  <a:lnTo>
                    <a:pt x="179" y="3"/>
                  </a:lnTo>
                  <a:lnTo>
                    <a:pt x="188" y="6"/>
                  </a:lnTo>
                  <a:lnTo>
                    <a:pt x="200" y="12"/>
                  </a:lnTo>
                  <a:lnTo>
                    <a:pt x="212" y="19"/>
                  </a:lnTo>
                  <a:lnTo>
                    <a:pt x="224" y="24"/>
                  </a:lnTo>
                  <a:lnTo>
                    <a:pt x="235" y="30"/>
                  </a:lnTo>
                  <a:lnTo>
                    <a:pt x="245" y="36"/>
                  </a:lnTo>
                  <a:lnTo>
                    <a:pt x="250" y="39"/>
                  </a:lnTo>
                  <a:lnTo>
                    <a:pt x="253" y="41"/>
                  </a:lnTo>
                  <a:lnTo>
                    <a:pt x="254" y="41"/>
                  </a:lnTo>
                  <a:lnTo>
                    <a:pt x="256" y="42"/>
                  </a:lnTo>
                  <a:lnTo>
                    <a:pt x="260" y="44"/>
                  </a:lnTo>
                  <a:lnTo>
                    <a:pt x="265" y="47"/>
                  </a:lnTo>
                  <a:lnTo>
                    <a:pt x="271" y="51"/>
                  </a:lnTo>
                  <a:lnTo>
                    <a:pt x="278" y="57"/>
                  </a:lnTo>
                  <a:lnTo>
                    <a:pt x="284" y="64"/>
                  </a:lnTo>
                  <a:lnTo>
                    <a:pt x="291" y="73"/>
                  </a:lnTo>
                  <a:lnTo>
                    <a:pt x="298" y="82"/>
                  </a:lnTo>
                  <a:lnTo>
                    <a:pt x="305" y="91"/>
                  </a:lnTo>
                  <a:lnTo>
                    <a:pt x="310" y="99"/>
                  </a:lnTo>
                  <a:lnTo>
                    <a:pt x="317" y="106"/>
                  </a:lnTo>
                  <a:lnTo>
                    <a:pt x="322" y="111"/>
                  </a:lnTo>
                  <a:lnTo>
                    <a:pt x="325" y="115"/>
                  </a:lnTo>
                  <a:lnTo>
                    <a:pt x="328" y="118"/>
                  </a:lnTo>
                  <a:lnTo>
                    <a:pt x="329" y="119"/>
                  </a:lnTo>
                  <a:lnTo>
                    <a:pt x="329" y="119"/>
                  </a:lnTo>
                  <a:lnTo>
                    <a:pt x="326" y="120"/>
                  </a:lnTo>
                  <a:lnTo>
                    <a:pt x="324" y="120"/>
                  </a:lnTo>
                  <a:lnTo>
                    <a:pt x="320" y="120"/>
                  </a:lnTo>
                  <a:lnTo>
                    <a:pt x="314" y="118"/>
                  </a:lnTo>
                  <a:lnTo>
                    <a:pt x="306" y="113"/>
                  </a:lnTo>
                  <a:lnTo>
                    <a:pt x="295" y="105"/>
                  </a:lnTo>
                  <a:lnTo>
                    <a:pt x="283" y="93"/>
                  </a:lnTo>
                  <a:lnTo>
                    <a:pt x="275" y="85"/>
                  </a:lnTo>
                  <a:lnTo>
                    <a:pt x="265" y="79"/>
                  </a:lnTo>
                  <a:lnTo>
                    <a:pt x="257" y="73"/>
                  </a:lnTo>
                  <a:lnTo>
                    <a:pt x="249" y="68"/>
                  </a:lnTo>
                  <a:lnTo>
                    <a:pt x="241" y="64"/>
                  </a:lnTo>
                  <a:lnTo>
                    <a:pt x="234" y="60"/>
                  </a:lnTo>
                  <a:lnTo>
                    <a:pt x="227" y="57"/>
                  </a:lnTo>
                  <a:lnTo>
                    <a:pt x="220" y="53"/>
                  </a:lnTo>
                  <a:lnTo>
                    <a:pt x="210" y="49"/>
                  </a:lnTo>
                  <a:lnTo>
                    <a:pt x="205" y="50"/>
                  </a:lnTo>
                  <a:lnTo>
                    <a:pt x="205" y="57"/>
                  </a:lnTo>
                  <a:lnTo>
                    <a:pt x="211" y="67"/>
                  </a:lnTo>
                  <a:lnTo>
                    <a:pt x="220" y="80"/>
                  </a:lnTo>
                  <a:lnTo>
                    <a:pt x="229" y="93"/>
                  </a:lnTo>
                  <a:lnTo>
                    <a:pt x="233" y="110"/>
                  </a:lnTo>
                  <a:lnTo>
                    <a:pt x="231" y="127"/>
                  </a:lnTo>
                  <a:lnTo>
                    <a:pt x="224" y="145"/>
                  </a:lnTo>
                  <a:lnTo>
                    <a:pt x="216" y="163"/>
                  </a:lnTo>
                  <a:lnTo>
                    <a:pt x="209" y="179"/>
                  </a:lnTo>
                  <a:lnTo>
                    <a:pt x="203" y="196"/>
                  </a:lnTo>
                  <a:lnTo>
                    <a:pt x="199" y="211"/>
                  </a:lnTo>
                  <a:lnTo>
                    <a:pt x="195" y="221"/>
                  </a:lnTo>
                  <a:lnTo>
                    <a:pt x="192" y="226"/>
                  </a:lnTo>
                  <a:lnTo>
                    <a:pt x="187" y="226"/>
                  </a:lnTo>
                  <a:lnTo>
                    <a:pt x="181" y="219"/>
                  </a:lnTo>
                  <a:lnTo>
                    <a:pt x="176" y="207"/>
                  </a:lnTo>
                  <a:lnTo>
                    <a:pt x="171" y="193"/>
                  </a:lnTo>
                  <a:lnTo>
                    <a:pt x="169" y="178"/>
                  </a:lnTo>
                  <a:lnTo>
                    <a:pt x="167" y="166"/>
                  </a:lnTo>
                  <a:lnTo>
                    <a:pt x="165" y="159"/>
                  </a:lnTo>
                  <a:lnTo>
                    <a:pt x="161" y="156"/>
                  </a:lnTo>
                  <a:lnTo>
                    <a:pt x="155" y="151"/>
                  </a:lnTo>
                  <a:lnTo>
                    <a:pt x="147" y="145"/>
                  </a:lnTo>
                  <a:lnTo>
                    <a:pt x="140" y="141"/>
                  </a:lnTo>
                  <a:lnTo>
                    <a:pt x="132" y="136"/>
                  </a:lnTo>
                  <a:lnTo>
                    <a:pt x="125" y="131"/>
                  </a:lnTo>
                  <a:lnTo>
                    <a:pt x="118" y="131"/>
                  </a:lnTo>
                  <a:lnTo>
                    <a:pt x="113" y="138"/>
                  </a:lnTo>
                  <a:lnTo>
                    <a:pt x="108" y="151"/>
                  </a:lnTo>
                  <a:lnTo>
                    <a:pt x="101" y="167"/>
                  </a:lnTo>
                  <a:lnTo>
                    <a:pt x="96" y="175"/>
                  </a:lnTo>
                  <a:lnTo>
                    <a:pt x="91" y="184"/>
                  </a:lnTo>
                  <a:lnTo>
                    <a:pt x="86" y="194"/>
                  </a:lnTo>
                  <a:lnTo>
                    <a:pt x="80" y="202"/>
                  </a:lnTo>
                  <a:lnTo>
                    <a:pt x="73" y="209"/>
                  </a:lnTo>
                  <a:lnTo>
                    <a:pt x="65" y="214"/>
                  </a:lnTo>
                  <a:lnTo>
                    <a:pt x="57" y="219"/>
                  </a:lnTo>
                  <a:lnTo>
                    <a:pt x="49" y="221"/>
                  </a:lnTo>
                  <a:lnTo>
                    <a:pt x="40" y="221"/>
                  </a:lnTo>
                  <a:lnTo>
                    <a:pt x="32" y="219"/>
                  </a:lnTo>
                  <a:lnTo>
                    <a:pt x="25" y="217"/>
                  </a:lnTo>
                  <a:lnTo>
                    <a:pt x="19" y="212"/>
                  </a:lnTo>
                  <a:lnTo>
                    <a:pt x="15" y="209"/>
                  </a:lnTo>
                  <a:lnTo>
                    <a:pt x="14" y="203"/>
                  </a:lnTo>
                  <a:lnTo>
                    <a:pt x="15" y="198"/>
                  </a:lnTo>
                  <a:lnTo>
                    <a:pt x="20" y="194"/>
                  </a:lnTo>
                  <a:lnTo>
                    <a:pt x="29" y="186"/>
                  </a:lnTo>
                  <a:lnTo>
                    <a:pt x="32" y="179"/>
                  </a:lnTo>
                  <a:lnTo>
                    <a:pt x="29" y="174"/>
                  </a:lnTo>
                  <a:lnTo>
                    <a:pt x="22" y="173"/>
                  </a:lnTo>
                  <a:lnTo>
                    <a:pt x="15" y="175"/>
                  </a:lnTo>
                  <a:lnTo>
                    <a:pt x="10" y="179"/>
                  </a:lnTo>
                  <a:lnTo>
                    <a:pt x="5" y="180"/>
                  </a:lnTo>
                  <a:lnTo>
                    <a:pt x="3" y="178"/>
                  </a:lnTo>
                  <a:lnTo>
                    <a:pt x="2" y="169"/>
                  </a:lnTo>
                  <a:lnTo>
                    <a:pt x="0" y="159"/>
                  </a:lnTo>
                  <a:lnTo>
                    <a:pt x="2" y="149"/>
                  </a:lnTo>
                  <a:lnTo>
                    <a:pt x="5" y="141"/>
                  </a:lnTo>
                  <a:close/>
                </a:path>
              </a:pathLst>
            </a:custGeom>
            <a:solidFill>
              <a:srgbClr val="C97A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3" name="Freeform 193"/>
            <p:cNvSpPr>
              <a:spLocks/>
            </p:cNvSpPr>
            <p:nvPr/>
          </p:nvSpPr>
          <p:spPr bwMode="auto">
            <a:xfrm>
              <a:off x="930" y="3583"/>
              <a:ext cx="145" cy="75"/>
            </a:xfrm>
            <a:custGeom>
              <a:avLst/>
              <a:gdLst>
                <a:gd name="T0" fmla="*/ 3 w 292"/>
                <a:gd name="T1" fmla="*/ 69 h 148"/>
                <a:gd name="T2" fmla="*/ 4 w 292"/>
                <a:gd name="T3" fmla="*/ 97 h 148"/>
                <a:gd name="T4" fmla="*/ 20 w 292"/>
                <a:gd name="T5" fmla="*/ 108 h 148"/>
                <a:gd name="T6" fmla="*/ 34 w 292"/>
                <a:gd name="T7" fmla="*/ 116 h 148"/>
                <a:gd name="T8" fmla="*/ 57 w 292"/>
                <a:gd name="T9" fmla="*/ 125 h 148"/>
                <a:gd name="T10" fmla="*/ 83 w 292"/>
                <a:gd name="T11" fmla="*/ 131 h 148"/>
                <a:gd name="T12" fmla="*/ 109 w 292"/>
                <a:gd name="T13" fmla="*/ 129 h 148"/>
                <a:gd name="T14" fmla="*/ 129 w 292"/>
                <a:gd name="T15" fmla="*/ 129 h 148"/>
                <a:gd name="T16" fmla="*/ 145 w 292"/>
                <a:gd name="T17" fmla="*/ 132 h 148"/>
                <a:gd name="T18" fmla="*/ 160 w 292"/>
                <a:gd name="T19" fmla="*/ 137 h 148"/>
                <a:gd name="T20" fmla="*/ 177 w 292"/>
                <a:gd name="T21" fmla="*/ 146 h 148"/>
                <a:gd name="T22" fmla="*/ 186 w 292"/>
                <a:gd name="T23" fmla="*/ 146 h 148"/>
                <a:gd name="T24" fmla="*/ 173 w 292"/>
                <a:gd name="T25" fmla="*/ 128 h 148"/>
                <a:gd name="T26" fmla="*/ 164 w 292"/>
                <a:gd name="T27" fmla="*/ 120 h 148"/>
                <a:gd name="T28" fmla="*/ 156 w 292"/>
                <a:gd name="T29" fmla="*/ 116 h 148"/>
                <a:gd name="T30" fmla="*/ 148 w 292"/>
                <a:gd name="T31" fmla="*/ 115 h 148"/>
                <a:gd name="T32" fmla="*/ 133 w 292"/>
                <a:gd name="T33" fmla="*/ 109 h 148"/>
                <a:gd name="T34" fmla="*/ 124 w 292"/>
                <a:gd name="T35" fmla="*/ 91 h 148"/>
                <a:gd name="T36" fmla="*/ 129 w 292"/>
                <a:gd name="T37" fmla="*/ 72 h 148"/>
                <a:gd name="T38" fmla="*/ 138 w 292"/>
                <a:gd name="T39" fmla="*/ 65 h 148"/>
                <a:gd name="T40" fmla="*/ 150 w 292"/>
                <a:gd name="T41" fmla="*/ 63 h 148"/>
                <a:gd name="T42" fmla="*/ 165 w 292"/>
                <a:gd name="T43" fmla="*/ 61 h 148"/>
                <a:gd name="T44" fmla="*/ 181 w 292"/>
                <a:gd name="T45" fmla="*/ 55 h 148"/>
                <a:gd name="T46" fmla="*/ 194 w 292"/>
                <a:gd name="T47" fmla="*/ 49 h 148"/>
                <a:gd name="T48" fmla="*/ 204 w 292"/>
                <a:gd name="T49" fmla="*/ 47 h 148"/>
                <a:gd name="T50" fmla="*/ 213 w 292"/>
                <a:gd name="T51" fmla="*/ 48 h 148"/>
                <a:gd name="T52" fmla="*/ 224 w 292"/>
                <a:gd name="T53" fmla="*/ 56 h 148"/>
                <a:gd name="T54" fmla="*/ 234 w 292"/>
                <a:gd name="T55" fmla="*/ 62 h 148"/>
                <a:gd name="T56" fmla="*/ 244 w 292"/>
                <a:gd name="T57" fmla="*/ 67 h 148"/>
                <a:gd name="T58" fmla="*/ 253 w 292"/>
                <a:gd name="T59" fmla="*/ 74 h 148"/>
                <a:gd name="T60" fmla="*/ 263 w 292"/>
                <a:gd name="T61" fmla="*/ 91 h 148"/>
                <a:gd name="T62" fmla="*/ 271 w 292"/>
                <a:gd name="T63" fmla="*/ 110 h 148"/>
                <a:gd name="T64" fmla="*/ 281 w 292"/>
                <a:gd name="T65" fmla="*/ 86 h 148"/>
                <a:gd name="T66" fmla="*/ 292 w 292"/>
                <a:gd name="T67" fmla="*/ 42 h 148"/>
                <a:gd name="T68" fmla="*/ 285 w 292"/>
                <a:gd name="T69" fmla="*/ 25 h 148"/>
                <a:gd name="T70" fmla="*/ 270 w 292"/>
                <a:gd name="T71" fmla="*/ 15 h 148"/>
                <a:gd name="T72" fmla="*/ 251 w 292"/>
                <a:gd name="T73" fmla="*/ 4 h 148"/>
                <a:gd name="T74" fmla="*/ 233 w 292"/>
                <a:gd name="T75" fmla="*/ 0 h 148"/>
                <a:gd name="T76" fmla="*/ 215 w 292"/>
                <a:gd name="T77" fmla="*/ 2 h 148"/>
                <a:gd name="T78" fmla="*/ 182 w 292"/>
                <a:gd name="T79" fmla="*/ 10 h 148"/>
                <a:gd name="T80" fmla="*/ 144 w 292"/>
                <a:gd name="T81" fmla="*/ 21 h 148"/>
                <a:gd name="T82" fmla="*/ 110 w 292"/>
                <a:gd name="T83" fmla="*/ 31 h 148"/>
                <a:gd name="T84" fmla="*/ 84 w 292"/>
                <a:gd name="T85" fmla="*/ 40 h 148"/>
                <a:gd name="T86" fmla="*/ 80 w 292"/>
                <a:gd name="T87" fmla="*/ 53 h 148"/>
                <a:gd name="T88" fmla="*/ 95 w 292"/>
                <a:gd name="T89" fmla="*/ 69 h 148"/>
                <a:gd name="T90" fmla="*/ 102 w 292"/>
                <a:gd name="T91" fmla="*/ 88 h 148"/>
                <a:gd name="T92" fmla="*/ 84 w 292"/>
                <a:gd name="T93" fmla="*/ 95 h 148"/>
                <a:gd name="T94" fmla="*/ 71 w 292"/>
                <a:gd name="T95" fmla="*/ 95 h 148"/>
                <a:gd name="T96" fmla="*/ 56 w 292"/>
                <a:gd name="T97" fmla="*/ 91 h 148"/>
                <a:gd name="T98" fmla="*/ 37 w 292"/>
                <a:gd name="T99" fmla="*/ 80 h 148"/>
                <a:gd name="T100" fmla="*/ 23 w 292"/>
                <a:gd name="T101" fmla="*/ 69 h 148"/>
                <a:gd name="T102" fmla="*/ 14 w 292"/>
                <a:gd name="T103"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48">
                  <a:moveTo>
                    <a:pt x="9" y="61"/>
                  </a:moveTo>
                  <a:lnTo>
                    <a:pt x="3" y="69"/>
                  </a:lnTo>
                  <a:lnTo>
                    <a:pt x="0" y="82"/>
                  </a:lnTo>
                  <a:lnTo>
                    <a:pt x="4" y="97"/>
                  </a:lnTo>
                  <a:lnTo>
                    <a:pt x="18" y="107"/>
                  </a:lnTo>
                  <a:lnTo>
                    <a:pt x="20" y="108"/>
                  </a:lnTo>
                  <a:lnTo>
                    <a:pt x="26" y="112"/>
                  </a:lnTo>
                  <a:lnTo>
                    <a:pt x="34" y="116"/>
                  </a:lnTo>
                  <a:lnTo>
                    <a:pt x="44" y="121"/>
                  </a:lnTo>
                  <a:lnTo>
                    <a:pt x="57" y="125"/>
                  </a:lnTo>
                  <a:lnTo>
                    <a:pt x="69" y="129"/>
                  </a:lnTo>
                  <a:lnTo>
                    <a:pt x="83" y="131"/>
                  </a:lnTo>
                  <a:lnTo>
                    <a:pt x="96" y="130"/>
                  </a:lnTo>
                  <a:lnTo>
                    <a:pt x="109" y="129"/>
                  </a:lnTo>
                  <a:lnTo>
                    <a:pt x="119" y="128"/>
                  </a:lnTo>
                  <a:lnTo>
                    <a:pt x="129" y="129"/>
                  </a:lnTo>
                  <a:lnTo>
                    <a:pt x="138" y="130"/>
                  </a:lnTo>
                  <a:lnTo>
                    <a:pt x="145" y="132"/>
                  </a:lnTo>
                  <a:lnTo>
                    <a:pt x="153" y="135"/>
                  </a:lnTo>
                  <a:lnTo>
                    <a:pt x="160" y="137"/>
                  </a:lnTo>
                  <a:lnTo>
                    <a:pt x="166" y="140"/>
                  </a:lnTo>
                  <a:lnTo>
                    <a:pt x="177" y="146"/>
                  </a:lnTo>
                  <a:lnTo>
                    <a:pt x="185" y="148"/>
                  </a:lnTo>
                  <a:lnTo>
                    <a:pt x="186" y="146"/>
                  </a:lnTo>
                  <a:lnTo>
                    <a:pt x="179" y="135"/>
                  </a:lnTo>
                  <a:lnTo>
                    <a:pt x="173" y="128"/>
                  </a:lnTo>
                  <a:lnTo>
                    <a:pt x="168" y="123"/>
                  </a:lnTo>
                  <a:lnTo>
                    <a:pt x="164" y="120"/>
                  </a:lnTo>
                  <a:lnTo>
                    <a:pt x="160" y="117"/>
                  </a:lnTo>
                  <a:lnTo>
                    <a:pt x="156" y="116"/>
                  </a:lnTo>
                  <a:lnTo>
                    <a:pt x="152" y="116"/>
                  </a:lnTo>
                  <a:lnTo>
                    <a:pt x="148" y="115"/>
                  </a:lnTo>
                  <a:lnTo>
                    <a:pt x="142" y="114"/>
                  </a:lnTo>
                  <a:lnTo>
                    <a:pt x="133" y="109"/>
                  </a:lnTo>
                  <a:lnTo>
                    <a:pt x="126" y="101"/>
                  </a:lnTo>
                  <a:lnTo>
                    <a:pt x="124" y="91"/>
                  </a:lnTo>
                  <a:lnTo>
                    <a:pt x="126" y="78"/>
                  </a:lnTo>
                  <a:lnTo>
                    <a:pt x="129" y="72"/>
                  </a:lnTo>
                  <a:lnTo>
                    <a:pt x="134" y="69"/>
                  </a:lnTo>
                  <a:lnTo>
                    <a:pt x="138" y="65"/>
                  </a:lnTo>
                  <a:lnTo>
                    <a:pt x="144" y="64"/>
                  </a:lnTo>
                  <a:lnTo>
                    <a:pt x="150" y="63"/>
                  </a:lnTo>
                  <a:lnTo>
                    <a:pt x="157" y="62"/>
                  </a:lnTo>
                  <a:lnTo>
                    <a:pt x="165" y="61"/>
                  </a:lnTo>
                  <a:lnTo>
                    <a:pt x="173" y="59"/>
                  </a:lnTo>
                  <a:lnTo>
                    <a:pt x="181" y="55"/>
                  </a:lnTo>
                  <a:lnTo>
                    <a:pt x="187" y="53"/>
                  </a:lnTo>
                  <a:lnTo>
                    <a:pt x="194" y="49"/>
                  </a:lnTo>
                  <a:lnTo>
                    <a:pt x="198" y="48"/>
                  </a:lnTo>
                  <a:lnTo>
                    <a:pt x="204" y="47"/>
                  </a:lnTo>
                  <a:lnTo>
                    <a:pt x="209" y="47"/>
                  </a:lnTo>
                  <a:lnTo>
                    <a:pt x="213" y="48"/>
                  </a:lnTo>
                  <a:lnTo>
                    <a:pt x="219" y="52"/>
                  </a:lnTo>
                  <a:lnTo>
                    <a:pt x="224" y="56"/>
                  </a:lnTo>
                  <a:lnTo>
                    <a:pt x="230" y="60"/>
                  </a:lnTo>
                  <a:lnTo>
                    <a:pt x="234" y="62"/>
                  </a:lnTo>
                  <a:lnTo>
                    <a:pt x="240" y="64"/>
                  </a:lnTo>
                  <a:lnTo>
                    <a:pt x="244" y="67"/>
                  </a:lnTo>
                  <a:lnTo>
                    <a:pt x="249" y="70"/>
                  </a:lnTo>
                  <a:lnTo>
                    <a:pt x="253" y="74"/>
                  </a:lnTo>
                  <a:lnTo>
                    <a:pt x="257" y="78"/>
                  </a:lnTo>
                  <a:lnTo>
                    <a:pt x="263" y="91"/>
                  </a:lnTo>
                  <a:lnTo>
                    <a:pt x="268" y="103"/>
                  </a:lnTo>
                  <a:lnTo>
                    <a:pt x="271" y="110"/>
                  </a:lnTo>
                  <a:lnTo>
                    <a:pt x="274" y="105"/>
                  </a:lnTo>
                  <a:lnTo>
                    <a:pt x="281" y="86"/>
                  </a:lnTo>
                  <a:lnTo>
                    <a:pt x="288" y="63"/>
                  </a:lnTo>
                  <a:lnTo>
                    <a:pt x="292" y="42"/>
                  </a:lnTo>
                  <a:lnTo>
                    <a:pt x="289" y="30"/>
                  </a:lnTo>
                  <a:lnTo>
                    <a:pt x="285" y="25"/>
                  </a:lnTo>
                  <a:lnTo>
                    <a:pt x="278" y="21"/>
                  </a:lnTo>
                  <a:lnTo>
                    <a:pt x="270" y="15"/>
                  </a:lnTo>
                  <a:lnTo>
                    <a:pt x="261" y="9"/>
                  </a:lnTo>
                  <a:lnTo>
                    <a:pt x="251" y="4"/>
                  </a:lnTo>
                  <a:lnTo>
                    <a:pt x="242" y="1"/>
                  </a:lnTo>
                  <a:lnTo>
                    <a:pt x="233" y="0"/>
                  </a:lnTo>
                  <a:lnTo>
                    <a:pt x="225" y="0"/>
                  </a:lnTo>
                  <a:lnTo>
                    <a:pt x="215" y="2"/>
                  </a:lnTo>
                  <a:lnTo>
                    <a:pt x="201" y="6"/>
                  </a:lnTo>
                  <a:lnTo>
                    <a:pt x="182" y="10"/>
                  </a:lnTo>
                  <a:lnTo>
                    <a:pt x="164" y="16"/>
                  </a:lnTo>
                  <a:lnTo>
                    <a:pt x="144" y="21"/>
                  </a:lnTo>
                  <a:lnTo>
                    <a:pt x="126" y="26"/>
                  </a:lnTo>
                  <a:lnTo>
                    <a:pt x="110" y="31"/>
                  </a:lnTo>
                  <a:lnTo>
                    <a:pt x="98" y="34"/>
                  </a:lnTo>
                  <a:lnTo>
                    <a:pt x="84" y="40"/>
                  </a:lnTo>
                  <a:lnTo>
                    <a:pt x="79" y="47"/>
                  </a:lnTo>
                  <a:lnTo>
                    <a:pt x="80" y="53"/>
                  </a:lnTo>
                  <a:lnTo>
                    <a:pt x="87" y="60"/>
                  </a:lnTo>
                  <a:lnTo>
                    <a:pt x="95" y="69"/>
                  </a:lnTo>
                  <a:lnTo>
                    <a:pt x="102" y="79"/>
                  </a:lnTo>
                  <a:lnTo>
                    <a:pt x="102" y="88"/>
                  </a:lnTo>
                  <a:lnTo>
                    <a:pt x="92" y="94"/>
                  </a:lnTo>
                  <a:lnTo>
                    <a:pt x="84" y="95"/>
                  </a:lnTo>
                  <a:lnTo>
                    <a:pt x="77" y="95"/>
                  </a:lnTo>
                  <a:lnTo>
                    <a:pt x="71" y="95"/>
                  </a:lnTo>
                  <a:lnTo>
                    <a:pt x="64" y="93"/>
                  </a:lnTo>
                  <a:lnTo>
                    <a:pt x="56" y="91"/>
                  </a:lnTo>
                  <a:lnTo>
                    <a:pt x="46" y="86"/>
                  </a:lnTo>
                  <a:lnTo>
                    <a:pt x="37" y="80"/>
                  </a:lnTo>
                  <a:lnTo>
                    <a:pt x="27" y="72"/>
                  </a:lnTo>
                  <a:lnTo>
                    <a:pt x="23" y="69"/>
                  </a:lnTo>
                  <a:lnTo>
                    <a:pt x="19" y="64"/>
                  </a:lnTo>
                  <a:lnTo>
                    <a:pt x="14" y="61"/>
                  </a:lnTo>
                  <a:lnTo>
                    <a:pt x="9" y="61"/>
                  </a:lnTo>
                  <a:close/>
                </a:path>
              </a:pathLst>
            </a:custGeom>
            <a:solidFill>
              <a:srgbClr val="C97A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4" name="Freeform 194"/>
            <p:cNvSpPr>
              <a:spLocks/>
            </p:cNvSpPr>
            <p:nvPr/>
          </p:nvSpPr>
          <p:spPr bwMode="auto">
            <a:xfrm>
              <a:off x="410" y="3157"/>
              <a:ext cx="198" cy="121"/>
            </a:xfrm>
            <a:custGeom>
              <a:avLst/>
              <a:gdLst>
                <a:gd name="T0" fmla="*/ 87 w 395"/>
                <a:gd name="T1" fmla="*/ 194 h 241"/>
                <a:gd name="T2" fmla="*/ 96 w 395"/>
                <a:gd name="T3" fmla="*/ 192 h 241"/>
                <a:gd name="T4" fmla="*/ 110 w 395"/>
                <a:gd name="T5" fmla="*/ 194 h 241"/>
                <a:gd name="T6" fmla="*/ 122 w 395"/>
                <a:gd name="T7" fmla="*/ 205 h 241"/>
                <a:gd name="T8" fmla="*/ 125 w 395"/>
                <a:gd name="T9" fmla="*/ 215 h 241"/>
                <a:gd name="T10" fmla="*/ 106 w 395"/>
                <a:gd name="T11" fmla="*/ 218 h 241"/>
                <a:gd name="T12" fmla="*/ 82 w 395"/>
                <a:gd name="T13" fmla="*/ 225 h 241"/>
                <a:gd name="T14" fmla="*/ 61 w 395"/>
                <a:gd name="T15" fmla="*/ 236 h 241"/>
                <a:gd name="T16" fmla="*/ 51 w 395"/>
                <a:gd name="T17" fmla="*/ 237 h 241"/>
                <a:gd name="T18" fmla="*/ 26 w 395"/>
                <a:gd name="T19" fmla="*/ 207 h 241"/>
                <a:gd name="T20" fmla="*/ 3 w 395"/>
                <a:gd name="T21" fmla="*/ 156 h 241"/>
                <a:gd name="T22" fmla="*/ 9 w 395"/>
                <a:gd name="T23" fmla="*/ 92 h 241"/>
                <a:gd name="T24" fmla="*/ 34 w 395"/>
                <a:gd name="T25" fmla="*/ 56 h 241"/>
                <a:gd name="T26" fmla="*/ 43 w 395"/>
                <a:gd name="T27" fmla="*/ 50 h 241"/>
                <a:gd name="T28" fmla="*/ 60 w 395"/>
                <a:gd name="T29" fmla="*/ 39 h 241"/>
                <a:gd name="T30" fmla="*/ 87 w 395"/>
                <a:gd name="T31" fmla="*/ 26 h 241"/>
                <a:gd name="T32" fmla="*/ 120 w 395"/>
                <a:gd name="T33" fmla="*/ 13 h 241"/>
                <a:gd name="T34" fmla="*/ 160 w 395"/>
                <a:gd name="T35" fmla="*/ 4 h 241"/>
                <a:gd name="T36" fmla="*/ 208 w 395"/>
                <a:gd name="T37" fmla="*/ 0 h 241"/>
                <a:gd name="T38" fmla="*/ 262 w 395"/>
                <a:gd name="T39" fmla="*/ 2 h 241"/>
                <a:gd name="T40" fmla="*/ 296 w 395"/>
                <a:gd name="T41" fmla="*/ 9 h 241"/>
                <a:gd name="T42" fmla="*/ 330 w 395"/>
                <a:gd name="T43" fmla="*/ 25 h 241"/>
                <a:gd name="T44" fmla="*/ 371 w 395"/>
                <a:gd name="T45" fmla="*/ 62 h 241"/>
                <a:gd name="T46" fmla="*/ 395 w 395"/>
                <a:gd name="T47" fmla="*/ 126 h 241"/>
                <a:gd name="T48" fmla="*/ 390 w 395"/>
                <a:gd name="T49" fmla="*/ 172 h 241"/>
                <a:gd name="T50" fmla="*/ 377 w 395"/>
                <a:gd name="T51" fmla="*/ 188 h 241"/>
                <a:gd name="T52" fmla="*/ 356 w 395"/>
                <a:gd name="T53" fmla="*/ 207 h 241"/>
                <a:gd name="T54" fmla="*/ 332 w 395"/>
                <a:gd name="T55" fmla="*/ 217 h 241"/>
                <a:gd name="T56" fmla="*/ 308 w 395"/>
                <a:gd name="T57" fmla="*/ 210 h 241"/>
                <a:gd name="T58" fmla="*/ 273 w 395"/>
                <a:gd name="T59" fmla="*/ 202 h 241"/>
                <a:gd name="T60" fmla="*/ 233 w 395"/>
                <a:gd name="T61" fmla="*/ 199 h 241"/>
                <a:gd name="T62" fmla="*/ 189 w 395"/>
                <a:gd name="T63" fmla="*/ 200 h 241"/>
                <a:gd name="T64" fmla="*/ 167 w 395"/>
                <a:gd name="T65" fmla="*/ 201 h 241"/>
                <a:gd name="T66" fmla="*/ 161 w 395"/>
                <a:gd name="T67" fmla="*/ 193 h 241"/>
                <a:gd name="T68" fmla="*/ 149 w 395"/>
                <a:gd name="T69" fmla="*/ 180 h 241"/>
                <a:gd name="T70" fmla="*/ 128 w 395"/>
                <a:gd name="T71" fmla="*/ 170 h 241"/>
                <a:gd name="T72" fmla="*/ 102 w 395"/>
                <a:gd name="T73" fmla="*/ 167 h 241"/>
                <a:gd name="T74" fmla="*/ 80 w 395"/>
                <a:gd name="T75" fmla="*/ 172 h 241"/>
                <a:gd name="T76" fmla="*/ 70 w 395"/>
                <a:gd name="T77" fmla="*/ 184 h 241"/>
                <a:gd name="T78" fmla="*/ 76 w 395"/>
                <a:gd name="T79" fmla="*/ 19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241">
                  <a:moveTo>
                    <a:pt x="85" y="194"/>
                  </a:moveTo>
                  <a:lnTo>
                    <a:pt x="87" y="194"/>
                  </a:lnTo>
                  <a:lnTo>
                    <a:pt x="91" y="193"/>
                  </a:lnTo>
                  <a:lnTo>
                    <a:pt x="96" y="192"/>
                  </a:lnTo>
                  <a:lnTo>
                    <a:pt x="103" y="192"/>
                  </a:lnTo>
                  <a:lnTo>
                    <a:pt x="110" y="194"/>
                  </a:lnTo>
                  <a:lnTo>
                    <a:pt x="117" y="198"/>
                  </a:lnTo>
                  <a:lnTo>
                    <a:pt x="122" y="205"/>
                  </a:lnTo>
                  <a:lnTo>
                    <a:pt x="127" y="215"/>
                  </a:lnTo>
                  <a:lnTo>
                    <a:pt x="125" y="215"/>
                  </a:lnTo>
                  <a:lnTo>
                    <a:pt x="117" y="216"/>
                  </a:lnTo>
                  <a:lnTo>
                    <a:pt x="106" y="218"/>
                  </a:lnTo>
                  <a:lnTo>
                    <a:pt x="95" y="222"/>
                  </a:lnTo>
                  <a:lnTo>
                    <a:pt x="82" y="225"/>
                  </a:lnTo>
                  <a:lnTo>
                    <a:pt x="70" y="230"/>
                  </a:lnTo>
                  <a:lnTo>
                    <a:pt x="61" y="236"/>
                  </a:lnTo>
                  <a:lnTo>
                    <a:pt x="56" y="241"/>
                  </a:lnTo>
                  <a:lnTo>
                    <a:pt x="51" y="237"/>
                  </a:lnTo>
                  <a:lnTo>
                    <a:pt x="41" y="225"/>
                  </a:lnTo>
                  <a:lnTo>
                    <a:pt x="26" y="207"/>
                  </a:lnTo>
                  <a:lnTo>
                    <a:pt x="13" y="184"/>
                  </a:lnTo>
                  <a:lnTo>
                    <a:pt x="3" y="156"/>
                  </a:lnTo>
                  <a:lnTo>
                    <a:pt x="0" y="125"/>
                  </a:lnTo>
                  <a:lnTo>
                    <a:pt x="9" y="92"/>
                  </a:lnTo>
                  <a:lnTo>
                    <a:pt x="32" y="57"/>
                  </a:lnTo>
                  <a:lnTo>
                    <a:pt x="34" y="56"/>
                  </a:lnTo>
                  <a:lnTo>
                    <a:pt x="37" y="54"/>
                  </a:lnTo>
                  <a:lnTo>
                    <a:pt x="43" y="50"/>
                  </a:lnTo>
                  <a:lnTo>
                    <a:pt x="51" y="45"/>
                  </a:lnTo>
                  <a:lnTo>
                    <a:pt x="60" y="39"/>
                  </a:lnTo>
                  <a:lnTo>
                    <a:pt x="73" y="33"/>
                  </a:lnTo>
                  <a:lnTo>
                    <a:pt x="87" y="26"/>
                  </a:lnTo>
                  <a:lnTo>
                    <a:pt x="103" y="19"/>
                  </a:lnTo>
                  <a:lnTo>
                    <a:pt x="120" y="13"/>
                  </a:lnTo>
                  <a:lnTo>
                    <a:pt x="140" y="9"/>
                  </a:lnTo>
                  <a:lnTo>
                    <a:pt x="160" y="4"/>
                  </a:lnTo>
                  <a:lnTo>
                    <a:pt x="183" y="1"/>
                  </a:lnTo>
                  <a:lnTo>
                    <a:pt x="208" y="0"/>
                  </a:lnTo>
                  <a:lnTo>
                    <a:pt x="234" y="0"/>
                  </a:lnTo>
                  <a:lnTo>
                    <a:pt x="262" y="2"/>
                  </a:lnTo>
                  <a:lnTo>
                    <a:pt x="291" y="7"/>
                  </a:lnTo>
                  <a:lnTo>
                    <a:pt x="296" y="9"/>
                  </a:lnTo>
                  <a:lnTo>
                    <a:pt x="310" y="15"/>
                  </a:lnTo>
                  <a:lnTo>
                    <a:pt x="330" y="25"/>
                  </a:lnTo>
                  <a:lnTo>
                    <a:pt x="352" y="40"/>
                  </a:lnTo>
                  <a:lnTo>
                    <a:pt x="371" y="62"/>
                  </a:lnTo>
                  <a:lnTo>
                    <a:pt x="387" y="91"/>
                  </a:lnTo>
                  <a:lnTo>
                    <a:pt x="395" y="126"/>
                  </a:lnTo>
                  <a:lnTo>
                    <a:pt x="392" y="170"/>
                  </a:lnTo>
                  <a:lnTo>
                    <a:pt x="390" y="172"/>
                  </a:lnTo>
                  <a:lnTo>
                    <a:pt x="385" y="179"/>
                  </a:lnTo>
                  <a:lnTo>
                    <a:pt x="377" y="188"/>
                  </a:lnTo>
                  <a:lnTo>
                    <a:pt x="368" y="198"/>
                  </a:lnTo>
                  <a:lnTo>
                    <a:pt x="356" y="207"/>
                  </a:lnTo>
                  <a:lnTo>
                    <a:pt x="345" y="214"/>
                  </a:lnTo>
                  <a:lnTo>
                    <a:pt x="332" y="217"/>
                  </a:lnTo>
                  <a:lnTo>
                    <a:pt x="320" y="215"/>
                  </a:lnTo>
                  <a:lnTo>
                    <a:pt x="308" y="210"/>
                  </a:lnTo>
                  <a:lnTo>
                    <a:pt x="292" y="206"/>
                  </a:lnTo>
                  <a:lnTo>
                    <a:pt x="273" y="202"/>
                  </a:lnTo>
                  <a:lnTo>
                    <a:pt x="254" y="200"/>
                  </a:lnTo>
                  <a:lnTo>
                    <a:pt x="233" y="199"/>
                  </a:lnTo>
                  <a:lnTo>
                    <a:pt x="211" y="199"/>
                  </a:lnTo>
                  <a:lnTo>
                    <a:pt x="189" y="200"/>
                  </a:lnTo>
                  <a:lnTo>
                    <a:pt x="168" y="202"/>
                  </a:lnTo>
                  <a:lnTo>
                    <a:pt x="167" y="201"/>
                  </a:lnTo>
                  <a:lnTo>
                    <a:pt x="165" y="198"/>
                  </a:lnTo>
                  <a:lnTo>
                    <a:pt x="161" y="193"/>
                  </a:lnTo>
                  <a:lnTo>
                    <a:pt x="156" y="187"/>
                  </a:lnTo>
                  <a:lnTo>
                    <a:pt x="149" y="180"/>
                  </a:lnTo>
                  <a:lnTo>
                    <a:pt x="140" y="175"/>
                  </a:lnTo>
                  <a:lnTo>
                    <a:pt x="128" y="170"/>
                  </a:lnTo>
                  <a:lnTo>
                    <a:pt x="115" y="167"/>
                  </a:lnTo>
                  <a:lnTo>
                    <a:pt x="102" y="167"/>
                  </a:lnTo>
                  <a:lnTo>
                    <a:pt x="90" y="169"/>
                  </a:lnTo>
                  <a:lnTo>
                    <a:pt x="80" y="172"/>
                  </a:lnTo>
                  <a:lnTo>
                    <a:pt x="74" y="178"/>
                  </a:lnTo>
                  <a:lnTo>
                    <a:pt x="70" y="184"/>
                  </a:lnTo>
                  <a:lnTo>
                    <a:pt x="70" y="190"/>
                  </a:lnTo>
                  <a:lnTo>
                    <a:pt x="76" y="193"/>
                  </a:lnTo>
                  <a:lnTo>
                    <a:pt x="85" y="19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5" name="Freeform 195"/>
            <p:cNvSpPr>
              <a:spLocks/>
            </p:cNvSpPr>
            <p:nvPr/>
          </p:nvSpPr>
          <p:spPr bwMode="auto">
            <a:xfrm>
              <a:off x="350" y="3274"/>
              <a:ext cx="214" cy="484"/>
            </a:xfrm>
            <a:custGeom>
              <a:avLst/>
              <a:gdLst>
                <a:gd name="T0" fmla="*/ 280 w 430"/>
                <a:gd name="T1" fmla="*/ 11 h 969"/>
                <a:gd name="T2" fmla="*/ 271 w 430"/>
                <a:gd name="T3" fmla="*/ 27 h 969"/>
                <a:gd name="T4" fmla="*/ 247 w 430"/>
                <a:gd name="T5" fmla="*/ 44 h 969"/>
                <a:gd name="T6" fmla="*/ 204 w 430"/>
                <a:gd name="T7" fmla="*/ 52 h 969"/>
                <a:gd name="T8" fmla="*/ 168 w 430"/>
                <a:gd name="T9" fmla="*/ 52 h 969"/>
                <a:gd name="T10" fmla="*/ 129 w 430"/>
                <a:gd name="T11" fmla="*/ 88 h 969"/>
                <a:gd name="T12" fmla="*/ 73 w 430"/>
                <a:gd name="T13" fmla="*/ 167 h 969"/>
                <a:gd name="T14" fmla="*/ 21 w 430"/>
                <a:gd name="T15" fmla="*/ 299 h 969"/>
                <a:gd name="T16" fmla="*/ 0 w 430"/>
                <a:gd name="T17" fmla="*/ 433 h 969"/>
                <a:gd name="T18" fmla="*/ 9 w 430"/>
                <a:gd name="T19" fmla="*/ 532 h 969"/>
                <a:gd name="T20" fmla="*/ 34 w 430"/>
                <a:gd name="T21" fmla="*/ 633 h 969"/>
                <a:gd name="T22" fmla="*/ 68 w 430"/>
                <a:gd name="T23" fmla="*/ 728 h 969"/>
                <a:gd name="T24" fmla="*/ 106 w 430"/>
                <a:gd name="T25" fmla="*/ 813 h 969"/>
                <a:gd name="T26" fmla="*/ 144 w 430"/>
                <a:gd name="T27" fmla="*/ 885 h 969"/>
                <a:gd name="T28" fmla="*/ 174 w 430"/>
                <a:gd name="T29" fmla="*/ 937 h 969"/>
                <a:gd name="T30" fmla="*/ 193 w 430"/>
                <a:gd name="T31" fmla="*/ 965 h 969"/>
                <a:gd name="T32" fmla="*/ 349 w 430"/>
                <a:gd name="T33" fmla="*/ 935 h 969"/>
                <a:gd name="T34" fmla="*/ 339 w 430"/>
                <a:gd name="T35" fmla="*/ 921 h 969"/>
                <a:gd name="T36" fmla="*/ 310 w 430"/>
                <a:gd name="T37" fmla="*/ 879 h 969"/>
                <a:gd name="T38" fmla="*/ 271 w 430"/>
                <a:gd name="T39" fmla="*/ 813 h 969"/>
                <a:gd name="T40" fmla="*/ 226 w 430"/>
                <a:gd name="T41" fmla="*/ 728 h 969"/>
                <a:gd name="T42" fmla="*/ 182 w 430"/>
                <a:gd name="T43" fmla="*/ 626 h 969"/>
                <a:gd name="T44" fmla="*/ 144 w 430"/>
                <a:gd name="T45" fmla="*/ 508 h 969"/>
                <a:gd name="T46" fmla="*/ 120 w 430"/>
                <a:gd name="T47" fmla="*/ 382 h 969"/>
                <a:gd name="T48" fmla="*/ 114 w 430"/>
                <a:gd name="T49" fmla="*/ 247 h 969"/>
                <a:gd name="T50" fmla="*/ 115 w 430"/>
                <a:gd name="T51" fmla="*/ 227 h 969"/>
                <a:gd name="T52" fmla="*/ 109 w 430"/>
                <a:gd name="T53" fmla="*/ 184 h 969"/>
                <a:gd name="T54" fmla="*/ 120 w 430"/>
                <a:gd name="T55" fmla="*/ 167 h 969"/>
                <a:gd name="T56" fmla="*/ 155 w 430"/>
                <a:gd name="T57" fmla="*/ 144 h 969"/>
                <a:gd name="T58" fmla="*/ 206 w 430"/>
                <a:gd name="T59" fmla="*/ 119 h 969"/>
                <a:gd name="T60" fmla="*/ 266 w 430"/>
                <a:gd name="T61" fmla="*/ 91 h 969"/>
                <a:gd name="T62" fmla="*/ 326 w 430"/>
                <a:gd name="T63" fmla="*/ 66 h 969"/>
                <a:gd name="T64" fmla="*/ 378 w 430"/>
                <a:gd name="T65" fmla="*/ 44 h 969"/>
                <a:gd name="T66" fmla="*/ 416 w 430"/>
                <a:gd name="T67" fmla="*/ 29 h 969"/>
                <a:gd name="T68" fmla="*/ 430 w 430"/>
                <a:gd name="T69" fmla="*/ 23 h 969"/>
                <a:gd name="T70" fmla="*/ 422 w 430"/>
                <a:gd name="T71" fmla="*/ 18 h 969"/>
                <a:gd name="T72" fmla="*/ 394 w 430"/>
                <a:gd name="T73" fmla="*/ 7 h 969"/>
                <a:gd name="T74" fmla="*/ 348 w 430"/>
                <a:gd name="T75" fmla="*/ 0 h 969"/>
                <a:gd name="T76" fmla="*/ 281 w 430"/>
                <a:gd name="T77" fmla="*/ 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0" h="969">
                  <a:moveTo>
                    <a:pt x="281" y="8"/>
                  </a:moveTo>
                  <a:lnTo>
                    <a:pt x="280" y="11"/>
                  </a:lnTo>
                  <a:lnTo>
                    <a:pt x="277" y="18"/>
                  </a:lnTo>
                  <a:lnTo>
                    <a:pt x="271" y="27"/>
                  </a:lnTo>
                  <a:lnTo>
                    <a:pt x="261" y="36"/>
                  </a:lnTo>
                  <a:lnTo>
                    <a:pt x="247" y="44"/>
                  </a:lnTo>
                  <a:lnTo>
                    <a:pt x="228" y="50"/>
                  </a:lnTo>
                  <a:lnTo>
                    <a:pt x="204" y="52"/>
                  </a:lnTo>
                  <a:lnTo>
                    <a:pt x="174" y="48"/>
                  </a:lnTo>
                  <a:lnTo>
                    <a:pt x="168" y="52"/>
                  </a:lnTo>
                  <a:lnTo>
                    <a:pt x="152" y="65"/>
                  </a:lnTo>
                  <a:lnTo>
                    <a:pt x="129" y="88"/>
                  </a:lnTo>
                  <a:lnTo>
                    <a:pt x="102" y="122"/>
                  </a:lnTo>
                  <a:lnTo>
                    <a:pt x="73" y="167"/>
                  </a:lnTo>
                  <a:lnTo>
                    <a:pt x="44" y="226"/>
                  </a:lnTo>
                  <a:lnTo>
                    <a:pt x="21" y="299"/>
                  </a:lnTo>
                  <a:lnTo>
                    <a:pt x="4" y="385"/>
                  </a:lnTo>
                  <a:lnTo>
                    <a:pt x="0" y="433"/>
                  </a:lnTo>
                  <a:lnTo>
                    <a:pt x="3" y="483"/>
                  </a:lnTo>
                  <a:lnTo>
                    <a:pt x="9" y="532"/>
                  </a:lnTo>
                  <a:lnTo>
                    <a:pt x="20" y="583"/>
                  </a:lnTo>
                  <a:lnTo>
                    <a:pt x="34" y="633"/>
                  </a:lnTo>
                  <a:lnTo>
                    <a:pt x="50" y="681"/>
                  </a:lnTo>
                  <a:lnTo>
                    <a:pt x="68" y="728"/>
                  </a:lnTo>
                  <a:lnTo>
                    <a:pt x="88" y="772"/>
                  </a:lnTo>
                  <a:lnTo>
                    <a:pt x="106" y="813"/>
                  </a:lnTo>
                  <a:lnTo>
                    <a:pt x="126" y="851"/>
                  </a:lnTo>
                  <a:lnTo>
                    <a:pt x="144" y="885"/>
                  </a:lnTo>
                  <a:lnTo>
                    <a:pt x="160" y="914"/>
                  </a:lnTo>
                  <a:lnTo>
                    <a:pt x="174" y="937"/>
                  </a:lnTo>
                  <a:lnTo>
                    <a:pt x="186" y="954"/>
                  </a:lnTo>
                  <a:lnTo>
                    <a:pt x="193" y="965"/>
                  </a:lnTo>
                  <a:lnTo>
                    <a:pt x="195" y="969"/>
                  </a:lnTo>
                  <a:lnTo>
                    <a:pt x="349" y="935"/>
                  </a:lnTo>
                  <a:lnTo>
                    <a:pt x="347" y="932"/>
                  </a:lnTo>
                  <a:lnTo>
                    <a:pt x="339" y="921"/>
                  </a:lnTo>
                  <a:lnTo>
                    <a:pt x="326" y="903"/>
                  </a:lnTo>
                  <a:lnTo>
                    <a:pt x="310" y="879"/>
                  </a:lnTo>
                  <a:lnTo>
                    <a:pt x="292" y="849"/>
                  </a:lnTo>
                  <a:lnTo>
                    <a:pt x="271" y="813"/>
                  </a:lnTo>
                  <a:lnTo>
                    <a:pt x="249" y="773"/>
                  </a:lnTo>
                  <a:lnTo>
                    <a:pt x="226" y="728"/>
                  </a:lnTo>
                  <a:lnTo>
                    <a:pt x="204" y="679"/>
                  </a:lnTo>
                  <a:lnTo>
                    <a:pt x="182" y="626"/>
                  </a:lnTo>
                  <a:lnTo>
                    <a:pt x="163" y="568"/>
                  </a:lnTo>
                  <a:lnTo>
                    <a:pt x="144" y="508"/>
                  </a:lnTo>
                  <a:lnTo>
                    <a:pt x="130" y="446"/>
                  </a:lnTo>
                  <a:lnTo>
                    <a:pt x="120" y="382"/>
                  </a:lnTo>
                  <a:lnTo>
                    <a:pt x="114" y="315"/>
                  </a:lnTo>
                  <a:lnTo>
                    <a:pt x="114" y="247"/>
                  </a:lnTo>
                  <a:lnTo>
                    <a:pt x="114" y="241"/>
                  </a:lnTo>
                  <a:lnTo>
                    <a:pt x="115" y="227"/>
                  </a:lnTo>
                  <a:lnTo>
                    <a:pt x="113" y="208"/>
                  </a:lnTo>
                  <a:lnTo>
                    <a:pt x="109" y="184"/>
                  </a:lnTo>
                  <a:lnTo>
                    <a:pt x="111" y="177"/>
                  </a:lnTo>
                  <a:lnTo>
                    <a:pt x="120" y="167"/>
                  </a:lnTo>
                  <a:lnTo>
                    <a:pt x="135" y="157"/>
                  </a:lnTo>
                  <a:lnTo>
                    <a:pt x="155" y="144"/>
                  </a:lnTo>
                  <a:lnTo>
                    <a:pt x="179" y="132"/>
                  </a:lnTo>
                  <a:lnTo>
                    <a:pt x="206" y="119"/>
                  </a:lnTo>
                  <a:lnTo>
                    <a:pt x="235" y="105"/>
                  </a:lnTo>
                  <a:lnTo>
                    <a:pt x="266" y="91"/>
                  </a:lnTo>
                  <a:lnTo>
                    <a:pt x="296" y="78"/>
                  </a:lnTo>
                  <a:lnTo>
                    <a:pt x="326" y="66"/>
                  </a:lnTo>
                  <a:lnTo>
                    <a:pt x="354" y="55"/>
                  </a:lnTo>
                  <a:lnTo>
                    <a:pt x="378" y="44"/>
                  </a:lnTo>
                  <a:lnTo>
                    <a:pt x="400" y="35"/>
                  </a:lnTo>
                  <a:lnTo>
                    <a:pt x="416" y="29"/>
                  </a:lnTo>
                  <a:lnTo>
                    <a:pt x="426" y="25"/>
                  </a:lnTo>
                  <a:lnTo>
                    <a:pt x="430" y="23"/>
                  </a:lnTo>
                  <a:lnTo>
                    <a:pt x="428" y="22"/>
                  </a:lnTo>
                  <a:lnTo>
                    <a:pt x="422" y="18"/>
                  </a:lnTo>
                  <a:lnTo>
                    <a:pt x="410" y="12"/>
                  </a:lnTo>
                  <a:lnTo>
                    <a:pt x="394" y="7"/>
                  </a:lnTo>
                  <a:lnTo>
                    <a:pt x="373" y="3"/>
                  </a:lnTo>
                  <a:lnTo>
                    <a:pt x="348" y="0"/>
                  </a:lnTo>
                  <a:lnTo>
                    <a:pt x="317" y="3"/>
                  </a:lnTo>
                  <a:lnTo>
                    <a:pt x="281" y="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6" name="Freeform 196"/>
            <p:cNvSpPr>
              <a:spLocks/>
            </p:cNvSpPr>
            <p:nvPr/>
          </p:nvSpPr>
          <p:spPr bwMode="auto">
            <a:xfrm>
              <a:off x="450" y="3280"/>
              <a:ext cx="22" cy="9"/>
            </a:xfrm>
            <a:custGeom>
              <a:avLst/>
              <a:gdLst>
                <a:gd name="T0" fmla="*/ 0 w 45"/>
                <a:gd name="T1" fmla="*/ 15 h 18"/>
                <a:gd name="T2" fmla="*/ 1 w 45"/>
                <a:gd name="T3" fmla="*/ 15 h 18"/>
                <a:gd name="T4" fmla="*/ 4 w 45"/>
                <a:gd name="T5" fmla="*/ 16 h 18"/>
                <a:gd name="T6" fmla="*/ 10 w 45"/>
                <a:gd name="T7" fmla="*/ 17 h 18"/>
                <a:gd name="T8" fmla="*/ 17 w 45"/>
                <a:gd name="T9" fmla="*/ 18 h 18"/>
                <a:gd name="T10" fmla="*/ 24 w 45"/>
                <a:gd name="T11" fmla="*/ 17 h 18"/>
                <a:gd name="T12" fmla="*/ 31 w 45"/>
                <a:gd name="T13" fmla="*/ 15 h 18"/>
                <a:gd name="T14" fmla="*/ 39 w 45"/>
                <a:gd name="T15" fmla="*/ 9 h 18"/>
                <a:gd name="T16" fmla="*/ 45 w 45"/>
                <a:gd name="T17" fmla="*/ 0 h 18"/>
                <a:gd name="T18" fmla="*/ 0 w 45"/>
                <a:gd name="T19"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8">
                  <a:moveTo>
                    <a:pt x="0" y="15"/>
                  </a:moveTo>
                  <a:lnTo>
                    <a:pt x="1" y="15"/>
                  </a:lnTo>
                  <a:lnTo>
                    <a:pt x="4" y="16"/>
                  </a:lnTo>
                  <a:lnTo>
                    <a:pt x="10" y="17"/>
                  </a:lnTo>
                  <a:lnTo>
                    <a:pt x="17" y="18"/>
                  </a:lnTo>
                  <a:lnTo>
                    <a:pt x="24" y="17"/>
                  </a:lnTo>
                  <a:lnTo>
                    <a:pt x="31" y="15"/>
                  </a:lnTo>
                  <a:lnTo>
                    <a:pt x="39" y="9"/>
                  </a:lnTo>
                  <a:lnTo>
                    <a:pt x="45" y="0"/>
                  </a:lnTo>
                  <a:lnTo>
                    <a:pt x="0" y="15"/>
                  </a:lnTo>
                  <a:close/>
                </a:path>
              </a:pathLst>
            </a:custGeom>
            <a:solidFill>
              <a:srgbClr val="5E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7" name="Freeform 197"/>
            <p:cNvSpPr>
              <a:spLocks/>
            </p:cNvSpPr>
            <p:nvPr/>
          </p:nvSpPr>
          <p:spPr bwMode="auto">
            <a:xfrm>
              <a:off x="362" y="3741"/>
              <a:ext cx="601" cy="132"/>
            </a:xfrm>
            <a:custGeom>
              <a:avLst/>
              <a:gdLst>
                <a:gd name="T0" fmla="*/ 339 w 1201"/>
                <a:gd name="T1" fmla="*/ 44 h 265"/>
                <a:gd name="T2" fmla="*/ 373 w 1201"/>
                <a:gd name="T3" fmla="*/ 77 h 265"/>
                <a:gd name="T4" fmla="*/ 412 w 1201"/>
                <a:gd name="T5" fmla="*/ 113 h 265"/>
                <a:gd name="T6" fmla="*/ 438 w 1201"/>
                <a:gd name="T7" fmla="*/ 117 h 265"/>
                <a:gd name="T8" fmla="*/ 494 w 1201"/>
                <a:gd name="T9" fmla="*/ 105 h 265"/>
                <a:gd name="T10" fmla="*/ 571 w 1201"/>
                <a:gd name="T11" fmla="*/ 85 h 265"/>
                <a:gd name="T12" fmla="*/ 657 w 1201"/>
                <a:gd name="T13" fmla="*/ 58 h 265"/>
                <a:gd name="T14" fmla="*/ 736 w 1201"/>
                <a:gd name="T15" fmla="*/ 24 h 265"/>
                <a:gd name="T16" fmla="*/ 777 w 1201"/>
                <a:gd name="T17" fmla="*/ 2 h 265"/>
                <a:gd name="T18" fmla="*/ 790 w 1201"/>
                <a:gd name="T19" fmla="*/ 27 h 265"/>
                <a:gd name="T20" fmla="*/ 822 w 1201"/>
                <a:gd name="T21" fmla="*/ 54 h 265"/>
                <a:gd name="T22" fmla="*/ 861 w 1201"/>
                <a:gd name="T23" fmla="*/ 64 h 265"/>
                <a:gd name="T24" fmla="*/ 907 w 1201"/>
                <a:gd name="T25" fmla="*/ 75 h 265"/>
                <a:gd name="T26" fmla="*/ 958 w 1201"/>
                <a:gd name="T27" fmla="*/ 90 h 265"/>
                <a:gd name="T28" fmla="*/ 1004 w 1201"/>
                <a:gd name="T29" fmla="*/ 103 h 265"/>
                <a:gd name="T30" fmla="*/ 1035 w 1201"/>
                <a:gd name="T31" fmla="*/ 112 h 265"/>
                <a:gd name="T32" fmla="*/ 1043 w 1201"/>
                <a:gd name="T33" fmla="*/ 117 h 265"/>
                <a:gd name="T34" fmla="*/ 1062 w 1201"/>
                <a:gd name="T35" fmla="*/ 138 h 265"/>
                <a:gd name="T36" fmla="*/ 1095 w 1201"/>
                <a:gd name="T37" fmla="*/ 165 h 265"/>
                <a:gd name="T38" fmla="*/ 1134 w 1201"/>
                <a:gd name="T39" fmla="*/ 175 h 265"/>
                <a:gd name="T40" fmla="*/ 1168 w 1201"/>
                <a:gd name="T41" fmla="*/ 186 h 265"/>
                <a:gd name="T42" fmla="*/ 1193 w 1201"/>
                <a:gd name="T43" fmla="*/ 205 h 265"/>
                <a:gd name="T44" fmla="*/ 1201 w 1201"/>
                <a:gd name="T45" fmla="*/ 237 h 265"/>
                <a:gd name="T46" fmla="*/ 1177 w 1201"/>
                <a:gd name="T47" fmla="*/ 263 h 265"/>
                <a:gd name="T48" fmla="*/ 1109 w 1201"/>
                <a:gd name="T49" fmla="*/ 259 h 265"/>
                <a:gd name="T50" fmla="*/ 1049 w 1201"/>
                <a:gd name="T51" fmla="*/ 239 h 265"/>
                <a:gd name="T52" fmla="*/ 1008 w 1201"/>
                <a:gd name="T53" fmla="*/ 210 h 265"/>
                <a:gd name="T54" fmla="*/ 966 w 1201"/>
                <a:gd name="T55" fmla="*/ 176 h 265"/>
                <a:gd name="T56" fmla="*/ 913 w 1201"/>
                <a:gd name="T57" fmla="*/ 145 h 265"/>
                <a:gd name="T58" fmla="*/ 868 w 1201"/>
                <a:gd name="T59" fmla="*/ 133 h 265"/>
                <a:gd name="T60" fmla="*/ 842 w 1201"/>
                <a:gd name="T61" fmla="*/ 129 h 265"/>
                <a:gd name="T62" fmla="*/ 823 w 1201"/>
                <a:gd name="T63" fmla="*/ 117 h 265"/>
                <a:gd name="T64" fmla="*/ 794 w 1201"/>
                <a:gd name="T65" fmla="*/ 98 h 265"/>
                <a:gd name="T66" fmla="*/ 763 w 1201"/>
                <a:gd name="T67" fmla="*/ 88 h 265"/>
                <a:gd name="T68" fmla="*/ 723 w 1201"/>
                <a:gd name="T69" fmla="*/ 81 h 265"/>
                <a:gd name="T70" fmla="*/ 679 w 1201"/>
                <a:gd name="T71" fmla="*/ 81 h 265"/>
                <a:gd name="T72" fmla="*/ 637 w 1201"/>
                <a:gd name="T73" fmla="*/ 91 h 265"/>
                <a:gd name="T74" fmla="*/ 601 w 1201"/>
                <a:gd name="T75" fmla="*/ 114 h 265"/>
                <a:gd name="T76" fmla="*/ 587 w 1201"/>
                <a:gd name="T77" fmla="*/ 135 h 265"/>
                <a:gd name="T78" fmla="*/ 592 w 1201"/>
                <a:gd name="T79" fmla="*/ 178 h 265"/>
                <a:gd name="T80" fmla="*/ 638 w 1201"/>
                <a:gd name="T81" fmla="*/ 206 h 265"/>
                <a:gd name="T82" fmla="*/ 645 w 1201"/>
                <a:gd name="T83" fmla="*/ 216 h 265"/>
                <a:gd name="T84" fmla="*/ 614 w 1201"/>
                <a:gd name="T85" fmla="*/ 219 h 265"/>
                <a:gd name="T86" fmla="*/ 554 w 1201"/>
                <a:gd name="T87" fmla="*/ 210 h 265"/>
                <a:gd name="T88" fmla="*/ 509 w 1201"/>
                <a:gd name="T89" fmla="*/ 195 h 265"/>
                <a:gd name="T90" fmla="*/ 466 w 1201"/>
                <a:gd name="T91" fmla="*/ 178 h 265"/>
                <a:gd name="T92" fmla="*/ 429 w 1201"/>
                <a:gd name="T93" fmla="*/ 163 h 265"/>
                <a:gd name="T94" fmla="*/ 396 w 1201"/>
                <a:gd name="T95" fmla="*/ 156 h 265"/>
                <a:gd name="T96" fmla="*/ 358 w 1201"/>
                <a:gd name="T97" fmla="*/ 163 h 265"/>
                <a:gd name="T98" fmla="*/ 288 w 1201"/>
                <a:gd name="T99" fmla="*/ 164 h 265"/>
                <a:gd name="T100" fmla="*/ 221 w 1201"/>
                <a:gd name="T101" fmla="*/ 152 h 265"/>
                <a:gd name="T102" fmla="*/ 175 w 1201"/>
                <a:gd name="T103" fmla="*/ 141 h 265"/>
                <a:gd name="T104" fmla="*/ 119 w 1201"/>
                <a:gd name="T105" fmla="*/ 142 h 265"/>
                <a:gd name="T106" fmla="*/ 66 w 1201"/>
                <a:gd name="T107" fmla="*/ 148 h 265"/>
                <a:gd name="T108" fmla="*/ 20 w 1201"/>
                <a:gd name="T109" fmla="*/ 142 h 265"/>
                <a:gd name="T110" fmla="*/ 0 w 1201"/>
                <a:gd name="T111" fmla="*/ 12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1" h="265">
                  <a:moveTo>
                    <a:pt x="15" y="118"/>
                  </a:moveTo>
                  <a:lnTo>
                    <a:pt x="337" y="40"/>
                  </a:lnTo>
                  <a:lnTo>
                    <a:pt x="339" y="44"/>
                  </a:lnTo>
                  <a:lnTo>
                    <a:pt x="347" y="52"/>
                  </a:lnTo>
                  <a:lnTo>
                    <a:pt x="359" y="64"/>
                  </a:lnTo>
                  <a:lnTo>
                    <a:pt x="373" y="77"/>
                  </a:lnTo>
                  <a:lnTo>
                    <a:pt x="387" y="91"/>
                  </a:lnTo>
                  <a:lnTo>
                    <a:pt x="400" y="104"/>
                  </a:lnTo>
                  <a:lnTo>
                    <a:pt x="412" y="113"/>
                  </a:lnTo>
                  <a:lnTo>
                    <a:pt x="421" y="118"/>
                  </a:lnTo>
                  <a:lnTo>
                    <a:pt x="427" y="118"/>
                  </a:lnTo>
                  <a:lnTo>
                    <a:pt x="438" y="117"/>
                  </a:lnTo>
                  <a:lnTo>
                    <a:pt x="453" y="114"/>
                  </a:lnTo>
                  <a:lnTo>
                    <a:pt x="472" y="110"/>
                  </a:lnTo>
                  <a:lnTo>
                    <a:pt x="494" y="105"/>
                  </a:lnTo>
                  <a:lnTo>
                    <a:pt x="518" y="99"/>
                  </a:lnTo>
                  <a:lnTo>
                    <a:pt x="543" y="92"/>
                  </a:lnTo>
                  <a:lnTo>
                    <a:pt x="571" y="85"/>
                  </a:lnTo>
                  <a:lnTo>
                    <a:pt x="600" y="77"/>
                  </a:lnTo>
                  <a:lnTo>
                    <a:pt x="629" y="68"/>
                  </a:lnTo>
                  <a:lnTo>
                    <a:pt x="657" y="58"/>
                  </a:lnTo>
                  <a:lnTo>
                    <a:pt x="685" y="47"/>
                  </a:lnTo>
                  <a:lnTo>
                    <a:pt x="712" y="36"/>
                  </a:lnTo>
                  <a:lnTo>
                    <a:pt x="736" y="24"/>
                  </a:lnTo>
                  <a:lnTo>
                    <a:pt x="758" y="13"/>
                  </a:lnTo>
                  <a:lnTo>
                    <a:pt x="776" y="0"/>
                  </a:lnTo>
                  <a:lnTo>
                    <a:pt x="777" y="2"/>
                  </a:lnTo>
                  <a:lnTo>
                    <a:pt x="779" y="8"/>
                  </a:lnTo>
                  <a:lnTo>
                    <a:pt x="783" y="17"/>
                  </a:lnTo>
                  <a:lnTo>
                    <a:pt x="790" y="27"/>
                  </a:lnTo>
                  <a:lnTo>
                    <a:pt x="798" y="37"/>
                  </a:lnTo>
                  <a:lnTo>
                    <a:pt x="808" y="46"/>
                  </a:lnTo>
                  <a:lnTo>
                    <a:pt x="822" y="54"/>
                  </a:lnTo>
                  <a:lnTo>
                    <a:pt x="838" y="59"/>
                  </a:lnTo>
                  <a:lnTo>
                    <a:pt x="849" y="61"/>
                  </a:lnTo>
                  <a:lnTo>
                    <a:pt x="861" y="64"/>
                  </a:lnTo>
                  <a:lnTo>
                    <a:pt x="875" y="67"/>
                  </a:lnTo>
                  <a:lnTo>
                    <a:pt x="890" y="70"/>
                  </a:lnTo>
                  <a:lnTo>
                    <a:pt x="907" y="75"/>
                  </a:lnTo>
                  <a:lnTo>
                    <a:pt x="923" y="80"/>
                  </a:lnTo>
                  <a:lnTo>
                    <a:pt x="941" y="84"/>
                  </a:lnTo>
                  <a:lnTo>
                    <a:pt x="958" y="90"/>
                  </a:lnTo>
                  <a:lnTo>
                    <a:pt x="975" y="95"/>
                  </a:lnTo>
                  <a:lnTo>
                    <a:pt x="990" y="99"/>
                  </a:lnTo>
                  <a:lnTo>
                    <a:pt x="1004" y="103"/>
                  </a:lnTo>
                  <a:lnTo>
                    <a:pt x="1017" y="106"/>
                  </a:lnTo>
                  <a:lnTo>
                    <a:pt x="1027" y="110"/>
                  </a:lnTo>
                  <a:lnTo>
                    <a:pt x="1035" y="112"/>
                  </a:lnTo>
                  <a:lnTo>
                    <a:pt x="1040" y="114"/>
                  </a:lnTo>
                  <a:lnTo>
                    <a:pt x="1042" y="114"/>
                  </a:lnTo>
                  <a:lnTo>
                    <a:pt x="1043" y="117"/>
                  </a:lnTo>
                  <a:lnTo>
                    <a:pt x="1048" y="122"/>
                  </a:lnTo>
                  <a:lnTo>
                    <a:pt x="1054" y="129"/>
                  </a:lnTo>
                  <a:lnTo>
                    <a:pt x="1062" y="138"/>
                  </a:lnTo>
                  <a:lnTo>
                    <a:pt x="1071" y="149"/>
                  </a:lnTo>
                  <a:lnTo>
                    <a:pt x="1082" y="158"/>
                  </a:lnTo>
                  <a:lnTo>
                    <a:pt x="1095" y="165"/>
                  </a:lnTo>
                  <a:lnTo>
                    <a:pt x="1108" y="169"/>
                  </a:lnTo>
                  <a:lnTo>
                    <a:pt x="1122" y="172"/>
                  </a:lnTo>
                  <a:lnTo>
                    <a:pt x="1134" y="175"/>
                  </a:lnTo>
                  <a:lnTo>
                    <a:pt x="1146" y="178"/>
                  </a:lnTo>
                  <a:lnTo>
                    <a:pt x="1157" y="182"/>
                  </a:lnTo>
                  <a:lnTo>
                    <a:pt x="1168" y="186"/>
                  </a:lnTo>
                  <a:lnTo>
                    <a:pt x="1177" y="191"/>
                  </a:lnTo>
                  <a:lnTo>
                    <a:pt x="1186" y="197"/>
                  </a:lnTo>
                  <a:lnTo>
                    <a:pt x="1193" y="205"/>
                  </a:lnTo>
                  <a:lnTo>
                    <a:pt x="1199" y="214"/>
                  </a:lnTo>
                  <a:lnTo>
                    <a:pt x="1201" y="226"/>
                  </a:lnTo>
                  <a:lnTo>
                    <a:pt x="1201" y="237"/>
                  </a:lnTo>
                  <a:lnTo>
                    <a:pt x="1198" y="248"/>
                  </a:lnTo>
                  <a:lnTo>
                    <a:pt x="1190" y="257"/>
                  </a:lnTo>
                  <a:lnTo>
                    <a:pt x="1177" y="263"/>
                  </a:lnTo>
                  <a:lnTo>
                    <a:pt x="1158" y="265"/>
                  </a:lnTo>
                  <a:lnTo>
                    <a:pt x="1134" y="264"/>
                  </a:lnTo>
                  <a:lnTo>
                    <a:pt x="1109" y="259"/>
                  </a:lnTo>
                  <a:lnTo>
                    <a:pt x="1086" y="254"/>
                  </a:lnTo>
                  <a:lnTo>
                    <a:pt x="1066" y="247"/>
                  </a:lnTo>
                  <a:lnTo>
                    <a:pt x="1049" y="239"/>
                  </a:lnTo>
                  <a:lnTo>
                    <a:pt x="1034" y="229"/>
                  </a:lnTo>
                  <a:lnTo>
                    <a:pt x="1020" y="220"/>
                  </a:lnTo>
                  <a:lnTo>
                    <a:pt x="1008" y="210"/>
                  </a:lnTo>
                  <a:lnTo>
                    <a:pt x="995" y="198"/>
                  </a:lnTo>
                  <a:lnTo>
                    <a:pt x="981" y="187"/>
                  </a:lnTo>
                  <a:lnTo>
                    <a:pt x="966" y="176"/>
                  </a:lnTo>
                  <a:lnTo>
                    <a:pt x="949" y="165"/>
                  </a:lnTo>
                  <a:lnTo>
                    <a:pt x="932" y="155"/>
                  </a:lnTo>
                  <a:lnTo>
                    <a:pt x="913" y="145"/>
                  </a:lnTo>
                  <a:lnTo>
                    <a:pt x="897" y="138"/>
                  </a:lnTo>
                  <a:lnTo>
                    <a:pt x="882" y="134"/>
                  </a:lnTo>
                  <a:lnTo>
                    <a:pt x="868" y="133"/>
                  </a:lnTo>
                  <a:lnTo>
                    <a:pt x="857" y="133"/>
                  </a:lnTo>
                  <a:lnTo>
                    <a:pt x="849" y="131"/>
                  </a:lnTo>
                  <a:lnTo>
                    <a:pt x="842" y="129"/>
                  </a:lnTo>
                  <a:lnTo>
                    <a:pt x="836" y="126"/>
                  </a:lnTo>
                  <a:lnTo>
                    <a:pt x="830" y="122"/>
                  </a:lnTo>
                  <a:lnTo>
                    <a:pt x="823" y="117"/>
                  </a:lnTo>
                  <a:lnTo>
                    <a:pt x="814" y="111"/>
                  </a:lnTo>
                  <a:lnTo>
                    <a:pt x="803" y="103"/>
                  </a:lnTo>
                  <a:lnTo>
                    <a:pt x="794" y="98"/>
                  </a:lnTo>
                  <a:lnTo>
                    <a:pt x="785" y="95"/>
                  </a:lnTo>
                  <a:lnTo>
                    <a:pt x="775" y="91"/>
                  </a:lnTo>
                  <a:lnTo>
                    <a:pt x="763" y="88"/>
                  </a:lnTo>
                  <a:lnTo>
                    <a:pt x="751" y="84"/>
                  </a:lnTo>
                  <a:lnTo>
                    <a:pt x="737" y="82"/>
                  </a:lnTo>
                  <a:lnTo>
                    <a:pt x="723" y="81"/>
                  </a:lnTo>
                  <a:lnTo>
                    <a:pt x="708" y="80"/>
                  </a:lnTo>
                  <a:lnTo>
                    <a:pt x="693" y="80"/>
                  </a:lnTo>
                  <a:lnTo>
                    <a:pt x="679" y="81"/>
                  </a:lnTo>
                  <a:lnTo>
                    <a:pt x="664" y="83"/>
                  </a:lnTo>
                  <a:lnTo>
                    <a:pt x="650" y="87"/>
                  </a:lnTo>
                  <a:lnTo>
                    <a:pt x="637" y="91"/>
                  </a:lnTo>
                  <a:lnTo>
                    <a:pt x="624" y="97"/>
                  </a:lnTo>
                  <a:lnTo>
                    <a:pt x="611" y="105"/>
                  </a:lnTo>
                  <a:lnTo>
                    <a:pt x="601" y="114"/>
                  </a:lnTo>
                  <a:lnTo>
                    <a:pt x="599" y="117"/>
                  </a:lnTo>
                  <a:lnTo>
                    <a:pt x="593" y="123"/>
                  </a:lnTo>
                  <a:lnTo>
                    <a:pt x="587" y="135"/>
                  </a:lnTo>
                  <a:lnTo>
                    <a:pt x="584" y="148"/>
                  </a:lnTo>
                  <a:lnTo>
                    <a:pt x="584" y="163"/>
                  </a:lnTo>
                  <a:lnTo>
                    <a:pt x="592" y="178"/>
                  </a:lnTo>
                  <a:lnTo>
                    <a:pt x="608" y="193"/>
                  </a:lnTo>
                  <a:lnTo>
                    <a:pt x="637" y="205"/>
                  </a:lnTo>
                  <a:lnTo>
                    <a:pt x="638" y="206"/>
                  </a:lnTo>
                  <a:lnTo>
                    <a:pt x="641" y="209"/>
                  </a:lnTo>
                  <a:lnTo>
                    <a:pt x="644" y="212"/>
                  </a:lnTo>
                  <a:lnTo>
                    <a:pt x="645" y="216"/>
                  </a:lnTo>
                  <a:lnTo>
                    <a:pt x="640" y="218"/>
                  </a:lnTo>
                  <a:lnTo>
                    <a:pt x="631" y="220"/>
                  </a:lnTo>
                  <a:lnTo>
                    <a:pt x="614" y="219"/>
                  </a:lnTo>
                  <a:lnTo>
                    <a:pt x="586" y="217"/>
                  </a:lnTo>
                  <a:lnTo>
                    <a:pt x="570" y="214"/>
                  </a:lnTo>
                  <a:lnTo>
                    <a:pt x="554" y="210"/>
                  </a:lnTo>
                  <a:lnTo>
                    <a:pt x="539" y="205"/>
                  </a:lnTo>
                  <a:lnTo>
                    <a:pt x="523" y="201"/>
                  </a:lnTo>
                  <a:lnTo>
                    <a:pt x="509" y="195"/>
                  </a:lnTo>
                  <a:lnTo>
                    <a:pt x="494" y="189"/>
                  </a:lnTo>
                  <a:lnTo>
                    <a:pt x="480" y="183"/>
                  </a:lnTo>
                  <a:lnTo>
                    <a:pt x="466" y="178"/>
                  </a:lnTo>
                  <a:lnTo>
                    <a:pt x="453" y="172"/>
                  </a:lnTo>
                  <a:lnTo>
                    <a:pt x="441" y="167"/>
                  </a:lnTo>
                  <a:lnTo>
                    <a:pt x="429" y="163"/>
                  </a:lnTo>
                  <a:lnTo>
                    <a:pt x="418" y="159"/>
                  </a:lnTo>
                  <a:lnTo>
                    <a:pt x="406" y="157"/>
                  </a:lnTo>
                  <a:lnTo>
                    <a:pt x="396" y="156"/>
                  </a:lnTo>
                  <a:lnTo>
                    <a:pt x="387" y="156"/>
                  </a:lnTo>
                  <a:lnTo>
                    <a:pt x="377" y="158"/>
                  </a:lnTo>
                  <a:lnTo>
                    <a:pt x="358" y="163"/>
                  </a:lnTo>
                  <a:lnTo>
                    <a:pt x="336" y="165"/>
                  </a:lnTo>
                  <a:lnTo>
                    <a:pt x="312" y="165"/>
                  </a:lnTo>
                  <a:lnTo>
                    <a:pt x="288" y="164"/>
                  </a:lnTo>
                  <a:lnTo>
                    <a:pt x="263" y="161"/>
                  </a:lnTo>
                  <a:lnTo>
                    <a:pt x="240" y="157"/>
                  </a:lnTo>
                  <a:lnTo>
                    <a:pt x="221" y="152"/>
                  </a:lnTo>
                  <a:lnTo>
                    <a:pt x="205" y="148"/>
                  </a:lnTo>
                  <a:lnTo>
                    <a:pt x="191" y="143"/>
                  </a:lnTo>
                  <a:lnTo>
                    <a:pt x="175" y="141"/>
                  </a:lnTo>
                  <a:lnTo>
                    <a:pt x="156" y="140"/>
                  </a:lnTo>
                  <a:lnTo>
                    <a:pt x="139" y="141"/>
                  </a:lnTo>
                  <a:lnTo>
                    <a:pt x="119" y="142"/>
                  </a:lnTo>
                  <a:lnTo>
                    <a:pt x="101" y="143"/>
                  </a:lnTo>
                  <a:lnTo>
                    <a:pt x="84" y="145"/>
                  </a:lnTo>
                  <a:lnTo>
                    <a:pt x="66" y="148"/>
                  </a:lnTo>
                  <a:lnTo>
                    <a:pt x="50" y="148"/>
                  </a:lnTo>
                  <a:lnTo>
                    <a:pt x="34" y="145"/>
                  </a:lnTo>
                  <a:lnTo>
                    <a:pt x="20" y="142"/>
                  </a:lnTo>
                  <a:lnTo>
                    <a:pt x="9" y="137"/>
                  </a:lnTo>
                  <a:lnTo>
                    <a:pt x="2" y="131"/>
                  </a:lnTo>
                  <a:lnTo>
                    <a:pt x="0" y="126"/>
                  </a:lnTo>
                  <a:lnTo>
                    <a:pt x="3" y="121"/>
                  </a:lnTo>
                  <a:lnTo>
                    <a:pt x="15" y="118"/>
                  </a:lnTo>
                  <a:close/>
                </a:path>
              </a:pathLst>
            </a:custGeom>
            <a:solidFill>
              <a:srgbClr val="D8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8" name="Freeform 198"/>
            <p:cNvSpPr>
              <a:spLocks/>
            </p:cNvSpPr>
            <p:nvPr/>
          </p:nvSpPr>
          <p:spPr bwMode="auto">
            <a:xfrm>
              <a:off x="948" y="3735"/>
              <a:ext cx="362" cy="137"/>
            </a:xfrm>
            <a:custGeom>
              <a:avLst/>
              <a:gdLst>
                <a:gd name="T0" fmla="*/ 263 w 725"/>
                <a:gd name="T1" fmla="*/ 0 h 274"/>
                <a:gd name="T2" fmla="*/ 274 w 725"/>
                <a:gd name="T3" fmla="*/ 1 h 274"/>
                <a:gd name="T4" fmla="*/ 297 w 725"/>
                <a:gd name="T5" fmla="*/ 4 h 274"/>
                <a:gd name="T6" fmla="*/ 311 w 725"/>
                <a:gd name="T7" fmla="*/ 12 h 274"/>
                <a:gd name="T8" fmla="*/ 296 w 725"/>
                <a:gd name="T9" fmla="*/ 25 h 274"/>
                <a:gd name="T10" fmla="*/ 267 w 725"/>
                <a:gd name="T11" fmla="*/ 42 h 274"/>
                <a:gd name="T12" fmla="*/ 255 w 725"/>
                <a:gd name="T13" fmla="*/ 60 h 274"/>
                <a:gd name="T14" fmla="*/ 266 w 725"/>
                <a:gd name="T15" fmla="*/ 79 h 274"/>
                <a:gd name="T16" fmla="*/ 307 w 725"/>
                <a:gd name="T17" fmla="*/ 99 h 274"/>
                <a:gd name="T18" fmla="*/ 347 w 725"/>
                <a:gd name="T19" fmla="*/ 112 h 274"/>
                <a:gd name="T20" fmla="*/ 404 w 725"/>
                <a:gd name="T21" fmla="*/ 130 h 274"/>
                <a:gd name="T22" fmla="*/ 471 w 725"/>
                <a:gd name="T23" fmla="*/ 152 h 274"/>
                <a:gd name="T24" fmla="*/ 543 w 725"/>
                <a:gd name="T25" fmla="*/ 174 h 274"/>
                <a:gd name="T26" fmla="*/ 611 w 725"/>
                <a:gd name="T27" fmla="*/ 196 h 274"/>
                <a:gd name="T28" fmla="*/ 667 w 725"/>
                <a:gd name="T29" fmla="*/ 213 h 274"/>
                <a:gd name="T30" fmla="*/ 706 w 725"/>
                <a:gd name="T31" fmla="*/ 226 h 274"/>
                <a:gd name="T32" fmla="*/ 721 w 725"/>
                <a:gd name="T33" fmla="*/ 230 h 274"/>
                <a:gd name="T34" fmla="*/ 725 w 725"/>
                <a:gd name="T35" fmla="*/ 238 h 274"/>
                <a:gd name="T36" fmla="*/ 719 w 725"/>
                <a:gd name="T37" fmla="*/ 253 h 274"/>
                <a:gd name="T38" fmla="*/ 681 w 725"/>
                <a:gd name="T39" fmla="*/ 265 h 274"/>
                <a:gd name="T40" fmla="*/ 585 w 725"/>
                <a:gd name="T41" fmla="*/ 260 h 274"/>
                <a:gd name="T42" fmla="*/ 525 w 725"/>
                <a:gd name="T43" fmla="*/ 253 h 274"/>
                <a:gd name="T44" fmla="*/ 477 w 725"/>
                <a:gd name="T45" fmla="*/ 247 h 274"/>
                <a:gd name="T46" fmla="*/ 439 w 725"/>
                <a:gd name="T47" fmla="*/ 244 h 274"/>
                <a:gd name="T48" fmla="*/ 407 w 725"/>
                <a:gd name="T49" fmla="*/ 243 h 274"/>
                <a:gd name="T50" fmla="*/ 381 w 725"/>
                <a:gd name="T51" fmla="*/ 244 h 274"/>
                <a:gd name="T52" fmla="*/ 358 w 725"/>
                <a:gd name="T53" fmla="*/ 246 h 274"/>
                <a:gd name="T54" fmla="*/ 336 w 725"/>
                <a:gd name="T55" fmla="*/ 250 h 274"/>
                <a:gd name="T56" fmla="*/ 315 w 725"/>
                <a:gd name="T57" fmla="*/ 255 h 274"/>
                <a:gd name="T58" fmla="*/ 287 w 725"/>
                <a:gd name="T59" fmla="*/ 262 h 274"/>
                <a:gd name="T60" fmla="*/ 252 w 725"/>
                <a:gd name="T61" fmla="*/ 267 h 274"/>
                <a:gd name="T62" fmla="*/ 216 w 725"/>
                <a:gd name="T63" fmla="*/ 272 h 274"/>
                <a:gd name="T64" fmla="*/ 179 w 725"/>
                <a:gd name="T65" fmla="*/ 274 h 274"/>
                <a:gd name="T66" fmla="*/ 145 w 725"/>
                <a:gd name="T67" fmla="*/ 274 h 274"/>
                <a:gd name="T68" fmla="*/ 119 w 725"/>
                <a:gd name="T69" fmla="*/ 270 h 274"/>
                <a:gd name="T70" fmla="*/ 103 w 725"/>
                <a:gd name="T71" fmla="*/ 265 h 274"/>
                <a:gd name="T72" fmla="*/ 101 w 725"/>
                <a:gd name="T73" fmla="*/ 255 h 274"/>
                <a:gd name="T74" fmla="*/ 107 w 725"/>
                <a:gd name="T75" fmla="*/ 230 h 274"/>
                <a:gd name="T76" fmla="*/ 98 w 725"/>
                <a:gd name="T77" fmla="*/ 203 h 274"/>
                <a:gd name="T78" fmla="*/ 77 w 725"/>
                <a:gd name="T79" fmla="*/ 177 h 274"/>
                <a:gd name="T80" fmla="*/ 47 w 725"/>
                <a:gd name="T81" fmla="*/ 161 h 274"/>
                <a:gd name="T82" fmla="*/ 22 w 725"/>
                <a:gd name="T83" fmla="*/ 150 h 274"/>
                <a:gd name="T84" fmla="*/ 7 w 725"/>
                <a:gd name="T85" fmla="*/ 139 h 274"/>
                <a:gd name="T86" fmla="*/ 1 w 725"/>
                <a:gd name="T87" fmla="*/ 131 h 274"/>
                <a:gd name="T88" fmla="*/ 0 w 725"/>
                <a:gd name="T89" fmla="*/ 12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5" h="274">
                  <a:moveTo>
                    <a:pt x="0" y="128"/>
                  </a:moveTo>
                  <a:lnTo>
                    <a:pt x="263" y="0"/>
                  </a:lnTo>
                  <a:lnTo>
                    <a:pt x="266" y="0"/>
                  </a:lnTo>
                  <a:lnTo>
                    <a:pt x="274" y="1"/>
                  </a:lnTo>
                  <a:lnTo>
                    <a:pt x="286" y="2"/>
                  </a:lnTo>
                  <a:lnTo>
                    <a:pt x="297" y="4"/>
                  </a:lnTo>
                  <a:lnTo>
                    <a:pt x="307" y="8"/>
                  </a:lnTo>
                  <a:lnTo>
                    <a:pt x="311" y="12"/>
                  </a:lnTo>
                  <a:lnTo>
                    <a:pt x="309" y="18"/>
                  </a:lnTo>
                  <a:lnTo>
                    <a:pt x="296" y="25"/>
                  </a:lnTo>
                  <a:lnTo>
                    <a:pt x="280" y="33"/>
                  </a:lnTo>
                  <a:lnTo>
                    <a:pt x="267" y="42"/>
                  </a:lnTo>
                  <a:lnTo>
                    <a:pt x="258" y="52"/>
                  </a:lnTo>
                  <a:lnTo>
                    <a:pt x="255" y="60"/>
                  </a:lnTo>
                  <a:lnTo>
                    <a:pt x="257" y="70"/>
                  </a:lnTo>
                  <a:lnTo>
                    <a:pt x="266" y="79"/>
                  </a:lnTo>
                  <a:lnTo>
                    <a:pt x="282" y="89"/>
                  </a:lnTo>
                  <a:lnTo>
                    <a:pt x="307" y="99"/>
                  </a:lnTo>
                  <a:lnTo>
                    <a:pt x="324" y="105"/>
                  </a:lnTo>
                  <a:lnTo>
                    <a:pt x="347" y="112"/>
                  </a:lnTo>
                  <a:lnTo>
                    <a:pt x="373" y="121"/>
                  </a:lnTo>
                  <a:lnTo>
                    <a:pt x="404" y="130"/>
                  </a:lnTo>
                  <a:lnTo>
                    <a:pt x="437" y="140"/>
                  </a:lnTo>
                  <a:lnTo>
                    <a:pt x="471" y="152"/>
                  </a:lnTo>
                  <a:lnTo>
                    <a:pt x="507" y="163"/>
                  </a:lnTo>
                  <a:lnTo>
                    <a:pt x="543" y="174"/>
                  </a:lnTo>
                  <a:lnTo>
                    <a:pt x="577" y="185"/>
                  </a:lnTo>
                  <a:lnTo>
                    <a:pt x="611" y="196"/>
                  </a:lnTo>
                  <a:lnTo>
                    <a:pt x="641" y="205"/>
                  </a:lnTo>
                  <a:lnTo>
                    <a:pt x="667" y="213"/>
                  </a:lnTo>
                  <a:lnTo>
                    <a:pt x="690" y="220"/>
                  </a:lnTo>
                  <a:lnTo>
                    <a:pt x="706" y="226"/>
                  </a:lnTo>
                  <a:lnTo>
                    <a:pt x="718" y="229"/>
                  </a:lnTo>
                  <a:lnTo>
                    <a:pt x="721" y="230"/>
                  </a:lnTo>
                  <a:lnTo>
                    <a:pt x="722" y="232"/>
                  </a:lnTo>
                  <a:lnTo>
                    <a:pt x="725" y="238"/>
                  </a:lnTo>
                  <a:lnTo>
                    <a:pt x="725" y="245"/>
                  </a:lnTo>
                  <a:lnTo>
                    <a:pt x="719" y="253"/>
                  </a:lnTo>
                  <a:lnTo>
                    <a:pt x="706" y="260"/>
                  </a:lnTo>
                  <a:lnTo>
                    <a:pt x="681" y="265"/>
                  </a:lnTo>
                  <a:lnTo>
                    <a:pt x="642" y="265"/>
                  </a:lnTo>
                  <a:lnTo>
                    <a:pt x="585" y="260"/>
                  </a:lnTo>
                  <a:lnTo>
                    <a:pt x="554" y="257"/>
                  </a:lnTo>
                  <a:lnTo>
                    <a:pt x="525" y="253"/>
                  </a:lnTo>
                  <a:lnTo>
                    <a:pt x="500" y="250"/>
                  </a:lnTo>
                  <a:lnTo>
                    <a:pt x="477" y="247"/>
                  </a:lnTo>
                  <a:lnTo>
                    <a:pt x="457" y="246"/>
                  </a:lnTo>
                  <a:lnTo>
                    <a:pt x="439" y="244"/>
                  </a:lnTo>
                  <a:lnTo>
                    <a:pt x="422" y="244"/>
                  </a:lnTo>
                  <a:lnTo>
                    <a:pt x="407" y="243"/>
                  </a:lnTo>
                  <a:lnTo>
                    <a:pt x="394" y="243"/>
                  </a:lnTo>
                  <a:lnTo>
                    <a:pt x="381" y="244"/>
                  </a:lnTo>
                  <a:lnTo>
                    <a:pt x="370" y="244"/>
                  </a:lnTo>
                  <a:lnTo>
                    <a:pt x="358" y="246"/>
                  </a:lnTo>
                  <a:lnTo>
                    <a:pt x="348" y="247"/>
                  </a:lnTo>
                  <a:lnTo>
                    <a:pt x="336" y="250"/>
                  </a:lnTo>
                  <a:lnTo>
                    <a:pt x="326" y="252"/>
                  </a:lnTo>
                  <a:lnTo>
                    <a:pt x="315" y="255"/>
                  </a:lnTo>
                  <a:lnTo>
                    <a:pt x="302" y="259"/>
                  </a:lnTo>
                  <a:lnTo>
                    <a:pt x="287" y="262"/>
                  </a:lnTo>
                  <a:lnTo>
                    <a:pt x="271" y="265"/>
                  </a:lnTo>
                  <a:lnTo>
                    <a:pt x="252" y="267"/>
                  </a:lnTo>
                  <a:lnTo>
                    <a:pt x="234" y="269"/>
                  </a:lnTo>
                  <a:lnTo>
                    <a:pt x="216" y="272"/>
                  </a:lnTo>
                  <a:lnTo>
                    <a:pt x="196" y="273"/>
                  </a:lnTo>
                  <a:lnTo>
                    <a:pt x="179" y="274"/>
                  </a:lnTo>
                  <a:lnTo>
                    <a:pt x="161" y="274"/>
                  </a:lnTo>
                  <a:lnTo>
                    <a:pt x="145" y="274"/>
                  </a:lnTo>
                  <a:lnTo>
                    <a:pt x="130" y="273"/>
                  </a:lnTo>
                  <a:lnTo>
                    <a:pt x="119" y="270"/>
                  </a:lnTo>
                  <a:lnTo>
                    <a:pt x="110" y="268"/>
                  </a:lnTo>
                  <a:lnTo>
                    <a:pt x="103" y="265"/>
                  </a:lnTo>
                  <a:lnTo>
                    <a:pt x="100" y="260"/>
                  </a:lnTo>
                  <a:lnTo>
                    <a:pt x="101" y="255"/>
                  </a:lnTo>
                  <a:lnTo>
                    <a:pt x="106" y="244"/>
                  </a:lnTo>
                  <a:lnTo>
                    <a:pt x="107" y="230"/>
                  </a:lnTo>
                  <a:lnTo>
                    <a:pt x="104" y="216"/>
                  </a:lnTo>
                  <a:lnTo>
                    <a:pt x="98" y="203"/>
                  </a:lnTo>
                  <a:lnTo>
                    <a:pt x="89" y="190"/>
                  </a:lnTo>
                  <a:lnTo>
                    <a:pt x="77" y="177"/>
                  </a:lnTo>
                  <a:lnTo>
                    <a:pt x="63" y="168"/>
                  </a:lnTo>
                  <a:lnTo>
                    <a:pt x="47" y="161"/>
                  </a:lnTo>
                  <a:lnTo>
                    <a:pt x="32" y="155"/>
                  </a:lnTo>
                  <a:lnTo>
                    <a:pt x="22" y="150"/>
                  </a:lnTo>
                  <a:lnTo>
                    <a:pt x="13" y="144"/>
                  </a:lnTo>
                  <a:lnTo>
                    <a:pt x="7" y="139"/>
                  </a:lnTo>
                  <a:lnTo>
                    <a:pt x="4" y="135"/>
                  </a:lnTo>
                  <a:lnTo>
                    <a:pt x="1" y="131"/>
                  </a:lnTo>
                  <a:lnTo>
                    <a:pt x="0" y="129"/>
                  </a:lnTo>
                  <a:lnTo>
                    <a:pt x="0" y="128"/>
                  </a:lnTo>
                  <a:close/>
                </a:path>
              </a:pathLst>
            </a:custGeom>
            <a:solidFill>
              <a:srgbClr val="D8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59" name="Freeform 199"/>
            <p:cNvSpPr>
              <a:spLocks/>
            </p:cNvSpPr>
            <p:nvPr/>
          </p:nvSpPr>
          <p:spPr bwMode="auto">
            <a:xfrm>
              <a:off x="783" y="3658"/>
              <a:ext cx="169" cy="65"/>
            </a:xfrm>
            <a:custGeom>
              <a:avLst/>
              <a:gdLst>
                <a:gd name="T0" fmla="*/ 0 w 336"/>
                <a:gd name="T1" fmla="*/ 128 h 128"/>
                <a:gd name="T2" fmla="*/ 336 w 336"/>
                <a:gd name="T3" fmla="*/ 26 h 128"/>
                <a:gd name="T4" fmla="*/ 335 w 336"/>
                <a:gd name="T5" fmla="*/ 24 h 128"/>
                <a:gd name="T6" fmla="*/ 330 w 336"/>
                <a:gd name="T7" fmla="*/ 19 h 128"/>
                <a:gd name="T8" fmla="*/ 323 w 336"/>
                <a:gd name="T9" fmla="*/ 12 h 128"/>
                <a:gd name="T10" fmla="*/ 315 w 336"/>
                <a:gd name="T11" fmla="*/ 6 h 128"/>
                <a:gd name="T12" fmla="*/ 305 w 336"/>
                <a:gd name="T13" fmla="*/ 1 h 128"/>
                <a:gd name="T14" fmla="*/ 296 w 336"/>
                <a:gd name="T15" fmla="*/ 0 h 128"/>
                <a:gd name="T16" fmla="*/ 287 w 336"/>
                <a:gd name="T17" fmla="*/ 2 h 128"/>
                <a:gd name="T18" fmla="*/ 277 w 336"/>
                <a:gd name="T19" fmla="*/ 11 h 128"/>
                <a:gd name="T20" fmla="*/ 269 w 336"/>
                <a:gd name="T21" fmla="*/ 23 h 128"/>
                <a:gd name="T22" fmla="*/ 260 w 336"/>
                <a:gd name="T23" fmla="*/ 31 h 128"/>
                <a:gd name="T24" fmla="*/ 252 w 336"/>
                <a:gd name="T25" fmla="*/ 36 h 128"/>
                <a:gd name="T26" fmla="*/ 243 w 336"/>
                <a:gd name="T27" fmla="*/ 40 h 128"/>
                <a:gd name="T28" fmla="*/ 235 w 336"/>
                <a:gd name="T29" fmla="*/ 41 h 128"/>
                <a:gd name="T30" fmla="*/ 227 w 336"/>
                <a:gd name="T31" fmla="*/ 42 h 128"/>
                <a:gd name="T32" fmla="*/ 219 w 336"/>
                <a:gd name="T33" fmla="*/ 41 h 128"/>
                <a:gd name="T34" fmla="*/ 212 w 336"/>
                <a:gd name="T35" fmla="*/ 40 h 128"/>
                <a:gd name="T36" fmla="*/ 204 w 336"/>
                <a:gd name="T37" fmla="*/ 38 h 128"/>
                <a:gd name="T38" fmla="*/ 193 w 336"/>
                <a:gd name="T39" fmla="*/ 32 h 128"/>
                <a:gd name="T40" fmla="*/ 182 w 336"/>
                <a:gd name="T41" fmla="*/ 26 h 128"/>
                <a:gd name="T42" fmla="*/ 170 w 336"/>
                <a:gd name="T43" fmla="*/ 19 h 128"/>
                <a:gd name="T44" fmla="*/ 159 w 336"/>
                <a:gd name="T45" fmla="*/ 14 h 128"/>
                <a:gd name="T46" fmla="*/ 147 w 336"/>
                <a:gd name="T47" fmla="*/ 12 h 128"/>
                <a:gd name="T48" fmla="*/ 138 w 336"/>
                <a:gd name="T49" fmla="*/ 12 h 128"/>
                <a:gd name="T50" fmla="*/ 131 w 336"/>
                <a:gd name="T51" fmla="*/ 18 h 128"/>
                <a:gd name="T52" fmla="*/ 125 w 336"/>
                <a:gd name="T53" fmla="*/ 26 h 128"/>
                <a:gd name="T54" fmla="*/ 119 w 336"/>
                <a:gd name="T55" fmla="*/ 33 h 128"/>
                <a:gd name="T56" fmla="*/ 114 w 336"/>
                <a:gd name="T57" fmla="*/ 39 h 128"/>
                <a:gd name="T58" fmla="*/ 108 w 336"/>
                <a:gd name="T59" fmla="*/ 44 h 128"/>
                <a:gd name="T60" fmla="*/ 102 w 336"/>
                <a:gd name="T61" fmla="*/ 49 h 128"/>
                <a:gd name="T62" fmla="*/ 96 w 336"/>
                <a:gd name="T63" fmla="*/ 52 h 128"/>
                <a:gd name="T64" fmla="*/ 92 w 336"/>
                <a:gd name="T65" fmla="*/ 54 h 128"/>
                <a:gd name="T66" fmla="*/ 87 w 336"/>
                <a:gd name="T67" fmla="*/ 55 h 128"/>
                <a:gd name="T68" fmla="*/ 80 w 336"/>
                <a:gd name="T69" fmla="*/ 58 h 128"/>
                <a:gd name="T70" fmla="*/ 69 w 336"/>
                <a:gd name="T71" fmla="*/ 66 h 128"/>
                <a:gd name="T72" fmla="*/ 55 w 336"/>
                <a:gd name="T73" fmla="*/ 78 h 128"/>
                <a:gd name="T74" fmla="*/ 39 w 336"/>
                <a:gd name="T75" fmla="*/ 92 h 128"/>
                <a:gd name="T76" fmla="*/ 24 w 336"/>
                <a:gd name="T77" fmla="*/ 105 h 128"/>
                <a:gd name="T78" fmla="*/ 11 w 336"/>
                <a:gd name="T79" fmla="*/ 117 h 128"/>
                <a:gd name="T80" fmla="*/ 3 w 336"/>
                <a:gd name="T81" fmla="*/ 125 h 128"/>
                <a:gd name="T82" fmla="*/ 0 w 336"/>
                <a:gd name="T8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 h="128">
                  <a:moveTo>
                    <a:pt x="0" y="128"/>
                  </a:moveTo>
                  <a:lnTo>
                    <a:pt x="336" y="26"/>
                  </a:lnTo>
                  <a:lnTo>
                    <a:pt x="335" y="24"/>
                  </a:lnTo>
                  <a:lnTo>
                    <a:pt x="330" y="19"/>
                  </a:lnTo>
                  <a:lnTo>
                    <a:pt x="323" y="12"/>
                  </a:lnTo>
                  <a:lnTo>
                    <a:pt x="315" y="6"/>
                  </a:lnTo>
                  <a:lnTo>
                    <a:pt x="305" y="1"/>
                  </a:lnTo>
                  <a:lnTo>
                    <a:pt x="296" y="0"/>
                  </a:lnTo>
                  <a:lnTo>
                    <a:pt x="287" y="2"/>
                  </a:lnTo>
                  <a:lnTo>
                    <a:pt x="277" y="11"/>
                  </a:lnTo>
                  <a:lnTo>
                    <a:pt x="269" y="23"/>
                  </a:lnTo>
                  <a:lnTo>
                    <a:pt x="260" y="31"/>
                  </a:lnTo>
                  <a:lnTo>
                    <a:pt x="252" y="36"/>
                  </a:lnTo>
                  <a:lnTo>
                    <a:pt x="243" y="40"/>
                  </a:lnTo>
                  <a:lnTo>
                    <a:pt x="235" y="41"/>
                  </a:lnTo>
                  <a:lnTo>
                    <a:pt x="227" y="42"/>
                  </a:lnTo>
                  <a:lnTo>
                    <a:pt x="219" y="41"/>
                  </a:lnTo>
                  <a:lnTo>
                    <a:pt x="212" y="40"/>
                  </a:lnTo>
                  <a:lnTo>
                    <a:pt x="204" y="38"/>
                  </a:lnTo>
                  <a:lnTo>
                    <a:pt x="193" y="32"/>
                  </a:lnTo>
                  <a:lnTo>
                    <a:pt x="182" y="26"/>
                  </a:lnTo>
                  <a:lnTo>
                    <a:pt x="170" y="19"/>
                  </a:lnTo>
                  <a:lnTo>
                    <a:pt x="159" y="14"/>
                  </a:lnTo>
                  <a:lnTo>
                    <a:pt x="147" y="12"/>
                  </a:lnTo>
                  <a:lnTo>
                    <a:pt x="138" y="12"/>
                  </a:lnTo>
                  <a:lnTo>
                    <a:pt x="131" y="18"/>
                  </a:lnTo>
                  <a:lnTo>
                    <a:pt x="125" y="26"/>
                  </a:lnTo>
                  <a:lnTo>
                    <a:pt x="119" y="33"/>
                  </a:lnTo>
                  <a:lnTo>
                    <a:pt x="114" y="39"/>
                  </a:lnTo>
                  <a:lnTo>
                    <a:pt x="108" y="44"/>
                  </a:lnTo>
                  <a:lnTo>
                    <a:pt x="102" y="49"/>
                  </a:lnTo>
                  <a:lnTo>
                    <a:pt x="96" y="52"/>
                  </a:lnTo>
                  <a:lnTo>
                    <a:pt x="92" y="54"/>
                  </a:lnTo>
                  <a:lnTo>
                    <a:pt x="87" y="55"/>
                  </a:lnTo>
                  <a:lnTo>
                    <a:pt x="80" y="58"/>
                  </a:lnTo>
                  <a:lnTo>
                    <a:pt x="69" y="66"/>
                  </a:lnTo>
                  <a:lnTo>
                    <a:pt x="55" y="78"/>
                  </a:lnTo>
                  <a:lnTo>
                    <a:pt x="39" y="92"/>
                  </a:lnTo>
                  <a:lnTo>
                    <a:pt x="24" y="105"/>
                  </a:lnTo>
                  <a:lnTo>
                    <a:pt x="11" y="117"/>
                  </a:lnTo>
                  <a:lnTo>
                    <a:pt x="3" y="125"/>
                  </a:lnTo>
                  <a:lnTo>
                    <a:pt x="0" y="128"/>
                  </a:lnTo>
                  <a:close/>
                </a:path>
              </a:pathLst>
            </a:custGeom>
            <a:solidFill>
              <a:srgbClr val="D8AD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0" name="Freeform 200"/>
            <p:cNvSpPr>
              <a:spLocks/>
            </p:cNvSpPr>
            <p:nvPr/>
          </p:nvSpPr>
          <p:spPr bwMode="auto">
            <a:xfrm>
              <a:off x="793" y="3752"/>
              <a:ext cx="129" cy="38"/>
            </a:xfrm>
            <a:custGeom>
              <a:avLst/>
              <a:gdLst>
                <a:gd name="T0" fmla="*/ 0 w 259"/>
                <a:gd name="T1" fmla="*/ 0 h 76"/>
                <a:gd name="T2" fmla="*/ 259 w 259"/>
                <a:gd name="T3" fmla="*/ 76 h 76"/>
                <a:gd name="T4" fmla="*/ 256 w 259"/>
                <a:gd name="T5" fmla="*/ 26 h 76"/>
                <a:gd name="T6" fmla="*/ 0 w 259"/>
                <a:gd name="T7" fmla="*/ 0 h 76"/>
              </a:gdLst>
              <a:ahLst/>
              <a:cxnLst>
                <a:cxn ang="0">
                  <a:pos x="T0" y="T1"/>
                </a:cxn>
                <a:cxn ang="0">
                  <a:pos x="T2" y="T3"/>
                </a:cxn>
                <a:cxn ang="0">
                  <a:pos x="T4" y="T5"/>
                </a:cxn>
                <a:cxn ang="0">
                  <a:pos x="T6" y="T7"/>
                </a:cxn>
              </a:cxnLst>
              <a:rect l="0" t="0" r="r" b="b"/>
              <a:pathLst>
                <a:path w="259" h="76">
                  <a:moveTo>
                    <a:pt x="0" y="0"/>
                  </a:moveTo>
                  <a:lnTo>
                    <a:pt x="259" y="76"/>
                  </a:lnTo>
                  <a:lnTo>
                    <a:pt x="256" y="26"/>
                  </a:lnTo>
                  <a:lnTo>
                    <a:pt x="0" y="0"/>
                  </a:lnTo>
                  <a:close/>
                </a:path>
              </a:pathLst>
            </a:custGeom>
            <a:solidFill>
              <a:srgbClr val="CC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1" name="Freeform 201"/>
            <p:cNvSpPr>
              <a:spLocks/>
            </p:cNvSpPr>
            <p:nvPr/>
          </p:nvSpPr>
          <p:spPr bwMode="auto">
            <a:xfrm>
              <a:off x="803" y="3650"/>
              <a:ext cx="259" cy="93"/>
            </a:xfrm>
            <a:custGeom>
              <a:avLst/>
              <a:gdLst>
                <a:gd name="T0" fmla="*/ 0 w 516"/>
                <a:gd name="T1" fmla="*/ 168 h 187"/>
                <a:gd name="T2" fmla="*/ 263 w 516"/>
                <a:gd name="T3" fmla="*/ 187 h 187"/>
                <a:gd name="T4" fmla="*/ 503 w 516"/>
                <a:gd name="T5" fmla="*/ 82 h 187"/>
                <a:gd name="T6" fmla="*/ 516 w 516"/>
                <a:gd name="T7" fmla="*/ 0 h 187"/>
                <a:gd name="T8" fmla="*/ 0 w 516"/>
                <a:gd name="T9" fmla="*/ 168 h 187"/>
              </a:gdLst>
              <a:ahLst/>
              <a:cxnLst>
                <a:cxn ang="0">
                  <a:pos x="T0" y="T1"/>
                </a:cxn>
                <a:cxn ang="0">
                  <a:pos x="T2" y="T3"/>
                </a:cxn>
                <a:cxn ang="0">
                  <a:pos x="T4" y="T5"/>
                </a:cxn>
                <a:cxn ang="0">
                  <a:pos x="T6" y="T7"/>
                </a:cxn>
                <a:cxn ang="0">
                  <a:pos x="T8" y="T9"/>
                </a:cxn>
              </a:cxnLst>
              <a:rect l="0" t="0" r="r" b="b"/>
              <a:pathLst>
                <a:path w="516" h="187">
                  <a:moveTo>
                    <a:pt x="0" y="168"/>
                  </a:moveTo>
                  <a:lnTo>
                    <a:pt x="263" y="187"/>
                  </a:lnTo>
                  <a:lnTo>
                    <a:pt x="503" y="82"/>
                  </a:lnTo>
                  <a:lnTo>
                    <a:pt x="516" y="0"/>
                  </a:lnTo>
                  <a:lnTo>
                    <a:pt x="0" y="168"/>
                  </a:lnTo>
                  <a:close/>
                </a:path>
              </a:pathLst>
            </a:custGeom>
            <a:solidFill>
              <a:srgbClr val="D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2" name="Freeform 202"/>
            <p:cNvSpPr>
              <a:spLocks/>
            </p:cNvSpPr>
            <p:nvPr/>
          </p:nvSpPr>
          <p:spPr bwMode="auto">
            <a:xfrm>
              <a:off x="944" y="3709"/>
              <a:ext cx="119" cy="68"/>
            </a:xfrm>
            <a:custGeom>
              <a:avLst/>
              <a:gdLst>
                <a:gd name="T0" fmla="*/ 224 w 239"/>
                <a:gd name="T1" fmla="*/ 0 h 137"/>
                <a:gd name="T2" fmla="*/ 0 w 239"/>
                <a:gd name="T3" fmla="*/ 112 h 137"/>
                <a:gd name="T4" fmla="*/ 0 w 239"/>
                <a:gd name="T5" fmla="*/ 137 h 137"/>
                <a:gd name="T6" fmla="*/ 239 w 239"/>
                <a:gd name="T7" fmla="*/ 19 h 137"/>
                <a:gd name="T8" fmla="*/ 224 w 239"/>
                <a:gd name="T9" fmla="*/ 0 h 137"/>
              </a:gdLst>
              <a:ahLst/>
              <a:cxnLst>
                <a:cxn ang="0">
                  <a:pos x="T0" y="T1"/>
                </a:cxn>
                <a:cxn ang="0">
                  <a:pos x="T2" y="T3"/>
                </a:cxn>
                <a:cxn ang="0">
                  <a:pos x="T4" y="T5"/>
                </a:cxn>
                <a:cxn ang="0">
                  <a:pos x="T6" y="T7"/>
                </a:cxn>
                <a:cxn ang="0">
                  <a:pos x="T8" y="T9"/>
                </a:cxn>
              </a:cxnLst>
              <a:rect l="0" t="0" r="r" b="b"/>
              <a:pathLst>
                <a:path w="239" h="137">
                  <a:moveTo>
                    <a:pt x="224" y="0"/>
                  </a:moveTo>
                  <a:lnTo>
                    <a:pt x="0" y="112"/>
                  </a:lnTo>
                  <a:lnTo>
                    <a:pt x="0" y="137"/>
                  </a:lnTo>
                  <a:lnTo>
                    <a:pt x="239" y="19"/>
                  </a:lnTo>
                  <a:lnTo>
                    <a:pt x="224" y="0"/>
                  </a:lnTo>
                  <a:close/>
                </a:path>
              </a:pathLst>
            </a:custGeom>
            <a:solidFill>
              <a:srgbClr val="D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3" name="Freeform 203"/>
            <p:cNvSpPr>
              <a:spLocks/>
            </p:cNvSpPr>
            <p:nvPr/>
          </p:nvSpPr>
          <p:spPr bwMode="auto">
            <a:xfrm>
              <a:off x="1241" y="3339"/>
              <a:ext cx="174" cy="140"/>
            </a:xfrm>
            <a:custGeom>
              <a:avLst/>
              <a:gdLst>
                <a:gd name="T0" fmla="*/ 0 w 348"/>
                <a:gd name="T1" fmla="*/ 82 h 279"/>
                <a:gd name="T2" fmla="*/ 132 w 348"/>
                <a:gd name="T3" fmla="*/ 279 h 279"/>
                <a:gd name="T4" fmla="*/ 315 w 348"/>
                <a:gd name="T5" fmla="*/ 229 h 279"/>
                <a:gd name="T6" fmla="*/ 315 w 348"/>
                <a:gd name="T7" fmla="*/ 207 h 279"/>
                <a:gd name="T8" fmla="*/ 317 w 348"/>
                <a:gd name="T9" fmla="*/ 154 h 279"/>
                <a:gd name="T10" fmla="*/ 324 w 348"/>
                <a:gd name="T11" fmla="*/ 94 h 279"/>
                <a:gd name="T12" fmla="*/ 337 w 348"/>
                <a:gd name="T13" fmla="*/ 47 h 279"/>
                <a:gd name="T14" fmla="*/ 344 w 348"/>
                <a:gd name="T15" fmla="*/ 32 h 279"/>
                <a:gd name="T16" fmla="*/ 347 w 348"/>
                <a:gd name="T17" fmla="*/ 20 h 279"/>
                <a:gd name="T18" fmla="*/ 348 w 348"/>
                <a:gd name="T19" fmla="*/ 11 h 279"/>
                <a:gd name="T20" fmla="*/ 347 w 348"/>
                <a:gd name="T21" fmla="*/ 5 h 279"/>
                <a:gd name="T22" fmla="*/ 344 w 348"/>
                <a:gd name="T23" fmla="*/ 1 h 279"/>
                <a:gd name="T24" fmla="*/ 339 w 348"/>
                <a:gd name="T25" fmla="*/ 0 h 279"/>
                <a:gd name="T26" fmla="*/ 332 w 348"/>
                <a:gd name="T27" fmla="*/ 0 h 279"/>
                <a:gd name="T28" fmla="*/ 323 w 348"/>
                <a:gd name="T29" fmla="*/ 2 h 279"/>
                <a:gd name="T30" fmla="*/ 315 w 348"/>
                <a:gd name="T31" fmla="*/ 4 h 279"/>
                <a:gd name="T32" fmla="*/ 302 w 348"/>
                <a:gd name="T33" fmla="*/ 8 h 279"/>
                <a:gd name="T34" fmla="*/ 285 w 348"/>
                <a:gd name="T35" fmla="*/ 11 h 279"/>
                <a:gd name="T36" fmla="*/ 264 w 348"/>
                <a:gd name="T37" fmla="*/ 17 h 279"/>
                <a:gd name="T38" fmla="*/ 241 w 348"/>
                <a:gd name="T39" fmla="*/ 23 h 279"/>
                <a:gd name="T40" fmla="*/ 215 w 348"/>
                <a:gd name="T41" fmla="*/ 28 h 279"/>
                <a:gd name="T42" fmla="*/ 188 w 348"/>
                <a:gd name="T43" fmla="*/ 34 h 279"/>
                <a:gd name="T44" fmla="*/ 160 w 348"/>
                <a:gd name="T45" fmla="*/ 41 h 279"/>
                <a:gd name="T46" fmla="*/ 132 w 348"/>
                <a:gd name="T47" fmla="*/ 48 h 279"/>
                <a:gd name="T48" fmla="*/ 105 w 348"/>
                <a:gd name="T49" fmla="*/ 55 h 279"/>
                <a:gd name="T50" fmla="*/ 80 w 348"/>
                <a:gd name="T51" fmla="*/ 61 h 279"/>
                <a:gd name="T52" fmla="*/ 57 w 348"/>
                <a:gd name="T53" fmla="*/ 66 h 279"/>
                <a:gd name="T54" fmla="*/ 36 w 348"/>
                <a:gd name="T55" fmla="*/ 72 h 279"/>
                <a:gd name="T56" fmla="*/ 20 w 348"/>
                <a:gd name="T57" fmla="*/ 77 h 279"/>
                <a:gd name="T58" fmla="*/ 7 w 348"/>
                <a:gd name="T59" fmla="*/ 80 h 279"/>
                <a:gd name="T60" fmla="*/ 0 w 348"/>
                <a:gd name="T61" fmla="*/ 8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8" h="279">
                  <a:moveTo>
                    <a:pt x="0" y="82"/>
                  </a:moveTo>
                  <a:lnTo>
                    <a:pt x="132" y="279"/>
                  </a:lnTo>
                  <a:lnTo>
                    <a:pt x="315" y="229"/>
                  </a:lnTo>
                  <a:lnTo>
                    <a:pt x="315" y="207"/>
                  </a:lnTo>
                  <a:lnTo>
                    <a:pt x="317" y="154"/>
                  </a:lnTo>
                  <a:lnTo>
                    <a:pt x="324" y="94"/>
                  </a:lnTo>
                  <a:lnTo>
                    <a:pt x="337" y="47"/>
                  </a:lnTo>
                  <a:lnTo>
                    <a:pt x="344" y="32"/>
                  </a:lnTo>
                  <a:lnTo>
                    <a:pt x="347" y="20"/>
                  </a:lnTo>
                  <a:lnTo>
                    <a:pt x="348" y="11"/>
                  </a:lnTo>
                  <a:lnTo>
                    <a:pt x="347" y="5"/>
                  </a:lnTo>
                  <a:lnTo>
                    <a:pt x="344" y="1"/>
                  </a:lnTo>
                  <a:lnTo>
                    <a:pt x="339" y="0"/>
                  </a:lnTo>
                  <a:lnTo>
                    <a:pt x="332" y="0"/>
                  </a:lnTo>
                  <a:lnTo>
                    <a:pt x="323" y="2"/>
                  </a:lnTo>
                  <a:lnTo>
                    <a:pt x="315" y="4"/>
                  </a:lnTo>
                  <a:lnTo>
                    <a:pt x="302" y="8"/>
                  </a:lnTo>
                  <a:lnTo>
                    <a:pt x="285" y="11"/>
                  </a:lnTo>
                  <a:lnTo>
                    <a:pt x="264" y="17"/>
                  </a:lnTo>
                  <a:lnTo>
                    <a:pt x="241" y="23"/>
                  </a:lnTo>
                  <a:lnTo>
                    <a:pt x="215" y="28"/>
                  </a:lnTo>
                  <a:lnTo>
                    <a:pt x="188" y="34"/>
                  </a:lnTo>
                  <a:lnTo>
                    <a:pt x="160" y="41"/>
                  </a:lnTo>
                  <a:lnTo>
                    <a:pt x="132" y="48"/>
                  </a:lnTo>
                  <a:lnTo>
                    <a:pt x="105" y="55"/>
                  </a:lnTo>
                  <a:lnTo>
                    <a:pt x="80" y="61"/>
                  </a:lnTo>
                  <a:lnTo>
                    <a:pt x="57" y="66"/>
                  </a:lnTo>
                  <a:lnTo>
                    <a:pt x="36" y="72"/>
                  </a:lnTo>
                  <a:lnTo>
                    <a:pt x="20" y="77"/>
                  </a:lnTo>
                  <a:lnTo>
                    <a:pt x="7" y="80"/>
                  </a:lnTo>
                  <a:lnTo>
                    <a:pt x="0" y="82"/>
                  </a:lnTo>
                  <a:close/>
                </a:path>
              </a:pathLst>
            </a:custGeom>
            <a:solidFill>
              <a:srgbClr val="D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4" name="Freeform 204"/>
            <p:cNvSpPr>
              <a:spLocks/>
            </p:cNvSpPr>
            <p:nvPr/>
          </p:nvSpPr>
          <p:spPr bwMode="auto">
            <a:xfrm>
              <a:off x="1180" y="3311"/>
              <a:ext cx="204" cy="54"/>
            </a:xfrm>
            <a:custGeom>
              <a:avLst/>
              <a:gdLst>
                <a:gd name="T0" fmla="*/ 400 w 408"/>
                <a:gd name="T1" fmla="*/ 23 h 107"/>
                <a:gd name="T2" fmla="*/ 106 w 408"/>
                <a:gd name="T3" fmla="*/ 107 h 107"/>
                <a:gd name="T4" fmla="*/ 0 w 408"/>
                <a:gd name="T5" fmla="*/ 63 h 107"/>
                <a:gd name="T6" fmla="*/ 293 w 408"/>
                <a:gd name="T7" fmla="*/ 1 h 107"/>
                <a:gd name="T8" fmla="*/ 300 w 408"/>
                <a:gd name="T9" fmla="*/ 1 h 107"/>
                <a:gd name="T10" fmla="*/ 316 w 408"/>
                <a:gd name="T11" fmla="*/ 0 h 107"/>
                <a:gd name="T12" fmla="*/ 338 w 408"/>
                <a:gd name="T13" fmla="*/ 0 h 107"/>
                <a:gd name="T14" fmla="*/ 363 w 408"/>
                <a:gd name="T15" fmla="*/ 1 h 107"/>
                <a:gd name="T16" fmla="*/ 385 w 408"/>
                <a:gd name="T17" fmla="*/ 4 h 107"/>
                <a:gd name="T18" fmla="*/ 402 w 408"/>
                <a:gd name="T19" fmla="*/ 7 h 107"/>
                <a:gd name="T20" fmla="*/ 408 w 408"/>
                <a:gd name="T21" fmla="*/ 14 h 107"/>
                <a:gd name="T22" fmla="*/ 400 w 408"/>
                <a:gd name="T23"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 h="107">
                  <a:moveTo>
                    <a:pt x="400" y="23"/>
                  </a:moveTo>
                  <a:lnTo>
                    <a:pt x="106" y="107"/>
                  </a:lnTo>
                  <a:lnTo>
                    <a:pt x="0" y="63"/>
                  </a:lnTo>
                  <a:lnTo>
                    <a:pt x="293" y="1"/>
                  </a:lnTo>
                  <a:lnTo>
                    <a:pt x="300" y="1"/>
                  </a:lnTo>
                  <a:lnTo>
                    <a:pt x="316" y="0"/>
                  </a:lnTo>
                  <a:lnTo>
                    <a:pt x="338" y="0"/>
                  </a:lnTo>
                  <a:lnTo>
                    <a:pt x="363" y="1"/>
                  </a:lnTo>
                  <a:lnTo>
                    <a:pt x="385" y="4"/>
                  </a:lnTo>
                  <a:lnTo>
                    <a:pt x="402" y="7"/>
                  </a:lnTo>
                  <a:lnTo>
                    <a:pt x="408" y="14"/>
                  </a:lnTo>
                  <a:lnTo>
                    <a:pt x="400" y="23"/>
                  </a:lnTo>
                  <a:close/>
                </a:path>
              </a:pathLst>
            </a:custGeom>
            <a:solidFill>
              <a:srgbClr val="D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5" name="Freeform 205"/>
            <p:cNvSpPr>
              <a:spLocks/>
            </p:cNvSpPr>
            <p:nvPr/>
          </p:nvSpPr>
          <p:spPr bwMode="auto">
            <a:xfrm>
              <a:off x="1321" y="3481"/>
              <a:ext cx="83" cy="81"/>
            </a:xfrm>
            <a:custGeom>
              <a:avLst/>
              <a:gdLst>
                <a:gd name="T0" fmla="*/ 142 w 165"/>
                <a:gd name="T1" fmla="*/ 0 h 161"/>
                <a:gd name="T2" fmla="*/ 0 w 165"/>
                <a:gd name="T3" fmla="*/ 44 h 161"/>
                <a:gd name="T4" fmla="*/ 3 w 165"/>
                <a:gd name="T5" fmla="*/ 47 h 161"/>
                <a:gd name="T6" fmla="*/ 15 w 165"/>
                <a:gd name="T7" fmla="*/ 57 h 161"/>
                <a:gd name="T8" fmla="*/ 31 w 165"/>
                <a:gd name="T9" fmla="*/ 72 h 161"/>
                <a:gd name="T10" fmla="*/ 50 w 165"/>
                <a:gd name="T11" fmla="*/ 90 h 161"/>
                <a:gd name="T12" fmla="*/ 73 w 165"/>
                <a:gd name="T13" fmla="*/ 109 h 161"/>
                <a:gd name="T14" fmla="*/ 96 w 165"/>
                <a:gd name="T15" fmla="*/ 129 h 161"/>
                <a:gd name="T16" fmla="*/ 121 w 165"/>
                <a:gd name="T17" fmla="*/ 146 h 161"/>
                <a:gd name="T18" fmla="*/ 142 w 165"/>
                <a:gd name="T19" fmla="*/ 161 h 161"/>
                <a:gd name="T20" fmla="*/ 138 w 165"/>
                <a:gd name="T21" fmla="*/ 151 h 161"/>
                <a:gd name="T22" fmla="*/ 130 w 165"/>
                <a:gd name="T23" fmla="*/ 125 h 161"/>
                <a:gd name="T24" fmla="*/ 129 w 165"/>
                <a:gd name="T25" fmla="*/ 95 h 161"/>
                <a:gd name="T26" fmla="*/ 142 w 165"/>
                <a:gd name="T27" fmla="*/ 70 h 161"/>
                <a:gd name="T28" fmla="*/ 160 w 165"/>
                <a:gd name="T29" fmla="*/ 47 h 161"/>
                <a:gd name="T30" fmla="*/ 165 w 165"/>
                <a:gd name="T31" fmla="*/ 23 h 161"/>
                <a:gd name="T32" fmla="*/ 159 w 165"/>
                <a:gd name="T33" fmla="*/ 4 h 161"/>
                <a:gd name="T34" fmla="*/ 142 w 165"/>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61">
                  <a:moveTo>
                    <a:pt x="142" y="0"/>
                  </a:moveTo>
                  <a:lnTo>
                    <a:pt x="0" y="44"/>
                  </a:lnTo>
                  <a:lnTo>
                    <a:pt x="3" y="47"/>
                  </a:lnTo>
                  <a:lnTo>
                    <a:pt x="15" y="57"/>
                  </a:lnTo>
                  <a:lnTo>
                    <a:pt x="31" y="72"/>
                  </a:lnTo>
                  <a:lnTo>
                    <a:pt x="50" y="90"/>
                  </a:lnTo>
                  <a:lnTo>
                    <a:pt x="73" y="109"/>
                  </a:lnTo>
                  <a:lnTo>
                    <a:pt x="96" y="129"/>
                  </a:lnTo>
                  <a:lnTo>
                    <a:pt x="121" y="146"/>
                  </a:lnTo>
                  <a:lnTo>
                    <a:pt x="142" y="161"/>
                  </a:lnTo>
                  <a:lnTo>
                    <a:pt x="138" y="151"/>
                  </a:lnTo>
                  <a:lnTo>
                    <a:pt x="130" y="125"/>
                  </a:lnTo>
                  <a:lnTo>
                    <a:pt x="129" y="95"/>
                  </a:lnTo>
                  <a:lnTo>
                    <a:pt x="142" y="70"/>
                  </a:lnTo>
                  <a:lnTo>
                    <a:pt x="160" y="47"/>
                  </a:lnTo>
                  <a:lnTo>
                    <a:pt x="165" y="23"/>
                  </a:lnTo>
                  <a:lnTo>
                    <a:pt x="159" y="4"/>
                  </a:lnTo>
                  <a:lnTo>
                    <a:pt x="142" y="0"/>
                  </a:lnTo>
                  <a:close/>
                </a:path>
              </a:pathLst>
            </a:custGeom>
            <a:solidFill>
              <a:srgbClr val="D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6" name="Freeform 206"/>
            <p:cNvSpPr>
              <a:spLocks/>
            </p:cNvSpPr>
            <p:nvPr/>
          </p:nvSpPr>
          <p:spPr bwMode="auto">
            <a:xfrm>
              <a:off x="1146" y="3719"/>
              <a:ext cx="205" cy="96"/>
            </a:xfrm>
            <a:custGeom>
              <a:avLst/>
              <a:gdLst>
                <a:gd name="T0" fmla="*/ 0 w 410"/>
                <a:gd name="T1" fmla="*/ 84 h 194"/>
                <a:gd name="T2" fmla="*/ 4 w 410"/>
                <a:gd name="T3" fmla="*/ 86 h 194"/>
                <a:gd name="T4" fmla="*/ 14 w 410"/>
                <a:gd name="T5" fmla="*/ 88 h 194"/>
                <a:gd name="T6" fmla="*/ 30 w 410"/>
                <a:gd name="T7" fmla="*/ 93 h 194"/>
                <a:gd name="T8" fmla="*/ 52 w 410"/>
                <a:gd name="T9" fmla="*/ 97 h 194"/>
                <a:gd name="T10" fmla="*/ 77 w 410"/>
                <a:gd name="T11" fmla="*/ 104 h 194"/>
                <a:gd name="T12" fmla="*/ 105 w 410"/>
                <a:gd name="T13" fmla="*/ 111 h 194"/>
                <a:gd name="T14" fmla="*/ 136 w 410"/>
                <a:gd name="T15" fmla="*/ 119 h 194"/>
                <a:gd name="T16" fmla="*/ 167 w 410"/>
                <a:gd name="T17" fmla="*/ 127 h 194"/>
                <a:gd name="T18" fmla="*/ 200 w 410"/>
                <a:gd name="T19" fmla="*/ 135 h 194"/>
                <a:gd name="T20" fmla="*/ 232 w 410"/>
                <a:gd name="T21" fmla="*/ 144 h 194"/>
                <a:gd name="T22" fmla="*/ 262 w 410"/>
                <a:gd name="T23" fmla="*/ 152 h 194"/>
                <a:gd name="T24" fmla="*/ 291 w 410"/>
                <a:gd name="T25" fmla="*/ 161 h 194"/>
                <a:gd name="T26" fmla="*/ 316 w 410"/>
                <a:gd name="T27" fmla="*/ 167 h 194"/>
                <a:gd name="T28" fmla="*/ 337 w 410"/>
                <a:gd name="T29" fmla="*/ 174 h 194"/>
                <a:gd name="T30" fmla="*/ 352 w 410"/>
                <a:gd name="T31" fmla="*/ 179 h 194"/>
                <a:gd name="T32" fmla="*/ 362 w 410"/>
                <a:gd name="T33" fmla="*/ 184 h 194"/>
                <a:gd name="T34" fmla="*/ 375 w 410"/>
                <a:gd name="T35" fmla="*/ 189 h 194"/>
                <a:gd name="T36" fmla="*/ 385 w 410"/>
                <a:gd name="T37" fmla="*/ 193 h 194"/>
                <a:gd name="T38" fmla="*/ 393 w 410"/>
                <a:gd name="T39" fmla="*/ 194 h 194"/>
                <a:gd name="T40" fmla="*/ 400 w 410"/>
                <a:gd name="T41" fmla="*/ 192 h 194"/>
                <a:gd name="T42" fmla="*/ 405 w 410"/>
                <a:gd name="T43" fmla="*/ 188 h 194"/>
                <a:gd name="T44" fmla="*/ 408 w 410"/>
                <a:gd name="T45" fmla="*/ 181 h 194"/>
                <a:gd name="T46" fmla="*/ 410 w 410"/>
                <a:gd name="T47" fmla="*/ 173 h 194"/>
                <a:gd name="T48" fmla="*/ 410 w 410"/>
                <a:gd name="T49" fmla="*/ 162 h 194"/>
                <a:gd name="T50" fmla="*/ 408 w 410"/>
                <a:gd name="T51" fmla="*/ 150 h 194"/>
                <a:gd name="T52" fmla="*/ 402 w 410"/>
                <a:gd name="T53" fmla="*/ 139 h 194"/>
                <a:gd name="T54" fmla="*/ 393 w 410"/>
                <a:gd name="T55" fmla="*/ 129 h 194"/>
                <a:gd name="T56" fmla="*/ 382 w 410"/>
                <a:gd name="T57" fmla="*/ 120 h 194"/>
                <a:gd name="T58" fmla="*/ 369 w 410"/>
                <a:gd name="T59" fmla="*/ 114 h 194"/>
                <a:gd name="T60" fmla="*/ 354 w 410"/>
                <a:gd name="T61" fmla="*/ 110 h 194"/>
                <a:gd name="T62" fmla="*/ 340 w 410"/>
                <a:gd name="T63" fmla="*/ 108 h 194"/>
                <a:gd name="T64" fmla="*/ 326 w 410"/>
                <a:gd name="T65" fmla="*/ 108 h 194"/>
                <a:gd name="T66" fmla="*/ 309 w 410"/>
                <a:gd name="T67" fmla="*/ 108 h 194"/>
                <a:gd name="T68" fmla="*/ 285 w 410"/>
                <a:gd name="T69" fmla="*/ 105 h 194"/>
                <a:gd name="T70" fmla="*/ 257 w 410"/>
                <a:gd name="T71" fmla="*/ 99 h 194"/>
                <a:gd name="T72" fmla="*/ 228 w 410"/>
                <a:gd name="T73" fmla="*/ 90 h 194"/>
                <a:gd name="T74" fmla="*/ 201 w 410"/>
                <a:gd name="T75" fmla="*/ 75 h 194"/>
                <a:gd name="T76" fmla="*/ 175 w 410"/>
                <a:gd name="T77" fmla="*/ 57 h 194"/>
                <a:gd name="T78" fmla="*/ 157 w 410"/>
                <a:gd name="T79" fmla="*/ 32 h 194"/>
                <a:gd name="T80" fmla="*/ 147 w 410"/>
                <a:gd name="T81" fmla="*/ 0 h 194"/>
                <a:gd name="T82" fmla="*/ 141 w 410"/>
                <a:gd name="T83" fmla="*/ 0 h 194"/>
                <a:gd name="T84" fmla="*/ 124 w 410"/>
                <a:gd name="T85" fmla="*/ 3 h 194"/>
                <a:gd name="T86" fmla="*/ 100 w 410"/>
                <a:gd name="T87" fmla="*/ 7 h 194"/>
                <a:gd name="T88" fmla="*/ 74 w 410"/>
                <a:gd name="T89" fmla="*/ 14 h 194"/>
                <a:gd name="T90" fmla="*/ 46 w 410"/>
                <a:gd name="T91" fmla="*/ 25 h 194"/>
                <a:gd name="T92" fmla="*/ 23 w 410"/>
                <a:gd name="T93" fmla="*/ 40 h 194"/>
                <a:gd name="T94" fmla="*/ 6 w 410"/>
                <a:gd name="T95" fmla="*/ 59 h 194"/>
                <a:gd name="T96" fmla="*/ 0 w 410"/>
                <a:gd name="T97"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0" h="194">
                  <a:moveTo>
                    <a:pt x="0" y="84"/>
                  </a:moveTo>
                  <a:lnTo>
                    <a:pt x="4" y="86"/>
                  </a:lnTo>
                  <a:lnTo>
                    <a:pt x="14" y="88"/>
                  </a:lnTo>
                  <a:lnTo>
                    <a:pt x="30" y="93"/>
                  </a:lnTo>
                  <a:lnTo>
                    <a:pt x="52" y="97"/>
                  </a:lnTo>
                  <a:lnTo>
                    <a:pt x="77" y="104"/>
                  </a:lnTo>
                  <a:lnTo>
                    <a:pt x="105" y="111"/>
                  </a:lnTo>
                  <a:lnTo>
                    <a:pt x="136" y="119"/>
                  </a:lnTo>
                  <a:lnTo>
                    <a:pt x="167" y="127"/>
                  </a:lnTo>
                  <a:lnTo>
                    <a:pt x="200" y="135"/>
                  </a:lnTo>
                  <a:lnTo>
                    <a:pt x="232" y="144"/>
                  </a:lnTo>
                  <a:lnTo>
                    <a:pt x="262" y="152"/>
                  </a:lnTo>
                  <a:lnTo>
                    <a:pt x="291" y="161"/>
                  </a:lnTo>
                  <a:lnTo>
                    <a:pt x="316" y="167"/>
                  </a:lnTo>
                  <a:lnTo>
                    <a:pt x="337" y="174"/>
                  </a:lnTo>
                  <a:lnTo>
                    <a:pt x="352" y="179"/>
                  </a:lnTo>
                  <a:lnTo>
                    <a:pt x="362" y="184"/>
                  </a:lnTo>
                  <a:lnTo>
                    <a:pt x="375" y="189"/>
                  </a:lnTo>
                  <a:lnTo>
                    <a:pt x="385" y="193"/>
                  </a:lnTo>
                  <a:lnTo>
                    <a:pt x="393" y="194"/>
                  </a:lnTo>
                  <a:lnTo>
                    <a:pt x="400" y="192"/>
                  </a:lnTo>
                  <a:lnTo>
                    <a:pt x="405" y="188"/>
                  </a:lnTo>
                  <a:lnTo>
                    <a:pt x="408" y="181"/>
                  </a:lnTo>
                  <a:lnTo>
                    <a:pt x="410" y="173"/>
                  </a:lnTo>
                  <a:lnTo>
                    <a:pt x="410" y="162"/>
                  </a:lnTo>
                  <a:lnTo>
                    <a:pt x="408" y="150"/>
                  </a:lnTo>
                  <a:lnTo>
                    <a:pt x="402" y="139"/>
                  </a:lnTo>
                  <a:lnTo>
                    <a:pt x="393" y="129"/>
                  </a:lnTo>
                  <a:lnTo>
                    <a:pt x="382" y="120"/>
                  </a:lnTo>
                  <a:lnTo>
                    <a:pt x="369" y="114"/>
                  </a:lnTo>
                  <a:lnTo>
                    <a:pt x="354" y="110"/>
                  </a:lnTo>
                  <a:lnTo>
                    <a:pt x="340" y="108"/>
                  </a:lnTo>
                  <a:lnTo>
                    <a:pt x="326" y="108"/>
                  </a:lnTo>
                  <a:lnTo>
                    <a:pt x="309" y="108"/>
                  </a:lnTo>
                  <a:lnTo>
                    <a:pt x="285" y="105"/>
                  </a:lnTo>
                  <a:lnTo>
                    <a:pt x="257" y="99"/>
                  </a:lnTo>
                  <a:lnTo>
                    <a:pt x="228" y="90"/>
                  </a:lnTo>
                  <a:lnTo>
                    <a:pt x="201" y="75"/>
                  </a:lnTo>
                  <a:lnTo>
                    <a:pt x="175" y="57"/>
                  </a:lnTo>
                  <a:lnTo>
                    <a:pt x="157" y="32"/>
                  </a:lnTo>
                  <a:lnTo>
                    <a:pt x="147" y="0"/>
                  </a:lnTo>
                  <a:lnTo>
                    <a:pt x="141" y="0"/>
                  </a:lnTo>
                  <a:lnTo>
                    <a:pt x="124" y="3"/>
                  </a:lnTo>
                  <a:lnTo>
                    <a:pt x="100" y="7"/>
                  </a:lnTo>
                  <a:lnTo>
                    <a:pt x="74" y="14"/>
                  </a:lnTo>
                  <a:lnTo>
                    <a:pt x="46" y="25"/>
                  </a:lnTo>
                  <a:lnTo>
                    <a:pt x="23" y="40"/>
                  </a:lnTo>
                  <a:lnTo>
                    <a:pt x="6" y="59"/>
                  </a:lnTo>
                  <a:lnTo>
                    <a:pt x="0" y="84"/>
                  </a:lnTo>
                  <a:close/>
                </a:path>
              </a:pathLst>
            </a:custGeom>
            <a:solidFill>
              <a:srgbClr val="D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7" name="Freeform 207"/>
            <p:cNvSpPr>
              <a:spLocks/>
            </p:cNvSpPr>
            <p:nvPr/>
          </p:nvSpPr>
          <p:spPr bwMode="auto">
            <a:xfrm>
              <a:off x="1072" y="3354"/>
              <a:ext cx="143" cy="378"/>
            </a:xfrm>
            <a:custGeom>
              <a:avLst/>
              <a:gdLst>
                <a:gd name="T0" fmla="*/ 165 w 286"/>
                <a:gd name="T1" fmla="*/ 0 h 757"/>
                <a:gd name="T2" fmla="*/ 0 w 286"/>
                <a:gd name="T3" fmla="*/ 695 h 757"/>
                <a:gd name="T4" fmla="*/ 3 w 286"/>
                <a:gd name="T5" fmla="*/ 697 h 757"/>
                <a:gd name="T6" fmla="*/ 11 w 286"/>
                <a:gd name="T7" fmla="*/ 704 h 757"/>
                <a:gd name="T8" fmla="*/ 24 w 286"/>
                <a:gd name="T9" fmla="*/ 713 h 757"/>
                <a:gd name="T10" fmla="*/ 40 w 286"/>
                <a:gd name="T11" fmla="*/ 724 h 757"/>
                <a:gd name="T12" fmla="*/ 59 w 286"/>
                <a:gd name="T13" fmla="*/ 735 h 757"/>
                <a:gd name="T14" fmla="*/ 78 w 286"/>
                <a:gd name="T15" fmla="*/ 745 h 757"/>
                <a:gd name="T16" fmla="*/ 98 w 286"/>
                <a:gd name="T17" fmla="*/ 753 h 757"/>
                <a:gd name="T18" fmla="*/ 116 w 286"/>
                <a:gd name="T19" fmla="*/ 757 h 757"/>
                <a:gd name="T20" fmla="*/ 286 w 286"/>
                <a:gd name="T21" fmla="*/ 51 h 757"/>
                <a:gd name="T22" fmla="*/ 165 w 286"/>
                <a:gd name="T23"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6" h="757">
                  <a:moveTo>
                    <a:pt x="165" y="0"/>
                  </a:moveTo>
                  <a:lnTo>
                    <a:pt x="0" y="695"/>
                  </a:lnTo>
                  <a:lnTo>
                    <a:pt x="3" y="697"/>
                  </a:lnTo>
                  <a:lnTo>
                    <a:pt x="11" y="704"/>
                  </a:lnTo>
                  <a:lnTo>
                    <a:pt x="24" y="713"/>
                  </a:lnTo>
                  <a:lnTo>
                    <a:pt x="40" y="724"/>
                  </a:lnTo>
                  <a:lnTo>
                    <a:pt x="59" y="735"/>
                  </a:lnTo>
                  <a:lnTo>
                    <a:pt x="78" y="745"/>
                  </a:lnTo>
                  <a:lnTo>
                    <a:pt x="98" y="753"/>
                  </a:lnTo>
                  <a:lnTo>
                    <a:pt x="116" y="757"/>
                  </a:lnTo>
                  <a:lnTo>
                    <a:pt x="286" y="51"/>
                  </a:lnTo>
                  <a:lnTo>
                    <a:pt x="165" y="0"/>
                  </a:lnTo>
                  <a:close/>
                </a:path>
              </a:pathLst>
            </a:custGeom>
            <a:solidFill>
              <a:srgbClr val="CC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8" name="Freeform 208"/>
            <p:cNvSpPr>
              <a:spLocks/>
            </p:cNvSpPr>
            <p:nvPr/>
          </p:nvSpPr>
          <p:spPr bwMode="auto">
            <a:xfrm>
              <a:off x="1153" y="3397"/>
              <a:ext cx="142" cy="320"/>
            </a:xfrm>
            <a:custGeom>
              <a:avLst/>
              <a:gdLst>
                <a:gd name="T0" fmla="*/ 161 w 286"/>
                <a:gd name="T1" fmla="*/ 0 h 639"/>
                <a:gd name="T2" fmla="*/ 0 w 286"/>
                <a:gd name="T3" fmla="*/ 639 h 639"/>
                <a:gd name="T4" fmla="*/ 5 w 286"/>
                <a:gd name="T5" fmla="*/ 637 h 639"/>
                <a:gd name="T6" fmla="*/ 17 w 286"/>
                <a:gd name="T7" fmla="*/ 632 h 639"/>
                <a:gd name="T8" fmla="*/ 37 w 286"/>
                <a:gd name="T9" fmla="*/ 625 h 639"/>
                <a:gd name="T10" fmla="*/ 61 w 286"/>
                <a:gd name="T11" fmla="*/ 617 h 639"/>
                <a:gd name="T12" fmla="*/ 89 w 286"/>
                <a:gd name="T13" fmla="*/ 608 h 639"/>
                <a:gd name="T14" fmla="*/ 116 w 286"/>
                <a:gd name="T15" fmla="*/ 599 h 639"/>
                <a:gd name="T16" fmla="*/ 144 w 286"/>
                <a:gd name="T17" fmla="*/ 591 h 639"/>
                <a:gd name="T18" fmla="*/ 169 w 286"/>
                <a:gd name="T19" fmla="*/ 585 h 639"/>
                <a:gd name="T20" fmla="*/ 286 w 286"/>
                <a:gd name="T21" fmla="*/ 219 h 639"/>
                <a:gd name="T22" fmla="*/ 281 w 286"/>
                <a:gd name="T23" fmla="*/ 213 h 639"/>
                <a:gd name="T24" fmla="*/ 270 w 286"/>
                <a:gd name="T25" fmla="*/ 197 h 639"/>
                <a:gd name="T26" fmla="*/ 252 w 286"/>
                <a:gd name="T27" fmla="*/ 173 h 639"/>
                <a:gd name="T28" fmla="*/ 232 w 286"/>
                <a:gd name="T29" fmla="*/ 141 h 639"/>
                <a:gd name="T30" fmla="*/ 211 w 286"/>
                <a:gd name="T31" fmla="*/ 107 h 639"/>
                <a:gd name="T32" fmla="*/ 190 w 286"/>
                <a:gd name="T33" fmla="*/ 70 h 639"/>
                <a:gd name="T34" fmla="*/ 173 w 286"/>
                <a:gd name="T35" fmla="*/ 34 h 639"/>
                <a:gd name="T36" fmla="*/ 161 w 286"/>
                <a:gd name="T3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639">
                  <a:moveTo>
                    <a:pt x="161" y="0"/>
                  </a:moveTo>
                  <a:lnTo>
                    <a:pt x="0" y="639"/>
                  </a:lnTo>
                  <a:lnTo>
                    <a:pt x="5" y="637"/>
                  </a:lnTo>
                  <a:lnTo>
                    <a:pt x="17" y="632"/>
                  </a:lnTo>
                  <a:lnTo>
                    <a:pt x="37" y="625"/>
                  </a:lnTo>
                  <a:lnTo>
                    <a:pt x="61" y="617"/>
                  </a:lnTo>
                  <a:lnTo>
                    <a:pt x="89" y="608"/>
                  </a:lnTo>
                  <a:lnTo>
                    <a:pt x="116" y="599"/>
                  </a:lnTo>
                  <a:lnTo>
                    <a:pt x="144" y="591"/>
                  </a:lnTo>
                  <a:lnTo>
                    <a:pt x="169" y="585"/>
                  </a:lnTo>
                  <a:lnTo>
                    <a:pt x="286" y="219"/>
                  </a:lnTo>
                  <a:lnTo>
                    <a:pt x="281" y="213"/>
                  </a:lnTo>
                  <a:lnTo>
                    <a:pt x="270" y="197"/>
                  </a:lnTo>
                  <a:lnTo>
                    <a:pt x="252" y="173"/>
                  </a:lnTo>
                  <a:lnTo>
                    <a:pt x="232" y="141"/>
                  </a:lnTo>
                  <a:lnTo>
                    <a:pt x="211" y="107"/>
                  </a:lnTo>
                  <a:lnTo>
                    <a:pt x="190" y="70"/>
                  </a:lnTo>
                  <a:lnTo>
                    <a:pt x="173" y="34"/>
                  </a:lnTo>
                  <a:lnTo>
                    <a:pt x="161" y="0"/>
                  </a:lnTo>
                  <a:close/>
                </a:path>
              </a:pathLst>
            </a:custGeom>
            <a:solidFill>
              <a:srgbClr val="CC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69" name="Freeform 209"/>
            <p:cNvSpPr>
              <a:spLocks/>
            </p:cNvSpPr>
            <p:nvPr/>
          </p:nvSpPr>
          <p:spPr bwMode="auto">
            <a:xfrm>
              <a:off x="1261" y="3525"/>
              <a:ext cx="116" cy="185"/>
            </a:xfrm>
            <a:custGeom>
              <a:avLst/>
              <a:gdLst>
                <a:gd name="T0" fmla="*/ 102 w 232"/>
                <a:gd name="T1" fmla="*/ 0 h 371"/>
                <a:gd name="T2" fmla="*/ 0 w 232"/>
                <a:gd name="T3" fmla="*/ 316 h 371"/>
                <a:gd name="T4" fmla="*/ 146 w 232"/>
                <a:gd name="T5" fmla="*/ 367 h 371"/>
                <a:gd name="T6" fmla="*/ 148 w 232"/>
                <a:gd name="T7" fmla="*/ 368 h 371"/>
                <a:gd name="T8" fmla="*/ 153 w 232"/>
                <a:gd name="T9" fmla="*/ 369 h 371"/>
                <a:gd name="T10" fmla="*/ 160 w 232"/>
                <a:gd name="T11" fmla="*/ 371 h 371"/>
                <a:gd name="T12" fmla="*/ 168 w 232"/>
                <a:gd name="T13" fmla="*/ 371 h 371"/>
                <a:gd name="T14" fmla="*/ 176 w 232"/>
                <a:gd name="T15" fmla="*/ 371 h 371"/>
                <a:gd name="T16" fmla="*/ 185 w 232"/>
                <a:gd name="T17" fmla="*/ 369 h 371"/>
                <a:gd name="T18" fmla="*/ 192 w 232"/>
                <a:gd name="T19" fmla="*/ 363 h 371"/>
                <a:gd name="T20" fmla="*/ 198 w 232"/>
                <a:gd name="T21" fmla="*/ 353 h 371"/>
                <a:gd name="T22" fmla="*/ 200 w 232"/>
                <a:gd name="T23" fmla="*/ 325 h 371"/>
                <a:gd name="T24" fmla="*/ 195 w 232"/>
                <a:gd name="T25" fmla="*/ 294 h 371"/>
                <a:gd name="T26" fmla="*/ 190 w 232"/>
                <a:gd name="T27" fmla="*/ 265 h 371"/>
                <a:gd name="T28" fmla="*/ 186 w 232"/>
                <a:gd name="T29" fmla="*/ 242 h 371"/>
                <a:gd name="T30" fmla="*/ 187 w 232"/>
                <a:gd name="T31" fmla="*/ 232 h 371"/>
                <a:gd name="T32" fmla="*/ 189 w 232"/>
                <a:gd name="T33" fmla="*/ 221 h 371"/>
                <a:gd name="T34" fmla="*/ 192 w 232"/>
                <a:gd name="T35" fmla="*/ 209 h 371"/>
                <a:gd name="T36" fmla="*/ 197 w 232"/>
                <a:gd name="T37" fmla="*/ 197 h 371"/>
                <a:gd name="T38" fmla="*/ 202 w 232"/>
                <a:gd name="T39" fmla="*/ 186 h 371"/>
                <a:gd name="T40" fmla="*/ 208 w 232"/>
                <a:gd name="T41" fmla="*/ 175 h 371"/>
                <a:gd name="T42" fmla="*/ 215 w 232"/>
                <a:gd name="T43" fmla="*/ 166 h 371"/>
                <a:gd name="T44" fmla="*/ 223 w 232"/>
                <a:gd name="T45" fmla="*/ 158 h 371"/>
                <a:gd name="T46" fmla="*/ 232 w 232"/>
                <a:gd name="T47" fmla="*/ 140 h 371"/>
                <a:gd name="T48" fmla="*/ 231 w 232"/>
                <a:gd name="T49" fmla="*/ 118 h 371"/>
                <a:gd name="T50" fmla="*/ 224 w 232"/>
                <a:gd name="T51" fmla="*/ 98 h 371"/>
                <a:gd name="T52" fmla="*/ 215 w 232"/>
                <a:gd name="T53" fmla="*/ 89 h 371"/>
                <a:gd name="T54" fmla="*/ 208 w 232"/>
                <a:gd name="T55" fmla="*/ 86 h 371"/>
                <a:gd name="T56" fmla="*/ 194 w 232"/>
                <a:gd name="T57" fmla="*/ 78 h 371"/>
                <a:gd name="T58" fmla="*/ 177 w 232"/>
                <a:gd name="T59" fmla="*/ 66 h 371"/>
                <a:gd name="T60" fmla="*/ 159 w 232"/>
                <a:gd name="T61" fmla="*/ 52 h 371"/>
                <a:gd name="T62" fmla="*/ 140 w 232"/>
                <a:gd name="T63" fmla="*/ 37 h 371"/>
                <a:gd name="T64" fmla="*/ 123 w 232"/>
                <a:gd name="T65" fmla="*/ 23 h 371"/>
                <a:gd name="T66" fmla="*/ 109 w 232"/>
                <a:gd name="T67" fmla="*/ 11 h 371"/>
                <a:gd name="T68" fmla="*/ 102 w 232"/>
                <a:gd name="T69"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371">
                  <a:moveTo>
                    <a:pt x="102" y="0"/>
                  </a:moveTo>
                  <a:lnTo>
                    <a:pt x="0" y="316"/>
                  </a:lnTo>
                  <a:lnTo>
                    <a:pt x="146" y="367"/>
                  </a:lnTo>
                  <a:lnTo>
                    <a:pt x="148" y="368"/>
                  </a:lnTo>
                  <a:lnTo>
                    <a:pt x="153" y="369"/>
                  </a:lnTo>
                  <a:lnTo>
                    <a:pt x="160" y="371"/>
                  </a:lnTo>
                  <a:lnTo>
                    <a:pt x="168" y="371"/>
                  </a:lnTo>
                  <a:lnTo>
                    <a:pt x="176" y="371"/>
                  </a:lnTo>
                  <a:lnTo>
                    <a:pt x="185" y="369"/>
                  </a:lnTo>
                  <a:lnTo>
                    <a:pt x="192" y="363"/>
                  </a:lnTo>
                  <a:lnTo>
                    <a:pt x="198" y="353"/>
                  </a:lnTo>
                  <a:lnTo>
                    <a:pt x="200" y="325"/>
                  </a:lnTo>
                  <a:lnTo>
                    <a:pt x="195" y="294"/>
                  </a:lnTo>
                  <a:lnTo>
                    <a:pt x="190" y="265"/>
                  </a:lnTo>
                  <a:lnTo>
                    <a:pt x="186" y="242"/>
                  </a:lnTo>
                  <a:lnTo>
                    <a:pt x="187" y="232"/>
                  </a:lnTo>
                  <a:lnTo>
                    <a:pt x="189" y="221"/>
                  </a:lnTo>
                  <a:lnTo>
                    <a:pt x="192" y="209"/>
                  </a:lnTo>
                  <a:lnTo>
                    <a:pt x="197" y="197"/>
                  </a:lnTo>
                  <a:lnTo>
                    <a:pt x="202" y="186"/>
                  </a:lnTo>
                  <a:lnTo>
                    <a:pt x="208" y="175"/>
                  </a:lnTo>
                  <a:lnTo>
                    <a:pt x="215" y="166"/>
                  </a:lnTo>
                  <a:lnTo>
                    <a:pt x="223" y="158"/>
                  </a:lnTo>
                  <a:lnTo>
                    <a:pt x="232" y="140"/>
                  </a:lnTo>
                  <a:lnTo>
                    <a:pt x="231" y="118"/>
                  </a:lnTo>
                  <a:lnTo>
                    <a:pt x="224" y="98"/>
                  </a:lnTo>
                  <a:lnTo>
                    <a:pt x="215" y="89"/>
                  </a:lnTo>
                  <a:lnTo>
                    <a:pt x="208" y="86"/>
                  </a:lnTo>
                  <a:lnTo>
                    <a:pt x="194" y="78"/>
                  </a:lnTo>
                  <a:lnTo>
                    <a:pt x="177" y="66"/>
                  </a:lnTo>
                  <a:lnTo>
                    <a:pt x="159" y="52"/>
                  </a:lnTo>
                  <a:lnTo>
                    <a:pt x="140" y="37"/>
                  </a:lnTo>
                  <a:lnTo>
                    <a:pt x="123" y="23"/>
                  </a:lnTo>
                  <a:lnTo>
                    <a:pt x="109" y="11"/>
                  </a:lnTo>
                  <a:lnTo>
                    <a:pt x="102" y="0"/>
                  </a:lnTo>
                  <a:close/>
                </a:path>
              </a:pathLst>
            </a:custGeom>
            <a:solidFill>
              <a:srgbClr val="CC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0" name="Freeform 210"/>
            <p:cNvSpPr>
              <a:spLocks/>
            </p:cNvSpPr>
            <p:nvPr/>
          </p:nvSpPr>
          <p:spPr bwMode="auto">
            <a:xfrm>
              <a:off x="1239" y="3699"/>
              <a:ext cx="101" cy="53"/>
            </a:xfrm>
            <a:custGeom>
              <a:avLst/>
              <a:gdLst>
                <a:gd name="T0" fmla="*/ 44 w 203"/>
                <a:gd name="T1" fmla="*/ 0 h 106"/>
                <a:gd name="T2" fmla="*/ 0 w 203"/>
                <a:gd name="T3" fmla="*/ 22 h 106"/>
                <a:gd name="T4" fmla="*/ 1 w 203"/>
                <a:gd name="T5" fmla="*/ 23 h 106"/>
                <a:gd name="T6" fmla="*/ 3 w 203"/>
                <a:gd name="T7" fmla="*/ 28 h 106"/>
                <a:gd name="T8" fmla="*/ 7 w 203"/>
                <a:gd name="T9" fmla="*/ 34 h 106"/>
                <a:gd name="T10" fmla="*/ 11 w 203"/>
                <a:gd name="T11" fmla="*/ 42 h 106"/>
                <a:gd name="T12" fmla="*/ 18 w 203"/>
                <a:gd name="T13" fmla="*/ 50 h 106"/>
                <a:gd name="T14" fmla="*/ 26 w 203"/>
                <a:gd name="T15" fmla="*/ 60 h 106"/>
                <a:gd name="T16" fmla="*/ 37 w 203"/>
                <a:gd name="T17" fmla="*/ 69 h 106"/>
                <a:gd name="T18" fmla="*/ 47 w 203"/>
                <a:gd name="T19" fmla="*/ 78 h 106"/>
                <a:gd name="T20" fmla="*/ 60 w 203"/>
                <a:gd name="T21" fmla="*/ 88 h 106"/>
                <a:gd name="T22" fmla="*/ 75 w 203"/>
                <a:gd name="T23" fmla="*/ 95 h 106"/>
                <a:gd name="T24" fmla="*/ 91 w 203"/>
                <a:gd name="T25" fmla="*/ 100 h 106"/>
                <a:gd name="T26" fmla="*/ 108 w 203"/>
                <a:gd name="T27" fmla="*/ 105 h 106"/>
                <a:gd name="T28" fmla="*/ 127 w 203"/>
                <a:gd name="T29" fmla="*/ 106 h 106"/>
                <a:gd name="T30" fmla="*/ 147 w 203"/>
                <a:gd name="T31" fmla="*/ 104 h 106"/>
                <a:gd name="T32" fmla="*/ 169 w 203"/>
                <a:gd name="T33" fmla="*/ 98 h 106"/>
                <a:gd name="T34" fmla="*/ 193 w 203"/>
                <a:gd name="T35" fmla="*/ 89 h 106"/>
                <a:gd name="T36" fmla="*/ 197 w 203"/>
                <a:gd name="T37" fmla="*/ 85 h 106"/>
                <a:gd name="T38" fmla="*/ 203 w 203"/>
                <a:gd name="T39" fmla="*/ 76 h 106"/>
                <a:gd name="T40" fmla="*/ 203 w 203"/>
                <a:gd name="T41" fmla="*/ 66 h 106"/>
                <a:gd name="T42" fmla="*/ 190 w 203"/>
                <a:gd name="T43" fmla="*/ 55 h 106"/>
                <a:gd name="T44" fmla="*/ 175 w 203"/>
                <a:gd name="T45" fmla="*/ 50 h 106"/>
                <a:gd name="T46" fmla="*/ 155 w 203"/>
                <a:gd name="T47" fmla="*/ 43 h 106"/>
                <a:gd name="T48" fmla="*/ 131 w 203"/>
                <a:gd name="T49" fmla="*/ 34 h 106"/>
                <a:gd name="T50" fmla="*/ 106 w 203"/>
                <a:gd name="T51" fmla="*/ 24 h 106"/>
                <a:gd name="T52" fmla="*/ 83 w 203"/>
                <a:gd name="T53" fmla="*/ 15 h 106"/>
                <a:gd name="T54" fmla="*/ 62 w 203"/>
                <a:gd name="T55" fmla="*/ 7 h 106"/>
                <a:gd name="T56" fmla="*/ 48 w 203"/>
                <a:gd name="T57" fmla="*/ 2 h 106"/>
                <a:gd name="T58" fmla="*/ 44 w 203"/>
                <a:gd name="T5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106">
                  <a:moveTo>
                    <a:pt x="44" y="0"/>
                  </a:moveTo>
                  <a:lnTo>
                    <a:pt x="0" y="22"/>
                  </a:lnTo>
                  <a:lnTo>
                    <a:pt x="1" y="23"/>
                  </a:lnTo>
                  <a:lnTo>
                    <a:pt x="3" y="28"/>
                  </a:lnTo>
                  <a:lnTo>
                    <a:pt x="7" y="34"/>
                  </a:lnTo>
                  <a:lnTo>
                    <a:pt x="11" y="42"/>
                  </a:lnTo>
                  <a:lnTo>
                    <a:pt x="18" y="50"/>
                  </a:lnTo>
                  <a:lnTo>
                    <a:pt x="26" y="60"/>
                  </a:lnTo>
                  <a:lnTo>
                    <a:pt x="37" y="69"/>
                  </a:lnTo>
                  <a:lnTo>
                    <a:pt x="47" y="78"/>
                  </a:lnTo>
                  <a:lnTo>
                    <a:pt x="60" y="88"/>
                  </a:lnTo>
                  <a:lnTo>
                    <a:pt x="75" y="95"/>
                  </a:lnTo>
                  <a:lnTo>
                    <a:pt x="91" y="100"/>
                  </a:lnTo>
                  <a:lnTo>
                    <a:pt x="108" y="105"/>
                  </a:lnTo>
                  <a:lnTo>
                    <a:pt x="127" y="106"/>
                  </a:lnTo>
                  <a:lnTo>
                    <a:pt x="147" y="104"/>
                  </a:lnTo>
                  <a:lnTo>
                    <a:pt x="169" y="98"/>
                  </a:lnTo>
                  <a:lnTo>
                    <a:pt x="193" y="89"/>
                  </a:lnTo>
                  <a:lnTo>
                    <a:pt x="197" y="85"/>
                  </a:lnTo>
                  <a:lnTo>
                    <a:pt x="203" y="76"/>
                  </a:lnTo>
                  <a:lnTo>
                    <a:pt x="203" y="66"/>
                  </a:lnTo>
                  <a:lnTo>
                    <a:pt x="190" y="55"/>
                  </a:lnTo>
                  <a:lnTo>
                    <a:pt x="175" y="50"/>
                  </a:lnTo>
                  <a:lnTo>
                    <a:pt x="155" y="43"/>
                  </a:lnTo>
                  <a:lnTo>
                    <a:pt x="131" y="34"/>
                  </a:lnTo>
                  <a:lnTo>
                    <a:pt x="106" y="24"/>
                  </a:lnTo>
                  <a:lnTo>
                    <a:pt x="83" y="15"/>
                  </a:lnTo>
                  <a:lnTo>
                    <a:pt x="62" y="7"/>
                  </a:lnTo>
                  <a:lnTo>
                    <a:pt x="48" y="2"/>
                  </a:lnTo>
                  <a:lnTo>
                    <a:pt x="44" y="0"/>
                  </a:lnTo>
                  <a:close/>
                </a:path>
              </a:pathLst>
            </a:custGeom>
            <a:solidFill>
              <a:srgbClr val="CC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1" name="Freeform 211"/>
            <p:cNvSpPr>
              <a:spLocks/>
            </p:cNvSpPr>
            <p:nvPr/>
          </p:nvSpPr>
          <p:spPr bwMode="auto">
            <a:xfrm>
              <a:off x="418" y="3374"/>
              <a:ext cx="376" cy="402"/>
            </a:xfrm>
            <a:custGeom>
              <a:avLst/>
              <a:gdLst>
                <a:gd name="T0" fmla="*/ 1 w 753"/>
                <a:gd name="T1" fmla="*/ 64 h 802"/>
                <a:gd name="T2" fmla="*/ 22 w 753"/>
                <a:gd name="T3" fmla="*/ 214 h 802"/>
                <a:gd name="T4" fmla="*/ 95 w 753"/>
                <a:gd name="T5" fmla="*/ 447 h 802"/>
                <a:gd name="T6" fmla="*/ 251 w 753"/>
                <a:gd name="T7" fmla="*/ 729 h 802"/>
                <a:gd name="T8" fmla="*/ 332 w 753"/>
                <a:gd name="T9" fmla="*/ 799 h 802"/>
                <a:gd name="T10" fmla="*/ 423 w 753"/>
                <a:gd name="T11" fmla="*/ 778 h 802"/>
                <a:gd name="T12" fmla="*/ 559 w 753"/>
                <a:gd name="T13" fmla="*/ 733 h 802"/>
                <a:gd name="T14" fmla="*/ 715 w 753"/>
                <a:gd name="T15" fmla="*/ 658 h 802"/>
                <a:gd name="T16" fmla="*/ 734 w 753"/>
                <a:gd name="T17" fmla="*/ 619 h 802"/>
                <a:gd name="T18" fmla="*/ 704 w 753"/>
                <a:gd name="T19" fmla="*/ 553 h 802"/>
                <a:gd name="T20" fmla="*/ 675 w 753"/>
                <a:gd name="T21" fmla="*/ 534 h 802"/>
                <a:gd name="T22" fmla="*/ 574 w 753"/>
                <a:gd name="T23" fmla="*/ 546 h 802"/>
                <a:gd name="T24" fmla="*/ 499 w 753"/>
                <a:gd name="T25" fmla="*/ 549 h 802"/>
                <a:gd name="T26" fmla="*/ 448 w 753"/>
                <a:gd name="T27" fmla="*/ 553 h 802"/>
                <a:gd name="T28" fmla="*/ 405 w 753"/>
                <a:gd name="T29" fmla="*/ 563 h 802"/>
                <a:gd name="T30" fmla="*/ 367 w 753"/>
                <a:gd name="T31" fmla="*/ 584 h 802"/>
                <a:gd name="T32" fmla="*/ 322 w 753"/>
                <a:gd name="T33" fmla="*/ 637 h 802"/>
                <a:gd name="T34" fmla="*/ 325 w 753"/>
                <a:gd name="T35" fmla="*/ 684 h 802"/>
                <a:gd name="T36" fmla="*/ 364 w 753"/>
                <a:gd name="T37" fmla="*/ 702 h 802"/>
                <a:gd name="T38" fmla="*/ 394 w 753"/>
                <a:gd name="T39" fmla="*/ 690 h 802"/>
                <a:gd name="T40" fmla="*/ 430 w 753"/>
                <a:gd name="T41" fmla="*/ 673 h 802"/>
                <a:gd name="T42" fmla="*/ 417 w 753"/>
                <a:gd name="T43" fmla="*/ 710 h 802"/>
                <a:gd name="T44" fmla="*/ 371 w 753"/>
                <a:gd name="T45" fmla="*/ 732 h 802"/>
                <a:gd name="T46" fmla="*/ 298 w 753"/>
                <a:gd name="T47" fmla="*/ 701 h 802"/>
                <a:gd name="T48" fmla="*/ 314 w 753"/>
                <a:gd name="T49" fmla="*/ 592 h 802"/>
                <a:gd name="T50" fmla="*/ 341 w 753"/>
                <a:gd name="T51" fmla="*/ 544 h 802"/>
                <a:gd name="T52" fmla="*/ 307 w 753"/>
                <a:gd name="T53" fmla="*/ 509 h 802"/>
                <a:gd name="T54" fmla="*/ 289 w 753"/>
                <a:gd name="T55" fmla="*/ 472 h 802"/>
                <a:gd name="T56" fmla="*/ 317 w 753"/>
                <a:gd name="T57" fmla="*/ 436 h 802"/>
                <a:gd name="T58" fmla="*/ 412 w 753"/>
                <a:gd name="T59" fmla="*/ 434 h 802"/>
                <a:gd name="T60" fmla="*/ 474 w 753"/>
                <a:gd name="T61" fmla="*/ 417 h 802"/>
                <a:gd name="T62" fmla="*/ 504 w 753"/>
                <a:gd name="T63" fmla="*/ 384 h 802"/>
                <a:gd name="T64" fmla="*/ 503 w 753"/>
                <a:gd name="T65" fmla="*/ 323 h 802"/>
                <a:gd name="T66" fmla="*/ 460 w 753"/>
                <a:gd name="T67" fmla="*/ 236 h 802"/>
                <a:gd name="T68" fmla="*/ 359 w 753"/>
                <a:gd name="T69" fmla="*/ 132 h 802"/>
                <a:gd name="T70" fmla="*/ 308 w 753"/>
                <a:gd name="T71" fmla="*/ 97 h 802"/>
                <a:gd name="T72" fmla="*/ 258 w 753"/>
                <a:gd name="T73" fmla="*/ 70 h 802"/>
                <a:gd name="T74" fmla="*/ 193 w 753"/>
                <a:gd name="T75" fmla="*/ 38 h 802"/>
                <a:gd name="T76" fmla="*/ 136 w 753"/>
                <a:gd name="T77" fmla="*/ 12 h 802"/>
                <a:gd name="T78" fmla="*/ 72 w 753"/>
                <a:gd name="T79" fmla="*/ 0 h 802"/>
                <a:gd name="T80" fmla="*/ 38 w 753"/>
                <a:gd name="T81" fmla="*/ 16 h 802"/>
                <a:gd name="T82" fmla="*/ 80 w 753"/>
                <a:gd name="T83" fmla="*/ 57 h 802"/>
                <a:gd name="T84" fmla="*/ 113 w 753"/>
                <a:gd name="T85" fmla="*/ 68 h 802"/>
                <a:gd name="T86" fmla="*/ 109 w 753"/>
                <a:gd name="T87" fmla="*/ 49 h 802"/>
                <a:gd name="T88" fmla="*/ 137 w 753"/>
                <a:gd name="T89" fmla="*/ 53 h 802"/>
                <a:gd name="T90" fmla="*/ 148 w 753"/>
                <a:gd name="T91" fmla="*/ 75 h 802"/>
                <a:gd name="T92" fmla="*/ 128 w 753"/>
                <a:gd name="T93" fmla="*/ 98 h 802"/>
                <a:gd name="T94" fmla="*/ 65 w 753"/>
                <a:gd name="T95" fmla="*/ 78 h 802"/>
                <a:gd name="T96" fmla="*/ 5 w 753"/>
                <a:gd name="T97" fmla="*/ 3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3" h="802">
                  <a:moveTo>
                    <a:pt x="0" y="26"/>
                  </a:moveTo>
                  <a:lnTo>
                    <a:pt x="0" y="31"/>
                  </a:lnTo>
                  <a:lnTo>
                    <a:pt x="0" y="44"/>
                  </a:lnTo>
                  <a:lnTo>
                    <a:pt x="1" y="64"/>
                  </a:lnTo>
                  <a:lnTo>
                    <a:pt x="4" y="92"/>
                  </a:lnTo>
                  <a:lnTo>
                    <a:pt x="7" y="126"/>
                  </a:lnTo>
                  <a:lnTo>
                    <a:pt x="13" y="167"/>
                  </a:lnTo>
                  <a:lnTo>
                    <a:pt x="22" y="214"/>
                  </a:lnTo>
                  <a:lnTo>
                    <a:pt x="34" y="266"/>
                  </a:lnTo>
                  <a:lnTo>
                    <a:pt x="50" y="322"/>
                  </a:lnTo>
                  <a:lnTo>
                    <a:pt x="69" y="382"/>
                  </a:lnTo>
                  <a:lnTo>
                    <a:pt x="95" y="447"/>
                  </a:lnTo>
                  <a:lnTo>
                    <a:pt x="125" y="513"/>
                  </a:lnTo>
                  <a:lnTo>
                    <a:pt x="160" y="584"/>
                  </a:lnTo>
                  <a:lnTo>
                    <a:pt x="203" y="655"/>
                  </a:lnTo>
                  <a:lnTo>
                    <a:pt x="251" y="729"/>
                  </a:lnTo>
                  <a:lnTo>
                    <a:pt x="308" y="802"/>
                  </a:lnTo>
                  <a:lnTo>
                    <a:pt x="310" y="802"/>
                  </a:lnTo>
                  <a:lnTo>
                    <a:pt x="318" y="801"/>
                  </a:lnTo>
                  <a:lnTo>
                    <a:pt x="332" y="799"/>
                  </a:lnTo>
                  <a:lnTo>
                    <a:pt x="349" y="796"/>
                  </a:lnTo>
                  <a:lnTo>
                    <a:pt x="370" y="791"/>
                  </a:lnTo>
                  <a:lnTo>
                    <a:pt x="395" y="785"/>
                  </a:lnTo>
                  <a:lnTo>
                    <a:pt x="423" y="778"/>
                  </a:lnTo>
                  <a:lnTo>
                    <a:pt x="454" y="769"/>
                  </a:lnTo>
                  <a:lnTo>
                    <a:pt x="488" y="759"/>
                  </a:lnTo>
                  <a:lnTo>
                    <a:pt x="523" y="747"/>
                  </a:lnTo>
                  <a:lnTo>
                    <a:pt x="559" y="733"/>
                  </a:lnTo>
                  <a:lnTo>
                    <a:pt x="597" y="718"/>
                  </a:lnTo>
                  <a:lnTo>
                    <a:pt x="636" y="700"/>
                  </a:lnTo>
                  <a:lnTo>
                    <a:pt x="675" y="680"/>
                  </a:lnTo>
                  <a:lnTo>
                    <a:pt x="715" y="658"/>
                  </a:lnTo>
                  <a:lnTo>
                    <a:pt x="753" y="634"/>
                  </a:lnTo>
                  <a:lnTo>
                    <a:pt x="750" y="633"/>
                  </a:lnTo>
                  <a:lnTo>
                    <a:pt x="743" y="627"/>
                  </a:lnTo>
                  <a:lnTo>
                    <a:pt x="734" y="619"/>
                  </a:lnTo>
                  <a:lnTo>
                    <a:pt x="724" y="607"/>
                  </a:lnTo>
                  <a:lnTo>
                    <a:pt x="715" y="592"/>
                  </a:lnTo>
                  <a:lnTo>
                    <a:pt x="708" y="574"/>
                  </a:lnTo>
                  <a:lnTo>
                    <a:pt x="704" y="553"/>
                  </a:lnTo>
                  <a:lnTo>
                    <a:pt x="705" y="528"/>
                  </a:lnTo>
                  <a:lnTo>
                    <a:pt x="702" y="530"/>
                  </a:lnTo>
                  <a:lnTo>
                    <a:pt x="692" y="531"/>
                  </a:lnTo>
                  <a:lnTo>
                    <a:pt x="675" y="534"/>
                  </a:lnTo>
                  <a:lnTo>
                    <a:pt x="656" y="536"/>
                  </a:lnTo>
                  <a:lnTo>
                    <a:pt x="630" y="540"/>
                  </a:lnTo>
                  <a:lnTo>
                    <a:pt x="603" y="543"/>
                  </a:lnTo>
                  <a:lnTo>
                    <a:pt x="574" y="546"/>
                  </a:lnTo>
                  <a:lnTo>
                    <a:pt x="543" y="548"/>
                  </a:lnTo>
                  <a:lnTo>
                    <a:pt x="528" y="549"/>
                  </a:lnTo>
                  <a:lnTo>
                    <a:pt x="513" y="549"/>
                  </a:lnTo>
                  <a:lnTo>
                    <a:pt x="499" y="549"/>
                  </a:lnTo>
                  <a:lnTo>
                    <a:pt x="486" y="550"/>
                  </a:lnTo>
                  <a:lnTo>
                    <a:pt x="473" y="550"/>
                  </a:lnTo>
                  <a:lnTo>
                    <a:pt x="461" y="551"/>
                  </a:lnTo>
                  <a:lnTo>
                    <a:pt x="448" y="553"/>
                  </a:lnTo>
                  <a:lnTo>
                    <a:pt x="437" y="555"/>
                  </a:lnTo>
                  <a:lnTo>
                    <a:pt x="427" y="557"/>
                  </a:lnTo>
                  <a:lnTo>
                    <a:pt x="415" y="559"/>
                  </a:lnTo>
                  <a:lnTo>
                    <a:pt x="405" y="563"/>
                  </a:lnTo>
                  <a:lnTo>
                    <a:pt x="394" y="566"/>
                  </a:lnTo>
                  <a:lnTo>
                    <a:pt x="385" y="571"/>
                  </a:lnTo>
                  <a:lnTo>
                    <a:pt x="376" y="577"/>
                  </a:lnTo>
                  <a:lnTo>
                    <a:pt x="367" y="584"/>
                  </a:lnTo>
                  <a:lnTo>
                    <a:pt x="357" y="591"/>
                  </a:lnTo>
                  <a:lnTo>
                    <a:pt x="342" y="607"/>
                  </a:lnTo>
                  <a:lnTo>
                    <a:pt x="330" y="623"/>
                  </a:lnTo>
                  <a:lnTo>
                    <a:pt x="322" y="637"/>
                  </a:lnTo>
                  <a:lnTo>
                    <a:pt x="317" y="650"/>
                  </a:lnTo>
                  <a:lnTo>
                    <a:pt x="316" y="663"/>
                  </a:lnTo>
                  <a:lnTo>
                    <a:pt x="319" y="673"/>
                  </a:lnTo>
                  <a:lnTo>
                    <a:pt x="325" y="684"/>
                  </a:lnTo>
                  <a:lnTo>
                    <a:pt x="334" y="691"/>
                  </a:lnTo>
                  <a:lnTo>
                    <a:pt x="345" y="696"/>
                  </a:lnTo>
                  <a:lnTo>
                    <a:pt x="355" y="700"/>
                  </a:lnTo>
                  <a:lnTo>
                    <a:pt x="364" y="702"/>
                  </a:lnTo>
                  <a:lnTo>
                    <a:pt x="372" y="702"/>
                  </a:lnTo>
                  <a:lnTo>
                    <a:pt x="380" y="701"/>
                  </a:lnTo>
                  <a:lnTo>
                    <a:pt x="387" y="696"/>
                  </a:lnTo>
                  <a:lnTo>
                    <a:pt x="394" y="690"/>
                  </a:lnTo>
                  <a:lnTo>
                    <a:pt x="401" y="680"/>
                  </a:lnTo>
                  <a:lnTo>
                    <a:pt x="413" y="665"/>
                  </a:lnTo>
                  <a:lnTo>
                    <a:pt x="423" y="664"/>
                  </a:lnTo>
                  <a:lnTo>
                    <a:pt x="430" y="673"/>
                  </a:lnTo>
                  <a:lnTo>
                    <a:pt x="431" y="687"/>
                  </a:lnTo>
                  <a:lnTo>
                    <a:pt x="429" y="695"/>
                  </a:lnTo>
                  <a:lnTo>
                    <a:pt x="424" y="702"/>
                  </a:lnTo>
                  <a:lnTo>
                    <a:pt x="417" y="710"/>
                  </a:lnTo>
                  <a:lnTo>
                    <a:pt x="409" y="717"/>
                  </a:lnTo>
                  <a:lnTo>
                    <a:pt x="399" y="724"/>
                  </a:lnTo>
                  <a:lnTo>
                    <a:pt x="386" y="729"/>
                  </a:lnTo>
                  <a:lnTo>
                    <a:pt x="371" y="732"/>
                  </a:lnTo>
                  <a:lnTo>
                    <a:pt x="355" y="733"/>
                  </a:lnTo>
                  <a:lnTo>
                    <a:pt x="336" y="730"/>
                  </a:lnTo>
                  <a:lnTo>
                    <a:pt x="316" y="718"/>
                  </a:lnTo>
                  <a:lnTo>
                    <a:pt x="298" y="701"/>
                  </a:lnTo>
                  <a:lnTo>
                    <a:pt x="285" y="679"/>
                  </a:lnTo>
                  <a:lnTo>
                    <a:pt x="281" y="653"/>
                  </a:lnTo>
                  <a:lnTo>
                    <a:pt x="289" y="623"/>
                  </a:lnTo>
                  <a:lnTo>
                    <a:pt x="314" y="592"/>
                  </a:lnTo>
                  <a:lnTo>
                    <a:pt x="355" y="558"/>
                  </a:lnTo>
                  <a:lnTo>
                    <a:pt x="353" y="556"/>
                  </a:lnTo>
                  <a:lnTo>
                    <a:pt x="348" y="551"/>
                  </a:lnTo>
                  <a:lnTo>
                    <a:pt x="341" y="544"/>
                  </a:lnTo>
                  <a:lnTo>
                    <a:pt x="332" y="536"/>
                  </a:lnTo>
                  <a:lnTo>
                    <a:pt x="323" y="527"/>
                  </a:lnTo>
                  <a:lnTo>
                    <a:pt x="315" y="518"/>
                  </a:lnTo>
                  <a:lnTo>
                    <a:pt x="307" y="509"/>
                  </a:lnTo>
                  <a:lnTo>
                    <a:pt x="302" y="502"/>
                  </a:lnTo>
                  <a:lnTo>
                    <a:pt x="298" y="494"/>
                  </a:lnTo>
                  <a:lnTo>
                    <a:pt x="293" y="483"/>
                  </a:lnTo>
                  <a:lnTo>
                    <a:pt x="289" y="472"/>
                  </a:lnTo>
                  <a:lnTo>
                    <a:pt x="289" y="460"/>
                  </a:lnTo>
                  <a:lnTo>
                    <a:pt x="293" y="450"/>
                  </a:lnTo>
                  <a:lnTo>
                    <a:pt x="302" y="442"/>
                  </a:lnTo>
                  <a:lnTo>
                    <a:pt x="317" y="436"/>
                  </a:lnTo>
                  <a:lnTo>
                    <a:pt x="341" y="435"/>
                  </a:lnTo>
                  <a:lnTo>
                    <a:pt x="368" y="436"/>
                  </a:lnTo>
                  <a:lnTo>
                    <a:pt x="391" y="435"/>
                  </a:lnTo>
                  <a:lnTo>
                    <a:pt x="412" y="434"/>
                  </a:lnTo>
                  <a:lnTo>
                    <a:pt x="429" y="432"/>
                  </a:lnTo>
                  <a:lnTo>
                    <a:pt x="445" y="428"/>
                  </a:lnTo>
                  <a:lnTo>
                    <a:pt x="460" y="422"/>
                  </a:lnTo>
                  <a:lnTo>
                    <a:pt x="474" y="417"/>
                  </a:lnTo>
                  <a:lnTo>
                    <a:pt x="488" y="409"/>
                  </a:lnTo>
                  <a:lnTo>
                    <a:pt x="493" y="403"/>
                  </a:lnTo>
                  <a:lnTo>
                    <a:pt x="499" y="395"/>
                  </a:lnTo>
                  <a:lnTo>
                    <a:pt x="504" y="384"/>
                  </a:lnTo>
                  <a:lnTo>
                    <a:pt x="506" y="372"/>
                  </a:lnTo>
                  <a:lnTo>
                    <a:pt x="507" y="358"/>
                  </a:lnTo>
                  <a:lnTo>
                    <a:pt x="506" y="342"/>
                  </a:lnTo>
                  <a:lnTo>
                    <a:pt x="503" y="323"/>
                  </a:lnTo>
                  <a:lnTo>
                    <a:pt x="497" y="304"/>
                  </a:lnTo>
                  <a:lnTo>
                    <a:pt x="488" y="282"/>
                  </a:lnTo>
                  <a:lnTo>
                    <a:pt x="475" y="260"/>
                  </a:lnTo>
                  <a:lnTo>
                    <a:pt x="460" y="236"/>
                  </a:lnTo>
                  <a:lnTo>
                    <a:pt x="440" y="212"/>
                  </a:lnTo>
                  <a:lnTo>
                    <a:pt x="417" y="186"/>
                  </a:lnTo>
                  <a:lnTo>
                    <a:pt x="390" y="160"/>
                  </a:lnTo>
                  <a:lnTo>
                    <a:pt x="359" y="132"/>
                  </a:lnTo>
                  <a:lnTo>
                    <a:pt x="322" y="105"/>
                  </a:lnTo>
                  <a:lnTo>
                    <a:pt x="321" y="103"/>
                  </a:lnTo>
                  <a:lnTo>
                    <a:pt x="315" y="101"/>
                  </a:lnTo>
                  <a:lnTo>
                    <a:pt x="308" y="97"/>
                  </a:lnTo>
                  <a:lnTo>
                    <a:pt x="298" y="92"/>
                  </a:lnTo>
                  <a:lnTo>
                    <a:pt x="286" y="85"/>
                  </a:lnTo>
                  <a:lnTo>
                    <a:pt x="273" y="78"/>
                  </a:lnTo>
                  <a:lnTo>
                    <a:pt x="258" y="70"/>
                  </a:lnTo>
                  <a:lnTo>
                    <a:pt x="242" y="62"/>
                  </a:lnTo>
                  <a:lnTo>
                    <a:pt x="226" y="54"/>
                  </a:lnTo>
                  <a:lnTo>
                    <a:pt x="210" y="46"/>
                  </a:lnTo>
                  <a:lnTo>
                    <a:pt x="193" y="38"/>
                  </a:lnTo>
                  <a:lnTo>
                    <a:pt x="178" y="30"/>
                  </a:lnTo>
                  <a:lnTo>
                    <a:pt x="163" y="23"/>
                  </a:lnTo>
                  <a:lnTo>
                    <a:pt x="149" y="17"/>
                  </a:lnTo>
                  <a:lnTo>
                    <a:pt x="136" y="12"/>
                  </a:lnTo>
                  <a:lnTo>
                    <a:pt x="126" y="9"/>
                  </a:lnTo>
                  <a:lnTo>
                    <a:pt x="107" y="4"/>
                  </a:lnTo>
                  <a:lnTo>
                    <a:pt x="89" y="2"/>
                  </a:lnTo>
                  <a:lnTo>
                    <a:pt x="72" y="0"/>
                  </a:lnTo>
                  <a:lnTo>
                    <a:pt x="57" y="0"/>
                  </a:lnTo>
                  <a:lnTo>
                    <a:pt x="46" y="3"/>
                  </a:lnTo>
                  <a:lnTo>
                    <a:pt x="40" y="8"/>
                  </a:lnTo>
                  <a:lnTo>
                    <a:pt x="38" y="16"/>
                  </a:lnTo>
                  <a:lnTo>
                    <a:pt x="43" y="26"/>
                  </a:lnTo>
                  <a:lnTo>
                    <a:pt x="53" y="38"/>
                  </a:lnTo>
                  <a:lnTo>
                    <a:pt x="66" y="48"/>
                  </a:lnTo>
                  <a:lnTo>
                    <a:pt x="80" y="57"/>
                  </a:lnTo>
                  <a:lnTo>
                    <a:pt x="92" y="64"/>
                  </a:lnTo>
                  <a:lnTo>
                    <a:pt x="104" y="68"/>
                  </a:lnTo>
                  <a:lnTo>
                    <a:pt x="111" y="69"/>
                  </a:lnTo>
                  <a:lnTo>
                    <a:pt x="113" y="68"/>
                  </a:lnTo>
                  <a:lnTo>
                    <a:pt x="110" y="62"/>
                  </a:lnTo>
                  <a:lnTo>
                    <a:pt x="105" y="56"/>
                  </a:lnTo>
                  <a:lnTo>
                    <a:pt x="105" y="52"/>
                  </a:lnTo>
                  <a:lnTo>
                    <a:pt x="109" y="49"/>
                  </a:lnTo>
                  <a:lnTo>
                    <a:pt x="116" y="48"/>
                  </a:lnTo>
                  <a:lnTo>
                    <a:pt x="122" y="48"/>
                  </a:lnTo>
                  <a:lnTo>
                    <a:pt x="131" y="50"/>
                  </a:lnTo>
                  <a:lnTo>
                    <a:pt x="137" y="53"/>
                  </a:lnTo>
                  <a:lnTo>
                    <a:pt x="143" y="56"/>
                  </a:lnTo>
                  <a:lnTo>
                    <a:pt x="147" y="61"/>
                  </a:lnTo>
                  <a:lnTo>
                    <a:pt x="148" y="67"/>
                  </a:lnTo>
                  <a:lnTo>
                    <a:pt x="148" y="75"/>
                  </a:lnTo>
                  <a:lnTo>
                    <a:pt x="147" y="83"/>
                  </a:lnTo>
                  <a:lnTo>
                    <a:pt x="143" y="90"/>
                  </a:lnTo>
                  <a:lnTo>
                    <a:pt x="137" y="95"/>
                  </a:lnTo>
                  <a:lnTo>
                    <a:pt x="128" y="98"/>
                  </a:lnTo>
                  <a:lnTo>
                    <a:pt x="117" y="98"/>
                  </a:lnTo>
                  <a:lnTo>
                    <a:pt x="102" y="93"/>
                  </a:lnTo>
                  <a:lnTo>
                    <a:pt x="83" y="87"/>
                  </a:lnTo>
                  <a:lnTo>
                    <a:pt x="65" y="78"/>
                  </a:lnTo>
                  <a:lnTo>
                    <a:pt x="46" y="68"/>
                  </a:lnTo>
                  <a:lnTo>
                    <a:pt x="29" y="57"/>
                  </a:lnTo>
                  <a:lnTo>
                    <a:pt x="15" y="46"/>
                  </a:lnTo>
                  <a:lnTo>
                    <a:pt x="5" y="35"/>
                  </a:lnTo>
                  <a:lnTo>
                    <a:pt x="0" y="2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2" name="Freeform 212"/>
            <p:cNvSpPr>
              <a:spLocks/>
            </p:cNvSpPr>
            <p:nvPr/>
          </p:nvSpPr>
          <p:spPr bwMode="auto">
            <a:xfrm>
              <a:off x="460" y="3301"/>
              <a:ext cx="248" cy="339"/>
            </a:xfrm>
            <a:custGeom>
              <a:avLst/>
              <a:gdLst>
                <a:gd name="T0" fmla="*/ 3 w 497"/>
                <a:gd name="T1" fmla="*/ 115 h 677"/>
                <a:gd name="T2" fmla="*/ 20 w 497"/>
                <a:gd name="T3" fmla="*/ 105 h 677"/>
                <a:gd name="T4" fmla="*/ 50 w 497"/>
                <a:gd name="T5" fmla="*/ 91 h 677"/>
                <a:gd name="T6" fmla="*/ 88 w 497"/>
                <a:gd name="T7" fmla="*/ 71 h 677"/>
                <a:gd name="T8" fmla="*/ 129 w 497"/>
                <a:gd name="T9" fmla="*/ 50 h 677"/>
                <a:gd name="T10" fmla="*/ 170 w 497"/>
                <a:gd name="T11" fmla="*/ 29 h 677"/>
                <a:gd name="T12" fmla="*/ 203 w 497"/>
                <a:gd name="T13" fmla="*/ 13 h 677"/>
                <a:gd name="T14" fmla="*/ 226 w 497"/>
                <a:gd name="T15" fmla="*/ 2 h 677"/>
                <a:gd name="T16" fmla="*/ 240 w 497"/>
                <a:gd name="T17" fmla="*/ 2 h 677"/>
                <a:gd name="T18" fmla="*/ 257 w 497"/>
                <a:gd name="T19" fmla="*/ 26 h 677"/>
                <a:gd name="T20" fmla="*/ 273 w 497"/>
                <a:gd name="T21" fmla="*/ 71 h 677"/>
                <a:gd name="T22" fmla="*/ 284 w 497"/>
                <a:gd name="T23" fmla="*/ 130 h 677"/>
                <a:gd name="T24" fmla="*/ 283 w 497"/>
                <a:gd name="T25" fmla="*/ 169 h 677"/>
                <a:gd name="T26" fmla="*/ 283 w 497"/>
                <a:gd name="T27" fmla="*/ 196 h 677"/>
                <a:gd name="T28" fmla="*/ 307 w 497"/>
                <a:gd name="T29" fmla="*/ 194 h 677"/>
                <a:gd name="T30" fmla="*/ 341 w 497"/>
                <a:gd name="T31" fmla="*/ 198 h 677"/>
                <a:gd name="T32" fmla="*/ 386 w 497"/>
                <a:gd name="T33" fmla="*/ 214 h 677"/>
                <a:gd name="T34" fmla="*/ 435 w 497"/>
                <a:gd name="T35" fmla="*/ 247 h 677"/>
                <a:gd name="T36" fmla="*/ 400 w 497"/>
                <a:gd name="T37" fmla="*/ 329 h 677"/>
                <a:gd name="T38" fmla="*/ 415 w 497"/>
                <a:gd name="T39" fmla="*/ 345 h 677"/>
                <a:gd name="T40" fmla="*/ 447 w 497"/>
                <a:gd name="T41" fmla="*/ 399 h 677"/>
                <a:gd name="T42" fmla="*/ 481 w 497"/>
                <a:gd name="T43" fmla="*/ 499 h 677"/>
                <a:gd name="T44" fmla="*/ 497 w 497"/>
                <a:gd name="T45" fmla="*/ 651 h 677"/>
                <a:gd name="T46" fmla="*/ 494 w 497"/>
                <a:gd name="T47" fmla="*/ 652 h 677"/>
                <a:gd name="T48" fmla="*/ 488 w 497"/>
                <a:gd name="T49" fmla="*/ 656 h 677"/>
                <a:gd name="T50" fmla="*/ 476 w 497"/>
                <a:gd name="T51" fmla="*/ 659 h 677"/>
                <a:gd name="T52" fmla="*/ 460 w 497"/>
                <a:gd name="T53" fmla="*/ 661 h 677"/>
                <a:gd name="T54" fmla="*/ 430 w 497"/>
                <a:gd name="T55" fmla="*/ 662 h 677"/>
                <a:gd name="T56" fmla="*/ 386 w 497"/>
                <a:gd name="T57" fmla="*/ 664 h 677"/>
                <a:gd name="T58" fmla="*/ 342 w 497"/>
                <a:gd name="T59" fmla="*/ 667 h 677"/>
                <a:gd name="T60" fmla="*/ 315 w 497"/>
                <a:gd name="T61" fmla="*/ 674 h 677"/>
                <a:gd name="T62" fmla="*/ 299 w 497"/>
                <a:gd name="T63" fmla="*/ 676 h 677"/>
                <a:gd name="T64" fmla="*/ 284 w 497"/>
                <a:gd name="T65" fmla="*/ 670 h 677"/>
                <a:gd name="T66" fmla="*/ 269 w 497"/>
                <a:gd name="T67" fmla="*/ 658 h 677"/>
                <a:gd name="T68" fmla="*/ 258 w 497"/>
                <a:gd name="T69" fmla="*/ 648 h 677"/>
                <a:gd name="T70" fmla="*/ 251 w 497"/>
                <a:gd name="T71" fmla="*/ 636 h 677"/>
                <a:gd name="T72" fmla="*/ 249 w 497"/>
                <a:gd name="T73" fmla="*/ 626 h 677"/>
                <a:gd name="T74" fmla="*/ 259 w 497"/>
                <a:gd name="T75" fmla="*/ 619 h 677"/>
                <a:gd name="T76" fmla="*/ 288 w 497"/>
                <a:gd name="T77" fmla="*/ 621 h 677"/>
                <a:gd name="T78" fmla="*/ 330 w 497"/>
                <a:gd name="T79" fmla="*/ 623 h 677"/>
                <a:gd name="T80" fmla="*/ 374 w 497"/>
                <a:gd name="T81" fmla="*/ 613 h 677"/>
                <a:gd name="T82" fmla="*/ 412 w 497"/>
                <a:gd name="T83" fmla="*/ 596 h 677"/>
                <a:gd name="T84" fmla="*/ 440 w 497"/>
                <a:gd name="T85" fmla="*/ 572 h 677"/>
                <a:gd name="T86" fmla="*/ 455 w 497"/>
                <a:gd name="T87" fmla="*/ 529 h 677"/>
                <a:gd name="T88" fmla="*/ 452 w 497"/>
                <a:gd name="T89" fmla="*/ 465 h 677"/>
                <a:gd name="T90" fmla="*/ 418 w 497"/>
                <a:gd name="T91" fmla="*/ 388 h 677"/>
                <a:gd name="T92" fmla="*/ 348 w 497"/>
                <a:gd name="T93" fmla="*/ 310 h 677"/>
                <a:gd name="T94" fmla="*/ 303 w 497"/>
                <a:gd name="T95" fmla="*/ 274 h 677"/>
                <a:gd name="T96" fmla="*/ 259 w 497"/>
                <a:gd name="T97" fmla="*/ 240 h 677"/>
                <a:gd name="T98" fmla="*/ 216 w 497"/>
                <a:gd name="T99" fmla="*/ 210 h 677"/>
                <a:gd name="T100" fmla="*/ 174 w 497"/>
                <a:gd name="T101" fmla="*/ 183 h 677"/>
                <a:gd name="T102" fmla="*/ 132 w 497"/>
                <a:gd name="T103" fmla="*/ 160 h 677"/>
                <a:gd name="T104" fmla="*/ 89 w 497"/>
                <a:gd name="T105" fmla="*/ 140 h 677"/>
                <a:gd name="T106" fmla="*/ 45 w 497"/>
                <a:gd name="T107" fmla="*/ 126 h 677"/>
                <a:gd name="T108" fmla="*/ 0 w 497"/>
                <a:gd name="T109" fmla="*/ 11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7" h="677">
                  <a:moveTo>
                    <a:pt x="0" y="116"/>
                  </a:moveTo>
                  <a:lnTo>
                    <a:pt x="3" y="115"/>
                  </a:lnTo>
                  <a:lnTo>
                    <a:pt x="9" y="111"/>
                  </a:lnTo>
                  <a:lnTo>
                    <a:pt x="20" y="105"/>
                  </a:lnTo>
                  <a:lnTo>
                    <a:pt x="34" y="99"/>
                  </a:lnTo>
                  <a:lnTo>
                    <a:pt x="50" y="91"/>
                  </a:lnTo>
                  <a:lnTo>
                    <a:pt x="68" y="81"/>
                  </a:lnTo>
                  <a:lnTo>
                    <a:pt x="88" y="71"/>
                  </a:lnTo>
                  <a:lnTo>
                    <a:pt x="109" y="61"/>
                  </a:lnTo>
                  <a:lnTo>
                    <a:pt x="129" y="50"/>
                  </a:lnTo>
                  <a:lnTo>
                    <a:pt x="150" y="40"/>
                  </a:lnTo>
                  <a:lnTo>
                    <a:pt x="170" y="29"/>
                  </a:lnTo>
                  <a:lnTo>
                    <a:pt x="187" y="20"/>
                  </a:lnTo>
                  <a:lnTo>
                    <a:pt x="203" y="13"/>
                  </a:lnTo>
                  <a:lnTo>
                    <a:pt x="216" y="6"/>
                  </a:lnTo>
                  <a:lnTo>
                    <a:pt x="226" y="2"/>
                  </a:lnTo>
                  <a:lnTo>
                    <a:pt x="232" y="0"/>
                  </a:lnTo>
                  <a:lnTo>
                    <a:pt x="240" y="2"/>
                  </a:lnTo>
                  <a:lnTo>
                    <a:pt x="248" y="10"/>
                  </a:lnTo>
                  <a:lnTo>
                    <a:pt x="257" y="26"/>
                  </a:lnTo>
                  <a:lnTo>
                    <a:pt x="265" y="46"/>
                  </a:lnTo>
                  <a:lnTo>
                    <a:pt x="273" y="71"/>
                  </a:lnTo>
                  <a:lnTo>
                    <a:pt x="279" y="100"/>
                  </a:lnTo>
                  <a:lnTo>
                    <a:pt x="284" y="130"/>
                  </a:lnTo>
                  <a:lnTo>
                    <a:pt x="285" y="162"/>
                  </a:lnTo>
                  <a:lnTo>
                    <a:pt x="283" y="169"/>
                  </a:lnTo>
                  <a:lnTo>
                    <a:pt x="280" y="184"/>
                  </a:lnTo>
                  <a:lnTo>
                    <a:pt x="283" y="196"/>
                  </a:lnTo>
                  <a:lnTo>
                    <a:pt x="295" y="198"/>
                  </a:lnTo>
                  <a:lnTo>
                    <a:pt x="307" y="194"/>
                  </a:lnTo>
                  <a:lnTo>
                    <a:pt x="323" y="194"/>
                  </a:lnTo>
                  <a:lnTo>
                    <a:pt x="341" y="198"/>
                  </a:lnTo>
                  <a:lnTo>
                    <a:pt x="363" y="203"/>
                  </a:lnTo>
                  <a:lnTo>
                    <a:pt x="386" y="214"/>
                  </a:lnTo>
                  <a:lnTo>
                    <a:pt x="410" y="229"/>
                  </a:lnTo>
                  <a:lnTo>
                    <a:pt x="435" y="247"/>
                  </a:lnTo>
                  <a:lnTo>
                    <a:pt x="460" y="270"/>
                  </a:lnTo>
                  <a:lnTo>
                    <a:pt x="400" y="329"/>
                  </a:lnTo>
                  <a:lnTo>
                    <a:pt x="403" y="332"/>
                  </a:lnTo>
                  <a:lnTo>
                    <a:pt x="415" y="345"/>
                  </a:lnTo>
                  <a:lnTo>
                    <a:pt x="430" y="367"/>
                  </a:lnTo>
                  <a:lnTo>
                    <a:pt x="447" y="399"/>
                  </a:lnTo>
                  <a:lnTo>
                    <a:pt x="465" y="443"/>
                  </a:lnTo>
                  <a:lnTo>
                    <a:pt x="481" y="499"/>
                  </a:lnTo>
                  <a:lnTo>
                    <a:pt x="492" y="568"/>
                  </a:lnTo>
                  <a:lnTo>
                    <a:pt x="497" y="651"/>
                  </a:lnTo>
                  <a:lnTo>
                    <a:pt x="496" y="651"/>
                  </a:lnTo>
                  <a:lnTo>
                    <a:pt x="494" y="652"/>
                  </a:lnTo>
                  <a:lnTo>
                    <a:pt x="491" y="655"/>
                  </a:lnTo>
                  <a:lnTo>
                    <a:pt x="488" y="656"/>
                  </a:lnTo>
                  <a:lnTo>
                    <a:pt x="482" y="657"/>
                  </a:lnTo>
                  <a:lnTo>
                    <a:pt x="476" y="659"/>
                  </a:lnTo>
                  <a:lnTo>
                    <a:pt x="468" y="661"/>
                  </a:lnTo>
                  <a:lnTo>
                    <a:pt x="460" y="661"/>
                  </a:lnTo>
                  <a:lnTo>
                    <a:pt x="448" y="661"/>
                  </a:lnTo>
                  <a:lnTo>
                    <a:pt x="430" y="662"/>
                  </a:lnTo>
                  <a:lnTo>
                    <a:pt x="409" y="662"/>
                  </a:lnTo>
                  <a:lnTo>
                    <a:pt x="386" y="664"/>
                  </a:lnTo>
                  <a:lnTo>
                    <a:pt x="363" y="665"/>
                  </a:lnTo>
                  <a:lnTo>
                    <a:pt x="342" y="667"/>
                  </a:lnTo>
                  <a:lnTo>
                    <a:pt x="325" y="671"/>
                  </a:lnTo>
                  <a:lnTo>
                    <a:pt x="315" y="674"/>
                  </a:lnTo>
                  <a:lnTo>
                    <a:pt x="307" y="677"/>
                  </a:lnTo>
                  <a:lnTo>
                    <a:pt x="299" y="676"/>
                  </a:lnTo>
                  <a:lnTo>
                    <a:pt x="291" y="673"/>
                  </a:lnTo>
                  <a:lnTo>
                    <a:pt x="284" y="670"/>
                  </a:lnTo>
                  <a:lnTo>
                    <a:pt x="276" y="664"/>
                  </a:lnTo>
                  <a:lnTo>
                    <a:pt x="269" y="658"/>
                  </a:lnTo>
                  <a:lnTo>
                    <a:pt x="263" y="652"/>
                  </a:lnTo>
                  <a:lnTo>
                    <a:pt x="258" y="648"/>
                  </a:lnTo>
                  <a:lnTo>
                    <a:pt x="255" y="642"/>
                  </a:lnTo>
                  <a:lnTo>
                    <a:pt x="251" y="636"/>
                  </a:lnTo>
                  <a:lnTo>
                    <a:pt x="249" y="631"/>
                  </a:lnTo>
                  <a:lnTo>
                    <a:pt x="249" y="626"/>
                  </a:lnTo>
                  <a:lnTo>
                    <a:pt x="253" y="621"/>
                  </a:lnTo>
                  <a:lnTo>
                    <a:pt x="259" y="619"/>
                  </a:lnTo>
                  <a:lnTo>
                    <a:pt x="271" y="619"/>
                  </a:lnTo>
                  <a:lnTo>
                    <a:pt x="288" y="621"/>
                  </a:lnTo>
                  <a:lnTo>
                    <a:pt x="309" y="624"/>
                  </a:lnTo>
                  <a:lnTo>
                    <a:pt x="330" y="623"/>
                  </a:lnTo>
                  <a:lnTo>
                    <a:pt x="352" y="619"/>
                  </a:lnTo>
                  <a:lnTo>
                    <a:pt x="374" y="613"/>
                  </a:lnTo>
                  <a:lnTo>
                    <a:pt x="393" y="605"/>
                  </a:lnTo>
                  <a:lnTo>
                    <a:pt x="412" y="596"/>
                  </a:lnTo>
                  <a:lnTo>
                    <a:pt x="428" y="585"/>
                  </a:lnTo>
                  <a:lnTo>
                    <a:pt x="440" y="572"/>
                  </a:lnTo>
                  <a:lnTo>
                    <a:pt x="450" y="555"/>
                  </a:lnTo>
                  <a:lnTo>
                    <a:pt x="455" y="529"/>
                  </a:lnTo>
                  <a:lnTo>
                    <a:pt x="456" y="499"/>
                  </a:lnTo>
                  <a:lnTo>
                    <a:pt x="452" y="465"/>
                  </a:lnTo>
                  <a:lnTo>
                    <a:pt x="439" y="427"/>
                  </a:lnTo>
                  <a:lnTo>
                    <a:pt x="418" y="388"/>
                  </a:lnTo>
                  <a:lnTo>
                    <a:pt x="388" y="348"/>
                  </a:lnTo>
                  <a:lnTo>
                    <a:pt x="348" y="310"/>
                  </a:lnTo>
                  <a:lnTo>
                    <a:pt x="325" y="292"/>
                  </a:lnTo>
                  <a:lnTo>
                    <a:pt x="303" y="274"/>
                  </a:lnTo>
                  <a:lnTo>
                    <a:pt x="280" y="257"/>
                  </a:lnTo>
                  <a:lnTo>
                    <a:pt x="259" y="240"/>
                  </a:lnTo>
                  <a:lnTo>
                    <a:pt x="238" y="225"/>
                  </a:lnTo>
                  <a:lnTo>
                    <a:pt x="216" y="210"/>
                  </a:lnTo>
                  <a:lnTo>
                    <a:pt x="195" y="196"/>
                  </a:lnTo>
                  <a:lnTo>
                    <a:pt x="174" y="183"/>
                  </a:lnTo>
                  <a:lnTo>
                    <a:pt x="152" y="171"/>
                  </a:lnTo>
                  <a:lnTo>
                    <a:pt x="132" y="160"/>
                  </a:lnTo>
                  <a:lnTo>
                    <a:pt x="110" y="149"/>
                  </a:lnTo>
                  <a:lnTo>
                    <a:pt x="89" y="140"/>
                  </a:lnTo>
                  <a:lnTo>
                    <a:pt x="67" y="132"/>
                  </a:lnTo>
                  <a:lnTo>
                    <a:pt x="45" y="126"/>
                  </a:lnTo>
                  <a:lnTo>
                    <a:pt x="23" y="120"/>
                  </a:lnTo>
                  <a:lnTo>
                    <a:pt x="0" y="11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3" name="Freeform 213"/>
            <p:cNvSpPr>
              <a:spLocks/>
            </p:cNvSpPr>
            <p:nvPr/>
          </p:nvSpPr>
          <p:spPr bwMode="auto">
            <a:xfrm>
              <a:off x="725" y="3333"/>
              <a:ext cx="135" cy="295"/>
            </a:xfrm>
            <a:custGeom>
              <a:avLst/>
              <a:gdLst>
                <a:gd name="T0" fmla="*/ 85 w 271"/>
                <a:gd name="T1" fmla="*/ 2 h 589"/>
                <a:gd name="T2" fmla="*/ 100 w 271"/>
                <a:gd name="T3" fmla="*/ 22 h 589"/>
                <a:gd name="T4" fmla="*/ 120 w 271"/>
                <a:gd name="T5" fmla="*/ 54 h 589"/>
                <a:gd name="T6" fmla="*/ 136 w 271"/>
                <a:gd name="T7" fmla="*/ 93 h 589"/>
                <a:gd name="T8" fmla="*/ 137 w 271"/>
                <a:gd name="T9" fmla="*/ 114 h 589"/>
                <a:gd name="T10" fmla="*/ 125 w 271"/>
                <a:gd name="T11" fmla="*/ 125 h 589"/>
                <a:gd name="T12" fmla="*/ 106 w 271"/>
                <a:gd name="T13" fmla="*/ 147 h 589"/>
                <a:gd name="T14" fmla="*/ 89 w 271"/>
                <a:gd name="T15" fmla="*/ 177 h 589"/>
                <a:gd name="T16" fmla="*/ 140 w 271"/>
                <a:gd name="T17" fmla="*/ 234 h 589"/>
                <a:gd name="T18" fmla="*/ 137 w 271"/>
                <a:gd name="T19" fmla="*/ 269 h 589"/>
                <a:gd name="T20" fmla="*/ 122 w 271"/>
                <a:gd name="T21" fmla="*/ 358 h 589"/>
                <a:gd name="T22" fmla="*/ 81 w 271"/>
                <a:gd name="T23" fmla="*/ 473 h 589"/>
                <a:gd name="T24" fmla="*/ 0 w 271"/>
                <a:gd name="T25" fmla="*/ 585 h 589"/>
                <a:gd name="T26" fmla="*/ 4 w 271"/>
                <a:gd name="T27" fmla="*/ 586 h 589"/>
                <a:gd name="T28" fmla="*/ 12 w 271"/>
                <a:gd name="T29" fmla="*/ 588 h 589"/>
                <a:gd name="T30" fmla="*/ 23 w 271"/>
                <a:gd name="T31" fmla="*/ 589 h 589"/>
                <a:gd name="T32" fmla="*/ 36 w 271"/>
                <a:gd name="T33" fmla="*/ 588 h 589"/>
                <a:gd name="T34" fmla="*/ 53 w 271"/>
                <a:gd name="T35" fmla="*/ 584 h 589"/>
                <a:gd name="T36" fmla="*/ 76 w 271"/>
                <a:gd name="T37" fmla="*/ 577 h 589"/>
                <a:gd name="T38" fmla="*/ 95 w 271"/>
                <a:gd name="T39" fmla="*/ 570 h 589"/>
                <a:gd name="T40" fmla="*/ 103 w 271"/>
                <a:gd name="T41" fmla="*/ 568 h 589"/>
                <a:gd name="T42" fmla="*/ 127 w 271"/>
                <a:gd name="T43" fmla="*/ 527 h 589"/>
                <a:gd name="T44" fmla="*/ 175 w 271"/>
                <a:gd name="T45" fmla="*/ 426 h 589"/>
                <a:gd name="T46" fmla="*/ 213 w 271"/>
                <a:gd name="T47" fmla="*/ 291 h 589"/>
                <a:gd name="T48" fmla="*/ 208 w 271"/>
                <a:gd name="T49" fmla="*/ 151 h 589"/>
                <a:gd name="T50" fmla="*/ 212 w 271"/>
                <a:gd name="T51" fmla="*/ 142 h 589"/>
                <a:gd name="T52" fmla="*/ 231 w 271"/>
                <a:gd name="T53" fmla="*/ 151 h 589"/>
                <a:gd name="T54" fmla="*/ 243 w 271"/>
                <a:gd name="T55" fmla="*/ 199 h 589"/>
                <a:gd name="T56" fmla="*/ 241 w 271"/>
                <a:gd name="T57" fmla="*/ 292 h 589"/>
                <a:gd name="T58" fmla="*/ 213 w 271"/>
                <a:gd name="T59" fmla="*/ 413 h 589"/>
                <a:gd name="T60" fmla="*/ 145 w 271"/>
                <a:gd name="T61" fmla="*/ 545 h 589"/>
                <a:gd name="T62" fmla="*/ 151 w 271"/>
                <a:gd name="T63" fmla="*/ 540 h 589"/>
                <a:gd name="T64" fmla="*/ 165 w 271"/>
                <a:gd name="T65" fmla="*/ 531 h 589"/>
                <a:gd name="T66" fmla="*/ 180 w 271"/>
                <a:gd name="T67" fmla="*/ 527 h 589"/>
                <a:gd name="T68" fmla="*/ 191 w 271"/>
                <a:gd name="T69" fmla="*/ 539 h 589"/>
                <a:gd name="T70" fmla="*/ 269 w 271"/>
                <a:gd name="T71" fmla="*/ 419 h 589"/>
                <a:gd name="T72" fmla="*/ 259 w 271"/>
                <a:gd name="T73" fmla="*/ 260 h 589"/>
                <a:gd name="T74" fmla="*/ 258 w 271"/>
                <a:gd name="T75" fmla="*/ 174 h 589"/>
                <a:gd name="T76" fmla="*/ 242 w 271"/>
                <a:gd name="T77" fmla="*/ 112 h 589"/>
                <a:gd name="T78" fmla="*/ 225 w 271"/>
                <a:gd name="T79" fmla="*/ 86 h 589"/>
                <a:gd name="T80" fmla="*/ 187 w 271"/>
                <a:gd name="T81" fmla="*/ 63 h 589"/>
                <a:gd name="T82" fmla="*/ 137 w 271"/>
                <a:gd name="T83" fmla="*/ 33 h 589"/>
                <a:gd name="T84" fmla="*/ 95 w 271"/>
                <a:gd name="T85" fmla="*/ 8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589">
                  <a:moveTo>
                    <a:pt x="83" y="0"/>
                  </a:moveTo>
                  <a:lnTo>
                    <a:pt x="85" y="2"/>
                  </a:lnTo>
                  <a:lnTo>
                    <a:pt x="91" y="10"/>
                  </a:lnTo>
                  <a:lnTo>
                    <a:pt x="100" y="22"/>
                  </a:lnTo>
                  <a:lnTo>
                    <a:pt x="110" y="37"/>
                  </a:lnTo>
                  <a:lnTo>
                    <a:pt x="120" y="54"/>
                  </a:lnTo>
                  <a:lnTo>
                    <a:pt x="129" y="72"/>
                  </a:lnTo>
                  <a:lnTo>
                    <a:pt x="136" y="93"/>
                  </a:lnTo>
                  <a:lnTo>
                    <a:pt x="140" y="113"/>
                  </a:lnTo>
                  <a:lnTo>
                    <a:pt x="137" y="114"/>
                  </a:lnTo>
                  <a:lnTo>
                    <a:pt x="133" y="118"/>
                  </a:lnTo>
                  <a:lnTo>
                    <a:pt x="125" y="125"/>
                  </a:lnTo>
                  <a:lnTo>
                    <a:pt x="117" y="135"/>
                  </a:lnTo>
                  <a:lnTo>
                    <a:pt x="106" y="147"/>
                  </a:lnTo>
                  <a:lnTo>
                    <a:pt x="97" y="161"/>
                  </a:lnTo>
                  <a:lnTo>
                    <a:pt x="89" y="177"/>
                  </a:lnTo>
                  <a:lnTo>
                    <a:pt x="83" y="194"/>
                  </a:lnTo>
                  <a:lnTo>
                    <a:pt x="140" y="234"/>
                  </a:lnTo>
                  <a:lnTo>
                    <a:pt x="140" y="243"/>
                  </a:lnTo>
                  <a:lnTo>
                    <a:pt x="137" y="269"/>
                  </a:lnTo>
                  <a:lnTo>
                    <a:pt x="133" y="308"/>
                  </a:lnTo>
                  <a:lnTo>
                    <a:pt x="122" y="358"/>
                  </a:lnTo>
                  <a:lnTo>
                    <a:pt x="105" y="414"/>
                  </a:lnTo>
                  <a:lnTo>
                    <a:pt x="81" y="473"/>
                  </a:lnTo>
                  <a:lnTo>
                    <a:pt x="46" y="531"/>
                  </a:lnTo>
                  <a:lnTo>
                    <a:pt x="0" y="585"/>
                  </a:lnTo>
                  <a:lnTo>
                    <a:pt x="1" y="585"/>
                  </a:lnTo>
                  <a:lnTo>
                    <a:pt x="4" y="586"/>
                  </a:lnTo>
                  <a:lnTo>
                    <a:pt x="7" y="587"/>
                  </a:lnTo>
                  <a:lnTo>
                    <a:pt x="12" y="588"/>
                  </a:lnTo>
                  <a:lnTo>
                    <a:pt x="17" y="588"/>
                  </a:lnTo>
                  <a:lnTo>
                    <a:pt x="23" y="589"/>
                  </a:lnTo>
                  <a:lnTo>
                    <a:pt x="30" y="589"/>
                  </a:lnTo>
                  <a:lnTo>
                    <a:pt x="36" y="588"/>
                  </a:lnTo>
                  <a:lnTo>
                    <a:pt x="44" y="586"/>
                  </a:lnTo>
                  <a:lnTo>
                    <a:pt x="53" y="584"/>
                  </a:lnTo>
                  <a:lnTo>
                    <a:pt x="65" y="580"/>
                  </a:lnTo>
                  <a:lnTo>
                    <a:pt x="76" y="577"/>
                  </a:lnTo>
                  <a:lnTo>
                    <a:pt x="87" y="573"/>
                  </a:lnTo>
                  <a:lnTo>
                    <a:pt x="95" y="570"/>
                  </a:lnTo>
                  <a:lnTo>
                    <a:pt x="100" y="569"/>
                  </a:lnTo>
                  <a:lnTo>
                    <a:pt x="103" y="568"/>
                  </a:lnTo>
                  <a:lnTo>
                    <a:pt x="110" y="557"/>
                  </a:lnTo>
                  <a:lnTo>
                    <a:pt x="127" y="527"/>
                  </a:lnTo>
                  <a:lnTo>
                    <a:pt x="150" y="482"/>
                  </a:lnTo>
                  <a:lnTo>
                    <a:pt x="175" y="426"/>
                  </a:lnTo>
                  <a:lnTo>
                    <a:pt x="197" y="361"/>
                  </a:lnTo>
                  <a:lnTo>
                    <a:pt x="213" y="291"/>
                  </a:lnTo>
                  <a:lnTo>
                    <a:pt x="218" y="220"/>
                  </a:lnTo>
                  <a:lnTo>
                    <a:pt x="208" y="151"/>
                  </a:lnTo>
                  <a:lnTo>
                    <a:pt x="209" y="147"/>
                  </a:lnTo>
                  <a:lnTo>
                    <a:pt x="212" y="142"/>
                  </a:lnTo>
                  <a:lnTo>
                    <a:pt x="219" y="140"/>
                  </a:lnTo>
                  <a:lnTo>
                    <a:pt x="231" y="151"/>
                  </a:lnTo>
                  <a:lnTo>
                    <a:pt x="237" y="168"/>
                  </a:lnTo>
                  <a:lnTo>
                    <a:pt x="243" y="199"/>
                  </a:lnTo>
                  <a:lnTo>
                    <a:pt x="244" y="241"/>
                  </a:lnTo>
                  <a:lnTo>
                    <a:pt x="241" y="292"/>
                  </a:lnTo>
                  <a:lnTo>
                    <a:pt x="231" y="350"/>
                  </a:lnTo>
                  <a:lnTo>
                    <a:pt x="213" y="413"/>
                  </a:lnTo>
                  <a:lnTo>
                    <a:pt x="184" y="479"/>
                  </a:lnTo>
                  <a:lnTo>
                    <a:pt x="145" y="545"/>
                  </a:lnTo>
                  <a:lnTo>
                    <a:pt x="146" y="543"/>
                  </a:lnTo>
                  <a:lnTo>
                    <a:pt x="151" y="540"/>
                  </a:lnTo>
                  <a:lnTo>
                    <a:pt x="157" y="535"/>
                  </a:lnTo>
                  <a:lnTo>
                    <a:pt x="165" y="531"/>
                  </a:lnTo>
                  <a:lnTo>
                    <a:pt x="172" y="527"/>
                  </a:lnTo>
                  <a:lnTo>
                    <a:pt x="180" y="527"/>
                  </a:lnTo>
                  <a:lnTo>
                    <a:pt x="187" y="531"/>
                  </a:lnTo>
                  <a:lnTo>
                    <a:pt x="191" y="539"/>
                  </a:lnTo>
                  <a:lnTo>
                    <a:pt x="271" y="449"/>
                  </a:lnTo>
                  <a:lnTo>
                    <a:pt x="269" y="419"/>
                  </a:lnTo>
                  <a:lnTo>
                    <a:pt x="263" y="346"/>
                  </a:lnTo>
                  <a:lnTo>
                    <a:pt x="259" y="260"/>
                  </a:lnTo>
                  <a:lnTo>
                    <a:pt x="261" y="188"/>
                  </a:lnTo>
                  <a:lnTo>
                    <a:pt x="258" y="174"/>
                  </a:lnTo>
                  <a:lnTo>
                    <a:pt x="251" y="144"/>
                  </a:lnTo>
                  <a:lnTo>
                    <a:pt x="242" y="112"/>
                  </a:lnTo>
                  <a:lnTo>
                    <a:pt x="234" y="92"/>
                  </a:lnTo>
                  <a:lnTo>
                    <a:pt x="225" y="86"/>
                  </a:lnTo>
                  <a:lnTo>
                    <a:pt x="209" y="76"/>
                  </a:lnTo>
                  <a:lnTo>
                    <a:pt x="187" y="63"/>
                  </a:lnTo>
                  <a:lnTo>
                    <a:pt x="163" y="48"/>
                  </a:lnTo>
                  <a:lnTo>
                    <a:pt x="137" y="33"/>
                  </a:lnTo>
                  <a:lnTo>
                    <a:pt x="113" y="19"/>
                  </a:lnTo>
                  <a:lnTo>
                    <a:pt x="95" y="8"/>
                  </a:lnTo>
                  <a:lnTo>
                    <a:pt x="83"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4" name="Freeform 214"/>
            <p:cNvSpPr>
              <a:spLocks/>
            </p:cNvSpPr>
            <p:nvPr/>
          </p:nvSpPr>
          <p:spPr bwMode="auto">
            <a:xfrm>
              <a:off x="592" y="3252"/>
              <a:ext cx="134" cy="358"/>
            </a:xfrm>
            <a:custGeom>
              <a:avLst/>
              <a:gdLst>
                <a:gd name="T0" fmla="*/ 66 w 267"/>
                <a:gd name="T1" fmla="*/ 0 h 718"/>
                <a:gd name="T2" fmla="*/ 64 w 267"/>
                <a:gd name="T3" fmla="*/ 2 h 718"/>
                <a:gd name="T4" fmla="*/ 58 w 267"/>
                <a:gd name="T5" fmla="*/ 4 h 718"/>
                <a:gd name="T6" fmla="*/ 50 w 267"/>
                <a:gd name="T7" fmla="*/ 9 h 718"/>
                <a:gd name="T8" fmla="*/ 41 w 267"/>
                <a:gd name="T9" fmla="*/ 15 h 718"/>
                <a:gd name="T10" fmla="*/ 30 w 267"/>
                <a:gd name="T11" fmla="*/ 25 h 718"/>
                <a:gd name="T12" fmla="*/ 19 w 267"/>
                <a:gd name="T13" fmla="*/ 38 h 718"/>
                <a:gd name="T14" fmla="*/ 8 w 267"/>
                <a:gd name="T15" fmla="*/ 56 h 718"/>
                <a:gd name="T16" fmla="*/ 0 w 267"/>
                <a:gd name="T17" fmla="*/ 76 h 718"/>
                <a:gd name="T18" fmla="*/ 3 w 267"/>
                <a:gd name="T19" fmla="*/ 81 h 718"/>
                <a:gd name="T20" fmla="*/ 7 w 267"/>
                <a:gd name="T21" fmla="*/ 93 h 718"/>
                <a:gd name="T22" fmla="*/ 15 w 267"/>
                <a:gd name="T23" fmla="*/ 111 h 718"/>
                <a:gd name="T24" fmla="*/ 23 w 267"/>
                <a:gd name="T25" fmla="*/ 133 h 718"/>
                <a:gd name="T26" fmla="*/ 31 w 267"/>
                <a:gd name="T27" fmla="*/ 159 h 718"/>
                <a:gd name="T28" fmla="*/ 39 w 267"/>
                <a:gd name="T29" fmla="*/ 187 h 718"/>
                <a:gd name="T30" fmla="*/ 44 w 267"/>
                <a:gd name="T31" fmla="*/ 216 h 718"/>
                <a:gd name="T32" fmla="*/ 46 w 267"/>
                <a:gd name="T33" fmla="*/ 242 h 718"/>
                <a:gd name="T34" fmla="*/ 52 w 267"/>
                <a:gd name="T35" fmla="*/ 243 h 718"/>
                <a:gd name="T36" fmla="*/ 66 w 267"/>
                <a:gd name="T37" fmla="*/ 248 h 718"/>
                <a:gd name="T38" fmla="*/ 88 w 267"/>
                <a:gd name="T39" fmla="*/ 257 h 718"/>
                <a:gd name="T40" fmla="*/ 114 w 267"/>
                <a:gd name="T41" fmla="*/ 270 h 718"/>
                <a:gd name="T42" fmla="*/ 143 w 267"/>
                <a:gd name="T43" fmla="*/ 288 h 718"/>
                <a:gd name="T44" fmla="*/ 174 w 267"/>
                <a:gd name="T45" fmla="*/ 314 h 718"/>
                <a:gd name="T46" fmla="*/ 203 w 267"/>
                <a:gd name="T47" fmla="*/ 345 h 718"/>
                <a:gd name="T48" fmla="*/ 228 w 267"/>
                <a:gd name="T49" fmla="*/ 384 h 718"/>
                <a:gd name="T50" fmla="*/ 175 w 267"/>
                <a:gd name="T51" fmla="*/ 427 h 718"/>
                <a:gd name="T52" fmla="*/ 179 w 267"/>
                <a:gd name="T53" fmla="*/ 432 h 718"/>
                <a:gd name="T54" fmla="*/ 188 w 267"/>
                <a:gd name="T55" fmla="*/ 447 h 718"/>
                <a:gd name="T56" fmla="*/ 202 w 267"/>
                <a:gd name="T57" fmla="*/ 471 h 718"/>
                <a:gd name="T58" fmla="*/ 217 w 267"/>
                <a:gd name="T59" fmla="*/ 505 h 718"/>
                <a:gd name="T60" fmla="*/ 231 w 267"/>
                <a:gd name="T61" fmla="*/ 547 h 718"/>
                <a:gd name="T62" fmla="*/ 243 w 267"/>
                <a:gd name="T63" fmla="*/ 597 h 718"/>
                <a:gd name="T64" fmla="*/ 253 w 267"/>
                <a:gd name="T65" fmla="*/ 655 h 718"/>
                <a:gd name="T66" fmla="*/ 255 w 267"/>
                <a:gd name="T67" fmla="*/ 718 h 718"/>
                <a:gd name="T68" fmla="*/ 265 w 267"/>
                <a:gd name="T69" fmla="*/ 695 h 718"/>
                <a:gd name="T70" fmla="*/ 266 w 267"/>
                <a:gd name="T71" fmla="*/ 682 h 718"/>
                <a:gd name="T72" fmla="*/ 267 w 267"/>
                <a:gd name="T73" fmla="*/ 648 h 718"/>
                <a:gd name="T74" fmla="*/ 267 w 267"/>
                <a:gd name="T75" fmla="*/ 592 h 718"/>
                <a:gd name="T76" fmla="*/ 262 w 267"/>
                <a:gd name="T77" fmla="*/ 522 h 718"/>
                <a:gd name="T78" fmla="*/ 248 w 267"/>
                <a:gd name="T79" fmla="*/ 439 h 718"/>
                <a:gd name="T80" fmla="*/ 224 w 267"/>
                <a:gd name="T81" fmla="*/ 347 h 718"/>
                <a:gd name="T82" fmla="*/ 186 w 267"/>
                <a:gd name="T83" fmla="*/ 249 h 718"/>
                <a:gd name="T84" fmla="*/ 133 w 267"/>
                <a:gd name="T85" fmla="*/ 149 h 718"/>
                <a:gd name="T86" fmla="*/ 130 w 267"/>
                <a:gd name="T87" fmla="*/ 144 h 718"/>
                <a:gd name="T88" fmla="*/ 122 w 267"/>
                <a:gd name="T89" fmla="*/ 134 h 718"/>
                <a:gd name="T90" fmla="*/ 112 w 267"/>
                <a:gd name="T91" fmla="*/ 117 h 718"/>
                <a:gd name="T92" fmla="*/ 99 w 267"/>
                <a:gd name="T93" fmla="*/ 96 h 718"/>
                <a:gd name="T94" fmla="*/ 87 w 267"/>
                <a:gd name="T95" fmla="*/ 72 h 718"/>
                <a:gd name="T96" fmla="*/ 76 w 267"/>
                <a:gd name="T97" fmla="*/ 48 h 718"/>
                <a:gd name="T98" fmla="*/ 68 w 267"/>
                <a:gd name="T99" fmla="*/ 24 h 718"/>
                <a:gd name="T100" fmla="*/ 66 w 267"/>
                <a:gd name="T10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 h="718">
                  <a:moveTo>
                    <a:pt x="66" y="0"/>
                  </a:moveTo>
                  <a:lnTo>
                    <a:pt x="64" y="2"/>
                  </a:lnTo>
                  <a:lnTo>
                    <a:pt x="58" y="4"/>
                  </a:lnTo>
                  <a:lnTo>
                    <a:pt x="50" y="9"/>
                  </a:lnTo>
                  <a:lnTo>
                    <a:pt x="41" y="15"/>
                  </a:lnTo>
                  <a:lnTo>
                    <a:pt x="30" y="25"/>
                  </a:lnTo>
                  <a:lnTo>
                    <a:pt x="19" y="38"/>
                  </a:lnTo>
                  <a:lnTo>
                    <a:pt x="8" y="56"/>
                  </a:lnTo>
                  <a:lnTo>
                    <a:pt x="0" y="76"/>
                  </a:lnTo>
                  <a:lnTo>
                    <a:pt x="3" y="81"/>
                  </a:lnTo>
                  <a:lnTo>
                    <a:pt x="7" y="93"/>
                  </a:lnTo>
                  <a:lnTo>
                    <a:pt x="15" y="111"/>
                  </a:lnTo>
                  <a:lnTo>
                    <a:pt x="23" y="133"/>
                  </a:lnTo>
                  <a:lnTo>
                    <a:pt x="31" y="159"/>
                  </a:lnTo>
                  <a:lnTo>
                    <a:pt x="39" y="187"/>
                  </a:lnTo>
                  <a:lnTo>
                    <a:pt x="44" y="216"/>
                  </a:lnTo>
                  <a:lnTo>
                    <a:pt x="46" y="242"/>
                  </a:lnTo>
                  <a:lnTo>
                    <a:pt x="52" y="243"/>
                  </a:lnTo>
                  <a:lnTo>
                    <a:pt x="66" y="248"/>
                  </a:lnTo>
                  <a:lnTo>
                    <a:pt x="88" y="257"/>
                  </a:lnTo>
                  <a:lnTo>
                    <a:pt x="114" y="270"/>
                  </a:lnTo>
                  <a:lnTo>
                    <a:pt x="143" y="288"/>
                  </a:lnTo>
                  <a:lnTo>
                    <a:pt x="174" y="314"/>
                  </a:lnTo>
                  <a:lnTo>
                    <a:pt x="203" y="345"/>
                  </a:lnTo>
                  <a:lnTo>
                    <a:pt x="228" y="384"/>
                  </a:lnTo>
                  <a:lnTo>
                    <a:pt x="175" y="427"/>
                  </a:lnTo>
                  <a:lnTo>
                    <a:pt x="179" y="432"/>
                  </a:lnTo>
                  <a:lnTo>
                    <a:pt x="188" y="447"/>
                  </a:lnTo>
                  <a:lnTo>
                    <a:pt x="202" y="471"/>
                  </a:lnTo>
                  <a:lnTo>
                    <a:pt x="217" y="505"/>
                  </a:lnTo>
                  <a:lnTo>
                    <a:pt x="231" y="547"/>
                  </a:lnTo>
                  <a:lnTo>
                    <a:pt x="243" y="597"/>
                  </a:lnTo>
                  <a:lnTo>
                    <a:pt x="253" y="655"/>
                  </a:lnTo>
                  <a:lnTo>
                    <a:pt x="255" y="718"/>
                  </a:lnTo>
                  <a:lnTo>
                    <a:pt x="265" y="695"/>
                  </a:lnTo>
                  <a:lnTo>
                    <a:pt x="266" y="682"/>
                  </a:lnTo>
                  <a:lnTo>
                    <a:pt x="267" y="648"/>
                  </a:lnTo>
                  <a:lnTo>
                    <a:pt x="267" y="592"/>
                  </a:lnTo>
                  <a:lnTo>
                    <a:pt x="262" y="522"/>
                  </a:lnTo>
                  <a:lnTo>
                    <a:pt x="248" y="439"/>
                  </a:lnTo>
                  <a:lnTo>
                    <a:pt x="224" y="347"/>
                  </a:lnTo>
                  <a:lnTo>
                    <a:pt x="186" y="249"/>
                  </a:lnTo>
                  <a:lnTo>
                    <a:pt x="133" y="149"/>
                  </a:lnTo>
                  <a:lnTo>
                    <a:pt x="130" y="144"/>
                  </a:lnTo>
                  <a:lnTo>
                    <a:pt x="122" y="134"/>
                  </a:lnTo>
                  <a:lnTo>
                    <a:pt x="112" y="117"/>
                  </a:lnTo>
                  <a:lnTo>
                    <a:pt x="99" y="96"/>
                  </a:lnTo>
                  <a:lnTo>
                    <a:pt x="87" y="72"/>
                  </a:lnTo>
                  <a:lnTo>
                    <a:pt x="76" y="48"/>
                  </a:lnTo>
                  <a:lnTo>
                    <a:pt x="68" y="24"/>
                  </a:lnTo>
                  <a:lnTo>
                    <a:pt x="66"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5" name="Freeform 215"/>
            <p:cNvSpPr>
              <a:spLocks/>
            </p:cNvSpPr>
            <p:nvPr/>
          </p:nvSpPr>
          <p:spPr bwMode="auto">
            <a:xfrm>
              <a:off x="737" y="3321"/>
              <a:ext cx="46" cy="264"/>
            </a:xfrm>
            <a:custGeom>
              <a:avLst/>
              <a:gdLst>
                <a:gd name="T0" fmla="*/ 6 w 93"/>
                <a:gd name="T1" fmla="*/ 0 h 527"/>
                <a:gd name="T2" fmla="*/ 8 w 93"/>
                <a:gd name="T3" fmla="*/ 15 h 527"/>
                <a:gd name="T4" fmla="*/ 15 w 93"/>
                <a:gd name="T5" fmla="*/ 57 h 527"/>
                <a:gd name="T6" fmla="*/ 23 w 93"/>
                <a:gd name="T7" fmla="*/ 120 h 527"/>
                <a:gd name="T8" fmla="*/ 29 w 93"/>
                <a:gd name="T9" fmla="*/ 197 h 527"/>
                <a:gd name="T10" fmla="*/ 33 w 93"/>
                <a:gd name="T11" fmla="*/ 282 h 527"/>
                <a:gd name="T12" fmla="*/ 31 w 93"/>
                <a:gd name="T13" fmla="*/ 369 h 527"/>
                <a:gd name="T14" fmla="*/ 21 w 93"/>
                <a:gd name="T15" fmla="*/ 454 h 527"/>
                <a:gd name="T16" fmla="*/ 0 w 93"/>
                <a:gd name="T17" fmla="*/ 527 h 527"/>
                <a:gd name="T18" fmla="*/ 5 w 93"/>
                <a:gd name="T19" fmla="*/ 522 h 527"/>
                <a:gd name="T20" fmla="*/ 15 w 93"/>
                <a:gd name="T21" fmla="*/ 505 h 527"/>
                <a:gd name="T22" fmla="*/ 30 w 93"/>
                <a:gd name="T23" fmla="*/ 480 h 527"/>
                <a:gd name="T24" fmla="*/ 49 w 93"/>
                <a:gd name="T25" fmla="*/ 445 h 527"/>
                <a:gd name="T26" fmla="*/ 65 w 93"/>
                <a:gd name="T27" fmla="*/ 405 h 527"/>
                <a:gd name="T28" fmla="*/ 80 w 93"/>
                <a:gd name="T29" fmla="*/ 359 h 527"/>
                <a:gd name="T30" fmla="*/ 90 w 93"/>
                <a:gd name="T31" fmla="*/ 308 h 527"/>
                <a:gd name="T32" fmla="*/ 93 w 93"/>
                <a:gd name="T33" fmla="*/ 255 h 527"/>
                <a:gd name="T34" fmla="*/ 36 w 93"/>
                <a:gd name="T35" fmla="*/ 221 h 527"/>
                <a:gd name="T36" fmla="*/ 37 w 93"/>
                <a:gd name="T37" fmla="*/ 219 h 527"/>
                <a:gd name="T38" fmla="*/ 40 w 93"/>
                <a:gd name="T39" fmla="*/ 211 h 527"/>
                <a:gd name="T40" fmla="*/ 44 w 93"/>
                <a:gd name="T41" fmla="*/ 199 h 527"/>
                <a:gd name="T42" fmla="*/ 50 w 93"/>
                <a:gd name="T43" fmla="*/ 185 h 527"/>
                <a:gd name="T44" fmla="*/ 57 w 93"/>
                <a:gd name="T45" fmla="*/ 169 h 527"/>
                <a:gd name="T46" fmla="*/ 65 w 93"/>
                <a:gd name="T47" fmla="*/ 153 h 527"/>
                <a:gd name="T48" fmla="*/ 75 w 93"/>
                <a:gd name="T49" fmla="*/ 138 h 527"/>
                <a:gd name="T50" fmla="*/ 87 w 93"/>
                <a:gd name="T51" fmla="*/ 124 h 527"/>
                <a:gd name="T52" fmla="*/ 86 w 93"/>
                <a:gd name="T53" fmla="*/ 120 h 527"/>
                <a:gd name="T54" fmla="*/ 81 w 93"/>
                <a:gd name="T55" fmla="*/ 109 h 527"/>
                <a:gd name="T56" fmla="*/ 74 w 93"/>
                <a:gd name="T57" fmla="*/ 92 h 527"/>
                <a:gd name="T58" fmla="*/ 64 w 93"/>
                <a:gd name="T59" fmla="*/ 72 h 527"/>
                <a:gd name="T60" fmla="*/ 52 w 93"/>
                <a:gd name="T61" fmla="*/ 52 h 527"/>
                <a:gd name="T62" fmla="*/ 38 w 93"/>
                <a:gd name="T63" fmla="*/ 31 h 527"/>
                <a:gd name="T64" fmla="*/ 23 w 93"/>
                <a:gd name="T65" fmla="*/ 14 h 527"/>
                <a:gd name="T66" fmla="*/ 6 w 93"/>
                <a:gd name="T67"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527">
                  <a:moveTo>
                    <a:pt x="6" y="0"/>
                  </a:moveTo>
                  <a:lnTo>
                    <a:pt x="8" y="15"/>
                  </a:lnTo>
                  <a:lnTo>
                    <a:pt x="15" y="57"/>
                  </a:lnTo>
                  <a:lnTo>
                    <a:pt x="23" y="120"/>
                  </a:lnTo>
                  <a:lnTo>
                    <a:pt x="29" y="197"/>
                  </a:lnTo>
                  <a:lnTo>
                    <a:pt x="33" y="282"/>
                  </a:lnTo>
                  <a:lnTo>
                    <a:pt x="31" y="369"/>
                  </a:lnTo>
                  <a:lnTo>
                    <a:pt x="21" y="454"/>
                  </a:lnTo>
                  <a:lnTo>
                    <a:pt x="0" y="527"/>
                  </a:lnTo>
                  <a:lnTo>
                    <a:pt x="5" y="522"/>
                  </a:lnTo>
                  <a:lnTo>
                    <a:pt x="15" y="505"/>
                  </a:lnTo>
                  <a:lnTo>
                    <a:pt x="30" y="480"/>
                  </a:lnTo>
                  <a:lnTo>
                    <a:pt x="49" y="445"/>
                  </a:lnTo>
                  <a:lnTo>
                    <a:pt x="65" y="405"/>
                  </a:lnTo>
                  <a:lnTo>
                    <a:pt x="80" y="359"/>
                  </a:lnTo>
                  <a:lnTo>
                    <a:pt x="90" y="308"/>
                  </a:lnTo>
                  <a:lnTo>
                    <a:pt x="93" y="255"/>
                  </a:lnTo>
                  <a:lnTo>
                    <a:pt x="36" y="221"/>
                  </a:lnTo>
                  <a:lnTo>
                    <a:pt x="37" y="219"/>
                  </a:lnTo>
                  <a:lnTo>
                    <a:pt x="40" y="211"/>
                  </a:lnTo>
                  <a:lnTo>
                    <a:pt x="44" y="199"/>
                  </a:lnTo>
                  <a:lnTo>
                    <a:pt x="50" y="185"/>
                  </a:lnTo>
                  <a:lnTo>
                    <a:pt x="57" y="169"/>
                  </a:lnTo>
                  <a:lnTo>
                    <a:pt x="65" y="153"/>
                  </a:lnTo>
                  <a:lnTo>
                    <a:pt x="75" y="138"/>
                  </a:lnTo>
                  <a:lnTo>
                    <a:pt x="87" y="124"/>
                  </a:lnTo>
                  <a:lnTo>
                    <a:pt x="86" y="120"/>
                  </a:lnTo>
                  <a:lnTo>
                    <a:pt x="81" y="109"/>
                  </a:lnTo>
                  <a:lnTo>
                    <a:pt x="74" y="92"/>
                  </a:lnTo>
                  <a:lnTo>
                    <a:pt x="64" y="72"/>
                  </a:lnTo>
                  <a:lnTo>
                    <a:pt x="52" y="52"/>
                  </a:lnTo>
                  <a:lnTo>
                    <a:pt x="38" y="31"/>
                  </a:lnTo>
                  <a:lnTo>
                    <a:pt x="23" y="14"/>
                  </a:lnTo>
                  <a:lnTo>
                    <a:pt x="6" y="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6" name="Freeform 216"/>
            <p:cNvSpPr>
              <a:spLocks/>
            </p:cNvSpPr>
            <p:nvPr/>
          </p:nvSpPr>
          <p:spPr bwMode="auto">
            <a:xfrm>
              <a:off x="647" y="3012"/>
              <a:ext cx="192" cy="126"/>
            </a:xfrm>
            <a:custGeom>
              <a:avLst/>
              <a:gdLst>
                <a:gd name="T0" fmla="*/ 21 w 382"/>
                <a:gd name="T1" fmla="*/ 106 h 253"/>
                <a:gd name="T2" fmla="*/ 1 w 382"/>
                <a:gd name="T3" fmla="*/ 175 h 253"/>
                <a:gd name="T4" fmla="*/ 1 w 382"/>
                <a:gd name="T5" fmla="*/ 215 h 253"/>
                <a:gd name="T6" fmla="*/ 11 w 382"/>
                <a:gd name="T7" fmla="*/ 216 h 253"/>
                <a:gd name="T8" fmla="*/ 26 w 382"/>
                <a:gd name="T9" fmla="*/ 223 h 253"/>
                <a:gd name="T10" fmla="*/ 42 w 382"/>
                <a:gd name="T11" fmla="*/ 239 h 253"/>
                <a:gd name="T12" fmla="*/ 49 w 382"/>
                <a:gd name="T13" fmla="*/ 250 h 253"/>
                <a:gd name="T14" fmla="*/ 50 w 382"/>
                <a:gd name="T15" fmla="*/ 234 h 253"/>
                <a:gd name="T16" fmla="*/ 59 w 382"/>
                <a:gd name="T17" fmla="*/ 209 h 253"/>
                <a:gd name="T18" fmla="*/ 79 w 382"/>
                <a:gd name="T19" fmla="*/ 181 h 253"/>
                <a:gd name="T20" fmla="*/ 95 w 382"/>
                <a:gd name="T21" fmla="*/ 167 h 253"/>
                <a:gd name="T22" fmla="*/ 86 w 382"/>
                <a:gd name="T23" fmla="*/ 155 h 253"/>
                <a:gd name="T24" fmla="*/ 80 w 382"/>
                <a:gd name="T25" fmla="*/ 134 h 253"/>
                <a:gd name="T26" fmla="*/ 87 w 382"/>
                <a:gd name="T27" fmla="*/ 104 h 253"/>
                <a:gd name="T28" fmla="*/ 115 w 382"/>
                <a:gd name="T29" fmla="*/ 73 h 253"/>
                <a:gd name="T30" fmla="*/ 150 w 382"/>
                <a:gd name="T31" fmla="*/ 56 h 253"/>
                <a:gd name="T32" fmla="*/ 180 w 382"/>
                <a:gd name="T33" fmla="*/ 50 h 253"/>
                <a:gd name="T34" fmla="*/ 198 w 382"/>
                <a:gd name="T35" fmla="*/ 50 h 253"/>
                <a:gd name="T36" fmla="*/ 201 w 382"/>
                <a:gd name="T37" fmla="*/ 49 h 253"/>
                <a:gd name="T38" fmla="*/ 211 w 382"/>
                <a:gd name="T39" fmla="*/ 45 h 253"/>
                <a:gd name="T40" fmla="*/ 226 w 382"/>
                <a:gd name="T41" fmla="*/ 43 h 253"/>
                <a:gd name="T42" fmla="*/ 244 w 382"/>
                <a:gd name="T43" fmla="*/ 48 h 253"/>
                <a:gd name="T44" fmla="*/ 266 w 382"/>
                <a:gd name="T45" fmla="*/ 66 h 253"/>
                <a:gd name="T46" fmla="*/ 291 w 382"/>
                <a:gd name="T47" fmla="*/ 87 h 253"/>
                <a:gd name="T48" fmla="*/ 318 w 382"/>
                <a:gd name="T49" fmla="*/ 105 h 253"/>
                <a:gd name="T50" fmla="*/ 337 w 382"/>
                <a:gd name="T51" fmla="*/ 118 h 253"/>
                <a:gd name="T52" fmla="*/ 350 w 382"/>
                <a:gd name="T53" fmla="*/ 121 h 253"/>
                <a:gd name="T54" fmla="*/ 365 w 382"/>
                <a:gd name="T55" fmla="*/ 122 h 253"/>
                <a:gd name="T56" fmla="*/ 378 w 382"/>
                <a:gd name="T57" fmla="*/ 119 h 253"/>
                <a:gd name="T58" fmla="*/ 382 w 382"/>
                <a:gd name="T59" fmla="*/ 105 h 253"/>
                <a:gd name="T60" fmla="*/ 379 w 382"/>
                <a:gd name="T61" fmla="*/ 88 h 253"/>
                <a:gd name="T62" fmla="*/ 366 w 382"/>
                <a:gd name="T63" fmla="*/ 74 h 253"/>
                <a:gd name="T64" fmla="*/ 348 w 382"/>
                <a:gd name="T65" fmla="*/ 58 h 253"/>
                <a:gd name="T66" fmla="*/ 324 w 382"/>
                <a:gd name="T67" fmla="*/ 42 h 253"/>
                <a:gd name="T68" fmla="*/ 296 w 382"/>
                <a:gd name="T69" fmla="*/ 27 h 253"/>
                <a:gd name="T70" fmla="*/ 266 w 382"/>
                <a:gd name="T71" fmla="*/ 14 h 253"/>
                <a:gd name="T72" fmla="*/ 235 w 382"/>
                <a:gd name="T73" fmla="*/ 5 h 253"/>
                <a:gd name="T74" fmla="*/ 205 w 382"/>
                <a:gd name="T75" fmla="*/ 0 h 253"/>
                <a:gd name="T76" fmla="*/ 162 w 382"/>
                <a:gd name="T77" fmla="*/ 3 h 253"/>
                <a:gd name="T78" fmla="*/ 110 w 382"/>
                <a:gd name="T79" fmla="*/ 14 h 253"/>
                <a:gd name="T80" fmla="*/ 68 w 382"/>
                <a:gd name="T81" fmla="*/ 37 h 253"/>
                <a:gd name="T82" fmla="*/ 36 w 382"/>
                <a:gd name="T83" fmla="*/ 7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2" h="253">
                  <a:moveTo>
                    <a:pt x="25" y="94"/>
                  </a:moveTo>
                  <a:lnTo>
                    <a:pt x="21" y="106"/>
                  </a:lnTo>
                  <a:lnTo>
                    <a:pt x="10" y="136"/>
                  </a:lnTo>
                  <a:lnTo>
                    <a:pt x="1" y="175"/>
                  </a:lnTo>
                  <a:lnTo>
                    <a:pt x="0" y="215"/>
                  </a:lnTo>
                  <a:lnTo>
                    <a:pt x="1" y="215"/>
                  </a:lnTo>
                  <a:lnTo>
                    <a:pt x="6" y="215"/>
                  </a:lnTo>
                  <a:lnTo>
                    <a:pt x="11" y="216"/>
                  </a:lnTo>
                  <a:lnTo>
                    <a:pt x="18" y="218"/>
                  </a:lnTo>
                  <a:lnTo>
                    <a:pt x="26" y="223"/>
                  </a:lnTo>
                  <a:lnTo>
                    <a:pt x="34" y="230"/>
                  </a:lnTo>
                  <a:lnTo>
                    <a:pt x="42" y="239"/>
                  </a:lnTo>
                  <a:lnTo>
                    <a:pt x="49" y="253"/>
                  </a:lnTo>
                  <a:lnTo>
                    <a:pt x="49" y="250"/>
                  </a:lnTo>
                  <a:lnTo>
                    <a:pt x="49" y="243"/>
                  </a:lnTo>
                  <a:lnTo>
                    <a:pt x="50" y="234"/>
                  </a:lnTo>
                  <a:lnTo>
                    <a:pt x="54" y="223"/>
                  </a:lnTo>
                  <a:lnTo>
                    <a:pt x="59" y="209"/>
                  </a:lnTo>
                  <a:lnTo>
                    <a:pt x="68" y="195"/>
                  </a:lnTo>
                  <a:lnTo>
                    <a:pt x="79" y="181"/>
                  </a:lnTo>
                  <a:lnTo>
                    <a:pt x="97" y="169"/>
                  </a:lnTo>
                  <a:lnTo>
                    <a:pt x="95" y="167"/>
                  </a:lnTo>
                  <a:lnTo>
                    <a:pt x="91" y="163"/>
                  </a:lnTo>
                  <a:lnTo>
                    <a:pt x="86" y="155"/>
                  </a:lnTo>
                  <a:lnTo>
                    <a:pt x="83" y="146"/>
                  </a:lnTo>
                  <a:lnTo>
                    <a:pt x="80" y="134"/>
                  </a:lnTo>
                  <a:lnTo>
                    <a:pt x="82" y="120"/>
                  </a:lnTo>
                  <a:lnTo>
                    <a:pt x="87" y="104"/>
                  </a:lnTo>
                  <a:lnTo>
                    <a:pt x="99" y="88"/>
                  </a:lnTo>
                  <a:lnTo>
                    <a:pt x="115" y="73"/>
                  </a:lnTo>
                  <a:lnTo>
                    <a:pt x="132" y="63"/>
                  </a:lnTo>
                  <a:lnTo>
                    <a:pt x="150" y="56"/>
                  </a:lnTo>
                  <a:lnTo>
                    <a:pt x="166" y="51"/>
                  </a:lnTo>
                  <a:lnTo>
                    <a:pt x="180" y="50"/>
                  </a:lnTo>
                  <a:lnTo>
                    <a:pt x="190" y="50"/>
                  </a:lnTo>
                  <a:lnTo>
                    <a:pt x="198" y="50"/>
                  </a:lnTo>
                  <a:lnTo>
                    <a:pt x="200" y="50"/>
                  </a:lnTo>
                  <a:lnTo>
                    <a:pt x="201" y="49"/>
                  </a:lnTo>
                  <a:lnTo>
                    <a:pt x="205" y="48"/>
                  </a:lnTo>
                  <a:lnTo>
                    <a:pt x="211" y="45"/>
                  </a:lnTo>
                  <a:lnTo>
                    <a:pt x="218" y="43"/>
                  </a:lnTo>
                  <a:lnTo>
                    <a:pt x="226" y="43"/>
                  </a:lnTo>
                  <a:lnTo>
                    <a:pt x="235" y="44"/>
                  </a:lnTo>
                  <a:lnTo>
                    <a:pt x="244" y="48"/>
                  </a:lnTo>
                  <a:lnTo>
                    <a:pt x="254" y="56"/>
                  </a:lnTo>
                  <a:lnTo>
                    <a:pt x="266" y="66"/>
                  </a:lnTo>
                  <a:lnTo>
                    <a:pt x="277" y="76"/>
                  </a:lnTo>
                  <a:lnTo>
                    <a:pt x="291" y="87"/>
                  </a:lnTo>
                  <a:lnTo>
                    <a:pt x="305" y="96"/>
                  </a:lnTo>
                  <a:lnTo>
                    <a:pt x="318" y="105"/>
                  </a:lnTo>
                  <a:lnTo>
                    <a:pt x="328" y="112"/>
                  </a:lnTo>
                  <a:lnTo>
                    <a:pt x="337" y="118"/>
                  </a:lnTo>
                  <a:lnTo>
                    <a:pt x="344" y="120"/>
                  </a:lnTo>
                  <a:lnTo>
                    <a:pt x="350" y="121"/>
                  </a:lnTo>
                  <a:lnTo>
                    <a:pt x="357" y="122"/>
                  </a:lnTo>
                  <a:lnTo>
                    <a:pt x="365" y="122"/>
                  </a:lnTo>
                  <a:lnTo>
                    <a:pt x="372" y="121"/>
                  </a:lnTo>
                  <a:lnTo>
                    <a:pt x="378" y="119"/>
                  </a:lnTo>
                  <a:lnTo>
                    <a:pt x="381" y="113"/>
                  </a:lnTo>
                  <a:lnTo>
                    <a:pt x="382" y="105"/>
                  </a:lnTo>
                  <a:lnTo>
                    <a:pt x="381" y="95"/>
                  </a:lnTo>
                  <a:lnTo>
                    <a:pt x="379" y="88"/>
                  </a:lnTo>
                  <a:lnTo>
                    <a:pt x="373" y="81"/>
                  </a:lnTo>
                  <a:lnTo>
                    <a:pt x="366" y="74"/>
                  </a:lnTo>
                  <a:lnTo>
                    <a:pt x="358" y="66"/>
                  </a:lnTo>
                  <a:lnTo>
                    <a:pt x="348" y="58"/>
                  </a:lnTo>
                  <a:lnTo>
                    <a:pt x="336" y="50"/>
                  </a:lnTo>
                  <a:lnTo>
                    <a:pt x="324" y="42"/>
                  </a:lnTo>
                  <a:lnTo>
                    <a:pt x="311" y="35"/>
                  </a:lnTo>
                  <a:lnTo>
                    <a:pt x="296" y="27"/>
                  </a:lnTo>
                  <a:lnTo>
                    <a:pt x="281" y="21"/>
                  </a:lnTo>
                  <a:lnTo>
                    <a:pt x="266" y="14"/>
                  </a:lnTo>
                  <a:lnTo>
                    <a:pt x="251" y="10"/>
                  </a:lnTo>
                  <a:lnTo>
                    <a:pt x="235" y="5"/>
                  </a:lnTo>
                  <a:lnTo>
                    <a:pt x="220" y="3"/>
                  </a:lnTo>
                  <a:lnTo>
                    <a:pt x="205" y="0"/>
                  </a:lnTo>
                  <a:lnTo>
                    <a:pt x="190" y="0"/>
                  </a:lnTo>
                  <a:lnTo>
                    <a:pt x="162" y="3"/>
                  </a:lnTo>
                  <a:lnTo>
                    <a:pt x="136" y="7"/>
                  </a:lnTo>
                  <a:lnTo>
                    <a:pt x="110" y="14"/>
                  </a:lnTo>
                  <a:lnTo>
                    <a:pt x="89" y="25"/>
                  </a:lnTo>
                  <a:lnTo>
                    <a:pt x="68" y="37"/>
                  </a:lnTo>
                  <a:lnTo>
                    <a:pt x="50" y="53"/>
                  </a:lnTo>
                  <a:lnTo>
                    <a:pt x="36" y="72"/>
                  </a:lnTo>
                  <a:lnTo>
                    <a:pt x="25"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7" name="Freeform 217"/>
            <p:cNvSpPr>
              <a:spLocks/>
            </p:cNvSpPr>
            <p:nvPr/>
          </p:nvSpPr>
          <p:spPr bwMode="auto">
            <a:xfrm>
              <a:off x="1056" y="3305"/>
              <a:ext cx="96" cy="406"/>
            </a:xfrm>
            <a:custGeom>
              <a:avLst/>
              <a:gdLst>
                <a:gd name="T0" fmla="*/ 188 w 192"/>
                <a:gd name="T1" fmla="*/ 0 h 812"/>
                <a:gd name="T2" fmla="*/ 177 w 192"/>
                <a:gd name="T3" fmla="*/ 51 h 812"/>
                <a:gd name="T4" fmla="*/ 165 w 192"/>
                <a:gd name="T5" fmla="*/ 102 h 812"/>
                <a:gd name="T6" fmla="*/ 154 w 192"/>
                <a:gd name="T7" fmla="*/ 152 h 812"/>
                <a:gd name="T8" fmla="*/ 142 w 192"/>
                <a:gd name="T9" fmla="*/ 202 h 812"/>
                <a:gd name="T10" fmla="*/ 130 w 192"/>
                <a:gd name="T11" fmla="*/ 253 h 812"/>
                <a:gd name="T12" fmla="*/ 117 w 192"/>
                <a:gd name="T13" fmla="*/ 303 h 812"/>
                <a:gd name="T14" fmla="*/ 104 w 192"/>
                <a:gd name="T15" fmla="*/ 353 h 812"/>
                <a:gd name="T16" fmla="*/ 92 w 192"/>
                <a:gd name="T17" fmla="*/ 403 h 812"/>
                <a:gd name="T18" fmla="*/ 79 w 192"/>
                <a:gd name="T19" fmla="*/ 454 h 812"/>
                <a:gd name="T20" fmla="*/ 66 w 192"/>
                <a:gd name="T21" fmla="*/ 504 h 812"/>
                <a:gd name="T22" fmla="*/ 55 w 192"/>
                <a:gd name="T23" fmla="*/ 554 h 812"/>
                <a:gd name="T24" fmla="*/ 43 w 192"/>
                <a:gd name="T25" fmla="*/ 605 h 812"/>
                <a:gd name="T26" fmla="*/ 32 w 192"/>
                <a:gd name="T27" fmla="*/ 656 h 812"/>
                <a:gd name="T28" fmla="*/ 20 w 192"/>
                <a:gd name="T29" fmla="*/ 706 h 812"/>
                <a:gd name="T30" fmla="*/ 10 w 192"/>
                <a:gd name="T31" fmla="*/ 757 h 812"/>
                <a:gd name="T32" fmla="*/ 0 w 192"/>
                <a:gd name="T33" fmla="*/ 809 h 812"/>
                <a:gd name="T34" fmla="*/ 1 w 192"/>
                <a:gd name="T35" fmla="*/ 810 h 812"/>
                <a:gd name="T36" fmla="*/ 2 w 192"/>
                <a:gd name="T37" fmla="*/ 812 h 812"/>
                <a:gd name="T38" fmla="*/ 4 w 192"/>
                <a:gd name="T39" fmla="*/ 812 h 812"/>
                <a:gd name="T40" fmla="*/ 5 w 192"/>
                <a:gd name="T41" fmla="*/ 812 h 812"/>
                <a:gd name="T42" fmla="*/ 18 w 192"/>
                <a:gd name="T43" fmla="*/ 764 h 812"/>
                <a:gd name="T44" fmla="*/ 29 w 192"/>
                <a:gd name="T45" fmla="*/ 714 h 812"/>
                <a:gd name="T46" fmla="*/ 41 w 192"/>
                <a:gd name="T47" fmla="*/ 665 h 812"/>
                <a:gd name="T48" fmla="*/ 51 w 192"/>
                <a:gd name="T49" fmla="*/ 615 h 812"/>
                <a:gd name="T50" fmla="*/ 62 w 192"/>
                <a:gd name="T51" fmla="*/ 566 h 812"/>
                <a:gd name="T52" fmla="*/ 72 w 192"/>
                <a:gd name="T53" fmla="*/ 516 h 812"/>
                <a:gd name="T54" fmla="*/ 82 w 192"/>
                <a:gd name="T55" fmla="*/ 467 h 812"/>
                <a:gd name="T56" fmla="*/ 94 w 192"/>
                <a:gd name="T57" fmla="*/ 417 h 812"/>
                <a:gd name="T58" fmla="*/ 107 w 192"/>
                <a:gd name="T59" fmla="*/ 365 h 812"/>
                <a:gd name="T60" fmla="*/ 119 w 192"/>
                <a:gd name="T61" fmla="*/ 314 h 812"/>
                <a:gd name="T62" fmla="*/ 132 w 192"/>
                <a:gd name="T63" fmla="*/ 263 h 812"/>
                <a:gd name="T64" fmla="*/ 145 w 192"/>
                <a:gd name="T65" fmla="*/ 211 h 812"/>
                <a:gd name="T66" fmla="*/ 157 w 192"/>
                <a:gd name="T67" fmla="*/ 159 h 812"/>
                <a:gd name="T68" fmla="*/ 169 w 192"/>
                <a:gd name="T69" fmla="*/ 108 h 812"/>
                <a:gd name="T70" fmla="*/ 180 w 192"/>
                <a:gd name="T71" fmla="*/ 56 h 812"/>
                <a:gd name="T72" fmla="*/ 192 w 192"/>
                <a:gd name="T73" fmla="*/ 3 h 812"/>
                <a:gd name="T74" fmla="*/ 192 w 192"/>
                <a:gd name="T75" fmla="*/ 2 h 812"/>
                <a:gd name="T76" fmla="*/ 191 w 192"/>
                <a:gd name="T77" fmla="*/ 2 h 812"/>
                <a:gd name="T78" fmla="*/ 188 w 192"/>
                <a:gd name="T79" fmla="*/ 0 h 812"/>
                <a:gd name="T80" fmla="*/ 188 w 192"/>
                <a:gd name="T81" fmla="*/ 0 h 812"/>
                <a:gd name="T82" fmla="*/ 188 w 192"/>
                <a:gd name="T83"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812">
                  <a:moveTo>
                    <a:pt x="188" y="0"/>
                  </a:moveTo>
                  <a:lnTo>
                    <a:pt x="177" y="51"/>
                  </a:lnTo>
                  <a:lnTo>
                    <a:pt x="165" y="102"/>
                  </a:lnTo>
                  <a:lnTo>
                    <a:pt x="154" y="152"/>
                  </a:lnTo>
                  <a:lnTo>
                    <a:pt x="142" y="202"/>
                  </a:lnTo>
                  <a:lnTo>
                    <a:pt x="130" y="253"/>
                  </a:lnTo>
                  <a:lnTo>
                    <a:pt x="117" y="303"/>
                  </a:lnTo>
                  <a:lnTo>
                    <a:pt x="104" y="353"/>
                  </a:lnTo>
                  <a:lnTo>
                    <a:pt x="92" y="403"/>
                  </a:lnTo>
                  <a:lnTo>
                    <a:pt x="79" y="454"/>
                  </a:lnTo>
                  <a:lnTo>
                    <a:pt x="66" y="504"/>
                  </a:lnTo>
                  <a:lnTo>
                    <a:pt x="55" y="554"/>
                  </a:lnTo>
                  <a:lnTo>
                    <a:pt x="43" y="605"/>
                  </a:lnTo>
                  <a:lnTo>
                    <a:pt x="32" y="656"/>
                  </a:lnTo>
                  <a:lnTo>
                    <a:pt x="20" y="706"/>
                  </a:lnTo>
                  <a:lnTo>
                    <a:pt x="10" y="757"/>
                  </a:lnTo>
                  <a:lnTo>
                    <a:pt x="0" y="809"/>
                  </a:lnTo>
                  <a:lnTo>
                    <a:pt x="1" y="810"/>
                  </a:lnTo>
                  <a:lnTo>
                    <a:pt x="2" y="812"/>
                  </a:lnTo>
                  <a:lnTo>
                    <a:pt x="4" y="812"/>
                  </a:lnTo>
                  <a:lnTo>
                    <a:pt x="5" y="812"/>
                  </a:lnTo>
                  <a:lnTo>
                    <a:pt x="18" y="764"/>
                  </a:lnTo>
                  <a:lnTo>
                    <a:pt x="29" y="714"/>
                  </a:lnTo>
                  <a:lnTo>
                    <a:pt x="41" y="665"/>
                  </a:lnTo>
                  <a:lnTo>
                    <a:pt x="51" y="615"/>
                  </a:lnTo>
                  <a:lnTo>
                    <a:pt x="62" y="566"/>
                  </a:lnTo>
                  <a:lnTo>
                    <a:pt x="72" y="516"/>
                  </a:lnTo>
                  <a:lnTo>
                    <a:pt x="82" y="467"/>
                  </a:lnTo>
                  <a:lnTo>
                    <a:pt x="94" y="417"/>
                  </a:lnTo>
                  <a:lnTo>
                    <a:pt x="107" y="365"/>
                  </a:lnTo>
                  <a:lnTo>
                    <a:pt x="119" y="314"/>
                  </a:lnTo>
                  <a:lnTo>
                    <a:pt x="132" y="263"/>
                  </a:lnTo>
                  <a:lnTo>
                    <a:pt x="145" y="211"/>
                  </a:lnTo>
                  <a:lnTo>
                    <a:pt x="157" y="159"/>
                  </a:lnTo>
                  <a:lnTo>
                    <a:pt x="169" y="108"/>
                  </a:lnTo>
                  <a:lnTo>
                    <a:pt x="180" y="56"/>
                  </a:lnTo>
                  <a:lnTo>
                    <a:pt x="192" y="3"/>
                  </a:lnTo>
                  <a:lnTo>
                    <a:pt x="192" y="2"/>
                  </a:lnTo>
                  <a:lnTo>
                    <a:pt x="191" y="2"/>
                  </a:lnTo>
                  <a:lnTo>
                    <a:pt x="188" y="0"/>
                  </a:lnTo>
                  <a:lnTo>
                    <a:pt x="188" y="0"/>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8" name="Freeform 218"/>
            <p:cNvSpPr>
              <a:spLocks/>
            </p:cNvSpPr>
            <p:nvPr/>
          </p:nvSpPr>
          <p:spPr bwMode="auto">
            <a:xfrm>
              <a:off x="1130" y="3349"/>
              <a:ext cx="109" cy="405"/>
            </a:xfrm>
            <a:custGeom>
              <a:avLst/>
              <a:gdLst>
                <a:gd name="T0" fmla="*/ 214 w 218"/>
                <a:gd name="T1" fmla="*/ 2 h 810"/>
                <a:gd name="T2" fmla="*/ 201 w 218"/>
                <a:gd name="T3" fmla="*/ 52 h 810"/>
                <a:gd name="T4" fmla="*/ 187 w 218"/>
                <a:gd name="T5" fmla="*/ 103 h 810"/>
                <a:gd name="T6" fmla="*/ 173 w 218"/>
                <a:gd name="T7" fmla="*/ 152 h 810"/>
                <a:gd name="T8" fmla="*/ 160 w 218"/>
                <a:gd name="T9" fmla="*/ 203 h 810"/>
                <a:gd name="T10" fmla="*/ 146 w 218"/>
                <a:gd name="T11" fmla="*/ 253 h 810"/>
                <a:gd name="T12" fmla="*/ 134 w 218"/>
                <a:gd name="T13" fmla="*/ 304 h 810"/>
                <a:gd name="T14" fmla="*/ 120 w 218"/>
                <a:gd name="T15" fmla="*/ 355 h 810"/>
                <a:gd name="T16" fmla="*/ 107 w 218"/>
                <a:gd name="T17" fmla="*/ 405 h 810"/>
                <a:gd name="T18" fmla="*/ 95 w 218"/>
                <a:gd name="T19" fmla="*/ 456 h 810"/>
                <a:gd name="T20" fmla="*/ 81 w 218"/>
                <a:gd name="T21" fmla="*/ 506 h 810"/>
                <a:gd name="T22" fmla="*/ 68 w 218"/>
                <a:gd name="T23" fmla="*/ 556 h 810"/>
                <a:gd name="T24" fmla="*/ 54 w 218"/>
                <a:gd name="T25" fmla="*/ 607 h 810"/>
                <a:gd name="T26" fmla="*/ 42 w 218"/>
                <a:gd name="T27" fmla="*/ 658 h 810"/>
                <a:gd name="T28" fmla="*/ 28 w 218"/>
                <a:gd name="T29" fmla="*/ 708 h 810"/>
                <a:gd name="T30" fmla="*/ 14 w 218"/>
                <a:gd name="T31" fmla="*/ 758 h 810"/>
                <a:gd name="T32" fmla="*/ 0 w 218"/>
                <a:gd name="T33" fmla="*/ 809 h 810"/>
                <a:gd name="T34" fmla="*/ 0 w 218"/>
                <a:gd name="T35" fmla="*/ 810 h 810"/>
                <a:gd name="T36" fmla="*/ 1 w 218"/>
                <a:gd name="T37" fmla="*/ 810 h 810"/>
                <a:gd name="T38" fmla="*/ 2 w 218"/>
                <a:gd name="T39" fmla="*/ 809 h 810"/>
                <a:gd name="T40" fmla="*/ 4 w 218"/>
                <a:gd name="T41" fmla="*/ 807 h 810"/>
                <a:gd name="T42" fmla="*/ 19 w 218"/>
                <a:gd name="T43" fmla="*/ 758 h 810"/>
                <a:gd name="T44" fmla="*/ 32 w 218"/>
                <a:gd name="T45" fmla="*/ 708 h 810"/>
                <a:gd name="T46" fmla="*/ 47 w 218"/>
                <a:gd name="T47" fmla="*/ 658 h 810"/>
                <a:gd name="T48" fmla="*/ 61 w 218"/>
                <a:gd name="T49" fmla="*/ 607 h 810"/>
                <a:gd name="T50" fmla="*/ 74 w 218"/>
                <a:gd name="T51" fmla="*/ 557 h 810"/>
                <a:gd name="T52" fmla="*/ 88 w 218"/>
                <a:gd name="T53" fmla="*/ 507 h 810"/>
                <a:gd name="T54" fmla="*/ 100 w 218"/>
                <a:gd name="T55" fmla="*/ 456 h 810"/>
                <a:gd name="T56" fmla="*/ 113 w 218"/>
                <a:gd name="T57" fmla="*/ 405 h 810"/>
                <a:gd name="T58" fmla="*/ 126 w 218"/>
                <a:gd name="T59" fmla="*/ 355 h 810"/>
                <a:gd name="T60" fmla="*/ 138 w 218"/>
                <a:gd name="T61" fmla="*/ 304 h 810"/>
                <a:gd name="T62" fmla="*/ 152 w 218"/>
                <a:gd name="T63" fmla="*/ 253 h 810"/>
                <a:gd name="T64" fmla="*/ 165 w 218"/>
                <a:gd name="T65" fmla="*/ 203 h 810"/>
                <a:gd name="T66" fmla="*/ 178 w 218"/>
                <a:gd name="T67" fmla="*/ 152 h 810"/>
                <a:gd name="T68" fmla="*/ 191 w 218"/>
                <a:gd name="T69" fmla="*/ 101 h 810"/>
                <a:gd name="T70" fmla="*/ 204 w 218"/>
                <a:gd name="T71" fmla="*/ 51 h 810"/>
                <a:gd name="T72" fmla="*/ 218 w 218"/>
                <a:gd name="T73" fmla="*/ 1 h 810"/>
                <a:gd name="T74" fmla="*/ 218 w 218"/>
                <a:gd name="T75" fmla="*/ 0 h 810"/>
                <a:gd name="T76" fmla="*/ 217 w 218"/>
                <a:gd name="T77" fmla="*/ 0 h 810"/>
                <a:gd name="T78" fmla="*/ 216 w 218"/>
                <a:gd name="T79" fmla="*/ 1 h 810"/>
                <a:gd name="T80" fmla="*/ 214 w 218"/>
                <a:gd name="T81" fmla="*/ 2 h 810"/>
                <a:gd name="T82" fmla="*/ 214 w 218"/>
                <a:gd name="T83" fmla="*/ 2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8" h="810">
                  <a:moveTo>
                    <a:pt x="214" y="2"/>
                  </a:moveTo>
                  <a:lnTo>
                    <a:pt x="201" y="52"/>
                  </a:lnTo>
                  <a:lnTo>
                    <a:pt x="187" y="103"/>
                  </a:lnTo>
                  <a:lnTo>
                    <a:pt x="173" y="152"/>
                  </a:lnTo>
                  <a:lnTo>
                    <a:pt x="160" y="203"/>
                  </a:lnTo>
                  <a:lnTo>
                    <a:pt x="146" y="253"/>
                  </a:lnTo>
                  <a:lnTo>
                    <a:pt x="134" y="304"/>
                  </a:lnTo>
                  <a:lnTo>
                    <a:pt x="120" y="355"/>
                  </a:lnTo>
                  <a:lnTo>
                    <a:pt x="107" y="405"/>
                  </a:lnTo>
                  <a:lnTo>
                    <a:pt x="95" y="456"/>
                  </a:lnTo>
                  <a:lnTo>
                    <a:pt x="81" y="506"/>
                  </a:lnTo>
                  <a:lnTo>
                    <a:pt x="68" y="556"/>
                  </a:lnTo>
                  <a:lnTo>
                    <a:pt x="54" y="607"/>
                  </a:lnTo>
                  <a:lnTo>
                    <a:pt x="42" y="658"/>
                  </a:lnTo>
                  <a:lnTo>
                    <a:pt x="28" y="708"/>
                  </a:lnTo>
                  <a:lnTo>
                    <a:pt x="14" y="758"/>
                  </a:lnTo>
                  <a:lnTo>
                    <a:pt x="0" y="809"/>
                  </a:lnTo>
                  <a:lnTo>
                    <a:pt x="0" y="810"/>
                  </a:lnTo>
                  <a:lnTo>
                    <a:pt x="1" y="810"/>
                  </a:lnTo>
                  <a:lnTo>
                    <a:pt x="2" y="809"/>
                  </a:lnTo>
                  <a:lnTo>
                    <a:pt x="4" y="807"/>
                  </a:lnTo>
                  <a:lnTo>
                    <a:pt x="19" y="758"/>
                  </a:lnTo>
                  <a:lnTo>
                    <a:pt x="32" y="708"/>
                  </a:lnTo>
                  <a:lnTo>
                    <a:pt x="47" y="658"/>
                  </a:lnTo>
                  <a:lnTo>
                    <a:pt x="61" y="607"/>
                  </a:lnTo>
                  <a:lnTo>
                    <a:pt x="74" y="557"/>
                  </a:lnTo>
                  <a:lnTo>
                    <a:pt x="88" y="507"/>
                  </a:lnTo>
                  <a:lnTo>
                    <a:pt x="100" y="456"/>
                  </a:lnTo>
                  <a:lnTo>
                    <a:pt x="113" y="405"/>
                  </a:lnTo>
                  <a:lnTo>
                    <a:pt x="126" y="355"/>
                  </a:lnTo>
                  <a:lnTo>
                    <a:pt x="138" y="304"/>
                  </a:lnTo>
                  <a:lnTo>
                    <a:pt x="152" y="253"/>
                  </a:lnTo>
                  <a:lnTo>
                    <a:pt x="165" y="203"/>
                  </a:lnTo>
                  <a:lnTo>
                    <a:pt x="178" y="152"/>
                  </a:lnTo>
                  <a:lnTo>
                    <a:pt x="191" y="101"/>
                  </a:lnTo>
                  <a:lnTo>
                    <a:pt x="204" y="51"/>
                  </a:lnTo>
                  <a:lnTo>
                    <a:pt x="218" y="1"/>
                  </a:lnTo>
                  <a:lnTo>
                    <a:pt x="218" y="0"/>
                  </a:lnTo>
                  <a:lnTo>
                    <a:pt x="217" y="0"/>
                  </a:lnTo>
                  <a:lnTo>
                    <a:pt x="216" y="1"/>
                  </a:lnTo>
                  <a:lnTo>
                    <a:pt x="214" y="2"/>
                  </a:lnTo>
                  <a:lnTo>
                    <a:pt x="2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79" name="Freeform 219"/>
            <p:cNvSpPr>
              <a:spLocks/>
            </p:cNvSpPr>
            <p:nvPr/>
          </p:nvSpPr>
          <p:spPr bwMode="auto">
            <a:xfrm>
              <a:off x="1124" y="3333"/>
              <a:ext cx="113" cy="45"/>
            </a:xfrm>
            <a:custGeom>
              <a:avLst/>
              <a:gdLst>
                <a:gd name="T0" fmla="*/ 1 w 225"/>
                <a:gd name="T1" fmla="*/ 4 h 91"/>
                <a:gd name="T2" fmla="*/ 16 w 225"/>
                <a:gd name="T3" fmla="*/ 8 h 91"/>
                <a:gd name="T4" fmla="*/ 30 w 225"/>
                <a:gd name="T5" fmla="*/ 13 h 91"/>
                <a:gd name="T6" fmla="*/ 45 w 225"/>
                <a:gd name="T7" fmla="*/ 16 h 91"/>
                <a:gd name="T8" fmla="*/ 58 w 225"/>
                <a:gd name="T9" fmla="*/ 21 h 91"/>
                <a:gd name="T10" fmla="*/ 73 w 225"/>
                <a:gd name="T11" fmla="*/ 25 h 91"/>
                <a:gd name="T12" fmla="*/ 87 w 225"/>
                <a:gd name="T13" fmla="*/ 30 h 91"/>
                <a:gd name="T14" fmla="*/ 101 w 225"/>
                <a:gd name="T15" fmla="*/ 36 h 91"/>
                <a:gd name="T16" fmla="*/ 116 w 225"/>
                <a:gd name="T17" fmla="*/ 40 h 91"/>
                <a:gd name="T18" fmla="*/ 130 w 225"/>
                <a:gd name="T19" fmla="*/ 46 h 91"/>
                <a:gd name="T20" fmla="*/ 144 w 225"/>
                <a:gd name="T21" fmla="*/ 52 h 91"/>
                <a:gd name="T22" fmla="*/ 157 w 225"/>
                <a:gd name="T23" fmla="*/ 57 h 91"/>
                <a:gd name="T24" fmla="*/ 171 w 225"/>
                <a:gd name="T25" fmla="*/ 63 h 91"/>
                <a:gd name="T26" fmla="*/ 184 w 225"/>
                <a:gd name="T27" fmla="*/ 70 h 91"/>
                <a:gd name="T28" fmla="*/ 198 w 225"/>
                <a:gd name="T29" fmla="*/ 77 h 91"/>
                <a:gd name="T30" fmla="*/ 212 w 225"/>
                <a:gd name="T31" fmla="*/ 84 h 91"/>
                <a:gd name="T32" fmla="*/ 224 w 225"/>
                <a:gd name="T33" fmla="*/ 91 h 91"/>
                <a:gd name="T34" fmla="*/ 225 w 225"/>
                <a:gd name="T35" fmla="*/ 91 h 91"/>
                <a:gd name="T36" fmla="*/ 225 w 225"/>
                <a:gd name="T37" fmla="*/ 90 h 91"/>
                <a:gd name="T38" fmla="*/ 225 w 225"/>
                <a:gd name="T39" fmla="*/ 89 h 91"/>
                <a:gd name="T40" fmla="*/ 225 w 225"/>
                <a:gd name="T41" fmla="*/ 87 h 91"/>
                <a:gd name="T42" fmla="*/ 213 w 225"/>
                <a:gd name="T43" fmla="*/ 79 h 91"/>
                <a:gd name="T44" fmla="*/ 199 w 225"/>
                <a:gd name="T45" fmla="*/ 72 h 91"/>
                <a:gd name="T46" fmla="*/ 185 w 225"/>
                <a:gd name="T47" fmla="*/ 66 h 91"/>
                <a:gd name="T48" fmla="*/ 172 w 225"/>
                <a:gd name="T49" fmla="*/ 59 h 91"/>
                <a:gd name="T50" fmla="*/ 159 w 225"/>
                <a:gd name="T51" fmla="*/ 52 h 91"/>
                <a:gd name="T52" fmla="*/ 145 w 225"/>
                <a:gd name="T53" fmla="*/ 46 h 91"/>
                <a:gd name="T54" fmla="*/ 131 w 225"/>
                <a:gd name="T55" fmla="*/ 40 h 91"/>
                <a:gd name="T56" fmla="*/ 117 w 225"/>
                <a:gd name="T57" fmla="*/ 34 h 91"/>
                <a:gd name="T58" fmla="*/ 102 w 225"/>
                <a:gd name="T59" fmla="*/ 30 h 91"/>
                <a:gd name="T60" fmla="*/ 88 w 225"/>
                <a:gd name="T61" fmla="*/ 24 h 91"/>
                <a:gd name="T62" fmla="*/ 74 w 225"/>
                <a:gd name="T63" fmla="*/ 19 h 91"/>
                <a:gd name="T64" fmla="*/ 60 w 225"/>
                <a:gd name="T65" fmla="*/ 15 h 91"/>
                <a:gd name="T66" fmla="*/ 45 w 225"/>
                <a:gd name="T67" fmla="*/ 11 h 91"/>
                <a:gd name="T68" fmla="*/ 31 w 225"/>
                <a:gd name="T69" fmla="*/ 7 h 91"/>
                <a:gd name="T70" fmla="*/ 16 w 225"/>
                <a:gd name="T71" fmla="*/ 3 h 91"/>
                <a:gd name="T72" fmla="*/ 1 w 225"/>
                <a:gd name="T73" fmla="*/ 0 h 91"/>
                <a:gd name="T74" fmla="*/ 0 w 225"/>
                <a:gd name="T75" fmla="*/ 1 h 91"/>
                <a:gd name="T76" fmla="*/ 0 w 225"/>
                <a:gd name="T77" fmla="*/ 2 h 91"/>
                <a:gd name="T78" fmla="*/ 0 w 225"/>
                <a:gd name="T79" fmla="*/ 3 h 91"/>
                <a:gd name="T80" fmla="*/ 1 w 225"/>
                <a:gd name="T81" fmla="*/ 4 h 91"/>
                <a:gd name="T82" fmla="*/ 1 w 225"/>
                <a:gd name="T83" fmla="*/ 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91">
                  <a:moveTo>
                    <a:pt x="1" y="4"/>
                  </a:moveTo>
                  <a:lnTo>
                    <a:pt x="16" y="8"/>
                  </a:lnTo>
                  <a:lnTo>
                    <a:pt x="30" y="13"/>
                  </a:lnTo>
                  <a:lnTo>
                    <a:pt x="45" y="16"/>
                  </a:lnTo>
                  <a:lnTo>
                    <a:pt x="58" y="21"/>
                  </a:lnTo>
                  <a:lnTo>
                    <a:pt x="73" y="25"/>
                  </a:lnTo>
                  <a:lnTo>
                    <a:pt x="87" y="30"/>
                  </a:lnTo>
                  <a:lnTo>
                    <a:pt x="101" y="36"/>
                  </a:lnTo>
                  <a:lnTo>
                    <a:pt x="116" y="40"/>
                  </a:lnTo>
                  <a:lnTo>
                    <a:pt x="130" y="46"/>
                  </a:lnTo>
                  <a:lnTo>
                    <a:pt x="144" y="52"/>
                  </a:lnTo>
                  <a:lnTo>
                    <a:pt x="157" y="57"/>
                  </a:lnTo>
                  <a:lnTo>
                    <a:pt x="171" y="63"/>
                  </a:lnTo>
                  <a:lnTo>
                    <a:pt x="184" y="70"/>
                  </a:lnTo>
                  <a:lnTo>
                    <a:pt x="198" y="77"/>
                  </a:lnTo>
                  <a:lnTo>
                    <a:pt x="212" y="84"/>
                  </a:lnTo>
                  <a:lnTo>
                    <a:pt x="224" y="91"/>
                  </a:lnTo>
                  <a:lnTo>
                    <a:pt x="225" y="91"/>
                  </a:lnTo>
                  <a:lnTo>
                    <a:pt x="225" y="90"/>
                  </a:lnTo>
                  <a:lnTo>
                    <a:pt x="225" y="89"/>
                  </a:lnTo>
                  <a:lnTo>
                    <a:pt x="225" y="87"/>
                  </a:lnTo>
                  <a:lnTo>
                    <a:pt x="213" y="79"/>
                  </a:lnTo>
                  <a:lnTo>
                    <a:pt x="199" y="72"/>
                  </a:lnTo>
                  <a:lnTo>
                    <a:pt x="185" y="66"/>
                  </a:lnTo>
                  <a:lnTo>
                    <a:pt x="172" y="59"/>
                  </a:lnTo>
                  <a:lnTo>
                    <a:pt x="159" y="52"/>
                  </a:lnTo>
                  <a:lnTo>
                    <a:pt x="145" y="46"/>
                  </a:lnTo>
                  <a:lnTo>
                    <a:pt x="131" y="40"/>
                  </a:lnTo>
                  <a:lnTo>
                    <a:pt x="117" y="34"/>
                  </a:lnTo>
                  <a:lnTo>
                    <a:pt x="102" y="30"/>
                  </a:lnTo>
                  <a:lnTo>
                    <a:pt x="88" y="24"/>
                  </a:lnTo>
                  <a:lnTo>
                    <a:pt x="74" y="19"/>
                  </a:lnTo>
                  <a:lnTo>
                    <a:pt x="60" y="15"/>
                  </a:lnTo>
                  <a:lnTo>
                    <a:pt x="45" y="11"/>
                  </a:lnTo>
                  <a:lnTo>
                    <a:pt x="31" y="7"/>
                  </a:lnTo>
                  <a:lnTo>
                    <a:pt x="16" y="3"/>
                  </a:lnTo>
                  <a:lnTo>
                    <a:pt x="1" y="0"/>
                  </a:lnTo>
                  <a:lnTo>
                    <a:pt x="0" y="1"/>
                  </a:lnTo>
                  <a:lnTo>
                    <a:pt x="0" y="2"/>
                  </a:lnTo>
                  <a:lnTo>
                    <a:pt x="0" y="3"/>
                  </a:lnTo>
                  <a:lnTo>
                    <a:pt x="1"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0" name="Freeform 220"/>
            <p:cNvSpPr>
              <a:spLocks/>
            </p:cNvSpPr>
            <p:nvPr/>
          </p:nvSpPr>
          <p:spPr bwMode="auto">
            <a:xfrm>
              <a:off x="1215" y="3325"/>
              <a:ext cx="213" cy="54"/>
            </a:xfrm>
            <a:custGeom>
              <a:avLst/>
              <a:gdLst>
                <a:gd name="T0" fmla="*/ 14 w 428"/>
                <a:gd name="T1" fmla="*/ 103 h 108"/>
                <a:gd name="T2" fmla="*/ 41 w 428"/>
                <a:gd name="T3" fmla="*/ 94 h 108"/>
                <a:gd name="T4" fmla="*/ 67 w 428"/>
                <a:gd name="T5" fmla="*/ 86 h 108"/>
                <a:gd name="T6" fmla="*/ 93 w 428"/>
                <a:gd name="T7" fmla="*/ 77 h 108"/>
                <a:gd name="T8" fmla="*/ 120 w 428"/>
                <a:gd name="T9" fmla="*/ 69 h 108"/>
                <a:gd name="T10" fmla="*/ 147 w 428"/>
                <a:gd name="T11" fmla="*/ 62 h 108"/>
                <a:gd name="T12" fmla="*/ 173 w 428"/>
                <a:gd name="T13" fmla="*/ 55 h 108"/>
                <a:gd name="T14" fmla="*/ 201 w 428"/>
                <a:gd name="T15" fmla="*/ 49 h 108"/>
                <a:gd name="T16" fmla="*/ 229 w 428"/>
                <a:gd name="T17" fmla="*/ 45 h 108"/>
                <a:gd name="T18" fmla="*/ 255 w 428"/>
                <a:gd name="T19" fmla="*/ 39 h 108"/>
                <a:gd name="T20" fmla="*/ 282 w 428"/>
                <a:gd name="T21" fmla="*/ 33 h 108"/>
                <a:gd name="T22" fmla="*/ 308 w 428"/>
                <a:gd name="T23" fmla="*/ 27 h 108"/>
                <a:gd name="T24" fmla="*/ 335 w 428"/>
                <a:gd name="T25" fmla="*/ 22 h 108"/>
                <a:gd name="T26" fmla="*/ 361 w 428"/>
                <a:gd name="T27" fmla="*/ 16 h 108"/>
                <a:gd name="T28" fmla="*/ 388 w 428"/>
                <a:gd name="T29" fmla="*/ 10 h 108"/>
                <a:gd name="T30" fmla="*/ 414 w 428"/>
                <a:gd name="T31" fmla="*/ 5 h 108"/>
                <a:gd name="T32" fmla="*/ 428 w 428"/>
                <a:gd name="T33" fmla="*/ 3 h 108"/>
                <a:gd name="T34" fmla="*/ 427 w 428"/>
                <a:gd name="T35" fmla="*/ 0 h 108"/>
                <a:gd name="T36" fmla="*/ 412 w 428"/>
                <a:gd name="T37" fmla="*/ 1 h 108"/>
                <a:gd name="T38" fmla="*/ 385 w 428"/>
                <a:gd name="T39" fmla="*/ 5 h 108"/>
                <a:gd name="T40" fmla="*/ 358 w 428"/>
                <a:gd name="T41" fmla="*/ 10 h 108"/>
                <a:gd name="T42" fmla="*/ 331 w 428"/>
                <a:gd name="T43" fmla="*/ 15 h 108"/>
                <a:gd name="T44" fmla="*/ 305 w 428"/>
                <a:gd name="T45" fmla="*/ 20 h 108"/>
                <a:gd name="T46" fmla="*/ 277 w 428"/>
                <a:gd name="T47" fmla="*/ 27 h 108"/>
                <a:gd name="T48" fmla="*/ 250 w 428"/>
                <a:gd name="T49" fmla="*/ 33 h 108"/>
                <a:gd name="T50" fmla="*/ 224 w 428"/>
                <a:gd name="T51" fmla="*/ 40 h 108"/>
                <a:gd name="T52" fmla="*/ 197 w 428"/>
                <a:gd name="T53" fmla="*/ 47 h 108"/>
                <a:gd name="T54" fmla="*/ 171 w 428"/>
                <a:gd name="T55" fmla="*/ 54 h 108"/>
                <a:gd name="T56" fmla="*/ 144 w 428"/>
                <a:gd name="T57" fmla="*/ 61 h 108"/>
                <a:gd name="T58" fmla="*/ 118 w 428"/>
                <a:gd name="T59" fmla="*/ 67 h 108"/>
                <a:gd name="T60" fmla="*/ 91 w 428"/>
                <a:gd name="T61" fmla="*/ 73 h 108"/>
                <a:gd name="T62" fmla="*/ 65 w 428"/>
                <a:gd name="T63" fmla="*/ 82 h 108"/>
                <a:gd name="T64" fmla="*/ 40 w 428"/>
                <a:gd name="T65" fmla="*/ 90 h 108"/>
                <a:gd name="T66" fmla="*/ 13 w 428"/>
                <a:gd name="T67" fmla="*/ 100 h 108"/>
                <a:gd name="T68" fmla="*/ 0 w 428"/>
                <a:gd name="T69" fmla="*/ 107 h 108"/>
                <a:gd name="T70" fmla="*/ 0 w 428"/>
                <a:gd name="T71" fmla="*/ 108 h 108"/>
                <a:gd name="T72" fmla="*/ 2 w 428"/>
                <a:gd name="T7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 h="108">
                  <a:moveTo>
                    <a:pt x="2" y="108"/>
                  </a:moveTo>
                  <a:lnTo>
                    <a:pt x="14" y="103"/>
                  </a:lnTo>
                  <a:lnTo>
                    <a:pt x="28" y="99"/>
                  </a:lnTo>
                  <a:lnTo>
                    <a:pt x="41" y="94"/>
                  </a:lnTo>
                  <a:lnTo>
                    <a:pt x="53" y="90"/>
                  </a:lnTo>
                  <a:lnTo>
                    <a:pt x="67" y="86"/>
                  </a:lnTo>
                  <a:lnTo>
                    <a:pt x="80" y="82"/>
                  </a:lnTo>
                  <a:lnTo>
                    <a:pt x="93" y="77"/>
                  </a:lnTo>
                  <a:lnTo>
                    <a:pt x="106" y="73"/>
                  </a:lnTo>
                  <a:lnTo>
                    <a:pt x="120" y="69"/>
                  </a:lnTo>
                  <a:lnTo>
                    <a:pt x="133" y="65"/>
                  </a:lnTo>
                  <a:lnTo>
                    <a:pt x="147" y="62"/>
                  </a:lnTo>
                  <a:lnTo>
                    <a:pt x="161" y="58"/>
                  </a:lnTo>
                  <a:lnTo>
                    <a:pt x="173" y="55"/>
                  </a:lnTo>
                  <a:lnTo>
                    <a:pt x="187" y="53"/>
                  </a:lnTo>
                  <a:lnTo>
                    <a:pt x="201" y="49"/>
                  </a:lnTo>
                  <a:lnTo>
                    <a:pt x="215" y="47"/>
                  </a:lnTo>
                  <a:lnTo>
                    <a:pt x="229" y="45"/>
                  </a:lnTo>
                  <a:lnTo>
                    <a:pt x="241" y="42"/>
                  </a:lnTo>
                  <a:lnTo>
                    <a:pt x="255" y="39"/>
                  </a:lnTo>
                  <a:lnTo>
                    <a:pt x="268" y="37"/>
                  </a:lnTo>
                  <a:lnTo>
                    <a:pt x="282" y="33"/>
                  </a:lnTo>
                  <a:lnTo>
                    <a:pt x="294" y="31"/>
                  </a:lnTo>
                  <a:lnTo>
                    <a:pt x="308" y="27"/>
                  </a:lnTo>
                  <a:lnTo>
                    <a:pt x="322" y="25"/>
                  </a:lnTo>
                  <a:lnTo>
                    <a:pt x="335" y="22"/>
                  </a:lnTo>
                  <a:lnTo>
                    <a:pt x="348" y="19"/>
                  </a:lnTo>
                  <a:lnTo>
                    <a:pt x="361" y="16"/>
                  </a:lnTo>
                  <a:lnTo>
                    <a:pt x="375" y="14"/>
                  </a:lnTo>
                  <a:lnTo>
                    <a:pt x="388" y="10"/>
                  </a:lnTo>
                  <a:lnTo>
                    <a:pt x="401" y="8"/>
                  </a:lnTo>
                  <a:lnTo>
                    <a:pt x="414" y="5"/>
                  </a:lnTo>
                  <a:lnTo>
                    <a:pt x="428" y="3"/>
                  </a:lnTo>
                  <a:lnTo>
                    <a:pt x="428" y="3"/>
                  </a:lnTo>
                  <a:lnTo>
                    <a:pt x="428" y="1"/>
                  </a:lnTo>
                  <a:lnTo>
                    <a:pt x="427" y="0"/>
                  </a:lnTo>
                  <a:lnTo>
                    <a:pt x="426" y="0"/>
                  </a:lnTo>
                  <a:lnTo>
                    <a:pt x="412" y="1"/>
                  </a:lnTo>
                  <a:lnTo>
                    <a:pt x="398" y="3"/>
                  </a:lnTo>
                  <a:lnTo>
                    <a:pt x="385" y="5"/>
                  </a:lnTo>
                  <a:lnTo>
                    <a:pt x="371" y="8"/>
                  </a:lnTo>
                  <a:lnTo>
                    <a:pt x="358" y="10"/>
                  </a:lnTo>
                  <a:lnTo>
                    <a:pt x="345" y="12"/>
                  </a:lnTo>
                  <a:lnTo>
                    <a:pt x="331" y="15"/>
                  </a:lnTo>
                  <a:lnTo>
                    <a:pt x="317" y="18"/>
                  </a:lnTo>
                  <a:lnTo>
                    <a:pt x="305" y="20"/>
                  </a:lnTo>
                  <a:lnTo>
                    <a:pt x="291" y="24"/>
                  </a:lnTo>
                  <a:lnTo>
                    <a:pt x="277" y="27"/>
                  </a:lnTo>
                  <a:lnTo>
                    <a:pt x="264" y="30"/>
                  </a:lnTo>
                  <a:lnTo>
                    <a:pt x="250" y="33"/>
                  </a:lnTo>
                  <a:lnTo>
                    <a:pt x="238" y="37"/>
                  </a:lnTo>
                  <a:lnTo>
                    <a:pt x="224" y="40"/>
                  </a:lnTo>
                  <a:lnTo>
                    <a:pt x="211" y="44"/>
                  </a:lnTo>
                  <a:lnTo>
                    <a:pt x="197" y="47"/>
                  </a:lnTo>
                  <a:lnTo>
                    <a:pt x="185" y="50"/>
                  </a:lnTo>
                  <a:lnTo>
                    <a:pt x="171" y="54"/>
                  </a:lnTo>
                  <a:lnTo>
                    <a:pt x="157" y="57"/>
                  </a:lnTo>
                  <a:lnTo>
                    <a:pt x="144" y="61"/>
                  </a:lnTo>
                  <a:lnTo>
                    <a:pt x="131" y="63"/>
                  </a:lnTo>
                  <a:lnTo>
                    <a:pt x="118" y="67"/>
                  </a:lnTo>
                  <a:lnTo>
                    <a:pt x="104" y="70"/>
                  </a:lnTo>
                  <a:lnTo>
                    <a:pt x="91" y="73"/>
                  </a:lnTo>
                  <a:lnTo>
                    <a:pt x="79" y="78"/>
                  </a:lnTo>
                  <a:lnTo>
                    <a:pt x="65" y="82"/>
                  </a:lnTo>
                  <a:lnTo>
                    <a:pt x="52" y="86"/>
                  </a:lnTo>
                  <a:lnTo>
                    <a:pt x="40" y="90"/>
                  </a:lnTo>
                  <a:lnTo>
                    <a:pt x="27" y="95"/>
                  </a:lnTo>
                  <a:lnTo>
                    <a:pt x="13" y="100"/>
                  </a:lnTo>
                  <a:lnTo>
                    <a:pt x="0" y="106"/>
                  </a:lnTo>
                  <a:lnTo>
                    <a:pt x="0" y="107"/>
                  </a:lnTo>
                  <a:lnTo>
                    <a:pt x="0" y="107"/>
                  </a:lnTo>
                  <a:lnTo>
                    <a:pt x="0" y="108"/>
                  </a:lnTo>
                  <a:lnTo>
                    <a:pt x="2" y="108"/>
                  </a:lnTo>
                  <a:lnTo>
                    <a:pt x="2"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1" name="Freeform 221"/>
            <p:cNvSpPr>
              <a:spLocks/>
            </p:cNvSpPr>
            <p:nvPr/>
          </p:nvSpPr>
          <p:spPr bwMode="auto">
            <a:xfrm>
              <a:off x="1228" y="3370"/>
              <a:ext cx="75" cy="127"/>
            </a:xfrm>
            <a:custGeom>
              <a:avLst/>
              <a:gdLst>
                <a:gd name="T0" fmla="*/ 0 w 151"/>
                <a:gd name="T1" fmla="*/ 1 h 253"/>
                <a:gd name="T2" fmla="*/ 7 w 151"/>
                <a:gd name="T3" fmla="*/ 17 h 253"/>
                <a:gd name="T4" fmla="*/ 14 w 151"/>
                <a:gd name="T5" fmla="*/ 33 h 253"/>
                <a:gd name="T6" fmla="*/ 21 w 151"/>
                <a:gd name="T7" fmla="*/ 48 h 253"/>
                <a:gd name="T8" fmla="*/ 28 w 151"/>
                <a:gd name="T9" fmla="*/ 64 h 253"/>
                <a:gd name="T10" fmla="*/ 35 w 151"/>
                <a:gd name="T11" fmla="*/ 79 h 253"/>
                <a:gd name="T12" fmla="*/ 43 w 151"/>
                <a:gd name="T13" fmla="*/ 94 h 253"/>
                <a:gd name="T14" fmla="*/ 50 w 151"/>
                <a:gd name="T15" fmla="*/ 109 h 253"/>
                <a:gd name="T16" fmla="*/ 59 w 151"/>
                <a:gd name="T17" fmla="*/ 124 h 253"/>
                <a:gd name="T18" fmla="*/ 69 w 151"/>
                <a:gd name="T19" fmla="*/ 141 h 253"/>
                <a:gd name="T20" fmla="*/ 79 w 151"/>
                <a:gd name="T21" fmla="*/ 157 h 253"/>
                <a:gd name="T22" fmla="*/ 90 w 151"/>
                <a:gd name="T23" fmla="*/ 174 h 253"/>
                <a:gd name="T24" fmla="*/ 100 w 151"/>
                <a:gd name="T25" fmla="*/ 190 h 253"/>
                <a:gd name="T26" fmla="*/ 112 w 151"/>
                <a:gd name="T27" fmla="*/ 206 h 253"/>
                <a:gd name="T28" fmla="*/ 123 w 151"/>
                <a:gd name="T29" fmla="*/ 221 h 253"/>
                <a:gd name="T30" fmla="*/ 135 w 151"/>
                <a:gd name="T31" fmla="*/ 237 h 253"/>
                <a:gd name="T32" fmla="*/ 146 w 151"/>
                <a:gd name="T33" fmla="*/ 252 h 253"/>
                <a:gd name="T34" fmla="*/ 147 w 151"/>
                <a:gd name="T35" fmla="*/ 253 h 253"/>
                <a:gd name="T36" fmla="*/ 150 w 151"/>
                <a:gd name="T37" fmla="*/ 252 h 253"/>
                <a:gd name="T38" fmla="*/ 151 w 151"/>
                <a:gd name="T39" fmla="*/ 251 h 253"/>
                <a:gd name="T40" fmla="*/ 151 w 151"/>
                <a:gd name="T41" fmla="*/ 250 h 253"/>
                <a:gd name="T42" fmla="*/ 142 w 151"/>
                <a:gd name="T43" fmla="*/ 236 h 253"/>
                <a:gd name="T44" fmla="*/ 131 w 151"/>
                <a:gd name="T45" fmla="*/ 221 h 253"/>
                <a:gd name="T46" fmla="*/ 122 w 151"/>
                <a:gd name="T47" fmla="*/ 207 h 253"/>
                <a:gd name="T48" fmla="*/ 112 w 151"/>
                <a:gd name="T49" fmla="*/ 192 h 253"/>
                <a:gd name="T50" fmla="*/ 101 w 151"/>
                <a:gd name="T51" fmla="*/ 178 h 253"/>
                <a:gd name="T52" fmla="*/ 92 w 151"/>
                <a:gd name="T53" fmla="*/ 163 h 253"/>
                <a:gd name="T54" fmla="*/ 82 w 151"/>
                <a:gd name="T55" fmla="*/ 149 h 253"/>
                <a:gd name="T56" fmla="*/ 73 w 151"/>
                <a:gd name="T57" fmla="*/ 134 h 253"/>
                <a:gd name="T58" fmla="*/ 62 w 151"/>
                <a:gd name="T59" fmla="*/ 118 h 253"/>
                <a:gd name="T60" fmla="*/ 53 w 151"/>
                <a:gd name="T61" fmla="*/ 101 h 253"/>
                <a:gd name="T62" fmla="*/ 44 w 151"/>
                <a:gd name="T63" fmla="*/ 85 h 253"/>
                <a:gd name="T64" fmla="*/ 36 w 151"/>
                <a:gd name="T65" fmla="*/ 68 h 253"/>
                <a:gd name="T66" fmla="*/ 28 w 151"/>
                <a:gd name="T67" fmla="*/ 52 h 253"/>
                <a:gd name="T68" fmla="*/ 20 w 151"/>
                <a:gd name="T69" fmla="*/ 34 h 253"/>
                <a:gd name="T70" fmla="*/ 11 w 151"/>
                <a:gd name="T71" fmla="*/ 17 h 253"/>
                <a:gd name="T72" fmla="*/ 3 w 151"/>
                <a:gd name="T73" fmla="*/ 0 h 253"/>
                <a:gd name="T74" fmla="*/ 3 w 151"/>
                <a:gd name="T75" fmla="*/ 0 h 253"/>
                <a:gd name="T76" fmla="*/ 2 w 151"/>
                <a:gd name="T77" fmla="*/ 0 h 253"/>
                <a:gd name="T78" fmla="*/ 0 w 151"/>
                <a:gd name="T79" fmla="*/ 0 h 253"/>
                <a:gd name="T80" fmla="*/ 0 w 151"/>
                <a:gd name="T81" fmla="*/ 1 h 253"/>
                <a:gd name="T82" fmla="*/ 0 w 151"/>
                <a:gd name="T83" fmla="*/ 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 h="253">
                  <a:moveTo>
                    <a:pt x="0" y="1"/>
                  </a:moveTo>
                  <a:lnTo>
                    <a:pt x="7" y="17"/>
                  </a:lnTo>
                  <a:lnTo>
                    <a:pt x="14" y="33"/>
                  </a:lnTo>
                  <a:lnTo>
                    <a:pt x="21" y="48"/>
                  </a:lnTo>
                  <a:lnTo>
                    <a:pt x="28" y="64"/>
                  </a:lnTo>
                  <a:lnTo>
                    <a:pt x="35" y="79"/>
                  </a:lnTo>
                  <a:lnTo>
                    <a:pt x="43" y="94"/>
                  </a:lnTo>
                  <a:lnTo>
                    <a:pt x="50" y="109"/>
                  </a:lnTo>
                  <a:lnTo>
                    <a:pt x="59" y="124"/>
                  </a:lnTo>
                  <a:lnTo>
                    <a:pt x="69" y="141"/>
                  </a:lnTo>
                  <a:lnTo>
                    <a:pt x="79" y="157"/>
                  </a:lnTo>
                  <a:lnTo>
                    <a:pt x="90" y="174"/>
                  </a:lnTo>
                  <a:lnTo>
                    <a:pt x="100" y="190"/>
                  </a:lnTo>
                  <a:lnTo>
                    <a:pt x="112" y="206"/>
                  </a:lnTo>
                  <a:lnTo>
                    <a:pt x="123" y="221"/>
                  </a:lnTo>
                  <a:lnTo>
                    <a:pt x="135" y="237"/>
                  </a:lnTo>
                  <a:lnTo>
                    <a:pt x="146" y="252"/>
                  </a:lnTo>
                  <a:lnTo>
                    <a:pt x="147" y="253"/>
                  </a:lnTo>
                  <a:lnTo>
                    <a:pt x="150" y="252"/>
                  </a:lnTo>
                  <a:lnTo>
                    <a:pt x="151" y="251"/>
                  </a:lnTo>
                  <a:lnTo>
                    <a:pt x="151" y="250"/>
                  </a:lnTo>
                  <a:lnTo>
                    <a:pt x="142" y="236"/>
                  </a:lnTo>
                  <a:lnTo>
                    <a:pt x="131" y="221"/>
                  </a:lnTo>
                  <a:lnTo>
                    <a:pt x="122" y="207"/>
                  </a:lnTo>
                  <a:lnTo>
                    <a:pt x="112" y="192"/>
                  </a:lnTo>
                  <a:lnTo>
                    <a:pt x="101" y="178"/>
                  </a:lnTo>
                  <a:lnTo>
                    <a:pt x="92" y="163"/>
                  </a:lnTo>
                  <a:lnTo>
                    <a:pt x="82" y="149"/>
                  </a:lnTo>
                  <a:lnTo>
                    <a:pt x="73" y="134"/>
                  </a:lnTo>
                  <a:lnTo>
                    <a:pt x="62" y="118"/>
                  </a:lnTo>
                  <a:lnTo>
                    <a:pt x="53" y="101"/>
                  </a:lnTo>
                  <a:lnTo>
                    <a:pt x="44" y="85"/>
                  </a:lnTo>
                  <a:lnTo>
                    <a:pt x="36" y="68"/>
                  </a:lnTo>
                  <a:lnTo>
                    <a:pt x="28" y="52"/>
                  </a:lnTo>
                  <a:lnTo>
                    <a:pt x="20" y="34"/>
                  </a:lnTo>
                  <a:lnTo>
                    <a:pt x="11" y="17"/>
                  </a:lnTo>
                  <a:lnTo>
                    <a:pt x="3" y="0"/>
                  </a:lnTo>
                  <a:lnTo>
                    <a:pt x="3" y="0"/>
                  </a:lnTo>
                  <a:lnTo>
                    <a:pt x="2"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2" name="Freeform 222"/>
            <p:cNvSpPr>
              <a:spLocks/>
            </p:cNvSpPr>
            <p:nvPr/>
          </p:nvSpPr>
          <p:spPr bwMode="auto">
            <a:xfrm>
              <a:off x="1110" y="3688"/>
              <a:ext cx="154" cy="73"/>
            </a:xfrm>
            <a:custGeom>
              <a:avLst/>
              <a:gdLst>
                <a:gd name="T0" fmla="*/ 48 w 307"/>
                <a:gd name="T1" fmla="*/ 131 h 145"/>
                <a:gd name="T2" fmla="*/ 38 w 307"/>
                <a:gd name="T3" fmla="*/ 137 h 145"/>
                <a:gd name="T4" fmla="*/ 25 w 307"/>
                <a:gd name="T5" fmla="*/ 143 h 145"/>
                <a:gd name="T6" fmla="*/ 12 w 307"/>
                <a:gd name="T7" fmla="*/ 139 h 145"/>
                <a:gd name="T8" fmla="*/ 8 w 307"/>
                <a:gd name="T9" fmla="*/ 127 h 145"/>
                <a:gd name="T10" fmla="*/ 14 w 307"/>
                <a:gd name="T11" fmla="*/ 113 h 145"/>
                <a:gd name="T12" fmla="*/ 33 w 307"/>
                <a:gd name="T13" fmla="*/ 102 h 145"/>
                <a:gd name="T14" fmla="*/ 53 w 307"/>
                <a:gd name="T15" fmla="*/ 91 h 145"/>
                <a:gd name="T16" fmla="*/ 72 w 307"/>
                <a:gd name="T17" fmla="*/ 80 h 145"/>
                <a:gd name="T18" fmla="*/ 93 w 307"/>
                <a:gd name="T19" fmla="*/ 71 h 145"/>
                <a:gd name="T20" fmla="*/ 116 w 307"/>
                <a:gd name="T21" fmla="*/ 61 h 145"/>
                <a:gd name="T22" fmla="*/ 142 w 307"/>
                <a:gd name="T23" fmla="*/ 55 h 145"/>
                <a:gd name="T24" fmla="*/ 167 w 307"/>
                <a:gd name="T25" fmla="*/ 49 h 145"/>
                <a:gd name="T26" fmla="*/ 192 w 307"/>
                <a:gd name="T27" fmla="*/ 43 h 145"/>
                <a:gd name="T28" fmla="*/ 219 w 307"/>
                <a:gd name="T29" fmla="*/ 36 h 145"/>
                <a:gd name="T30" fmla="*/ 244 w 307"/>
                <a:gd name="T31" fmla="*/ 30 h 145"/>
                <a:gd name="T32" fmla="*/ 269 w 307"/>
                <a:gd name="T33" fmla="*/ 23 h 145"/>
                <a:gd name="T34" fmla="*/ 294 w 307"/>
                <a:gd name="T35" fmla="*/ 14 h 145"/>
                <a:gd name="T36" fmla="*/ 307 w 307"/>
                <a:gd name="T37" fmla="*/ 7 h 145"/>
                <a:gd name="T38" fmla="*/ 305 w 307"/>
                <a:gd name="T39" fmla="*/ 2 h 145"/>
                <a:gd name="T40" fmla="*/ 283 w 307"/>
                <a:gd name="T41" fmla="*/ 5 h 145"/>
                <a:gd name="T42" fmla="*/ 243 w 307"/>
                <a:gd name="T43" fmla="*/ 15 h 145"/>
                <a:gd name="T44" fmla="*/ 204 w 307"/>
                <a:gd name="T45" fmla="*/ 28 h 145"/>
                <a:gd name="T46" fmla="*/ 163 w 307"/>
                <a:gd name="T47" fmla="*/ 41 h 145"/>
                <a:gd name="T48" fmla="*/ 127 w 307"/>
                <a:gd name="T49" fmla="*/ 53 h 145"/>
                <a:gd name="T50" fmla="*/ 91 w 307"/>
                <a:gd name="T51" fmla="*/ 65 h 145"/>
                <a:gd name="T52" fmla="*/ 57 w 307"/>
                <a:gd name="T53" fmla="*/ 80 h 145"/>
                <a:gd name="T54" fmla="*/ 24 w 307"/>
                <a:gd name="T55" fmla="*/ 99 h 145"/>
                <a:gd name="T56" fmla="*/ 6 w 307"/>
                <a:gd name="T57" fmla="*/ 114 h 145"/>
                <a:gd name="T58" fmla="*/ 0 w 307"/>
                <a:gd name="T59" fmla="*/ 125 h 145"/>
                <a:gd name="T60" fmla="*/ 6 w 307"/>
                <a:gd name="T61" fmla="*/ 139 h 145"/>
                <a:gd name="T62" fmla="*/ 18 w 307"/>
                <a:gd name="T63" fmla="*/ 145 h 145"/>
                <a:gd name="T64" fmla="*/ 32 w 307"/>
                <a:gd name="T65" fmla="*/ 141 h 145"/>
                <a:gd name="T66" fmla="*/ 46 w 307"/>
                <a:gd name="T67" fmla="*/ 133 h 145"/>
                <a:gd name="T68" fmla="*/ 53 w 307"/>
                <a:gd name="T69" fmla="*/ 128 h 145"/>
                <a:gd name="T70" fmla="*/ 53 w 307"/>
                <a:gd name="T71" fmla="*/ 127 h 145"/>
                <a:gd name="T72" fmla="*/ 53 w 307"/>
                <a:gd name="T7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7" h="145">
                  <a:moveTo>
                    <a:pt x="53" y="127"/>
                  </a:moveTo>
                  <a:lnTo>
                    <a:pt x="48" y="131"/>
                  </a:lnTo>
                  <a:lnTo>
                    <a:pt x="42" y="134"/>
                  </a:lnTo>
                  <a:lnTo>
                    <a:pt x="38" y="137"/>
                  </a:lnTo>
                  <a:lnTo>
                    <a:pt x="32" y="141"/>
                  </a:lnTo>
                  <a:lnTo>
                    <a:pt x="25" y="143"/>
                  </a:lnTo>
                  <a:lnTo>
                    <a:pt x="18" y="142"/>
                  </a:lnTo>
                  <a:lnTo>
                    <a:pt x="12" y="139"/>
                  </a:lnTo>
                  <a:lnTo>
                    <a:pt x="9" y="134"/>
                  </a:lnTo>
                  <a:lnTo>
                    <a:pt x="8" y="127"/>
                  </a:lnTo>
                  <a:lnTo>
                    <a:pt x="9" y="120"/>
                  </a:lnTo>
                  <a:lnTo>
                    <a:pt x="14" y="113"/>
                  </a:lnTo>
                  <a:lnTo>
                    <a:pt x="23" y="107"/>
                  </a:lnTo>
                  <a:lnTo>
                    <a:pt x="33" y="102"/>
                  </a:lnTo>
                  <a:lnTo>
                    <a:pt x="42" y="97"/>
                  </a:lnTo>
                  <a:lnTo>
                    <a:pt x="53" y="91"/>
                  </a:lnTo>
                  <a:lnTo>
                    <a:pt x="63" y="86"/>
                  </a:lnTo>
                  <a:lnTo>
                    <a:pt x="72" y="80"/>
                  </a:lnTo>
                  <a:lnTo>
                    <a:pt x="83" y="75"/>
                  </a:lnTo>
                  <a:lnTo>
                    <a:pt x="93" y="71"/>
                  </a:lnTo>
                  <a:lnTo>
                    <a:pt x="103" y="66"/>
                  </a:lnTo>
                  <a:lnTo>
                    <a:pt x="116" y="61"/>
                  </a:lnTo>
                  <a:lnTo>
                    <a:pt x="129" y="58"/>
                  </a:lnTo>
                  <a:lnTo>
                    <a:pt x="142" y="55"/>
                  </a:lnTo>
                  <a:lnTo>
                    <a:pt x="154" y="51"/>
                  </a:lnTo>
                  <a:lnTo>
                    <a:pt x="167" y="49"/>
                  </a:lnTo>
                  <a:lnTo>
                    <a:pt x="180" y="45"/>
                  </a:lnTo>
                  <a:lnTo>
                    <a:pt x="192" y="43"/>
                  </a:lnTo>
                  <a:lnTo>
                    <a:pt x="205" y="40"/>
                  </a:lnTo>
                  <a:lnTo>
                    <a:pt x="219" y="36"/>
                  </a:lnTo>
                  <a:lnTo>
                    <a:pt x="231" y="34"/>
                  </a:lnTo>
                  <a:lnTo>
                    <a:pt x="244" y="30"/>
                  </a:lnTo>
                  <a:lnTo>
                    <a:pt x="257" y="27"/>
                  </a:lnTo>
                  <a:lnTo>
                    <a:pt x="269" y="23"/>
                  </a:lnTo>
                  <a:lnTo>
                    <a:pt x="282" y="19"/>
                  </a:lnTo>
                  <a:lnTo>
                    <a:pt x="294" y="14"/>
                  </a:lnTo>
                  <a:lnTo>
                    <a:pt x="306" y="10"/>
                  </a:lnTo>
                  <a:lnTo>
                    <a:pt x="307" y="7"/>
                  </a:lnTo>
                  <a:lnTo>
                    <a:pt x="307" y="5"/>
                  </a:lnTo>
                  <a:lnTo>
                    <a:pt x="305" y="2"/>
                  </a:lnTo>
                  <a:lnTo>
                    <a:pt x="304" y="0"/>
                  </a:lnTo>
                  <a:lnTo>
                    <a:pt x="283" y="5"/>
                  </a:lnTo>
                  <a:lnTo>
                    <a:pt x="264" y="10"/>
                  </a:lnTo>
                  <a:lnTo>
                    <a:pt x="243" y="15"/>
                  </a:lnTo>
                  <a:lnTo>
                    <a:pt x="223" y="21"/>
                  </a:lnTo>
                  <a:lnTo>
                    <a:pt x="204" y="28"/>
                  </a:lnTo>
                  <a:lnTo>
                    <a:pt x="184" y="35"/>
                  </a:lnTo>
                  <a:lnTo>
                    <a:pt x="163" y="41"/>
                  </a:lnTo>
                  <a:lnTo>
                    <a:pt x="144" y="48"/>
                  </a:lnTo>
                  <a:lnTo>
                    <a:pt x="127" y="53"/>
                  </a:lnTo>
                  <a:lnTo>
                    <a:pt x="108" y="59"/>
                  </a:lnTo>
                  <a:lnTo>
                    <a:pt x="91" y="65"/>
                  </a:lnTo>
                  <a:lnTo>
                    <a:pt x="74" y="72"/>
                  </a:lnTo>
                  <a:lnTo>
                    <a:pt x="57" y="80"/>
                  </a:lnTo>
                  <a:lnTo>
                    <a:pt x="40" y="89"/>
                  </a:lnTo>
                  <a:lnTo>
                    <a:pt x="24" y="99"/>
                  </a:lnTo>
                  <a:lnTo>
                    <a:pt x="9" y="111"/>
                  </a:lnTo>
                  <a:lnTo>
                    <a:pt x="6" y="114"/>
                  </a:lnTo>
                  <a:lnTo>
                    <a:pt x="2" y="119"/>
                  </a:lnTo>
                  <a:lnTo>
                    <a:pt x="0" y="125"/>
                  </a:lnTo>
                  <a:lnTo>
                    <a:pt x="0" y="131"/>
                  </a:lnTo>
                  <a:lnTo>
                    <a:pt x="6" y="139"/>
                  </a:lnTo>
                  <a:lnTo>
                    <a:pt x="11" y="143"/>
                  </a:lnTo>
                  <a:lnTo>
                    <a:pt x="18" y="145"/>
                  </a:lnTo>
                  <a:lnTo>
                    <a:pt x="25" y="144"/>
                  </a:lnTo>
                  <a:lnTo>
                    <a:pt x="32" y="141"/>
                  </a:lnTo>
                  <a:lnTo>
                    <a:pt x="39" y="137"/>
                  </a:lnTo>
                  <a:lnTo>
                    <a:pt x="46" y="133"/>
                  </a:lnTo>
                  <a:lnTo>
                    <a:pt x="53" y="128"/>
                  </a:lnTo>
                  <a:lnTo>
                    <a:pt x="53" y="128"/>
                  </a:lnTo>
                  <a:lnTo>
                    <a:pt x="53" y="127"/>
                  </a:lnTo>
                  <a:lnTo>
                    <a:pt x="53" y="127"/>
                  </a:lnTo>
                  <a:lnTo>
                    <a:pt x="53" y="127"/>
                  </a:lnTo>
                  <a:lnTo>
                    <a:pt x="53"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3" name="Freeform 223"/>
            <p:cNvSpPr>
              <a:spLocks/>
            </p:cNvSpPr>
            <p:nvPr/>
          </p:nvSpPr>
          <p:spPr bwMode="auto">
            <a:xfrm>
              <a:off x="771" y="3742"/>
              <a:ext cx="166" cy="16"/>
            </a:xfrm>
            <a:custGeom>
              <a:avLst/>
              <a:gdLst>
                <a:gd name="T0" fmla="*/ 2 w 331"/>
                <a:gd name="T1" fmla="*/ 4 h 34"/>
                <a:gd name="T2" fmla="*/ 22 w 331"/>
                <a:gd name="T3" fmla="*/ 6 h 34"/>
                <a:gd name="T4" fmla="*/ 42 w 331"/>
                <a:gd name="T5" fmla="*/ 9 h 34"/>
                <a:gd name="T6" fmla="*/ 63 w 331"/>
                <a:gd name="T7" fmla="*/ 11 h 34"/>
                <a:gd name="T8" fmla="*/ 83 w 331"/>
                <a:gd name="T9" fmla="*/ 13 h 34"/>
                <a:gd name="T10" fmla="*/ 104 w 331"/>
                <a:gd name="T11" fmla="*/ 15 h 34"/>
                <a:gd name="T12" fmla="*/ 124 w 331"/>
                <a:gd name="T13" fmla="*/ 18 h 34"/>
                <a:gd name="T14" fmla="*/ 144 w 331"/>
                <a:gd name="T15" fmla="*/ 20 h 34"/>
                <a:gd name="T16" fmla="*/ 165 w 331"/>
                <a:gd name="T17" fmla="*/ 22 h 34"/>
                <a:gd name="T18" fmla="*/ 186 w 331"/>
                <a:gd name="T19" fmla="*/ 24 h 34"/>
                <a:gd name="T20" fmla="*/ 207 w 331"/>
                <a:gd name="T21" fmla="*/ 26 h 34"/>
                <a:gd name="T22" fmla="*/ 227 w 331"/>
                <a:gd name="T23" fmla="*/ 27 h 34"/>
                <a:gd name="T24" fmla="*/ 248 w 331"/>
                <a:gd name="T25" fmla="*/ 29 h 34"/>
                <a:gd name="T26" fmla="*/ 268 w 331"/>
                <a:gd name="T27" fmla="*/ 30 h 34"/>
                <a:gd name="T28" fmla="*/ 288 w 331"/>
                <a:gd name="T29" fmla="*/ 32 h 34"/>
                <a:gd name="T30" fmla="*/ 309 w 331"/>
                <a:gd name="T31" fmla="*/ 33 h 34"/>
                <a:gd name="T32" fmla="*/ 330 w 331"/>
                <a:gd name="T33" fmla="*/ 34 h 34"/>
                <a:gd name="T34" fmla="*/ 331 w 331"/>
                <a:gd name="T35" fmla="*/ 33 h 34"/>
                <a:gd name="T36" fmla="*/ 331 w 331"/>
                <a:gd name="T37" fmla="*/ 30 h 34"/>
                <a:gd name="T38" fmla="*/ 330 w 331"/>
                <a:gd name="T39" fmla="*/ 27 h 34"/>
                <a:gd name="T40" fmla="*/ 328 w 331"/>
                <a:gd name="T41" fmla="*/ 26 h 34"/>
                <a:gd name="T42" fmla="*/ 307 w 331"/>
                <a:gd name="T43" fmla="*/ 24 h 34"/>
                <a:gd name="T44" fmla="*/ 287 w 331"/>
                <a:gd name="T45" fmla="*/ 20 h 34"/>
                <a:gd name="T46" fmla="*/ 267 w 331"/>
                <a:gd name="T47" fmla="*/ 18 h 34"/>
                <a:gd name="T48" fmla="*/ 246 w 331"/>
                <a:gd name="T49" fmla="*/ 17 h 34"/>
                <a:gd name="T50" fmla="*/ 225 w 331"/>
                <a:gd name="T51" fmla="*/ 14 h 34"/>
                <a:gd name="T52" fmla="*/ 206 w 331"/>
                <a:gd name="T53" fmla="*/ 13 h 34"/>
                <a:gd name="T54" fmla="*/ 185 w 331"/>
                <a:gd name="T55" fmla="*/ 11 h 34"/>
                <a:gd name="T56" fmla="*/ 164 w 331"/>
                <a:gd name="T57" fmla="*/ 10 h 34"/>
                <a:gd name="T58" fmla="*/ 143 w 331"/>
                <a:gd name="T59" fmla="*/ 9 h 34"/>
                <a:gd name="T60" fmla="*/ 123 w 331"/>
                <a:gd name="T61" fmla="*/ 7 h 34"/>
                <a:gd name="T62" fmla="*/ 103 w 331"/>
                <a:gd name="T63" fmla="*/ 6 h 34"/>
                <a:gd name="T64" fmla="*/ 82 w 331"/>
                <a:gd name="T65" fmla="*/ 5 h 34"/>
                <a:gd name="T66" fmla="*/ 62 w 331"/>
                <a:gd name="T67" fmla="*/ 4 h 34"/>
                <a:gd name="T68" fmla="*/ 41 w 331"/>
                <a:gd name="T69" fmla="*/ 3 h 34"/>
                <a:gd name="T70" fmla="*/ 21 w 331"/>
                <a:gd name="T71" fmla="*/ 2 h 34"/>
                <a:gd name="T72" fmla="*/ 0 w 331"/>
                <a:gd name="T73" fmla="*/ 0 h 34"/>
                <a:gd name="T74" fmla="*/ 0 w 331"/>
                <a:gd name="T75" fmla="*/ 0 h 34"/>
                <a:gd name="T76" fmla="*/ 0 w 331"/>
                <a:gd name="T77" fmla="*/ 2 h 34"/>
                <a:gd name="T78" fmla="*/ 0 w 331"/>
                <a:gd name="T79" fmla="*/ 3 h 34"/>
                <a:gd name="T80" fmla="*/ 2 w 331"/>
                <a:gd name="T81" fmla="*/ 4 h 34"/>
                <a:gd name="T82" fmla="*/ 2 w 331"/>
                <a:gd name="T8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1" h="34">
                  <a:moveTo>
                    <a:pt x="2" y="4"/>
                  </a:moveTo>
                  <a:lnTo>
                    <a:pt x="22" y="6"/>
                  </a:lnTo>
                  <a:lnTo>
                    <a:pt x="42" y="9"/>
                  </a:lnTo>
                  <a:lnTo>
                    <a:pt x="63" y="11"/>
                  </a:lnTo>
                  <a:lnTo>
                    <a:pt x="83" y="13"/>
                  </a:lnTo>
                  <a:lnTo>
                    <a:pt x="104" y="15"/>
                  </a:lnTo>
                  <a:lnTo>
                    <a:pt x="124" y="18"/>
                  </a:lnTo>
                  <a:lnTo>
                    <a:pt x="144" y="20"/>
                  </a:lnTo>
                  <a:lnTo>
                    <a:pt x="165" y="22"/>
                  </a:lnTo>
                  <a:lnTo>
                    <a:pt x="186" y="24"/>
                  </a:lnTo>
                  <a:lnTo>
                    <a:pt x="207" y="26"/>
                  </a:lnTo>
                  <a:lnTo>
                    <a:pt x="227" y="27"/>
                  </a:lnTo>
                  <a:lnTo>
                    <a:pt x="248" y="29"/>
                  </a:lnTo>
                  <a:lnTo>
                    <a:pt x="268" y="30"/>
                  </a:lnTo>
                  <a:lnTo>
                    <a:pt x="288" y="32"/>
                  </a:lnTo>
                  <a:lnTo>
                    <a:pt x="309" y="33"/>
                  </a:lnTo>
                  <a:lnTo>
                    <a:pt x="330" y="34"/>
                  </a:lnTo>
                  <a:lnTo>
                    <a:pt x="331" y="33"/>
                  </a:lnTo>
                  <a:lnTo>
                    <a:pt x="331" y="30"/>
                  </a:lnTo>
                  <a:lnTo>
                    <a:pt x="330" y="27"/>
                  </a:lnTo>
                  <a:lnTo>
                    <a:pt x="328" y="26"/>
                  </a:lnTo>
                  <a:lnTo>
                    <a:pt x="307" y="24"/>
                  </a:lnTo>
                  <a:lnTo>
                    <a:pt x="287" y="20"/>
                  </a:lnTo>
                  <a:lnTo>
                    <a:pt x="267" y="18"/>
                  </a:lnTo>
                  <a:lnTo>
                    <a:pt x="246" y="17"/>
                  </a:lnTo>
                  <a:lnTo>
                    <a:pt x="225" y="14"/>
                  </a:lnTo>
                  <a:lnTo>
                    <a:pt x="206" y="13"/>
                  </a:lnTo>
                  <a:lnTo>
                    <a:pt x="185" y="11"/>
                  </a:lnTo>
                  <a:lnTo>
                    <a:pt x="164" y="10"/>
                  </a:lnTo>
                  <a:lnTo>
                    <a:pt x="143" y="9"/>
                  </a:lnTo>
                  <a:lnTo>
                    <a:pt x="123" y="7"/>
                  </a:lnTo>
                  <a:lnTo>
                    <a:pt x="103" y="6"/>
                  </a:lnTo>
                  <a:lnTo>
                    <a:pt x="82" y="5"/>
                  </a:lnTo>
                  <a:lnTo>
                    <a:pt x="62" y="4"/>
                  </a:lnTo>
                  <a:lnTo>
                    <a:pt x="41" y="3"/>
                  </a:lnTo>
                  <a:lnTo>
                    <a:pt x="21" y="2"/>
                  </a:lnTo>
                  <a:lnTo>
                    <a:pt x="0" y="0"/>
                  </a:lnTo>
                  <a:lnTo>
                    <a:pt x="0" y="0"/>
                  </a:lnTo>
                  <a:lnTo>
                    <a:pt x="0" y="2"/>
                  </a:lnTo>
                  <a:lnTo>
                    <a:pt x="0" y="3"/>
                  </a:lnTo>
                  <a:lnTo>
                    <a:pt x="2" y="4"/>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4" name="Freeform 224"/>
            <p:cNvSpPr>
              <a:spLocks/>
            </p:cNvSpPr>
            <p:nvPr/>
          </p:nvSpPr>
          <p:spPr bwMode="auto">
            <a:xfrm>
              <a:off x="925" y="3755"/>
              <a:ext cx="10" cy="51"/>
            </a:xfrm>
            <a:custGeom>
              <a:avLst/>
              <a:gdLst>
                <a:gd name="T0" fmla="*/ 2 w 20"/>
                <a:gd name="T1" fmla="*/ 102 h 102"/>
                <a:gd name="T2" fmla="*/ 10 w 20"/>
                <a:gd name="T3" fmla="*/ 99 h 102"/>
                <a:gd name="T4" fmla="*/ 16 w 20"/>
                <a:gd name="T5" fmla="*/ 92 h 102"/>
                <a:gd name="T6" fmla="*/ 18 w 20"/>
                <a:gd name="T7" fmla="*/ 84 h 102"/>
                <a:gd name="T8" fmla="*/ 20 w 20"/>
                <a:gd name="T9" fmla="*/ 74 h 102"/>
                <a:gd name="T10" fmla="*/ 20 w 20"/>
                <a:gd name="T11" fmla="*/ 56 h 102"/>
                <a:gd name="T12" fmla="*/ 18 w 20"/>
                <a:gd name="T13" fmla="*/ 39 h 102"/>
                <a:gd name="T14" fmla="*/ 17 w 20"/>
                <a:gd name="T15" fmla="*/ 22 h 102"/>
                <a:gd name="T16" fmla="*/ 14 w 20"/>
                <a:gd name="T17" fmla="*/ 5 h 102"/>
                <a:gd name="T18" fmla="*/ 13 w 20"/>
                <a:gd name="T19" fmla="*/ 2 h 102"/>
                <a:gd name="T20" fmla="*/ 10 w 20"/>
                <a:gd name="T21" fmla="*/ 0 h 102"/>
                <a:gd name="T22" fmla="*/ 9 w 20"/>
                <a:gd name="T23" fmla="*/ 0 h 102"/>
                <a:gd name="T24" fmla="*/ 8 w 20"/>
                <a:gd name="T25" fmla="*/ 2 h 102"/>
                <a:gd name="T26" fmla="*/ 9 w 20"/>
                <a:gd name="T27" fmla="*/ 15 h 102"/>
                <a:gd name="T28" fmla="*/ 10 w 20"/>
                <a:gd name="T29" fmla="*/ 26 h 102"/>
                <a:gd name="T30" fmla="*/ 12 w 20"/>
                <a:gd name="T31" fmla="*/ 39 h 102"/>
                <a:gd name="T32" fmla="*/ 13 w 20"/>
                <a:gd name="T33" fmla="*/ 52 h 102"/>
                <a:gd name="T34" fmla="*/ 15 w 20"/>
                <a:gd name="T35" fmla="*/ 64 h 102"/>
                <a:gd name="T36" fmla="*/ 14 w 20"/>
                <a:gd name="T37" fmla="*/ 78 h 102"/>
                <a:gd name="T38" fmla="*/ 9 w 20"/>
                <a:gd name="T39" fmla="*/ 90 h 102"/>
                <a:gd name="T40" fmla="*/ 0 w 20"/>
                <a:gd name="T41" fmla="*/ 98 h 102"/>
                <a:gd name="T42" fmla="*/ 0 w 20"/>
                <a:gd name="T43" fmla="*/ 99 h 102"/>
                <a:gd name="T44" fmla="*/ 0 w 20"/>
                <a:gd name="T45" fmla="*/ 100 h 102"/>
                <a:gd name="T46" fmla="*/ 1 w 20"/>
                <a:gd name="T47" fmla="*/ 101 h 102"/>
                <a:gd name="T48" fmla="*/ 2 w 20"/>
                <a:gd name="T49" fmla="*/ 102 h 102"/>
                <a:gd name="T50" fmla="*/ 2 w 20"/>
                <a:gd name="T5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102">
                  <a:moveTo>
                    <a:pt x="2" y="102"/>
                  </a:moveTo>
                  <a:lnTo>
                    <a:pt x="10" y="99"/>
                  </a:lnTo>
                  <a:lnTo>
                    <a:pt x="16" y="92"/>
                  </a:lnTo>
                  <a:lnTo>
                    <a:pt x="18" y="84"/>
                  </a:lnTo>
                  <a:lnTo>
                    <a:pt x="20" y="74"/>
                  </a:lnTo>
                  <a:lnTo>
                    <a:pt x="20" y="56"/>
                  </a:lnTo>
                  <a:lnTo>
                    <a:pt x="18" y="39"/>
                  </a:lnTo>
                  <a:lnTo>
                    <a:pt x="17" y="22"/>
                  </a:lnTo>
                  <a:lnTo>
                    <a:pt x="14" y="5"/>
                  </a:lnTo>
                  <a:lnTo>
                    <a:pt x="13" y="2"/>
                  </a:lnTo>
                  <a:lnTo>
                    <a:pt x="10" y="0"/>
                  </a:lnTo>
                  <a:lnTo>
                    <a:pt x="9" y="0"/>
                  </a:lnTo>
                  <a:lnTo>
                    <a:pt x="8" y="2"/>
                  </a:lnTo>
                  <a:lnTo>
                    <a:pt x="9" y="15"/>
                  </a:lnTo>
                  <a:lnTo>
                    <a:pt x="10" y="26"/>
                  </a:lnTo>
                  <a:lnTo>
                    <a:pt x="12" y="39"/>
                  </a:lnTo>
                  <a:lnTo>
                    <a:pt x="13" y="52"/>
                  </a:lnTo>
                  <a:lnTo>
                    <a:pt x="15" y="64"/>
                  </a:lnTo>
                  <a:lnTo>
                    <a:pt x="14" y="78"/>
                  </a:lnTo>
                  <a:lnTo>
                    <a:pt x="9" y="90"/>
                  </a:lnTo>
                  <a:lnTo>
                    <a:pt x="0" y="98"/>
                  </a:lnTo>
                  <a:lnTo>
                    <a:pt x="0" y="99"/>
                  </a:lnTo>
                  <a:lnTo>
                    <a:pt x="0" y="100"/>
                  </a:lnTo>
                  <a:lnTo>
                    <a:pt x="1" y="101"/>
                  </a:lnTo>
                  <a:lnTo>
                    <a:pt x="2" y="102"/>
                  </a:lnTo>
                  <a:lnTo>
                    <a:pt x="2"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5" name="Freeform 225"/>
            <p:cNvSpPr>
              <a:spLocks/>
            </p:cNvSpPr>
            <p:nvPr/>
          </p:nvSpPr>
          <p:spPr bwMode="auto">
            <a:xfrm>
              <a:off x="915" y="3717"/>
              <a:ext cx="164" cy="86"/>
            </a:xfrm>
            <a:custGeom>
              <a:avLst/>
              <a:gdLst>
                <a:gd name="T0" fmla="*/ 5 w 328"/>
                <a:gd name="T1" fmla="*/ 173 h 173"/>
                <a:gd name="T2" fmla="*/ 17 w 328"/>
                <a:gd name="T3" fmla="*/ 166 h 173"/>
                <a:gd name="T4" fmla="*/ 33 w 328"/>
                <a:gd name="T5" fmla="*/ 158 h 173"/>
                <a:gd name="T6" fmla="*/ 50 w 328"/>
                <a:gd name="T7" fmla="*/ 149 h 173"/>
                <a:gd name="T8" fmla="*/ 71 w 328"/>
                <a:gd name="T9" fmla="*/ 137 h 173"/>
                <a:gd name="T10" fmla="*/ 93 w 328"/>
                <a:gd name="T11" fmla="*/ 126 h 173"/>
                <a:gd name="T12" fmla="*/ 116 w 328"/>
                <a:gd name="T13" fmla="*/ 114 h 173"/>
                <a:gd name="T14" fmla="*/ 140 w 328"/>
                <a:gd name="T15" fmla="*/ 101 h 173"/>
                <a:gd name="T16" fmla="*/ 165 w 328"/>
                <a:gd name="T17" fmla="*/ 87 h 173"/>
                <a:gd name="T18" fmla="*/ 191 w 328"/>
                <a:gd name="T19" fmla="*/ 75 h 173"/>
                <a:gd name="T20" fmla="*/ 215 w 328"/>
                <a:gd name="T21" fmla="*/ 62 h 173"/>
                <a:gd name="T22" fmla="*/ 238 w 328"/>
                <a:gd name="T23" fmla="*/ 51 h 173"/>
                <a:gd name="T24" fmla="*/ 261 w 328"/>
                <a:gd name="T25" fmla="*/ 39 h 173"/>
                <a:gd name="T26" fmla="*/ 280 w 328"/>
                <a:gd name="T27" fmla="*/ 29 h 173"/>
                <a:gd name="T28" fmla="*/ 299 w 328"/>
                <a:gd name="T29" fmla="*/ 20 h 173"/>
                <a:gd name="T30" fmla="*/ 314 w 328"/>
                <a:gd name="T31" fmla="*/ 11 h 173"/>
                <a:gd name="T32" fmla="*/ 326 w 328"/>
                <a:gd name="T33" fmla="*/ 6 h 173"/>
                <a:gd name="T34" fmla="*/ 328 w 328"/>
                <a:gd name="T35" fmla="*/ 5 h 173"/>
                <a:gd name="T36" fmla="*/ 326 w 328"/>
                <a:gd name="T37" fmla="*/ 2 h 173"/>
                <a:gd name="T38" fmla="*/ 324 w 328"/>
                <a:gd name="T39" fmla="*/ 0 h 173"/>
                <a:gd name="T40" fmla="*/ 322 w 328"/>
                <a:gd name="T41" fmla="*/ 0 h 173"/>
                <a:gd name="T42" fmla="*/ 309 w 328"/>
                <a:gd name="T43" fmla="*/ 6 h 173"/>
                <a:gd name="T44" fmla="*/ 294 w 328"/>
                <a:gd name="T45" fmla="*/ 14 h 173"/>
                <a:gd name="T46" fmla="*/ 276 w 328"/>
                <a:gd name="T47" fmla="*/ 24 h 173"/>
                <a:gd name="T48" fmla="*/ 256 w 328"/>
                <a:gd name="T49" fmla="*/ 35 h 173"/>
                <a:gd name="T50" fmla="*/ 234 w 328"/>
                <a:gd name="T51" fmla="*/ 46 h 173"/>
                <a:gd name="T52" fmla="*/ 210 w 328"/>
                <a:gd name="T53" fmla="*/ 58 h 173"/>
                <a:gd name="T54" fmla="*/ 186 w 328"/>
                <a:gd name="T55" fmla="*/ 70 h 173"/>
                <a:gd name="T56" fmla="*/ 161 w 328"/>
                <a:gd name="T57" fmla="*/ 84 h 173"/>
                <a:gd name="T58" fmla="*/ 136 w 328"/>
                <a:gd name="T59" fmla="*/ 97 h 173"/>
                <a:gd name="T60" fmla="*/ 112 w 328"/>
                <a:gd name="T61" fmla="*/ 109 h 173"/>
                <a:gd name="T62" fmla="*/ 88 w 328"/>
                <a:gd name="T63" fmla="*/ 122 h 173"/>
                <a:gd name="T64" fmla="*/ 66 w 328"/>
                <a:gd name="T65" fmla="*/ 134 h 173"/>
                <a:gd name="T66" fmla="*/ 47 w 328"/>
                <a:gd name="T67" fmla="*/ 144 h 173"/>
                <a:gd name="T68" fmla="*/ 28 w 328"/>
                <a:gd name="T69" fmla="*/ 153 h 173"/>
                <a:gd name="T70" fmla="*/ 13 w 328"/>
                <a:gd name="T71" fmla="*/ 161 h 173"/>
                <a:gd name="T72" fmla="*/ 2 w 328"/>
                <a:gd name="T73" fmla="*/ 168 h 173"/>
                <a:gd name="T74" fmla="*/ 0 w 328"/>
                <a:gd name="T75" fmla="*/ 169 h 173"/>
                <a:gd name="T76" fmla="*/ 2 w 328"/>
                <a:gd name="T77" fmla="*/ 170 h 173"/>
                <a:gd name="T78" fmla="*/ 4 w 328"/>
                <a:gd name="T79" fmla="*/ 173 h 173"/>
                <a:gd name="T80" fmla="*/ 5 w 328"/>
                <a:gd name="T81" fmla="*/ 173 h 173"/>
                <a:gd name="T82" fmla="*/ 5 w 328"/>
                <a:gd name="T8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8" h="173">
                  <a:moveTo>
                    <a:pt x="5" y="173"/>
                  </a:moveTo>
                  <a:lnTo>
                    <a:pt x="17" y="166"/>
                  </a:lnTo>
                  <a:lnTo>
                    <a:pt x="33" y="158"/>
                  </a:lnTo>
                  <a:lnTo>
                    <a:pt x="50" y="149"/>
                  </a:lnTo>
                  <a:lnTo>
                    <a:pt x="71" y="137"/>
                  </a:lnTo>
                  <a:lnTo>
                    <a:pt x="93" y="126"/>
                  </a:lnTo>
                  <a:lnTo>
                    <a:pt x="116" y="114"/>
                  </a:lnTo>
                  <a:lnTo>
                    <a:pt x="140" y="101"/>
                  </a:lnTo>
                  <a:lnTo>
                    <a:pt x="165" y="87"/>
                  </a:lnTo>
                  <a:lnTo>
                    <a:pt x="191" y="75"/>
                  </a:lnTo>
                  <a:lnTo>
                    <a:pt x="215" y="62"/>
                  </a:lnTo>
                  <a:lnTo>
                    <a:pt x="238" y="51"/>
                  </a:lnTo>
                  <a:lnTo>
                    <a:pt x="261" y="39"/>
                  </a:lnTo>
                  <a:lnTo>
                    <a:pt x="280" y="29"/>
                  </a:lnTo>
                  <a:lnTo>
                    <a:pt x="299" y="20"/>
                  </a:lnTo>
                  <a:lnTo>
                    <a:pt x="314" y="11"/>
                  </a:lnTo>
                  <a:lnTo>
                    <a:pt x="326" y="6"/>
                  </a:lnTo>
                  <a:lnTo>
                    <a:pt x="328" y="5"/>
                  </a:lnTo>
                  <a:lnTo>
                    <a:pt x="326" y="2"/>
                  </a:lnTo>
                  <a:lnTo>
                    <a:pt x="324" y="0"/>
                  </a:lnTo>
                  <a:lnTo>
                    <a:pt x="322" y="0"/>
                  </a:lnTo>
                  <a:lnTo>
                    <a:pt x="309" y="6"/>
                  </a:lnTo>
                  <a:lnTo>
                    <a:pt x="294" y="14"/>
                  </a:lnTo>
                  <a:lnTo>
                    <a:pt x="276" y="24"/>
                  </a:lnTo>
                  <a:lnTo>
                    <a:pt x="256" y="35"/>
                  </a:lnTo>
                  <a:lnTo>
                    <a:pt x="234" y="46"/>
                  </a:lnTo>
                  <a:lnTo>
                    <a:pt x="210" y="58"/>
                  </a:lnTo>
                  <a:lnTo>
                    <a:pt x="186" y="70"/>
                  </a:lnTo>
                  <a:lnTo>
                    <a:pt x="161" y="84"/>
                  </a:lnTo>
                  <a:lnTo>
                    <a:pt x="136" y="97"/>
                  </a:lnTo>
                  <a:lnTo>
                    <a:pt x="112" y="109"/>
                  </a:lnTo>
                  <a:lnTo>
                    <a:pt x="88" y="122"/>
                  </a:lnTo>
                  <a:lnTo>
                    <a:pt x="66" y="134"/>
                  </a:lnTo>
                  <a:lnTo>
                    <a:pt x="47" y="144"/>
                  </a:lnTo>
                  <a:lnTo>
                    <a:pt x="28" y="153"/>
                  </a:lnTo>
                  <a:lnTo>
                    <a:pt x="13" y="161"/>
                  </a:lnTo>
                  <a:lnTo>
                    <a:pt x="2" y="168"/>
                  </a:lnTo>
                  <a:lnTo>
                    <a:pt x="0" y="169"/>
                  </a:lnTo>
                  <a:lnTo>
                    <a:pt x="2" y="170"/>
                  </a:lnTo>
                  <a:lnTo>
                    <a:pt x="4" y="173"/>
                  </a:lnTo>
                  <a:lnTo>
                    <a:pt x="5" y="173"/>
                  </a:lnTo>
                  <a:lnTo>
                    <a:pt x="5"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6" name="Freeform 226"/>
            <p:cNvSpPr>
              <a:spLocks/>
            </p:cNvSpPr>
            <p:nvPr/>
          </p:nvSpPr>
          <p:spPr bwMode="auto">
            <a:xfrm>
              <a:off x="930" y="3694"/>
              <a:ext cx="131" cy="66"/>
            </a:xfrm>
            <a:custGeom>
              <a:avLst/>
              <a:gdLst>
                <a:gd name="T0" fmla="*/ 262 w 263"/>
                <a:gd name="T1" fmla="*/ 0 h 131"/>
                <a:gd name="T2" fmla="*/ 254 w 263"/>
                <a:gd name="T3" fmla="*/ 3 h 131"/>
                <a:gd name="T4" fmla="*/ 242 w 263"/>
                <a:gd name="T5" fmla="*/ 9 h 131"/>
                <a:gd name="T6" fmla="*/ 228 w 263"/>
                <a:gd name="T7" fmla="*/ 16 h 131"/>
                <a:gd name="T8" fmla="*/ 212 w 263"/>
                <a:gd name="T9" fmla="*/ 24 h 131"/>
                <a:gd name="T10" fmla="*/ 194 w 263"/>
                <a:gd name="T11" fmla="*/ 32 h 131"/>
                <a:gd name="T12" fmla="*/ 174 w 263"/>
                <a:gd name="T13" fmla="*/ 41 h 131"/>
                <a:gd name="T14" fmla="*/ 153 w 263"/>
                <a:gd name="T15" fmla="*/ 52 h 131"/>
                <a:gd name="T16" fmla="*/ 132 w 263"/>
                <a:gd name="T17" fmla="*/ 61 h 131"/>
                <a:gd name="T18" fmla="*/ 111 w 263"/>
                <a:gd name="T19" fmla="*/ 71 h 131"/>
                <a:gd name="T20" fmla="*/ 90 w 263"/>
                <a:gd name="T21" fmla="*/ 81 h 131"/>
                <a:gd name="T22" fmla="*/ 71 w 263"/>
                <a:gd name="T23" fmla="*/ 90 h 131"/>
                <a:gd name="T24" fmla="*/ 52 w 263"/>
                <a:gd name="T25" fmla="*/ 99 h 131"/>
                <a:gd name="T26" fmla="*/ 36 w 263"/>
                <a:gd name="T27" fmla="*/ 107 h 131"/>
                <a:gd name="T28" fmla="*/ 21 w 263"/>
                <a:gd name="T29" fmla="*/ 113 h 131"/>
                <a:gd name="T30" fmla="*/ 9 w 263"/>
                <a:gd name="T31" fmla="*/ 119 h 131"/>
                <a:gd name="T32" fmla="*/ 1 w 263"/>
                <a:gd name="T33" fmla="*/ 122 h 131"/>
                <a:gd name="T34" fmla="*/ 0 w 263"/>
                <a:gd name="T35" fmla="*/ 124 h 131"/>
                <a:gd name="T36" fmla="*/ 0 w 263"/>
                <a:gd name="T37" fmla="*/ 127 h 131"/>
                <a:gd name="T38" fmla="*/ 0 w 263"/>
                <a:gd name="T39" fmla="*/ 130 h 131"/>
                <a:gd name="T40" fmla="*/ 3 w 263"/>
                <a:gd name="T41" fmla="*/ 131 h 131"/>
                <a:gd name="T42" fmla="*/ 11 w 263"/>
                <a:gd name="T43" fmla="*/ 129 h 131"/>
                <a:gd name="T44" fmla="*/ 22 w 263"/>
                <a:gd name="T45" fmla="*/ 124 h 131"/>
                <a:gd name="T46" fmla="*/ 37 w 263"/>
                <a:gd name="T47" fmla="*/ 117 h 131"/>
                <a:gd name="T48" fmla="*/ 53 w 263"/>
                <a:gd name="T49" fmla="*/ 110 h 131"/>
                <a:gd name="T50" fmla="*/ 73 w 263"/>
                <a:gd name="T51" fmla="*/ 101 h 131"/>
                <a:gd name="T52" fmla="*/ 92 w 263"/>
                <a:gd name="T53" fmla="*/ 92 h 131"/>
                <a:gd name="T54" fmla="*/ 113 w 263"/>
                <a:gd name="T55" fmla="*/ 82 h 131"/>
                <a:gd name="T56" fmla="*/ 134 w 263"/>
                <a:gd name="T57" fmla="*/ 71 h 131"/>
                <a:gd name="T58" fmla="*/ 155 w 263"/>
                <a:gd name="T59" fmla="*/ 60 h 131"/>
                <a:gd name="T60" fmla="*/ 175 w 263"/>
                <a:gd name="T61" fmla="*/ 49 h 131"/>
                <a:gd name="T62" fmla="*/ 195 w 263"/>
                <a:gd name="T63" fmla="*/ 39 h 131"/>
                <a:gd name="T64" fmla="*/ 213 w 263"/>
                <a:gd name="T65" fmla="*/ 30 h 131"/>
                <a:gd name="T66" fmla="*/ 230 w 263"/>
                <a:gd name="T67" fmla="*/ 22 h 131"/>
                <a:gd name="T68" fmla="*/ 244 w 263"/>
                <a:gd name="T69" fmla="*/ 14 h 131"/>
                <a:gd name="T70" fmla="*/ 255 w 263"/>
                <a:gd name="T71" fmla="*/ 8 h 131"/>
                <a:gd name="T72" fmla="*/ 263 w 263"/>
                <a:gd name="T73" fmla="*/ 5 h 131"/>
                <a:gd name="T74" fmla="*/ 263 w 263"/>
                <a:gd name="T75" fmla="*/ 3 h 131"/>
                <a:gd name="T76" fmla="*/ 263 w 263"/>
                <a:gd name="T77" fmla="*/ 1 h 131"/>
                <a:gd name="T78" fmla="*/ 263 w 263"/>
                <a:gd name="T79" fmla="*/ 0 h 131"/>
                <a:gd name="T80" fmla="*/ 262 w 263"/>
                <a:gd name="T81" fmla="*/ 0 h 131"/>
                <a:gd name="T82" fmla="*/ 262 w 263"/>
                <a:gd name="T8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131">
                  <a:moveTo>
                    <a:pt x="262" y="0"/>
                  </a:moveTo>
                  <a:lnTo>
                    <a:pt x="254" y="3"/>
                  </a:lnTo>
                  <a:lnTo>
                    <a:pt x="242" y="9"/>
                  </a:lnTo>
                  <a:lnTo>
                    <a:pt x="228" y="16"/>
                  </a:lnTo>
                  <a:lnTo>
                    <a:pt x="212" y="24"/>
                  </a:lnTo>
                  <a:lnTo>
                    <a:pt x="194" y="32"/>
                  </a:lnTo>
                  <a:lnTo>
                    <a:pt x="174" y="41"/>
                  </a:lnTo>
                  <a:lnTo>
                    <a:pt x="153" y="52"/>
                  </a:lnTo>
                  <a:lnTo>
                    <a:pt x="132" y="61"/>
                  </a:lnTo>
                  <a:lnTo>
                    <a:pt x="111" y="71"/>
                  </a:lnTo>
                  <a:lnTo>
                    <a:pt x="90" y="81"/>
                  </a:lnTo>
                  <a:lnTo>
                    <a:pt x="71" y="90"/>
                  </a:lnTo>
                  <a:lnTo>
                    <a:pt x="52" y="99"/>
                  </a:lnTo>
                  <a:lnTo>
                    <a:pt x="36" y="107"/>
                  </a:lnTo>
                  <a:lnTo>
                    <a:pt x="21" y="113"/>
                  </a:lnTo>
                  <a:lnTo>
                    <a:pt x="9" y="119"/>
                  </a:lnTo>
                  <a:lnTo>
                    <a:pt x="1" y="122"/>
                  </a:lnTo>
                  <a:lnTo>
                    <a:pt x="0" y="124"/>
                  </a:lnTo>
                  <a:lnTo>
                    <a:pt x="0" y="127"/>
                  </a:lnTo>
                  <a:lnTo>
                    <a:pt x="0" y="130"/>
                  </a:lnTo>
                  <a:lnTo>
                    <a:pt x="3" y="131"/>
                  </a:lnTo>
                  <a:lnTo>
                    <a:pt x="11" y="129"/>
                  </a:lnTo>
                  <a:lnTo>
                    <a:pt x="22" y="124"/>
                  </a:lnTo>
                  <a:lnTo>
                    <a:pt x="37" y="117"/>
                  </a:lnTo>
                  <a:lnTo>
                    <a:pt x="53" y="110"/>
                  </a:lnTo>
                  <a:lnTo>
                    <a:pt x="73" y="101"/>
                  </a:lnTo>
                  <a:lnTo>
                    <a:pt x="92" y="92"/>
                  </a:lnTo>
                  <a:lnTo>
                    <a:pt x="113" y="82"/>
                  </a:lnTo>
                  <a:lnTo>
                    <a:pt x="134" y="71"/>
                  </a:lnTo>
                  <a:lnTo>
                    <a:pt x="155" y="60"/>
                  </a:lnTo>
                  <a:lnTo>
                    <a:pt x="175" y="49"/>
                  </a:lnTo>
                  <a:lnTo>
                    <a:pt x="195" y="39"/>
                  </a:lnTo>
                  <a:lnTo>
                    <a:pt x="213" y="30"/>
                  </a:lnTo>
                  <a:lnTo>
                    <a:pt x="230" y="22"/>
                  </a:lnTo>
                  <a:lnTo>
                    <a:pt x="244" y="14"/>
                  </a:lnTo>
                  <a:lnTo>
                    <a:pt x="255" y="8"/>
                  </a:lnTo>
                  <a:lnTo>
                    <a:pt x="263" y="5"/>
                  </a:lnTo>
                  <a:lnTo>
                    <a:pt x="263" y="3"/>
                  </a:lnTo>
                  <a:lnTo>
                    <a:pt x="263" y="1"/>
                  </a:lnTo>
                  <a:lnTo>
                    <a:pt x="263" y="0"/>
                  </a:lnTo>
                  <a:lnTo>
                    <a:pt x="262" y="0"/>
                  </a:lnTo>
                  <a:lnTo>
                    <a:pt x="2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7" name="Freeform 227"/>
            <p:cNvSpPr>
              <a:spLocks/>
            </p:cNvSpPr>
            <p:nvPr/>
          </p:nvSpPr>
          <p:spPr bwMode="auto">
            <a:xfrm>
              <a:off x="764" y="3643"/>
              <a:ext cx="300" cy="95"/>
            </a:xfrm>
            <a:custGeom>
              <a:avLst/>
              <a:gdLst>
                <a:gd name="T0" fmla="*/ 597 w 601"/>
                <a:gd name="T1" fmla="*/ 0 h 192"/>
                <a:gd name="T2" fmla="*/ 577 w 601"/>
                <a:gd name="T3" fmla="*/ 7 h 192"/>
                <a:gd name="T4" fmla="*/ 550 w 601"/>
                <a:gd name="T5" fmla="*/ 18 h 192"/>
                <a:gd name="T6" fmla="*/ 517 w 601"/>
                <a:gd name="T7" fmla="*/ 28 h 192"/>
                <a:gd name="T8" fmla="*/ 480 w 601"/>
                <a:gd name="T9" fmla="*/ 41 h 192"/>
                <a:gd name="T10" fmla="*/ 438 w 601"/>
                <a:gd name="T11" fmla="*/ 55 h 192"/>
                <a:gd name="T12" fmla="*/ 393 w 601"/>
                <a:gd name="T13" fmla="*/ 70 h 192"/>
                <a:gd name="T14" fmla="*/ 347 w 601"/>
                <a:gd name="T15" fmla="*/ 84 h 192"/>
                <a:gd name="T16" fmla="*/ 300 w 601"/>
                <a:gd name="T17" fmla="*/ 99 h 192"/>
                <a:gd name="T18" fmla="*/ 252 w 601"/>
                <a:gd name="T19" fmla="*/ 114 h 192"/>
                <a:gd name="T20" fmla="*/ 206 w 601"/>
                <a:gd name="T21" fmla="*/ 129 h 192"/>
                <a:gd name="T22" fmla="*/ 161 w 601"/>
                <a:gd name="T23" fmla="*/ 143 h 192"/>
                <a:gd name="T24" fmla="*/ 119 w 601"/>
                <a:gd name="T25" fmla="*/ 156 h 192"/>
                <a:gd name="T26" fmla="*/ 81 w 601"/>
                <a:gd name="T27" fmla="*/ 167 h 192"/>
                <a:gd name="T28" fmla="*/ 48 w 601"/>
                <a:gd name="T29" fmla="*/ 178 h 192"/>
                <a:gd name="T30" fmla="*/ 20 w 601"/>
                <a:gd name="T31" fmla="*/ 185 h 192"/>
                <a:gd name="T32" fmla="*/ 0 w 601"/>
                <a:gd name="T33" fmla="*/ 190 h 192"/>
                <a:gd name="T34" fmla="*/ 0 w 601"/>
                <a:gd name="T35" fmla="*/ 190 h 192"/>
                <a:gd name="T36" fmla="*/ 0 w 601"/>
                <a:gd name="T37" fmla="*/ 190 h 192"/>
                <a:gd name="T38" fmla="*/ 1 w 601"/>
                <a:gd name="T39" fmla="*/ 192 h 192"/>
                <a:gd name="T40" fmla="*/ 2 w 601"/>
                <a:gd name="T41" fmla="*/ 192 h 192"/>
                <a:gd name="T42" fmla="*/ 23 w 601"/>
                <a:gd name="T43" fmla="*/ 187 h 192"/>
                <a:gd name="T44" fmla="*/ 50 w 601"/>
                <a:gd name="T45" fmla="*/ 180 h 192"/>
                <a:gd name="T46" fmla="*/ 84 w 601"/>
                <a:gd name="T47" fmla="*/ 170 h 192"/>
                <a:gd name="T48" fmla="*/ 123 w 601"/>
                <a:gd name="T49" fmla="*/ 159 h 192"/>
                <a:gd name="T50" fmla="*/ 164 w 601"/>
                <a:gd name="T51" fmla="*/ 147 h 192"/>
                <a:gd name="T52" fmla="*/ 209 w 601"/>
                <a:gd name="T53" fmla="*/ 133 h 192"/>
                <a:gd name="T54" fmla="*/ 255 w 601"/>
                <a:gd name="T55" fmla="*/ 118 h 192"/>
                <a:gd name="T56" fmla="*/ 304 w 601"/>
                <a:gd name="T57" fmla="*/ 103 h 192"/>
                <a:gd name="T58" fmla="*/ 351 w 601"/>
                <a:gd name="T59" fmla="*/ 87 h 192"/>
                <a:gd name="T60" fmla="*/ 397 w 601"/>
                <a:gd name="T61" fmla="*/ 72 h 192"/>
                <a:gd name="T62" fmla="*/ 442 w 601"/>
                <a:gd name="T63" fmla="*/ 57 h 192"/>
                <a:gd name="T64" fmla="*/ 483 w 601"/>
                <a:gd name="T65" fmla="*/ 43 h 192"/>
                <a:gd name="T66" fmla="*/ 520 w 601"/>
                <a:gd name="T67" fmla="*/ 30 h 192"/>
                <a:gd name="T68" fmla="*/ 554 w 601"/>
                <a:gd name="T69" fmla="*/ 19 h 192"/>
                <a:gd name="T70" fmla="*/ 580 w 601"/>
                <a:gd name="T71" fmla="*/ 10 h 192"/>
                <a:gd name="T72" fmla="*/ 601 w 601"/>
                <a:gd name="T73" fmla="*/ 2 h 192"/>
                <a:gd name="T74" fmla="*/ 601 w 601"/>
                <a:gd name="T75" fmla="*/ 2 h 192"/>
                <a:gd name="T76" fmla="*/ 600 w 601"/>
                <a:gd name="T77" fmla="*/ 0 h 192"/>
                <a:gd name="T78" fmla="*/ 599 w 601"/>
                <a:gd name="T79" fmla="*/ 0 h 192"/>
                <a:gd name="T80" fmla="*/ 597 w 601"/>
                <a:gd name="T81" fmla="*/ 0 h 192"/>
                <a:gd name="T82" fmla="*/ 597 w 601"/>
                <a:gd name="T8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192">
                  <a:moveTo>
                    <a:pt x="597" y="0"/>
                  </a:moveTo>
                  <a:lnTo>
                    <a:pt x="577" y="7"/>
                  </a:lnTo>
                  <a:lnTo>
                    <a:pt x="550" y="18"/>
                  </a:lnTo>
                  <a:lnTo>
                    <a:pt x="517" y="28"/>
                  </a:lnTo>
                  <a:lnTo>
                    <a:pt x="480" y="41"/>
                  </a:lnTo>
                  <a:lnTo>
                    <a:pt x="438" y="55"/>
                  </a:lnTo>
                  <a:lnTo>
                    <a:pt x="393" y="70"/>
                  </a:lnTo>
                  <a:lnTo>
                    <a:pt x="347" y="84"/>
                  </a:lnTo>
                  <a:lnTo>
                    <a:pt x="300" y="99"/>
                  </a:lnTo>
                  <a:lnTo>
                    <a:pt x="252" y="114"/>
                  </a:lnTo>
                  <a:lnTo>
                    <a:pt x="206" y="129"/>
                  </a:lnTo>
                  <a:lnTo>
                    <a:pt x="161" y="143"/>
                  </a:lnTo>
                  <a:lnTo>
                    <a:pt x="119" y="156"/>
                  </a:lnTo>
                  <a:lnTo>
                    <a:pt x="81" y="167"/>
                  </a:lnTo>
                  <a:lnTo>
                    <a:pt x="48" y="178"/>
                  </a:lnTo>
                  <a:lnTo>
                    <a:pt x="20" y="185"/>
                  </a:lnTo>
                  <a:lnTo>
                    <a:pt x="0" y="190"/>
                  </a:lnTo>
                  <a:lnTo>
                    <a:pt x="0" y="190"/>
                  </a:lnTo>
                  <a:lnTo>
                    <a:pt x="0" y="190"/>
                  </a:lnTo>
                  <a:lnTo>
                    <a:pt x="1" y="192"/>
                  </a:lnTo>
                  <a:lnTo>
                    <a:pt x="2" y="192"/>
                  </a:lnTo>
                  <a:lnTo>
                    <a:pt x="23" y="187"/>
                  </a:lnTo>
                  <a:lnTo>
                    <a:pt x="50" y="180"/>
                  </a:lnTo>
                  <a:lnTo>
                    <a:pt x="84" y="170"/>
                  </a:lnTo>
                  <a:lnTo>
                    <a:pt x="123" y="159"/>
                  </a:lnTo>
                  <a:lnTo>
                    <a:pt x="164" y="147"/>
                  </a:lnTo>
                  <a:lnTo>
                    <a:pt x="209" y="133"/>
                  </a:lnTo>
                  <a:lnTo>
                    <a:pt x="255" y="118"/>
                  </a:lnTo>
                  <a:lnTo>
                    <a:pt x="304" y="103"/>
                  </a:lnTo>
                  <a:lnTo>
                    <a:pt x="351" y="87"/>
                  </a:lnTo>
                  <a:lnTo>
                    <a:pt x="397" y="72"/>
                  </a:lnTo>
                  <a:lnTo>
                    <a:pt x="442" y="57"/>
                  </a:lnTo>
                  <a:lnTo>
                    <a:pt x="483" y="43"/>
                  </a:lnTo>
                  <a:lnTo>
                    <a:pt x="520" y="30"/>
                  </a:lnTo>
                  <a:lnTo>
                    <a:pt x="554" y="19"/>
                  </a:lnTo>
                  <a:lnTo>
                    <a:pt x="580" y="10"/>
                  </a:lnTo>
                  <a:lnTo>
                    <a:pt x="601" y="2"/>
                  </a:lnTo>
                  <a:lnTo>
                    <a:pt x="601" y="2"/>
                  </a:lnTo>
                  <a:lnTo>
                    <a:pt x="600" y="0"/>
                  </a:lnTo>
                  <a:lnTo>
                    <a:pt x="599" y="0"/>
                  </a:lnTo>
                  <a:lnTo>
                    <a:pt x="597" y="0"/>
                  </a:lnTo>
                  <a:lnTo>
                    <a:pt x="5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8" name="Freeform 228"/>
            <p:cNvSpPr>
              <a:spLocks/>
            </p:cNvSpPr>
            <p:nvPr/>
          </p:nvSpPr>
          <p:spPr bwMode="auto">
            <a:xfrm>
              <a:off x="1094" y="3758"/>
              <a:ext cx="256" cy="71"/>
            </a:xfrm>
            <a:custGeom>
              <a:avLst/>
              <a:gdLst>
                <a:gd name="T0" fmla="*/ 493 w 510"/>
                <a:gd name="T1" fmla="*/ 132 h 140"/>
                <a:gd name="T2" fmla="*/ 457 w 510"/>
                <a:gd name="T3" fmla="*/ 121 h 140"/>
                <a:gd name="T4" fmla="*/ 422 w 510"/>
                <a:gd name="T5" fmla="*/ 110 h 140"/>
                <a:gd name="T6" fmla="*/ 387 w 510"/>
                <a:gd name="T7" fmla="*/ 101 h 140"/>
                <a:gd name="T8" fmla="*/ 351 w 510"/>
                <a:gd name="T9" fmla="*/ 91 h 140"/>
                <a:gd name="T10" fmla="*/ 317 w 510"/>
                <a:gd name="T11" fmla="*/ 82 h 140"/>
                <a:gd name="T12" fmla="*/ 281 w 510"/>
                <a:gd name="T13" fmla="*/ 72 h 140"/>
                <a:gd name="T14" fmla="*/ 245 w 510"/>
                <a:gd name="T15" fmla="*/ 64 h 140"/>
                <a:gd name="T16" fmla="*/ 213 w 510"/>
                <a:gd name="T17" fmla="*/ 56 h 140"/>
                <a:gd name="T18" fmla="*/ 185 w 510"/>
                <a:gd name="T19" fmla="*/ 49 h 140"/>
                <a:gd name="T20" fmla="*/ 156 w 510"/>
                <a:gd name="T21" fmla="*/ 44 h 140"/>
                <a:gd name="T22" fmla="*/ 128 w 510"/>
                <a:gd name="T23" fmla="*/ 38 h 140"/>
                <a:gd name="T24" fmla="*/ 99 w 510"/>
                <a:gd name="T25" fmla="*/ 31 h 140"/>
                <a:gd name="T26" fmla="*/ 70 w 510"/>
                <a:gd name="T27" fmla="*/ 23 h 140"/>
                <a:gd name="T28" fmla="*/ 42 w 510"/>
                <a:gd name="T29" fmla="*/ 15 h 140"/>
                <a:gd name="T30" fmla="*/ 15 w 510"/>
                <a:gd name="T31" fmla="*/ 6 h 140"/>
                <a:gd name="T32" fmla="*/ 1 w 510"/>
                <a:gd name="T33" fmla="*/ 0 h 140"/>
                <a:gd name="T34" fmla="*/ 0 w 510"/>
                <a:gd name="T35" fmla="*/ 3 h 140"/>
                <a:gd name="T36" fmla="*/ 7 w 510"/>
                <a:gd name="T37" fmla="*/ 8 h 140"/>
                <a:gd name="T38" fmla="*/ 23 w 510"/>
                <a:gd name="T39" fmla="*/ 14 h 140"/>
                <a:gd name="T40" fmla="*/ 39 w 510"/>
                <a:gd name="T41" fmla="*/ 18 h 140"/>
                <a:gd name="T42" fmla="*/ 55 w 510"/>
                <a:gd name="T43" fmla="*/ 22 h 140"/>
                <a:gd name="T44" fmla="*/ 80 w 510"/>
                <a:gd name="T45" fmla="*/ 29 h 140"/>
                <a:gd name="T46" fmla="*/ 115 w 510"/>
                <a:gd name="T47" fmla="*/ 37 h 140"/>
                <a:gd name="T48" fmla="*/ 151 w 510"/>
                <a:gd name="T49" fmla="*/ 46 h 140"/>
                <a:gd name="T50" fmla="*/ 185 w 510"/>
                <a:gd name="T51" fmla="*/ 54 h 140"/>
                <a:gd name="T52" fmla="*/ 222 w 510"/>
                <a:gd name="T53" fmla="*/ 63 h 140"/>
                <a:gd name="T54" fmla="*/ 260 w 510"/>
                <a:gd name="T55" fmla="*/ 72 h 140"/>
                <a:gd name="T56" fmla="*/ 298 w 510"/>
                <a:gd name="T57" fmla="*/ 83 h 140"/>
                <a:gd name="T58" fmla="*/ 337 w 510"/>
                <a:gd name="T59" fmla="*/ 92 h 140"/>
                <a:gd name="T60" fmla="*/ 375 w 510"/>
                <a:gd name="T61" fmla="*/ 102 h 140"/>
                <a:gd name="T62" fmla="*/ 413 w 510"/>
                <a:gd name="T63" fmla="*/ 113 h 140"/>
                <a:gd name="T64" fmla="*/ 451 w 510"/>
                <a:gd name="T65" fmla="*/ 123 h 140"/>
                <a:gd name="T66" fmla="*/ 489 w 510"/>
                <a:gd name="T67" fmla="*/ 135 h 140"/>
                <a:gd name="T68" fmla="*/ 510 w 510"/>
                <a:gd name="T69" fmla="*/ 140 h 140"/>
                <a:gd name="T70" fmla="*/ 510 w 510"/>
                <a:gd name="T71" fmla="*/ 138 h 140"/>
                <a:gd name="T72" fmla="*/ 510 w 510"/>
                <a:gd name="T73"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0" h="140">
                  <a:moveTo>
                    <a:pt x="510" y="138"/>
                  </a:moveTo>
                  <a:lnTo>
                    <a:pt x="493" y="132"/>
                  </a:lnTo>
                  <a:lnTo>
                    <a:pt x="475" y="127"/>
                  </a:lnTo>
                  <a:lnTo>
                    <a:pt x="457" y="121"/>
                  </a:lnTo>
                  <a:lnTo>
                    <a:pt x="440" y="116"/>
                  </a:lnTo>
                  <a:lnTo>
                    <a:pt x="422" y="110"/>
                  </a:lnTo>
                  <a:lnTo>
                    <a:pt x="404" y="106"/>
                  </a:lnTo>
                  <a:lnTo>
                    <a:pt x="387" y="101"/>
                  </a:lnTo>
                  <a:lnTo>
                    <a:pt x="369" y="95"/>
                  </a:lnTo>
                  <a:lnTo>
                    <a:pt x="351" y="91"/>
                  </a:lnTo>
                  <a:lnTo>
                    <a:pt x="334" y="86"/>
                  </a:lnTo>
                  <a:lnTo>
                    <a:pt x="317" y="82"/>
                  </a:lnTo>
                  <a:lnTo>
                    <a:pt x="298" y="77"/>
                  </a:lnTo>
                  <a:lnTo>
                    <a:pt x="281" y="72"/>
                  </a:lnTo>
                  <a:lnTo>
                    <a:pt x="262" y="69"/>
                  </a:lnTo>
                  <a:lnTo>
                    <a:pt x="245" y="64"/>
                  </a:lnTo>
                  <a:lnTo>
                    <a:pt x="227" y="60"/>
                  </a:lnTo>
                  <a:lnTo>
                    <a:pt x="213" y="56"/>
                  </a:lnTo>
                  <a:lnTo>
                    <a:pt x="199" y="53"/>
                  </a:lnTo>
                  <a:lnTo>
                    <a:pt x="185" y="49"/>
                  </a:lnTo>
                  <a:lnTo>
                    <a:pt x="170" y="47"/>
                  </a:lnTo>
                  <a:lnTo>
                    <a:pt x="156" y="44"/>
                  </a:lnTo>
                  <a:lnTo>
                    <a:pt x="141" y="40"/>
                  </a:lnTo>
                  <a:lnTo>
                    <a:pt x="128" y="38"/>
                  </a:lnTo>
                  <a:lnTo>
                    <a:pt x="113" y="34"/>
                  </a:lnTo>
                  <a:lnTo>
                    <a:pt x="99" y="31"/>
                  </a:lnTo>
                  <a:lnTo>
                    <a:pt x="84" y="28"/>
                  </a:lnTo>
                  <a:lnTo>
                    <a:pt x="70" y="23"/>
                  </a:lnTo>
                  <a:lnTo>
                    <a:pt x="56" y="19"/>
                  </a:lnTo>
                  <a:lnTo>
                    <a:pt x="42" y="15"/>
                  </a:lnTo>
                  <a:lnTo>
                    <a:pt x="29" y="10"/>
                  </a:lnTo>
                  <a:lnTo>
                    <a:pt x="15" y="6"/>
                  </a:lnTo>
                  <a:lnTo>
                    <a:pt x="2" y="0"/>
                  </a:lnTo>
                  <a:lnTo>
                    <a:pt x="1" y="0"/>
                  </a:lnTo>
                  <a:lnTo>
                    <a:pt x="0" y="2"/>
                  </a:lnTo>
                  <a:lnTo>
                    <a:pt x="0" y="3"/>
                  </a:lnTo>
                  <a:lnTo>
                    <a:pt x="0" y="4"/>
                  </a:lnTo>
                  <a:lnTo>
                    <a:pt x="7" y="8"/>
                  </a:lnTo>
                  <a:lnTo>
                    <a:pt x="15" y="11"/>
                  </a:lnTo>
                  <a:lnTo>
                    <a:pt x="23" y="14"/>
                  </a:lnTo>
                  <a:lnTo>
                    <a:pt x="31" y="16"/>
                  </a:lnTo>
                  <a:lnTo>
                    <a:pt x="39" y="18"/>
                  </a:lnTo>
                  <a:lnTo>
                    <a:pt x="47" y="21"/>
                  </a:lnTo>
                  <a:lnTo>
                    <a:pt x="55" y="22"/>
                  </a:lnTo>
                  <a:lnTo>
                    <a:pt x="63" y="24"/>
                  </a:lnTo>
                  <a:lnTo>
                    <a:pt x="80" y="29"/>
                  </a:lnTo>
                  <a:lnTo>
                    <a:pt x="98" y="32"/>
                  </a:lnTo>
                  <a:lnTo>
                    <a:pt x="115" y="37"/>
                  </a:lnTo>
                  <a:lnTo>
                    <a:pt x="133" y="41"/>
                  </a:lnTo>
                  <a:lnTo>
                    <a:pt x="151" y="46"/>
                  </a:lnTo>
                  <a:lnTo>
                    <a:pt x="168" y="49"/>
                  </a:lnTo>
                  <a:lnTo>
                    <a:pt x="185" y="54"/>
                  </a:lnTo>
                  <a:lnTo>
                    <a:pt x="202" y="59"/>
                  </a:lnTo>
                  <a:lnTo>
                    <a:pt x="222" y="63"/>
                  </a:lnTo>
                  <a:lnTo>
                    <a:pt x="240" y="68"/>
                  </a:lnTo>
                  <a:lnTo>
                    <a:pt x="260" y="72"/>
                  </a:lnTo>
                  <a:lnTo>
                    <a:pt x="280" y="77"/>
                  </a:lnTo>
                  <a:lnTo>
                    <a:pt x="298" y="83"/>
                  </a:lnTo>
                  <a:lnTo>
                    <a:pt x="318" y="87"/>
                  </a:lnTo>
                  <a:lnTo>
                    <a:pt x="337" y="92"/>
                  </a:lnTo>
                  <a:lnTo>
                    <a:pt x="356" y="97"/>
                  </a:lnTo>
                  <a:lnTo>
                    <a:pt x="375" y="102"/>
                  </a:lnTo>
                  <a:lnTo>
                    <a:pt x="395" y="107"/>
                  </a:lnTo>
                  <a:lnTo>
                    <a:pt x="413" y="113"/>
                  </a:lnTo>
                  <a:lnTo>
                    <a:pt x="433" y="117"/>
                  </a:lnTo>
                  <a:lnTo>
                    <a:pt x="451" y="123"/>
                  </a:lnTo>
                  <a:lnTo>
                    <a:pt x="471" y="129"/>
                  </a:lnTo>
                  <a:lnTo>
                    <a:pt x="489" y="135"/>
                  </a:lnTo>
                  <a:lnTo>
                    <a:pt x="509" y="140"/>
                  </a:lnTo>
                  <a:lnTo>
                    <a:pt x="510" y="140"/>
                  </a:lnTo>
                  <a:lnTo>
                    <a:pt x="510" y="139"/>
                  </a:lnTo>
                  <a:lnTo>
                    <a:pt x="510" y="138"/>
                  </a:lnTo>
                  <a:lnTo>
                    <a:pt x="510" y="138"/>
                  </a:lnTo>
                  <a:lnTo>
                    <a:pt x="510"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89" name="Freeform 229"/>
            <p:cNvSpPr>
              <a:spLocks/>
            </p:cNvSpPr>
            <p:nvPr/>
          </p:nvSpPr>
          <p:spPr bwMode="auto">
            <a:xfrm>
              <a:off x="874" y="3719"/>
              <a:ext cx="20" cy="8"/>
            </a:xfrm>
            <a:custGeom>
              <a:avLst/>
              <a:gdLst>
                <a:gd name="T0" fmla="*/ 37 w 40"/>
                <a:gd name="T1" fmla="*/ 0 h 18"/>
                <a:gd name="T2" fmla="*/ 32 w 40"/>
                <a:gd name="T3" fmla="*/ 2 h 18"/>
                <a:gd name="T4" fmla="*/ 27 w 40"/>
                <a:gd name="T5" fmla="*/ 3 h 18"/>
                <a:gd name="T6" fmla="*/ 23 w 40"/>
                <a:gd name="T7" fmla="*/ 5 h 18"/>
                <a:gd name="T8" fmla="*/ 18 w 40"/>
                <a:gd name="T9" fmla="*/ 6 h 18"/>
                <a:gd name="T10" fmla="*/ 14 w 40"/>
                <a:gd name="T11" fmla="*/ 7 h 18"/>
                <a:gd name="T12" fmla="*/ 9 w 40"/>
                <a:gd name="T13" fmla="*/ 10 h 18"/>
                <a:gd name="T14" fmla="*/ 4 w 40"/>
                <a:gd name="T15" fmla="*/ 12 h 18"/>
                <a:gd name="T16" fmla="*/ 0 w 40"/>
                <a:gd name="T17" fmla="*/ 14 h 18"/>
                <a:gd name="T18" fmla="*/ 0 w 40"/>
                <a:gd name="T19" fmla="*/ 14 h 18"/>
                <a:gd name="T20" fmla="*/ 1 w 40"/>
                <a:gd name="T21" fmla="*/ 15 h 18"/>
                <a:gd name="T22" fmla="*/ 2 w 40"/>
                <a:gd name="T23" fmla="*/ 18 h 18"/>
                <a:gd name="T24" fmla="*/ 3 w 40"/>
                <a:gd name="T25" fmla="*/ 18 h 18"/>
                <a:gd name="T26" fmla="*/ 8 w 40"/>
                <a:gd name="T27" fmla="*/ 17 h 18"/>
                <a:gd name="T28" fmla="*/ 12 w 40"/>
                <a:gd name="T29" fmla="*/ 14 h 18"/>
                <a:gd name="T30" fmla="*/ 17 w 40"/>
                <a:gd name="T31" fmla="*/ 13 h 18"/>
                <a:gd name="T32" fmla="*/ 22 w 40"/>
                <a:gd name="T33" fmla="*/ 11 h 18"/>
                <a:gd name="T34" fmla="*/ 26 w 40"/>
                <a:gd name="T35" fmla="*/ 10 h 18"/>
                <a:gd name="T36" fmla="*/ 31 w 40"/>
                <a:gd name="T37" fmla="*/ 7 h 18"/>
                <a:gd name="T38" fmla="*/ 35 w 40"/>
                <a:gd name="T39" fmla="*/ 6 h 18"/>
                <a:gd name="T40" fmla="*/ 40 w 40"/>
                <a:gd name="T41" fmla="*/ 4 h 18"/>
                <a:gd name="T42" fmla="*/ 40 w 40"/>
                <a:gd name="T43" fmla="*/ 3 h 18"/>
                <a:gd name="T44" fmla="*/ 39 w 40"/>
                <a:gd name="T45" fmla="*/ 2 h 18"/>
                <a:gd name="T46" fmla="*/ 38 w 40"/>
                <a:gd name="T47" fmla="*/ 0 h 18"/>
                <a:gd name="T48" fmla="*/ 37 w 40"/>
                <a:gd name="T49" fmla="*/ 0 h 18"/>
                <a:gd name="T50" fmla="*/ 37 w 40"/>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8">
                  <a:moveTo>
                    <a:pt x="37" y="0"/>
                  </a:moveTo>
                  <a:lnTo>
                    <a:pt x="32" y="2"/>
                  </a:lnTo>
                  <a:lnTo>
                    <a:pt x="27" y="3"/>
                  </a:lnTo>
                  <a:lnTo>
                    <a:pt x="23" y="5"/>
                  </a:lnTo>
                  <a:lnTo>
                    <a:pt x="18" y="6"/>
                  </a:lnTo>
                  <a:lnTo>
                    <a:pt x="14" y="7"/>
                  </a:lnTo>
                  <a:lnTo>
                    <a:pt x="9" y="10"/>
                  </a:lnTo>
                  <a:lnTo>
                    <a:pt x="4" y="12"/>
                  </a:lnTo>
                  <a:lnTo>
                    <a:pt x="0" y="14"/>
                  </a:lnTo>
                  <a:lnTo>
                    <a:pt x="0" y="14"/>
                  </a:lnTo>
                  <a:lnTo>
                    <a:pt x="1" y="15"/>
                  </a:lnTo>
                  <a:lnTo>
                    <a:pt x="2" y="18"/>
                  </a:lnTo>
                  <a:lnTo>
                    <a:pt x="3" y="18"/>
                  </a:lnTo>
                  <a:lnTo>
                    <a:pt x="8" y="17"/>
                  </a:lnTo>
                  <a:lnTo>
                    <a:pt x="12" y="14"/>
                  </a:lnTo>
                  <a:lnTo>
                    <a:pt x="17" y="13"/>
                  </a:lnTo>
                  <a:lnTo>
                    <a:pt x="22" y="11"/>
                  </a:lnTo>
                  <a:lnTo>
                    <a:pt x="26" y="10"/>
                  </a:lnTo>
                  <a:lnTo>
                    <a:pt x="31" y="7"/>
                  </a:lnTo>
                  <a:lnTo>
                    <a:pt x="35" y="6"/>
                  </a:lnTo>
                  <a:lnTo>
                    <a:pt x="40" y="4"/>
                  </a:lnTo>
                  <a:lnTo>
                    <a:pt x="40" y="3"/>
                  </a:lnTo>
                  <a:lnTo>
                    <a:pt x="39" y="2"/>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0" name="Freeform 230"/>
            <p:cNvSpPr>
              <a:spLocks/>
            </p:cNvSpPr>
            <p:nvPr/>
          </p:nvSpPr>
          <p:spPr bwMode="auto">
            <a:xfrm>
              <a:off x="875" y="3727"/>
              <a:ext cx="17" cy="4"/>
            </a:xfrm>
            <a:custGeom>
              <a:avLst/>
              <a:gdLst>
                <a:gd name="T0" fmla="*/ 33 w 34"/>
                <a:gd name="T1" fmla="*/ 4 h 8"/>
                <a:gd name="T2" fmla="*/ 25 w 34"/>
                <a:gd name="T3" fmla="*/ 3 h 8"/>
                <a:gd name="T4" fmla="*/ 17 w 34"/>
                <a:gd name="T5" fmla="*/ 2 h 8"/>
                <a:gd name="T6" fmla="*/ 8 w 34"/>
                <a:gd name="T7" fmla="*/ 0 h 8"/>
                <a:gd name="T8" fmla="*/ 0 w 34"/>
                <a:gd name="T9" fmla="*/ 0 h 8"/>
                <a:gd name="T10" fmla="*/ 0 w 34"/>
                <a:gd name="T11" fmla="*/ 0 h 8"/>
                <a:gd name="T12" fmla="*/ 0 w 34"/>
                <a:gd name="T13" fmla="*/ 1 h 8"/>
                <a:gd name="T14" fmla="*/ 0 w 34"/>
                <a:gd name="T15" fmla="*/ 3 h 8"/>
                <a:gd name="T16" fmla="*/ 0 w 34"/>
                <a:gd name="T17" fmla="*/ 3 h 8"/>
                <a:gd name="T18" fmla="*/ 8 w 34"/>
                <a:gd name="T19" fmla="*/ 5 h 8"/>
                <a:gd name="T20" fmla="*/ 17 w 34"/>
                <a:gd name="T21" fmla="*/ 6 h 8"/>
                <a:gd name="T22" fmla="*/ 25 w 34"/>
                <a:gd name="T23" fmla="*/ 6 h 8"/>
                <a:gd name="T24" fmla="*/ 33 w 34"/>
                <a:gd name="T25" fmla="*/ 8 h 8"/>
                <a:gd name="T26" fmla="*/ 34 w 34"/>
                <a:gd name="T27" fmla="*/ 8 h 8"/>
                <a:gd name="T28" fmla="*/ 34 w 34"/>
                <a:gd name="T29" fmla="*/ 5 h 8"/>
                <a:gd name="T30" fmla="*/ 34 w 34"/>
                <a:gd name="T31" fmla="*/ 4 h 8"/>
                <a:gd name="T32" fmla="*/ 33 w 34"/>
                <a:gd name="T33" fmla="*/ 4 h 8"/>
                <a:gd name="T34" fmla="*/ 33 w 34"/>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8">
                  <a:moveTo>
                    <a:pt x="33" y="4"/>
                  </a:moveTo>
                  <a:lnTo>
                    <a:pt x="25" y="3"/>
                  </a:lnTo>
                  <a:lnTo>
                    <a:pt x="17" y="2"/>
                  </a:lnTo>
                  <a:lnTo>
                    <a:pt x="8" y="0"/>
                  </a:lnTo>
                  <a:lnTo>
                    <a:pt x="0" y="0"/>
                  </a:lnTo>
                  <a:lnTo>
                    <a:pt x="0" y="0"/>
                  </a:lnTo>
                  <a:lnTo>
                    <a:pt x="0" y="1"/>
                  </a:lnTo>
                  <a:lnTo>
                    <a:pt x="0" y="3"/>
                  </a:lnTo>
                  <a:lnTo>
                    <a:pt x="0" y="3"/>
                  </a:lnTo>
                  <a:lnTo>
                    <a:pt x="8" y="5"/>
                  </a:lnTo>
                  <a:lnTo>
                    <a:pt x="17" y="6"/>
                  </a:lnTo>
                  <a:lnTo>
                    <a:pt x="25" y="6"/>
                  </a:lnTo>
                  <a:lnTo>
                    <a:pt x="33" y="8"/>
                  </a:lnTo>
                  <a:lnTo>
                    <a:pt x="34" y="8"/>
                  </a:lnTo>
                  <a:lnTo>
                    <a:pt x="34" y="5"/>
                  </a:lnTo>
                  <a:lnTo>
                    <a:pt x="34" y="4"/>
                  </a:lnTo>
                  <a:lnTo>
                    <a:pt x="33" y="4"/>
                  </a:lnTo>
                  <a:lnTo>
                    <a:pt x="3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1" name="Freeform 231"/>
            <p:cNvSpPr>
              <a:spLocks/>
            </p:cNvSpPr>
            <p:nvPr/>
          </p:nvSpPr>
          <p:spPr bwMode="auto">
            <a:xfrm>
              <a:off x="896" y="3710"/>
              <a:ext cx="20" cy="9"/>
            </a:xfrm>
            <a:custGeom>
              <a:avLst/>
              <a:gdLst>
                <a:gd name="T0" fmla="*/ 38 w 41"/>
                <a:gd name="T1" fmla="*/ 0 h 17"/>
                <a:gd name="T2" fmla="*/ 34 w 41"/>
                <a:gd name="T3" fmla="*/ 1 h 17"/>
                <a:gd name="T4" fmla="*/ 29 w 41"/>
                <a:gd name="T5" fmla="*/ 4 h 17"/>
                <a:gd name="T6" fmla="*/ 23 w 41"/>
                <a:gd name="T7" fmla="*/ 5 h 17"/>
                <a:gd name="T8" fmla="*/ 19 w 41"/>
                <a:gd name="T9" fmla="*/ 7 h 17"/>
                <a:gd name="T10" fmla="*/ 14 w 41"/>
                <a:gd name="T11" fmla="*/ 8 h 17"/>
                <a:gd name="T12" fmla="*/ 10 w 41"/>
                <a:gd name="T13" fmla="*/ 11 h 17"/>
                <a:gd name="T14" fmla="*/ 5 w 41"/>
                <a:gd name="T15" fmla="*/ 12 h 17"/>
                <a:gd name="T16" fmla="*/ 0 w 41"/>
                <a:gd name="T17" fmla="*/ 14 h 17"/>
                <a:gd name="T18" fmla="*/ 0 w 41"/>
                <a:gd name="T19" fmla="*/ 15 h 17"/>
                <a:gd name="T20" fmla="*/ 2 w 41"/>
                <a:gd name="T21" fmla="*/ 16 h 17"/>
                <a:gd name="T22" fmla="*/ 3 w 41"/>
                <a:gd name="T23" fmla="*/ 17 h 17"/>
                <a:gd name="T24" fmla="*/ 4 w 41"/>
                <a:gd name="T25" fmla="*/ 17 h 17"/>
                <a:gd name="T26" fmla="*/ 9 w 41"/>
                <a:gd name="T27" fmla="*/ 16 h 17"/>
                <a:gd name="T28" fmla="*/ 13 w 41"/>
                <a:gd name="T29" fmla="*/ 15 h 17"/>
                <a:gd name="T30" fmla="*/ 18 w 41"/>
                <a:gd name="T31" fmla="*/ 13 h 17"/>
                <a:gd name="T32" fmla="*/ 22 w 41"/>
                <a:gd name="T33" fmla="*/ 12 h 17"/>
                <a:gd name="T34" fmla="*/ 27 w 41"/>
                <a:gd name="T35" fmla="*/ 9 h 17"/>
                <a:gd name="T36" fmla="*/ 32 w 41"/>
                <a:gd name="T37" fmla="*/ 7 h 17"/>
                <a:gd name="T38" fmla="*/ 36 w 41"/>
                <a:gd name="T39" fmla="*/ 6 h 17"/>
                <a:gd name="T40" fmla="*/ 41 w 41"/>
                <a:gd name="T41" fmla="*/ 4 h 17"/>
                <a:gd name="T42" fmla="*/ 41 w 41"/>
                <a:gd name="T43" fmla="*/ 4 h 17"/>
                <a:gd name="T44" fmla="*/ 40 w 41"/>
                <a:gd name="T45" fmla="*/ 1 h 17"/>
                <a:gd name="T46" fmla="*/ 38 w 41"/>
                <a:gd name="T47" fmla="*/ 0 h 17"/>
                <a:gd name="T48" fmla="*/ 38 w 41"/>
                <a:gd name="T49" fmla="*/ 0 h 17"/>
                <a:gd name="T50" fmla="*/ 38 w 4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7">
                  <a:moveTo>
                    <a:pt x="38" y="0"/>
                  </a:moveTo>
                  <a:lnTo>
                    <a:pt x="34" y="1"/>
                  </a:lnTo>
                  <a:lnTo>
                    <a:pt x="29" y="4"/>
                  </a:lnTo>
                  <a:lnTo>
                    <a:pt x="23" y="5"/>
                  </a:lnTo>
                  <a:lnTo>
                    <a:pt x="19" y="7"/>
                  </a:lnTo>
                  <a:lnTo>
                    <a:pt x="14" y="8"/>
                  </a:lnTo>
                  <a:lnTo>
                    <a:pt x="10" y="11"/>
                  </a:lnTo>
                  <a:lnTo>
                    <a:pt x="5" y="12"/>
                  </a:lnTo>
                  <a:lnTo>
                    <a:pt x="0" y="14"/>
                  </a:lnTo>
                  <a:lnTo>
                    <a:pt x="0" y="15"/>
                  </a:lnTo>
                  <a:lnTo>
                    <a:pt x="2" y="16"/>
                  </a:lnTo>
                  <a:lnTo>
                    <a:pt x="3" y="17"/>
                  </a:lnTo>
                  <a:lnTo>
                    <a:pt x="4" y="17"/>
                  </a:lnTo>
                  <a:lnTo>
                    <a:pt x="9" y="16"/>
                  </a:lnTo>
                  <a:lnTo>
                    <a:pt x="13" y="15"/>
                  </a:lnTo>
                  <a:lnTo>
                    <a:pt x="18" y="13"/>
                  </a:lnTo>
                  <a:lnTo>
                    <a:pt x="22" y="12"/>
                  </a:lnTo>
                  <a:lnTo>
                    <a:pt x="27" y="9"/>
                  </a:lnTo>
                  <a:lnTo>
                    <a:pt x="32" y="7"/>
                  </a:lnTo>
                  <a:lnTo>
                    <a:pt x="36" y="6"/>
                  </a:lnTo>
                  <a:lnTo>
                    <a:pt x="41" y="4"/>
                  </a:lnTo>
                  <a:lnTo>
                    <a:pt x="41" y="4"/>
                  </a:lnTo>
                  <a:lnTo>
                    <a:pt x="40" y="1"/>
                  </a:lnTo>
                  <a:lnTo>
                    <a:pt x="38"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2" name="Freeform 232"/>
            <p:cNvSpPr>
              <a:spLocks/>
            </p:cNvSpPr>
            <p:nvPr/>
          </p:nvSpPr>
          <p:spPr bwMode="auto">
            <a:xfrm>
              <a:off x="897" y="3719"/>
              <a:ext cx="17" cy="3"/>
            </a:xfrm>
            <a:custGeom>
              <a:avLst/>
              <a:gdLst>
                <a:gd name="T0" fmla="*/ 33 w 34"/>
                <a:gd name="T1" fmla="*/ 5 h 7"/>
                <a:gd name="T2" fmla="*/ 25 w 34"/>
                <a:gd name="T3" fmla="*/ 4 h 7"/>
                <a:gd name="T4" fmla="*/ 17 w 34"/>
                <a:gd name="T5" fmla="*/ 3 h 7"/>
                <a:gd name="T6" fmla="*/ 9 w 34"/>
                <a:gd name="T7" fmla="*/ 0 h 7"/>
                <a:gd name="T8" fmla="*/ 1 w 34"/>
                <a:gd name="T9" fmla="*/ 0 h 7"/>
                <a:gd name="T10" fmla="*/ 0 w 34"/>
                <a:gd name="T11" fmla="*/ 0 h 7"/>
                <a:gd name="T12" fmla="*/ 0 w 34"/>
                <a:gd name="T13" fmla="*/ 2 h 7"/>
                <a:gd name="T14" fmla="*/ 0 w 34"/>
                <a:gd name="T15" fmla="*/ 3 h 7"/>
                <a:gd name="T16" fmla="*/ 0 w 34"/>
                <a:gd name="T17" fmla="*/ 4 h 7"/>
                <a:gd name="T18" fmla="*/ 8 w 34"/>
                <a:gd name="T19" fmla="*/ 6 h 7"/>
                <a:gd name="T20" fmla="*/ 17 w 34"/>
                <a:gd name="T21" fmla="*/ 7 h 7"/>
                <a:gd name="T22" fmla="*/ 25 w 34"/>
                <a:gd name="T23" fmla="*/ 7 h 7"/>
                <a:gd name="T24" fmla="*/ 33 w 34"/>
                <a:gd name="T25" fmla="*/ 7 h 7"/>
                <a:gd name="T26" fmla="*/ 34 w 34"/>
                <a:gd name="T27" fmla="*/ 7 h 7"/>
                <a:gd name="T28" fmla="*/ 34 w 34"/>
                <a:gd name="T29" fmla="*/ 6 h 7"/>
                <a:gd name="T30" fmla="*/ 34 w 34"/>
                <a:gd name="T31" fmla="*/ 5 h 7"/>
                <a:gd name="T32" fmla="*/ 33 w 34"/>
                <a:gd name="T33" fmla="*/ 5 h 7"/>
                <a:gd name="T34" fmla="*/ 33 w 34"/>
                <a:gd name="T3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7">
                  <a:moveTo>
                    <a:pt x="33" y="5"/>
                  </a:moveTo>
                  <a:lnTo>
                    <a:pt x="25" y="4"/>
                  </a:lnTo>
                  <a:lnTo>
                    <a:pt x="17" y="3"/>
                  </a:lnTo>
                  <a:lnTo>
                    <a:pt x="9" y="0"/>
                  </a:lnTo>
                  <a:lnTo>
                    <a:pt x="1" y="0"/>
                  </a:lnTo>
                  <a:lnTo>
                    <a:pt x="0" y="0"/>
                  </a:lnTo>
                  <a:lnTo>
                    <a:pt x="0" y="2"/>
                  </a:lnTo>
                  <a:lnTo>
                    <a:pt x="0" y="3"/>
                  </a:lnTo>
                  <a:lnTo>
                    <a:pt x="0" y="4"/>
                  </a:lnTo>
                  <a:lnTo>
                    <a:pt x="8" y="6"/>
                  </a:lnTo>
                  <a:lnTo>
                    <a:pt x="17" y="7"/>
                  </a:lnTo>
                  <a:lnTo>
                    <a:pt x="25" y="7"/>
                  </a:lnTo>
                  <a:lnTo>
                    <a:pt x="33" y="7"/>
                  </a:lnTo>
                  <a:lnTo>
                    <a:pt x="34" y="7"/>
                  </a:lnTo>
                  <a:lnTo>
                    <a:pt x="34" y="6"/>
                  </a:lnTo>
                  <a:lnTo>
                    <a:pt x="34" y="5"/>
                  </a:lnTo>
                  <a:lnTo>
                    <a:pt x="33" y="5"/>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3" name="Freeform 233"/>
            <p:cNvSpPr>
              <a:spLocks/>
            </p:cNvSpPr>
            <p:nvPr/>
          </p:nvSpPr>
          <p:spPr bwMode="auto">
            <a:xfrm>
              <a:off x="918" y="3702"/>
              <a:ext cx="20" cy="9"/>
            </a:xfrm>
            <a:custGeom>
              <a:avLst/>
              <a:gdLst>
                <a:gd name="T0" fmla="*/ 38 w 41"/>
                <a:gd name="T1" fmla="*/ 0 h 17"/>
                <a:gd name="T2" fmla="*/ 34 w 41"/>
                <a:gd name="T3" fmla="*/ 1 h 17"/>
                <a:gd name="T4" fmla="*/ 29 w 41"/>
                <a:gd name="T5" fmla="*/ 3 h 17"/>
                <a:gd name="T6" fmla="*/ 23 w 41"/>
                <a:gd name="T7" fmla="*/ 5 h 17"/>
                <a:gd name="T8" fmla="*/ 19 w 41"/>
                <a:gd name="T9" fmla="*/ 7 h 17"/>
                <a:gd name="T10" fmla="*/ 14 w 41"/>
                <a:gd name="T11" fmla="*/ 8 h 17"/>
                <a:gd name="T12" fmla="*/ 9 w 41"/>
                <a:gd name="T13" fmla="*/ 10 h 17"/>
                <a:gd name="T14" fmla="*/ 6 w 41"/>
                <a:gd name="T15" fmla="*/ 12 h 17"/>
                <a:gd name="T16" fmla="*/ 1 w 41"/>
                <a:gd name="T17" fmla="*/ 14 h 17"/>
                <a:gd name="T18" fmla="*/ 0 w 41"/>
                <a:gd name="T19" fmla="*/ 15 h 17"/>
                <a:gd name="T20" fmla="*/ 1 w 41"/>
                <a:gd name="T21" fmla="*/ 16 h 17"/>
                <a:gd name="T22" fmla="*/ 3 w 41"/>
                <a:gd name="T23" fmla="*/ 17 h 17"/>
                <a:gd name="T24" fmla="*/ 4 w 41"/>
                <a:gd name="T25" fmla="*/ 17 h 17"/>
                <a:gd name="T26" fmla="*/ 8 w 41"/>
                <a:gd name="T27" fmla="*/ 16 h 17"/>
                <a:gd name="T28" fmla="*/ 13 w 41"/>
                <a:gd name="T29" fmla="*/ 14 h 17"/>
                <a:gd name="T30" fmla="*/ 18 w 41"/>
                <a:gd name="T31" fmla="*/ 13 h 17"/>
                <a:gd name="T32" fmla="*/ 22 w 41"/>
                <a:gd name="T33" fmla="*/ 10 h 17"/>
                <a:gd name="T34" fmla="*/ 27 w 41"/>
                <a:gd name="T35" fmla="*/ 9 h 17"/>
                <a:gd name="T36" fmla="*/ 31 w 41"/>
                <a:gd name="T37" fmla="*/ 7 h 17"/>
                <a:gd name="T38" fmla="*/ 36 w 41"/>
                <a:gd name="T39" fmla="*/ 6 h 17"/>
                <a:gd name="T40" fmla="*/ 41 w 41"/>
                <a:gd name="T41" fmla="*/ 3 h 17"/>
                <a:gd name="T42" fmla="*/ 41 w 41"/>
                <a:gd name="T43" fmla="*/ 2 h 17"/>
                <a:gd name="T44" fmla="*/ 41 w 41"/>
                <a:gd name="T45" fmla="*/ 1 h 17"/>
                <a:gd name="T46" fmla="*/ 39 w 41"/>
                <a:gd name="T47" fmla="*/ 0 h 17"/>
                <a:gd name="T48" fmla="*/ 38 w 41"/>
                <a:gd name="T49" fmla="*/ 0 h 17"/>
                <a:gd name="T50" fmla="*/ 38 w 4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7">
                  <a:moveTo>
                    <a:pt x="38" y="0"/>
                  </a:moveTo>
                  <a:lnTo>
                    <a:pt x="34" y="1"/>
                  </a:lnTo>
                  <a:lnTo>
                    <a:pt x="29" y="3"/>
                  </a:lnTo>
                  <a:lnTo>
                    <a:pt x="23" y="5"/>
                  </a:lnTo>
                  <a:lnTo>
                    <a:pt x="19" y="7"/>
                  </a:lnTo>
                  <a:lnTo>
                    <a:pt x="14" y="8"/>
                  </a:lnTo>
                  <a:lnTo>
                    <a:pt x="9" y="10"/>
                  </a:lnTo>
                  <a:lnTo>
                    <a:pt x="6" y="12"/>
                  </a:lnTo>
                  <a:lnTo>
                    <a:pt x="1" y="14"/>
                  </a:lnTo>
                  <a:lnTo>
                    <a:pt x="0" y="15"/>
                  </a:lnTo>
                  <a:lnTo>
                    <a:pt x="1" y="16"/>
                  </a:lnTo>
                  <a:lnTo>
                    <a:pt x="3" y="17"/>
                  </a:lnTo>
                  <a:lnTo>
                    <a:pt x="4" y="17"/>
                  </a:lnTo>
                  <a:lnTo>
                    <a:pt x="8" y="16"/>
                  </a:lnTo>
                  <a:lnTo>
                    <a:pt x="13" y="14"/>
                  </a:lnTo>
                  <a:lnTo>
                    <a:pt x="18" y="13"/>
                  </a:lnTo>
                  <a:lnTo>
                    <a:pt x="22" y="10"/>
                  </a:lnTo>
                  <a:lnTo>
                    <a:pt x="27" y="9"/>
                  </a:lnTo>
                  <a:lnTo>
                    <a:pt x="31" y="7"/>
                  </a:lnTo>
                  <a:lnTo>
                    <a:pt x="36" y="6"/>
                  </a:lnTo>
                  <a:lnTo>
                    <a:pt x="41" y="3"/>
                  </a:lnTo>
                  <a:lnTo>
                    <a:pt x="41" y="2"/>
                  </a:lnTo>
                  <a:lnTo>
                    <a:pt x="41" y="1"/>
                  </a:lnTo>
                  <a:lnTo>
                    <a:pt x="39"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4" name="Freeform 234"/>
            <p:cNvSpPr>
              <a:spLocks/>
            </p:cNvSpPr>
            <p:nvPr/>
          </p:nvSpPr>
          <p:spPr bwMode="auto">
            <a:xfrm>
              <a:off x="919" y="3710"/>
              <a:ext cx="17" cy="4"/>
            </a:xfrm>
            <a:custGeom>
              <a:avLst/>
              <a:gdLst>
                <a:gd name="T0" fmla="*/ 34 w 35"/>
                <a:gd name="T1" fmla="*/ 6 h 8"/>
                <a:gd name="T2" fmla="*/ 26 w 35"/>
                <a:gd name="T3" fmla="*/ 5 h 8"/>
                <a:gd name="T4" fmla="*/ 18 w 35"/>
                <a:gd name="T5" fmla="*/ 2 h 8"/>
                <a:gd name="T6" fmla="*/ 10 w 35"/>
                <a:gd name="T7" fmla="*/ 1 h 8"/>
                <a:gd name="T8" fmla="*/ 2 w 35"/>
                <a:gd name="T9" fmla="*/ 0 h 8"/>
                <a:gd name="T10" fmla="*/ 0 w 35"/>
                <a:gd name="T11" fmla="*/ 0 h 8"/>
                <a:gd name="T12" fmla="*/ 0 w 35"/>
                <a:gd name="T13" fmla="*/ 1 h 8"/>
                <a:gd name="T14" fmla="*/ 0 w 35"/>
                <a:gd name="T15" fmla="*/ 4 h 8"/>
                <a:gd name="T16" fmla="*/ 2 w 35"/>
                <a:gd name="T17" fmla="*/ 4 h 8"/>
                <a:gd name="T18" fmla="*/ 10 w 35"/>
                <a:gd name="T19" fmla="*/ 6 h 8"/>
                <a:gd name="T20" fmla="*/ 18 w 35"/>
                <a:gd name="T21" fmla="*/ 7 h 8"/>
                <a:gd name="T22" fmla="*/ 26 w 35"/>
                <a:gd name="T23" fmla="*/ 8 h 8"/>
                <a:gd name="T24" fmla="*/ 34 w 35"/>
                <a:gd name="T25" fmla="*/ 8 h 8"/>
                <a:gd name="T26" fmla="*/ 35 w 35"/>
                <a:gd name="T27" fmla="*/ 8 h 8"/>
                <a:gd name="T28" fmla="*/ 35 w 35"/>
                <a:gd name="T29" fmla="*/ 7 h 8"/>
                <a:gd name="T30" fmla="*/ 35 w 35"/>
                <a:gd name="T31" fmla="*/ 6 h 8"/>
                <a:gd name="T32" fmla="*/ 34 w 35"/>
                <a:gd name="T33" fmla="*/ 6 h 8"/>
                <a:gd name="T34" fmla="*/ 34 w 35"/>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8">
                  <a:moveTo>
                    <a:pt x="34" y="6"/>
                  </a:moveTo>
                  <a:lnTo>
                    <a:pt x="26" y="5"/>
                  </a:lnTo>
                  <a:lnTo>
                    <a:pt x="18" y="2"/>
                  </a:lnTo>
                  <a:lnTo>
                    <a:pt x="10" y="1"/>
                  </a:lnTo>
                  <a:lnTo>
                    <a:pt x="2" y="0"/>
                  </a:lnTo>
                  <a:lnTo>
                    <a:pt x="0" y="0"/>
                  </a:lnTo>
                  <a:lnTo>
                    <a:pt x="0" y="1"/>
                  </a:lnTo>
                  <a:lnTo>
                    <a:pt x="0" y="4"/>
                  </a:lnTo>
                  <a:lnTo>
                    <a:pt x="2" y="4"/>
                  </a:lnTo>
                  <a:lnTo>
                    <a:pt x="10" y="6"/>
                  </a:lnTo>
                  <a:lnTo>
                    <a:pt x="18" y="7"/>
                  </a:lnTo>
                  <a:lnTo>
                    <a:pt x="26" y="8"/>
                  </a:lnTo>
                  <a:lnTo>
                    <a:pt x="34" y="8"/>
                  </a:lnTo>
                  <a:lnTo>
                    <a:pt x="35" y="8"/>
                  </a:lnTo>
                  <a:lnTo>
                    <a:pt x="35" y="7"/>
                  </a:lnTo>
                  <a:lnTo>
                    <a:pt x="35" y="6"/>
                  </a:lnTo>
                  <a:lnTo>
                    <a:pt x="34" y="6"/>
                  </a:lnTo>
                  <a:lnTo>
                    <a:pt x="3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5" name="Freeform 235"/>
            <p:cNvSpPr>
              <a:spLocks/>
            </p:cNvSpPr>
            <p:nvPr/>
          </p:nvSpPr>
          <p:spPr bwMode="auto">
            <a:xfrm>
              <a:off x="941" y="3694"/>
              <a:ext cx="19" cy="8"/>
            </a:xfrm>
            <a:custGeom>
              <a:avLst/>
              <a:gdLst>
                <a:gd name="T0" fmla="*/ 37 w 39"/>
                <a:gd name="T1" fmla="*/ 0 h 16"/>
                <a:gd name="T2" fmla="*/ 32 w 39"/>
                <a:gd name="T3" fmla="*/ 1 h 16"/>
                <a:gd name="T4" fmla="*/ 28 w 39"/>
                <a:gd name="T5" fmla="*/ 2 h 16"/>
                <a:gd name="T6" fmla="*/ 23 w 39"/>
                <a:gd name="T7" fmla="*/ 5 h 16"/>
                <a:gd name="T8" fmla="*/ 19 w 39"/>
                <a:gd name="T9" fmla="*/ 6 h 16"/>
                <a:gd name="T10" fmla="*/ 14 w 39"/>
                <a:gd name="T11" fmla="*/ 7 h 16"/>
                <a:gd name="T12" fmla="*/ 9 w 39"/>
                <a:gd name="T13" fmla="*/ 9 h 16"/>
                <a:gd name="T14" fmla="*/ 5 w 39"/>
                <a:gd name="T15" fmla="*/ 11 h 16"/>
                <a:gd name="T16" fmla="*/ 0 w 39"/>
                <a:gd name="T17" fmla="*/ 14 h 16"/>
                <a:gd name="T18" fmla="*/ 0 w 39"/>
                <a:gd name="T19" fmla="*/ 14 h 16"/>
                <a:gd name="T20" fmla="*/ 0 w 39"/>
                <a:gd name="T21" fmla="*/ 15 h 16"/>
                <a:gd name="T22" fmla="*/ 1 w 39"/>
                <a:gd name="T23" fmla="*/ 16 h 16"/>
                <a:gd name="T24" fmla="*/ 2 w 39"/>
                <a:gd name="T25" fmla="*/ 16 h 16"/>
                <a:gd name="T26" fmla="*/ 7 w 39"/>
                <a:gd name="T27" fmla="*/ 15 h 16"/>
                <a:gd name="T28" fmla="*/ 12 w 39"/>
                <a:gd name="T29" fmla="*/ 14 h 16"/>
                <a:gd name="T30" fmla="*/ 16 w 39"/>
                <a:gd name="T31" fmla="*/ 13 h 16"/>
                <a:gd name="T32" fmla="*/ 21 w 39"/>
                <a:gd name="T33" fmla="*/ 10 h 16"/>
                <a:gd name="T34" fmla="*/ 25 w 39"/>
                <a:gd name="T35" fmla="*/ 8 h 16"/>
                <a:gd name="T36" fmla="*/ 30 w 39"/>
                <a:gd name="T37" fmla="*/ 7 h 16"/>
                <a:gd name="T38" fmla="*/ 35 w 39"/>
                <a:gd name="T39" fmla="*/ 5 h 16"/>
                <a:gd name="T40" fmla="*/ 39 w 39"/>
                <a:gd name="T41" fmla="*/ 2 h 16"/>
                <a:gd name="T42" fmla="*/ 39 w 39"/>
                <a:gd name="T43" fmla="*/ 2 h 16"/>
                <a:gd name="T44" fmla="*/ 39 w 39"/>
                <a:gd name="T45" fmla="*/ 1 h 16"/>
                <a:gd name="T46" fmla="*/ 38 w 39"/>
                <a:gd name="T47" fmla="*/ 0 h 16"/>
                <a:gd name="T48" fmla="*/ 37 w 39"/>
                <a:gd name="T49" fmla="*/ 0 h 16"/>
                <a:gd name="T50" fmla="*/ 37 w 39"/>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6">
                  <a:moveTo>
                    <a:pt x="37" y="0"/>
                  </a:moveTo>
                  <a:lnTo>
                    <a:pt x="32" y="1"/>
                  </a:lnTo>
                  <a:lnTo>
                    <a:pt x="28" y="2"/>
                  </a:lnTo>
                  <a:lnTo>
                    <a:pt x="23" y="5"/>
                  </a:lnTo>
                  <a:lnTo>
                    <a:pt x="19" y="6"/>
                  </a:lnTo>
                  <a:lnTo>
                    <a:pt x="14" y="7"/>
                  </a:lnTo>
                  <a:lnTo>
                    <a:pt x="9" y="9"/>
                  </a:lnTo>
                  <a:lnTo>
                    <a:pt x="5" y="11"/>
                  </a:lnTo>
                  <a:lnTo>
                    <a:pt x="0" y="14"/>
                  </a:lnTo>
                  <a:lnTo>
                    <a:pt x="0" y="14"/>
                  </a:lnTo>
                  <a:lnTo>
                    <a:pt x="0" y="15"/>
                  </a:lnTo>
                  <a:lnTo>
                    <a:pt x="1" y="16"/>
                  </a:lnTo>
                  <a:lnTo>
                    <a:pt x="2" y="16"/>
                  </a:lnTo>
                  <a:lnTo>
                    <a:pt x="7" y="15"/>
                  </a:lnTo>
                  <a:lnTo>
                    <a:pt x="12" y="14"/>
                  </a:lnTo>
                  <a:lnTo>
                    <a:pt x="16" y="13"/>
                  </a:lnTo>
                  <a:lnTo>
                    <a:pt x="21" y="10"/>
                  </a:lnTo>
                  <a:lnTo>
                    <a:pt x="25" y="8"/>
                  </a:lnTo>
                  <a:lnTo>
                    <a:pt x="30" y="7"/>
                  </a:lnTo>
                  <a:lnTo>
                    <a:pt x="35" y="5"/>
                  </a:lnTo>
                  <a:lnTo>
                    <a:pt x="39" y="2"/>
                  </a:lnTo>
                  <a:lnTo>
                    <a:pt x="39" y="2"/>
                  </a:lnTo>
                  <a:lnTo>
                    <a:pt x="39" y="1"/>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6" name="Freeform 236"/>
            <p:cNvSpPr>
              <a:spLocks/>
            </p:cNvSpPr>
            <p:nvPr/>
          </p:nvSpPr>
          <p:spPr bwMode="auto">
            <a:xfrm>
              <a:off x="941" y="3702"/>
              <a:ext cx="17" cy="4"/>
            </a:xfrm>
            <a:custGeom>
              <a:avLst/>
              <a:gdLst>
                <a:gd name="T0" fmla="*/ 35 w 35"/>
                <a:gd name="T1" fmla="*/ 5 h 8"/>
                <a:gd name="T2" fmla="*/ 27 w 35"/>
                <a:gd name="T3" fmla="*/ 3 h 8"/>
                <a:gd name="T4" fmla="*/ 17 w 35"/>
                <a:gd name="T5" fmla="*/ 2 h 8"/>
                <a:gd name="T6" fmla="*/ 9 w 35"/>
                <a:gd name="T7" fmla="*/ 0 h 8"/>
                <a:gd name="T8" fmla="*/ 1 w 35"/>
                <a:gd name="T9" fmla="*/ 0 h 8"/>
                <a:gd name="T10" fmla="*/ 0 w 35"/>
                <a:gd name="T11" fmla="*/ 0 h 8"/>
                <a:gd name="T12" fmla="*/ 0 w 35"/>
                <a:gd name="T13" fmla="*/ 1 h 8"/>
                <a:gd name="T14" fmla="*/ 0 w 35"/>
                <a:gd name="T15" fmla="*/ 3 h 8"/>
                <a:gd name="T16" fmla="*/ 1 w 35"/>
                <a:gd name="T17" fmla="*/ 3 h 8"/>
                <a:gd name="T18" fmla="*/ 9 w 35"/>
                <a:gd name="T19" fmla="*/ 6 h 8"/>
                <a:gd name="T20" fmla="*/ 17 w 35"/>
                <a:gd name="T21" fmla="*/ 7 h 8"/>
                <a:gd name="T22" fmla="*/ 27 w 35"/>
                <a:gd name="T23" fmla="*/ 7 h 8"/>
                <a:gd name="T24" fmla="*/ 35 w 35"/>
                <a:gd name="T25" fmla="*/ 8 h 8"/>
                <a:gd name="T26" fmla="*/ 35 w 35"/>
                <a:gd name="T27" fmla="*/ 8 h 8"/>
                <a:gd name="T28" fmla="*/ 35 w 35"/>
                <a:gd name="T29" fmla="*/ 6 h 8"/>
                <a:gd name="T30" fmla="*/ 35 w 35"/>
                <a:gd name="T31" fmla="*/ 5 h 8"/>
                <a:gd name="T32" fmla="*/ 35 w 35"/>
                <a:gd name="T33" fmla="*/ 5 h 8"/>
                <a:gd name="T34" fmla="*/ 35 w 35"/>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8">
                  <a:moveTo>
                    <a:pt x="35" y="5"/>
                  </a:moveTo>
                  <a:lnTo>
                    <a:pt x="27" y="3"/>
                  </a:lnTo>
                  <a:lnTo>
                    <a:pt x="17" y="2"/>
                  </a:lnTo>
                  <a:lnTo>
                    <a:pt x="9" y="0"/>
                  </a:lnTo>
                  <a:lnTo>
                    <a:pt x="1" y="0"/>
                  </a:lnTo>
                  <a:lnTo>
                    <a:pt x="0" y="0"/>
                  </a:lnTo>
                  <a:lnTo>
                    <a:pt x="0" y="1"/>
                  </a:lnTo>
                  <a:lnTo>
                    <a:pt x="0" y="3"/>
                  </a:lnTo>
                  <a:lnTo>
                    <a:pt x="1" y="3"/>
                  </a:lnTo>
                  <a:lnTo>
                    <a:pt x="9" y="6"/>
                  </a:lnTo>
                  <a:lnTo>
                    <a:pt x="17" y="7"/>
                  </a:lnTo>
                  <a:lnTo>
                    <a:pt x="27" y="7"/>
                  </a:lnTo>
                  <a:lnTo>
                    <a:pt x="35" y="8"/>
                  </a:lnTo>
                  <a:lnTo>
                    <a:pt x="35" y="8"/>
                  </a:lnTo>
                  <a:lnTo>
                    <a:pt x="35" y="6"/>
                  </a:lnTo>
                  <a:lnTo>
                    <a:pt x="35" y="5"/>
                  </a:lnTo>
                  <a:lnTo>
                    <a:pt x="35" y="5"/>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7" name="Freeform 237"/>
            <p:cNvSpPr>
              <a:spLocks/>
            </p:cNvSpPr>
            <p:nvPr/>
          </p:nvSpPr>
          <p:spPr bwMode="auto">
            <a:xfrm>
              <a:off x="899" y="3719"/>
              <a:ext cx="20" cy="9"/>
            </a:xfrm>
            <a:custGeom>
              <a:avLst/>
              <a:gdLst>
                <a:gd name="T0" fmla="*/ 37 w 41"/>
                <a:gd name="T1" fmla="*/ 0 h 17"/>
                <a:gd name="T2" fmla="*/ 32 w 41"/>
                <a:gd name="T3" fmla="*/ 1 h 17"/>
                <a:gd name="T4" fmla="*/ 28 w 41"/>
                <a:gd name="T5" fmla="*/ 3 h 17"/>
                <a:gd name="T6" fmla="*/ 23 w 41"/>
                <a:gd name="T7" fmla="*/ 4 h 17"/>
                <a:gd name="T8" fmla="*/ 19 w 41"/>
                <a:gd name="T9" fmla="*/ 6 h 17"/>
                <a:gd name="T10" fmla="*/ 14 w 41"/>
                <a:gd name="T11" fmla="*/ 8 h 17"/>
                <a:gd name="T12" fmla="*/ 9 w 41"/>
                <a:gd name="T13" fmla="*/ 10 h 17"/>
                <a:gd name="T14" fmla="*/ 5 w 41"/>
                <a:gd name="T15" fmla="*/ 11 h 17"/>
                <a:gd name="T16" fmla="*/ 0 w 41"/>
                <a:gd name="T17" fmla="*/ 13 h 17"/>
                <a:gd name="T18" fmla="*/ 0 w 41"/>
                <a:gd name="T19" fmla="*/ 15 h 17"/>
                <a:gd name="T20" fmla="*/ 1 w 41"/>
                <a:gd name="T21" fmla="*/ 16 h 17"/>
                <a:gd name="T22" fmla="*/ 3 w 41"/>
                <a:gd name="T23" fmla="*/ 17 h 17"/>
                <a:gd name="T24" fmla="*/ 4 w 41"/>
                <a:gd name="T25" fmla="*/ 17 h 17"/>
                <a:gd name="T26" fmla="*/ 8 w 41"/>
                <a:gd name="T27" fmla="*/ 16 h 17"/>
                <a:gd name="T28" fmla="*/ 13 w 41"/>
                <a:gd name="T29" fmla="*/ 15 h 17"/>
                <a:gd name="T30" fmla="*/ 17 w 41"/>
                <a:gd name="T31" fmla="*/ 12 h 17"/>
                <a:gd name="T32" fmla="*/ 22 w 41"/>
                <a:gd name="T33" fmla="*/ 11 h 17"/>
                <a:gd name="T34" fmla="*/ 27 w 41"/>
                <a:gd name="T35" fmla="*/ 9 h 17"/>
                <a:gd name="T36" fmla="*/ 31 w 41"/>
                <a:gd name="T37" fmla="*/ 6 h 17"/>
                <a:gd name="T38" fmla="*/ 36 w 41"/>
                <a:gd name="T39" fmla="*/ 5 h 17"/>
                <a:gd name="T40" fmla="*/ 41 w 41"/>
                <a:gd name="T41" fmla="*/ 3 h 17"/>
                <a:gd name="T42" fmla="*/ 41 w 41"/>
                <a:gd name="T43" fmla="*/ 3 h 17"/>
                <a:gd name="T44" fmla="*/ 39 w 41"/>
                <a:gd name="T45" fmla="*/ 1 h 17"/>
                <a:gd name="T46" fmla="*/ 38 w 41"/>
                <a:gd name="T47" fmla="*/ 0 h 17"/>
                <a:gd name="T48" fmla="*/ 37 w 41"/>
                <a:gd name="T49" fmla="*/ 0 h 17"/>
                <a:gd name="T50" fmla="*/ 37 w 4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7">
                  <a:moveTo>
                    <a:pt x="37" y="0"/>
                  </a:moveTo>
                  <a:lnTo>
                    <a:pt x="32" y="1"/>
                  </a:lnTo>
                  <a:lnTo>
                    <a:pt x="28" y="3"/>
                  </a:lnTo>
                  <a:lnTo>
                    <a:pt x="23" y="4"/>
                  </a:lnTo>
                  <a:lnTo>
                    <a:pt x="19" y="6"/>
                  </a:lnTo>
                  <a:lnTo>
                    <a:pt x="14" y="8"/>
                  </a:lnTo>
                  <a:lnTo>
                    <a:pt x="9" y="10"/>
                  </a:lnTo>
                  <a:lnTo>
                    <a:pt x="5" y="11"/>
                  </a:lnTo>
                  <a:lnTo>
                    <a:pt x="0" y="13"/>
                  </a:lnTo>
                  <a:lnTo>
                    <a:pt x="0" y="15"/>
                  </a:lnTo>
                  <a:lnTo>
                    <a:pt x="1" y="16"/>
                  </a:lnTo>
                  <a:lnTo>
                    <a:pt x="3" y="17"/>
                  </a:lnTo>
                  <a:lnTo>
                    <a:pt x="4" y="17"/>
                  </a:lnTo>
                  <a:lnTo>
                    <a:pt x="8" y="16"/>
                  </a:lnTo>
                  <a:lnTo>
                    <a:pt x="13" y="15"/>
                  </a:lnTo>
                  <a:lnTo>
                    <a:pt x="17" y="12"/>
                  </a:lnTo>
                  <a:lnTo>
                    <a:pt x="22" y="11"/>
                  </a:lnTo>
                  <a:lnTo>
                    <a:pt x="27" y="9"/>
                  </a:lnTo>
                  <a:lnTo>
                    <a:pt x="31" y="6"/>
                  </a:lnTo>
                  <a:lnTo>
                    <a:pt x="36" y="5"/>
                  </a:lnTo>
                  <a:lnTo>
                    <a:pt x="41" y="3"/>
                  </a:lnTo>
                  <a:lnTo>
                    <a:pt x="41" y="3"/>
                  </a:lnTo>
                  <a:lnTo>
                    <a:pt x="39" y="1"/>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8" name="Freeform 238"/>
            <p:cNvSpPr>
              <a:spLocks/>
            </p:cNvSpPr>
            <p:nvPr/>
          </p:nvSpPr>
          <p:spPr bwMode="auto">
            <a:xfrm>
              <a:off x="900" y="3728"/>
              <a:ext cx="17" cy="3"/>
            </a:xfrm>
            <a:custGeom>
              <a:avLst/>
              <a:gdLst>
                <a:gd name="T0" fmla="*/ 34 w 35"/>
                <a:gd name="T1" fmla="*/ 4 h 7"/>
                <a:gd name="T2" fmla="*/ 26 w 35"/>
                <a:gd name="T3" fmla="*/ 3 h 7"/>
                <a:gd name="T4" fmla="*/ 18 w 35"/>
                <a:gd name="T5" fmla="*/ 2 h 7"/>
                <a:gd name="T6" fmla="*/ 8 w 35"/>
                <a:gd name="T7" fmla="*/ 0 h 7"/>
                <a:gd name="T8" fmla="*/ 0 w 35"/>
                <a:gd name="T9" fmla="*/ 0 h 7"/>
                <a:gd name="T10" fmla="*/ 0 w 35"/>
                <a:gd name="T11" fmla="*/ 0 h 7"/>
                <a:gd name="T12" fmla="*/ 0 w 35"/>
                <a:gd name="T13" fmla="*/ 1 h 7"/>
                <a:gd name="T14" fmla="*/ 0 w 35"/>
                <a:gd name="T15" fmla="*/ 2 h 7"/>
                <a:gd name="T16" fmla="*/ 0 w 35"/>
                <a:gd name="T17" fmla="*/ 3 h 7"/>
                <a:gd name="T18" fmla="*/ 8 w 35"/>
                <a:gd name="T19" fmla="*/ 6 h 7"/>
                <a:gd name="T20" fmla="*/ 18 w 35"/>
                <a:gd name="T21" fmla="*/ 7 h 7"/>
                <a:gd name="T22" fmla="*/ 26 w 35"/>
                <a:gd name="T23" fmla="*/ 7 h 7"/>
                <a:gd name="T24" fmla="*/ 34 w 35"/>
                <a:gd name="T25" fmla="*/ 7 h 7"/>
                <a:gd name="T26" fmla="*/ 35 w 35"/>
                <a:gd name="T27" fmla="*/ 7 h 7"/>
                <a:gd name="T28" fmla="*/ 35 w 35"/>
                <a:gd name="T29" fmla="*/ 6 h 7"/>
                <a:gd name="T30" fmla="*/ 35 w 35"/>
                <a:gd name="T31" fmla="*/ 4 h 7"/>
                <a:gd name="T32" fmla="*/ 34 w 35"/>
                <a:gd name="T33" fmla="*/ 4 h 7"/>
                <a:gd name="T34" fmla="*/ 34 w 35"/>
                <a:gd name="T3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7">
                  <a:moveTo>
                    <a:pt x="34" y="4"/>
                  </a:moveTo>
                  <a:lnTo>
                    <a:pt x="26" y="3"/>
                  </a:lnTo>
                  <a:lnTo>
                    <a:pt x="18" y="2"/>
                  </a:lnTo>
                  <a:lnTo>
                    <a:pt x="8" y="0"/>
                  </a:lnTo>
                  <a:lnTo>
                    <a:pt x="0" y="0"/>
                  </a:lnTo>
                  <a:lnTo>
                    <a:pt x="0" y="0"/>
                  </a:lnTo>
                  <a:lnTo>
                    <a:pt x="0" y="1"/>
                  </a:lnTo>
                  <a:lnTo>
                    <a:pt x="0" y="2"/>
                  </a:lnTo>
                  <a:lnTo>
                    <a:pt x="0" y="3"/>
                  </a:lnTo>
                  <a:lnTo>
                    <a:pt x="8" y="6"/>
                  </a:lnTo>
                  <a:lnTo>
                    <a:pt x="18" y="7"/>
                  </a:lnTo>
                  <a:lnTo>
                    <a:pt x="26" y="7"/>
                  </a:lnTo>
                  <a:lnTo>
                    <a:pt x="34" y="7"/>
                  </a:lnTo>
                  <a:lnTo>
                    <a:pt x="35" y="7"/>
                  </a:lnTo>
                  <a:lnTo>
                    <a:pt x="35" y="6"/>
                  </a:lnTo>
                  <a:lnTo>
                    <a:pt x="35" y="4"/>
                  </a:lnTo>
                  <a:lnTo>
                    <a:pt x="34" y="4"/>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599" name="Freeform 239"/>
            <p:cNvSpPr>
              <a:spLocks/>
            </p:cNvSpPr>
            <p:nvPr/>
          </p:nvSpPr>
          <p:spPr bwMode="auto">
            <a:xfrm>
              <a:off x="921" y="3711"/>
              <a:ext cx="20" cy="9"/>
            </a:xfrm>
            <a:custGeom>
              <a:avLst/>
              <a:gdLst>
                <a:gd name="T0" fmla="*/ 37 w 40"/>
                <a:gd name="T1" fmla="*/ 0 h 18"/>
                <a:gd name="T2" fmla="*/ 32 w 40"/>
                <a:gd name="T3" fmla="*/ 2 h 18"/>
                <a:gd name="T4" fmla="*/ 28 w 40"/>
                <a:gd name="T5" fmla="*/ 4 h 18"/>
                <a:gd name="T6" fmla="*/ 23 w 40"/>
                <a:gd name="T7" fmla="*/ 5 h 18"/>
                <a:gd name="T8" fmla="*/ 18 w 40"/>
                <a:gd name="T9" fmla="*/ 7 h 18"/>
                <a:gd name="T10" fmla="*/ 14 w 40"/>
                <a:gd name="T11" fmla="*/ 9 h 18"/>
                <a:gd name="T12" fmla="*/ 9 w 40"/>
                <a:gd name="T13" fmla="*/ 11 h 18"/>
                <a:gd name="T14" fmla="*/ 5 w 40"/>
                <a:gd name="T15" fmla="*/ 12 h 18"/>
                <a:gd name="T16" fmla="*/ 0 w 40"/>
                <a:gd name="T17" fmla="*/ 14 h 18"/>
                <a:gd name="T18" fmla="*/ 0 w 40"/>
                <a:gd name="T19" fmla="*/ 15 h 18"/>
                <a:gd name="T20" fmla="*/ 1 w 40"/>
                <a:gd name="T21" fmla="*/ 17 h 18"/>
                <a:gd name="T22" fmla="*/ 2 w 40"/>
                <a:gd name="T23" fmla="*/ 18 h 18"/>
                <a:gd name="T24" fmla="*/ 3 w 40"/>
                <a:gd name="T25" fmla="*/ 18 h 18"/>
                <a:gd name="T26" fmla="*/ 8 w 40"/>
                <a:gd name="T27" fmla="*/ 17 h 18"/>
                <a:gd name="T28" fmla="*/ 13 w 40"/>
                <a:gd name="T29" fmla="*/ 14 h 18"/>
                <a:gd name="T30" fmla="*/ 17 w 40"/>
                <a:gd name="T31" fmla="*/ 13 h 18"/>
                <a:gd name="T32" fmla="*/ 22 w 40"/>
                <a:gd name="T33" fmla="*/ 11 h 18"/>
                <a:gd name="T34" fmla="*/ 26 w 40"/>
                <a:gd name="T35" fmla="*/ 10 h 18"/>
                <a:gd name="T36" fmla="*/ 31 w 40"/>
                <a:gd name="T37" fmla="*/ 7 h 18"/>
                <a:gd name="T38" fmla="*/ 36 w 40"/>
                <a:gd name="T39" fmla="*/ 6 h 18"/>
                <a:gd name="T40" fmla="*/ 40 w 40"/>
                <a:gd name="T41" fmla="*/ 4 h 18"/>
                <a:gd name="T42" fmla="*/ 40 w 40"/>
                <a:gd name="T43" fmla="*/ 3 h 18"/>
                <a:gd name="T44" fmla="*/ 39 w 40"/>
                <a:gd name="T45" fmla="*/ 2 h 18"/>
                <a:gd name="T46" fmla="*/ 38 w 40"/>
                <a:gd name="T47" fmla="*/ 0 h 18"/>
                <a:gd name="T48" fmla="*/ 37 w 40"/>
                <a:gd name="T49" fmla="*/ 0 h 18"/>
                <a:gd name="T50" fmla="*/ 37 w 40"/>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8">
                  <a:moveTo>
                    <a:pt x="37" y="0"/>
                  </a:moveTo>
                  <a:lnTo>
                    <a:pt x="32" y="2"/>
                  </a:lnTo>
                  <a:lnTo>
                    <a:pt x="28" y="4"/>
                  </a:lnTo>
                  <a:lnTo>
                    <a:pt x="23" y="5"/>
                  </a:lnTo>
                  <a:lnTo>
                    <a:pt x="18" y="7"/>
                  </a:lnTo>
                  <a:lnTo>
                    <a:pt x="14" y="9"/>
                  </a:lnTo>
                  <a:lnTo>
                    <a:pt x="9" y="11"/>
                  </a:lnTo>
                  <a:lnTo>
                    <a:pt x="5" y="12"/>
                  </a:lnTo>
                  <a:lnTo>
                    <a:pt x="0" y="14"/>
                  </a:lnTo>
                  <a:lnTo>
                    <a:pt x="0" y="15"/>
                  </a:lnTo>
                  <a:lnTo>
                    <a:pt x="1" y="17"/>
                  </a:lnTo>
                  <a:lnTo>
                    <a:pt x="2" y="18"/>
                  </a:lnTo>
                  <a:lnTo>
                    <a:pt x="3" y="18"/>
                  </a:lnTo>
                  <a:lnTo>
                    <a:pt x="8" y="17"/>
                  </a:lnTo>
                  <a:lnTo>
                    <a:pt x="13" y="14"/>
                  </a:lnTo>
                  <a:lnTo>
                    <a:pt x="17" y="13"/>
                  </a:lnTo>
                  <a:lnTo>
                    <a:pt x="22" y="11"/>
                  </a:lnTo>
                  <a:lnTo>
                    <a:pt x="26" y="10"/>
                  </a:lnTo>
                  <a:lnTo>
                    <a:pt x="31" y="7"/>
                  </a:lnTo>
                  <a:lnTo>
                    <a:pt x="36" y="6"/>
                  </a:lnTo>
                  <a:lnTo>
                    <a:pt x="40" y="4"/>
                  </a:lnTo>
                  <a:lnTo>
                    <a:pt x="40" y="3"/>
                  </a:lnTo>
                  <a:lnTo>
                    <a:pt x="39" y="2"/>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0" name="Freeform 240"/>
            <p:cNvSpPr>
              <a:spLocks/>
            </p:cNvSpPr>
            <p:nvPr/>
          </p:nvSpPr>
          <p:spPr bwMode="auto">
            <a:xfrm>
              <a:off x="922" y="3719"/>
              <a:ext cx="17" cy="4"/>
            </a:xfrm>
            <a:custGeom>
              <a:avLst/>
              <a:gdLst>
                <a:gd name="T0" fmla="*/ 34 w 35"/>
                <a:gd name="T1" fmla="*/ 5 h 8"/>
                <a:gd name="T2" fmla="*/ 25 w 35"/>
                <a:gd name="T3" fmla="*/ 4 h 8"/>
                <a:gd name="T4" fmla="*/ 17 w 35"/>
                <a:gd name="T5" fmla="*/ 2 h 8"/>
                <a:gd name="T6" fmla="*/ 9 w 35"/>
                <a:gd name="T7" fmla="*/ 1 h 8"/>
                <a:gd name="T8" fmla="*/ 1 w 35"/>
                <a:gd name="T9" fmla="*/ 0 h 8"/>
                <a:gd name="T10" fmla="*/ 0 w 35"/>
                <a:gd name="T11" fmla="*/ 0 h 8"/>
                <a:gd name="T12" fmla="*/ 0 w 35"/>
                <a:gd name="T13" fmla="*/ 1 h 8"/>
                <a:gd name="T14" fmla="*/ 0 w 35"/>
                <a:gd name="T15" fmla="*/ 3 h 8"/>
                <a:gd name="T16" fmla="*/ 0 w 35"/>
                <a:gd name="T17" fmla="*/ 3 h 8"/>
                <a:gd name="T18" fmla="*/ 8 w 35"/>
                <a:gd name="T19" fmla="*/ 5 h 8"/>
                <a:gd name="T20" fmla="*/ 17 w 35"/>
                <a:gd name="T21" fmla="*/ 6 h 8"/>
                <a:gd name="T22" fmla="*/ 25 w 35"/>
                <a:gd name="T23" fmla="*/ 8 h 8"/>
                <a:gd name="T24" fmla="*/ 34 w 35"/>
                <a:gd name="T25" fmla="*/ 8 h 8"/>
                <a:gd name="T26" fmla="*/ 35 w 35"/>
                <a:gd name="T27" fmla="*/ 8 h 8"/>
                <a:gd name="T28" fmla="*/ 35 w 35"/>
                <a:gd name="T29" fmla="*/ 6 h 8"/>
                <a:gd name="T30" fmla="*/ 35 w 35"/>
                <a:gd name="T31" fmla="*/ 5 h 8"/>
                <a:gd name="T32" fmla="*/ 34 w 35"/>
                <a:gd name="T33" fmla="*/ 5 h 8"/>
                <a:gd name="T34" fmla="*/ 34 w 35"/>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8">
                  <a:moveTo>
                    <a:pt x="34" y="5"/>
                  </a:moveTo>
                  <a:lnTo>
                    <a:pt x="25" y="4"/>
                  </a:lnTo>
                  <a:lnTo>
                    <a:pt x="17" y="2"/>
                  </a:lnTo>
                  <a:lnTo>
                    <a:pt x="9" y="1"/>
                  </a:lnTo>
                  <a:lnTo>
                    <a:pt x="1" y="0"/>
                  </a:lnTo>
                  <a:lnTo>
                    <a:pt x="0" y="0"/>
                  </a:lnTo>
                  <a:lnTo>
                    <a:pt x="0" y="1"/>
                  </a:lnTo>
                  <a:lnTo>
                    <a:pt x="0" y="3"/>
                  </a:lnTo>
                  <a:lnTo>
                    <a:pt x="0" y="3"/>
                  </a:lnTo>
                  <a:lnTo>
                    <a:pt x="8" y="5"/>
                  </a:lnTo>
                  <a:lnTo>
                    <a:pt x="17" y="6"/>
                  </a:lnTo>
                  <a:lnTo>
                    <a:pt x="25" y="8"/>
                  </a:lnTo>
                  <a:lnTo>
                    <a:pt x="34" y="8"/>
                  </a:lnTo>
                  <a:lnTo>
                    <a:pt x="35" y="8"/>
                  </a:lnTo>
                  <a:lnTo>
                    <a:pt x="35" y="6"/>
                  </a:lnTo>
                  <a:lnTo>
                    <a:pt x="35" y="5"/>
                  </a:lnTo>
                  <a:lnTo>
                    <a:pt x="34" y="5"/>
                  </a:lnTo>
                  <a:lnTo>
                    <a:pt x="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1" name="Freeform 241"/>
            <p:cNvSpPr>
              <a:spLocks/>
            </p:cNvSpPr>
            <p:nvPr/>
          </p:nvSpPr>
          <p:spPr bwMode="auto">
            <a:xfrm>
              <a:off x="943" y="3703"/>
              <a:ext cx="20" cy="9"/>
            </a:xfrm>
            <a:custGeom>
              <a:avLst/>
              <a:gdLst>
                <a:gd name="T0" fmla="*/ 38 w 40"/>
                <a:gd name="T1" fmla="*/ 0 h 18"/>
                <a:gd name="T2" fmla="*/ 33 w 40"/>
                <a:gd name="T3" fmla="*/ 1 h 18"/>
                <a:gd name="T4" fmla="*/ 29 w 40"/>
                <a:gd name="T5" fmla="*/ 3 h 18"/>
                <a:gd name="T6" fmla="*/ 23 w 40"/>
                <a:gd name="T7" fmla="*/ 5 h 18"/>
                <a:gd name="T8" fmla="*/ 18 w 40"/>
                <a:gd name="T9" fmla="*/ 6 h 18"/>
                <a:gd name="T10" fmla="*/ 14 w 40"/>
                <a:gd name="T11" fmla="*/ 7 h 18"/>
                <a:gd name="T12" fmla="*/ 9 w 40"/>
                <a:gd name="T13" fmla="*/ 10 h 18"/>
                <a:gd name="T14" fmla="*/ 6 w 40"/>
                <a:gd name="T15" fmla="*/ 12 h 18"/>
                <a:gd name="T16" fmla="*/ 1 w 40"/>
                <a:gd name="T17" fmla="*/ 14 h 18"/>
                <a:gd name="T18" fmla="*/ 0 w 40"/>
                <a:gd name="T19" fmla="*/ 14 h 18"/>
                <a:gd name="T20" fmla="*/ 1 w 40"/>
                <a:gd name="T21" fmla="*/ 15 h 18"/>
                <a:gd name="T22" fmla="*/ 2 w 40"/>
                <a:gd name="T23" fmla="*/ 18 h 18"/>
                <a:gd name="T24" fmla="*/ 3 w 40"/>
                <a:gd name="T25" fmla="*/ 18 h 18"/>
                <a:gd name="T26" fmla="*/ 8 w 40"/>
                <a:gd name="T27" fmla="*/ 16 h 18"/>
                <a:gd name="T28" fmla="*/ 12 w 40"/>
                <a:gd name="T29" fmla="*/ 14 h 18"/>
                <a:gd name="T30" fmla="*/ 17 w 40"/>
                <a:gd name="T31" fmla="*/ 13 h 18"/>
                <a:gd name="T32" fmla="*/ 22 w 40"/>
                <a:gd name="T33" fmla="*/ 11 h 18"/>
                <a:gd name="T34" fmla="*/ 26 w 40"/>
                <a:gd name="T35" fmla="*/ 10 h 18"/>
                <a:gd name="T36" fmla="*/ 31 w 40"/>
                <a:gd name="T37" fmla="*/ 7 h 18"/>
                <a:gd name="T38" fmla="*/ 35 w 40"/>
                <a:gd name="T39" fmla="*/ 5 h 18"/>
                <a:gd name="T40" fmla="*/ 40 w 40"/>
                <a:gd name="T41" fmla="*/ 3 h 18"/>
                <a:gd name="T42" fmla="*/ 40 w 40"/>
                <a:gd name="T43" fmla="*/ 3 h 18"/>
                <a:gd name="T44" fmla="*/ 40 w 40"/>
                <a:gd name="T45" fmla="*/ 1 h 18"/>
                <a:gd name="T46" fmla="*/ 39 w 40"/>
                <a:gd name="T47" fmla="*/ 0 h 18"/>
                <a:gd name="T48" fmla="*/ 38 w 40"/>
                <a:gd name="T49" fmla="*/ 0 h 18"/>
                <a:gd name="T50" fmla="*/ 38 w 40"/>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8">
                  <a:moveTo>
                    <a:pt x="38" y="0"/>
                  </a:moveTo>
                  <a:lnTo>
                    <a:pt x="33" y="1"/>
                  </a:lnTo>
                  <a:lnTo>
                    <a:pt x="29" y="3"/>
                  </a:lnTo>
                  <a:lnTo>
                    <a:pt x="23" y="5"/>
                  </a:lnTo>
                  <a:lnTo>
                    <a:pt x="18" y="6"/>
                  </a:lnTo>
                  <a:lnTo>
                    <a:pt x="14" y="7"/>
                  </a:lnTo>
                  <a:lnTo>
                    <a:pt x="9" y="10"/>
                  </a:lnTo>
                  <a:lnTo>
                    <a:pt x="6" y="12"/>
                  </a:lnTo>
                  <a:lnTo>
                    <a:pt x="1" y="14"/>
                  </a:lnTo>
                  <a:lnTo>
                    <a:pt x="0" y="14"/>
                  </a:lnTo>
                  <a:lnTo>
                    <a:pt x="1" y="15"/>
                  </a:lnTo>
                  <a:lnTo>
                    <a:pt x="2" y="18"/>
                  </a:lnTo>
                  <a:lnTo>
                    <a:pt x="3" y="18"/>
                  </a:lnTo>
                  <a:lnTo>
                    <a:pt x="8" y="16"/>
                  </a:lnTo>
                  <a:lnTo>
                    <a:pt x="12" y="14"/>
                  </a:lnTo>
                  <a:lnTo>
                    <a:pt x="17" y="13"/>
                  </a:lnTo>
                  <a:lnTo>
                    <a:pt x="22" y="11"/>
                  </a:lnTo>
                  <a:lnTo>
                    <a:pt x="26" y="10"/>
                  </a:lnTo>
                  <a:lnTo>
                    <a:pt x="31" y="7"/>
                  </a:lnTo>
                  <a:lnTo>
                    <a:pt x="35" y="5"/>
                  </a:lnTo>
                  <a:lnTo>
                    <a:pt x="40" y="3"/>
                  </a:lnTo>
                  <a:lnTo>
                    <a:pt x="40" y="3"/>
                  </a:lnTo>
                  <a:lnTo>
                    <a:pt x="40" y="1"/>
                  </a:lnTo>
                  <a:lnTo>
                    <a:pt x="39"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2" name="Freeform 242"/>
            <p:cNvSpPr>
              <a:spLocks/>
            </p:cNvSpPr>
            <p:nvPr/>
          </p:nvSpPr>
          <p:spPr bwMode="auto">
            <a:xfrm>
              <a:off x="943" y="3711"/>
              <a:ext cx="18" cy="4"/>
            </a:xfrm>
            <a:custGeom>
              <a:avLst/>
              <a:gdLst>
                <a:gd name="T0" fmla="*/ 33 w 34"/>
                <a:gd name="T1" fmla="*/ 5 h 9"/>
                <a:gd name="T2" fmla="*/ 25 w 34"/>
                <a:gd name="T3" fmla="*/ 4 h 9"/>
                <a:gd name="T4" fmla="*/ 17 w 34"/>
                <a:gd name="T5" fmla="*/ 3 h 9"/>
                <a:gd name="T6" fmla="*/ 9 w 34"/>
                <a:gd name="T7" fmla="*/ 0 h 9"/>
                <a:gd name="T8" fmla="*/ 1 w 34"/>
                <a:gd name="T9" fmla="*/ 0 h 9"/>
                <a:gd name="T10" fmla="*/ 0 w 34"/>
                <a:gd name="T11" fmla="*/ 0 h 9"/>
                <a:gd name="T12" fmla="*/ 0 w 34"/>
                <a:gd name="T13" fmla="*/ 2 h 9"/>
                <a:gd name="T14" fmla="*/ 0 w 34"/>
                <a:gd name="T15" fmla="*/ 4 h 9"/>
                <a:gd name="T16" fmla="*/ 1 w 34"/>
                <a:gd name="T17" fmla="*/ 4 h 9"/>
                <a:gd name="T18" fmla="*/ 9 w 34"/>
                <a:gd name="T19" fmla="*/ 6 h 9"/>
                <a:gd name="T20" fmla="*/ 17 w 34"/>
                <a:gd name="T21" fmla="*/ 7 h 9"/>
                <a:gd name="T22" fmla="*/ 25 w 34"/>
                <a:gd name="T23" fmla="*/ 7 h 9"/>
                <a:gd name="T24" fmla="*/ 33 w 34"/>
                <a:gd name="T25" fmla="*/ 9 h 9"/>
                <a:gd name="T26" fmla="*/ 34 w 34"/>
                <a:gd name="T27" fmla="*/ 9 h 9"/>
                <a:gd name="T28" fmla="*/ 34 w 34"/>
                <a:gd name="T29" fmla="*/ 6 h 9"/>
                <a:gd name="T30" fmla="*/ 34 w 34"/>
                <a:gd name="T31" fmla="*/ 5 h 9"/>
                <a:gd name="T32" fmla="*/ 33 w 34"/>
                <a:gd name="T33" fmla="*/ 5 h 9"/>
                <a:gd name="T34" fmla="*/ 33 w 34"/>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9">
                  <a:moveTo>
                    <a:pt x="33" y="5"/>
                  </a:moveTo>
                  <a:lnTo>
                    <a:pt x="25" y="4"/>
                  </a:lnTo>
                  <a:lnTo>
                    <a:pt x="17" y="3"/>
                  </a:lnTo>
                  <a:lnTo>
                    <a:pt x="9" y="0"/>
                  </a:lnTo>
                  <a:lnTo>
                    <a:pt x="1" y="0"/>
                  </a:lnTo>
                  <a:lnTo>
                    <a:pt x="0" y="0"/>
                  </a:lnTo>
                  <a:lnTo>
                    <a:pt x="0" y="2"/>
                  </a:lnTo>
                  <a:lnTo>
                    <a:pt x="0" y="4"/>
                  </a:lnTo>
                  <a:lnTo>
                    <a:pt x="1" y="4"/>
                  </a:lnTo>
                  <a:lnTo>
                    <a:pt x="9" y="6"/>
                  </a:lnTo>
                  <a:lnTo>
                    <a:pt x="17" y="7"/>
                  </a:lnTo>
                  <a:lnTo>
                    <a:pt x="25" y="7"/>
                  </a:lnTo>
                  <a:lnTo>
                    <a:pt x="33" y="9"/>
                  </a:lnTo>
                  <a:lnTo>
                    <a:pt x="34" y="9"/>
                  </a:lnTo>
                  <a:lnTo>
                    <a:pt x="34" y="6"/>
                  </a:lnTo>
                  <a:lnTo>
                    <a:pt x="34" y="5"/>
                  </a:lnTo>
                  <a:lnTo>
                    <a:pt x="33" y="5"/>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3" name="Freeform 243"/>
            <p:cNvSpPr>
              <a:spLocks/>
            </p:cNvSpPr>
            <p:nvPr/>
          </p:nvSpPr>
          <p:spPr bwMode="auto">
            <a:xfrm>
              <a:off x="965" y="3695"/>
              <a:ext cx="20" cy="8"/>
            </a:xfrm>
            <a:custGeom>
              <a:avLst/>
              <a:gdLst>
                <a:gd name="T0" fmla="*/ 37 w 39"/>
                <a:gd name="T1" fmla="*/ 0 h 17"/>
                <a:gd name="T2" fmla="*/ 32 w 39"/>
                <a:gd name="T3" fmla="*/ 1 h 17"/>
                <a:gd name="T4" fmla="*/ 27 w 39"/>
                <a:gd name="T5" fmla="*/ 4 h 17"/>
                <a:gd name="T6" fmla="*/ 23 w 39"/>
                <a:gd name="T7" fmla="*/ 5 h 17"/>
                <a:gd name="T8" fmla="*/ 18 w 39"/>
                <a:gd name="T9" fmla="*/ 7 h 17"/>
                <a:gd name="T10" fmla="*/ 14 w 39"/>
                <a:gd name="T11" fmla="*/ 8 h 17"/>
                <a:gd name="T12" fmla="*/ 9 w 39"/>
                <a:gd name="T13" fmla="*/ 10 h 17"/>
                <a:gd name="T14" fmla="*/ 4 w 39"/>
                <a:gd name="T15" fmla="*/ 12 h 17"/>
                <a:gd name="T16" fmla="*/ 0 w 39"/>
                <a:gd name="T17" fmla="*/ 14 h 17"/>
                <a:gd name="T18" fmla="*/ 0 w 39"/>
                <a:gd name="T19" fmla="*/ 15 h 17"/>
                <a:gd name="T20" fmla="*/ 0 w 39"/>
                <a:gd name="T21" fmla="*/ 16 h 17"/>
                <a:gd name="T22" fmla="*/ 1 w 39"/>
                <a:gd name="T23" fmla="*/ 17 h 17"/>
                <a:gd name="T24" fmla="*/ 2 w 39"/>
                <a:gd name="T25" fmla="*/ 17 h 17"/>
                <a:gd name="T26" fmla="*/ 7 w 39"/>
                <a:gd name="T27" fmla="*/ 16 h 17"/>
                <a:gd name="T28" fmla="*/ 11 w 39"/>
                <a:gd name="T29" fmla="*/ 14 h 17"/>
                <a:gd name="T30" fmla="*/ 16 w 39"/>
                <a:gd name="T31" fmla="*/ 13 h 17"/>
                <a:gd name="T32" fmla="*/ 20 w 39"/>
                <a:gd name="T33" fmla="*/ 10 h 17"/>
                <a:gd name="T34" fmla="*/ 25 w 39"/>
                <a:gd name="T35" fmla="*/ 9 h 17"/>
                <a:gd name="T36" fmla="*/ 30 w 39"/>
                <a:gd name="T37" fmla="*/ 7 h 17"/>
                <a:gd name="T38" fmla="*/ 34 w 39"/>
                <a:gd name="T39" fmla="*/ 6 h 17"/>
                <a:gd name="T40" fmla="*/ 39 w 39"/>
                <a:gd name="T41" fmla="*/ 4 h 17"/>
                <a:gd name="T42" fmla="*/ 39 w 39"/>
                <a:gd name="T43" fmla="*/ 4 h 17"/>
                <a:gd name="T44" fmla="*/ 39 w 39"/>
                <a:gd name="T45" fmla="*/ 1 h 17"/>
                <a:gd name="T46" fmla="*/ 38 w 39"/>
                <a:gd name="T47" fmla="*/ 0 h 17"/>
                <a:gd name="T48" fmla="*/ 37 w 39"/>
                <a:gd name="T49" fmla="*/ 0 h 17"/>
                <a:gd name="T50" fmla="*/ 37 w 39"/>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7">
                  <a:moveTo>
                    <a:pt x="37" y="0"/>
                  </a:moveTo>
                  <a:lnTo>
                    <a:pt x="32" y="1"/>
                  </a:lnTo>
                  <a:lnTo>
                    <a:pt x="27" y="4"/>
                  </a:lnTo>
                  <a:lnTo>
                    <a:pt x="23" y="5"/>
                  </a:lnTo>
                  <a:lnTo>
                    <a:pt x="18" y="7"/>
                  </a:lnTo>
                  <a:lnTo>
                    <a:pt x="14" y="8"/>
                  </a:lnTo>
                  <a:lnTo>
                    <a:pt x="9" y="10"/>
                  </a:lnTo>
                  <a:lnTo>
                    <a:pt x="4" y="12"/>
                  </a:lnTo>
                  <a:lnTo>
                    <a:pt x="0" y="14"/>
                  </a:lnTo>
                  <a:lnTo>
                    <a:pt x="0" y="15"/>
                  </a:lnTo>
                  <a:lnTo>
                    <a:pt x="0" y="16"/>
                  </a:lnTo>
                  <a:lnTo>
                    <a:pt x="1" y="17"/>
                  </a:lnTo>
                  <a:lnTo>
                    <a:pt x="2" y="17"/>
                  </a:lnTo>
                  <a:lnTo>
                    <a:pt x="7" y="16"/>
                  </a:lnTo>
                  <a:lnTo>
                    <a:pt x="11" y="14"/>
                  </a:lnTo>
                  <a:lnTo>
                    <a:pt x="16" y="13"/>
                  </a:lnTo>
                  <a:lnTo>
                    <a:pt x="20" y="10"/>
                  </a:lnTo>
                  <a:lnTo>
                    <a:pt x="25" y="9"/>
                  </a:lnTo>
                  <a:lnTo>
                    <a:pt x="30" y="7"/>
                  </a:lnTo>
                  <a:lnTo>
                    <a:pt x="34" y="6"/>
                  </a:lnTo>
                  <a:lnTo>
                    <a:pt x="39" y="4"/>
                  </a:lnTo>
                  <a:lnTo>
                    <a:pt x="39" y="4"/>
                  </a:lnTo>
                  <a:lnTo>
                    <a:pt x="39" y="1"/>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4" name="Freeform 244"/>
            <p:cNvSpPr>
              <a:spLocks/>
            </p:cNvSpPr>
            <p:nvPr/>
          </p:nvSpPr>
          <p:spPr bwMode="auto">
            <a:xfrm>
              <a:off x="965" y="3703"/>
              <a:ext cx="18" cy="4"/>
            </a:xfrm>
            <a:custGeom>
              <a:avLst/>
              <a:gdLst>
                <a:gd name="T0" fmla="*/ 34 w 34"/>
                <a:gd name="T1" fmla="*/ 6 h 8"/>
                <a:gd name="T2" fmla="*/ 26 w 34"/>
                <a:gd name="T3" fmla="*/ 5 h 8"/>
                <a:gd name="T4" fmla="*/ 17 w 34"/>
                <a:gd name="T5" fmla="*/ 2 h 8"/>
                <a:gd name="T6" fmla="*/ 9 w 34"/>
                <a:gd name="T7" fmla="*/ 1 h 8"/>
                <a:gd name="T8" fmla="*/ 1 w 34"/>
                <a:gd name="T9" fmla="*/ 0 h 8"/>
                <a:gd name="T10" fmla="*/ 0 w 34"/>
                <a:gd name="T11" fmla="*/ 0 h 8"/>
                <a:gd name="T12" fmla="*/ 0 w 34"/>
                <a:gd name="T13" fmla="*/ 2 h 8"/>
                <a:gd name="T14" fmla="*/ 0 w 34"/>
                <a:gd name="T15" fmla="*/ 4 h 8"/>
                <a:gd name="T16" fmla="*/ 1 w 34"/>
                <a:gd name="T17" fmla="*/ 5 h 8"/>
                <a:gd name="T18" fmla="*/ 9 w 34"/>
                <a:gd name="T19" fmla="*/ 6 h 8"/>
                <a:gd name="T20" fmla="*/ 17 w 34"/>
                <a:gd name="T21" fmla="*/ 7 h 8"/>
                <a:gd name="T22" fmla="*/ 26 w 34"/>
                <a:gd name="T23" fmla="*/ 8 h 8"/>
                <a:gd name="T24" fmla="*/ 34 w 34"/>
                <a:gd name="T25" fmla="*/ 8 h 8"/>
                <a:gd name="T26" fmla="*/ 34 w 34"/>
                <a:gd name="T27" fmla="*/ 8 h 8"/>
                <a:gd name="T28" fmla="*/ 34 w 34"/>
                <a:gd name="T29" fmla="*/ 7 h 8"/>
                <a:gd name="T30" fmla="*/ 34 w 34"/>
                <a:gd name="T31" fmla="*/ 6 h 8"/>
                <a:gd name="T32" fmla="*/ 34 w 34"/>
                <a:gd name="T33" fmla="*/ 6 h 8"/>
                <a:gd name="T34" fmla="*/ 34 w 34"/>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8">
                  <a:moveTo>
                    <a:pt x="34" y="6"/>
                  </a:moveTo>
                  <a:lnTo>
                    <a:pt x="26" y="5"/>
                  </a:lnTo>
                  <a:lnTo>
                    <a:pt x="17" y="2"/>
                  </a:lnTo>
                  <a:lnTo>
                    <a:pt x="9" y="1"/>
                  </a:lnTo>
                  <a:lnTo>
                    <a:pt x="1" y="0"/>
                  </a:lnTo>
                  <a:lnTo>
                    <a:pt x="0" y="0"/>
                  </a:lnTo>
                  <a:lnTo>
                    <a:pt x="0" y="2"/>
                  </a:lnTo>
                  <a:lnTo>
                    <a:pt x="0" y="4"/>
                  </a:lnTo>
                  <a:lnTo>
                    <a:pt x="1" y="5"/>
                  </a:lnTo>
                  <a:lnTo>
                    <a:pt x="9" y="6"/>
                  </a:lnTo>
                  <a:lnTo>
                    <a:pt x="17" y="7"/>
                  </a:lnTo>
                  <a:lnTo>
                    <a:pt x="26" y="8"/>
                  </a:lnTo>
                  <a:lnTo>
                    <a:pt x="34" y="8"/>
                  </a:lnTo>
                  <a:lnTo>
                    <a:pt x="34" y="8"/>
                  </a:lnTo>
                  <a:lnTo>
                    <a:pt x="34" y="7"/>
                  </a:lnTo>
                  <a:lnTo>
                    <a:pt x="34" y="6"/>
                  </a:lnTo>
                  <a:lnTo>
                    <a:pt x="34" y="6"/>
                  </a:lnTo>
                  <a:lnTo>
                    <a:pt x="3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5" name="Freeform 245"/>
            <p:cNvSpPr>
              <a:spLocks/>
            </p:cNvSpPr>
            <p:nvPr/>
          </p:nvSpPr>
          <p:spPr bwMode="auto">
            <a:xfrm>
              <a:off x="907" y="3728"/>
              <a:ext cx="20" cy="9"/>
            </a:xfrm>
            <a:custGeom>
              <a:avLst/>
              <a:gdLst>
                <a:gd name="T0" fmla="*/ 37 w 41"/>
                <a:gd name="T1" fmla="*/ 0 h 17"/>
                <a:gd name="T2" fmla="*/ 33 w 41"/>
                <a:gd name="T3" fmla="*/ 1 h 17"/>
                <a:gd name="T4" fmla="*/ 28 w 41"/>
                <a:gd name="T5" fmla="*/ 3 h 17"/>
                <a:gd name="T6" fmla="*/ 23 w 41"/>
                <a:gd name="T7" fmla="*/ 4 h 17"/>
                <a:gd name="T8" fmla="*/ 19 w 41"/>
                <a:gd name="T9" fmla="*/ 7 h 17"/>
                <a:gd name="T10" fmla="*/ 14 w 41"/>
                <a:gd name="T11" fmla="*/ 8 h 17"/>
                <a:gd name="T12" fmla="*/ 10 w 41"/>
                <a:gd name="T13" fmla="*/ 10 h 17"/>
                <a:gd name="T14" fmla="*/ 5 w 41"/>
                <a:gd name="T15" fmla="*/ 11 h 17"/>
                <a:gd name="T16" fmla="*/ 0 w 41"/>
                <a:gd name="T17" fmla="*/ 14 h 17"/>
                <a:gd name="T18" fmla="*/ 0 w 41"/>
                <a:gd name="T19" fmla="*/ 15 h 17"/>
                <a:gd name="T20" fmla="*/ 1 w 41"/>
                <a:gd name="T21" fmla="*/ 16 h 17"/>
                <a:gd name="T22" fmla="*/ 3 w 41"/>
                <a:gd name="T23" fmla="*/ 17 h 17"/>
                <a:gd name="T24" fmla="*/ 4 w 41"/>
                <a:gd name="T25" fmla="*/ 17 h 17"/>
                <a:gd name="T26" fmla="*/ 8 w 41"/>
                <a:gd name="T27" fmla="*/ 16 h 17"/>
                <a:gd name="T28" fmla="*/ 13 w 41"/>
                <a:gd name="T29" fmla="*/ 15 h 17"/>
                <a:gd name="T30" fmla="*/ 18 w 41"/>
                <a:gd name="T31" fmla="*/ 13 h 17"/>
                <a:gd name="T32" fmla="*/ 22 w 41"/>
                <a:gd name="T33" fmla="*/ 11 h 17"/>
                <a:gd name="T34" fmla="*/ 27 w 41"/>
                <a:gd name="T35" fmla="*/ 9 h 17"/>
                <a:gd name="T36" fmla="*/ 31 w 41"/>
                <a:gd name="T37" fmla="*/ 7 h 17"/>
                <a:gd name="T38" fmla="*/ 36 w 41"/>
                <a:gd name="T39" fmla="*/ 6 h 17"/>
                <a:gd name="T40" fmla="*/ 41 w 41"/>
                <a:gd name="T41" fmla="*/ 3 h 17"/>
                <a:gd name="T42" fmla="*/ 41 w 41"/>
                <a:gd name="T43" fmla="*/ 3 h 17"/>
                <a:gd name="T44" fmla="*/ 40 w 41"/>
                <a:gd name="T45" fmla="*/ 1 h 17"/>
                <a:gd name="T46" fmla="*/ 38 w 41"/>
                <a:gd name="T47" fmla="*/ 0 h 17"/>
                <a:gd name="T48" fmla="*/ 37 w 41"/>
                <a:gd name="T49" fmla="*/ 0 h 17"/>
                <a:gd name="T50" fmla="*/ 37 w 4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7">
                  <a:moveTo>
                    <a:pt x="37" y="0"/>
                  </a:moveTo>
                  <a:lnTo>
                    <a:pt x="33" y="1"/>
                  </a:lnTo>
                  <a:lnTo>
                    <a:pt x="28" y="3"/>
                  </a:lnTo>
                  <a:lnTo>
                    <a:pt x="23" y="4"/>
                  </a:lnTo>
                  <a:lnTo>
                    <a:pt x="19" y="7"/>
                  </a:lnTo>
                  <a:lnTo>
                    <a:pt x="14" y="8"/>
                  </a:lnTo>
                  <a:lnTo>
                    <a:pt x="10" y="10"/>
                  </a:lnTo>
                  <a:lnTo>
                    <a:pt x="5" y="11"/>
                  </a:lnTo>
                  <a:lnTo>
                    <a:pt x="0" y="14"/>
                  </a:lnTo>
                  <a:lnTo>
                    <a:pt x="0" y="15"/>
                  </a:lnTo>
                  <a:lnTo>
                    <a:pt x="1" y="16"/>
                  </a:lnTo>
                  <a:lnTo>
                    <a:pt x="3" y="17"/>
                  </a:lnTo>
                  <a:lnTo>
                    <a:pt x="4" y="17"/>
                  </a:lnTo>
                  <a:lnTo>
                    <a:pt x="8" y="16"/>
                  </a:lnTo>
                  <a:lnTo>
                    <a:pt x="13" y="15"/>
                  </a:lnTo>
                  <a:lnTo>
                    <a:pt x="18" y="13"/>
                  </a:lnTo>
                  <a:lnTo>
                    <a:pt x="22" y="11"/>
                  </a:lnTo>
                  <a:lnTo>
                    <a:pt x="27" y="9"/>
                  </a:lnTo>
                  <a:lnTo>
                    <a:pt x="31" y="7"/>
                  </a:lnTo>
                  <a:lnTo>
                    <a:pt x="36" y="6"/>
                  </a:lnTo>
                  <a:lnTo>
                    <a:pt x="41" y="3"/>
                  </a:lnTo>
                  <a:lnTo>
                    <a:pt x="41" y="3"/>
                  </a:lnTo>
                  <a:lnTo>
                    <a:pt x="40" y="1"/>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6" name="Freeform 246"/>
            <p:cNvSpPr>
              <a:spLocks/>
            </p:cNvSpPr>
            <p:nvPr/>
          </p:nvSpPr>
          <p:spPr bwMode="auto">
            <a:xfrm>
              <a:off x="908" y="3737"/>
              <a:ext cx="17" cy="3"/>
            </a:xfrm>
            <a:custGeom>
              <a:avLst/>
              <a:gdLst>
                <a:gd name="T0" fmla="*/ 34 w 35"/>
                <a:gd name="T1" fmla="*/ 5 h 7"/>
                <a:gd name="T2" fmla="*/ 26 w 35"/>
                <a:gd name="T3" fmla="*/ 4 h 7"/>
                <a:gd name="T4" fmla="*/ 18 w 35"/>
                <a:gd name="T5" fmla="*/ 2 h 7"/>
                <a:gd name="T6" fmla="*/ 9 w 35"/>
                <a:gd name="T7" fmla="*/ 0 h 7"/>
                <a:gd name="T8" fmla="*/ 0 w 35"/>
                <a:gd name="T9" fmla="*/ 0 h 7"/>
                <a:gd name="T10" fmla="*/ 0 w 35"/>
                <a:gd name="T11" fmla="*/ 0 h 7"/>
                <a:gd name="T12" fmla="*/ 0 w 35"/>
                <a:gd name="T13" fmla="*/ 1 h 7"/>
                <a:gd name="T14" fmla="*/ 0 w 35"/>
                <a:gd name="T15" fmla="*/ 2 h 7"/>
                <a:gd name="T16" fmla="*/ 0 w 35"/>
                <a:gd name="T17" fmla="*/ 4 h 7"/>
                <a:gd name="T18" fmla="*/ 9 w 35"/>
                <a:gd name="T19" fmla="*/ 5 h 7"/>
                <a:gd name="T20" fmla="*/ 18 w 35"/>
                <a:gd name="T21" fmla="*/ 6 h 7"/>
                <a:gd name="T22" fmla="*/ 26 w 35"/>
                <a:gd name="T23" fmla="*/ 7 h 7"/>
                <a:gd name="T24" fmla="*/ 34 w 35"/>
                <a:gd name="T25" fmla="*/ 7 h 7"/>
                <a:gd name="T26" fmla="*/ 35 w 35"/>
                <a:gd name="T27" fmla="*/ 7 h 7"/>
                <a:gd name="T28" fmla="*/ 35 w 35"/>
                <a:gd name="T29" fmla="*/ 6 h 7"/>
                <a:gd name="T30" fmla="*/ 35 w 35"/>
                <a:gd name="T31" fmla="*/ 5 h 7"/>
                <a:gd name="T32" fmla="*/ 34 w 35"/>
                <a:gd name="T33" fmla="*/ 5 h 7"/>
                <a:gd name="T34" fmla="*/ 34 w 35"/>
                <a:gd name="T3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7">
                  <a:moveTo>
                    <a:pt x="34" y="5"/>
                  </a:moveTo>
                  <a:lnTo>
                    <a:pt x="26" y="4"/>
                  </a:lnTo>
                  <a:lnTo>
                    <a:pt x="18" y="2"/>
                  </a:lnTo>
                  <a:lnTo>
                    <a:pt x="9" y="0"/>
                  </a:lnTo>
                  <a:lnTo>
                    <a:pt x="0" y="0"/>
                  </a:lnTo>
                  <a:lnTo>
                    <a:pt x="0" y="0"/>
                  </a:lnTo>
                  <a:lnTo>
                    <a:pt x="0" y="1"/>
                  </a:lnTo>
                  <a:lnTo>
                    <a:pt x="0" y="2"/>
                  </a:lnTo>
                  <a:lnTo>
                    <a:pt x="0" y="4"/>
                  </a:lnTo>
                  <a:lnTo>
                    <a:pt x="9" y="5"/>
                  </a:lnTo>
                  <a:lnTo>
                    <a:pt x="18" y="6"/>
                  </a:lnTo>
                  <a:lnTo>
                    <a:pt x="26" y="7"/>
                  </a:lnTo>
                  <a:lnTo>
                    <a:pt x="34" y="7"/>
                  </a:lnTo>
                  <a:lnTo>
                    <a:pt x="35" y="7"/>
                  </a:lnTo>
                  <a:lnTo>
                    <a:pt x="35" y="6"/>
                  </a:lnTo>
                  <a:lnTo>
                    <a:pt x="35" y="5"/>
                  </a:lnTo>
                  <a:lnTo>
                    <a:pt x="34" y="5"/>
                  </a:lnTo>
                  <a:lnTo>
                    <a:pt x="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7" name="Freeform 247"/>
            <p:cNvSpPr>
              <a:spLocks/>
            </p:cNvSpPr>
            <p:nvPr/>
          </p:nvSpPr>
          <p:spPr bwMode="auto">
            <a:xfrm>
              <a:off x="929" y="3720"/>
              <a:ext cx="20" cy="9"/>
            </a:xfrm>
            <a:custGeom>
              <a:avLst/>
              <a:gdLst>
                <a:gd name="T0" fmla="*/ 38 w 40"/>
                <a:gd name="T1" fmla="*/ 0 h 17"/>
                <a:gd name="T2" fmla="*/ 34 w 40"/>
                <a:gd name="T3" fmla="*/ 1 h 17"/>
                <a:gd name="T4" fmla="*/ 29 w 40"/>
                <a:gd name="T5" fmla="*/ 3 h 17"/>
                <a:gd name="T6" fmla="*/ 23 w 40"/>
                <a:gd name="T7" fmla="*/ 4 h 17"/>
                <a:gd name="T8" fmla="*/ 19 w 40"/>
                <a:gd name="T9" fmla="*/ 7 h 17"/>
                <a:gd name="T10" fmla="*/ 14 w 40"/>
                <a:gd name="T11" fmla="*/ 8 h 17"/>
                <a:gd name="T12" fmla="*/ 9 w 40"/>
                <a:gd name="T13" fmla="*/ 10 h 17"/>
                <a:gd name="T14" fmla="*/ 6 w 40"/>
                <a:gd name="T15" fmla="*/ 11 h 17"/>
                <a:gd name="T16" fmla="*/ 1 w 40"/>
                <a:gd name="T17" fmla="*/ 14 h 17"/>
                <a:gd name="T18" fmla="*/ 0 w 40"/>
                <a:gd name="T19" fmla="*/ 15 h 17"/>
                <a:gd name="T20" fmla="*/ 1 w 40"/>
                <a:gd name="T21" fmla="*/ 16 h 17"/>
                <a:gd name="T22" fmla="*/ 2 w 40"/>
                <a:gd name="T23" fmla="*/ 17 h 17"/>
                <a:gd name="T24" fmla="*/ 4 w 40"/>
                <a:gd name="T25" fmla="*/ 17 h 17"/>
                <a:gd name="T26" fmla="*/ 8 w 40"/>
                <a:gd name="T27" fmla="*/ 16 h 17"/>
                <a:gd name="T28" fmla="*/ 13 w 40"/>
                <a:gd name="T29" fmla="*/ 14 h 17"/>
                <a:gd name="T30" fmla="*/ 17 w 40"/>
                <a:gd name="T31" fmla="*/ 12 h 17"/>
                <a:gd name="T32" fmla="*/ 22 w 40"/>
                <a:gd name="T33" fmla="*/ 10 h 17"/>
                <a:gd name="T34" fmla="*/ 27 w 40"/>
                <a:gd name="T35" fmla="*/ 9 h 17"/>
                <a:gd name="T36" fmla="*/ 31 w 40"/>
                <a:gd name="T37" fmla="*/ 7 h 17"/>
                <a:gd name="T38" fmla="*/ 36 w 40"/>
                <a:gd name="T39" fmla="*/ 5 h 17"/>
                <a:gd name="T40" fmla="*/ 40 w 40"/>
                <a:gd name="T41" fmla="*/ 3 h 17"/>
                <a:gd name="T42" fmla="*/ 40 w 40"/>
                <a:gd name="T43" fmla="*/ 2 h 17"/>
                <a:gd name="T44" fmla="*/ 40 w 40"/>
                <a:gd name="T45" fmla="*/ 1 h 17"/>
                <a:gd name="T46" fmla="*/ 39 w 40"/>
                <a:gd name="T47" fmla="*/ 0 h 17"/>
                <a:gd name="T48" fmla="*/ 38 w 40"/>
                <a:gd name="T49" fmla="*/ 0 h 17"/>
                <a:gd name="T50" fmla="*/ 38 w 40"/>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7">
                  <a:moveTo>
                    <a:pt x="38" y="0"/>
                  </a:moveTo>
                  <a:lnTo>
                    <a:pt x="34" y="1"/>
                  </a:lnTo>
                  <a:lnTo>
                    <a:pt x="29" y="3"/>
                  </a:lnTo>
                  <a:lnTo>
                    <a:pt x="23" y="4"/>
                  </a:lnTo>
                  <a:lnTo>
                    <a:pt x="19" y="7"/>
                  </a:lnTo>
                  <a:lnTo>
                    <a:pt x="14" y="8"/>
                  </a:lnTo>
                  <a:lnTo>
                    <a:pt x="9" y="10"/>
                  </a:lnTo>
                  <a:lnTo>
                    <a:pt x="6" y="11"/>
                  </a:lnTo>
                  <a:lnTo>
                    <a:pt x="1" y="14"/>
                  </a:lnTo>
                  <a:lnTo>
                    <a:pt x="0" y="15"/>
                  </a:lnTo>
                  <a:lnTo>
                    <a:pt x="1" y="16"/>
                  </a:lnTo>
                  <a:lnTo>
                    <a:pt x="2" y="17"/>
                  </a:lnTo>
                  <a:lnTo>
                    <a:pt x="4" y="17"/>
                  </a:lnTo>
                  <a:lnTo>
                    <a:pt x="8" y="16"/>
                  </a:lnTo>
                  <a:lnTo>
                    <a:pt x="13" y="14"/>
                  </a:lnTo>
                  <a:lnTo>
                    <a:pt x="17" y="12"/>
                  </a:lnTo>
                  <a:lnTo>
                    <a:pt x="22" y="10"/>
                  </a:lnTo>
                  <a:lnTo>
                    <a:pt x="27" y="9"/>
                  </a:lnTo>
                  <a:lnTo>
                    <a:pt x="31" y="7"/>
                  </a:lnTo>
                  <a:lnTo>
                    <a:pt x="36" y="5"/>
                  </a:lnTo>
                  <a:lnTo>
                    <a:pt x="40" y="3"/>
                  </a:lnTo>
                  <a:lnTo>
                    <a:pt x="40" y="2"/>
                  </a:lnTo>
                  <a:lnTo>
                    <a:pt x="40" y="1"/>
                  </a:lnTo>
                  <a:lnTo>
                    <a:pt x="39"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8" name="Freeform 248"/>
            <p:cNvSpPr>
              <a:spLocks/>
            </p:cNvSpPr>
            <p:nvPr/>
          </p:nvSpPr>
          <p:spPr bwMode="auto">
            <a:xfrm>
              <a:off x="930" y="3728"/>
              <a:ext cx="17" cy="4"/>
            </a:xfrm>
            <a:custGeom>
              <a:avLst/>
              <a:gdLst>
                <a:gd name="T0" fmla="*/ 34 w 35"/>
                <a:gd name="T1" fmla="*/ 4 h 8"/>
                <a:gd name="T2" fmla="*/ 26 w 35"/>
                <a:gd name="T3" fmla="*/ 3 h 8"/>
                <a:gd name="T4" fmla="*/ 18 w 35"/>
                <a:gd name="T5" fmla="*/ 2 h 8"/>
                <a:gd name="T6" fmla="*/ 9 w 35"/>
                <a:gd name="T7" fmla="*/ 1 h 8"/>
                <a:gd name="T8" fmla="*/ 1 w 35"/>
                <a:gd name="T9" fmla="*/ 0 h 8"/>
                <a:gd name="T10" fmla="*/ 0 w 35"/>
                <a:gd name="T11" fmla="*/ 0 h 8"/>
                <a:gd name="T12" fmla="*/ 0 w 35"/>
                <a:gd name="T13" fmla="*/ 1 h 8"/>
                <a:gd name="T14" fmla="*/ 0 w 35"/>
                <a:gd name="T15" fmla="*/ 3 h 8"/>
                <a:gd name="T16" fmla="*/ 0 w 35"/>
                <a:gd name="T17" fmla="*/ 3 h 8"/>
                <a:gd name="T18" fmla="*/ 8 w 35"/>
                <a:gd name="T19" fmla="*/ 6 h 8"/>
                <a:gd name="T20" fmla="*/ 18 w 35"/>
                <a:gd name="T21" fmla="*/ 7 h 8"/>
                <a:gd name="T22" fmla="*/ 26 w 35"/>
                <a:gd name="T23" fmla="*/ 8 h 8"/>
                <a:gd name="T24" fmla="*/ 34 w 35"/>
                <a:gd name="T25" fmla="*/ 8 h 8"/>
                <a:gd name="T26" fmla="*/ 35 w 35"/>
                <a:gd name="T27" fmla="*/ 8 h 8"/>
                <a:gd name="T28" fmla="*/ 35 w 35"/>
                <a:gd name="T29" fmla="*/ 7 h 8"/>
                <a:gd name="T30" fmla="*/ 35 w 35"/>
                <a:gd name="T31" fmla="*/ 6 h 8"/>
                <a:gd name="T32" fmla="*/ 34 w 35"/>
                <a:gd name="T33" fmla="*/ 4 h 8"/>
                <a:gd name="T34" fmla="*/ 34 w 35"/>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8">
                  <a:moveTo>
                    <a:pt x="34" y="4"/>
                  </a:moveTo>
                  <a:lnTo>
                    <a:pt x="26" y="3"/>
                  </a:lnTo>
                  <a:lnTo>
                    <a:pt x="18" y="2"/>
                  </a:lnTo>
                  <a:lnTo>
                    <a:pt x="9" y="1"/>
                  </a:lnTo>
                  <a:lnTo>
                    <a:pt x="1" y="0"/>
                  </a:lnTo>
                  <a:lnTo>
                    <a:pt x="0" y="0"/>
                  </a:lnTo>
                  <a:lnTo>
                    <a:pt x="0" y="1"/>
                  </a:lnTo>
                  <a:lnTo>
                    <a:pt x="0" y="3"/>
                  </a:lnTo>
                  <a:lnTo>
                    <a:pt x="0" y="3"/>
                  </a:lnTo>
                  <a:lnTo>
                    <a:pt x="8" y="6"/>
                  </a:lnTo>
                  <a:lnTo>
                    <a:pt x="18" y="7"/>
                  </a:lnTo>
                  <a:lnTo>
                    <a:pt x="26" y="8"/>
                  </a:lnTo>
                  <a:lnTo>
                    <a:pt x="34" y="8"/>
                  </a:lnTo>
                  <a:lnTo>
                    <a:pt x="35" y="8"/>
                  </a:lnTo>
                  <a:lnTo>
                    <a:pt x="35" y="7"/>
                  </a:lnTo>
                  <a:lnTo>
                    <a:pt x="35" y="6"/>
                  </a:lnTo>
                  <a:lnTo>
                    <a:pt x="34" y="4"/>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09" name="Freeform 249"/>
            <p:cNvSpPr>
              <a:spLocks/>
            </p:cNvSpPr>
            <p:nvPr/>
          </p:nvSpPr>
          <p:spPr bwMode="auto">
            <a:xfrm>
              <a:off x="951" y="3712"/>
              <a:ext cx="20" cy="8"/>
            </a:xfrm>
            <a:custGeom>
              <a:avLst/>
              <a:gdLst>
                <a:gd name="T0" fmla="*/ 38 w 40"/>
                <a:gd name="T1" fmla="*/ 0 h 16"/>
                <a:gd name="T2" fmla="*/ 33 w 40"/>
                <a:gd name="T3" fmla="*/ 1 h 16"/>
                <a:gd name="T4" fmla="*/ 29 w 40"/>
                <a:gd name="T5" fmla="*/ 2 h 16"/>
                <a:gd name="T6" fmla="*/ 24 w 40"/>
                <a:gd name="T7" fmla="*/ 4 h 16"/>
                <a:gd name="T8" fmla="*/ 19 w 40"/>
                <a:gd name="T9" fmla="*/ 5 h 16"/>
                <a:gd name="T10" fmla="*/ 15 w 40"/>
                <a:gd name="T11" fmla="*/ 7 h 16"/>
                <a:gd name="T12" fmla="*/ 10 w 40"/>
                <a:gd name="T13" fmla="*/ 9 h 16"/>
                <a:gd name="T14" fmla="*/ 6 w 40"/>
                <a:gd name="T15" fmla="*/ 11 h 16"/>
                <a:gd name="T16" fmla="*/ 1 w 40"/>
                <a:gd name="T17" fmla="*/ 13 h 16"/>
                <a:gd name="T18" fmla="*/ 0 w 40"/>
                <a:gd name="T19" fmla="*/ 13 h 16"/>
                <a:gd name="T20" fmla="*/ 1 w 40"/>
                <a:gd name="T21" fmla="*/ 15 h 16"/>
                <a:gd name="T22" fmla="*/ 2 w 40"/>
                <a:gd name="T23" fmla="*/ 16 h 16"/>
                <a:gd name="T24" fmla="*/ 3 w 40"/>
                <a:gd name="T25" fmla="*/ 16 h 16"/>
                <a:gd name="T26" fmla="*/ 8 w 40"/>
                <a:gd name="T27" fmla="*/ 15 h 16"/>
                <a:gd name="T28" fmla="*/ 13 w 40"/>
                <a:gd name="T29" fmla="*/ 13 h 16"/>
                <a:gd name="T30" fmla="*/ 17 w 40"/>
                <a:gd name="T31" fmla="*/ 12 h 16"/>
                <a:gd name="T32" fmla="*/ 22 w 40"/>
                <a:gd name="T33" fmla="*/ 10 h 16"/>
                <a:gd name="T34" fmla="*/ 26 w 40"/>
                <a:gd name="T35" fmla="*/ 8 h 16"/>
                <a:gd name="T36" fmla="*/ 31 w 40"/>
                <a:gd name="T37" fmla="*/ 7 h 16"/>
                <a:gd name="T38" fmla="*/ 36 w 40"/>
                <a:gd name="T39" fmla="*/ 4 h 16"/>
                <a:gd name="T40" fmla="*/ 40 w 40"/>
                <a:gd name="T41" fmla="*/ 2 h 16"/>
                <a:gd name="T42" fmla="*/ 40 w 40"/>
                <a:gd name="T43" fmla="*/ 2 h 16"/>
                <a:gd name="T44" fmla="*/ 40 w 40"/>
                <a:gd name="T45" fmla="*/ 1 h 16"/>
                <a:gd name="T46" fmla="*/ 39 w 40"/>
                <a:gd name="T47" fmla="*/ 0 h 16"/>
                <a:gd name="T48" fmla="*/ 38 w 40"/>
                <a:gd name="T49" fmla="*/ 0 h 16"/>
                <a:gd name="T50" fmla="*/ 38 w 40"/>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6">
                  <a:moveTo>
                    <a:pt x="38" y="0"/>
                  </a:moveTo>
                  <a:lnTo>
                    <a:pt x="33" y="1"/>
                  </a:lnTo>
                  <a:lnTo>
                    <a:pt x="29" y="2"/>
                  </a:lnTo>
                  <a:lnTo>
                    <a:pt x="24" y="4"/>
                  </a:lnTo>
                  <a:lnTo>
                    <a:pt x="19" y="5"/>
                  </a:lnTo>
                  <a:lnTo>
                    <a:pt x="15" y="7"/>
                  </a:lnTo>
                  <a:lnTo>
                    <a:pt x="10" y="9"/>
                  </a:lnTo>
                  <a:lnTo>
                    <a:pt x="6" y="11"/>
                  </a:lnTo>
                  <a:lnTo>
                    <a:pt x="1" y="13"/>
                  </a:lnTo>
                  <a:lnTo>
                    <a:pt x="0" y="13"/>
                  </a:lnTo>
                  <a:lnTo>
                    <a:pt x="1" y="15"/>
                  </a:lnTo>
                  <a:lnTo>
                    <a:pt x="2" y="16"/>
                  </a:lnTo>
                  <a:lnTo>
                    <a:pt x="3" y="16"/>
                  </a:lnTo>
                  <a:lnTo>
                    <a:pt x="8" y="15"/>
                  </a:lnTo>
                  <a:lnTo>
                    <a:pt x="13" y="13"/>
                  </a:lnTo>
                  <a:lnTo>
                    <a:pt x="17" y="12"/>
                  </a:lnTo>
                  <a:lnTo>
                    <a:pt x="22" y="10"/>
                  </a:lnTo>
                  <a:lnTo>
                    <a:pt x="26" y="8"/>
                  </a:lnTo>
                  <a:lnTo>
                    <a:pt x="31" y="7"/>
                  </a:lnTo>
                  <a:lnTo>
                    <a:pt x="36" y="4"/>
                  </a:lnTo>
                  <a:lnTo>
                    <a:pt x="40" y="2"/>
                  </a:lnTo>
                  <a:lnTo>
                    <a:pt x="40" y="2"/>
                  </a:lnTo>
                  <a:lnTo>
                    <a:pt x="40" y="1"/>
                  </a:lnTo>
                  <a:lnTo>
                    <a:pt x="39"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0" name="Freeform 250"/>
            <p:cNvSpPr>
              <a:spLocks/>
            </p:cNvSpPr>
            <p:nvPr/>
          </p:nvSpPr>
          <p:spPr bwMode="auto">
            <a:xfrm>
              <a:off x="952" y="3720"/>
              <a:ext cx="17" cy="3"/>
            </a:xfrm>
            <a:custGeom>
              <a:avLst/>
              <a:gdLst>
                <a:gd name="T0" fmla="*/ 33 w 35"/>
                <a:gd name="T1" fmla="*/ 4 h 7"/>
                <a:gd name="T2" fmla="*/ 25 w 35"/>
                <a:gd name="T3" fmla="*/ 3 h 7"/>
                <a:gd name="T4" fmla="*/ 17 w 35"/>
                <a:gd name="T5" fmla="*/ 2 h 7"/>
                <a:gd name="T6" fmla="*/ 9 w 35"/>
                <a:gd name="T7" fmla="*/ 0 h 7"/>
                <a:gd name="T8" fmla="*/ 1 w 35"/>
                <a:gd name="T9" fmla="*/ 0 h 7"/>
                <a:gd name="T10" fmla="*/ 0 w 35"/>
                <a:gd name="T11" fmla="*/ 0 h 7"/>
                <a:gd name="T12" fmla="*/ 0 w 35"/>
                <a:gd name="T13" fmla="*/ 1 h 7"/>
                <a:gd name="T14" fmla="*/ 0 w 35"/>
                <a:gd name="T15" fmla="*/ 3 h 7"/>
                <a:gd name="T16" fmla="*/ 1 w 35"/>
                <a:gd name="T17" fmla="*/ 3 h 7"/>
                <a:gd name="T18" fmla="*/ 9 w 35"/>
                <a:gd name="T19" fmla="*/ 5 h 7"/>
                <a:gd name="T20" fmla="*/ 17 w 35"/>
                <a:gd name="T21" fmla="*/ 7 h 7"/>
                <a:gd name="T22" fmla="*/ 27 w 35"/>
                <a:gd name="T23" fmla="*/ 7 h 7"/>
                <a:gd name="T24" fmla="*/ 35 w 35"/>
                <a:gd name="T25" fmla="*/ 7 h 7"/>
                <a:gd name="T26" fmla="*/ 35 w 35"/>
                <a:gd name="T27" fmla="*/ 7 h 7"/>
                <a:gd name="T28" fmla="*/ 35 w 35"/>
                <a:gd name="T29" fmla="*/ 5 h 7"/>
                <a:gd name="T30" fmla="*/ 35 w 35"/>
                <a:gd name="T31" fmla="*/ 4 h 7"/>
                <a:gd name="T32" fmla="*/ 33 w 35"/>
                <a:gd name="T33" fmla="*/ 4 h 7"/>
                <a:gd name="T34" fmla="*/ 33 w 35"/>
                <a:gd name="T3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7">
                  <a:moveTo>
                    <a:pt x="33" y="4"/>
                  </a:moveTo>
                  <a:lnTo>
                    <a:pt x="25" y="3"/>
                  </a:lnTo>
                  <a:lnTo>
                    <a:pt x="17" y="2"/>
                  </a:lnTo>
                  <a:lnTo>
                    <a:pt x="9" y="0"/>
                  </a:lnTo>
                  <a:lnTo>
                    <a:pt x="1" y="0"/>
                  </a:lnTo>
                  <a:lnTo>
                    <a:pt x="0" y="0"/>
                  </a:lnTo>
                  <a:lnTo>
                    <a:pt x="0" y="1"/>
                  </a:lnTo>
                  <a:lnTo>
                    <a:pt x="0" y="3"/>
                  </a:lnTo>
                  <a:lnTo>
                    <a:pt x="1" y="3"/>
                  </a:lnTo>
                  <a:lnTo>
                    <a:pt x="9" y="5"/>
                  </a:lnTo>
                  <a:lnTo>
                    <a:pt x="17" y="7"/>
                  </a:lnTo>
                  <a:lnTo>
                    <a:pt x="27" y="7"/>
                  </a:lnTo>
                  <a:lnTo>
                    <a:pt x="35" y="7"/>
                  </a:lnTo>
                  <a:lnTo>
                    <a:pt x="35" y="7"/>
                  </a:lnTo>
                  <a:lnTo>
                    <a:pt x="35" y="5"/>
                  </a:lnTo>
                  <a:lnTo>
                    <a:pt x="35" y="4"/>
                  </a:lnTo>
                  <a:lnTo>
                    <a:pt x="33" y="4"/>
                  </a:lnTo>
                  <a:lnTo>
                    <a:pt x="3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1" name="Freeform 251"/>
            <p:cNvSpPr>
              <a:spLocks/>
            </p:cNvSpPr>
            <p:nvPr/>
          </p:nvSpPr>
          <p:spPr bwMode="auto">
            <a:xfrm>
              <a:off x="973" y="3703"/>
              <a:ext cx="20" cy="9"/>
            </a:xfrm>
            <a:custGeom>
              <a:avLst/>
              <a:gdLst>
                <a:gd name="T0" fmla="*/ 37 w 39"/>
                <a:gd name="T1" fmla="*/ 0 h 18"/>
                <a:gd name="T2" fmla="*/ 32 w 39"/>
                <a:gd name="T3" fmla="*/ 1 h 18"/>
                <a:gd name="T4" fmla="*/ 27 w 39"/>
                <a:gd name="T5" fmla="*/ 4 h 18"/>
                <a:gd name="T6" fmla="*/ 23 w 39"/>
                <a:gd name="T7" fmla="*/ 5 h 18"/>
                <a:gd name="T8" fmla="*/ 18 w 39"/>
                <a:gd name="T9" fmla="*/ 7 h 18"/>
                <a:gd name="T10" fmla="*/ 14 w 39"/>
                <a:gd name="T11" fmla="*/ 8 h 18"/>
                <a:gd name="T12" fmla="*/ 9 w 39"/>
                <a:gd name="T13" fmla="*/ 11 h 18"/>
                <a:gd name="T14" fmla="*/ 4 w 39"/>
                <a:gd name="T15" fmla="*/ 12 h 18"/>
                <a:gd name="T16" fmla="*/ 0 w 39"/>
                <a:gd name="T17" fmla="*/ 14 h 18"/>
                <a:gd name="T18" fmla="*/ 0 w 39"/>
                <a:gd name="T19" fmla="*/ 15 h 18"/>
                <a:gd name="T20" fmla="*/ 0 w 39"/>
                <a:gd name="T21" fmla="*/ 16 h 18"/>
                <a:gd name="T22" fmla="*/ 1 w 39"/>
                <a:gd name="T23" fmla="*/ 18 h 18"/>
                <a:gd name="T24" fmla="*/ 2 w 39"/>
                <a:gd name="T25" fmla="*/ 18 h 18"/>
                <a:gd name="T26" fmla="*/ 7 w 39"/>
                <a:gd name="T27" fmla="*/ 16 h 18"/>
                <a:gd name="T28" fmla="*/ 11 w 39"/>
                <a:gd name="T29" fmla="*/ 14 h 18"/>
                <a:gd name="T30" fmla="*/ 16 w 39"/>
                <a:gd name="T31" fmla="*/ 13 h 18"/>
                <a:gd name="T32" fmla="*/ 21 w 39"/>
                <a:gd name="T33" fmla="*/ 11 h 18"/>
                <a:gd name="T34" fmla="*/ 25 w 39"/>
                <a:gd name="T35" fmla="*/ 10 h 18"/>
                <a:gd name="T36" fmla="*/ 30 w 39"/>
                <a:gd name="T37" fmla="*/ 7 h 18"/>
                <a:gd name="T38" fmla="*/ 34 w 39"/>
                <a:gd name="T39" fmla="*/ 6 h 18"/>
                <a:gd name="T40" fmla="*/ 39 w 39"/>
                <a:gd name="T41" fmla="*/ 4 h 18"/>
                <a:gd name="T42" fmla="*/ 39 w 39"/>
                <a:gd name="T43" fmla="*/ 3 h 18"/>
                <a:gd name="T44" fmla="*/ 39 w 39"/>
                <a:gd name="T45" fmla="*/ 1 h 18"/>
                <a:gd name="T46" fmla="*/ 38 w 39"/>
                <a:gd name="T47" fmla="*/ 0 h 18"/>
                <a:gd name="T48" fmla="*/ 37 w 39"/>
                <a:gd name="T49" fmla="*/ 0 h 18"/>
                <a:gd name="T50" fmla="*/ 37 w 39"/>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
                  <a:moveTo>
                    <a:pt x="37" y="0"/>
                  </a:moveTo>
                  <a:lnTo>
                    <a:pt x="32" y="1"/>
                  </a:lnTo>
                  <a:lnTo>
                    <a:pt x="27" y="4"/>
                  </a:lnTo>
                  <a:lnTo>
                    <a:pt x="23" y="5"/>
                  </a:lnTo>
                  <a:lnTo>
                    <a:pt x="18" y="7"/>
                  </a:lnTo>
                  <a:lnTo>
                    <a:pt x="14" y="8"/>
                  </a:lnTo>
                  <a:lnTo>
                    <a:pt x="9" y="11"/>
                  </a:lnTo>
                  <a:lnTo>
                    <a:pt x="4" y="12"/>
                  </a:lnTo>
                  <a:lnTo>
                    <a:pt x="0" y="14"/>
                  </a:lnTo>
                  <a:lnTo>
                    <a:pt x="0" y="15"/>
                  </a:lnTo>
                  <a:lnTo>
                    <a:pt x="0" y="16"/>
                  </a:lnTo>
                  <a:lnTo>
                    <a:pt x="1" y="18"/>
                  </a:lnTo>
                  <a:lnTo>
                    <a:pt x="2" y="18"/>
                  </a:lnTo>
                  <a:lnTo>
                    <a:pt x="7" y="16"/>
                  </a:lnTo>
                  <a:lnTo>
                    <a:pt x="11" y="14"/>
                  </a:lnTo>
                  <a:lnTo>
                    <a:pt x="16" y="13"/>
                  </a:lnTo>
                  <a:lnTo>
                    <a:pt x="21" y="11"/>
                  </a:lnTo>
                  <a:lnTo>
                    <a:pt x="25" y="10"/>
                  </a:lnTo>
                  <a:lnTo>
                    <a:pt x="30" y="7"/>
                  </a:lnTo>
                  <a:lnTo>
                    <a:pt x="34" y="6"/>
                  </a:lnTo>
                  <a:lnTo>
                    <a:pt x="39" y="4"/>
                  </a:lnTo>
                  <a:lnTo>
                    <a:pt x="39" y="3"/>
                  </a:lnTo>
                  <a:lnTo>
                    <a:pt x="39" y="1"/>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2" name="Freeform 252"/>
            <p:cNvSpPr>
              <a:spLocks/>
            </p:cNvSpPr>
            <p:nvPr/>
          </p:nvSpPr>
          <p:spPr bwMode="auto">
            <a:xfrm>
              <a:off x="973" y="3711"/>
              <a:ext cx="18" cy="4"/>
            </a:xfrm>
            <a:custGeom>
              <a:avLst/>
              <a:gdLst>
                <a:gd name="T0" fmla="*/ 34 w 34"/>
                <a:gd name="T1" fmla="*/ 6 h 9"/>
                <a:gd name="T2" fmla="*/ 26 w 34"/>
                <a:gd name="T3" fmla="*/ 5 h 9"/>
                <a:gd name="T4" fmla="*/ 17 w 34"/>
                <a:gd name="T5" fmla="*/ 3 h 9"/>
                <a:gd name="T6" fmla="*/ 9 w 34"/>
                <a:gd name="T7" fmla="*/ 2 h 9"/>
                <a:gd name="T8" fmla="*/ 1 w 34"/>
                <a:gd name="T9" fmla="*/ 0 h 9"/>
                <a:gd name="T10" fmla="*/ 0 w 34"/>
                <a:gd name="T11" fmla="*/ 0 h 9"/>
                <a:gd name="T12" fmla="*/ 0 w 34"/>
                <a:gd name="T13" fmla="*/ 2 h 9"/>
                <a:gd name="T14" fmla="*/ 0 w 34"/>
                <a:gd name="T15" fmla="*/ 4 h 9"/>
                <a:gd name="T16" fmla="*/ 1 w 34"/>
                <a:gd name="T17" fmla="*/ 4 h 9"/>
                <a:gd name="T18" fmla="*/ 9 w 34"/>
                <a:gd name="T19" fmla="*/ 6 h 9"/>
                <a:gd name="T20" fmla="*/ 17 w 34"/>
                <a:gd name="T21" fmla="*/ 7 h 9"/>
                <a:gd name="T22" fmla="*/ 26 w 34"/>
                <a:gd name="T23" fmla="*/ 9 h 9"/>
                <a:gd name="T24" fmla="*/ 34 w 34"/>
                <a:gd name="T25" fmla="*/ 9 h 9"/>
                <a:gd name="T26" fmla="*/ 34 w 34"/>
                <a:gd name="T27" fmla="*/ 9 h 9"/>
                <a:gd name="T28" fmla="*/ 34 w 34"/>
                <a:gd name="T29" fmla="*/ 7 h 9"/>
                <a:gd name="T30" fmla="*/ 34 w 34"/>
                <a:gd name="T31" fmla="*/ 6 h 9"/>
                <a:gd name="T32" fmla="*/ 34 w 34"/>
                <a:gd name="T33" fmla="*/ 6 h 9"/>
                <a:gd name="T34" fmla="*/ 34 w 34"/>
                <a:gd name="T3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9">
                  <a:moveTo>
                    <a:pt x="34" y="6"/>
                  </a:moveTo>
                  <a:lnTo>
                    <a:pt x="26" y="5"/>
                  </a:lnTo>
                  <a:lnTo>
                    <a:pt x="17" y="3"/>
                  </a:lnTo>
                  <a:lnTo>
                    <a:pt x="9" y="2"/>
                  </a:lnTo>
                  <a:lnTo>
                    <a:pt x="1" y="0"/>
                  </a:lnTo>
                  <a:lnTo>
                    <a:pt x="0" y="0"/>
                  </a:lnTo>
                  <a:lnTo>
                    <a:pt x="0" y="2"/>
                  </a:lnTo>
                  <a:lnTo>
                    <a:pt x="0" y="4"/>
                  </a:lnTo>
                  <a:lnTo>
                    <a:pt x="1" y="4"/>
                  </a:lnTo>
                  <a:lnTo>
                    <a:pt x="9" y="6"/>
                  </a:lnTo>
                  <a:lnTo>
                    <a:pt x="17" y="7"/>
                  </a:lnTo>
                  <a:lnTo>
                    <a:pt x="26" y="9"/>
                  </a:lnTo>
                  <a:lnTo>
                    <a:pt x="34" y="9"/>
                  </a:lnTo>
                  <a:lnTo>
                    <a:pt x="34" y="9"/>
                  </a:lnTo>
                  <a:lnTo>
                    <a:pt x="34" y="7"/>
                  </a:lnTo>
                  <a:lnTo>
                    <a:pt x="34" y="6"/>
                  </a:lnTo>
                  <a:lnTo>
                    <a:pt x="34" y="6"/>
                  </a:lnTo>
                  <a:lnTo>
                    <a:pt x="3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3" name="Freeform 253"/>
            <p:cNvSpPr>
              <a:spLocks/>
            </p:cNvSpPr>
            <p:nvPr/>
          </p:nvSpPr>
          <p:spPr bwMode="auto">
            <a:xfrm>
              <a:off x="961" y="3686"/>
              <a:ext cx="20" cy="9"/>
            </a:xfrm>
            <a:custGeom>
              <a:avLst/>
              <a:gdLst>
                <a:gd name="T0" fmla="*/ 36 w 40"/>
                <a:gd name="T1" fmla="*/ 0 h 17"/>
                <a:gd name="T2" fmla="*/ 32 w 40"/>
                <a:gd name="T3" fmla="*/ 1 h 17"/>
                <a:gd name="T4" fmla="*/ 27 w 40"/>
                <a:gd name="T5" fmla="*/ 3 h 17"/>
                <a:gd name="T6" fmla="*/ 23 w 40"/>
                <a:gd name="T7" fmla="*/ 5 h 17"/>
                <a:gd name="T8" fmla="*/ 18 w 40"/>
                <a:gd name="T9" fmla="*/ 7 h 17"/>
                <a:gd name="T10" fmla="*/ 13 w 40"/>
                <a:gd name="T11" fmla="*/ 8 h 17"/>
                <a:gd name="T12" fmla="*/ 9 w 40"/>
                <a:gd name="T13" fmla="*/ 10 h 17"/>
                <a:gd name="T14" fmla="*/ 4 w 40"/>
                <a:gd name="T15" fmla="*/ 11 h 17"/>
                <a:gd name="T16" fmla="*/ 0 w 40"/>
                <a:gd name="T17" fmla="*/ 14 h 17"/>
                <a:gd name="T18" fmla="*/ 0 w 40"/>
                <a:gd name="T19" fmla="*/ 15 h 17"/>
                <a:gd name="T20" fmla="*/ 1 w 40"/>
                <a:gd name="T21" fmla="*/ 16 h 17"/>
                <a:gd name="T22" fmla="*/ 2 w 40"/>
                <a:gd name="T23" fmla="*/ 17 h 17"/>
                <a:gd name="T24" fmla="*/ 3 w 40"/>
                <a:gd name="T25" fmla="*/ 17 h 17"/>
                <a:gd name="T26" fmla="*/ 8 w 40"/>
                <a:gd name="T27" fmla="*/ 16 h 17"/>
                <a:gd name="T28" fmla="*/ 12 w 40"/>
                <a:gd name="T29" fmla="*/ 15 h 17"/>
                <a:gd name="T30" fmla="*/ 17 w 40"/>
                <a:gd name="T31" fmla="*/ 13 h 17"/>
                <a:gd name="T32" fmla="*/ 22 w 40"/>
                <a:gd name="T33" fmla="*/ 11 h 17"/>
                <a:gd name="T34" fmla="*/ 26 w 40"/>
                <a:gd name="T35" fmla="*/ 9 h 17"/>
                <a:gd name="T36" fmla="*/ 31 w 40"/>
                <a:gd name="T37" fmla="*/ 7 h 17"/>
                <a:gd name="T38" fmla="*/ 35 w 40"/>
                <a:gd name="T39" fmla="*/ 6 h 17"/>
                <a:gd name="T40" fmla="*/ 40 w 40"/>
                <a:gd name="T41" fmla="*/ 3 h 17"/>
                <a:gd name="T42" fmla="*/ 40 w 40"/>
                <a:gd name="T43" fmla="*/ 3 h 17"/>
                <a:gd name="T44" fmla="*/ 39 w 40"/>
                <a:gd name="T45" fmla="*/ 1 h 17"/>
                <a:gd name="T46" fmla="*/ 38 w 40"/>
                <a:gd name="T47" fmla="*/ 0 h 17"/>
                <a:gd name="T48" fmla="*/ 36 w 40"/>
                <a:gd name="T49" fmla="*/ 0 h 17"/>
                <a:gd name="T50" fmla="*/ 36 w 40"/>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7">
                  <a:moveTo>
                    <a:pt x="36" y="0"/>
                  </a:moveTo>
                  <a:lnTo>
                    <a:pt x="32" y="1"/>
                  </a:lnTo>
                  <a:lnTo>
                    <a:pt x="27" y="3"/>
                  </a:lnTo>
                  <a:lnTo>
                    <a:pt x="23" y="5"/>
                  </a:lnTo>
                  <a:lnTo>
                    <a:pt x="18" y="7"/>
                  </a:lnTo>
                  <a:lnTo>
                    <a:pt x="13" y="8"/>
                  </a:lnTo>
                  <a:lnTo>
                    <a:pt x="9" y="10"/>
                  </a:lnTo>
                  <a:lnTo>
                    <a:pt x="4" y="11"/>
                  </a:lnTo>
                  <a:lnTo>
                    <a:pt x="0" y="14"/>
                  </a:lnTo>
                  <a:lnTo>
                    <a:pt x="0" y="15"/>
                  </a:lnTo>
                  <a:lnTo>
                    <a:pt x="1" y="16"/>
                  </a:lnTo>
                  <a:lnTo>
                    <a:pt x="2" y="17"/>
                  </a:lnTo>
                  <a:lnTo>
                    <a:pt x="3" y="17"/>
                  </a:lnTo>
                  <a:lnTo>
                    <a:pt x="8" y="16"/>
                  </a:lnTo>
                  <a:lnTo>
                    <a:pt x="12" y="15"/>
                  </a:lnTo>
                  <a:lnTo>
                    <a:pt x="17" y="13"/>
                  </a:lnTo>
                  <a:lnTo>
                    <a:pt x="22" y="11"/>
                  </a:lnTo>
                  <a:lnTo>
                    <a:pt x="26" y="9"/>
                  </a:lnTo>
                  <a:lnTo>
                    <a:pt x="31" y="7"/>
                  </a:lnTo>
                  <a:lnTo>
                    <a:pt x="35" y="6"/>
                  </a:lnTo>
                  <a:lnTo>
                    <a:pt x="40" y="3"/>
                  </a:lnTo>
                  <a:lnTo>
                    <a:pt x="40" y="3"/>
                  </a:lnTo>
                  <a:lnTo>
                    <a:pt x="39" y="1"/>
                  </a:lnTo>
                  <a:lnTo>
                    <a:pt x="38" y="0"/>
                  </a:lnTo>
                  <a:lnTo>
                    <a:pt x="36"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4" name="Freeform 254"/>
            <p:cNvSpPr>
              <a:spLocks/>
            </p:cNvSpPr>
            <p:nvPr/>
          </p:nvSpPr>
          <p:spPr bwMode="auto">
            <a:xfrm>
              <a:off x="962" y="3695"/>
              <a:ext cx="17" cy="4"/>
            </a:xfrm>
            <a:custGeom>
              <a:avLst/>
              <a:gdLst>
                <a:gd name="T0" fmla="*/ 33 w 34"/>
                <a:gd name="T1" fmla="*/ 5 h 7"/>
                <a:gd name="T2" fmla="*/ 25 w 34"/>
                <a:gd name="T3" fmla="*/ 4 h 7"/>
                <a:gd name="T4" fmla="*/ 17 w 34"/>
                <a:gd name="T5" fmla="*/ 3 h 7"/>
                <a:gd name="T6" fmla="*/ 8 w 34"/>
                <a:gd name="T7" fmla="*/ 0 h 7"/>
                <a:gd name="T8" fmla="*/ 0 w 34"/>
                <a:gd name="T9" fmla="*/ 0 h 7"/>
                <a:gd name="T10" fmla="*/ 0 w 34"/>
                <a:gd name="T11" fmla="*/ 0 h 7"/>
                <a:gd name="T12" fmla="*/ 0 w 34"/>
                <a:gd name="T13" fmla="*/ 1 h 7"/>
                <a:gd name="T14" fmla="*/ 0 w 34"/>
                <a:gd name="T15" fmla="*/ 3 h 7"/>
                <a:gd name="T16" fmla="*/ 0 w 34"/>
                <a:gd name="T17" fmla="*/ 4 h 7"/>
                <a:gd name="T18" fmla="*/ 8 w 34"/>
                <a:gd name="T19" fmla="*/ 5 h 7"/>
                <a:gd name="T20" fmla="*/ 17 w 34"/>
                <a:gd name="T21" fmla="*/ 6 h 7"/>
                <a:gd name="T22" fmla="*/ 25 w 34"/>
                <a:gd name="T23" fmla="*/ 7 h 7"/>
                <a:gd name="T24" fmla="*/ 33 w 34"/>
                <a:gd name="T25" fmla="*/ 7 h 7"/>
                <a:gd name="T26" fmla="*/ 34 w 34"/>
                <a:gd name="T27" fmla="*/ 7 h 7"/>
                <a:gd name="T28" fmla="*/ 34 w 34"/>
                <a:gd name="T29" fmla="*/ 6 h 7"/>
                <a:gd name="T30" fmla="*/ 34 w 34"/>
                <a:gd name="T31" fmla="*/ 5 h 7"/>
                <a:gd name="T32" fmla="*/ 33 w 34"/>
                <a:gd name="T33" fmla="*/ 5 h 7"/>
                <a:gd name="T34" fmla="*/ 33 w 34"/>
                <a:gd name="T3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7">
                  <a:moveTo>
                    <a:pt x="33" y="5"/>
                  </a:moveTo>
                  <a:lnTo>
                    <a:pt x="25" y="4"/>
                  </a:lnTo>
                  <a:lnTo>
                    <a:pt x="17" y="3"/>
                  </a:lnTo>
                  <a:lnTo>
                    <a:pt x="8" y="0"/>
                  </a:lnTo>
                  <a:lnTo>
                    <a:pt x="0" y="0"/>
                  </a:lnTo>
                  <a:lnTo>
                    <a:pt x="0" y="0"/>
                  </a:lnTo>
                  <a:lnTo>
                    <a:pt x="0" y="1"/>
                  </a:lnTo>
                  <a:lnTo>
                    <a:pt x="0" y="3"/>
                  </a:lnTo>
                  <a:lnTo>
                    <a:pt x="0" y="4"/>
                  </a:lnTo>
                  <a:lnTo>
                    <a:pt x="8" y="5"/>
                  </a:lnTo>
                  <a:lnTo>
                    <a:pt x="17" y="6"/>
                  </a:lnTo>
                  <a:lnTo>
                    <a:pt x="25" y="7"/>
                  </a:lnTo>
                  <a:lnTo>
                    <a:pt x="33" y="7"/>
                  </a:lnTo>
                  <a:lnTo>
                    <a:pt x="34" y="7"/>
                  </a:lnTo>
                  <a:lnTo>
                    <a:pt x="34" y="6"/>
                  </a:lnTo>
                  <a:lnTo>
                    <a:pt x="34" y="5"/>
                  </a:lnTo>
                  <a:lnTo>
                    <a:pt x="33" y="5"/>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5" name="Freeform 255"/>
            <p:cNvSpPr>
              <a:spLocks/>
            </p:cNvSpPr>
            <p:nvPr/>
          </p:nvSpPr>
          <p:spPr bwMode="auto">
            <a:xfrm>
              <a:off x="983" y="3678"/>
              <a:ext cx="20" cy="9"/>
            </a:xfrm>
            <a:custGeom>
              <a:avLst/>
              <a:gdLst>
                <a:gd name="T0" fmla="*/ 38 w 41"/>
                <a:gd name="T1" fmla="*/ 0 h 17"/>
                <a:gd name="T2" fmla="*/ 34 w 41"/>
                <a:gd name="T3" fmla="*/ 1 h 17"/>
                <a:gd name="T4" fmla="*/ 29 w 41"/>
                <a:gd name="T5" fmla="*/ 3 h 17"/>
                <a:gd name="T6" fmla="*/ 23 w 41"/>
                <a:gd name="T7" fmla="*/ 4 h 17"/>
                <a:gd name="T8" fmla="*/ 19 w 41"/>
                <a:gd name="T9" fmla="*/ 7 h 17"/>
                <a:gd name="T10" fmla="*/ 14 w 41"/>
                <a:gd name="T11" fmla="*/ 8 h 17"/>
                <a:gd name="T12" fmla="*/ 10 w 41"/>
                <a:gd name="T13" fmla="*/ 10 h 17"/>
                <a:gd name="T14" fmla="*/ 5 w 41"/>
                <a:gd name="T15" fmla="*/ 11 h 17"/>
                <a:gd name="T16" fmla="*/ 0 w 41"/>
                <a:gd name="T17" fmla="*/ 14 h 17"/>
                <a:gd name="T18" fmla="*/ 0 w 41"/>
                <a:gd name="T19" fmla="*/ 15 h 17"/>
                <a:gd name="T20" fmla="*/ 2 w 41"/>
                <a:gd name="T21" fmla="*/ 16 h 17"/>
                <a:gd name="T22" fmla="*/ 3 w 41"/>
                <a:gd name="T23" fmla="*/ 17 h 17"/>
                <a:gd name="T24" fmla="*/ 4 w 41"/>
                <a:gd name="T25" fmla="*/ 17 h 17"/>
                <a:gd name="T26" fmla="*/ 8 w 41"/>
                <a:gd name="T27" fmla="*/ 16 h 17"/>
                <a:gd name="T28" fmla="*/ 13 w 41"/>
                <a:gd name="T29" fmla="*/ 14 h 17"/>
                <a:gd name="T30" fmla="*/ 18 w 41"/>
                <a:gd name="T31" fmla="*/ 12 h 17"/>
                <a:gd name="T32" fmla="*/ 22 w 41"/>
                <a:gd name="T33" fmla="*/ 10 h 17"/>
                <a:gd name="T34" fmla="*/ 27 w 41"/>
                <a:gd name="T35" fmla="*/ 9 h 17"/>
                <a:gd name="T36" fmla="*/ 31 w 41"/>
                <a:gd name="T37" fmla="*/ 7 h 17"/>
                <a:gd name="T38" fmla="*/ 36 w 41"/>
                <a:gd name="T39" fmla="*/ 6 h 17"/>
                <a:gd name="T40" fmla="*/ 41 w 41"/>
                <a:gd name="T41" fmla="*/ 3 h 17"/>
                <a:gd name="T42" fmla="*/ 41 w 41"/>
                <a:gd name="T43" fmla="*/ 2 h 17"/>
                <a:gd name="T44" fmla="*/ 40 w 41"/>
                <a:gd name="T45" fmla="*/ 1 h 17"/>
                <a:gd name="T46" fmla="*/ 38 w 41"/>
                <a:gd name="T47" fmla="*/ 0 h 17"/>
                <a:gd name="T48" fmla="*/ 38 w 41"/>
                <a:gd name="T49" fmla="*/ 0 h 17"/>
                <a:gd name="T50" fmla="*/ 38 w 4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7">
                  <a:moveTo>
                    <a:pt x="38" y="0"/>
                  </a:moveTo>
                  <a:lnTo>
                    <a:pt x="34" y="1"/>
                  </a:lnTo>
                  <a:lnTo>
                    <a:pt x="29" y="3"/>
                  </a:lnTo>
                  <a:lnTo>
                    <a:pt x="23" y="4"/>
                  </a:lnTo>
                  <a:lnTo>
                    <a:pt x="19" y="7"/>
                  </a:lnTo>
                  <a:lnTo>
                    <a:pt x="14" y="8"/>
                  </a:lnTo>
                  <a:lnTo>
                    <a:pt x="10" y="10"/>
                  </a:lnTo>
                  <a:lnTo>
                    <a:pt x="5" y="11"/>
                  </a:lnTo>
                  <a:lnTo>
                    <a:pt x="0" y="14"/>
                  </a:lnTo>
                  <a:lnTo>
                    <a:pt x="0" y="15"/>
                  </a:lnTo>
                  <a:lnTo>
                    <a:pt x="2" y="16"/>
                  </a:lnTo>
                  <a:lnTo>
                    <a:pt x="3" y="17"/>
                  </a:lnTo>
                  <a:lnTo>
                    <a:pt x="4" y="17"/>
                  </a:lnTo>
                  <a:lnTo>
                    <a:pt x="8" y="16"/>
                  </a:lnTo>
                  <a:lnTo>
                    <a:pt x="13" y="14"/>
                  </a:lnTo>
                  <a:lnTo>
                    <a:pt x="18" y="12"/>
                  </a:lnTo>
                  <a:lnTo>
                    <a:pt x="22" y="10"/>
                  </a:lnTo>
                  <a:lnTo>
                    <a:pt x="27" y="9"/>
                  </a:lnTo>
                  <a:lnTo>
                    <a:pt x="31" y="7"/>
                  </a:lnTo>
                  <a:lnTo>
                    <a:pt x="36" y="6"/>
                  </a:lnTo>
                  <a:lnTo>
                    <a:pt x="41" y="3"/>
                  </a:lnTo>
                  <a:lnTo>
                    <a:pt x="41" y="2"/>
                  </a:lnTo>
                  <a:lnTo>
                    <a:pt x="40" y="1"/>
                  </a:lnTo>
                  <a:lnTo>
                    <a:pt x="38"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6" name="Freeform 256"/>
            <p:cNvSpPr>
              <a:spLocks/>
            </p:cNvSpPr>
            <p:nvPr/>
          </p:nvSpPr>
          <p:spPr bwMode="auto">
            <a:xfrm>
              <a:off x="984" y="3686"/>
              <a:ext cx="17" cy="5"/>
            </a:xfrm>
            <a:custGeom>
              <a:avLst/>
              <a:gdLst>
                <a:gd name="T0" fmla="*/ 33 w 34"/>
                <a:gd name="T1" fmla="*/ 5 h 8"/>
                <a:gd name="T2" fmla="*/ 25 w 34"/>
                <a:gd name="T3" fmla="*/ 3 h 8"/>
                <a:gd name="T4" fmla="*/ 17 w 34"/>
                <a:gd name="T5" fmla="*/ 2 h 8"/>
                <a:gd name="T6" fmla="*/ 9 w 34"/>
                <a:gd name="T7" fmla="*/ 1 h 8"/>
                <a:gd name="T8" fmla="*/ 1 w 34"/>
                <a:gd name="T9" fmla="*/ 0 h 8"/>
                <a:gd name="T10" fmla="*/ 0 w 34"/>
                <a:gd name="T11" fmla="*/ 0 h 8"/>
                <a:gd name="T12" fmla="*/ 0 w 34"/>
                <a:gd name="T13" fmla="*/ 1 h 8"/>
                <a:gd name="T14" fmla="*/ 0 w 34"/>
                <a:gd name="T15" fmla="*/ 3 h 8"/>
                <a:gd name="T16" fmla="*/ 0 w 34"/>
                <a:gd name="T17" fmla="*/ 3 h 8"/>
                <a:gd name="T18" fmla="*/ 8 w 34"/>
                <a:gd name="T19" fmla="*/ 6 h 8"/>
                <a:gd name="T20" fmla="*/ 17 w 34"/>
                <a:gd name="T21" fmla="*/ 7 h 8"/>
                <a:gd name="T22" fmla="*/ 25 w 34"/>
                <a:gd name="T23" fmla="*/ 8 h 8"/>
                <a:gd name="T24" fmla="*/ 33 w 34"/>
                <a:gd name="T25" fmla="*/ 8 h 8"/>
                <a:gd name="T26" fmla="*/ 34 w 34"/>
                <a:gd name="T27" fmla="*/ 8 h 8"/>
                <a:gd name="T28" fmla="*/ 34 w 34"/>
                <a:gd name="T29" fmla="*/ 6 h 8"/>
                <a:gd name="T30" fmla="*/ 34 w 34"/>
                <a:gd name="T31" fmla="*/ 5 h 8"/>
                <a:gd name="T32" fmla="*/ 33 w 34"/>
                <a:gd name="T33" fmla="*/ 5 h 8"/>
                <a:gd name="T34" fmla="*/ 33 w 34"/>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8">
                  <a:moveTo>
                    <a:pt x="33" y="5"/>
                  </a:moveTo>
                  <a:lnTo>
                    <a:pt x="25" y="3"/>
                  </a:lnTo>
                  <a:lnTo>
                    <a:pt x="17" y="2"/>
                  </a:lnTo>
                  <a:lnTo>
                    <a:pt x="9" y="1"/>
                  </a:lnTo>
                  <a:lnTo>
                    <a:pt x="1" y="0"/>
                  </a:lnTo>
                  <a:lnTo>
                    <a:pt x="0" y="0"/>
                  </a:lnTo>
                  <a:lnTo>
                    <a:pt x="0" y="1"/>
                  </a:lnTo>
                  <a:lnTo>
                    <a:pt x="0" y="3"/>
                  </a:lnTo>
                  <a:lnTo>
                    <a:pt x="0" y="3"/>
                  </a:lnTo>
                  <a:lnTo>
                    <a:pt x="8" y="6"/>
                  </a:lnTo>
                  <a:lnTo>
                    <a:pt x="17" y="7"/>
                  </a:lnTo>
                  <a:lnTo>
                    <a:pt x="25" y="8"/>
                  </a:lnTo>
                  <a:lnTo>
                    <a:pt x="33" y="8"/>
                  </a:lnTo>
                  <a:lnTo>
                    <a:pt x="34" y="8"/>
                  </a:lnTo>
                  <a:lnTo>
                    <a:pt x="34" y="6"/>
                  </a:lnTo>
                  <a:lnTo>
                    <a:pt x="34" y="5"/>
                  </a:lnTo>
                  <a:lnTo>
                    <a:pt x="33" y="5"/>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7" name="Freeform 257"/>
            <p:cNvSpPr>
              <a:spLocks/>
            </p:cNvSpPr>
            <p:nvPr/>
          </p:nvSpPr>
          <p:spPr bwMode="auto">
            <a:xfrm>
              <a:off x="1005" y="3670"/>
              <a:ext cx="20" cy="8"/>
            </a:xfrm>
            <a:custGeom>
              <a:avLst/>
              <a:gdLst>
                <a:gd name="T0" fmla="*/ 38 w 40"/>
                <a:gd name="T1" fmla="*/ 0 h 16"/>
                <a:gd name="T2" fmla="*/ 34 w 40"/>
                <a:gd name="T3" fmla="*/ 1 h 16"/>
                <a:gd name="T4" fmla="*/ 29 w 40"/>
                <a:gd name="T5" fmla="*/ 2 h 16"/>
                <a:gd name="T6" fmla="*/ 23 w 40"/>
                <a:gd name="T7" fmla="*/ 4 h 16"/>
                <a:gd name="T8" fmla="*/ 19 w 40"/>
                <a:gd name="T9" fmla="*/ 5 h 16"/>
                <a:gd name="T10" fmla="*/ 14 w 40"/>
                <a:gd name="T11" fmla="*/ 7 h 16"/>
                <a:gd name="T12" fmla="*/ 9 w 40"/>
                <a:gd name="T13" fmla="*/ 9 h 16"/>
                <a:gd name="T14" fmla="*/ 6 w 40"/>
                <a:gd name="T15" fmla="*/ 11 h 16"/>
                <a:gd name="T16" fmla="*/ 1 w 40"/>
                <a:gd name="T17" fmla="*/ 14 h 16"/>
                <a:gd name="T18" fmla="*/ 0 w 40"/>
                <a:gd name="T19" fmla="*/ 14 h 16"/>
                <a:gd name="T20" fmla="*/ 1 w 40"/>
                <a:gd name="T21" fmla="*/ 15 h 16"/>
                <a:gd name="T22" fmla="*/ 2 w 40"/>
                <a:gd name="T23" fmla="*/ 16 h 16"/>
                <a:gd name="T24" fmla="*/ 4 w 40"/>
                <a:gd name="T25" fmla="*/ 16 h 16"/>
                <a:gd name="T26" fmla="*/ 8 w 40"/>
                <a:gd name="T27" fmla="*/ 15 h 16"/>
                <a:gd name="T28" fmla="*/ 13 w 40"/>
                <a:gd name="T29" fmla="*/ 14 h 16"/>
                <a:gd name="T30" fmla="*/ 17 w 40"/>
                <a:gd name="T31" fmla="*/ 11 h 16"/>
                <a:gd name="T32" fmla="*/ 22 w 40"/>
                <a:gd name="T33" fmla="*/ 10 h 16"/>
                <a:gd name="T34" fmla="*/ 27 w 40"/>
                <a:gd name="T35" fmla="*/ 8 h 16"/>
                <a:gd name="T36" fmla="*/ 31 w 40"/>
                <a:gd name="T37" fmla="*/ 5 h 16"/>
                <a:gd name="T38" fmla="*/ 36 w 40"/>
                <a:gd name="T39" fmla="*/ 4 h 16"/>
                <a:gd name="T40" fmla="*/ 40 w 40"/>
                <a:gd name="T41" fmla="*/ 2 h 16"/>
                <a:gd name="T42" fmla="*/ 40 w 40"/>
                <a:gd name="T43" fmla="*/ 2 h 16"/>
                <a:gd name="T44" fmla="*/ 40 w 40"/>
                <a:gd name="T45" fmla="*/ 1 h 16"/>
                <a:gd name="T46" fmla="*/ 39 w 40"/>
                <a:gd name="T47" fmla="*/ 0 h 16"/>
                <a:gd name="T48" fmla="*/ 38 w 40"/>
                <a:gd name="T49" fmla="*/ 0 h 16"/>
                <a:gd name="T50" fmla="*/ 38 w 40"/>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6">
                  <a:moveTo>
                    <a:pt x="38" y="0"/>
                  </a:moveTo>
                  <a:lnTo>
                    <a:pt x="34" y="1"/>
                  </a:lnTo>
                  <a:lnTo>
                    <a:pt x="29" y="2"/>
                  </a:lnTo>
                  <a:lnTo>
                    <a:pt x="23" y="4"/>
                  </a:lnTo>
                  <a:lnTo>
                    <a:pt x="19" y="5"/>
                  </a:lnTo>
                  <a:lnTo>
                    <a:pt x="14" y="7"/>
                  </a:lnTo>
                  <a:lnTo>
                    <a:pt x="9" y="9"/>
                  </a:lnTo>
                  <a:lnTo>
                    <a:pt x="6" y="11"/>
                  </a:lnTo>
                  <a:lnTo>
                    <a:pt x="1" y="14"/>
                  </a:lnTo>
                  <a:lnTo>
                    <a:pt x="0" y="14"/>
                  </a:lnTo>
                  <a:lnTo>
                    <a:pt x="1" y="15"/>
                  </a:lnTo>
                  <a:lnTo>
                    <a:pt x="2" y="16"/>
                  </a:lnTo>
                  <a:lnTo>
                    <a:pt x="4" y="16"/>
                  </a:lnTo>
                  <a:lnTo>
                    <a:pt x="8" y="15"/>
                  </a:lnTo>
                  <a:lnTo>
                    <a:pt x="13" y="14"/>
                  </a:lnTo>
                  <a:lnTo>
                    <a:pt x="17" y="11"/>
                  </a:lnTo>
                  <a:lnTo>
                    <a:pt x="22" y="10"/>
                  </a:lnTo>
                  <a:lnTo>
                    <a:pt x="27" y="8"/>
                  </a:lnTo>
                  <a:lnTo>
                    <a:pt x="31" y="5"/>
                  </a:lnTo>
                  <a:lnTo>
                    <a:pt x="36" y="4"/>
                  </a:lnTo>
                  <a:lnTo>
                    <a:pt x="40" y="2"/>
                  </a:lnTo>
                  <a:lnTo>
                    <a:pt x="40" y="2"/>
                  </a:lnTo>
                  <a:lnTo>
                    <a:pt x="40" y="1"/>
                  </a:lnTo>
                  <a:lnTo>
                    <a:pt x="39"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8" name="Freeform 258"/>
            <p:cNvSpPr>
              <a:spLocks/>
            </p:cNvSpPr>
            <p:nvPr/>
          </p:nvSpPr>
          <p:spPr bwMode="auto">
            <a:xfrm>
              <a:off x="1006" y="3678"/>
              <a:ext cx="17" cy="4"/>
            </a:xfrm>
            <a:custGeom>
              <a:avLst/>
              <a:gdLst>
                <a:gd name="T0" fmla="*/ 34 w 35"/>
                <a:gd name="T1" fmla="*/ 4 h 7"/>
                <a:gd name="T2" fmla="*/ 26 w 35"/>
                <a:gd name="T3" fmla="*/ 3 h 7"/>
                <a:gd name="T4" fmla="*/ 18 w 35"/>
                <a:gd name="T5" fmla="*/ 2 h 7"/>
                <a:gd name="T6" fmla="*/ 10 w 35"/>
                <a:gd name="T7" fmla="*/ 0 h 7"/>
                <a:gd name="T8" fmla="*/ 1 w 35"/>
                <a:gd name="T9" fmla="*/ 0 h 7"/>
                <a:gd name="T10" fmla="*/ 0 w 35"/>
                <a:gd name="T11" fmla="*/ 0 h 7"/>
                <a:gd name="T12" fmla="*/ 0 w 35"/>
                <a:gd name="T13" fmla="*/ 1 h 7"/>
                <a:gd name="T14" fmla="*/ 0 w 35"/>
                <a:gd name="T15" fmla="*/ 3 h 7"/>
                <a:gd name="T16" fmla="*/ 1 w 35"/>
                <a:gd name="T17" fmla="*/ 3 h 7"/>
                <a:gd name="T18" fmla="*/ 10 w 35"/>
                <a:gd name="T19" fmla="*/ 6 h 7"/>
                <a:gd name="T20" fmla="*/ 18 w 35"/>
                <a:gd name="T21" fmla="*/ 7 h 7"/>
                <a:gd name="T22" fmla="*/ 26 w 35"/>
                <a:gd name="T23" fmla="*/ 7 h 7"/>
                <a:gd name="T24" fmla="*/ 34 w 35"/>
                <a:gd name="T25" fmla="*/ 7 h 7"/>
                <a:gd name="T26" fmla="*/ 35 w 35"/>
                <a:gd name="T27" fmla="*/ 7 h 7"/>
                <a:gd name="T28" fmla="*/ 35 w 35"/>
                <a:gd name="T29" fmla="*/ 6 h 7"/>
                <a:gd name="T30" fmla="*/ 35 w 35"/>
                <a:gd name="T31" fmla="*/ 4 h 7"/>
                <a:gd name="T32" fmla="*/ 34 w 35"/>
                <a:gd name="T33" fmla="*/ 4 h 7"/>
                <a:gd name="T34" fmla="*/ 34 w 35"/>
                <a:gd name="T3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7">
                  <a:moveTo>
                    <a:pt x="34" y="4"/>
                  </a:moveTo>
                  <a:lnTo>
                    <a:pt x="26" y="3"/>
                  </a:lnTo>
                  <a:lnTo>
                    <a:pt x="18" y="2"/>
                  </a:lnTo>
                  <a:lnTo>
                    <a:pt x="10" y="0"/>
                  </a:lnTo>
                  <a:lnTo>
                    <a:pt x="1" y="0"/>
                  </a:lnTo>
                  <a:lnTo>
                    <a:pt x="0" y="0"/>
                  </a:lnTo>
                  <a:lnTo>
                    <a:pt x="0" y="1"/>
                  </a:lnTo>
                  <a:lnTo>
                    <a:pt x="0" y="3"/>
                  </a:lnTo>
                  <a:lnTo>
                    <a:pt x="1" y="3"/>
                  </a:lnTo>
                  <a:lnTo>
                    <a:pt x="10" y="6"/>
                  </a:lnTo>
                  <a:lnTo>
                    <a:pt x="18" y="7"/>
                  </a:lnTo>
                  <a:lnTo>
                    <a:pt x="26" y="7"/>
                  </a:lnTo>
                  <a:lnTo>
                    <a:pt x="34" y="7"/>
                  </a:lnTo>
                  <a:lnTo>
                    <a:pt x="35" y="7"/>
                  </a:lnTo>
                  <a:lnTo>
                    <a:pt x="35" y="6"/>
                  </a:lnTo>
                  <a:lnTo>
                    <a:pt x="35" y="4"/>
                  </a:lnTo>
                  <a:lnTo>
                    <a:pt x="34" y="4"/>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19" name="Freeform 259"/>
            <p:cNvSpPr>
              <a:spLocks/>
            </p:cNvSpPr>
            <p:nvPr/>
          </p:nvSpPr>
          <p:spPr bwMode="auto">
            <a:xfrm>
              <a:off x="1028" y="3662"/>
              <a:ext cx="19" cy="8"/>
            </a:xfrm>
            <a:custGeom>
              <a:avLst/>
              <a:gdLst>
                <a:gd name="T0" fmla="*/ 37 w 39"/>
                <a:gd name="T1" fmla="*/ 0 h 18"/>
                <a:gd name="T2" fmla="*/ 32 w 39"/>
                <a:gd name="T3" fmla="*/ 2 h 18"/>
                <a:gd name="T4" fmla="*/ 28 w 39"/>
                <a:gd name="T5" fmla="*/ 4 h 18"/>
                <a:gd name="T6" fmla="*/ 23 w 39"/>
                <a:gd name="T7" fmla="*/ 5 h 18"/>
                <a:gd name="T8" fmla="*/ 19 w 39"/>
                <a:gd name="T9" fmla="*/ 7 h 18"/>
                <a:gd name="T10" fmla="*/ 14 w 39"/>
                <a:gd name="T11" fmla="*/ 8 h 18"/>
                <a:gd name="T12" fmla="*/ 9 w 39"/>
                <a:gd name="T13" fmla="*/ 11 h 18"/>
                <a:gd name="T14" fmla="*/ 5 w 39"/>
                <a:gd name="T15" fmla="*/ 12 h 18"/>
                <a:gd name="T16" fmla="*/ 0 w 39"/>
                <a:gd name="T17" fmla="*/ 14 h 18"/>
                <a:gd name="T18" fmla="*/ 0 w 39"/>
                <a:gd name="T19" fmla="*/ 15 h 18"/>
                <a:gd name="T20" fmla="*/ 0 w 39"/>
                <a:gd name="T21" fmla="*/ 17 h 18"/>
                <a:gd name="T22" fmla="*/ 1 w 39"/>
                <a:gd name="T23" fmla="*/ 18 h 18"/>
                <a:gd name="T24" fmla="*/ 2 w 39"/>
                <a:gd name="T25" fmla="*/ 18 h 18"/>
                <a:gd name="T26" fmla="*/ 7 w 39"/>
                <a:gd name="T27" fmla="*/ 17 h 18"/>
                <a:gd name="T28" fmla="*/ 12 w 39"/>
                <a:gd name="T29" fmla="*/ 14 h 18"/>
                <a:gd name="T30" fmla="*/ 16 w 39"/>
                <a:gd name="T31" fmla="*/ 13 h 18"/>
                <a:gd name="T32" fmla="*/ 21 w 39"/>
                <a:gd name="T33" fmla="*/ 11 h 18"/>
                <a:gd name="T34" fmla="*/ 25 w 39"/>
                <a:gd name="T35" fmla="*/ 10 h 18"/>
                <a:gd name="T36" fmla="*/ 30 w 39"/>
                <a:gd name="T37" fmla="*/ 7 h 18"/>
                <a:gd name="T38" fmla="*/ 35 w 39"/>
                <a:gd name="T39" fmla="*/ 6 h 18"/>
                <a:gd name="T40" fmla="*/ 39 w 39"/>
                <a:gd name="T41" fmla="*/ 4 h 18"/>
                <a:gd name="T42" fmla="*/ 39 w 39"/>
                <a:gd name="T43" fmla="*/ 3 h 18"/>
                <a:gd name="T44" fmla="*/ 39 w 39"/>
                <a:gd name="T45" fmla="*/ 2 h 18"/>
                <a:gd name="T46" fmla="*/ 38 w 39"/>
                <a:gd name="T47" fmla="*/ 0 h 18"/>
                <a:gd name="T48" fmla="*/ 37 w 39"/>
                <a:gd name="T49" fmla="*/ 0 h 18"/>
                <a:gd name="T50" fmla="*/ 37 w 39"/>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
                  <a:moveTo>
                    <a:pt x="37" y="0"/>
                  </a:moveTo>
                  <a:lnTo>
                    <a:pt x="32" y="2"/>
                  </a:lnTo>
                  <a:lnTo>
                    <a:pt x="28" y="4"/>
                  </a:lnTo>
                  <a:lnTo>
                    <a:pt x="23" y="5"/>
                  </a:lnTo>
                  <a:lnTo>
                    <a:pt x="19" y="7"/>
                  </a:lnTo>
                  <a:lnTo>
                    <a:pt x="14" y="8"/>
                  </a:lnTo>
                  <a:lnTo>
                    <a:pt x="9" y="11"/>
                  </a:lnTo>
                  <a:lnTo>
                    <a:pt x="5" y="12"/>
                  </a:lnTo>
                  <a:lnTo>
                    <a:pt x="0" y="14"/>
                  </a:lnTo>
                  <a:lnTo>
                    <a:pt x="0" y="15"/>
                  </a:lnTo>
                  <a:lnTo>
                    <a:pt x="0" y="17"/>
                  </a:lnTo>
                  <a:lnTo>
                    <a:pt x="1" y="18"/>
                  </a:lnTo>
                  <a:lnTo>
                    <a:pt x="2" y="18"/>
                  </a:lnTo>
                  <a:lnTo>
                    <a:pt x="7" y="17"/>
                  </a:lnTo>
                  <a:lnTo>
                    <a:pt x="12" y="14"/>
                  </a:lnTo>
                  <a:lnTo>
                    <a:pt x="16" y="13"/>
                  </a:lnTo>
                  <a:lnTo>
                    <a:pt x="21" y="11"/>
                  </a:lnTo>
                  <a:lnTo>
                    <a:pt x="25" y="10"/>
                  </a:lnTo>
                  <a:lnTo>
                    <a:pt x="30" y="7"/>
                  </a:lnTo>
                  <a:lnTo>
                    <a:pt x="35" y="6"/>
                  </a:lnTo>
                  <a:lnTo>
                    <a:pt x="39" y="4"/>
                  </a:lnTo>
                  <a:lnTo>
                    <a:pt x="39" y="3"/>
                  </a:lnTo>
                  <a:lnTo>
                    <a:pt x="39" y="2"/>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0" name="Freeform 260"/>
            <p:cNvSpPr>
              <a:spLocks/>
            </p:cNvSpPr>
            <p:nvPr/>
          </p:nvSpPr>
          <p:spPr bwMode="auto">
            <a:xfrm>
              <a:off x="1028" y="3670"/>
              <a:ext cx="17" cy="4"/>
            </a:xfrm>
            <a:custGeom>
              <a:avLst/>
              <a:gdLst>
                <a:gd name="T0" fmla="*/ 35 w 35"/>
                <a:gd name="T1" fmla="*/ 5 h 8"/>
                <a:gd name="T2" fmla="*/ 27 w 35"/>
                <a:gd name="T3" fmla="*/ 4 h 8"/>
                <a:gd name="T4" fmla="*/ 17 w 35"/>
                <a:gd name="T5" fmla="*/ 2 h 8"/>
                <a:gd name="T6" fmla="*/ 9 w 35"/>
                <a:gd name="T7" fmla="*/ 1 h 8"/>
                <a:gd name="T8" fmla="*/ 1 w 35"/>
                <a:gd name="T9" fmla="*/ 0 h 8"/>
                <a:gd name="T10" fmla="*/ 0 w 35"/>
                <a:gd name="T11" fmla="*/ 0 h 8"/>
                <a:gd name="T12" fmla="*/ 0 w 35"/>
                <a:gd name="T13" fmla="*/ 1 h 8"/>
                <a:gd name="T14" fmla="*/ 0 w 35"/>
                <a:gd name="T15" fmla="*/ 3 h 8"/>
                <a:gd name="T16" fmla="*/ 1 w 35"/>
                <a:gd name="T17" fmla="*/ 3 h 8"/>
                <a:gd name="T18" fmla="*/ 9 w 35"/>
                <a:gd name="T19" fmla="*/ 5 h 8"/>
                <a:gd name="T20" fmla="*/ 17 w 35"/>
                <a:gd name="T21" fmla="*/ 6 h 8"/>
                <a:gd name="T22" fmla="*/ 27 w 35"/>
                <a:gd name="T23" fmla="*/ 8 h 8"/>
                <a:gd name="T24" fmla="*/ 35 w 35"/>
                <a:gd name="T25" fmla="*/ 8 h 8"/>
                <a:gd name="T26" fmla="*/ 35 w 35"/>
                <a:gd name="T27" fmla="*/ 8 h 8"/>
                <a:gd name="T28" fmla="*/ 35 w 35"/>
                <a:gd name="T29" fmla="*/ 6 h 8"/>
                <a:gd name="T30" fmla="*/ 35 w 35"/>
                <a:gd name="T31" fmla="*/ 5 h 8"/>
                <a:gd name="T32" fmla="*/ 35 w 35"/>
                <a:gd name="T33" fmla="*/ 5 h 8"/>
                <a:gd name="T34" fmla="*/ 35 w 35"/>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8">
                  <a:moveTo>
                    <a:pt x="35" y="5"/>
                  </a:moveTo>
                  <a:lnTo>
                    <a:pt x="27" y="4"/>
                  </a:lnTo>
                  <a:lnTo>
                    <a:pt x="17" y="2"/>
                  </a:lnTo>
                  <a:lnTo>
                    <a:pt x="9" y="1"/>
                  </a:lnTo>
                  <a:lnTo>
                    <a:pt x="1" y="0"/>
                  </a:lnTo>
                  <a:lnTo>
                    <a:pt x="0" y="0"/>
                  </a:lnTo>
                  <a:lnTo>
                    <a:pt x="0" y="1"/>
                  </a:lnTo>
                  <a:lnTo>
                    <a:pt x="0" y="3"/>
                  </a:lnTo>
                  <a:lnTo>
                    <a:pt x="1" y="3"/>
                  </a:lnTo>
                  <a:lnTo>
                    <a:pt x="9" y="5"/>
                  </a:lnTo>
                  <a:lnTo>
                    <a:pt x="17" y="6"/>
                  </a:lnTo>
                  <a:lnTo>
                    <a:pt x="27" y="8"/>
                  </a:lnTo>
                  <a:lnTo>
                    <a:pt x="35" y="8"/>
                  </a:lnTo>
                  <a:lnTo>
                    <a:pt x="35" y="8"/>
                  </a:lnTo>
                  <a:lnTo>
                    <a:pt x="35" y="6"/>
                  </a:lnTo>
                  <a:lnTo>
                    <a:pt x="35" y="5"/>
                  </a:lnTo>
                  <a:lnTo>
                    <a:pt x="35" y="5"/>
                  </a:lnTo>
                  <a:lnTo>
                    <a:pt x="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1" name="Freeform 261"/>
            <p:cNvSpPr>
              <a:spLocks/>
            </p:cNvSpPr>
            <p:nvPr/>
          </p:nvSpPr>
          <p:spPr bwMode="auto">
            <a:xfrm>
              <a:off x="986" y="3688"/>
              <a:ext cx="20" cy="8"/>
            </a:xfrm>
            <a:custGeom>
              <a:avLst/>
              <a:gdLst>
                <a:gd name="T0" fmla="*/ 37 w 40"/>
                <a:gd name="T1" fmla="*/ 0 h 18"/>
                <a:gd name="T2" fmla="*/ 32 w 40"/>
                <a:gd name="T3" fmla="*/ 1 h 18"/>
                <a:gd name="T4" fmla="*/ 28 w 40"/>
                <a:gd name="T5" fmla="*/ 4 h 18"/>
                <a:gd name="T6" fmla="*/ 23 w 40"/>
                <a:gd name="T7" fmla="*/ 5 h 18"/>
                <a:gd name="T8" fmla="*/ 19 w 40"/>
                <a:gd name="T9" fmla="*/ 7 h 18"/>
                <a:gd name="T10" fmla="*/ 14 w 40"/>
                <a:gd name="T11" fmla="*/ 8 h 18"/>
                <a:gd name="T12" fmla="*/ 9 w 40"/>
                <a:gd name="T13" fmla="*/ 11 h 18"/>
                <a:gd name="T14" fmla="*/ 5 w 40"/>
                <a:gd name="T15" fmla="*/ 12 h 18"/>
                <a:gd name="T16" fmla="*/ 0 w 40"/>
                <a:gd name="T17" fmla="*/ 14 h 18"/>
                <a:gd name="T18" fmla="*/ 0 w 40"/>
                <a:gd name="T19" fmla="*/ 15 h 18"/>
                <a:gd name="T20" fmla="*/ 1 w 40"/>
                <a:gd name="T21" fmla="*/ 16 h 18"/>
                <a:gd name="T22" fmla="*/ 2 w 40"/>
                <a:gd name="T23" fmla="*/ 18 h 18"/>
                <a:gd name="T24" fmla="*/ 4 w 40"/>
                <a:gd name="T25" fmla="*/ 18 h 18"/>
                <a:gd name="T26" fmla="*/ 8 w 40"/>
                <a:gd name="T27" fmla="*/ 16 h 18"/>
                <a:gd name="T28" fmla="*/ 13 w 40"/>
                <a:gd name="T29" fmla="*/ 14 h 18"/>
                <a:gd name="T30" fmla="*/ 17 w 40"/>
                <a:gd name="T31" fmla="*/ 13 h 18"/>
                <a:gd name="T32" fmla="*/ 22 w 40"/>
                <a:gd name="T33" fmla="*/ 11 h 18"/>
                <a:gd name="T34" fmla="*/ 27 w 40"/>
                <a:gd name="T35" fmla="*/ 9 h 18"/>
                <a:gd name="T36" fmla="*/ 31 w 40"/>
                <a:gd name="T37" fmla="*/ 7 h 18"/>
                <a:gd name="T38" fmla="*/ 36 w 40"/>
                <a:gd name="T39" fmla="*/ 6 h 18"/>
                <a:gd name="T40" fmla="*/ 40 w 40"/>
                <a:gd name="T41" fmla="*/ 4 h 18"/>
                <a:gd name="T42" fmla="*/ 40 w 40"/>
                <a:gd name="T43" fmla="*/ 3 h 18"/>
                <a:gd name="T44" fmla="*/ 39 w 40"/>
                <a:gd name="T45" fmla="*/ 1 h 18"/>
                <a:gd name="T46" fmla="*/ 38 w 40"/>
                <a:gd name="T47" fmla="*/ 0 h 18"/>
                <a:gd name="T48" fmla="*/ 37 w 40"/>
                <a:gd name="T49" fmla="*/ 0 h 18"/>
                <a:gd name="T50" fmla="*/ 37 w 40"/>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8">
                  <a:moveTo>
                    <a:pt x="37" y="0"/>
                  </a:moveTo>
                  <a:lnTo>
                    <a:pt x="32" y="1"/>
                  </a:lnTo>
                  <a:lnTo>
                    <a:pt x="28" y="4"/>
                  </a:lnTo>
                  <a:lnTo>
                    <a:pt x="23" y="5"/>
                  </a:lnTo>
                  <a:lnTo>
                    <a:pt x="19" y="7"/>
                  </a:lnTo>
                  <a:lnTo>
                    <a:pt x="14" y="8"/>
                  </a:lnTo>
                  <a:lnTo>
                    <a:pt x="9" y="11"/>
                  </a:lnTo>
                  <a:lnTo>
                    <a:pt x="5" y="12"/>
                  </a:lnTo>
                  <a:lnTo>
                    <a:pt x="0" y="14"/>
                  </a:lnTo>
                  <a:lnTo>
                    <a:pt x="0" y="15"/>
                  </a:lnTo>
                  <a:lnTo>
                    <a:pt x="1" y="16"/>
                  </a:lnTo>
                  <a:lnTo>
                    <a:pt x="2" y="18"/>
                  </a:lnTo>
                  <a:lnTo>
                    <a:pt x="4" y="18"/>
                  </a:lnTo>
                  <a:lnTo>
                    <a:pt x="8" y="16"/>
                  </a:lnTo>
                  <a:lnTo>
                    <a:pt x="13" y="14"/>
                  </a:lnTo>
                  <a:lnTo>
                    <a:pt x="17" y="13"/>
                  </a:lnTo>
                  <a:lnTo>
                    <a:pt x="22" y="11"/>
                  </a:lnTo>
                  <a:lnTo>
                    <a:pt x="27" y="9"/>
                  </a:lnTo>
                  <a:lnTo>
                    <a:pt x="31" y="7"/>
                  </a:lnTo>
                  <a:lnTo>
                    <a:pt x="36" y="6"/>
                  </a:lnTo>
                  <a:lnTo>
                    <a:pt x="40" y="4"/>
                  </a:lnTo>
                  <a:lnTo>
                    <a:pt x="40" y="3"/>
                  </a:lnTo>
                  <a:lnTo>
                    <a:pt x="39" y="1"/>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2" name="Freeform 262"/>
            <p:cNvSpPr>
              <a:spLocks/>
            </p:cNvSpPr>
            <p:nvPr/>
          </p:nvSpPr>
          <p:spPr bwMode="auto">
            <a:xfrm>
              <a:off x="987" y="3696"/>
              <a:ext cx="17" cy="4"/>
            </a:xfrm>
            <a:custGeom>
              <a:avLst/>
              <a:gdLst>
                <a:gd name="T0" fmla="*/ 34 w 35"/>
                <a:gd name="T1" fmla="*/ 5 h 8"/>
                <a:gd name="T2" fmla="*/ 26 w 35"/>
                <a:gd name="T3" fmla="*/ 4 h 8"/>
                <a:gd name="T4" fmla="*/ 18 w 35"/>
                <a:gd name="T5" fmla="*/ 3 h 8"/>
                <a:gd name="T6" fmla="*/ 8 w 35"/>
                <a:gd name="T7" fmla="*/ 2 h 8"/>
                <a:gd name="T8" fmla="*/ 0 w 35"/>
                <a:gd name="T9" fmla="*/ 0 h 8"/>
                <a:gd name="T10" fmla="*/ 0 w 35"/>
                <a:gd name="T11" fmla="*/ 0 h 8"/>
                <a:gd name="T12" fmla="*/ 0 w 35"/>
                <a:gd name="T13" fmla="*/ 2 h 8"/>
                <a:gd name="T14" fmla="*/ 0 w 35"/>
                <a:gd name="T15" fmla="*/ 4 h 8"/>
                <a:gd name="T16" fmla="*/ 0 w 35"/>
                <a:gd name="T17" fmla="*/ 4 h 8"/>
                <a:gd name="T18" fmla="*/ 8 w 35"/>
                <a:gd name="T19" fmla="*/ 6 h 8"/>
                <a:gd name="T20" fmla="*/ 18 w 35"/>
                <a:gd name="T21" fmla="*/ 7 h 8"/>
                <a:gd name="T22" fmla="*/ 26 w 35"/>
                <a:gd name="T23" fmla="*/ 8 h 8"/>
                <a:gd name="T24" fmla="*/ 34 w 35"/>
                <a:gd name="T25" fmla="*/ 8 h 8"/>
                <a:gd name="T26" fmla="*/ 35 w 35"/>
                <a:gd name="T27" fmla="*/ 8 h 8"/>
                <a:gd name="T28" fmla="*/ 35 w 35"/>
                <a:gd name="T29" fmla="*/ 7 h 8"/>
                <a:gd name="T30" fmla="*/ 35 w 35"/>
                <a:gd name="T31" fmla="*/ 6 h 8"/>
                <a:gd name="T32" fmla="*/ 34 w 35"/>
                <a:gd name="T33" fmla="*/ 5 h 8"/>
                <a:gd name="T34" fmla="*/ 34 w 35"/>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8">
                  <a:moveTo>
                    <a:pt x="34" y="5"/>
                  </a:moveTo>
                  <a:lnTo>
                    <a:pt x="26" y="4"/>
                  </a:lnTo>
                  <a:lnTo>
                    <a:pt x="18" y="3"/>
                  </a:lnTo>
                  <a:lnTo>
                    <a:pt x="8" y="2"/>
                  </a:lnTo>
                  <a:lnTo>
                    <a:pt x="0" y="0"/>
                  </a:lnTo>
                  <a:lnTo>
                    <a:pt x="0" y="0"/>
                  </a:lnTo>
                  <a:lnTo>
                    <a:pt x="0" y="2"/>
                  </a:lnTo>
                  <a:lnTo>
                    <a:pt x="0" y="4"/>
                  </a:lnTo>
                  <a:lnTo>
                    <a:pt x="0" y="4"/>
                  </a:lnTo>
                  <a:lnTo>
                    <a:pt x="8" y="6"/>
                  </a:lnTo>
                  <a:lnTo>
                    <a:pt x="18" y="7"/>
                  </a:lnTo>
                  <a:lnTo>
                    <a:pt x="26" y="8"/>
                  </a:lnTo>
                  <a:lnTo>
                    <a:pt x="34" y="8"/>
                  </a:lnTo>
                  <a:lnTo>
                    <a:pt x="35" y="8"/>
                  </a:lnTo>
                  <a:lnTo>
                    <a:pt x="35" y="7"/>
                  </a:lnTo>
                  <a:lnTo>
                    <a:pt x="35" y="6"/>
                  </a:lnTo>
                  <a:lnTo>
                    <a:pt x="34" y="5"/>
                  </a:lnTo>
                  <a:lnTo>
                    <a:pt x="3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3" name="Freeform 263"/>
            <p:cNvSpPr>
              <a:spLocks/>
            </p:cNvSpPr>
            <p:nvPr/>
          </p:nvSpPr>
          <p:spPr bwMode="auto">
            <a:xfrm>
              <a:off x="1008" y="3680"/>
              <a:ext cx="20" cy="8"/>
            </a:xfrm>
            <a:custGeom>
              <a:avLst/>
              <a:gdLst>
                <a:gd name="T0" fmla="*/ 38 w 40"/>
                <a:gd name="T1" fmla="*/ 0 h 16"/>
                <a:gd name="T2" fmla="*/ 33 w 40"/>
                <a:gd name="T3" fmla="*/ 1 h 16"/>
                <a:gd name="T4" fmla="*/ 29 w 40"/>
                <a:gd name="T5" fmla="*/ 2 h 16"/>
                <a:gd name="T6" fmla="*/ 23 w 40"/>
                <a:gd name="T7" fmla="*/ 5 h 16"/>
                <a:gd name="T8" fmla="*/ 18 w 40"/>
                <a:gd name="T9" fmla="*/ 6 h 16"/>
                <a:gd name="T10" fmla="*/ 14 w 40"/>
                <a:gd name="T11" fmla="*/ 7 h 16"/>
                <a:gd name="T12" fmla="*/ 9 w 40"/>
                <a:gd name="T13" fmla="*/ 9 h 16"/>
                <a:gd name="T14" fmla="*/ 5 w 40"/>
                <a:gd name="T15" fmla="*/ 12 h 16"/>
                <a:gd name="T16" fmla="*/ 0 w 40"/>
                <a:gd name="T17" fmla="*/ 14 h 16"/>
                <a:gd name="T18" fmla="*/ 0 w 40"/>
                <a:gd name="T19" fmla="*/ 14 h 16"/>
                <a:gd name="T20" fmla="*/ 1 w 40"/>
                <a:gd name="T21" fmla="*/ 15 h 16"/>
                <a:gd name="T22" fmla="*/ 2 w 40"/>
                <a:gd name="T23" fmla="*/ 16 h 16"/>
                <a:gd name="T24" fmla="*/ 3 w 40"/>
                <a:gd name="T25" fmla="*/ 16 h 16"/>
                <a:gd name="T26" fmla="*/ 8 w 40"/>
                <a:gd name="T27" fmla="*/ 15 h 16"/>
                <a:gd name="T28" fmla="*/ 13 w 40"/>
                <a:gd name="T29" fmla="*/ 14 h 16"/>
                <a:gd name="T30" fmla="*/ 17 w 40"/>
                <a:gd name="T31" fmla="*/ 12 h 16"/>
                <a:gd name="T32" fmla="*/ 22 w 40"/>
                <a:gd name="T33" fmla="*/ 10 h 16"/>
                <a:gd name="T34" fmla="*/ 26 w 40"/>
                <a:gd name="T35" fmla="*/ 8 h 16"/>
                <a:gd name="T36" fmla="*/ 31 w 40"/>
                <a:gd name="T37" fmla="*/ 6 h 16"/>
                <a:gd name="T38" fmla="*/ 36 w 40"/>
                <a:gd name="T39" fmla="*/ 5 h 16"/>
                <a:gd name="T40" fmla="*/ 40 w 40"/>
                <a:gd name="T41" fmla="*/ 2 h 16"/>
                <a:gd name="T42" fmla="*/ 40 w 40"/>
                <a:gd name="T43" fmla="*/ 2 h 16"/>
                <a:gd name="T44" fmla="*/ 39 w 40"/>
                <a:gd name="T45" fmla="*/ 1 h 16"/>
                <a:gd name="T46" fmla="*/ 38 w 40"/>
                <a:gd name="T47" fmla="*/ 0 h 16"/>
                <a:gd name="T48" fmla="*/ 38 w 40"/>
                <a:gd name="T49" fmla="*/ 0 h 16"/>
                <a:gd name="T50" fmla="*/ 38 w 40"/>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6">
                  <a:moveTo>
                    <a:pt x="38" y="0"/>
                  </a:moveTo>
                  <a:lnTo>
                    <a:pt x="33" y="1"/>
                  </a:lnTo>
                  <a:lnTo>
                    <a:pt x="29" y="2"/>
                  </a:lnTo>
                  <a:lnTo>
                    <a:pt x="23" y="5"/>
                  </a:lnTo>
                  <a:lnTo>
                    <a:pt x="18" y="6"/>
                  </a:lnTo>
                  <a:lnTo>
                    <a:pt x="14" y="7"/>
                  </a:lnTo>
                  <a:lnTo>
                    <a:pt x="9" y="9"/>
                  </a:lnTo>
                  <a:lnTo>
                    <a:pt x="5" y="12"/>
                  </a:lnTo>
                  <a:lnTo>
                    <a:pt x="0" y="14"/>
                  </a:lnTo>
                  <a:lnTo>
                    <a:pt x="0" y="14"/>
                  </a:lnTo>
                  <a:lnTo>
                    <a:pt x="1" y="15"/>
                  </a:lnTo>
                  <a:lnTo>
                    <a:pt x="2" y="16"/>
                  </a:lnTo>
                  <a:lnTo>
                    <a:pt x="3" y="16"/>
                  </a:lnTo>
                  <a:lnTo>
                    <a:pt x="8" y="15"/>
                  </a:lnTo>
                  <a:lnTo>
                    <a:pt x="13" y="14"/>
                  </a:lnTo>
                  <a:lnTo>
                    <a:pt x="17" y="12"/>
                  </a:lnTo>
                  <a:lnTo>
                    <a:pt x="22" y="10"/>
                  </a:lnTo>
                  <a:lnTo>
                    <a:pt x="26" y="8"/>
                  </a:lnTo>
                  <a:lnTo>
                    <a:pt x="31" y="6"/>
                  </a:lnTo>
                  <a:lnTo>
                    <a:pt x="36" y="5"/>
                  </a:lnTo>
                  <a:lnTo>
                    <a:pt x="40" y="2"/>
                  </a:lnTo>
                  <a:lnTo>
                    <a:pt x="40" y="2"/>
                  </a:lnTo>
                  <a:lnTo>
                    <a:pt x="39" y="1"/>
                  </a:lnTo>
                  <a:lnTo>
                    <a:pt x="38"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4" name="Freeform 264"/>
            <p:cNvSpPr>
              <a:spLocks/>
            </p:cNvSpPr>
            <p:nvPr/>
          </p:nvSpPr>
          <p:spPr bwMode="auto">
            <a:xfrm>
              <a:off x="1009" y="3688"/>
              <a:ext cx="17" cy="3"/>
            </a:xfrm>
            <a:custGeom>
              <a:avLst/>
              <a:gdLst>
                <a:gd name="T0" fmla="*/ 33 w 35"/>
                <a:gd name="T1" fmla="*/ 5 h 7"/>
                <a:gd name="T2" fmla="*/ 25 w 35"/>
                <a:gd name="T3" fmla="*/ 4 h 7"/>
                <a:gd name="T4" fmla="*/ 17 w 35"/>
                <a:gd name="T5" fmla="*/ 3 h 7"/>
                <a:gd name="T6" fmla="*/ 9 w 35"/>
                <a:gd name="T7" fmla="*/ 0 h 7"/>
                <a:gd name="T8" fmla="*/ 1 w 35"/>
                <a:gd name="T9" fmla="*/ 0 h 7"/>
                <a:gd name="T10" fmla="*/ 0 w 35"/>
                <a:gd name="T11" fmla="*/ 0 h 7"/>
                <a:gd name="T12" fmla="*/ 0 w 35"/>
                <a:gd name="T13" fmla="*/ 1 h 7"/>
                <a:gd name="T14" fmla="*/ 0 w 35"/>
                <a:gd name="T15" fmla="*/ 4 h 7"/>
                <a:gd name="T16" fmla="*/ 0 w 35"/>
                <a:gd name="T17" fmla="*/ 4 h 7"/>
                <a:gd name="T18" fmla="*/ 8 w 35"/>
                <a:gd name="T19" fmla="*/ 6 h 7"/>
                <a:gd name="T20" fmla="*/ 17 w 35"/>
                <a:gd name="T21" fmla="*/ 7 h 7"/>
                <a:gd name="T22" fmla="*/ 25 w 35"/>
                <a:gd name="T23" fmla="*/ 7 h 7"/>
                <a:gd name="T24" fmla="*/ 33 w 35"/>
                <a:gd name="T25" fmla="*/ 7 h 7"/>
                <a:gd name="T26" fmla="*/ 35 w 35"/>
                <a:gd name="T27" fmla="*/ 7 h 7"/>
                <a:gd name="T28" fmla="*/ 35 w 35"/>
                <a:gd name="T29" fmla="*/ 6 h 7"/>
                <a:gd name="T30" fmla="*/ 35 w 35"/>
                <a:gd name="T31" fmla="*/ 5 h 7"/>
                <a:gd name="T32" fmla="*/ 33 w 35"/>
                <a:gd name="T33" fmla="*/ 5 h 7"/>
                <a:gd name="T34" fmla="*/ 33 w 35"/>
                <a:gd name="T3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7">
                  <a:moveTo>
                    <a:pt x="33" y="5"/>
                  </a:moveTo>
                  <a:lnTo>
                    <a:pt x="25" y="4"/>
                  </a:lnTo>
                  <a:lnTo>
                    <a:pt x="17" y="3"/>
                  </a:lnTo>
                  <a:lnTo>
                    <a:pt x="9" y="0"/>
                  </a:lnTo>
                  <a:lnTo>
                    <a:pt x="1" y="0"/>
                  </a:lnTo>
                  <a:lnTo>
                    <a:pt x="0" y="0"/>
                  </a:lnTo>
                  <a:lnTo>
                    <a:pt x="0" y="1"/>
                  </a:lnTo>
                  <a:lnTo>
                    <a:pt x="0" y="4"/>
                  </a:lnTo>
                  <a:lnTo>
                    <a:pt x="0" y="4"/>
                  </a:lnTo>
                  <a:lnTo>
                    <a:pt x="8" y="6"/>
                  </a:lnTo>
                  <a:lnTo>
                    <a:pt x="17" y="7"/>
                  </a:lnTo>
                  <a:lnTo>
                    <a:pt x="25" y="7"/>
                  </a:lnTo>
                  <a:lnTo>
                    <a:pt x="33" y="7"/>
                  </a:lnTo>
                  <a:lnTo>
                    <a:pt x="35" y="7"/>
                  </a:lnTo>
                  <a:lnTo>
                    <a:pt x="35" y="6"/>
                  </a:lnTo>
                  <a:lnTo>
                    <a:pt x="35" y="5"/>
                  </a:lnTo>
                  <a:lnTo>
                    <a:pt x="33" y="5"/>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5" name="Freeform 265"/>
            <p:cNvSpPr>
              <a:spLocks/>
            </p:cNvSpPr>
            <p:nvPr/>
          </p:nvSpPr>
          <p:spPr bwMode="auto">
            <a:xfrm>
              <a:off x="1030" y="3671"/>
              <a:ext cx="20" cy="9"/>
            </a:xfrm>
            <a:custGeom>
              <a:avLst/>
              <a:gdLst>
                <a:gd name="T0" fmla="*/ 38 w 40"/>
                <a:gd name="T1" fmla="*/ 0 h 17"/>
                <a:gd name="T2" fmla="*/ 33 w 40"/>
                <a:gd name="T3" fmla="*/ 1 h 17"/>
                <a:gd name="T4" fmla="*/ 29 w 40"/>
                <a:gd name="T5" fmla="*/ 3 h 17"/>
                <a:gd name="T6" fmla="*/ 23 w 40"/>
                <a:gd name="T7" fmla="*/ 4 h 17"/>
                <a:gd name="T8" fmla="*/ 18 w 40"/>
                <a:gd name="T9" fmla="*/ 7 h 17"/>
                <a:gd name="T10" fmla="*/ 14 w 40"/>
                <a:gd name="T11" fmla="*/ 8 h 17"/>
                <a:gd name="T12" fmla="*/ 9 w 40"/>
                <a:gd name="T13" fmla="*/ 10 h 17"/>
                <a:gd name="T14" fmla="*/ 5 w 40"/>
                <a:gd name="T15" fmla="*/ 11 h 17"/>
                <a:gd name="T16" fmla="*/ 1 w 40"/>
                <a:gd name="T17" fmla="*/ 14 h 17"/>
                <a:gd name="T18" fmla="*/ 0 w 40"/>
                <a:gd name="T19" fmla="*/ 15 h 17"/>
                <a:gd name="T20" fmla="*/ 1 w 40"/>
                <a:gd name="T21" fmla="*/ 16 h 17"/>
                <a:gd name="T22" fmla="*/ 2 w 40"/>
                <a:gd name="T23" fmla="*/ 17 h 17"/>
                <a:gd name="T24" fmla="*/ 3 w 40"/>
                <a:gd name="T25" fmla="*/ 17 h 17"/>
                <a:gd name="T26" fmla="*/ 8 w 40"/>
                <a:gd name="T27" fmla="*/ 16 h 17"/>
                <a:gd name="T28" fmla="*/ 12 w 40"/>
                <a:gd name="T29" fmla="*/ 14 h 17"/>
                <a:gd name="T30" fmla="*/ 17 w 40"/>
                <a:gd name="T31" fmla="*/ 13 h 17"/>
                <a:gd name="T32" fmla="*/ 22 w 40"/>
                <a:gd name="T33" fmla="*/ 10 h 17"/>
                <a:gd name="T34" fmla="*/ 26 w 40"/>
                <a:gd name="T35" fmla="*/ 9 h 17"/>
                <a:gd name="T36" fmla="*/ 31 w 40"/>
                <a:gd name="T37" fmla="*/ 7 h 17"/>
                <a:gd name="T38" fmla="*/ 35 w 40"/>
                <a:gd name="T39" fmla="*/ 6 h 17"/>
                <a:gd name="T40" fmla="*/ 40 w 40"/>
                <a:gd name="T41" fmla="*/ 3 h 17"/>
                <a:gd name="T42" fmla="*/ 40 w 40"/>
                <a:gd name="T43" fmla="*/ 2 h 17"/>
                <a:gd name="T44" fmla="*/ 40 w 40"/>
                <a:gd name="T45" fmla="*/ 1 h 17"/>
                <a:gd name="T46" fmla="*/ 39 w 40"/>
                <a:gd name="T47" fmla="*/ 0 h 17"/>
                <a:gd name="T48" fmla="*/ 38 w 40"/>
                <a:gd name="T49" fmla="*/ 0 h 17"/>
                <a:gd name="T50" fmla="*/ 38 w 40"/>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7">
                  <a:moveTo>
                    <a:pt x="38" y="0"/>
                  </a:moveTo>
                  <a:lnTo>
                    <a:pt x="33" y="1"/>
                  </a:lnTo>
                  <a:lnTo>
                    <a:pt x="29" y="3"/>
                  </a:lnTo>
                  <a:lnTo>
                    <a:pt x="23" y="4"/>
                  </a:lnTo>
                  <a:lnTo>
                    <a:pt x="18" y="7"/>
                  </a:lnTo>
                  <a:lnTo>
                    <a:pt x="14" y="8"/>
                  </a:lnTo>
                  <a:lnTo>
                    <a:pt x="9" y="10"/>
                  </a:lnTo>
                  <a:lnTo>
                    <a:pt x="5" y="11"/>
                  </a:lnTo>
                  <a:lnTo>
                    <a:pt x="1" y="14"/>
                  </a:lnTo>
                  <a:lnTo>
                    <a:pt x="0" y="15"/>
                  </a:lnTo>
                  <a:lnTo>
                    <a:pt x="1" y="16"/>
                  </a:lnTo>
                  <a:lnTo>
                    <a:pt x="2" y="17"/>
                  </a:lnTo>
                  <a:lnTo>
                    <a:pt x="3" y="17"/>
                  </a:lnTo>
                  <a:lnTo>
                    <a:pt x="8" y="16"/>
                  </a:lnTo>
                  <a:lnTo>
                    <a:pt x="12" y="14"/>
                  </a:lnTo>
                  <a:lnTo>
                    <a:pt x="17" y="13"/>
                  </a:lnTo>
                  <a:lnTo>
                    <a:pt x="22" y="10"/>
                  </a:lnTo>
                  <a:lnTo>
                    <a:pt x="26" y="9"/>
                  </a:lnTo>
                  <a:lnTo>
                    <a:pt x="31" y="7"/>
                  </a:lnTo>
                  <a:lnTo>
                    <a:pt x="35" y="6"/>
                  </a:lnTo>
                  <a:lnTo>
                    <a:pt x="40" y="3"/>
                  </a:lnTo>
                  <a:lnTo>
                    <a:pt x="40" y="2"/>
                  </a:lnTo>
                  <a:lnTo>
                    <a:pt x="40" y="1"/>
                  </a:lnTo>
                  <a:lnTo>
                    <a:pt x="39"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6" name="Freeform 266"/>
            <p:cNvSpPr>
              <a:spLocks/>
            </p:cNvSpPr>
            <p:nvPr/>
          </p:nvSpPr>
          <p:spPr bwMode="auto">
            <a:xfrm>
              <a:off x="1030" y="3679"/>
              <a:ext cx="18" cy="4"/>
            </a:xfrm>
            <a:custGeom>
              <a:avLst/>
              <a:gdLst>
                <a:gd name="T0" fmla="*/ 33 w 34"/>
                <a:gd name="T1" fmla="*/ 6 h 8"/>
                <a:gd name="T2" fmla="*/ 25 w 34"/>
                <a:gd name="T3" fmla="*/ 5 h 8"/>
                <a:gd name="T4" fmla="*/ 17 w 34"/>
                <a:gd name="T5" fmla="*/ 2 h 8"/>
                <a:gd name="T6" fmla="*/ 9 w 34"/>
                <a:gd name="T7" fmla="*/ 1 h 8"/>
                <a:gd name="T8" fmla="*/ 1 w 34"/>
                <a:gd name="T9" fmla="*/ 0 h 8"/>
                <a:gd name="T10" fmla="*/ 0 w 34"/>
                <a:gd name="T11" fmla="*/ 0 h 8"/>
                <a:gd name="T12" fmla="*/ 0 w 34"/>
                <a:gd name="T13" fmla="*/ 1 h 8"/>
                <a:gd name="T14" fmla="*/ 0 w 34"/>
                <a:gd name="T15" fmla="*/ 3 h 8"/>
                <a:gd name="T16" fmla="*/ 1 w 34"/>
                <a:gd name="T17" fmla="*/ 3 h 8"/>
                <a:gd name="T18" fmla="*/ 9 w 34"/>
                <a:gd name="T19" fmla="*/ 6 h 8"/>
                <a:gd name="T20" fmla="*/ 17 w 34"/>
                <a:gd name="T21" fmla="*/ 7 h 8"/>
                <a:gd name="T22" fmla="*/ 25 w 34"/>
                <a:gd name="T23" fmla="*/ 8 h 8"/>
                <a:gd name="T24" fmla="*/ 33 w 34"/>
                <a:gd name="T25" fmla="*/ 8 h 8"/>
                <a:gd name="T26" fmla="*/ 34 w 34"/>
                <a:gd name="T27" fmla="*/ 8 h 8"/>
                <a:gd name="T28" fmla="*/ 34 w 34"/>
                <a:gd name="T29" fmla="*/ 7 h 8"/>
                <a:gd name="T30" fmla="*/ 34 w 34"/>
                <a:gd name="T31" fmla="*/ 6 h 8"/>
                <a:gd name="T32" fmla="*/ 33 w 34"/>
                <a:gd name="T33" fmla="*/ 6 h 8"/>
                <a:gd name="T34" fmla="*/ 33 w 34"/>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8">
                  <a:moveTo>
                    <a:pt x="33" y="6"/>
                  </a:moveTo>
                  <a:lnTo>
                    <a:pt x="25" y="5"/>
                  </a:lnTo>
                  <a:lnTo>
                    <a:pt x="17" y="2"/>
                  </a:lnTo>
                  <a:lnTo>
                    <a:pt x="9" y="1"/>
                  </a:lnTo>
                  <a:lnTo>
                    <a:pt x="1" y="0"/>
                  </a:lnTo>
                  <a:lnTo>
                    <a:pt x="0" y="0"/>
                  </a:lnTo>
                  <a:lnTo>
                    <a:pt x="0" y="1"/>
                  </a:lnTo>
                  <a:lnTo>
                    <a:pt x="0" y="3"/>
                  </a:lnTo>
                  <a:lnTo>
                    <a:pt x="1" y="3"/>
                  </a:lnTo>
                  <a:lnTo>
                    <a:pt x="9" y="6"/>
                  </a:lnTo>
                  <a:lnTo>
                    <a:pt x="17" y="7"/>
                  </a:lnTo>
                  <a:lnTo>
                    <a:pt x="25" y="8"/>
                  </a:lnTo>
                  <a:lnTo>
                    <a:pt x="33" y="8"/>
                  </a:lnTo>
                  <a:lnTo>
                    <a:pt x="34" y="8"/>
                  </a:lnTo>
                  <a:lnTo>
                    <a:pt x="34" y="7"/>
                  </a:lnTo>
                  <a:lnTo>
                    <a:pt x="34" y="6"/>
                  </a:lnTo>
                  <a:lnTo>
                    <a:pt x="33" y="6"/>
                  </a:lnTo>
                  <a:lnTo>
                    <a:pt x="3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7" name="Freeform 267"/>
            <p:cNvSpPr>
              <a:spLocks/>
            </p:cNvSpPr>
            <p:nvPr/>
          </p:nvSpPr>
          <p:spPr bwMode="auto">
            <a:xfrm>
              <a:off x="1052" y="3663"/>
              <a:ext cx="20" cy="9"/>
            </a:xfrm>
            <a:custGeom>
              <a:avLst/>
              <a:gdLst>
                <a:gd name="T0" fmla="*/ 36 w 39"/>
                <a:gd name="T1" fmla="*/ 0 h 17"/>
                <a:gd name="T2" fmla="*/ 32 w 39"/>
                <a:gd name="T3" fmla="*/ 1 h 17"/>
                <a:gd name="T4" fmla="*/ 27 w 39"/>
                <a:gd name="T5" fmla="*/ 3 h 17"/>
                <a:gd name="T6" fmla="*/ 23 w 39"/>
                <a:gd name="T7" fmla="*/ 4 h 17"/>
                <a:gd name="T8" fmla="*/ 18 w 39"/>
                <a:gd name="T9" fmla="*/ 5 h 17"/>
                <a:gd name="T10" fmla="*/ 13 w 39"/>
                <a:gd name="T11" fmla="*/ 8 h 17"/>
                <a:gd name="T12" fmla="*/ 9 w 39"/>
                <a:gd name="T13" fmla="*/ 9 h 17"/>
                <a:gd name="T14" fmla="*/ 4 w 39"/>
                <a:gd name="T15" fmla="*/ 11 h 17"/>
                <a:gd name="T16" fmla="*/ 0 w 39"/>
                <a:gd name="T17" fmla="*/ 14 h 17"/>
                <a:gd name="T18" fmla="*/ 0 w 39"/>
                <a:gd name="T19" fmla="*/ 14 h 17"/>
                <a:gd name="T20" fmla="*/ 0 w 39"/>
                <a:gd name="T21" fmla="*/ 15 h 17"/>
                <a:gd name="T22" fmla="*/ 1 w 39"/>
                <a:gd name="T23" fmla="*/ 17 h 17"/>
                <a:gd name="T24" fmla="*/ 2 w 39"/>
                <a:gd name="T25" fmla="*/ 17 h 17"/>
                <a:gd name="T26" fmla="*/ 7 w 39"/>
                <a:gd name="T27" fmla="*/ 16 h 17"/>
                <a:gd name="T28" fmla="*/ 11 w 39"/>
                <a:gd name="T29" fmla="*/ 14 h 17"/>
                <a:gd name="T30" fmla="*/ 16 w 39"/>
                <a:gd name="T31" fmla="*/ 12 h 17"/>
                <a:gd name="T32" fmla="*/ 20 w 39"/>
                <a:gd name="T33" fmla="*/ 10 h 17"/>
                <a:gd name="T34" fmla="*/ 25 w 39"/>
                <a:gd name="T35" fmla="*/ 9 h 17"/>
                <a:gd name="T36" fmla="*/ 30 w 39"/>
                <a:gd name="T37" fmla="*/ 7 h 17"/>
                <a:gd name="T38" fmla="*/ 34 w 39"/>
                <a:gd name="T39" fmla="*/ 5 h 17"/>
                <a:gd name="T40" fmla="*/ 39 w 39"/>
                <a:gd name="T41" fmla="*/ 3 h 17"/>
                <a:gd name="T42" fmla="*/ 39 w 39"/>
                <a:gd name="T43" fmla="*/ 2 h 17"/>
                <a:gd name="T44" fmla="*/ 39 w 39"/>
                <a:gd name="T45" fmla="*/ 1 h 17"/>
                <a:gd name="T46" fmla="*/ 38 w 39"/>
                <a:gd name="T47" fmla="*/ 0 h 17"/>
                <a:gd name="T48" fmla="*/ 36 w 39"/>
                <a:gd name="T49" fmla="*/ 0 h 17"/>
                <a:gd name="T50" fmla="*/ 36 w 39"/>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7">
                  <a:moveTo>
                    <a:pt x="36" y="0"/>
                  </a:moveTo>
                  <a:lnTo>
                    <a:pt x="32" y="1"/>
                  </a:lnTo>
                  <a:lnTo>
                    <a:pt x="27" y="3"/>
                  </a:lnTo>
                  <a:lnTo>
                    <a:pt x="23" y="4"/>
                  </a:lnTo>
                  <a:lnTo>
                    <a:pt x="18" y="5"/>
                  </a:lnTo>
                  <a:lnTo>
                    <a:pt x="13" y="8"/>
                  </a:lnTo>
                  <a:lnTo>
                    <a:pt x="9" y="9"/>
                  </a:lnTo>
                  <a:lnTo>
                    <a:pt x="4" y="11"/>
                  </a:lnTo>
                  <a:lnTo>
                    <a:pt x="0" y="14"/>
                  </a:lnTo>
                  <a:lnTo>
                    <a:pt x="0" y="14"/>
                  </a:lnTo>
                  <a:lnTo>
                    <a:pt x="0" y="15"/>
                  </a:lnTo>
                  <a:lnTo>
                    <a:pt x="1" y="17"/>
                  </a:lnTo>
                  <a:lnTo>
                    <a:pt x="2" y="17"/>
                  </a:lnTo>
                  <a:lnTo>
                    <a:pt x="7" y="16"/>
                  </a:lnTo>
                  <a:lnTo>
                    <a:pt x="11" y="14"/>
                  </a:lnTo>
                  <a:lnTo>
                    <a:pt x="16" y="12"/>
                  </a:lnTo>
                  <a:lnTo>
                    <a:pt x="20" y="10"/>
                  </a:lnTo>
                  <a:lnTo>
                    <a:pt x="25" y="9"/>
                  </a:lnTo>
                  <a:lnTo>
                    <a:pt x="30" y="7"/>
                  </a:lnTo>
                  <a:lnTo>
                    <a:pt x="34" y="5"/>
                  </a:lnTo>
                  <a:lnTo>
                    <a:pt x="39" y="3"/>
                  </a:lnTo>
                  <a:lnTo>
                    <a:pt x="39" y="2"/>
                  </a:lnTo>
                  <a:lnTo>
                    <a:pt x="39" y="1"/>
                  </a:lnTo>
                  <a:lnTo>
                    <a:pt x="38" y="0"/>
                  </a:lnTo>
                  <a:lnTo>
                    <a:pt x="36"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8" name="Freeform 268"/>
            <p:cNvSpPr>
              <a:spLocks/>
            </p:cNvSpPr>
            <p:nvPr/>
          </p:nvSpPr>
          <p:spPr bwMode="auto">
            <a:xfrm>
              <a:off x="1052" y="3671"/>
              <a:ext cx="18" cy="4"/>
            </a:xfrm>
            <a:custGeom>
              <a:avLst/>
              <a:gdLst>
                <a:gd name="T0" fmla="*/ 34 w 34"/>
                <a:gd name="T1" fmla="*/ 4 h 8"/>
                <a:gd name="T2" fmla="*/ 26 w 34"/>
                <a:gd name="T3" fmla="*/ 3 h 8"/>
                <a:gd name="T4" fmla="*/ 17 w 34"/>
                <a:gd name="T5" fmla="*/ 2 h 8"/>
                <a:gd name="T6" fmla="*/ 9 w 34"/>
                <a:gd name="T7" fmla="*/ 0 h 8"/>
                <a:gd name="T8" fmla="*/ 1 w 34"/>
                <a:gd name="T9" fmla="*/ 0 h 8"/>
                <a:gd name="T10" fmla="*/ 0 w 34"/>
                <a:gd name="T11" fmla="*/ 0 h 8"/>
                <a:gd name="T12" fmla="*/ 0 w 34"/>
                <a:gd name="T13" fmla="*/ 1 h 8"/>
                <a:gd name="T14" fmla="*/ 0 w 34"/>
                <a:gd name="T15" fmla="*/ 3 h 8"/>
                <a:gd name="T16" fmla="*/ 1 w 34"/>
                <a:gd name="T17" fmla="*/ 3 h 8"/>
                <a:gd name="T18" fmla="*/ 9 w 34"/>
                <a:gd name="T19" fmla="*/ 6 h 8"/>
                <a:gd name="T20" fmla="*/ 17 w 34"/>
                <a:gd name="T21" fmla="*/ 7 h 8"/>
                <a:gd name="T22" fmla="*/ 26 w 34"/>
                <a:gd name="T23" fmla="*/ 7 h 8"/>
                <a:gd name="T24" fmla="*/ 34 w 34"/>
                <a:gd name="T25" fmla="*/ 8 h 8"/>
                <a:gd name="T26" fmla="*/ 34 w 34"/>
                <a:gd name="T27" fmla="*/ 8 h 8"/>
                <a:gd name="T28" fmla="*/ 34 w 34"/>
                <a:gd name="T29" fmla="*/ 6 h 8"/>
                <a:gd name="T30" fmla="*/ 34 w 34"/>
                <a:gd name="T31" fmla="*/ 4 h 8"/>
                <a:gd name="T32" fmla="*/ 34 w 34"/>
                <a:gd name="T33" fmla="*/ 4 h 8"/>
                <a:gd name="T34" fmla="*/ 34 w 34"/>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8">
                  <a:moveTo>
                    <a:pt x="34" y="4"/>
                  </a:moveTo>
                  <a:lnTo>
                    <a:pt x="26" y="3"/>
                  </a:lnTo>
                  <a:lnTo>
                    <a:pt x="17" y="2"/>
                  </a:lnTo>
                  <a:lnTo>
                    <a:pt x="9" y="0"/>
                  </a:lnTo>
                  <a:lnTo>
                    <a:pt x="1" y="0"/>
                  </a:lnTo>
                  <a:lnTo>
                    <a:pt x="0" y="0"/>
                  </a:lnTo>
                  <a:lnTo>
                    <a:pt x="0" y="1"/>
                  </a:lnTo>
                  <a:lnTo>
                    <a:pt x="0" y="3"/>
                  </a:lnTo>
                  <a:lnTo>
                    <a:pt x="1" y="3"/>
                  </a:lnTo>
                  <a:lnTo>
                    <a:pt x="9" y="6"/>
                  </a:lnTo>
                  <a:lnTo>
                    <a:pt x="17" y="7"/>
                  </a:lnTo>
                  <a:lnTo>
                    <a:pt x="26" y="7"/>
                  </a:lnTo>
                  <a:lnTo>
                    <a:pt x="34" y="8"/>
                  </a:lnTo>
                  <a:lnTo>
                    <a:pt x="34" y="8"/>
                  </a:lnTo>
                  <a:lnTo>
                    <a:pt x="34" y="6"/>
                  </a:lnTo>
                  <a:lnTo>
                    <a:pt x="34" y="4"/>
                  </a:lnTo>
                  <a:lnTo>
                    <a:pt x="34" y="4"/>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29" name="Freeform 269"/>
            <p:cNvSpPr>
              <a:spLocks/>
            </p:cNvSpPr>
            <p:nvPr/>
          </p:nvSpPr>
          <p:spPr bwMode="auto">
            <a:xfrm>
              <a:off x="994" y="3696"/>
              <a:ext cx="20" cy="9"/>
            </a:xfrm>
            <a:custGeom>
              <a:avLst/>
              <a:gdLst>
                <a:gd name="T0" fmla="*/ 37 w 41"/>
                <a:gd name="T1" fmla="*/ 0 h 17"/>
                <a:gd name="T2" fmla="*/ 33 w 41"/>
                <a:gd name="T3" fmla="*/ 1 h 17"/>
                <a:gd name="T4" fmla="*/ 28 w 41"/>
                <a:gd name="T5" fmla="*/ 3 h 17"/>
                <a:gd name="T6" fmla="*/ 23 w 41"/>
                <a:gd name="T7" fmla="*/ 4 h 17"/>
                <a:gd name="T8" fmla="*/ 19 w 41"/>
                <a:gd name="T9" fmla="*/ 5 h 17"/>
                <a:gd name="T10" fmla="*/ 14 w 41"/>
                <a:gd name="T11" fmla="*/ 8 h 17"/>
                <a:gd name="T12" fmla="*/ 9 w 41"/>
                <a:gd name="T13" fmla="*/ 9 h 17"/>
                <a:gd name="T14" fmla="*/ 5 w 41"/>
                <a:gd name="T15" fmla="*/ 11 h 17"/>
                <a:gd name="T16" fmla="*/ 0 w 41"/>
                <a:gd name="T17" fmla="*/ 13 h 17"/>
                <a:gd name="T18" fmla="*/ 0 w 41"/>
                <a:gd name="T19" fmla="*/ 13 h 17"/>
                <a:gd name="T20" fmla="*/ 1 w 41"/>
                <a:gd name="T21" fmla="*/ 14 h 17"/>
                <a:gd name="T22" fmla="*/ 3 w 41"/>
                <a:gd name="T23" fmla="*/ 17 h 17"/>
                <a:gd name="T24" fmla="*/ 4 w 41"/>
                <a:gd name="T25" fmla="*/ 17 h 17"/>
                <a:gd name="T26" fmla="*/ 8 w 41"/>
                <a:gd name="T27" fmla="*/ 16 h 17"/>
                <a:gd name="T28" fmla="*/ 13 w 41"/>
                <a:gd name="T29" fmla="*/ 13 h 17"/>
                <a:gd name="T30" fmla="*/ 18 w 41"/>
                <a:gd name="T31" fmla="*/ 12 h 17"/>
                <a:gd name="T32" fmla="*/ 22 w 41"/>
                <a:gd name="T33" fmla="*/ 10 h 17"/>
                <a:gd name="T34" fmla="*/ 27 w 41"/>
                <a:gd name="T35" fmla="*/ 9 h 17"/>
                <a:gd name="T36" fmla="*/ 31 w 41"/>
                <a:gd name="T37" fmla="*/ 6 h 17"/>
                <a:gd name="T38" fmla="*/ 36 w 41"/>
                <a:gd name="T39" fmla="*/ 5 h 17"/>
                <a:gd name="T40" fmla="*/ 41 w 41"/>
                <a:gd name="T41" fmla="*/ 3 h 17"/>
                <a:gd name="T42" fmla="*/ 41 w 41"/>
                <a:gd name="T43" fmla="*/ 2 h 17"/>
                <a:gd name="T44" fmla="*/ 39 w 41"/>
                <a:gd name="T45" fmla="*/ 1 h 17"/>
                <a:gd name="T46" fmla="*/ 38 w 41"/>
                <a:gd name="T47" fmla="*/ 0 h 17"/>
                <a:gd name="T48" fmla="*/ 37 w 41"/>
                <a:gd name="T49" fmla="*/ 0 h 17"/>
                <a:gd name="T50" fmla="*/ 37 w 4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7">
                  <a:moveTo>
                    <a:pt x="37" y="0"/>
                  </a:moveTo>
                  <a:lnTo>
                    <a:pt x="33" y="1"/>
                  </a:lnTo>
                  <a:lnTo>
                    <a:pt x="28" y="3"/>
                  </a:lnTo>
                  <a:lnTo>
                    <a:pt x="23" y="4"/>
                  </a:lnTo>
                  <a:lnTo>
                    <a:pt x="19" y="5"/>
                  </a:lnTo>
                  <a:lnTo>
                    <a:pt x="14" y="8"/>
                  </a:lnTo>
                  <a:lnTo>
                    <a:pt x="9" y="9"/>
                  </a:lnTo>
                  <a:lnTo>
                    <a:pt x="5" y="11"/>
                  </a:lnTo>
                  <a:lnTo>
                    <a:pt x="0" y="13"/>
                  </a:lnTo>
                  <a:lnTo>
                    <a:pt x="0" y="13"/>
                  </a:lnTo>
                  <a:lnTo>
                    <a:pt x="1" y="14"/>
                  </a:lnTo>
                  <a:lnTo>
                    <a:pt x="3" y="17"/>
                  </a:lnTo>
                  <a:lnTo>
                    <a:pt x="4" y="17"/>
                  </a:lnTo>
                  <a:lnTo>
                    <a:pt x="8" y="16"/>
                  </a:lnTo>
                  <a:lnTo>
                    <a:pt x="13" y="13"/>
                  </a:lnTo>
                  <a:lnTo>
                    <a:pt x="18" y="12"/>
                  </a:lnTo>
                  <a:lnTo>
                    <a:pt x="22" y="10"/>
                  </a:lnTo>
                  <a:lnTo>
                    <a:pt x="27" y="9"/>
                  </a:lnTo>
                  <a:lnTo>
                    <a:pt x="31" y="6"/>
                  </a:lnTo>
                  <a:lnTo>
                    <a:pt x="36" y="5"/>
                  </a:lnTo>
                  <a:lnTo>
                    <a:pt x="41" y="3"/>
                  </a:lnTo>
                  <a:lnTo>
                    <a:pt x="41" y="2"/>
                  </a:lnTo>
                  <a:lnTo>
                    <a:pt x="39" y="1"/>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0" name="Freeform 270"/>
            <p:cNvSpPr>
              <a:spLocks/>
            </p:cNvSpPr>
            <p:nvPr/>
          </p:nvSpPr>
          <p:spPr bwMode="auto">
            <a:xfrm>
              <a:off x="995" y="3704"/>
              <a:ext cx="17" cy="4"/>
            </a:xfrm>
            <a:custGeom>
              <a:avLst/>
              <a:gdLst>
                <a:gd name="T0" fmla="*/ 34 w 35"/>
                <a:gd name="T1" fmla="*/ 4 h 8"/>
                <a:gd name="T2" fmla="*/ 26 w 35"/>
                <a:gd name="T3" fmla="*/ 3 h 8"/>
                <a:gd name="T4" fmla="*/ 18 w 35"/>
                <a:gd name="T5" fmla="*/ 2 h 8"/>
                <a:gd name="T6" fmla="*/ 8 w 35"/>
                <a:gd name="T7" fmla="*/ 0 h 8"/>
                <a:gd name="T8" fmla="*/ 0 w 35"/>
                <a:gd name="T9" fmla="*/ 0 h 8"/>
                <a:gd name="T10" fmla="*/ 0 w 35"/>
                <a:gd name="T11" fmla="*/ 0 h 8"/>
                <a:gd name="T12" fmla="*/ 0 w 35"/>
                <a:gd name="T13" fmla="*/ 1 h 8"/>
                <a:gd name="T14" fmla="*/ 0 w 35"/>
                <a:gd name="T15" fmla="*/ 3 h 8"/>
                <a:gd name="T16" fmla="*/ 0 w 35"/>
                <a:gd name="T17" fmla="*/ 3 h 8"/>
                <a:gd name="T18" fmla="*/ 8 w 35"/>
                <a:gd name="T19" fmla="*/ 5 h 8"/>
                <a:gd name="T20" fmla="*/ 18 w 35"/>
                <a:gd name="T21" fmla="*/ 7 h 8"/>
                <a:gd name="T22" fmla="*/ 26 w 35"/>
                <a:gd name="T23" fmla="*/ 7 h 8"/>
                <a:gd name="T24" fmla="*/ 34 w 35"/>
                <a:gd name="T25" fmla="*/ 8 h 8"/>
                <a:gd name="T26" fmla="*/ 35 w 35"/>
                <a:gd name="T27" fmla="*/ 8 h 8"/>
                <a:gd name="T28" fmla="*/ 35 w 35"/>
                <a:gd name="T29" fmla="*/ 5 h 8"/>
                <a:gd name="T30" fmla="*/ 35 w 35"/>
                <a:gd name="T31" fmla="*/ 4 h 8"/>
                <a:gd name="T32" fmla="*/ 34 w 35"/>
                <a:gd name="T33" fmla="*/ 4 h 8"/>
                <a:gd name="T34" fmla="*/ 34 w 35"/>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8">
                  <a:moveTo>
                    <a:pt x="34" y="4"/>
                  </a:moveTo>
                  <a:lnTo>
                    <a:pt x="26" y="3"/>
                  </a:lnTo>
                  <a:lnTo>
                    <a:pt x="18" y="2"/>
                  </a:lnTo>
                  <a:lnTo>
                    <a:pt x="8" y="0"/>
                  </a:lnTo>
                  <a:lnTo>
                    <a:pt x="0" y="0"/>
                  </a:lnTo>
                  <a:lnTo>
                    <a:pt x="0" y="0"/>
                  </a:lnTo>
                  <a:lnTo>
                    <a:pt x="0" y="1"/>
                  </a:lnTo>
                  <a:lnTo>
                    <a:pt x="0" y="3"/>
                  </a:lnTo>
                  <a:lnTo>
                    <a:pt x="0" y="3"/>
                  </a:lnTo>
                  <a:lnTo>
                    <a:pt x="8" y="5"/>
                  </a:lnTo>
                  <a:lnTo>
                    <a:pt x="18" y="7"/>
                  </a:lnTo>
                  <a:lnTo>
                    <a:pt x="26" y="7"/>
                  </a:lnTo>
                  <a:lnTo>
                    <a:pt x="34" y="8"/>
                  </a:lnTo>
                  <a:lnTo>
                    <a:pt x="35" y="8"/>
                  </a:lnTo>
                  <a:lnTo>
                    <a:pt x="35" y="5"/>
                  </a:lnTo>
                  <a:lnTo>
                    <a:pt x="35" y="4"/>
                  </a:lnTo>
                  <a:lnTo>
                    <a:pt x="34" y="4"/>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1" name="Freeform 271"/>
            <p:cNvSpPr>
              <a:spLocks/>
            </p:cNvSpPr>
            <p:nvPr/>
          </p:nvSpPr>
          <p:spPr bwMode="auto">
            <a:xfrm>
              <a:off x="1016" y="3688"/>
              <a:ext cx="20" cy="8"/>
            </a:xfrm>
            <a:custGeom>
              <a:avLst/>
              <a:gdLst>
                <a:gd name="T0" fmla="*/ 38 w 40"/>
                <a:gd name="T1" fmla="*/ 0 h 18"/>
                <a:gd name="T2" fmla="*/ 33 w 40"/>
                <a:gd name="T3" fmla="*/ 1 h 18"/>
                <a:gd name="T4" fmla="*/ 29 w 40"/>
                <a:gd name="T5" fmla="*/ 4 h 18"/>
                <a:gd name="T6" fmla="*/ 23 w 40"/>
                <a:gd name="T7" fmla="*/ 5 h 18"/>
                <a:gd name="T8" fmla="*/ 18 w 40"/>
                <a:gd name="T9" fmla="*/ 7 h 18"/>
                <a:gd name="T10" fmla="*/ 14 w 40"/>
                <a:gd name="T11" fmla="*/ 8 h 18"/>
                <a:gd name="T12" fmla="*/ 9 w 40"/>
                <a:gd name="T13" fmla="*/ 11 h 18"/>
                <a:gd name="T14" fmla="*/ 6 w 40"/>
                <a:gd name="T15" fmla="*/ 12 h 18"/>
                <a:gd name="T16" fmla="*/ 1 w 40"/>
                <a:gd name="T17" fmla="*/ 14 h 18"/>
                <a:gd name="T18" fmla="*/ 0 w 40"/>
                <a:gd name="T19" fmla="*/ 15 h 18"/>
                <a:gd name="T20" fmla="*/ 1 w 40"/>
                <a:gd name="T21" fmla="*/ 16 h 18"/>
                <a:gd name="T22" fmla="*/ 2 w 40"/>
                <a:gd name="T23" fmla="*/ 18 h 18"/>
                <a:gd name="T24" fmla="*/ 4 w 40"/>
                <a:gd name="T25" fmla="*/ 18 h 18"/>
                <a:gd name="T26" fmla="*/ 8 w 40"/>
                <a:gd name="T27" fmla="*/ 16 h 18"/>
                <a:gd name="T28" fmla="*/ 13 w 40"/>
                <a:gd name="T29" fmla="*/ 15 h 18"/>
                <a:gd name="T30" fmla="*/ 17 w 40"/>
                <a:gd name="T31" fmla="*/ 13 h 18"/>
                <a:gd name="T32" fmla="*/ 22 w 40"/>
                <a:gd name="T33" fmla="*/ 12 h 18"/>
                <a:gd name="T34" fmla="*/ 27 w 40"/>
                <a:gd name="T35" fmla="*/ 9 h 18"/>
                <a:gd name="T36" fmla="*/ 31 w 40"/>
                <a:gd name="T37" fmla="*/ 7 h 18"/>
                <a:gd name="T38" fmla="*/ 36 w 40"/>
                <a:gd name="T39" fmla="*/ 6 h 18"/>
                <a:gd name="T40" fmla="*/ 40 w 40"/>
                <a:gd name="T41" fmla="*/ 4 h 18"/>
                <a:gd name="T42" fmla="*/ 40 w 40"/>
                <a:gd name="T43" fmla="*/ 4 h 18"/>
                <a:gd name="T44" fmla="*/ 40 w 40"/>
                <a:gd name="T45" fmla="*/ 1 h 18"/>
                <a:gd name="T46" fmla="*/ 39 w 40"/>
                <a:gd name="T47" fmla="*/ 0 h 18"/>
                <a:gd name="T48" fmla="*/ 38 w 40"/>
                <a:gd name="T49" fmla="*/ 0 h 18"/>
                <a:gd name="T50" fmla="*/ 38 w 40"/>
                <a:gd name="T5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8">
                  <a:moveTo>
                    <a:pt x="38" y="0"/>
                  </a:moveTo>
                  <a:lnTo>
                    <a:pt x="33" y="1"/>
                  </a:lnTo>
                  <a:lnTo>
                    <a:pt x="29" y="4"/>
                  </a:lnTo>
                  <a:lnTo>
                    <a:pt x="23" y="5"/>
                  </a:lnTo>
                  <a:lnTo>
                    <a:pt x="18" y="7"/>
                  </a:lnTo>
                  <a:lnTo>
                    <a:pt x="14" y="8"/>
                  </a:lnTo>
                  <a:lnTo>
                    <a:pt x="9" y="11"/>
                  </a:lnTo>
                  <a:lnTo>
                    <a:pt x="6" y="12"/>
                  </a:lnTo>
                  <a:lnTo>
                    <a:pt x="1" y="14"/>
                  </a:lnTo>
                  <a:lnTo>
                    <a:pt x="0" y="15"/>
                  </a:lnTo>
                  <a:lnTo>
                    <a:pt x="1" y="16"/>
                  </a:lnTo>
                  <a:lnTo>
                    <a:pt x="2" y="18"/>
                  </a:lnTo>
                  <a:lnTo>
                    <a:pt x="4" y="18"/>
                  </a:lnTo>
                  <a:lnTo>
                    <a:pt x="8" y="16"/>
                  </a:lnTo>
                  <a:lnTo>
                    <a:pt x="13" y="15"/>
                  </a:lnTo>
                  <a:lnTo>
                    <a:pt x="17" y="13"/>
                  </a:lnTo>
                  <a:lnTo>
                    <a:pt x="22" y="12"/>
                  </a:lnTo>
                  <a:lnTo>
                    <a:pt x="27" y="9"/>
                  </a:lnTo>
                  <a:lnTo>
                    <a:pt x="31" y="7"/>
                  </a:lnTo>
                  <a:lnTo>
                    <a:pt x="36" y="6"/>
                  </a:lnTo>
                  <a:lnTo>
                    <a:pt x="40" y="4"/>
                  </a:lnTo>
                  <a:lnTo>
                    <a:pt x="40" y="4"/>
                  </a:lnTo>
                  <a:lnTo>
                    <a:pt x="40" y="1"/>
                  </a:lnTo>
                  <a:lnTo>
                    <a:pt x="39"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2" name="Freeform 272"/>
            <p:cNvSpPr>
              <a:spLocks/>
            </p:cNvSpPr>
            <p:nvPr/>
          </p:nvSpPr>
          <p:spPr bwMode="auto">
            <a:xfrm>
              <a:off x="1017" y="3696"/>
              <a:ext cx="17" cy="4"/>
            </a:xfrm>
            <a:custGeom>
              <a:avLst/>
              <a:gdLst>
                <a:gd name="T0" fmla="*/ 34 w 35"/>
                <a:gd name="T1" fmla="*/ 4 h 6"/>
                <a:gd name="T2" fmla="*/ 26 w 35"/>
                <a:gd name="T3" fmla="*/ 3 h 6"/>
                <a:gd name="T4" fmla="*/ 17 w 35"/>
                <a:gd name="T5" fmla="*/ 2 h 6"/>
                <a:gd name="T6" fmla="*/ 9 w 35"/>
                <a:gd name="T7" fmla="*/ 0 h 6"/>
                <a:gd name="T8" fmla="*/ 1 w 35"/>
                <a:gd name="T9" fmla="*/ 0 h 6"/>
                <a:gd name="T10" fmla="*/ 0 w 35"/>
                <a:gd name="T11" fmla="*/ 0 h 6"/>
                <a:gd name="T12" fmla="*/ 0 w 35"/>
                <a:gd name="T13" fmla="*/ 1 h 6"/>
                <a:gd name="T14" fmla="*/ 0 w 35"/>
                <a:gd name="T15" fmla="*/ 2 h 6"/>
                <a:gd name="T16" fmla="*/ 1 w 35"/>
                <a:gd name="T17" fmla="*/ 3 h 6"/>
                <a:gd name="T18" fmla="*/ 9 w 35"/>
                <a:gd name="T19" fmla="*/ 5 h 6"/>
                <a:gd name="T20" fmla="*/ 17 w 35"/>
                <a:gd name="T21" fmla="*/ 6 h 6"/>
                <a:gd name="T22" fmla="*/ 26 w 35"/>
                <a:gd name="T23" fmla="*/ 6 h 6"/>
                <a:gd name="T24" fmla="*/ 34 w 35"/>
                <a:gd name="T25" fmla="*/ 6 h 6"/>
                <a:gd name="T26" fmla="*/ 35 w 35"/>
                <a:gd name="T27" fmla="*/ 6 h 6"/>
                <a:gd name="T28" fmla="*/ 35 w 35"/>
                <a:gd name="T29" fmla="*/ 5 h 6"/>
                <a:gd name="T30" fmla="*/ 35 w 35"/>
                <a:gd name="T31" fmla="*/ 4 h 6"/>
                <a:gd name="T32" fmla="*/ 34 w 35"/>
                <a:gd name="T33" fmla="*/ 4 h 6"/>
                <a:gd name="T34" fmla="*/ 34 w 35"/>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6">
                  <a:moveTo>
                    <a:pt x="34" y="4"/>
                  </a:moveTo>
                  <a:lnTo>
                    <a:pt x="26" y="3"/>
                  </a:lnTo>
                  <a:lnTo>
                    <a:pt x="17" y="2"/>
                  </a:lnTo>
                  <a:lnTo>
                    <a:pt x="9" y="0"/>
                  </a:lnTo>
                  <a:lnTo>
                    <a:pt x="1" y="0"/>
                  </a:lnTo>
                  <a:lnTo>
                    <a:pt x="0" y="0"/>
                  </a:lnTo>
                  <a:lnTo>
                    <a:pt x="0" y="1"/>
                  </a:lnTo>
                  <a:lnTo>
                    <a:pt x="0" y="2"/>
                  </a:lnTo>
                  <a:lnTo>
                    <a:pt x="1" y="3"/>
                  </a:lnTo>
                  <a:lnTo>
                    <a:pt x="9" y="5"/>
                  </a:lnTo>
                  <a:lnTo>
                    <a:pt x="17" y="6"/>
                  </a:lnTo>
                  <a:lnTo>
                    <a:pt x="26" y="6"/>
                  </a:lnTo>
                  <a:lnTo>
                    <a:pt x="34" y="6"/>
                  </a:lnTo>
                  <a:lnTo>
                    <a:pt x="35" y="6"/>
                  </a:lnTo>
                  <a:lnTo>
                    <a:pt x="35" y="5"/>
                  </a:lnTo>
                  <a:lnTo>
                    <a:pt x="35" y="4"/>
                  </a:lnTo>
                  <a:lnTo>
                    <a:pt x="34" y="4"/>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3" name="Freeform 273"/>
            <p:cNvSpPr>
              <a:spLocks/>
            </p:cNvSpPr>
            <p:nvPr/>
          </p:nvSpPr>
          <p:spPr bwMode="auto">
            <a:xfrm>
              <a:off x="1038" y="3680"/>
              <a:ext cx="20" cy="8"/>
            </a:xfrm>
            <a:custGeom>
              <a:avLst/>
              <a:gdLst>
                <a:gd name="T0" fmla="*/ 37 w 39"/>
                <a:gd name="T1" fmla="*/ 0 h 17"/>
                <a:gd name="T2" fmla="*/ 32 w 39"/>
                <a:gd name="T3" fmla="*/ 1 h 17"/>
                <a:gd name="T4" fmla="*/ 28 w 39"/>
                <a:gd name="T5" fmla="*/ 4 h 17"/>
                <a:gd name="T6" fmla="*/ 23 w 39"/>
                <a:gd name="T7" fmla="*/ 5 h 17"/>
                <a:gd name="T8" fmla="*/ 18 w 39"/>
                <a:gd name="T9" fmla="*/ 7 h 17"/>
                <a:gd name="T10" fmla="*/ 14 w 39"/>
                <a:gd name="T11" fmla="*/ 8 h 17"/>
                <a:gd name="T12" fmla="*/ 9 w 39"/>
                <a:gd name="T13" fmla="*/ 10 h 17"/>
                <a:gd name="T14" fmla="*/ 5 w 39"/>
                <a:gd name="T15" fmla="*/ 12 h 17"/>
                <a:gd name="T16" fmla="*/ 0 w 39"/>
                <a:gd name="T17" fmla="*/ 14 h 17"/>
                <a:gd name="T18" fmla="*/ 0 w 39"/>
                <a:gd name="T19" fmla="*/ 15 h 17"/>
                <a:gd name="T20" fmla="*/ 0 w 39"/>
                <a:gd name="T21" fmla="*/ 16 h 17"/>
                <a:gd name="T22" fmla="*/ 1 w 39"/>
                <a:gd name="T23" fmla="*/ 17 h 17"/>
                <a:gd name="T24" fmla="*/ 2 w 39"/>
                <a:gd name="T25" fmla="*/ 17 h 17"/>
                <a:gd name="T26" fmla="*/ 7 w 39"/>
                <a:gd name="T27" fmla="*/ 16 h 17"/>
                <a:gd name="T28" fmla="*/ 12 w 39"/>
                <a:gd name="T29" fmla="*/ 14 h 17"/>
                <a:gd name="T30" fmla="*/ 16 w 39"/>
                <a:gd name="T31" fmla="*/ 13 h 17"/>
                <a:gd name="T32" fmla="*/ 21 w 39"/>
                <a:gd name="T33" fmla="*/ 10 h 17"/>
                <a:gd name="T34" fmla="*/ 25 w 39"/>
                <a:gd name="T35" fmla="*/ 9 h 17"/>
                <a:gd name="T36" fmla="*/ 30 w 39"/>
                <a:gd name="T37" fmla="*/ 7 h 17"/>
                <a:gd name="T38" fmla="*/ 35 w 39"/>
                <a:gd name="T39" fmla="*/ 6 h 17"/>
                <a:gd name="T40" fmla="*/ 39 w 39"/>
                <a:gd name="T41" fmla="*/ 4 h 17"/>
                <a:gd name="T42" fmla="*/ 39 w 39"/>
                <a:gd name="T43" fmla="*/ 2 h 17"/>
                <a:gd name="T44" fmla="*/ 39 w 39"/>
                <a:gd name="T45" fmla="*/ 1 h 17"/>
                <a:gd name="T46" fmla="*/ 38 w 39"/>
                <a:gd name="T47" fmla="*/ 0 h 17"/>
                <a:gd name="T48" fmla="*/ 37 w 39"/>
                <a:gd name="T49" fmla="*/ 0 h 17"/>
                <a:gd name="T50" fmla="*/ 37 w 39"/>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7">
                  <a:moveTo>
                    <a:pt x="37" y="0"/>
                  </a:moveTo>
                  <a:lnTo>
                    <a:pt x="32" y="1"/>
                  </a:lnTo>
                  <a:lnTo>
                    <a:pt x="28" y="4"/>
                  </a:lnTo>
                  <a:lnTo>
                    <a:pt x="23" y="5"/>
                  </a:lnTo>
                  <a:lnTo>
                    <a:pt x="18" y="7"/>
                  </a:lnTo>
                  <a:lnTo>
                    <a:pt x="14" y="8"/>
                  </a:lnTo>
                  <a:lnTo>
                    <a:pt x="9" y="10"/>
                  </a:lnTo>
                  <a:lnTo>
                    <a:pt x="5" y="12"/>
                  </a:lnTo>
                  <a:lnTo>
                    <a:pt x="0" y="14"/>
                  </a:lnTo>
                  <a:lnTo>
                    <a:pt x="0" y="15"/>
                  </a:lnTo>
                  <a:lnTo>
                    <a:pt x="0" y="16"/>
                  </a:lnTo>
                  <a:lnTo>
                    <a:pt x="1" y="17"/>
                  </a:lnTo>
                  <a:lnTo>
                    <a:pt x="2" y="17"/>
                  </a:lnTo>
                  <a:lnTo>
                    <a:pt x="7" y="16"/>
                  </a:lnTo>
                  <a:lnTo>
                    <a:pt x="12" y="14"/>
                  </a:lnTo>
                  <a:lnTo>
                    <a:pt x="16" y="13"/>
                  </a:lnTo>
                  <a:lnTo>
                    <a:pt x="21" y="10"/>
                  </a:lnTo>
                  <a:lnTo>
                    <a:pt x="25" y="9"/>
                  </a:lnTo>
                  <a:lnTo>
                    <a:pt x="30" y="7"/>
                  </a:lnTo>
                  <a:lnTo>
                    <a:pt x="35" y="6"/>
                  </a:lnTo>
                  <a:lnTo>
                    <a:pt x="39" y="4"/>
                  </a:lnTo>
                  <a:lnTo>
                    <a:pt x="39" y="2"/>
                  </a:lnTo>
                  <a:lnTo>
                    <a:pt x="39" y="1"/>
                  </a:lnTo>
                  <a:lnTo>
                    <a:pt x="38"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4" name="Freeform 274"/>
            <p:cNvSpPr>
              <a:spLocks/>
            </p:cNvSpPr>
            <p:nvPr/>
          </p:nvSpPr>
          <p:spPr bwMode="auto">
            <a:xfrm>
              <a:off x="1038" y="3688"/>
              <a:ext cx="18" cy="4"/>
            </a:xfrm>
            <a:custGeom>
              <a:avLst/>
              <a:gdLst>
                <a:gd name="T0" fmla="*/ 33 w 35"/>
                <a:gd name="T1" fmla="*/ 6 h 8"/>
                <a:gd name="T2" fmla="*/ 25 w 35"/>
                <a:gd name="T3" fmla="*/ 5 h 8"/>
                <a:gd name="T4" fmla="*/ 17 w 35"/>
                <a:gd name="T5" fmla="*/ 3 h 8"/>
                <a:gd name="T6" fmla="*/ 9 w 35"/>
                <a:gd name="T7" fmla="*/ 1 h 8"/>
                <a:gd name="T8" fmla="*/ 1 w 35"/>
                <a:gd name="T9" fmla="*/ 0 h 8"/>
                <a:gd name="T10" fmla="*/ 0 w 35"/>
                <a:gd name="T11" fmla="*/ 0 h 8"/>
                <a:gd name="T12" fmla="*/ 0 w 35"/>
                <a:gd name="T13" fmla="*/ 1 h 8"/>
                <a:gd name="T14" fmla="*/ 0 w 35"/>
                <a:gd name="T15" fmla="*/ 4 h 8"/>
                <a:gd name="T16" fmla="*/ 1 w 35"/>
                <a:gd name="T17" fmla="*/ 4 h 8"/>
                <a:gd name="T18" fmla="*/ 9 w 35"/>
                <a:gd name="T19" fmla="*/ 6 h 8"/>
                <a:gd name="T20" fmla="*/ 17 w 35"/>
                <a:gd name="T21" fmla="*/ 7 h 8"/>
                <a:gd name="T22" fmla="*/ 26 w 35"/>
                <a:gd name="T23" fmla="*/ 8 h 8"/>
                <a:gd name="T24" fmla="*/ 35 w 35"/>
                <a:gd name="T25" fmla="*/ 8 h 8"/>
                <a:gd name="T26" fmla="*/ 35 w 35"/>
                <a:gd name="T27" fmla="*/ 8 h 8"/>
                <a:gd name="T28" fmla="*/ 35 w 35"/>
                <a:gd name="T29" fmla="*/ 7 h 8"/>
                <a:gd name="T30" fmla="*/ 35 w 35"/>
                <a:gd name="T31" fmla="*/ 6 h 8"/>
                <a:gd name="T32" fmla="*/ 33 w 35"/>
                <a:gd name="T33" fmla="*/ 6 h 8"/>
                <a:gd name="T34" fmla="*/ 33 w 35"/>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8">
                  <a:moveTo>
                    <a:pt x="33" y="6"/>
                  </a:moveTo>
                  <a:lnTo>
                    <a:pt x="25" y="5"/>
                  </a:lnTo>
                  <a:lnTo>
                    <a:pt x="17" y="3"/>
                  </a:lnTo>
                  <a:lnTo>
                    <a:pt x="9" y="1"/>
                  </a:lnTo>
                  <a:lnTo>
                    <a:pt x="1" y="0"/>
                  </a:lnTo>
                  <a:lnTo>
                    <a:pt x="0" y="0"/>
                  </a:lnTo>
                  <a:lnTo>
                    <a:pt x="0" y="1"/>
                  </a:lnTo>
                  <a:lnTo>
                    <a:pt x="0" y="4"/>
                  </a:lnTo>
                  <a:lnTo>
                    <a:pt x="1" y="4"/>
                  </a:lnTo>
                  <a:lnTo>
                    <a:pt x="9" y="6"/>
                  </a:lnTo>
                  <a:lnTo>
                    <a:pt x="17" y="7"/>
                  </a:lnTo>
                  <a:lnTo>
                    <a:pt x="26" y="8"/>
                  </a:lnTo>
                  <a:lnTo>
                    <a:pt x="35" y="8"/>
                  </a:lnTo>
                  <a:lnTo>
                    <a:pt x="35" y="8"/>
                  </a:lnTo>
                  <a:lnTo>
                    <a:pt x="35" y="7"/>
                  </a:lnTo>
                  <a:lnTo>
                    <a:pt x="35" y="6"/>
                  </a:lnTo>
                  <a:lnTo>
                    <a:pt x="33" y="6"/>
                  </a:lnTo>
                  <a:lnTo>
                    <a:pt x="3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5" name="Freeform 275"/>
            <p:cNvSpPr>
              <a:spLocks/>
            </p:cNvSpPr>
            <p:nvPr/>
          </p:nvSpPr>
          <p:spPr bwMode="auto">
            <a:xfrm>
              <a:off x="770" y="3751"/>
              <a:ext cx="167" cy="54"/>
            </a:xfrm>
            <a:custGeom>
              <a:avLst/>
              <a:gdLst>
                <a:gd name="T0" fmla="*/ 2 w 334"/>
                <a:gd name="T1" fmla="*/ 2 h 107"/>
                <a:gd name="T2" fmla="*/ 17 w 334"/>
                <a:gd name="T3" fmla="*/ 7 h 107"/>
                <a:gd name="T4" fmla="*/ 35 w 334"/>
                <a:gd name="T5" fmla="*/ 14 h 107"/>
                <a:gd name="T6" fmla="*/ 54 w 334"/>
                <a:gd name="T7" fmla="*/ 19 h 107"/>
                <a:gd name="T8" fmla="*/ 75 w 334"/>
                <a:gd name="T9" fmla="*/ 26 h 107"/>
                <a:gd name="T10" fmla="*/ 97 w 334"/>
                <a:gd name="T11" fmla="*/ 34 h 107"/>
                <a:gd name="T12" fmla="*/ 120 w 334"/>
                <a:gd name="T13" fmla="*/ 41 h 107"/>
                <a:gd name="T14" fmla="*/ 143 w 334"/>
                <a:gd name="T15" fmla="*/ 49 h 107"/>
                <a:gd name="T16" fmla="*/ 167 w 334"/>
                <a:gd name="T17" fmla="*/ 58 h 107"/>
                <a:gd name="T18" fmla="*/ 190 w 334"/>
                <a:gd name="T19" fmla="*/ 64 h 107"/>
                <a:gd name="T20" fmla="*/ 214 w 334"/>
                <a:gd name="T21" fmla="*/ 72 h 107"/>
                <a:gd name="T22" fmla="*/ 237 w 334"/>
                <a:gd name="T23" fmla="*/ 79 h 107"/>
                <a:gd name="T24" fmla="*/ 259 w 334"/>
                <a:gd name="T25" fmla="*/ 86 h 107"/>
                <a:gd name="T26" fmla="*/ 280 w 334"/>
                <a:gd name="T27" fmla="*/ 93 h 107"/>
                <a:gd name="T28" fmla="*/ 300 w 334"/>
                <a:gd name="T29" fmla="*/ 98 h 107"/>
                <a:gd name="T30" fmla="*/ 317 w 334"/>
                <a:gd name="T31" fmla="*/ 104 h 107"/>
                <a:gd name="T32" fmla="*/ 333 w 334"/>
                <a:gd name="T33" fmla="*/ 107 h 107"/>
                <a:gd name="T34" fmla="*/ 334 w 334"/>
                <a:gd name="T35" fmla="*/ 107 h 107"/>
                <a:gd name="T36" fmla="*/ 333 w 334"/>
                <a:gd name="T37" fmla="*/ 105 h 107"/>
                <a:gd name="T38" fmla="*/ 332 w 334"/>
                <a:gd name="T39" fmla="*/ 104 h 107"/>
                <a:gd name="T40" fmla="*/ 331 w 334"/>
                <a:gd name="T41" fmla="*/ 102 h 107"/>
                <a:gd name="T42" fmla="*/ 316 w 334"/>
                <a:gd name="T43" fmla="*/ 98 h 107"/>
                <a:gd name="T44" fmla="*/ 297 w 334"/>
                <a:gd name="T45" fmla="*/ 92 h 107"/>
                <a:gd name="T46" fmla="*/ 279 w 334"/>
                <a:gd name="T47" fmla="*/ 85 h 107"/>
                <a:gd name="T48" fmla="*/ 258 w 334"/>
                <a:gd name="T49" fmla="*/ 79 h 107"/>
                <a:gd name="T50" fmla="*/ 236 w 334"/>
                <a:gd name="T51" fmla="*/ 72 h 107"/>
                <a:gd name="T52" fmla="*/ 213 w 334"/>
                <a:gd name="T53" fmla="*/ 66 h 107"/>
                <a:gd name="T54" fmla="*/ 189 w 334"/>
                <a:gd name="T55" fmla="*/ 58 h 107"/>
                <a:gd name="T56" fmla="*/ 166 w 334"/>
                <a:gd name="T57" fmla="*/ 51 h 107"/>
                <a:gd name="T58" fmla="*/ 142 w 334"/>
                <a:gd name="T59" fmla="*/ 44 h 107"/>
                <a:gd name="T60" fmla="*/ 119 w 334"/>
                <a:gd name="T61" fmla="*/ 37 h 107"/>
                <a:gd name="T62" fmla="*/ 96 w 334"/>
                <a:gd name="T63" fmla="*/ 30 h 107"/>
                <a:gd name="T64" fmla="*/ 74 w 334"/>
                <a:gd name="T65" fmla="*/ 23 h 107"/>
                <a:gd name="T66" fmla="*/ 53 w 334"/>
                <a:gd name="T67" fmla="*/ 16 h 107"/>
                <a:gd name="T68" fmla="*/ 34 w 334"/>
                <a:gd name="T69" fmla="*/ 10 h 107"/>
                <a:gd name="T70" fmla="*/ 16 w 334"/>
                <a:gd name="T71" fmla="*/ 5 h 107"/>
                <a:gd name="T72" fmla="*/ 0 w 334"/>
                <a:gd name="T73" fmla="*/ 0 h 107"/>
                <a:gd name="T74" fmla="*/ 0 w 334"/>
                <a:gd name="T75" fmla="*/ 0 h 107"/>
                <a:gd name="T76" fmla="*/ 0 w 334"/>
                <a:gd name="T77" fmla="*/ 1 h 107"/>
                <a:gd name="T78" fmla="*/ 1 w 334"/>
                <a:gd name="T79" fmla="*/ 2 h 107"/>
                <a:gd name="T80" fmla="*/ 2 w 334"/>
                <a:gd name="T81" fmla="*/ 2 h 107"/>
                <a:gd name="T82" fmla="*/ 2 w 334"/>
                <a:gd name="T83"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4" h="107">
                  <a:moveTo>
                    <a:pt x="2" y="2"/>
                  </a:moveTo>
                  <a:lnTo>
                    <a:pt x="17" y="7"/>
                  </a:lnTo>
                  <a:lnTo>
                    <a:pt x="35" y="14"/>
                  </a:lnTo>
                  <a:lnTo>
                    <a:pt x="54" y="19"/>
                  </a:lnTo>
                  <a:lnTo>
                    <a:pt x="75" y="26"/>
                  </a:lnTo>
                  <a:lnTo>
                    <a:pt x="97" y="34"/>
                  </a:lnTo>
                  <a:lnTo>
                    <a:pt x="120" y="41"/>
                  </a:lnTo>
                  <a:lnTo>
                    <a:pt x="143" y="49"/>
                  </a:lnTo>
                  <a:lnTo>
                    <a:pt x="167" y="58"/>
                  </a:lnTo>
                  <a:lnTo>
                    <a:pt x="190" y="64"/>
                  </a:lnTo>
                  <a:lnTo>
                    <a:pt x="214" y="72"/>
                  </a:lnTo>
                  <a:lnTo>
                    <a:pt x="237" y="79"/>
                  </a:lnTo>
                  <a:lnTo>
                    <a:pt x="259" y="86"/>
                  </a:lnTo>
                  <a:lnTo>
                    <a:pt x="280" y="93"/>
                  </a:lnTo>
                  <a:lnTo>
                    <a:pt x="300" y="98"/>
                  </a:lnTo>
                  <a:lnTo>
                    <a:pt x="317" y="104"/>
                  </a:lnTo>
                  <a:lnTo>
                    <a:pt x="333" y="107"/>
                  </a:lnTo>
                  <a:lnTo>
                    <a:pt x="334" y="107"/>
                  </a:lnTo>
                  <a:lnTo>
                    <a:pt x="333" y="105"/>
                  </a:lnTo>
                  <a:lnTo>
                    <a:pt x="332" y="104"/>
                  </a:lnTo>
                  <a:lnTo>
                    <a:pt x="331" y="102"/>
                  </a:lnTo>
                  <a:lnTo>
                    <a:pt x="316" y="98"/>
                  </a:lnTo>
                  <a:lnTo>
                    <a:pt x="297" y="92"/>
                  </a:lnTo>
                  <a:lnTo>
                    <a:pt x="279" y="85"/>
                  </a:lnTo>
                  <a:lnTo>
                    <a:pt x="258" y="79"/>
                  </a:lnTo>
                  <a:lnTo>
                    <a:pt x="236" y="72"/>
                  </a:lnTo>
                  <a:lnTo>
                    <a:pt x="213" y="66"/>
                  </a:lnTo>
                  <a:lnTo>
                    <a:pt x="189" y="58"/>
                  </a:lnTo>
                  <a:lnTo>
                    <a:pt x="166" y="51"/>
                  </a:lnTo>
                  <a:lnTo>
                    <a:pt x="142" y="44"/>
                  </a:lnTo>
                  <a:lnTo>
                    <a:pt x="119" y="37"/>
                  </a:lnTo>
                  <a:lnTo>
                    <a:pt x="96" y="30"/>
                  </a:lnTo>
                  <a:lnTo>
                    <a:pt x="74" y="23"/>
                  </a:lnTo>
                  <a:lnTo>
                    <a:pt x="53" y="16"/>
                  </a:lnTo>
                  <a:lnTo>
                    <a:pt x="34" y="10"/>
                  </a:lnTo>
                  <a:lnTo>
                    <a:pt x="16" y="5"/>
                  </a:lnTo>
                  <a:lnTo>
                    <a:pt x="0" y="0"/>
                  </a:lnTo>
                  <a:lnTo>
                    <a:pt x="0" y="0"/>
                  </a:lnTo>
                  <a:lnTo>
                    <a:pt x="0" y="1"/>
                  </a:lnTo>
                  <a:lnTo>
                    <a:pt x="1" y="2"/>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6" name="Freeform 276"/>
            <p:cNvSpPr>
              <a:spLocks/>
            </p:cNvSpPr>
            <p:nvPr/>
          </p:nvSpPr>
          <p:spPr bwMode="auto">
            <a:xfrm>
              <a:off x="668" y="3188"/>
              <a:ext cx="111" cy="107"/>
            </a:xfrm>
            <a:custGeom>
              <a:avLst/>
              <a:gdLst>
                <a:gd name="T0" fmla="*/ 1 w 223"/>
                <a:gd name="T1" fmla="*/ 22 h 214"/>
                <a:gd name="T2" fmla="*/ 3 w 223"/>
                <a:gd name="T3" fmla="*/ 64 h 214"/>
                <a:gd name="T4" fmla="*/ 15 w 223"/>
                <a:gd name="T5" fmla="*/ 98 h 214"/>
                <a:gd name="T6" fmla="*/ 29 w 223"/>
                <a:gd name="T7" fmla="*/ 119 h 214"/>
                <a:gd name="T8" fmla="*/ 46 w 223"/>
                <a:gd name="T9" fmla="*/ 139 h 214"/>
                <a:gd name="T10" fmla="*/ 65 w 223"/>
                <a:gd name="T11" fmla="*/ 157 h 214"/>
                <a:gd name="T12" fmla="*/ 87 w 223"/>
                <a:gd name="T13" fmla="*/ 174 h 214"/>
                <a:gd name="T14" fmla="*/ 113 w 223"/>
                <a:gd name="T15" fmla="*/ 189 h 214"/>
                <a:gd name="T16" fmla="*/ 142 w 223"/>
                <a:gd name="T17" fmla="*/ 200 h 214"/>
                <a:gd name="T18" fmla="*/ 171 w 223"/>
                <a:gd name="T19" fmla="*/ 209 h 214"/>
                <a:gd name="T20" fmla="*/ 194 w 223"/>
                <a:gd name="T21" fmla="*/ 214 h 214"/>
                <a:gd name="T22" fmla="*/ 212 w 223"/>
                <a:gd name="T23" fmla="*/ 210 h 214"/>
                <a:gd name="T24" fmla="*/ 221 w 223"/>
                <a:gd name="T25" fmla="*/ 198 h 214"/>
                <a:gd name="T26" fmla="*/ 221 w 223"/>
                <a:gd name="T27" fmla="*/ 182 h 214"/>
                <a:gd name="T28" fmla="*/ 219 w 223"/>
                <a:gd name="T29" fmla="*/ 172 h 214"/>
                <a:gd name="T30" fmla="*/ 217 w 223"/>
                <a:gd name="T31" fmla="*/ 172 h 214"/>
                <a:gd name="T32" fmla="*/ 218 w 223"/>
                <a:gd name="T33" fmla="*/ 189 h 214"/>
                <a:gd name="T34" fmla="*/ 209 w 223"/>
                <a:gd name="T35" fmla="*/ 205 h 214"/>
                <a:gd name="T36" fmla="*/ 187 w 223"/>
                <a:gd name="T37" fmla="*/ 207 h 214"/>
                <a:gd name="T38" fmla="*/ 163 w 223"/>
                <a:gd name="T39" fmla="*/ 201 h 214"/>
                <a:gd name="T40" fmla="*/ 141 w 223"/>
                <a:gd name="T41" fmla="*/ 194 h 214"/>
                <a:gd name="T42" fmla="*/ 121 w 223"/>
                <a:gd name="T43" fmla="*/ 186 h 214"/>
                <a:gd name="T44" fmla="*/ 102 w 223"/>
                <a:gd name="T45" fmla="*/ 177 h 214"/>
                <a:gd name="T46" fmla="*/ 84 w 223"/>
                <a:gd name="T47" fmla="*/ 165 h 214"/>
                <a:gd name="T48" fmla="*/ 67 w 223"/>
                <a:gd name="T49" fmla="*/ 153 h 214"/>
                <a:gd name="T50" fmla="*/ 52 w 223"/>
                <a:gd name="T51" fmla="*/ 139 h 214"/>
                <a:gd name="T52" fmla="*/ 37 w 223"/>
                <a:gd name="T53" fmla="*/ 123 h 214"/>
                <a:gd name="T54" fmla="*/ 24 w 223"/>
                <a:gd name="T55" fmla="*/ 107 h 214"/>
                <a:gd name="T56" fmla="*/ 7 w 223"/>
                <a:gd name="T57" fmla="*/ 75 h 214"/>
                <a:gd name="T58" fmla="*/ 3 w 223"/>
                <a:gd name="T59" fmla="*/ 26 h 214"/>
                <a:gd name="T60" fmla="*/ 6 w 223"/>
                <a:gd name="T61" fmla="*/ 0 h 214"/>
                <a:gd name="T62" fmla="*/ 5 w 223"/>
                <a:gd name="T63" fmla="*/ 0 h 214"/>
                <a:gd name="T64" fmla="*/ 5 w 223"/>
                <a:gd name="T6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14">
                  <a:moveTo>
                    <a:pt x="5" y="0"/>
                  </a:moveTo>
                  <a:lnTo>
                    <a:pt x="1" y="22"/>
                  </a:lnTo>
                  <a:lnTo>
                    <a:pt x="0" y="42"/>
                  </a:lnTo>
                  <a:lnTo>
                    <a:pt x="3" y="64"/>
                  </a:lnTo>
                  <a:lnTo>
                    <a:pt x="9" y="86"/>
                  </a:lnTo>
                  <a:lnTo>
                    <a:pt x="15" y="98"/>
                  </a:lnTo>
                  <a:lnTo>
                    <a:pt x="22" y="108"/>
                  </a:lnTo>
                  <a:lnTo>
                    <a:pt x="29" y="119"/>
                  </a:lnTo>
                  <a:lnTo>
                    <a:pt x="37" y="129"/>
                  </a:lnTo>
                  <a:lnTo>
                    <a:pt x="46" y="139"/>
                  </a:lnTo>
                  <a:lnTo>
                    <a:pt x="56" y="148"/>
                  </a:lnTo>
                  <a:lnTo>
                    <a:pt x="65" y="157"/>
                  </a:lnTo>
                  <a:lnTo>
                    <a:pt x="75" y="165"/>
                  </a:lnTo>
                  <a:lnTo>
                    <a:pt x="87" y="174"/>
                  </a:lnTo>
                  <a:lnTo>
                    <a:pt x="101" y="182"/>
                  </a:lnTo>
                  <a:lnTo>
                    <a:pt x="113" y="189"/>
                  </a:lnTo>
                  <a:lnTo>
                    <a:pt x="127" y="194"/>
                  </a:lnTo>
                  <a:lnTo>
                    <a:pt x="142" y="200"/>
                  </a:lnTo>
                  <a:lnTo>
                    <a:pt x="156" y="205"/>
                  </a:lnTo>
                  <a:lnTo>
                    <a:pt x="171" y="209"/>
                  </a:lnTo>
                  <a:lnTo>
                    <a:pt x="186" y="213"/>
                  </a:lnTo>
                  <a:lnTo>
                    <a:pt x="194" y="214"/>
                  </a:lnTo>
                  <a:lnTo>
                    <a:pt x="203" y="214"/>
                  </a:lnTo>
                  <a:lnTo>
                    <a:pt x="212" y="210"/>
                  </a:lnTo>
                  <a:lnTo>
                    <a:pt x="218" y="205"/>
                  </a:lnTo>
                  <a:lnTo>
                    <a:pt x="221" y="198"/>
                  </a:lnTo>
                  <a:lnTo>
                    <a:pt x="223" y="190"/>
                  </a:lnTo>
                  <a:lnTo>
                    <a:pt x="221" y="182"/>
                  </a:lnTo>
                  <a:lnTo>
                    <a:pt x="219" y="174"/>
                  </a:lnTo>
                  <a:lnTo>
                    <a:pt x="219" y="172"/>
                  </a:lnTo>
                  <a:lnTo>
                    <a:pt x="218" y="171"/>
                  </a:lnTo>
                  <a:lnTo>
                    <a:pt x="217" y="172"/>
                  </a:lnTo>
                  <a:lnTo>
                    <a:pt x="217" y="174"/>
                  </a:lnTo>
                  <a:lnTo>
                    <a:pt x="218" y="189"/>
                  </a:lnTo>
                  <a:lnTo>
                    <a:pt x="216" y="199"/>
                  </a:lnTo>
                  <a:lnTo>
                    <a:pt x="209" y="205"/>
                  </a:lnTo>
                  <a:lnTo>
                    <a:pt x="198" y="207"/>
                  </a:lnTo>
                  <a:lnTo>
                    <a:pt x="187" y="207"/>
                  </a:lnTo>
                  <a:lnTo>
                    <a:pt x="174" y="205"/>
                  </a:lnTo>
                  <a:lnTo>
                    <a:pt x="163" y="201"/>
                  </a:lnTo>
                  <a:lnTo>
                    <a:pt x="151" y="198"/>
                  </a:lnTo>
                  <a:lnTo>
                    <a:pt x="141" y="194"/>
                  </a:lnTo>
                  <a:lnTo>
                    <a:pt x="130" y="191"/>
                  </a:lnTo>
                  <a:lnTo>
                    <a:pt x="121" y="186"/>
                  </a:lnTo>
                  <a:lnTo>
                    <a:pt x="112" y="182"/>
                  </a:lnTo>
                  <a:lnTo>
                    <a:pt x="102" y="177"/>
                  </a:lnTo>
                  <a:lnTo>
                    <a:pt x="92" y="171"/>
                  </a:lnTo>
                  <a:lnTo>
                    <a:pt x="84" y="165"/>
                  </a:lnTo>
                  <a:lnTo>
                    <a:pt x="75" y="160"/>
                  </a:lnTo>
                  <a:lnTo>
                    <a:pt x="67" y="153"/>
                  </a:lnTo>
                  <a:lnTo>
                    <a:pt x="59" y="146"/>
                  </a:lnTo>
                  <a:lnTo>
                    <a:pt x="52" y="139"/>
                  </a:lnTo>
                  <a:lnTo>
                    <a:pt x="44" y="131"/>
                  </a:lnTo>
                  <a:lnTo>
                    <a:pt x="37" y="123"/>
                  </a:lnTo>
                  <a:lnTo>
                    <a:pt x="30" y="115"/>
                  </a:lnTo>
                  <a:lnTo>
                    <a:pt x="24" y="107"/>
                  </a:lnTo>
                  <a:lnTo>
                    <a:pt x="19" y="98"/>
                  </a:lnTo>
                  <a:lnTo>
                    <a:pt x="7" y="75"/>
                  </a:lnTo>
                  <a:lnTo>
                    <a:pt x="3" y="50"/>
                  </a:lnTo>
                  <a:lnTo>
                    <a:pt x="3" y="26"/>
                  </a:lnTo>
                  <a:lnTo>
                    <a:pt x="6" y="1"/>
                  </a:lnTo>
                  <a:lnTo>
                    <a:pt x="6" y="0"/>
                  </a:lnTo>
                  <a:lnTo>
                    <a:pt x="6" y="0"/>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7" name="Freeform 277"/>
            <p:cNvSpPr>
              <a:spLocks/>
            </p:cNvSpPr>
            <p:nvPr/>
          </p:nvSpPr>
          <p:spPr bwMode="auto">
            <a:xfrm>
              <a:off x="642" y="3126"/>
              <a:ext cx="37" cy="72"/>
            </a:xfrm>
            <a:custGeom>
              <a:avLst/>
              <a:gdLst>
                <a:gd name="T0" fmla="*/ 42 w 74"/>
                <a:gd name="T1" fmla="*/ 48 h 144"/>
                <a:gd name="T2" fmla="*/ 44 w 74"/>
                <a:gd name="T3" fmla="*/ 56 h 144"/>
                <a:gd name="T4" fmla="*/ 52 w 74"/>
                <a:gd name="T5" fmla="*/ 56 h 144"/>
                <a:gd name="T6" fmla="*/ 56 w 74"/>
                <a:gd name="T7" fmla="*/ 48 h 144"/>
                <a:gd name="T8" fmla="*/ 55 w 74"/>
                <a:gd name="T9" fmla="*/ 35 h 144"/>
                <a:gd name="T10" fmla="*/ 49 w 74"/>
                <a:gd name="T11" fmla="*/ 21 h 144"/>
                <a:gd name="T12" fmla="*/ 40 w 74"/>
                <a:gd name="T13" fmla="*/ 7 h 144"/>
                <a:gd name="T14" fmla="*/ 27 w 74"/>
                <a:gd name="T15" fmla="*/ 0 h 144"/>
                <a:gd name="T16" fmla="*/ 5 w 74"/>
                <a:gd name="T17" fmla="*/ 12 h 144"/>
                <a:gd name="T18" fmla="*/ 2 w 74"/>
                <a:gd name="T19" fmla="*/ 58 h 144"/>
                <a:gd name="T20" fmla="*/ 9 w 74"/>
                <a:gd name="T21" fmla="*/ 89 h 144"/>
                <a:gd name="T22" fmla="*/ 21 w 74"/>
                <a:gd name="T23" fmla="*/ 113 h 144"/>
                <a:gd name="T24" fmla="*/ 33 w 74"/>
                <a:gd name="T25" fmla="*/ 129 h 144"/>
                <a:gd name="T26" fmla="*/ 42 w 74"/>
                <a:gd name="T27" fmla="*/ 136 h 144"/>
                <a:gd name="T28" fmla="*/ 52 w 74"/>
                <a:gd name="T29" fmla="*/ 140 h 144"/>
                <a:gd name="T30" fmla="*/ 64 w 74"/>
                <a:gd name="T31" fmla="*/ 143 h 144"/>
                <a:gd name="T32" fmla="*/ 71 w 74"/>
                <a:gd name="T33" fmla="*/ 144 h 144"/>
                <a:gd name="T34" fmla="*/ 74 w 74"/>
                <a:gd name="T35" fmla="*/ 143 h 144"/>
                <a:gd name="T36" fmla="*/ 67 w 74"/>
                <a:gd name="T37" fmla="*/ 140 h 144"/>
                <a:gd name="T38" fmla="*/ 57 w 74"/>
                <a:gd name="T39" fmla="*/ 137 h 144"/>
                <a:gd name="T40" fmla="*/ 47 w 74"/>
                <a:gd name="T41" fmla="*/ 134 h 144"/>
                <a:gd name="T42" fmla="*/ 38 w 74"/>
                <a:gd name="T43" fmla="*/ 128 h 144"/>
                <a:gd name="T44" fmla="*/ 29 w 74"/>
                <a:gd name="T45" fmla="*/ 117 h 144"/>
                <a:gd name="T46" fmla="*/ 21 w 74"/>
                <a:gd name="T47" fmla="*/ 103 h 144"/>
                <a:gd name="T48" fmla="*/ 11 w 74"/>
                <a:gd name="T49" fmla="*/ 82 h 144"/>
                <a:gd name="T50" fmla="*/ 5 w 74"/>
                <a:gd name="T51" fmla="*/ 52 h 144"/>
                <a:gd name="T52" fmla="*/ 5 w 74"/>
                <a:gd name="T53" fmla="*/ 30 h 144"/>
                <a:gd name="T54" fmla="*/ 9 w 74"/>
                <a:gd name="T55" fmla="*/ 16 h 144"/>
                <a:gd name="T56" fmla="*/ 20 w 74"/>
                <a:gd name="T57" fmla="*/ 3 h 144"/>
                <a:gd name="T58" fmla="*/ 37 w 74"/>
                <a:gd name="T59" fmla="*/ 11 h 144"/>
                <a:gd name="T60" fmla="*/ 47 w 74"/>
                <a:gd name="T61" fmla="*/ 23 h 144"/>
                <a:gd name="T62" fmla="*/ 51 w 74"/>
                <a:gd name="T63" fmla="*/ 34 h 144"/>
                <a:gd name="T64" fmla="*/ 52 w 74"/>
                <a:gd name="T65" fmla="*/ 42 h 144"/>
                <a:gd name="T66" fmla="*/ 51 w 74"/>
                <a:gd name="T67" fmla="*/ 46 h 144"/>
                <a:gd name="T68" fmla="*/ 48 w 74"/>
                <a:gd name="T69" fmla="*/ 52 h 144"/>
                <a:gd name="T70" fmla="*/ 44 w 74"/>
                <a:gd name="T71" fmla="*/ 52 h 144"/>
                <a:gd name="T72" fmla="*/ 44 w 74"/>
                <a:gd name="T73" fmla="*/ 48 h 144"/>
                <a:gd name="T74" fmla="*/ 43 w 74"/>
                <a:gd name="T75" fmla="*/ 45 h 144"/>
                <a:gd name="T76" fmla="*/ 43 w 74"/>
                <a:gd name="T77" fmla="*/ 44 h 144"/>
                <a:gd name="T78" fmla="*/ 42 w 74"/>
                <a:gd name="T79" fmla="*/ 44 h 144"/>
                <a:gd name="T80" fmla="*/ 42 w 74"/>
                <a:gd name="T81" fmla="*/ 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144">
                  <a:moveTo>
                    <a:pt x="42" y="44"/>
                  </a:moveTo>
                  <a:lnTo>
                    <a:pt x="42" y="48"/>
                  </a:lnTo>
                  <a:lnTo>
                    <a:pt x="43" y="52"/>
                  </a:lnTo>
                  <a:lnTo>
                    <a:pt x="44" y="56"/>
                  </a:lnTo>
                  <a:lnTo>
                    <a:pt x="48" y="57"/>
                  </a:lnTo>
                  <a:lnTo>
                    <a:pt x="52" y="56"/>
                  </a:lnTo>
                  <a:lnTo>
                    <a:pt x="55" y="52"/>
                  </a:lnTo>
                  <a:lnTo>
                    <a:pt x="56" y="48"/>
                  </a:lnTo>
                  <a:lnTo>
                    <a:pt x="56" y="42"/>
                  </a:lnTo>
                  <a:lnTo>
                    <a:pt x="55" y="35"/>
                  </a:lnTo>
                  <a:lnTo>
                    <a:pt x="52" y="28"/>
                  </a:lnTo>
                  <a:lnTo>
                    <a:pt x="49" y="21"/>
                  </a:lnTo>
                  <a:lnTo>
                    <a:pt x="45" y="14"/>
                  </a:lnTo>
                  <a:lnTo>
                    <a:pt x="40" y="7"/>
                  </a:lnTo>
                  <a:lnTo>
                    <a:pt x="34" y="3"/>
                  </a:lnTo>
                  <a:lnTo>
                    <a:pt x="27" y="0"/>
                  </a:lnTo>
                  <a:lnTo>
                    <a:pt x="20" y="0"/>
                  </a:lnTo>
                  <a:lnTo>
                    <a:pt x="5" y="12"/>
                  </a:lnTo>
                  <a:lnTo>
                    <a:pt x="0" y="34"/>
                  </a:lnTo>
                  <a:lnTo>
                    <a:pt x="2" y="58"/>
                  </a:lnTo>
                  <a:lnTo>
                    <a:pt x="4" y="76"/>
                  </a:lnTo>
                  <a:lnTo>
                    <a:pt x="9" y="89"/>
                  </a:lnTo>
                  <a:lnTo>
                    <a:pt x="14" y="102"/>
                  </a:lnTo>
                  <a:lnTo>
                    <a:pt x="21" y="113"/>
                  </a:lnTo>
                  <a:lnTo>
                    <a:pt x="28" y="125"/>
                  </a:lnTo>
                  <a:lnTo>
                    <a:pt x="33" y="129"/>
                  </a:lnTo>
                  <a:lnTo>
                    <a:pt x="37" y="133"/>
                  </a:lnTo>
                  <a:lnTo>
                    <a:pt x="42" y="136"/>
                  </a:lnTo>
                  <a:lnTo>
                    <a:pt x="48" y="138"/>
                  </a:lnTo>
                  <a:lnTo>
                    <a:pt x="52" y="140"/>
                  </a:lnTo>
                  <a:lnTo>
                    <a:pt x="58" y="142"/>
                  </a:lnTo>
                  <a:lnTo>
                    <a:pt x="64" y="143"/>
                  </a:lnTo>
                  <a:lnTo>
                    <a:pt x="70" y="144"/>
                  </a:lnTo>
                  <a:lnTo>
                    <a:pt x="71" y="144"/>
                  </a:lnTo>
                  <a:lnTo>
                    <a:pt x="73" y="143"/>
                  </a:lnTo>
                  <a:lnTo>
                    <a:pt x="74" y="143"/>
                  </a:lnTo>
                  <a:lnTo>
                    <a:pt x="73" y="142"/>
                  </a:lnTo>
                  <a:lnTo>
                    <a:pt x="67" y="140"/>
                  </a:lnTo>
                  <a:lnTo>
                    <a:pt x="61" y="138"/>
                  </a:lnTo>
                  <a:lnTo>
                    <a:pt x="57" y="137"/>
                  </a:lnTo>
                  <a:lnTo>
                    <a:pt x="52" y="136"/>
                  </a:lnTo>
                  <a:lnTo>
                    <a:pt x="47" y="134"/>
                  </a:lnTo>
                  <a:lnTo>
                    <a:pt x="42" y="132"/>
                  </a:lnTo>
                  <a:lnTo>
                    <a:pt x="38" y="128"/>
                  </a:lnTo>
                  <a:lnTo>
                    <a:pt x="34" y="124"/>
                  </a:lnTo>
                  <a:lnTo>
                    <a:pt x="29" y="117"/>
                  </a:lnTo>
                  <a:lnTo>
                    <a:pt x="25" y="110"/>
                  </a:lnTo>
                  <a:lnTo>
                    <a:pt x="21" y="103"/>
                  </a:lnTo>
                  <a:lnTo>
                    <a:pt x="18" y="96"/>
                  </a:lnTo>
                  <a:lnTo>
                    <a:pt x="11" y="82"/>
                  </a:lnTo>
                  <a:lnTo>
                    <a:pt x="7" y="67"/>
                  </a:lnTo>
                  <a:lnTo>
                    <a:pt x="5" y="52"/>
                  </a:lnTo>
                  <a:lnTo>
                    <a:pt x="5" y="37"/>
                  </a:lnTo>
                  <a:lnTo>
                    <a:pt x="5" y="30"/>
                  </a:lnTo>
                  <a:lnTo>
                    <a:pt x="7" y="23"/>
                  </a:lnTo>
                  <a:lnTo>
                    <a:pt x="9" y="16"/>
                  </a:lnTo>
                  <a:lnTo>
                    <a:pt x="12" y="11"/>
                  </a:lnTo>
                  <a:lnTo>
                    <a:pt x="20" y="3"/>
                  </a:lnTo>
                  <a:lnTo>
                    <a:pt x="29" y="4"/>
                  </a:lnTo>
                  <a:lnTo>
                    <a:pt x="37" y="11"/>
                  </a:lnTo>
                  <a:lnTo>
                    <a:pt x="44" y="19"/>
                  </a:lnTo>
                  <a:lnTo>
                    <a:pt x="47" y="23"/>
                  </a:lnTo>
                  <a:lnTo>
                    <a:pt x="49" y="29"/>
                  </a:lnTo>
                  <a:lnTo>
                    <a:pt x="51" y="34"/>
                  </a:lnTo>
                  <a:lnTo>
                    <a:pt x="52" y="39"/>
                  </a:lnTo>
                  <a:lnTo>
                    <a:pt x="52" y="42"/>
                  </a:lnTo>
                  <a:lnTo>
                    <a:pt x="52" y="44"/>
                  </a:lnTo>
                  <a:lnTo>
                    <a:pt x="51" y="46"/>
                  </a:lnTo>
                  <a:lnTo>
                    <a:pt x="51" y="49"/>
                  </a:lnTo>
                  <a:lnTo>
                    <a:pt x="48" y="52"/>
                  </a:lnTo>
                  <a:lnTo>
                    <a:pt x="47" y="53"/>
                  </a:lnTo>
                  <a:lnTo>
                    <a:pt x="44" y="52"/>
                  </a:lnTo>
                  <a:lnTo>
                    <a:pt x="44" y="49"/>
                  </a:lnTo>
                  <a:lnTo>
                    <a:pt x="44" y="48"/>
                  </a:lnTo>
                  <a:lnTo>
                    <a:pt x="44" y="46"/>
                  </a:lnTo>
                  <a:lnTo>
                    <a:pt x="43" y="45"/>
                  </a:lnTo>
                  <a:lnTo>
                    <a:pt x="43" y="44"/>
                  </a:lnTo>
                  <a:lnTo>
                    <a:pt x="43" y="44"/>
                  </a:lnTo>
                  <a:lnTo>
                    <a:pt x="43" y="44"/>
                  </a:lnTo>
                  <a:lnTo>
                    <a:pt x="42" y="44"/>
                  </a:lnTo>
                  <a:lnTo>
                    <a:pt x="42" y="44"/>
                  </a:lnTo>
                  <a:lnTo>
                    <a:pt x="4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8" name="Freeform 278"/>
            <p:cNvSpPr>
              <a:spLocks/>
            </p:cNvSpPr>
            <p:nvPr/>
          </p:nvSpPr>
          <p:spPr bwMode="auto">
            <a:xfrm>
              <a:off x="631" y="3181"/>
              <a:ext cx="23" cy="79"/>
            </a:xfrm>
            <a:custGeom>
              <a:avLst/>
              <a:gdLst>
                <a:gd name="T0" fmla="*/ 3 w 48"/>
                <a:gd name="T1" fmla="*/ 159 h 159"/>
                <a:gd name="T2" fmla="*/ 12 w 48"/>
                <a:gd name="T3" fmla="*/ 140 h 159"/>
                <a:gd name="T4" fmla="*/ 20 w 48"/>
                <a:gd name="T5" fmla="*/ 122 h 159"/>
                <a:gd name="T6" fmla="*/ 27 w 48"/>
                <a:gd name="T7" fmla="*/ 102 h 159"/>
                <a:gd name="T8" fmla="*/ 33 w 48"/>
                <a:gd name="T9" fmla="*/ 83 h 159"/>
                <a:gd name="T10" fmla="*/ 38 w 48"/>
                <a:gd name="T11" fmla="*/ 63 h 159"/>
                <a:gd name="T12" fmla="*/ 43 w 48"/>
                <a:gd name="T13" fmla="*/ 42 h 159"/>
                <a:gd name="T14" fmla="*/ 45 w 48"/>
                <a:gd name="T15" fmla="*/ 23 h 159"/>
                <a:gd name="T16" fmla="*/ 48 w 48"/>
                <a:gd name="T17" fmla="*/ 2 h 159"/>
                <a:gd name="T18" fmla="*/ 46 w 48"/>
                <a:gd name="T19" fmla="*/ 1 h 159"/>
                <a:gd name="T20" fmla="*/ 45 w 48"/>
                <a:gd name="T21" fmla="*/ 0 h 159"/>
                <a:gd name="T22" fmla="*/ 43 w 48"/>
                <a:gd name="T23" fmla="*/ 0 h 159"/>
                <a:gd name="T24" fmla="*/ 42 w 48"/>
                <a:gd name="T25" fmla="*/ 0 h 159"/>
                <a:gd name="T26" fmla="*/ 38 w 48"/>
                <a:gd name="T27" fmla="*/ 21 h 159"/>
                <a:gd name="T28" fmla="*/ 35 w 48"/>
                <a:gd name="T29" fmla="*/ 40 h 159"/>
                <a:gd name="T30" fmla="*/ 32 w 48"/>
                <a:gd name="T31" fmla="*/ 61 h 159"/>
                <a:gd name="T32" fmla="*/ 27 w 48"/>
                <a:gd name="T33" fmla="*/ 80 h 159"/>
                <a:gd name="T34" fmla="*/ 21 w 48"/>
                <a:gd name="T35" fmla="*/ 100 h 159"/>
                <a:gd name="T36" fmla="*/ 15 w 48"/>
                <a:gd name="T37" fmla="*/ 120 h 159"/>
                <a:gd name="T38" fmla="*/ 8 w 48"/>
                <a:gd name="T39" fmla="*/ 138 h 159"/>
                <a:gd name="T40" fmla="*/ 0 w 48"/>
                <a:gd name="T41" fmla="*/ 158 h 159"/>
                <a:gd name="T42" fmla="*/ 0 w 48"/>
                <a:gd name="T43" fmla="*/ 158 h 159"/>
                <a:gd name="T44" fmla="*/ 2 w 48"/>
                <a:gd name="T45" fmla="*/ 158 h 159"/>
                <a:gd name="T46" fmla="*/ 3 w 48"/>
                <a:gd name="T47" fmla="*/ 159 h 159"/>
                <a:gd name="T48" fmla="*/ 3 w 48"/>
                <a:gd name="T49" fmla="*/ 159 h 159"/>
                <a:gd name="T50" fmla="*/ 3 w 48"/>
                <a:gd name="T51"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159">
                  <a:moveTo>
                    <a:pt x="3" y="159"/>
                  </a:moveTo>
                  <a:lnTo>
                    <a:pt x="12" y="140"/>
                  </a:lnTo>
                  <a:lnTo>
                    <a:pt x="20" y="122"/>
                  </a:lnTo>
                  <a:lnTo>
                    <a:pt x="27" y="102"/>
                  </a:lnTo>
                  <a:lnTo>
                    <a:pt x="33" y="83"/>
                  </a:lnTo>
                  <a:lnTo>
                    <a:pt x="38" y="63"/>
                  </a:lnTo>
                  <a:lnTo>
                    <a:pt x="43" y="42"/>
                  </a:lnTo>
                  <a:lnTo>
                    <a:pt x="45" y="23"/>
                  </a:lnTo>
                  <a:lnTo>
                    <a:pt x="48" y="2"/>
                  </a:lnTo>
                  <a:lnTo>
                    <a:pt x="46" y="1"/>
                  </a:lnTo>
                  <a:lnTo>
                    <a:pt x="45" y="0"/>
                  </a:lnTo>
                  <a:lnTo>
                    <a:pt x="43" y="0"/>
                  </a:lnTo>
                  <a:lnTo>
                    <a:pt x="42" y="0"/>
                  </a:lnTo>
                  <a:lnTo>
                    <a:pt x="38" y="21"/>
                  </a:lnTo>
                  <a:lnTo>
                    <a:pt x="35" y="40"/>
                  </a:lnTo>
                  <a:lnTo>
                    <a:pt x="32" y="61"/>
                  </a:lnTo>
                  <a:lnTo>
                    <a:pt x="27" y="80"/>
                  </a:lnTo>
                  <a:lnTo>
                    <a:pt x="21" y="100"/>
                  </a:lnTo>
                  <a:lnTo>
                    <a:pt x="15" y="120"/>
                  </a:lnTo>
                  <a:lnTo>
                    <a:pt x="8" y="138"/>
                  </a:lnTo>
                  <a:lnTo>
                    <a:pt x="0" y="158"/>
                  </a:lnTo>
                  <a:lnTo>
                    <a:pt x="0" y="158"/>
                  </a:lnTo>
                  <a:lnTo>
                    <a:pt x="2" y="158"/>
                  </a:lnTo>
                  <a:lnTo>
                    <a:pt x="3" y="159"/>
                  </a:lnTo>
                  <a:lnTo>
                    <a:pt x="3" y="159"/>
                  </a:lnTo>
                  <a:lnTo>
                    <a:pt x="3"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39" name="Freeform 279"/>
            <p:cNvSpPr>
              <a:spLocks/>
            </p:cNvSpPr>
            <p:nvPr/>
          </p:nvSpPr>
          <p:spPr bwMode="auto">
            <a:xfrm>
              <a:off x="568" y="3232"/>
              <a:ext cx="73" cy="70"/>
            </a:xfrm>
            <a:custGeom>
              <a:avLst/>
              <a:gdLst>
                <a:gd name="T0" fmla="*/ 146 w 146"/>
                <a:gd name="T1" fmla="*/ 0 h 142"/>
                <a:gd name="T2" fmla="*/ 140 w 146"/>
                <a:gd name="T3" fmla="*/ 4 h 142"/>
                <a:gd name="T4" fmla="*/ 136 w 146"/>
                <a:gd name="T5" fmla="*/ 7 h 142"/>
                <a:gd name="T6" fmla="*/ 130 w 146"/>
                <a:gd name="T7" fmla="*/ 9 h 142"/>
                <a:gd name="T8" fmla="*/ 125 w 146"/>
                <a:gd name="T9" fmla="*/ 13 h 142"/>
                <a:gd name="T10" fmla="*/ 120 w 146"/>
                <a:gd name="T11" fmla="*/ 16 h 142"/>
                <a:gd name="T12" fmla="*/ 115 w 146"/>
                <a:gd name="T13" fmla="*/ 20 h 142"/>
                <a:gd name="T14" fmla="*/ 109 w 146"/>
                <a:gd name="T15" fmla="*/ 23 h 142"/>
                <a:gd name="T16" fmla="*/ 105 w 146"/>
                <a:gd name="T17" fmla="*/ 27 h 142"/>
                <a:gd name="T18" fmla="*/ 100 w 146"/>
                <a:gd name="T19" fmla="*/ 30 h 142"/>
                <a:gd name="T20" fmla="*/ 94 w 146"/>
                <a:gd name="T21" fmla="*/ 34 h 142"/>
                <a:gd name="T22" fmla="*/ 90 w 146"/>
                <a:gd name="T23" fmla="*/ 38 h 142"/>
                <a:gd name="T24" fmla="*/ 85 w 146"/>
                <a:gd name="T25" fmla="*/ 43 h 142"/>
                <a:gd name="T26" fmla="*/ 80 w 146"/>
                <a:gd name="T27" fmla="*/ 47 h 142"/>
                <a:gd name="T28" fmla="*/ 77 w 146"/>
                <a:gd name="T29" fmla="*/ 51 h 142"/>
                <a:gd name="T30" fmla="*/ 72 w 146"/>
                <a:gd name="T31" fmla="*/ 55 h 142"/>
                <a:gd name="T32" fmla="*/ 68 w 146"/>
                <a:gd name="T33" fmla="*/ 60 h 142"/>
                <a:gd name="T34" fmla="*/ 59 w 146"/>
                <a:gd name="T35" fmla="*/ 69 h 142"/>
                <a:gd name="T36" fmla="*/ 49 w 146"/>
                <a:gd name="T37" fmla="*/ 78 h 142"/>
                <a:gd name="T38" fmla="*/ 40 w 146"/>
                <a:gd name="T39" fmla="*/ 88 h 142"/>
                <a:gd name="T40" fmla="*/ 31 w 146"/>
                <a:gd name="T41" fmla="*/ 97 h 142"/>
                <a:gd name="T42" fmla="*/ 22 w 146"/>
                <a:gd name="T43" fmla="*/ 107 h 142"/>
                <a:gd name="T44" fmla="*/ 14 w 146"/>
                <a:gd name="T45" fmla="*/ 118 h 142"/>
                <a:gd name="T46" fmla="*/ 7 w 146"/>
                <a:gd name="T47" fmla="*/ 128 h 142"/>
                <a:gd name="T48" fmla="*/ 0 w 146"/>
                <a:gd name="T49" fmla="*/ 140 h 142"/>
                <a:gd name="T50" fmla="*/ 0 w 146"/>
                <a:gd name="T51" fmla="*/ 141 h 142"/>
                <a:gd name="T52" fmla="*/ 2 w 146"/>
                <a:gd name="T53" fmla="*/ 142 h 142"/>
                <a:gd name="T54" fmla="*/ 3 w 146"/>
                <a:gd name="T55" fmla="*/ 142 h 142"/>
                <a:gd name="T56" fmla="*/ 4 w 146"/>
                <a:gd name="T57" fmla="*/ 142 h 142"/>
                <a:gd name="T58" fmla="*/ 11 w 146"/>
                <a:gd name="T59" fmla="*/ 133 h 142"/>
                <a:gd name="T60" fmla="*/ 18 w 146"/>
                <a:gd name="T61" fmla="*/ 123 h 142"/>
                <a:gd name="T62" fmla="*/ 25 w 146"/>
                <a:gd name="T63" fmla="*/ 114 h 142"/>
                <a:gd name="T64" fmla="*/ 32 w 146"/>
                <a:gd name="T65" fmla="*/ 105 h 142"/>
                <a:gd name="T66" fmla="*/ 39 w 146"/>
                <a:gd name="T67" fmla="*/ 96 h 142"/>
                <a:gd name="T68" fmla="*/ 46 w 146"/>
                <a:gd name="T69" fmla="*/ 88 h 142"/>
                <a:gd name="T70" fmla="*/ 54 w 146"/>
                <a:gd name="T71" fmla="*/ 78 h 142"/>
                <a:gd name="T72" fmla="*/ 62 w 146"/>
                <a:gd name="T73" fmla="*/ 70 h 142"/>
                <a:gd name="T74" fmla="*/ 67 w 146"/>
                <a:gd name="T75" fmla="*/ 66 h 142"/>
                <a:gd name="T76" fmla="*/ 71 w 146"/>
                <a:gd name="T77" fmla="*/ 61 h 142"/>
                <a:gd name="T78" fmla="*/ 77 w 146"/>
                <a:gd name="T79" fmla="*/ 55 h 142"/>
                <a:gd name="T80" fmla="*/ 82 w 146"/>
                <a:gd name="T81" fmla="*/ 51 h 142"/>
                <a:gd name="T82" fmla="*/ 87 w 146"/>
                <a:gd name="T83" fmla="*/ 46 h 142"/>
                <a:gd name="T84" fmla="*/ 92 w 146"/>
                <a:gd name="T85" fmla="*/ 42 h 142"/>
                <a:gd name="T86" fmla="*/ 98 w 146"/>
                <a:gd name="T87" fmla="*/ 37 h 142"/>
                <a:gd name="T88" fmla="*/ 102 w 146"/>
                <a:gd name="T89" fmla="*/ 32 h 142"/>
                <a:gd name="T90" fmla="*/ 108 w 146"/>
                <a:gd name="T91" fmla="*/ 28 h 142"/>
                <a:gd name="T92" fmla="*/ 113 w 146"/>
                <a:gd name="T93" fmla="*/ 23 h 142"/>
                <a:gd name="T94" fmla="*/ 118 w 146"/>
                <a:gd name="T95" fmla="*/ 20 h 142"/>
                <a:gd name="T96" fmla="*/ 124 w 146"/>
                <a:gd name="T97" fmla="*/ 16 h 142"/>
                <a:gd name="T98" fmla="*/ 130 w 146"/>
                <a:gd name="T99" fmla="*/ 12 h 142"/>
                <a:gd name="T100" fmla="*/ 136 w 146"/>
                <a:gd name="T101" fmla="*/ 8 h 142"/>
                <a:gd name="T102" fmla="*/ 140 w 146"/>
                <a:gd name="T103" fmla="*/ 5 h 142"/>
                <a:gd name="T104" fmla="*/ 146 w 146"/>
                <a:gd name="T105" fmla="*/ 0 h 142"/>
                <a:gd name="T106" fmla="*/ 146 w 146"/>
                <a:gd name="T107" fmla="*/ 0 h 142"/>
                <a:gd name="T108" fmla="*/ 146 w 146"/>
                <a:gd name="T109" fmla="*/ 0 h 142"/>
                <a:gd name="T110" fmla="*/ 146 w 146"/>
                <a:gd name="T111" fmla="*/ 0 h 142"/>
                <a:gd name="T112" fmla="*/ 146 w 146"/>
                <a:gd name="T113" fmla="*/ 0 h 142"/>
                <a:gd name="T114" fmla="*/ 146 w 146"/>
                <a:gd name="T11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 h="142">
                  <a:moveTo>
                    <a:pt x="146" y="0"/>
                  </a:moveTo>
                  <a:lnTo>
                    <a:pt x="140" y="4"/>
                  </a:lnTo>
                  <a:lnTo>
                    <a:pt x="136" y="7"/>
                  </a:lnTo>
                  <a:lnTo>
                    <a:pt x="130" y="9"/>
                  </a:lnTo>
                  <a:lnTo>
                    <a:pt x="125" y="13"/>
                  </a:lnTo>
                  <a:lnTo>
                    <a:pt x="120" y="16"/>
                  </a:lnTo>
                  <a:lnTo>
                    <a:pt x="115" y="20"/>
                  </a:lnTo>
                  <a:lnTo>
                    <a:pt x="109" y="23"/>
                  </a:lnTo>
                  <a:lnTo>
                    <a:pt x="105" y="27"/>
                  </a:lnTo>
                  <a:lnTo>
                    <a:pt x="100" y="30"/>
                  </a:lnTo>
                  <a:lnTo>
                    <a:pt x="94" y="34"/>
                  </a:lnTo>
                  <a:lnTo>
                    <a:pt x="90" y="38"/>
                  </a:lnTo>
                  <a:lnTo>
                    <a:pt x="85" y="43"/>
                  </a:lnTo>
                  <a:lnTo>
                    <a:pt x="80" y="47"/>
                  </a:lnTo>
                  <a:lnTo>
                    <a:pt x="77" y="51"/>
                  </a:lnTo>
                  <a:lnTo>
                    <a:pt x="72" y="55"/>
                  </a:lnTo>
                  <a:lnTo>
                    <a:pt x="68" y="60"/>
                  </a:lnTo>
                  <a:lnTo>
                    <a:pt x="59" y="69"/>
                  </a:lnTo>
                  <a:lnTo>
                    <a:pt x="49" y="78"/>
                  </a:lnTo>
                  <a:lnTo>
                    <a:pt x="40" y="88"/>
                  </a:lnTo>
                  <a:lnTo>
                    <a:pt x="31" y="97"/>
                  </a:lnTo>
                  <a:lnTo>
                    <a:pt x="22" y="107"/>
                  </a:lnTo>
                  <a:lnTo>
                    <a:pt x="14" y="118"/>
                  </a:lnTo>
                  <a:lnTo>
                    <a:pt x="7" y="128"/>
                  </a:lnTo>
                  <a:lnTo>
                    <a:pt x="0" y="140"/>
                  </a:lnTo>
                  <a:lnTo>
                    <a:pt x="0" y="141"/>
                  </a:lnTo>
                  <a:lnTo>
                    <a:pt x="2" y="142"/>
                  </a:lnTo>
                  <a:lnTo>
                    <a:pt x="3" y="142"/>
                  </a:lnTo>
                  <a:lnTo>
                    <a:pt x="4" y="142"/>
                  </a:lnTo>
                  <a:lnTo>
                    <a:pt x="11" y="133"/>
                  </a:lnTo>
                  <a:lnTo>
                    <a:pt x="18" y="123"/>
                  </a:lnTo>
                  <a:lnTo>
                    <a:pt x="25" y="114"/>
                  </a:lnTo>
                  <a:lnTo>
                    <a:pt x="32" y="105"/>
                  </a:lnTo>
                  <a:lnTo>
                    <a:pt x="39" y="96"/>
                  </a:lnTo>
                  <a:lnTo>
                    <a:pt x="46" y="88"/>
                  </a:lnTo>
                  <a:lnTo>
                    <a:pt x="54" y="78"/>
                  </a:lnTo>
                  <a:lnTo>
                    <a:pt x="62" y="70"/>
                  </a:lnTo>
                  <a:lnTo>
                    <a:pt x="67" y="66"/>
                  </a:lnTo>
                  <a:lnTo>
                    <a:pt x="71" y="61"/>
                  </a:lnTo>
                  <a:lnTo>
                    <a:pt x="77" y="55"/>
                  </a:lnTo>
                  <a:lnTo>
                    <a:pt x="82" y="51"/>
                  </a:lnTo>
                  <a:lnTo>
                    <a:pt x="87" y="46"/>
                  </a:lnTo>
                  <a:lnTo>
                    <a:pt x="92" y="42"/>
                  </a:lnTo>
                  <a:lnTo>
                    <a:pt x="98" y="37"/>
                  </a:lnTo>
                  <a:lnTo>
                    <a:pt x="102" y="32"/>
                  </a:lnTo>
                  <a:lnTo>
                    <a:pt x="108" y="28"/>
                  </a:lnTo>
                  <a:lnTo>
                    <a:pt x="113" y="23"/>
                  </a:lnTo>
                  <a:lnTo>
                    <a:pt x="118" y="20"/>
                  </a:lnTo>
                  <a:lnTo>
                    <a:pt x="124" y="16"/>
                  </a:lnTo>
                  <a:lnTo>
                    <a:pt x="130" y="12"/>
                  </a:lnTo>
                  <a:lnTo>
                    <a:pt x="136" y="8"/>
                  </a:lnTo>
                  <a:lnTo>
                    <a:pt x="140" y="5"/>
                  </a:lnTo>
                  <a:lnTo>
                    <a:pt x="146" y="0"/>
                  </a:lnTo>
                  <a:lnTo>
                    <a:pt x="146" y="0"/>
                  </a:lnTo>
                  <a:lnTo>
                    <a:pt x="146" y="0"/>
                  </a:lnTo>
                  <a:lnTo>
                    <a:pt x="146" y="0"/>
                  </a:lnTo>
                  <a:lnTo>
                    <a:pt x="146" y="0"/>
                  </a:lnTo>
                  <a:lnTo>
                    <a:pt x="1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0" name="Freeform 280"/>
            <p:cNvSpPr>
              <a:spLocks/>
            </p:cNvSpPr>
            <p:nvPr/>
          </p:nvSpPr>
          <p:spPr bwMode="auto">
            <a:xfrm>
              <a:off x="408" y="3285"/>
              <a:ext cx="177" cy="90"/>
            </a:xfrm>
            <a:custGeom>
              <a:avLst/>
              <a:gdLst>
                <a:gd name="T0" fmla="*/ 352 w 354"/>
                <a:gd name="T1" fmla="*/ 0 h 181"/>
                <a:gd name="T2" fmla="*/ 330 w 354"/>
                <a:gd name="T3" fmla="*/ 9 h 181"/>
                <a:gd name="T4" fmla="*/ 307 w 354"/>
                <a:gd name="T5" fmla="*/ 20 h 181"/>
                <a:gd name="T6" fmla="*/ 285 w 354"/>
                <a:gd name="T7" fmla="*/ 30 h 181"/>
                <a:gd name="T8" fmla="*/ 263 w 354"/>
                <a:gd name="T9" fmla="*/ 39 h 181"/>
                <a:gd name="T10" fmla="*/ 242 w 354"/>
                <a:gd name="T11" fmla="*/ 51 h 181"/>
                <a:gd name="T12" fmla="*/ 220 w 354"/>
                <a:gd name="T13" fmla="*/ 61 h 181"/>
                <a:gd name="T14" fmla="*/ 198 w 354"/>
                <a:gd name="T15" fmla="*/ 72 h 181"/>
                <a:gd name="T16" fmla="*/ 176 w 354"/>
                <a:gd name="T17" fmla="*/ 83 h 181"/>
                <a:gd name="T18" fmla="*/ 154 w 354"/>
                <a:gd name="T19" fmla="*/ 95 h 181"/>
                <a:gd name="T20" fmla="*/ 132 w 354"/>
                <a:gd name="T21" fmla="*/ 106 h 181"/>
                <a:gd name="T22" fmla="*/ 109 w 354"/>
                <a:gd name="T23" fmla="*/ 118 h 181"/>
                <a:gd name="T24" fmla="*/ 87 w 354"/>
                <a:gd name="T25" fmla="*/ 129 h 181"/>
                <a:gd name="T26" fmla="*/ 65 w 354"/>
                <a:gd name="T27" fmla="*/ 141 h 181"/>
                <a:gd name="T28" fmla="*/ 43 w 354"/>
                <a:gd name="T29" fmla="*/ 153 h 181"/>
                <a:gd name="T30" fmla="*/ 21 w 354"/>
                <a:gd name="T31" fmla="*/ 165 h 181"/>
                <a:gd name="T32" fmla="*/ 0 w 354"/>
                <a:gd name="T33" fmla="*/ 177 h 181"/>
                <a:gd name="T34" fmla="*/ 0 w 354"/>
                <a:gd name="T35" fmla="*/ 179 h 181"/>
                <a:gd name="T36" fmla="*/ 1 w 354"/>
                <a:gd name="T37" fmla="*/ 180 h 181"/>
                <a:gd name="T38" fmla="*/ 2 w 354"/>
                <a:gd name="T39" fmla="*/ 181 h 181"/>
                <a:gd name="T40" fmla="*/ 4 w 354"/>
                <a:gd name="T41" fmla="*/ 181 h 181"/>
                <a:gd name="T42" fmla="*/ 26 w 354"/>
                <a:gd name="T43" fmla="*/ 171 h 181"/>
                <a:gd name="T44" fmla="*/ 47 w 354"/>
                <a:gd name="T45" fmla="*/ 159 h 181"/>
                <a:gd name="T46" fmla="*/ 69 w 354"/>
                <a:gd name="T47" fmla="*/ 148 h 181"/>
                <a:gd name="T48" fmla="*/ 89 w 354"/>
                <a:gd name="T49" fmla="*/ 136 h 181"/>
                <a:gd name="T50" fmla="*/ 111 w 354"/>
                <a:gd name="T51" fmla="*/ 125 h 181"/>
                <a:gd name="T52" fmla="*/ 132 w 354"/>
                <a:gd name="T53" fmla="*/ 113 h 181"/>
                <a:gd name="T54" fmla="*/ 154 w 354"/>
                <a:gd name="T55" fmla="*/ 101 h 181"/>
                <a:gd name="T56" fmla="*/ 175 w 354"/>
                <a:gd name="T57" fmla="*/ 90 h 181"/>
                <a:gd name="T58" fmla="*/ 197 w 354"/>
                <a:gd name="T59" fmla="*/ 78 h 181"/>
                <a:gd name="T60" fmla="*/ 218 w 354"/>
                <a:gd name="T61" fmla="*/ 67 h 181"/>
                <a:gd name="T62" fmla="*/ 242 w 354"/>
                <a:gd name="T63" fmla="*/ 55 h 181"/>
                <a:gd name="T64" fmla="*/ 263 w 354"/>
                <a:gd name="T65" fmla="*/ 44 h 181"/>
                <a:gd name="T66" fmla="*/ 286 w 354"/>
                <a:gd name="T67" fmla="*/ 34 h 181"/>
                <a:gd name="T68" fmla="*/ 308 w 354"/>
                <a:gd name="T69" fmla="*/ 22 h 181"/>
                <a:gd name="T70" fmla="*/ 331 w 354"/>
                <a:gd name="T71" fmla="*/ 12 h 181"/>
                <a:gd name="T72" fmla="*/ 354 w 354"/>
                <a:gd name="T73" fmla="*/ 1 h 181"/>
                <a:gd name="T74" fmla="*/ 354 w 354"/>
                <a:gd name="T75" fmla="*/ 1 h 181"/>
                <a:gd name="T76" fmla="*/ 354 w 354"/>
                <a:gd name="T77" fmla="*/ 0 h 181"/>
                <a:gd name="T78" fmla="*/ 353 w 354"/>
                <a:gd name="T79" fmla="*/ 0 h 181"/>
                <a:gd name="T80" fmla="*/ 352 w 354"/>
                <a:gd name="T81" fmla="*/ 0 h 181"/>
                <a:gd name="T82" fmla="*/ 352 w 354"/>
                <a:gd name="T8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4" h="181">
                  <a:moveTo>
                    <a:pt x="352" y="0"/>
                  </a:moveTo>
                  <a:lnTo>
                    <a:pt x="330" y="9"/>
                  </a:lnTo>
                  <a:lnTo>
                    <a:pt x="307" y="20"/>
                  </a:lnTo>
                  <a:lnTo>
                    <a:pt x="285" y="30"/>
                  </a:lnTo>
                  <a:lnTo>
                    <a:pt x="263" y="39"/>
                  </a:lnTo>
                  <a:lnTo>
                    <a:pt x="242" y="51"/>
                  </a:lnTo>
                  <a:lnTo>
                    <a:pt x="220" y="61"/>
                  </a:lnTo>
                  <a:lnTo>
                    <a:pt x="198" y="72"/>
                  </a:lnTo>
                  <a:lnTo>
                    <a:pt x="176" y="83"/>
                  </a:lnTo>
                  <a:lnTo>
                    <a:pt x="154" y="95"/>
                  </a:lnTo>
                  <a:lnTo>
                    <a:pt x="132" y="106"/>
                  </a:lnTo>
                  <a:lnTo>
                    <a:pt x="109" y="118"/>
                  </a:lnTo>
                  <a:lnTo>
                    <a:pt x="87" y="129"/>
                  </a:lnTo>
                  <a:lnTo>
                    <a:pt x="65" y="141"/>
                  </a:lnTo>
                  <a:lnTo>
                    <a:pt x="43" y="153"/>
                  </a:lnTo>
                  <a:lnTo>
                    <a:pt x="21" y="165"/>
                  </a:lnTo>
                  <a:lnTo>
                    <a:pt x="0" y="177"/>
                  </a:lnTo>
                  <a:lnTo>
                    <a:pt x="0" y="179"/>
                  </a:lnTo>
                  <a:lnTo>
                    <a:pt x="1" y="180"/>
                  </a:lnTo>
                  <a:lnTo>
                    <a:pt x="2" y="181"/>
                  </a:lnTo>
                  <a:lnTo>
                    <a:pt x="4" y="181"/>
                  </a:lnTo>
                  <a:lnTo>
                    <a:pt x="26" y="171"/>
                  </a:lnTo>
                  <a:lnTo>
                    <a:pt x="47" y="159"/>
                  </a:lnTo>
                  <a:lnTo>
                    <a:pt x="69" y="148"/>
                  </a:lnTo>
                  <a:lnTo>
                    <a:pt x="89" y="136"/>
                  </a:lnTo>
                  <a:lnTo>
                    <a:pt x="111" y="125"/>
                  </a:lnTo>
                  <a:lnTo>
                    <a:pt x="132" y="113"/>
                  </a:lnTo>
                  <a:lnTo>
                    <a:pt x="154" y="101"/>
                  </a:lnTo>
                  <a:lnTo>
                    <a:pt x="175" y="90"/>
                  </a:lnTo>
                  <a:lnTo>
                    <a:pt x="197" y="78"/>
                  </a:lnTo>
                  <a:lnTo>
                    <a:pt x="218" y="67"/>
                  </a:lnTo>
                  <a:lnTo>
                    <a:pt x="242" y="55"/>
                  </a:lnTo>
                  <a:lnTo>
                    <a:pt x="263" y="44"/>
                  </a:lnTo>
                  <a:lnTo>
                    <a:pt x="286" y="34"/>
                  </a:lnTo>
                  <a:lnTo>
                    <a:pt x="308" y="22"/>
                  </a:lnTo>
                  <a:lnTo>
                    <a:pt x="331" y="12"/>
                  </a:lnTo>
                  <a:lnTo>
                    <a:pt x="354" y="1"/>
                  </a:lnTo>
                  <a:lnTo>
                    <a:pt x="354" y="1"/>
                  </a:lnTo>
                  <a:lnTo>
                    <a:pt x="354" y="0"/>
                  </a:lnTo>
                  <a:lnTo>
                    <a:pt x="353" y="0"/>
                  </a:lnTo>
                  <a:lnTo>
                    <a:pt x="352" y="0"/>
                  </a:lnTo>
                  <a:lnTo>
                    <a:pt x="3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1" name="Freeform 281"/>
            <p:cNvSpPr>
              <a:spLocks/>
            </p:cNvSpPr>
            <p:nvPr/>
          </p:nvSpPr>
          <p:spPr bwMode="auto">
            <a:xfrm>
              <a:off x="404" y="3354"/>
              <a:ext cx="183" cy="453"/>
            </a:xfrm>
            <a:custGeom>
              <a:avLst/>
              <a:gdLst>
                <a:gd name="T0" fmla="*/ 6 w 366"/>
                <a:gd name="T1" fmla="*/ 20 h 907"/>
                <a:gd name="T2" fmla="*/ 13 w 366"/>
                <a:gd name="T3" fmla="*/ 59 h 907"/>
                <a:gd name="T4" fmla="*/ 17 w 366"/>
                <a:gd name="T5" fmla="*/ 104 h 907"/>
                <a:gd name="T6" fmla="*/ 20 w 366"/>
                <a:gd name="T7" fmla="*/ 157 h 907"/>
                <a:gd name="T8" fmla="*/ 27 w 366"/>
                <a:gd name="T9" fmla="*/ 224 h 907"/>
                <a:gd name="T10" fmla="*/ 41 w 366"/>
                <a:gd name="T11" fmla="*/ 304 h 907"/>
                <a:gd name="T12" fmla="*/ 62 w 366"/>
                <a:gd name="T13" fmla="*/ 383 h 907"/>
                <a:gd name="T14" fmla="*/ 88 w 366"/>
                <a:gd name="T15" fmla="*/ 460 h 907"/>
                <a:gd name="T16" fmla="*/ 116 w 366"/>
                <a:gd name="T17" fmla="*/ 525 h 907"/>
                <a:gd name="T18" fmla="*/ 141 w 366"/>
                <a:gd name="T19" fmla="*/ 581 h 907"/>
                <a:gd name="T20" fmla="*/ 170 w 366"/>
                <a:gd name="T21" fmla="*/ 634 h 907"/>
                <a:gd name="T22" fmla="*/ 201 w 366"/>
                <a:gd name="T23" fmla="*/ 687 h 907"/>
                <a:gd name="T24" fmla="*/ 235 w 366"/>
                <a:gd name="T25" fmla="*/ 738 h 907"/>
                <a:gd name="T26" fmla="*/ 270 w 366"/>
                <a:gd name="T27" fmla="*/ 788 h 907"/>
                <a:gd name="T28" fmla="*/ 307 w 366"/>
                <a:gd name="T29" fmla="*/ 836 h 907"/>
                <a:gd name="T30" fmla="*/ 345 w 366"/>
                <a:gd name="T31" fmla="*/ 884 h 907"/>
                <a:gd name="T32" fmla="*/ 366 w 366"/>
                <a:gd name="T33" fmla="*/ 907 h 907"/>
                <a:gd name="T34" fmla="*/ 366 w 366"/>
                <a:gd name="T35" fmla="*/ 903 h 907"/>
                <a:gd name="T36" fmla="*/ 345 w 366"/>
                <a:gd name="T37" fmla="*/ 876 h 907"/>
                <a:gd name="T38" fmla="*/ 304 w 366"/>
                <a:gd name="T39" fmla="*/ 821 h 907"/>
                <a:gd name="T40" fmla="*/ 263 w 366"/>
                <a:gd name="T41" fmla="*/ 767 h 907"/>
                <a:gd name="T42" fmla="*/ 225 w 366"/>
                <a:gd name="T43" fmla="*/ 711 h 907"/>
                <a:gd name="T44" fmla="*/ 190 w 366"/>
                <a:gd name="T45" fmla="*/ 654 h 907"/>
                <a:gd name="T46" fmla="*/ 156 w 366"/>
                <a:gd name="T47" fmla="*/ 596 h 907"/>
                <a:gd name="T48" fmla="*/ 125 w 366"/>
                <a:gd name="T49" fmla="*/ 536 h 907"/>
                <a:gd name="T50" fmla="*/ 97 w 366"/>
                <a:gd name="T51" fmla="*/ 474 h 907"/>
                <a:gd name="T52" fmla="*/ 72 w 366"/>
                <a:gd name="T53" fmla="*/ 405 h 907"/>
                <a:gd name="T54" fmla="*/ 50 w 366"/>
                <a:gd name="T55" fmla="*/ 331 h 907"/>
                <a:gd name="T56" fmla="*/ 35 w 366"/>
                <a:gd name="T57" fmla="*/ 256 h 907"/>
                <a:gd name="T58" fmla="*/ 25 w 366"/>
                <a:gd name="T59" fmla="*/ 180 h 907"/>
                <a:gd name="T60" fmla="*/ 19 w 366"/>
                <a:gd name="T61" fmla="*/ 106 h 907"/>
                <a:gd name="T62" fmla="*/ 12 w 366"/>
                <a:gd name="T63" fmla="*/ 34 h 907"/>
                <a:gd name="T64" fmla="*/ 0 w 366"/>
                <a:gd name="T65" fmla="*/ 0 h 907"/>
                <a:gd name="T66" fmla="*/ 0 w 366"/>
                <a:gd name="T67" fmla="*/ 0 h 907"/>
                <a:gd name="T68" fmla="*/ 0 w 366"/>
                <a:gd name="T69" fmla="*/ 1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907">
                  <a:moveTo>
                    <a:pt x="0" y="1"/>
                  </a:moveTo>
                  <a:lnTo>
                    <a:pt x="6" y="20"/>
                  </a:lnTo>
                  <a:lnTo>
                    <a:pt x="11" y="39"/>
                  </a:lnTo>
                  <a:lnTo>
                    <a:pt x="13" y="59"/>
                  </a:lnTo>
                  <a:lnTo>
                    <a:pt x="15" y="79"/>
                  </a:lnTo>
                  <a:lnTo>
                    <a:pt x="17" y="104"/>
                  </a:lnTo>
                  <a:lnTo>
                    <a:pt x="19" y="130"/>
                  </a:lnTo>
                  <a:lnTo>
                    <a:pt x="20" y="157"/>
                  </a:lnTo>
                  <a:lnTo>
                    <a:pt x="23" y="183"/>
                  </a:lnTo>
                  <a:lnTo>
                    <a:pt x="27" y="224"/>
                  </a:lnTo>
                  <a:lnTo>
                    <a:pt x="33" y="264"/>
                  </a:lnTo>
                  <a:lnTo>
                    <a:pt x="41" y="304"/>
                  </a:lnTo>
                  <a:lnTo>
                    <a:pt x="50" y="343"/>
                  </a:lnTo>
                  <a:lnTo>
                    <a:pt x="62" y="383"/>
                  </a:lnTo>
                  <a:lnTo>
                    <a:pt x="74" y="422"/>
                  </a:lnTo>
                  <a:lnTo>
                    <a:pt x="88" y="460"/>
                  </a:lnTo>
                  <a:lnTo>
                    <a:pt x="103" y="498"/>
                  </a:lnTo>
                  <a:lnTo>
                    <a:pt x="116" y="525"/>
                  </a:lnTo>
                  <a:lnTo>
                    <a:pt x="129" y="553"/>
                  </a:lnTo>
                  <a:lnTo>
                    <a:pt x="141" y="581"/>
                  </a:lnTo>
                  <a:lnTo>
                    <a:pt x="156" y="607"/>
                  </a:lnTo>
                  <a:lnTo>
                    <a:pt x="170" y="634"/>
                  </a:lnTo>
                  <a:lnTo>
                    <a:pt x="186" y="660"/>
                  </a:lnTo>
                  <a:lnTo>
                    <a:pt x="201" y="687"/>
                  </a:lnTo>
                  <a:lnTo>
                    <a:pt x="218" y="712"/>
                  </a:lnTo>
                  <a:lnTo>
                    <a:pt x="235" y="738"/>
                  </a:lnTo>
                  <a:lnTo>
                    <a:pt x="252" y="764"/>
                  </a:lnTo>
                  <a:lnTo>
                    <a:pt x="270" y="788"/>
                  </a:lnTo>
                  <a:lnTo>
                    <a:pt x="288" y="812"/>
                  </a:lnTo>
                  <a:lnTo>
                    <a:pt x="307" y="836"/>
                  </a:lnTo>
                  <a:lnTo>
                    <a:pt x="326" y="861"/>
                  </a:lnTo>
                  <a:lnTo>
                    <a:pt x="345" y="884"/>
                  </a:lnTo>
                  <a:lnTo>
                    <a:pt x="365" y="907"/>
                  </a:lnTo>
                  <a:lnTo>
                    <a:pt x="366" y="907"/>
                  </a:lnTo>
                  <a:lnTo>
                    <a:pt x="366" y="905"/>
                  </a:lnTo>
                  <a:lnTo>
                    <a:pt x="366" y="903"/>
                  </a:lnTo>
                  <a:lnTo>
                    <a:pt x="366" y="902"/>
                  </a:lnTo>
                  <a:lnTo>
                    <a:pt x="345" y="876"/>
                  </a:lnTo>
                  <a:lnTo>
                    <a:pt x="324" y="849"/>
                  </a:lnTo>
                  <a:lnTo>
                    <a:pt x="304" y="821"/>
                  </a:lnTo>
                  <a:lnTo>
                    <a:pt x="283" y="795"/>
                  </a:lnTo>
                  <a:lnTo>
                    <a:pt x="263" y="767"/>
                  </a:lnTo>
                  <a:lnTo>
                    <a:pt x="244" y="740"/>
                  </a:lnTo>
                  <a:lnTo>
                    <a:pt x="225" y="711"/>
                  </a:lnTo>
                  <a:lnTo>
                    <a:pt x="207" y="683"/>
                  </a:lnTo>
                  <a:lnTo>
                    <a:pt x="190" y="654"/>
                  </a:lnTo>
                  <a:lnTo>
                    <a:pt x="172" y="626"/>
                  </a:lnTo>
                  <a:lnTo>
                    <a:pt x="156" y="596"/>
                  </a:lnTo>
                  <a:lnTo>
                    <a:pt x="140" y="566"/>
                  </a:lnTo>
                  <a:lnTo>
                    <a:pt x="125" y="536"/>
                  </a:lnTo>
                  <a:lnTo>
                    <a:pt x="111" y="505"/>
                  </a:lnTo>
                  <a:lnTo>
                    <a:pt x="97" y="474"/>
                  </a:lnTo>
                  <a:lnTo>
                    <a:pt x="85" y="441"/>
                  </a:lnTo>
                  <a:lnTo>
                    <a:pt x="72" y="405"/>
                  </a:lnTo>
                  <a:lnTo>
                    <a:pt x="61" y="368"/>
                  </a:lnTo>
                  <a:lnTo>
                    <a:pt x="50" y="331"/>
                  </a:lnTo>
                  <a:lnTo>
                    <a:pt x="42" y="294"/>
                  </a:lnTo>
                  <a:lnTo>
                    <a:pt x="35" y="256"/>
                  </a:lnTo>
                  <a:lnTo>
                    <a:pt x="29" y="218"/>
                  </a:lnTo>
                  <a:lnTo>
                    <a:pt x="25" y="180"/>
                  </a:lnTo>
                  <a:lnTo>
                    <a:pt x="21" y="141"/>
                  </a:lnTo>
                  <a:lnTo>
                    <a:pt x="19" y="106"/>
                  </a:lnTo>
                  <a:lnTo>
                    <a:pt x="17" y="69"/>
                  </a:lnTo>
                  <a:lnTo>
                    <a:pt x="12" y="34"/>
                  </a:lnTo>
                  <a:lnTo>
                    <a:pt x="1"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2" name="Freeform 282"/>
            <p:cNvSpPr>
              <a:spLocks/>
            </p:cNvSpPr>
            <p:nvPr/>
          </p:nvSpPr>
          <p:spPr bwMode="auto">
            <a:xfrm>
              <a:off x="426" y="3367"/>
              <a:ext cx="254" cy="302"/>
            </a:xfrm>
            <a:custGeom>
              <a:avLst/>
              <a:gdLst>
                <a:gd name="T0" fmla="*/ 116 w 508"/>
                <a:gd name="T1" fmla="*/ 85 h 604"/>
                <a:gd name="T2" fmla="*/ 113 w 508"/>
                <a:gd name="T3" fmla="*/ 94 h 604"/>
                <a:gd name="T4" fmla="*/ 93 w 508"/>
                <a:gd name="T5" fmla="*/ 93 h 604"/>
                <a:gd name="T6" fmla="*/ 66 w 508"/>
                <a:gd name="T7" fmla="*/ 84 h 604"/>
                <a:gd name="T8" fmla="*/ 35 w 508"/>
                <a:gd name="T9" fmla="*/ 67 h 604"/>
                <a:gd name="T10" fmla="*/ 12 w 508"/>
                <a:gd name="T11" fmla="*/ 45 h 604"/>
                <a:gd name="T12" fmla="*/ 5 w 508"/>
                <a:gd name="T13" fmla="*/ 19 h 604"/>
                <a:gd name="T14" fmla="*/ 27 w 508"/>
                <a:gd name="T15" fmla="*/ 6 h 604"/>
                <a:gd name="T16" fmla="*/ 58 w 508"/>
                <a:gd name="T17" fmla="*/ 4 h 604"/>
                <a:gd name="T18" fmla="*/ 93 w 508"/>
                <a:gd name="T19" fmla="*/ 10 h 604"/>
                <a:gd name="T20" fmla="*/ 158 w 508"/>
                <a:gd name="T21" fmla="*/ 30 h 604"/>
                <a:gd name="T22" fmla="*/ 231 w 508"/>
                <a:gd name="T23" fmla="*/ 64 h 604"/>
                <a:gd name="T24" fmla="*/ 300 w 508"/>
                <a:gd name="T25" fmla="*/ 107 h 604"/>
                <a:gd name="T26" fmla="*/ 364 w 508"/>
                <a:gd name="T27" fmla="*/ 156 h 604"/>
                <a:gd name="T28" fmla="*/ 449 w 508"/>
                <a:gd name="T29" fmla="*/ 240 h 604"/>
                <a:gd name="T30" fmla="*/ 504 w 508"/>
                <a:gd name="T31" fmla="*/ 360 h 604"/>
                <a:gd name="T32" fmla="*/ 481 w 508"/>
                <a:gd name="T33" fmla="*/ 441 h 604"/>
                <a:gd name="T34" fmla="*/ 414 w 508"/>
                <a:gd name="T35" fmla="*/ 465 h 604"/>
                <a:gd name="T36" fmla="*/ 358 w 508"/>
                <a:gd name="T37" fmla="*/ 467 h 604"/>
                <a:gd name="T38" fmla="*/ 305 w 508"/>
                <a:gd name="T39" fmla="*/ 473 h 604"/>
                <a:gd name="T40" fmla="*/ 292 w 508"/>
                <a:gd name="T41" fmla="*/ 508 h 604"/>
                <a:gd name="T42" fmla="*/ 321 w 508"/>
                <a:gd name="T43" fmla="*/ 540 h 604"/>
                <a:gd name="T44" fmla="*/ 352 w 508"/>
                <a:gd name="T45" fmla="*/ 561 h 604"/>
                <a:gd name="T46" fmla="*/ 377 w 508"/>
                <a:gd name="T47" fmla="*/ 581 h 604"/>
                <a:gd name="T48" fmla="*/ 388 w 508"/>
                <a:gd name="T49" fmla="*/ 595 h 604"/>
                <a:gd name="T50" fmla="*/ 367 w 508"/>
                <a:gd name="T51" fmla="*/ 591 h 604"/>
                <a:gd name="T52" fmla="*/ 359 w 508"/>
                <a:gd name="T53" fmla="*/ 592 h 604"/>
                <a:gd name="T54" fmla="*/ 385 w 508"/>
                <a:gd name="T55" fmla="*/ 604 h 604"/>
                <a:gd name="T56" fmla="*/ 392 w 508"/>
                <a:gd name="T57" fmla="*/ 587 h 604"/>
                <a:gd name="T58" fmla="*/ 371 w 508"/>
                <a:gd name="T59" fmla="*/ 565 h 604"/>
                <a:gd name="T60" fmla="*/ 344 w 508"/>
                <a:gd name="T61" fmla="*/ 547 h 604"/>
                <a:gd name="T62" fmla="*/ 323 w 508"/>
                <a:gd name="T63" fmla="*/ 532 h 604"/>
                <a:gd name="T64" fmla="*/ 305 w 508"/>
                <a:gd name="T65" fmla="*/ 516 h 604"/>
                <a:gd name="T66" fmla="*/ 293 w 508"/>
                <a:gd name="T67" fmla="*/ 492 h 604"/>
                <a:gd name="T68" fmla="*/ 308 w 508"/>
                <a:gd name="T69" fmla="*/ 477 h 604"/>
                <a:gd name="T70" fmla="*/ 329 w 508"/>
                <a:gd name="T71" fmla="*/ 473 h 604"/>
                <a:gd name="T72" fmla="*/ 353 w 508"/>
                <a:gd name="T73" fmla="*/ 474 h 604"/>
                <a:gd name="T74" fmla="*/ 378 w 508"/>
                <a:gd name="T75" fmla="*/ 475 h 604"/>
                <a:gd name="T76" fmla="*/ 412 w 508"/>
                <a:gd name="T77" fmla="*/ 471 h 604"/>
                <a:gd name="T78" fmla="*/ 446 w 508"/>
                <a:gd name="T79" fmla="*/ 464 h 604"/>
                <a:gd name="T80" fmla="*/ 503 w 508"/>
                <a:gd name="T81" fmla="*/ 417 h 604"/>
                <a:gd name="T82" fmla="*/ 499 w 508"/>
                <a:gd name="T83" fmla="*/ 326 h 604"/>
                <a:gd name="T84" fmla="*/ 467 w 508"/>
                <a:gd name="T85" fmla="*/ 258 h 604"/>
                <a:gd name="T86" fmla="*/ 426 w 508"/>
                <a:gd name="T87" fmla="*/ 204 h 604"/>
                <a:gd name="T88" fmla="*/ 375 w 508"/>
                <a:gd name="T89" fmla="*/ 155 h 604"/>
                <a:gd name="T90" fmla="*/ 321 w 508"/>
                <a:gd name="T91" fmla="*/ 113 h 604"/>
                <a:gd name="T92" fmla="*/ 242 w 508"/>
                <a:gd name="T93" fmla="*/ 63 h 604"/>
                <a:gd name="T94" fmla="*/ 151 w 508"/>
                <a:gd name="T95" fmla="*/ 22 h 604"/>
                <a:gd name="T96" fmla="*/ 96 w 508"/>
                <a:gd name="T97" fmla="*/ 6 h 604"/>
                <a:gd name="T98" fmla="*/ 53 w 508"/>
                <a:gd name="T99" fmla="*/ 1 h 604"/>
                <a:gd name="T100" fmla="*/ 26 w 508"/>
                <a:gd name="T101" fmla="*/ 1 h 604"/>
                <a:gd name="T102" fmla="*/ 7 w 508"/>
                <a:gd name="T103" fmla="*/ 11 h 604"/>
                <a:gd name="T104" fmla="*/ 12 w 508"/>
                <a:gd name="T105" fmla="*/ 54 h 604"/>
                <a:gd name="T106" fmla="*/ 66 w 508"/>
                <a:gd name="T107" fmla="*/ 88 h 604"/>
                <a:gd name="T108" fmla="*/ 93 w 508"/>
                <a:gd name="T109" fmla="*/ 99 h 604"/>
                <a:gd name="T110" fmla="*/ 118 w 508"/>
                <a:gd name="T111" fmla="*/ 100 h 604"/>
                <a:gd name="T112" fmla="*/ 110 w 508"/>
                <a:gd name="T113" fmla="*/ 77 h 604"/>
                <a:gd name="T114" fmla="*/ 101 w 508"/>
                <a:gd name="T115" fmla="*/ 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604">
                  <a:moveTo>
                    <a:pt x="101" y="76"/>
                  </a:moveTo>
                  <a:lnTo>
                    <a:pt x="105" y="78"/>
                  </a:lnTo>
                  <a:lnTo>
                    <a:pt x="111" y="82"/>
                  </a:lnTo>
                  <a:lnTo>
                    <a:pt x="116" y="85"/>
                  </a:lnTo>
                  <a:lnTo>
                    <a:pt x="119" y="90"/>
                  </a:lnTo>
                  <a:lnTo>
                    <a:pt x="120" y="92"/>
                  </a:lnTo>
                  <a:lnTo>
                    <a:pt x="118" y="94"/>
                  </a:lnTo>
                  <a:lnTo>
                    <a:pt x="113" y="94"/>
                  </a:lnTo>
                  <a:lnTo>
                    <a:pt x="108" y="94"/>
                  </a:lnTo>
                  <a:lnTo>
                    <a:pt x="102" y="94"/>
                  </a:lnTo>
                  <a:lnTo>
                    <a:pt x="96" y="93"/>
                  </a:lnTo>
                  <a:lnTo>
                    <a:pt x="93" y="93"/>
                  </a:lnTo>
                  <a:lnTo>
                    <a:pt x="91" y="93"/>
                  </a:lnTo>
                  <a:lnTo>
                    <a:pt x="83" y="91"/>
                  </a:lnTo>
                  <a:lnTo>
                    <a:pt x="74" y="87"/>
                  </a:lnTo>
                  <a:lnTo>
                    <a:pt x="66" y="84"/>
                  </a:lnTo>
                  <a:lnTo>
                    <a:pt x="58" y="80"/>
                  </a:lnTo>
                  <a:lnTo>
                    <a:pt x="50" y="76"/>
                  </a:lnTo>
                  <a:lnTo>
                    <a:pt x="43" y="71"/>
                  </a:lnTo>
                  <a:lnTo>
                    <a:pt x="35" y="67"/>
                  </a:lnTo>
                  <a:lnTo>
                    <a:pt x="28" y="61"/>
                  </a:lnTo>
                  <a:lnTo>
                    <a:pt x="22" y="56"/>
                  </a:lnTo>
                  <a:lnTo>
                    <a:pt x="17" y="50"/>
                  </a:lnTo>
                  <a:lnTo>
                    <a:pt x="12" y="45"/>
                  </a:lnTo>
                  <a:lnTo>
                    <a:pt x="7" y="39"/>
                  </a:lnTo>
                  <a:lnTo>
                    <a:pt x="4" y="32"/>
                  </a:lnTo>
                  <a:lnTo>
                    <a:pt x="4" y="25"/>
                  </a:lnTo>
                  <a:lnTo>
                    <a:pt x="5" y="19"/>
                  </a:lnTo>
                  <a:lnTo>
                    <a:pt x="10" y="15"/>
                  </a:lnTo>
                  <a:lnTo>
                    <a:pt x="14" y="10"/>
                  </a:lnTo>
                  <a:lnTo>
                    <a:pt x="20" y="8"/>
                  </a:lnTo>
                  <a:lnTo>
                    <a:pt x="27" y="6"/>
                  </a:lnTo>
                  <a:lnTo>
                    <a:pt x="33" y="4"/>
                  </a:lnTo>
                  <a:lnTo>
                    <a:pt x="41" y="4"/>
                  </a:lnTo>
                  <a:lnTo>
                    <a:pt x="50" y="4"/>
                  </a:lnTo>
                  <a:lnTo>
                    <a:pt x="58" y="4"/>
                  </a:lnTo>
                  <a:lnTo>
                    <a:pt x="67" y="6"/>
                  </a:lnTo>
                  <a:lnTo>
                    <a:pt x="75" y="7"/>
                  </a:lnTo>
                  <a:lnTo>
                    <a:pt x="85" y="9"/>
                  </a:lnTo>
                  <a:lnTo>
                    <a:pt x="93" y="10"/>
                  </a:lnTo>
                  <a:lnTo>
                    <a:pt x="101" y="12"/>
                  </a:lnTo>
                  <a:lnTo>
                    <a:pt x="120" y="17"/>
                  </a:lnTo>
                  <a:lnTo>
                    <a:pt x="139" y="24"/>
                  </a:lnTo>
                  <a:lnTo>
                    <a:pt x="158" y="30"/>
                  </a:lnTo>
                  <a:lnTo>
                    <a:pt x="177" y="38"/>
                  </a:lnTo>
                  <a:lnTo>
                    <a:pt x="195" y="46"/>
                  </a:lnTo>
                  <a:lnTo>
                    <a:pt x="214" y="55"/>
                  </a:lnTo>
                  <a:lnTo>
                    <a:pt x="231" y="64"/>
                  </a:lnTo>
                  <a:lnTo>
                    <a:pt x="249" y="74"/>
                  </a:lnTo>
                  <a:lnTo>
                    <a:pt x="267" y="84"/>
                  </a:lnTo>
                  <a:lnTo>
                    <a:pt x="283" y="95"/>
                  </a:lnTo>
                  <a:lnTo>
                    <a:pt x="300" y="107"/>
                  </a:lnTo>
                  <a:lnTo>
                    <a:pt x="316" y="118"/>
                  </a:lnTo>
                  <a:lnTo>
                    <a:pt x="332" y="131"/>
                  </a:lnTo>
                  <a:lnTo>
                    <a:pt x="348" y="144"/>
                  </a:lnTo>
                  <a:lnTo>
                    <a:pt x="364" y="156"/>
                  </a:lnTo>
                  <a:lnTo>
                    <a:pt x="379" y="169"/>
                  </a:lnTo>
                  <a:lnTo>
                    <a:pt x="404" y="191"/>
                  </a:lnTo>
                  <a:lnTo>
                    <a:pt x="427" y="215"/>
                  </a:lnTo>
                  <a:lnTo>
                    <a:pt x="449" y="240"/>
                  </a:lnTo>
                  <a:lnTo>
                    <a:pt x="468" y="269"/>
                  </a:lnTo>
                  <a:lnTo>
                    <a:pt x="484" y="298"/>
                  </a:lnTo>
                  <a:lnTo>
                    <a:pt x="497" y="329"/>
                  </a:lnTo>
                  <a:lnTo>
                    <a:pt x="504" y="360"/>
                  </a:lnTo>
                  <a:lnTo>
                    <a:pt x="505" y="394"/>
                  </a:lnTo>
                  <a:lnTo>
                    <a:pt x="502" y="413"/>
                  </a:lnTo>
                  <a:lnTo>
                    <a:pt x="493" y="429"/>
                  </a:lnTo>
                  <a:lnTo>
                    <a:pt x="481" y="441"/>
                  </a:lnTo>
                  <a:lnTo>
                    <a:pt x="467" y="450"/>
                  </a:lnTo>
                  <a:lnTo>
                    <a:pt x="451" y="457"/>
                  </a:lnTo>
                  <a:lnTo>
                    <a:pt x="432" y="462"/>
                  </a:lnTo>
                  <a:lnTo>
                    <a:pt x="414" y="465"/>
                  </a:lnTo>
                  <a:lnTo>
                    <a:pt x="397" y="467"/>
                  </a:lnTo>
                  <a:lnTo>
                    <a:pt x="385" y="469"/>
                  </a:lnTo>
                  <a:lnTo>
                    <a:pt x="371" y="467"/>
                  </a:lnTo>
                  <a:lnTo>
                    <a:pt x="358" y="467"/>
                  </a:lnTo>
                  <a:lnTo>
                    <a:pt x="343" y="466"/>
                  </a:lnTo>
                  <a:lnTo>
                    <a:pt x="329" y="467"/>
                  </a:lnTo>
                  <a:lnTo>
                    <a:pt x="316" y="469"/>
                  </a:lnTo>
                  <a:lnTo>
                    <a:pt x="305" y="473"/>
                  </a:lnTo>
                  <a:lnTo>
                    <a:pt x="294" y="481"/>
                  </a:lnTo>
                  <a:lnTo>
                    <a:pt x="290" y="489"/>
                  </a:lnTo>
                  <a:lnTo>
                    <a:pt x="288" y="498"/>
                  </a:lnTo>
                  <a:lnTo>
                    <a:pt x="292" y="508"/>
                  </a:lnTo>
                  <a:lnTo>
                    <a:pt x="298" y="517"/>
                  </a:lnTo>
                  <a:lnTo>
                    <a:pt x="305" y="525"/>
                  </a:lnTo>
                  <a:lnTo>
                    <a:pt x="313" y="533"/>
                  </a:lnTo>
                  <a:lnTo>
                    <a:pt x="321" y="540"/>
                  </a:lnTo>
                  <a:lnTo>
                    <a:pt x="328" y="545"/>
                  </a:lnTo>
                  <a:lnTo>
                    <a:pt x="336" y="550"/>
                  </a:lnTo>
                  <a:lnTo>
                    <a:pt x="344" y="555"/>
                  </a:lnTo>
                  <a:lnTo>
                    <a:pt x="352" y="561"/>
                  </a:lnTo>
                  <a:lnTo>
                    <a:pt x="360" y="566"/>
                  </a:lnTo>
                  <a:lnTo>
                    <a:pt x="367" y="571"/>
                  </a:lnTo>
                  <a:lnTo>
                    <a:pt x="373" y="576"/>
                  </a:lnTo>
                  <a:lnTo>
                    <a:pt x="377" y="581"/>
                  </a:lnTo>
                  <a:lnTo>
                    <a:pt x="383" y="586"/>
                  </a:lnTo>
                  <a:lnTo>
                    <a:pt x="386" y="589"/>
                  </a:lnTo>
                  <a:lnTo>
                    <a:pt x="388" y="593"/>
                  </a:lnTo>
                  <a:lnTo>
                    <a:pt x="388" y="595"/>
                  </a:lnTo>
                  <a:lnTo>
                    <a:pt x="382" y="596"/>
                  </a:lnTo>
                  <a:lnTo>
                    <a:pt x="377" y="595"/>
                  </a:lnTo>
                  <a:lnTo>
                    <a:pt x="371" y="593"/>
                  </a:lnTo>
                  <a:lnTo>
                    <a:pt x="367" y="591"/>
                  </a:lnTo>
                  <a:lnTo>
                    <a:pt x="362" y="587"/>
                  </a:lnTo>
                  <a:lnTo>
                    <a:pt x="361" y="587"/>
                  </a:lnTo>
                  <a:lnTo>
                    <a:pt x="360" y="589"/>
                  </a:lnTo>
                  <a:lnTo>
                    <a:pt x="359" y="592"/>
                  </a:lnTo>
                  <a:lnTo>
                    <a:pt x="360" y="593"/>
                  </a:lnTo>
                  <a:lnTo>
                    <a:pt x="367" y="597"/>
                  </a:lnTo>
                  <a:lnTo>
                    <a:pt x="376" y="602"/>
                  </a:lnTo>
                  <a:lnTo>
                    <a:pt x="385" y="604"/>
                  </a:lnTo>
                  <a:lnTo>
                    <a:pt x="393" y="601"/>
                  </a:lnTo>
                  <a:lnTo>
                    <a:pt x="396" y="597"/>
                  </a:lnTo>
                  <a:lnTo>
                    <a:pt x="396" y="592"/>
                  </a:lnTo>
                  <a:lnTo>
                    <a:pt x="392" y="587"/>
                  </a:lnTo>
                  <a:lnTo>
                    <a:pt x="390" y="584"/>
                  </a:lnTo>
                  <a:lnTo>
                    <a:pt x="384" y="577"/>
                  </a:lnTo>
                  <a:lnTo>
                    <a:pt x="378" y="571"/>
                  </a:lnTo>
                  <a:lnTo>
                    <a:pt x="371" y="565"/>
                  </a:lnTo>
                  <a:lnTo>
                    <a:pt x="366" y="561"/>
                  </a:lnTo>
                  <a:lnTo>
                    <a:pt x="358" y="556"/>
                  </a:lnTo>
                  <a:lnTo>
                    <a:pt x="351" y="551"/>
                  </a:lnTo>
                  <a:lnTo>
                    <a:pt x="344" y="547"/>
                  </a:lnTo>
                  <a:lnTo>
                    <a:pt x="337" y="542"/>
                  </a:lnTo>
                  <a:lnTo>
                    <a:pt x="332" y="539"/>
                  </a:lnTo>
                  <a:lnTo>
                    <a:pt x="328" y="535"/>
                  </a:lnTo>
                  <a:lnTo>
                    <a:pt x="323" y="532"/>
                  </a:lnTo>
                  <a:lnTo>
                    <a:pt x="318" y="528"/>
                  </a:lnTo>
                  <a:lnTo>
                    <a:pt x="314" y="524"/>
                  </a:lnTo>
                  <a:lnTo>
                    <a:pt x="309" y="520"/>
                  </a:lnTo>
                  <a:lnTo>
                    <a:pt x="305" y="516"/>
                  </a:lnTo>
                  <a:lnTo>
                    <a:pt x="301" y="511"/>
                  </a:lnTo>
                  <a:lnTo>
                    <a:pt x="297" y="505"/>
                  </a:lnTo>
                  <a:lnTo>
                    <a:pt x="293" y="498"/>
                  </a:lnTo>
                  <a:lnTo>
                    <a:pt x="293" y="492"/>
                  </a:lnTo>
                  <a:lnTo>
                    <a:pt x="295" y="485"/>
                  </a:lnTo>
                  <a:lnTo>
                    <a:pt x="299" y="481"/>
                  </a:lnTo>
                  <a:lnTo>
                    <a:pt x="302" y="479"/>
                  </a:lnTo>
                  <a:lnTo>
                    <a:pt x="308" y="477"/>
                  </a:lnTo>
                  <a:lnTo>
                    <a:pt x="313" y="475"/>
                  </a:lnTo>
                  <a:lnTo>
                    <a:pt x="318" y="474"/>
                  </a:lnTo>
                  <a:lnTo>
                    <a:pt x="324" y="474"/>
                  </a:lnTo>
                  <a:lnTo>
                    <a:pt x="329" y="473"/>
                  </a:lnTo>
                  <a:lnTo>
                    <a:pt x="333" y="473"/>
                  </a:lnTo>
                  <a:lnTo>
                    <a:pt x="340" y="473"/>
                  </a:lnTo>
                  <a:lnTo>
                    <a:pt x="346" y="473"/>
                  </a:lnTo>
                  <a:lnTo>
                    <a:pt x="353" y="474"/>
                  </a:lnTo>
                  <a:lnTo>
                    <a:pt x="360" y="474"/>
                  </a:lnTo>
                  <a:lnTo>
                    <a:pt x="366" y="475"/>
                  </a:lnTo>
                  <a:lnTo>
                    <a:pt x="373" y="475"/>
                  </a:lnTo>
                  <a:lnTo>
                    <a:pt x="378" y="475"/>
                  </a:lnTo>
                  <a:lnTo>
                    <a:pt x="385" y="474"/>
                  </a:lnTo>
                  <a:lnTo>
                    <a:pt x="394" y="473"/>
                  </a:lnTo>
                  <a:lnTo>
                    <a:pt x="402" y="472"/>
                  </a:lnTo>
                  <a:lnTo>
                    <a:pt x="412" y="471"/>
                  </a:lnTo>
                  <a:lnTo>
                    <a:pt x="420" y="470"/>
                  </a:lnTo>
                  <a:lnTo>
                    <a:pt x="429" y="467"/>
                  </a:lnTo>
                  <a:lnTo>
                    <a:pt x="437" y="466"/>
                  </a:lnTo>
                  <a:lnTo>
                    <a:pt x="446" y="464"/>
                  </a:lnTo>
                  <a:lnTo>
                    <a:pt x="454" y="462"/>
                  </a:lnTo>
                  <a:lnTo>
                    <a:pt x="476" y="451"/>
                  </a:lnTo>
                  <a:lnTo>
                    <a:pt x="492" y="435"/>
                  </a:lnTo>
                  <a:lnTo>
                    <a:pt x="503" y="417"/>
                  </a:lnTo>
                  <a:lnTo>
                    <a:pt x="507" y="396"/>
                  </a:lnTo>
                  <a:lnTo>
                    <a:pt x="508" y="373"/>
                  </a:lnTo>
                  <a:lnTo>
                    <a:pt x="505" y="349"/>
                  </a:lnTo>
                  <a:lnTo>
                    <a:pt x="499" y="326"/>
                  </a:lnTo>
                  <a:lnTo>
                    <a:pt x="491" y="304"/>
                  </a:lnTo>
                  <a:lnTo>
                    <a:pt x="484" y="288"/>
                  </a:lnTo>
                  <a:lnTo>
                    <a:pt x="476" y="273"/>
                  </a:lnTo>
                  <a:lnTo>
                    <a:pt x="467" y="258"/>
                  </a:lnTo>
                  <a:lnTo>
                    <a:pt x="458" y="244"/>
                  </a:lnTo>
                  <a:lnTo>
                    <a:pt x="447" y="230"/>
                  </a:lnTo>
                  <a:lnTo>
                    <a:pt x="437" y="216"/>
                  </a:lnTo>
                  <a:lnTo>
                    <a:pt x="426" y="204"/>
                  </a:lnTo>
                  <a:lnTo>
                    <a:pt x="413" y="191"/>
                  </a:lnTo>
                  <a:lnTo>
                    <a:pt x="401" y="178"/>
                  </a:lnTo>
                  <a:lnTo>
                    <a:pt x="389" y="167"/>
                  </a:lnTo>
                  <a:lnTo>
                    <a:pt x="375" y="155"/>
                  </a:lnTo>
                  <a:lnTo>
                    <a:pt x="362" y="144"/>
                  </a:lnTo>
                  <a:lnTo>
                    <a:pt x="348" y="133"/>
                  </a:lnTo>
                  <a:lnTo>
                    <a:pt x="335" y="123"/>
                  </a:lnTo>
                  <a:lnTo>
                    <a:pt x="321" y="113"/>
                  </a:lnTo>
                  <a:lnTo>
                    <a:pt x="307" y="103"/>
                  </a:lnTo>
                  <a:lnTo>
                    <a:pt x="286" y="90"/>
                  </a:lnTo>
                  <a:lnTo>
                    <a:pt x="264" y="76"/>
                  </a:lnTo>
                  <a:lnTo>
                    <a:pt x="242" y="63"/>
                  </a:lnTo>
                  <a:lnTo>
                    <a:pt x="220" y="52"/>
                  </a:lnTo>
                  <a:lnTo>
                    <a:pt x="197" y="41"/>
                  </a:lnTo>
                  <a:lnTo>
                    <a:pt x="174" y="31"/>
                  </a:lnTo>
                  <a:lnTo>
                    <a:pt x="151" y="22"/>
                  </a:lnTo>
                  <a:lnTo>
                    <a:pt x="127" y="14"/>
                  </a:lnTo>
                  <a:lnTo>
                    <a:pt x="117" y="10"/>
                  </a:lnTo>
                  <a:lnTo>
                    <a:pt x="106" y="8"/>
                  </a:lnTo>
                  <a:lnTo>
                    <a:pt x="96" y="6"/>
                  </a:lnTo>
                  <a:lnTo>
                    <a:pt x="86" y="4"/>
                  </a:lnTo>
                  <a:lnTo>
                    <a:pt x="75" y="3"/>
                  </a:lnTo>
                  <a:lnTo>
                    <a:pt x="65" y="2"/>
                  </a:lnTo>
                  <a:lnTo>
                    <a:pt x="53" y="1"/>
                  </a:lnTo>
                  <a:lnTo>
                    <a:pt x="43" y="0"/>
                  </a:lnTo>
                  <a:lnTo>
                    <a:pt x="37" y="0"/>
                  </a:lnTo>
                  <a:lnTo>
                    <a:pt x="32" y="0"/>
                  </a:lnTo>
                  <a:lnTo>
                    <a:pt x="26" y="1"/>
                  </a:lnTo>
                  <a:lnTo>
                    <a:pt x="20" y="2"/>
                  </a:lnTo>
                  <a:lnTo>
                    <a:pt x="15" y="4"/>
                  </a:lnTo>
                  <a:lnTo>
                    <a:pt x="11" y="8"/>
                  </a:lnTo>
                  <a:lnTo>
                    <a:pt x="7" y="11"/>
                  </a:lnTo>
                  <a:lnTo>
                    <a:pt x="4" y="16"/>
                  </a:lnTo>
                  <a:lnTo>
                    <a:pt x="0" y="29"/>
                  </a:lnTo>
                  <a:lnTo>
                    <a:pt x="4" y="41"/>
                  </a:lnTo>
                  <a:lnTo>
                    <a:pt x="12" y="54"/>
                  </a:lnTo>
                  <a:lnTo>
                    <a:pt x="25" y="64"/>
                  </a:lnTo>
                  <a:lnTo>
                    <a:pt x="38" y="75"/>
                  </a:lnTo>
                  <a:lnTo>
                    <a:pt x="53" y="83"/>
                  </a:lnTo>
                  <a:lnTo>
                    <a:pt x="66" y="88"/>
                  </a:lnTo>
                  <a:lnTo>
                    <a:pt x="76" y="93"/>
                  </a:lnTo>
                  <a:lnTo>
                    <a:pt x="80" y="94"/>
                  </a:lnTo>
                  <a:lnTo>
                    <a:pt x="86" y="97"/>
                  </a:lnTo>
                  <a:lnTo>
                    <a:pt x="93" y="99"/>
                  </a:lnTo>
                  <a:lnTo>
                    <a:pt x="100" y="100"/>
                  </a:lnTo>
                  <a:lnTo>
                    <a:pt x="106" y="101"/>
                  </a:lnTo>
                  <a:lnTo>
                    <a:pt x="113" y="101"/>
                  </a:lnTo>
                  <a:lnTo>
                    <a:pt x="118" y="100"/>
                  </a:lnTo>
                  <a:lnTo>
                    <a:pt x="121" y="97"/>
                  </a:lnTo>
                  <a:lnTo>
                    <a:pt x="123" y="88"/>
                  </a:lnTo>
                  <a:lnTo>
                    <a:pt x="117" y="82"/>
                  </a:lnTo>
                  <a:lnTo>
                    <a:pt x="110" y="77"/>
                  </a:lnTo>
                  <a:lnTo>
                    <a:pt x="102" y="74"/>
                  </a:lnTo>
                  <a:lnTo>
                    <a:pt x="102" y="74"/>
                  </a:lnTo>
                  <a:lnTo>
                    <a:pt x="101" y="75"/>
                  </a:lnTo>
                  <a:lnTo>
                    <a:pt x="101" y="76"/>
                  </a:lnTo>
                  <a:lnTo>
                    <a:pt x="101" y="76"/>
                  </a:lnTo>
                  <a:lnTo>
                    <a:pt x="101"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3" name="Freeform 283"/>
            <p:cNvSpPr>
              <a:spLocks/>
            </p:cNvSpPr>
            <p:nvPr/>
          </p:nvSpPr>
          <p:spPr bwMode="auto">
            <a:xfrm>
              <a:off x="631" y="3237"/>
              <a:ext cx="98" cy="371"/>
            </a:xfrm>
            <a:custGeom>
              <a:avLst/>
              <a:gdLst>
                <a:gd name="T0" fmla="*/ 2 w 195"/>
                <a:gd name="T1" fmla="*/ 0 h 741"/>
                <a:gd name="T2" fmla="*/ 0 w 195"/>
                <a:gd name="T3" fmla="*/ 20 h 741"/>
                <a:gd name="T4" fmla="*/ 1 w 195"/>
                <a:gd name="T5" fmla="*/ 42 h 741"/>
                <a:gd name="T6" fmla="*/ 6 w 195"/>
                <a:gd name="T7" fmla="*/ 64 h 741"/>
                <a:gd name="T8" fmla="*/ 13 w 195"/>
                <a:gd name="T9" fmla="*/ 85 h 741"/>
                <a:gd name="T10" fmla="*/ 23 w 195"/>
                <a:gd name="T11" fmla="*/ 105 h 741"/>
                <a:gd name="T12" fmla="*/ 32 w 195"/>
                <a:gd name="T13" fmla="*/ 126 h 741"/>
                <a:gd name="T14" fmla="*/ 43 w 195"/>
                <a:gd name="T15" fmla="*/ 146 h 741"/>
                <a:gd name="T16" fmla="*/ 54 w 195"/>
                <a:gd name="T17" fmla="*/ 164 h 741"/>
                <a:gd name="T18" fmla="*/ 68 w 195"/>
                <a:gd name="T19" fmla="*/ 188 h 741"/>
                <a:gd name="T20" fmla="*/ 80 w 195"/>
                <a:gd name="T21" fmla="*/ 213 h 741"/>
                <a:gd name="T22" fmla="*/ 93 w 195"/>
                <a:gd name="T23" fmla="*/ 237 h 741"/>
                <a:gd name="T24" fmla="*/ 106 w 195"/>
                <a:gd name="T25" fmla="*/ 262 h 741"/>
                <a:gd name="T26" fmla="*/ 117 w 195"/>
                <a:gd name="T27" fmla="*/ 286 h 741"/>
                <a:gd name="T28" fmla="*/ 129 w 195"/>
                <a:gd name="T29" fmla="*/ 312 h 741"/>
                <a:gd name="T30" fmla="*/ 139 w 195"/>
                <a:gd name="T31" fmla="*/ 338 h 741"/>
                <a:gd name="T32" fmla="*/ 148 w 195"/>
                <a:gd name="T33" fmla="*/ 363 h 741"/>
                <a:gd name="T34" fmla="*/ 161 w 195"/>
                <a:gd name="T35" fmla="*/ 408 h 741"/>
                <a:gd name="T36" fmla="*/ 171 w 195"/>
                <a:gd name="T37" fmla="*/ 456 h 741"/>
                <a:gd name="T38" fmla="*/ 179 w 195"/>
                <a:gd name="T39" fmla="*/ 503 h 741"/>
                <a:gd name="T40" fmla="*/ 185 w 195"/>
                <a:gd name="T41" fmla="*/ 550 h 741"/>
                <a:gd name="T42" fmla="*/ 188 w 195"/>
                <a:gd name="T43" fmla="*/ 597 h 741"/>
                <a:gd name="T44" fmla="*/ 191 w 195"/>
                <a:gd name="T45" fmla="*/ 646 h 741"/>
                <a:gd name="T46" fmla="*/ 192 w 195"/>
                <a:gd name="T47" fmla="*/ 693 h 741"/>
                <a:gd name="T48" fmla="*/ 192 w 195"/>
                <a:gd name="T49" fmla="*/ 740 h 741"/>
                <a:gd name="T50" fmla="*/ 192 w 195"/>
                <a:gd name="T51" fmla="*/ 741 h 741"/>
                <a:gd name="T52" fmla="*/ 194 w 195"/>
                <a:gd name="T53" fmla="*/ 741 h 741"/>
                <a:gd name="T54" fmla="*/ 195 w 195"/>
                <a:gd name="T55" fmla="*/ 741 h 741"/>
                <a:gd name="T56" fmla="*/ 195 w 195"/>
                <a:gd name="T57" fmla="*/ 741 h 741"/>
                <a:gd name="T58" fmla="*/ 195 w 195"/>
                <a:gd name="T59" fmla="*/ 695 h 741"/>
                <a:gd name="T60" fmla="*/ 195 w 195"/>
                <a:gd name="T61" fmla="*/ 650 h 741"/>
                <a:gd name="T62" fmla="*/ 194 w 195"/>
                <a:gd name="T63" fmla="*/ 604 h 741"/>
                <a:gd name="T64" fmla="*/ 191 w 195"/>
                <a:gd name="T65" fmla="*/ 558 h 741"/>
                <a:gd name="T66" fmla="*/ 186 w 195"/>
                <a:gd name="T67" fmla="*/ 512 h 741"/>
                <a:gd name="T68" fmla="*/ 179 w 195"/>
                <a:gd name="T69" fmla="*/ 466 h 741"/>
                <a:gd name="T70" fmla="*/ 169 w 195"/>
                <a:gd name="T71" fmla="*/ 421 h 741"/>
                <a:gd name="T72" fmla="*/ 157 w 195"/>
                <a:gd name="T73" fmla="*/ 376 h 741"/>
                <a:gd name="T74" fmla="*/ 149 w 195"/>
                <a:gd name="T75" fmla="*/ 352 h 741"/>
                <a:gd name="T76" fmla="*/ 141 w 195"/>
                <a:gd name="T77" fmla="*/ 329 h 741"/>
                <a:gd name="T78" fmla="*/ 131 w 195"/>
                <a:gd name="T79" fmla="*/ 305 h 741"/>
                <a:gd name="T80" fmla="*/ 121 w 195"/>
                <a:gd name="T81" fmla="*/ 282 h 741"/>
                <a:gd name="T82" fmla="*/ 109 w 195"/>
                <a:gd name="T83" fmla="*/ 259 h 741"/>
                <a:gd name="T84" fmla="*/ 97 w 195"/>
                <a:gd name="T85" fmla="*/ 236 h 741"/>
                <a:gd name="T86" fmla="*/ 86 w 195"/>
                <a:gd name="T87" fmla="*/ 214 h 741"/>
                <a:gd name="T88" fmla="*/ 73 w 195"/>
                <a:gd name="T89" fmla="*/ 191 h 741"/>
                <a:gd name="T90" fmla="*/ 62 w 195"/>
                <a:gd name="T91" fmla="*/ 169 h 741"/>
                <a:gd name="T92" fmla="*/ 49 w 195"/>
                <a:gd name="T93" fmla="*/ 146 h 741"/>
                <a:gd name="T94" fmla="*/ 36 w 195"/>
                <a:gd name="T95" fmla="*/ 123 h 741"/>
                <a:gd name="T96" fmla="*/ 26 w 195"/>
                <a:gd name="T97" fmla="*/ 100 h 741"/>
                <a:gd name="T98" fmla="*/ 16 w 195"/>
                <a:gd name="T99" fmla="*/ 76 h 741"/>
                <a:gd name="T100" fmla="*/ 9 w 195"/>
                <a:gd name="T101" fmla="*/ 51 h 741"/>
                <a:gd name="T102" fmla="*/ 5 w 195"/>
                <a:gd name="T103" fmla="*/ 26 h 741"/>
                <a:gd name="T104" fmla="*/ 5 w 195"/>
                <a:gd name="T105" fmla="*/ 1 h 741"/>
                <a:gd name="T106" fmla="*/ 5 w 195"/>
                <a:gd name="T107" fmla="*/ 0 h 741"/>
                <a:gd name="T108" fmla="*/ 4 w 195"/>
                <a:gd name="T109" fmla="*/ 0 h 741"/>
                <a:gd name="T110" fmla="*/ 2 w 195"/>
                <a:gd name="T111" fmla="*/ 0 h 741"/>
                <a:gd name="T112" fmla="*/ 2 w 195"/>
                <a:gd name="T113" fmla="*/ 0 h 741"/>
                <a:gd name="T114" fmla="*/ 2 w 195"/>
                <a:gd name="T11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741">
                  <a:moveTo>
                    <a:pt x="2" y="0"/>
                  </a:moveTo>
                  <a:lnTo>
                    <a:pt x="0" y="20"/>
                  </a:lnTo>
                  <a:lnTo>
                    <a:pt x="1" y="42"/>
                  </a:lnTo>
                  <a:lnTo>
                    <a:pt x="6" y="64"/>
                  </a:lnTo>
                  <a:lnTo>
                    <a:pt x="13" y="85"/>
                  </a:lnTo>
                  <a:lnTo>
                    <a:pt x="23" y="105"/>
                  </a:lnTo>
                  <a:lnTo>
                    <a:pt x="32" y="126"/>
                  </a:lnTo>
                  <a:lnTo>
                    <a:pt x="43" y="146"/>
                  </a:lnTo>
                  <a:lnTo>
                    <a:pt x="54" y="164"/>
                  </a:lnTo>
                  <a:lnTo>
                    <a:pt x="68" y="188"/>
                  </a:lnTo>
                  <a:lnTo>
                    <a:pt x="80" y="213"/>
                  </a:lnTo>
                  <a:lnTo>
                    <a:pt x="93" y="237"/>
                  </a:lnTo>
                  <a:lnTo>
                    <a:pt x="106" y="262"/>
                  </a:lnTo>
                  <a:lnTo>
                    <a:pt x="117" y="286"/>
                  </a:lnTo>
                  <a:lnTo>
                    <a:pt x="129" y="312"/>
                  </a:lnTo>
                  <a:lnTo>
                    <a:pt x="139" y="338"/>
                  </a:lnTo>
                  <a:lnTo>
                    <a:pt x="148" y="363"/>
                  </a:lnTo>
                  <a:lnTo>
                    <a:pt x="161" y="408"/>
                  </a:lnTo>
                  <a:lnTo>
                    <a:pt x="171" y="456"/>
                  </a:lnTo>
                  <a:lnTo>
                    <a:pt x="179" y="503"/>
                  </a:lnTo>
                  <a:lnTo>
                    <a:pt x="185" y="550"/>
                  </a:lnTo>
                  <a:lnTo>
                    <a:pt x="188" y="597"/>
                  </a:lnTo>
                  <a:lnTo>
                    <a:pt x="191" y="646"/>
                  </a:lnTo>
                  <a:lnTo>
                    <a:pt x="192" y="693"/>
                  </a:lnTo>
                  <a:lnTo>
                    <a:pt x="192" y="740"/>
                  </a:lnTo>
                  <a:lnTo>
                    <a:pt x="192" y="741"/>
                  </a:lnTo>
                  <a:lnTo>
                    <a:pt x="194" y="741"/>
                  </a:lnTo>
                  <a:lnTo>
                    <a:pt x="195" y="741"/>
                  </a:lnTo>
                  <a:lnTo>
                    <a:pt x="195" y="741"/>
                  </a:lnTo>
                  <a:lnTo>
                    <a:pt x="195" y="695"/>
                  </a:lnTo>
                  <a:lnTo>
                    <a:pt x="195" y="650"/>
                  </a:lnTo>
                  <a:lnTo>
                    <a:pt x="194" y="604"/>
                  </a:lnTo>
                  <a:lnTo>
                    <a:pt x="191" y="558"/>
                  </a:lnTo>
                  <a:lnTo>
                    <a:pt x="186" y="512"/>
                  </a:lnTo>
                  <a:lnTo>
                    <a:pt x="179" y="466"/>
                  </a:lnTo>
                  <a:lnTo>
                    <a:pt x="169" y="421"/>
                  </a:lnTo>
                  <a:lnTo>
                    <a:pt x="157" y="376"/>
                  </a:lnTo>
                  <a:lnTo>
                    <a:pt x="149" y="352"/>
                  </a:lnTo>
                  <a:lnTo>
                    <a:pt x="141" y="329"/>
                  </a:lnTo>
                  <a:lnTo>
                    <a:pt x="131" y="305"/>
                  </a:lnTo>
                  <a:lnTo>
                    <a:pt x="121" y="282"/>
                  </a:lnTo>
                  <a:lnTo>
                    <a:pt x="109" y="259"/>
                  </a:lnTo>
                  <a:lnTo>
                    <a:pt x="97" y="236"/>
                  </a:lnTo>
                  <a:lnTo>
                    <a:pt x="86" y="214"/>
                  </a:lnTo>
                  <a:lnTo>
                    <a:pt x="73" y="191"/>
                  </a:lnTo>
                  <a:lnTo>
                    <a:pt x="62" y="169"/>
                  </a:lnTo>
                  <a:lnTo>
                    <a:pt x="49" y="146"/>
                  </a:lnTo>
                  <a:lnTo>
                    <a:pt x="36" y="123"/>
                  </a:lnTo>
                  <a:lnTo>
                    <a:pt x="26" y="100"/>
                  </a:lnTo>
                  <a:lnTo>
                    <a:pt x="16" y="76"/>
                  </a:lnTo>
                  <a:lnTo>
                    <a:pt x="9" y="51"/>
                  </a:lnTo>
                  <a:lnTo>
                    <a:pt x="5" y="26"/>
                  </a:lnTo>
                  <a:lnTo>
                    <a:pt x="5" y="1"/>
                  </a:lnTo>
                  <a:lnTo>
                    <a:pt x="5" y="0"/>
                  </a:lnTo>
                  <a:lnTo>
                    <a:pt x="4" y="0"/>
                  </a:lnTo>
                  <a:lnTo>
                    <a:pt x="2"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4" name="Freeform 284"/>
            <p:cNvSpPr>
              <a:spLocks/>
            </p:cNvSpPr>
            <p:nvPr/>
          </p:nvSpPr>
          <p:spPr bwMode="auto">
            <a:xfrm>
              <a:off x="556" y="3676"/>
              <a:ext cx="262" cy="114"/>
            </a:xfrm>
            <a:custGeom>
              <a:avLst/>
              <a:gdLst>
                <a:gd name="T0" fmla="*/ 512 w 525"/>
                <a:gd name="T1" fmla="*/ 12 h 228"/>
                <a:gd name="T2" fmla="*/ 485 w 525"/>
                <a:gd name="T3" fmla="*/ 34 h 228"/>
                <a:gd name="T4" fmla="*/ 456 w 525"/>
                <a:gd name="T5" fmla="*/ 54 h 228"/>
                <a:gd name="T6" fmla="*/ 426 w 525"/>
                <a:gd name="T7" fmla="*/ 74 h 228"/>
                <a:gd name="T8" fmla="*/ 395 w 525"/>
                <a:gd name="T9" fmla="*/ 91 h 228"/>
                <a:gd name="T10" fmla="*/ 364 w 525"/>
                <a:gd name="T11" fmla="*/ 108 h 228"/>
                <a:gd name="T12" fmla="*/ 331 w 525"/>
                <a:gd name="T13" fmla="*/ 123 h 228"/>
                <a:gd name="T14" fmla="*/ 299 w 525"/>
                <a:gd name="T15" fmla="*/ 138 h 228"/>
                <a:gd name="T16" fmla="*/ 266 w 525"/>
                <a:gd name="T17" fmla="*/ 152 h 228"/>
                <a:gd name="T18" fmla="*/ 231 w 525"/>
                <a:gd name="T19" fmla="*/ 164 h 228"/>
                <a:gd name="T20" fmla="*/ 197 w 525"/>
                <a:gd name="T21" fmla="*/ 174 h 228"/>
                <a:gd name="T22" fmla="*/ 161 w 525"/>
                <a:gd name="T23" fmla="*/ 182 h 228"/>
                <a:gd name="T24" fmla="*/ 125 w 525"/>
                <a:gd name="T25" fmla="*/ 190 h 228"/>
                <a:gd name="T26" fmla="*/ 90 w 525"/>
                <a:gd name="T27" fmla="*/ 197 h 228"/>
                <a:gd name="T28" fmla="*/ 54 w 525"/>
                <a:gd name="T29" fmla="*/ 206 h 228"/>
                <a:gd name="T30" fmla="*/ 18 w 525"/>
                <a:gd name="T31" fmla="*/ 216 h 228"/>
                <a:gd name="T32" fmla="*/ 0 w 525"/>
                <a:gd name="T33" fmla="*/ 222 h 228"/>
                <a:gd name="T34" fmla="*/ 0 w 525"/>
                <a:gd name="T35" fmla="*/ 227 h 228"/>
                <a:gd name="T36" fmla="*/ 20 w 525"/>
                <a:gd name="T37" fmla="*/ 225 h 228"/>
                <a:gd name="T38" fmla="*/ 56 w 525"/>
                <a:gd name="T39" fmla="*/ 218 h 228"/>
                <a:gd name="T40" fmla="*/ 92 w 525"/>
                <a:gd name="T41" fmla="*/ 209 h 228"/>
                <a:gd name="T42" fmla="*/ 128 w 525"/>
                <a:gd name="T43" fmla="*/ 201 h 228"/>
                <a:gd name="T44" fmla="*/ 162 w 525"/>
                <a:gd name="T45" fmla="*/ 191 h 228"/>
                <a:gd name="T46" fmla="*/ 198 w 525"/>
                <a:gd name="T47" fmla="*/ 182 h 228"/>
                <a:gd name="T48" fmla="*/ 232 w 525"/>
                <a:gd name="T49" fmla="*/ 172 h 228"/>
                <a:gd name="T50" fmla="*/ 267 w 525"/>
                <a:gd name="T51" fmla="*/ 159 h 228"/>
                <a:gd name="T52" fmla="*/ 300 w 525"/>
                <a:gd name="T53" fmla="*/ 145 h 228"/>
                <a:gd name="T54" fmla="*/ 333 w 525"/>
                <a:gd name="T55" fmla="*/ 130 h 228"/>
                <a:gd name="T56" fmla="*/ 365 w 525"/>
                <a:gd name="T57" fmla="*/ 114 h 228"/>
                <a:gd name="T58" fmla="*/ 396 w 525"/>
                <a:gd name="T59" fmla="*/ 97 h 228"/>
                <a:gd name="T60" fmla="*/ 427 w 525"/>
                <a:gd name="T61" fmla="*/ 79 h 228"/>
                <a:gd name="T62" fmla="*/ 456 w 525"/>
                <a:gd name="T63" fmla="*/ 58 h 228"/>
                <a:gd name="T64" fmla="*/ 485 w 525"/>
                <a:gd name="T65" fmla="*/ 37 h 228"/>
                <a:gd name="T66" fmla="*/ 512 w 525"/>
                <a:gd name="T67" fmla="*/ 14 h 228"/>
                <a:gd name="T68" fmla="*/ 525 w 525"/>
                <a:gd name="T69" fmla="*/ 3 h 228"/>
                <a:gd name="T70" fmla="*/ 525 w 525"/>
                <a:gd name="T71" fmla="*/ 0 h 228"/>
                <a:gd name="T72" fmla="*/ 525 w 525"/>
                <a:gd name="T7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5" h="228">
                  <a:moveTo>
                    <a:pt x="525" y="0"/>
                  </a:moveTo>
                  <a:lnTo>
                    <a:pt x="512" y="12"/>
                  </a:lnTo>
                  <a:lnTo>
                    <a:pt x="498" y="23"/>
                  </a:lnTo>
                  <a:lnTo>
                    <a:pt x="485" y="34"/>
                  </a:lnTo>
                  <a:lnTo>
                    <a:pt x="470" y="44"/>
                  </a:lnTo>
                  <a:lnTo>
                    <a:pt x="456" y="54"/>
                  </a:lnTo>
                  <a:lnTo>
                    <a:pt x="441" y="64"/>
                  </a:lnTo>
                  <a:lnTo>
                    <a:pt x="426" y="74"/>
                  </a:lnTo>
                  <a:lnTo>
                    <a:pt x="411" y="83"/>
                  </a:lnTo>
                  <a:lnTo>
                    <a:pt x="395" y="91"/>
                  </a:lnTo>
                  <a:lnTo>
                    <a:pt x="380" y="100"/>
                  </a:lnTo>
                  <a:lnTo>
                    <a:pt x="364" y="108"/>
                  </a:lnTo>
                  <a:lnTo>
                    <a:pt x="348" y="117"/>
                  </a:lnTo>
                  <a:lnTo>
                    <a:pt x="331" y="123"/>
                  </a:lnTo>
                  <a:lnTo>
                    <a:pt x="315" y="131"/>
                  </a:lnTo>
                  <a:lnTo>
                    <a:pt x="299" y="138"/>
                  </a:lnTo>
                  <a:lnTo>
                    <a:pt x="283" y="145"/>
                  </a:lnTo>
                  <a:lnTo>
                    <a:pt x="266" y="152"/>
                  </a:lnTo>
                  <a:lnTo>
                    <a:pt x="248" y="158"/>
                  </a:lnTo>
                  <a:lnTo>
                    <a:pt x="231" y="164"/>
                  </a:lnTo>
                  <a:lnTo>
                    <a:pt x="214" y="169"/>
                  </a:lnTo>
                  <a:lnTo>
                    <a:pt x="197" y="174"/>
                  </a:lnTo>
                  <a:lnTo>
                    <a:pt x="179" y="178"/>
                  </a:lnTo>
                  <a:lnTo>
                    <a:pt x="161" y="182"/>
                  </a:lnTo>
                  <a:lnTo>
                    <a:pt x="144" y="186"/>
                  </a:lnTo>
                  <a:lnTo>
                    <a:pt x="125" y="190"/>
                  </a:lnTo>
                  <a:lnTo>
                    <a:pt x="108" y="194"/>
                  </a:lnTo>
                  <a:lnTo>
                    <a:pt x="90" y="197"/>
                  </a:lnTo>
                  <a:lnTo>
                    <a:pt x="71" y="202"/>
                  </a:lnTo>
                  <a:lnTo>
                    <a:pt x="54" y="206"/>
                  </a:lnTo>
                  <a:lnTo>
                    <a:pt x="37" y="210"/>
                  </a:lnTo>
                  <a:lnTo>
                    <a:pt x="18" y="216"/>
                  </a:lnTo>
                  <a:lnTo>
                    <a:pt x="1" y="220"/>
                  </a:lnTo>
                  <a:lnTo>
                    <a:pt x="0" y="222"/>
                  </a:lnTo>
                  <a:lnTo>
                    <a:pt x="0" y="225"/>
                  </a:lnTo>
                  <a:lnTo>
                    <a:pt x="0" y="227"/>
                  </a:lnTo>
                  <a:lnTo>
                    <a:pt x="2" y="228"/>
                  </a:lnTo>
                  <a:lnTo>
                    <a:pt x="20" y="225"/>
                  </a:lnTo>
                  <a:lnTo>
                    <a:pt x="38" y="221"/>
                  </a:lnTo>
                  <a:lnTo>
                    <a:pt x="56" y="218"/>
                  </a:lnTo>
                  <a:lnTo>
                    <a:pt x="73" y="213"/>
                  </a:lnTo>
                  <a:lnTo>
                    <a:pt x="92" y="209"/>
                  </a:lnTo>
                  <a:lnTo>
                    <a:pt x="109" y="205"/>
                  </a:lnTo>
                  <a:lnTo>
                    <a:pt x="128" y="201"/>
                  </a:lnTo>
                  <a:lnTo>
                    <a:pt x="145" y="196"/>
                  </a:lnTo>
                  <a:lnTo>
                    <a:pt x="162" y="191"/>
                  </a:lnTo>
                  <a:lnTo>
                    <a:pt x="181" y="187"/>
                  </a:lnTo>
                  <a:lnTo>
                    <a:pt x="198" y="182"/>
                  </a:lnTo>
                  <a:lnTo>
                    <a:pt x="215" y="178"/>
                  </a:lnTo>
                  <a:lnTo>
                    <a:pt x="232" y="172"/>
                  </a:lnTo>
                  <a:lnTo>
                    <a:pt x="250" y="166"/>
                  </a:lnTo>
                  <a:lnTo>
                    <a:pt x="267" y="159"/>
                  </a:lnTo>
                  <a:lnTo>
                    <a:pt x="284" y="152"/>
                  </a:lnTo>
                  <a:lnTo>
                    <a:pt x="300" y="145"/>
                  </a:lnTo>
                  <a:lnTo>
                    <a:pt x="316" y="138"/>
                  </a:lnTo>
                  <a:lnTo>
                    <a:pt x="333" y="130"/>
                  </a:lnTo>
                  <a:lnTo>
                    <a:pt x="349" y="122"/>
                  </a:lnTo>
                  <a:lnTo>
                    <a:pt x="365" y="114"/>
                  </a:lnTo>
                  <a:lnTo>
                    <a:pt x="381" y="106"/>
                  </a:lnTo>
                  <a:lnTo>
                    <a:pt x="396" y="97"/>
                  </a:lnTo>
                  <a:lnTo>
                    <a:pt x="412" y="88"/>
                  </a:lnTo>
                  <a:lnTo>
                    <a:pt x="427" y="79"/>
                  </a:lnTo>
                  <a:lnTo>
                    <a:pt x="442" y="68"/>
                  </a:lnTo>
                  <a:lnTo>
                    <a:pt x="456" y="58"/>
                  </a:lnTo>
                  <a:lnTo>
                    <a:pt x="471" y="47"/>
                  </a:lnTo>
                  <a:lnTo>
                    <a:pt x="485" y="37"/>
                  </a:lnTo>
                  <a:lnTo>
                    <a:pt x="498" y="26"/>
                  </a:lnTo>
                  <a:lnTo>
                    <a:pt x="512" y="14"/>
                  </a:lnTo>
                  <a:lnTo>
                    <a:pt x="525" y="3"/>
                  </a:lnTo>
                  <a:lnTo>
                    <a:pt x="525" y="3"/>
                  </a:lnTo>
                  <a:lnTo>
                    <a:pt x="525" y="1"/>
                  </a:lnTo>
                  <a:lnTo>
                    <a:pt x="525" y="0"/>
                  </a:lnTo>
                  <a:lnTo>
                    <a:pt x="525" y="0"/>
                  </a:lnTo>
                  <a:lnTo>
                    <a:pt x="5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5" name="Freeform 285"/>
            <p:cNvSpPr>
              <a:spLocks/>
            </p:cNvSpPr>
            <p:nvPr/>
          </p:nvSpPr>
          <p:spPr bwMode="auto">
            <a:xfrm>
              <a:off x="715" y="3318"/>
              <a:ext cx="34" cy="313"/>
            </a:xfrm>
            <a:custGeom>
              <a:avLst/>
              <a:gdLst>
                <a:gd name="T0" fmla="*/ 30 w 68"/>
                <a:gd name="T1" fmla="*/ 0 h 626"/>
                <a:gd name="T2" fmla="*/ 38 w 68"/>
                <a:gd name="T3" fmla="*/ 44 h 626"/>
                <a:gd name="T4" fmla="*/ 44 w 68"/>
                <a:gd name="T5" fmla="*/ 89 h 626"/>
                <a:gd name="T6" fmla="*/ 49 w 68"/>
                <a:gd name="T7" fmla="*/ 132 h 626"/>
                <a:gd name="T8" fmla="*/ 56 w 68"/>
                <a:gd name="T9" fmla="*/ 176 h 626"/>
                <a:gd name="T10" fmla="*/ 62 w 68"/>
                <a:gd name="T11" fmla="*/ 224 h 626"/>
                <a:gd name="T12" fmla="*/ 65 w 68"/>
                <a:gd name="T13" fmla="*/ 273 h 626"/>
                <a:gd name="T14" fmla="*/ 65 w 68"/>
                <a:gd name="T15" fmla="*/ 321 h 626"/>
                <a:gd name="T16" fmla="*/ 62 w 68"/>
                <a:gd name="T17" fmla="*/ 370 h 626"/>
                <a:gd name="T18" fmla="*/ 58 w 68"/>
                <a:gd name="T19" fmla="*/ 402 h 626"/>
                <a:gd name="T20" fmla="*/ 54 w 68"/>
                <a:gd name="T21" fmla="*/ 435 h 626"/>
                <a:gd name="T22" fmla="*/ 48 w 68"/>
                <a:gd name="T23" fmla="*/ 467 h 626"/>
                <a:gd name="T24" fmla="*/ 41 w 68"/>
                <a:gd name="T25" fmla="*/ 500 h 626"/>
                <a:gd name="T26" fmla="*/ 38 w 68"/>
                <a:gd name="T27" fmla="*/ 516 h 626"/>
                <a:gd name="T28" fmla="*/ 33 w 68"/>
                <a:gd name="T29" fmla="*/ 532 h 626"/>
                <a:gd name="T30" fmla="*/ 29 w 68"/>
                <a:gd name="T31" fmla="*/ 548 h 626"/>
                <a:gd name="T32" fmla="*/ 24 w 68"/>
                <a:gd name="T33" fmla="*/ 564 h 626"/>
                <a:gd name="T34" fmla="*/ 18 w 68"/>
                <a:gd name="T35" fmla="*/ 580 h 626"/>
                <a:gd name="T36" fmla="*/ 14 w 68"/>
                <a:gd name="T37" fmla="*/ 596 h 626"/>
                <a:gd name="T38" fmla="*/ 7 w 68"/>
                <a:gd name="T39" fmla="*/ 611 h 626"/>
                <a:gd name="T40" fmla="*/ 0 w 68"/>
                <a:gd name="T41" fmla="*/ 626 h 626"/>
                <a:gd name="T42" fmla="*/ 0 w 68"/>
                <a:gd name="T43" fmla="*/ 626 h 626"/>
                <a:gd name="T44" fmla="*/ 1 w 68"/>
                <a:gd name="T45" fmla="*/ 626 h 626"/>
                <a:gd name="T46" fmla="*/ 1 w 68"/>
                <a:gd name="T47" fmla="*/ 626 h 626"/>
                <a:gd name="T48" fmla="*/ 1 w 68"/>
                <a:gd name="T49" fmla="*/ 626 h 626"/>
                <a:gd name="T50" fmla="*/ 15 w 68"/>
                <a:gd name="T51" fmla="*/ 596 h 626"/>
                <a:gd name="T52" fmla="*/ 26 w 68"/>
                <a:gd name="T53" fmla="*/ 564 h 626"/>
                <a:gd name="T54" fmla="*/ 37 w 68"/>
                <a:gd name="T55" fmla="*/ 532 h 626"/>
                <a:gd name="T56" fmla="*/ 45 w 68"/>
                <a:gd name="T57" fmla="*/ 497 h 626"/>
                <a:gd name="T58" fmla="*/ 52 w 68"/>
                <a:gd name="T59" fmla="*/ 464 h 626"/>
                <a:gd name="T60" fmla="*/ 57 w 68"/>
                <a:gd name="T61" fmla="*/ 431 h 626"/>
                <a:gd name="T62" fmla="*/ 62 w 68"/>
                <a:gd name="T63" fmla="*/ 396 h 626"/>
                <a:gd name="T64" fmla="*/ 65 w 68"/>
                <a:gd name="T65" fmla="*/ 363 h 626"/>
                <a:gd name="T66" fmla="*/ 68 w 68"/>
                <a:gd name="T67" fmla="*/ 318 h 626"/>
                <a:gd name="T68" fmla="*/ 68 w 68"/>
                <a:gd name="T69" fmla="*/ 272 h 626"/>
                <a:gd name="T70" fmla="*/ 64 w 68"/>
                <a:gd name="T71" fmla="*/ 227 h 626"/>
                <a:gd name="T72" fmla="*/ 58 w 68"/>
                <a:gd name="T73" fmla="*/ 182 h 626"/>
                <a:gd name="T74" fmla="*/ 53 w 68"/>
                <a:gd name="T75" fmla="*/ 137 h 626"/>
                <a:gd name="T76" fmla="*/ 47 w 68"/>
                <a:gd name="T77" fmla="*/ 91 h 626"/>
                <a:gd name="T78" fmla="*/ 40 w 68"/>
                <a:gd name="T79" fmla="*/ 46 h 626"/>
                <a:gd name="T80" fmla="*/ 32 w 68"/>
                <a:gd name="T81" fmla="*/ 0 h 626"/>
                <a:gd name="T82" fmla="*/ 31 w 68"/>
                <a:gd name="T83" fmla="*/ 0 h 626"/>
                <a:gd name="T84" fmla="*/ 31 w 68"/>
                <a:gd name="T85" fmla="*/ 0 h 626"/>
                <a:gd name="T86" fmla="*/ 30 w 68"/>
                <a:gd name="T87" fmla="*/ 0 h 626"/>
                <a:gd name="T88" fmla="*/ 30 w 68"/>
                <a:gd name="T89" fmla="*/ 0 h 626"/>
                <a:gd name="T90" fmla="*/ 30 w 68"/>
                <a:gd name="T91"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 h="626">
                  <a:moveTo>
                    <a:pt x="30" y="0"/>
                  </a:moveTo>
                  <a:lnTo>
                    <a:pt x="38" y="44"/>
                  </a:lnTo>
                  <a:lnTo>
                    <a:pt x="44" y="89"/>
                  </a:lnTo>
                  <a:lnTo>
                    <a:pt x="49" y="132"/>
                  </a:lnTo>
                  <a:lnTo>
                    <a:pt x="56" y="176"/>
                  </a:lnTo>
                  <a:lnTo>
                    <a:pt x="62" y="224"/>
                  </a:lnTo>
                  <a:lnTo>
                    <a:pt x="65" y="273"/>
                  </a:lnTo>
                  <a:lnTo>
                    <a:pt x="65" y="321"/>
                  </a:lnTo>
                  <a:lnTo>
                    <a:pt x="62" y="370"/>
                  </a:lnTo>
                  <a:lnTo>
                    <a:pt x="58" y="402"/>
                  </a:lnTo>
                  <a:lnTo>
                    <a:pt x="54" y="435"/>
                  </a:lnTo>
                  <a:lnTo>
                    <a:pt x="48" y="467"/>
                  </a:lnTo>
                  <a:lnTo>
                    <a:pt x="41" y="500"/>
                  </a:lnTo>
                  <a:lnTo>
                    <a:pt x="38" y="516"/>
                  </a:lnTo>
                  <a:lnTo>
                    <a:pt x="33" y="532"/>
                  </a:lnTo>
                  <a:lnTo>
                    <a:pt x="29" y="548"/>
                  </a:lnTo>
                  <a:lnTo>
                    <a:pt x="24" y="564"/>
                  </a:lnTo>
                  <a:lnTo>
                    <a:pt x="18" y="580"/>
                  </a:lnTo>
                  <a:lnTo>
                    <a:pt x="14" y="596"/>
                  </a:lnTo>
                  <a:lnTo>
                    <a:pt x="7" y="611"/>
                  </a:lnTo>
                  <a:lnTo>
                    <a:pt x="0" y="626"/>
                  </a:lnTo>
                  <a:lnTo>
                    <a:pt x="0" y="626"/>
                  </a:lnTo>
                  <a:lnTo>
                    <a:pt x="1" y="626"/>
                  </a:lnTo>
                  <a:lnTo>
                    <a:pt x="1" y="626"/>
                  </a:lnTo>
                  <a:lnTo>
                    <a:pt x="1" y="626"/>
                  </a:lnTo>
                  <a:lnTo>
                    <a:pt x="15" y="596"/>
                  </a:lnTo>
                  <a:lnTo>
                    <a:pt x="26" y="564"/>
                  </a:lnTo>
                  <a:lnTo>
                    <a:pt x="37" y="532"/>
                  </a:lnTo>
                  <a:lnTo>
                    <a:pt x="45" y="497"/>
                  </a:lnTo>
                  <a:lnTo>
                    <a:pt x="52" y="464"/>
                  </a:lnTo>
                  <a:lnTo>
                    <a:pt x="57" y="431"/>
                  </a:lnTo>
                  <a:lnTo>
                    <a:pt x="62" y="396"/>
                  </a:lnTo>
                  <a:lnTo>
                    <a:pt x="65" y="363"/>
                  </a:lnTo>
                  <a:lnTo>
                    <a:pt x="68" y="318"/>
                  </a:lnTo>
                  <a:lnTo>
                    <a:pt x="68" y="272"/>
                  </a:lnTo>
                  <a:lnTo>
                    <a:pt x="64" y="227"/>
                  </a:lnTo>
                  <a:lnTo>
                    <a:pt x="58" y="182"/>
                  </a:lnTo>
                  <a:lnTo>
                    <a:pt x="53" y="137"/>
                  </a:lnTo>
                  <a:lnTo>
                    <a:pt x="47" y="91"/>
                  </a:lnTo>
                  <a:lnTo>
                    <a:pt x="40" y="46"/>
                  </a:lnTo>
                  <a:lnTo>
                    <a:pt x="32" y="0"/>
                  </a:lnTo>
                  <a:lnTo>
                    <a:pt x="31" y="0"/>
                  </a:lnTo>
                  <a:lnTo>
                    <a:pt x="31" y="0"/>
                  </a:lnTo>
                  <a:lnTo>
                    <a:pt x="30" y="0"/>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6" name="Freeform 286"/>
            <p:cNvSpPr>
              <a:spLocks/>
            </p:cNvSpPr>
            <p:nvPr/>
          </p:nvSpPr>
          <p:spPr bwMode="auto">
            <a:xfrm>
              <a:off x="638" y="3245"/>
              <a:ext cx="94" cy="91"/>
            </a:xfrm>
            <a:custGeom>
              <a:avLst/>
              <a:gdLst>
                <a:gd name="T0" fmla="*/ 0 w 188"/>
                <a:gd name="T1" fmla="*/ 1 h 182"/>
                <a:gd name="T2" fmla="*/ 3 w 188"/>
                <a:gd name="T3" fmla="*/ 19 h 182"/>
                <a:gd name="T4" fmla="*/ 6 w 188"/>
                <a:gd name="T5" fmla="*/ 37 h 182"/>
                <a:gd name="T6" fmla="*/ 12 w 188"/>
                <a:gd name="T7" fmla="*/ 53 h 182"/>
                <a:gd name="T8" fmla="*/ 20 w 188"/>
                <a:gd name="T9" fmla="*/ 69 h 182"/>
                <a:gd name="T10" fmla="*/ 29 w 188"/>
                <a:gd name="T11" fmla="*/ 83 h 182"/>
                <a:gd name="T12" fmla="*/ 41 w 188"/>
                <a:gd name="T13" fmla="*/ 98 h 182"/>
                <a:gd name="T14" fmla="*/ 52 w 188"/>
                <a:gd name="T15" fmla="*/ 110 h 182"/>
                <a:gd name="T16" fmla="*/ 66 w 188"/>
                <a:gd name="T17" fmla="*/ 123 h 182"/>
                <a:gd name="T18" fmla="*/ 74 w 188"/>
                <a:gd name="T19" fmla="*/ 131 h 182"/>
                <a:gd name="T20" fmla="*/ 83 w 188"/>
                <a:gd name="T21" fmla="*/ 138 h 182"/>
                <a:gd name="T22" fmla="*/ 93 w 188"/>
                <a:gd name="T23" fmla="*/ 145 h 182"/>
                <a:gd name="T24" fmla="*/ 103 w 188"/>
                <a:gd name="T25" fmla="*/ 152 h 182"/>
                <a:gd name="T26" fmla="*/ 112 w 188"/>
                <a:gd name="T27" fmla="*/ 159 h 182"/>
                <a:gd name="T28" fmla="*/ 122 w 188"/>
                <a:gd name="T29" fmla="*/ 164 h 182"/>
                <a:gd name="T30" fmla="*/ 132 w 188"/>
                <a:gd name="T31" fmla="*/ 170 h 182"/>
                <a:gd name="T32" fmla="*/ 142 w 188"/>
                <a:gd name="T33" fmla="*/ 175 h 182"/>
                <a:gd name="T34" fmla="*/ 150 w 188"/>
                <a:gd name="T35" fmla="*/ 178 h 182"/>
                <a:gd name="T36" fmla="*/ 157 w 188"/>
                <a:gd name="T37" fmla="*/ 181 h 182"/>
                <a:gd name="T38" fmla="*/ 164 w 188"/>
                <a:gd name="T39" fmla="*/ 182 h 182"/>
                <a:gd name="T40" fmla="*/ 170 w 188"/>
                <a:gd name="T41" fmla="*/ 181 h 182"/>
                <a:gd name="T42" fmla="*/ 175 w 188"/>
                <a:gd name="T43" fmla="*/ 179 h 182"/>
                <a:gd name="T44" fmla="*/ 180 w 188"/>
                <a:gd name="T45" fmla="*/ 176 h 182"/>
                <a:gd name="T46" fmla="*/ 185 w 188"/>
                <a:gd name="T47" fmla="*/ 170 h 182"/>
                <a:gd name="T48" fmla="*/ 188 w 188"/>
                <a:gd name="T49" fmla="*/ 163 h 182"/>
                <a:gd name="T50" fmla="*/ 188 w 188"/>
                <a:gd name="T51" fmla="*/ 163 h 182"/>
                <a:gd name="T52" fmla="*/ 188 w 188"/>
                <a:gd name="T53" fmla="*/ 162 h 182"/>
                <a:gd name="T54" fmla="*/ 188 w 188"/>
                <a:gd name="T55" fmla="*/ 161 h 182"/>
                <a:gd name="T56" fmla="*/ 187 w 188"/>
                <a:gd name="T57" fmla="*/ 161 h 182"/>
                <a:gd name="T58" fmla="*/ 182 w 188"/>
                <a:gd name="T59" fmla="*/ 169 h 182"/>
                <a:gd name="T60" fmla="*/ 177 w 188"/>
                <a:gd name="T61" fmla="*/ 174 h 182"/>
                <a:gd name="T62" fmla="*/ 170 w 188"/>
                <a:gd name="T63" fmla="*/ 177 h 182"/>
                <a:gd name="T64" fmla="*/ 161 w 188"/>
                <a:gd name="T65" fmla="*/ 176 h 182"/>
                <a:gd name="T66" fmla="*/ 156 w 188"/>
                <a:gd name="T67" fmla="*/ 175 h 182"/>
                <a:gd name="T68" fmla="*/ 150 w 188"/>
                <a:gd name="T69" fmla="*/ 174 h 182"/>
                <a:gd name="T70" fmla="*/ 146 w 188"/>
                <a:gd name="T71" fmla="*/ 171 h 182"/>
                <a:gd name="T72" fmla="*/ 140 w 188"/>
                <a:gd name="T73" fmla="*/ 169 h 182"/>
                <a:gd name="T74" fmla="*/ 135 w 188"/>
                <a:gd name="T75" fmla="*/ 168 h 182"/>
                <a:gd name="T76" fmla="*/ 131 w 188"/>
                <a:gd name="T77" fmla="*/ 164 h 182"/>
                <a:gd name="T78" fmla="*/ 126 w 188"/>
                <a:gd name="T79" fmla="*/ 162 h 182"/>
                <a:gd name="T80" fmla="*/ 121 w 188"/>
                <a:gd name="T81" fmla="*/ 160 h 182"/>
                <a:gd name="T82" fmla="*/ 114 w 188"/>
                <a:gd name="T83" fmla="*/ 155 h 182"/>
                <a:gd name="T84" fmla="*/ 106 w 188"/>
                <a:gd name="T85" fmla="*/ 151 h 182"/>
                <a:gd name="T86" fmla="*/ 99 w 188"/>
                <a:gd name="T87" fmla="*/ 146 h 182"/>
                <a:gd name="T88" fmla="*/ 93 w 188"/>
                <a:gd name="T89" fmla="*/ 141 h 182"/>
                <a:gd name="T90" fmla="*/ 86 w 188"/>
                <a:gd name="T91" fmla="*/ 136 h 182"/>
                <a:gd name="T92" fmla="*/ 79 w 188"/>
                <a:gd name="T93" fmla="*/ 131 h 182"/>
                <a:gd name="T94" fmla="*/ 73 w 188"/>
                <a:gd name="T95" fmla="*/ 125 h 182"/>
                <a:gd name="T96" fmla="*/ 66 w 188"/>
                <a:gd name="T97" fmla="*/ 120 h 182"/>
                <a:gd name="T98" fmla="*/ 53 w 188"/>
                <a:gd name="T99" fmla="*/ 108 h 182"/>
                <a:gd name="T100" fmla="*/ 41 w 188"/>
                <a:gd name="T101" fmla="*/ 95 h 182"/>
                <a:gd name="T102" fmla="*/ 30 w 188"/>
                <a:gd name="T103" fmla="*/ 82 h 182"/>
                <a:gd name="T104" fmla="*/ 21 w 188"/>
                <a:gd name="T105" fmla="*/ 67 h 182"/>
                <a:gd name="T106" fmla="*/ 13 w 188"/>
                <a:gd name="T107" fmla="*/ 52 h 182"/>
                <a:gd name="T108" fmla="*/ 7 w 188"/>
                <a:gd name="T109" fmla="*/ 36 h 182"/>
                <a:gd name="T110" fmla="*/ 4 w 188"/>
                <a:gd name="T111" fmla="*/ 18 h 182"/>
                <a:gd name="T112" fmla="*/ 2 w 188"/>
                <a:gd name="T113" fmla="*/ 1 h 182"/>
                <a:gd name="T114" fmla="*/ 2 w 188"/>
                <a:gd name="T115" fmla="*/ 0 h 182"/>
                <a:gd name="T116" fmla="*/ 2 w 188"/>
                <a:gd name="T117" fmla="*/ 0 h 182"/>
                <a:gd name="T118" fmla="*/ 0 w 188"/>
                <a:gd name="T119" fmla="*/ 0 h 182"/>
                <a:gd name="T120" fmla="*/ 0 w 188"/>
                <a:gd name="T121" fmla="*/ 1 h 182"/>
                <a:gd name="T122" fmla="*/ 0 w 188"/>
                <a:gd name="T123" fmla="*/ 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2">
                  <a:moveTo>
                    <a:pt x="0" y="1"/>
                  </a:moveTo>
                  <a:lnTo>
                    <a:pt x="3" y="19"/>
                  </a:lnTo>
                  <a:lnTo>
                    <a:pt x="6" y="37"/>
                  </a:lnTo>
                  <a:lnTo>
                    <a:pt x="12" y="53"/>
                  </a:lnTo>
                  <a:lnTo>
                    <a:pt x="20" y="69"/>
                  </a:lnTo>
                  <a:lnTo>
                    <a:pt x="29" y="83"/>
                  </a:lnTo>
                  <a:lnTo>
                    <a:pt x="41" y="98"/>
                  </a:lnTo>
                  <a:lnTo>
                    <a:pt x="52" y="110"/>
                  </a:lnTo>
                  <a:lnTo>
                    <a:pt x="66" y="123"/>
                  </a:lnTo>
                  <a:lnTo>
                    <a:pt x="74" y="131"/>
                  </a:lnTo>
                  <a:lnTo>
                    <a:pt x="83" y="138"/>
                  </a:lnTo>
                  <a:lnTo>
                    <a:pt x="93" y="145"/>
                  </a:lnTo>
                  <a:lnTo>
                    <a:pt x="103" y="152"/>
                  </a:lnTo>
                  <a:lnTo>
                    <a:pt x="112" y="159"/>
                  </a:lnTo>
                  <a:lnTo>
                    <a:pt x="122" y="164"/>
                  </a:lnTo>
                  <a:lnTo>
                    <a:pt x="132" y="170"/>
                  </a:lnTo>
                  <a:lnTo>
                    <a:pt x="142" y="175"/>
                  </a:lnTo>
                  <a:lnTo>
                    <a:pt x="150" y="178"/>
                  </a:lnTo>
                  <a:lnTo>
                    <a:pt x="157" y="181"/>
                  </a:lnTo>
                  <a:lnTo>
                    <a:pt x="164" y="182"/>
                  </a:lnTo>
                  <a:lnTo>
                    <a:pt x="170" y="181"/>
                  </a:lnTo>
                  <a:lnTo>
                    <a:pt x="175" y="179"/>
                  </a:lnTo>
                  <a:lnTo>
                    <a:pt x="180" y="176"/>
                  </a:lnTo>
                  <a:lnTo>
                    <a:pt x="185" y="170"/>
                  </a:lnTo>
                  <a:lnTo>
                    <a:pt x="188" y="163"/>
                  </a:lnTo>
                  <a:lnTo>
                    <a:pt x="188" y="163"/>
                  </a:lnTo>
                  <a:lnTo>
                    <a:pt x="188" y="162"/>
                  </a:lnTo>
                  <a:lnTo>
                    <a:pt x="188" y="161"/>
                  </a:lnTo>
                  <a:lnTo>
                    <a:pt x="187" y="161"/>
                  </a:lnTo>
                  <a:lnTo>
                    <a:pt x="182" y="169"/>
                  </a:lnTo>
                  <a:lnTo>
                    <a:pt x="177" y="174"/>
                  </a:lnTo>
                  <a:lnTo>
                    <a:pt x="170" y="177"/>
                  </a:lnTo>
                  <a:lnTo>
                    <a:pt x="161" y="176"/>
                  </a:lnTo>
                  <a:lnTo>
                    <a:pt x="156" y="175"/>
                  </a:lnTo>
                  <a:lnTo>
                    <a:pt x="150" y="174"/>
                  </a:lnTo>
                  <a:lnTo>
                    <a:pt x="146" y="171"/>
                  </a:lnTo>
                  <a:lnTo>
                    <a:pt x="140" y="169"/>
                  </a:lnTo>
                  <a:lnTo>
                    <a:pt x="135" y="168"/>
                  </a:lnTo>
                  <a:lnTo>
                    <a:pt x="131" y="164"/>
                  </a:lnTo>
                  <a:lnTo>
                    <a:pt x="126" y="162"/>
                  </a:lnTo>
                  <a:lnTo>
                    <a:pt x="121" y="160"/>
                  </a:lnTo>
                  <a:lnTo>
                    <a:pt x="114" y="155"/>
                  </a:lnTo>
                  <a:lnTo>
                    <a:pt x="106" y="151"/>
                  </a:lnTo>
                  <a:lnTo>
                    <a:pt x="99" y="146"/>
                  </a:lnTo>
                  <a:lnTo>
                    <a:pt x="93" y="141"/>
                  </a:lnTo>
                  <a:lnTo>
                    <a:pt x="86" y="136"/>
                  </a:lnTo>
                  <a:lnTo>
                    <a:pt x="79" y="131"/>
                  </a:lnTo>
                  <a:lnTo>
                    <a:pt x="73" y="125"/>
                  </a:lnTo>
                  <a:lnTo>
                    <a:pt x="66" y="120"/>
                  </a:lnTo>
                  <a:lnTo>
                    <a:pt x="53" y="108"/>
                  </a:lnTo>
                  <a:lnTo>
                    <a:pt x="41" y="95"/>
                  </a:lnTo>
                  <a:lnTo>
                    <a:pt x="30" y="82"/>
                  </a:lnTo>
                  <a:lnTo>
                    <a:pt x="21" y="67"/>
                  </a:lnTo>
                  <a:lnTo>
                    <a:pt x="13" y="52"/>
                  </a:lnTo>
                  <a:lnTo>
                    <a:pt x="7" y="36"/>
                  </a:lnTo>
                  <a:lnTo>
                    <a:pt x="4" y="18"/>
                  </a:lnTo>
                  <a:lnTo>
                    <a:pt x="2" y="1"/>
                  </a:lnTo>
                  <a:lnTo>
                    <a:pt x="2" y="0"/>
                  </a:lnTo>
                  <a:lnTo>
                    <a:pt x="2"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7" name="Freeform 287"/>
            <p:cNvSpPr>
              <a:spLocks/>
            </p:cNvSpPr>
            <p:nvPr/>
          </p:nvSpPr>
          <p:spPr bwMode="auto">
            <a:xfrm>
              <a:off x="685" y="3332"/>
              <a:ext cx="25" cy="49"/>
            </a:xfrm>
            <a:custGeom>
              <a:avLst/>
              <a:gdLst>
                <a:gd name="T0" fmla="*/ 0 w 50"/>
                <a:gd name="T1" fmla="*/ 98 h 98"/>
                <a:gd name="T2" fmla="*/ 9 w 50"/>
                <a:gd name="T3" fmla="*/ 91 h 98"/>
                <a:gd name="T4" fmla="*/ 18 w 50"/>
                <a:gd name="T5" fmla="*/ 80 h 98"/>
                <a:gd name="T6" fmla="*/ 25 w 50"/>
                <a:gd name="T7" fmla="*/ 71 h 98"/>
                <a:gd name="T8" fmla="*/ 30 w 50"/>
                <a:gd name="T9" fmla="*/ 61 h 98"/>
                <a:gd name="T10" fmla="*/ 37 w 50"/>
                <a:gd name="T11" fmla="*/ 47 h 98"/>
                <a:gd name="T12" fmla="*/ 42 w 50"/>
                <a:gd name="T13" fmla="*/ 32 h 98"/>
                <a:gd name="T14" fmla="*/ 47 w 50"/>
                <a:gd name="T15" fmla="*/ 18 h 98"/>
                <a:gd name="T16" fmla="*/ 50 w 50"/>
                <a:gd name="T17" fmla="*/ 3 h 98"/>
                <a:gd name="T18" fmla="*/ 50 w 50"/>
                <a:gd name="T19" fmla="*/ 2 h 98"/>
                <a:gd name="T20" fmla="*/ 49 w 50"/>
                <a:gd name="T21" fmla="*/ 0 h 98"/>
                <a:gd name="T22" fmla="*/ 48 w 50"/>
                <a:gd name="T23" fmla="*/ 0 h 98"/>
                <a:gd name="T24" fmla="*/ 47 w 50"/>
                <a:gd name="T25" fmla="*/ 1 h 98"/>
                <a:gd name="T26" fmla="*/ 43 w 50"/>
                <a:gd name="T27" fmla="*/ 14 h 98"/>
                <a:gd name="T28" fmla="*/ 39 w 50"/>
                <a:gd name="T29" fmla="*/ 26 h 98"/>
                <a:gd name="T30" fmla="*/ 35 w 50"/>
                <a:gd name="T31" fmla="*/ 40 h 98"/>
                <a:gd name="T32" fmla="*/ 31 w 50"/>
                <a:gd name="T33" fmla="*/ 53 h 98"/>
                <a:gd name="T34" fmla="*/ 25 w 50"/>
                <a:gd name="T35" fmla="*/ 65 h 98"/>
                <a:gd name="T36" fmla="*/ 18 w 50"/>
                <a:gd name="T37" fmla="*/ 77 h 98"/>
                <a:gd name="T38" fmla="*/ 10 w 50"/>
                <a:gd name="T39" fmla="*/ 86 h 98"/>
                <a:gd name="T40" fmla="*/ 0 w 50"/>
                <a:gd name="T41" fmla="*/ 95 h 98"/>
                <a:gd name="T42" fmla="*/ 0 w 50"/>
                <a:gd name="T43" fmla="*/ 95 h 98"/>
                <a:gd name="T44" fmla="*/ 0 w 50"/>
                <a:gd name="T45" fmla="*/ 96 h 98"/>
                <a:gd name="T46" fmla="*/ 0 w 50"/>
                <a:gd name="T47" fmla="*/ 98 h 98"/>
                <a:gd name="T48" fmla="*/ 0 w 50"/>
                <a:gd name="T49" fmla="*/ 98 h 98"/>
                <a:gd name="T50" fmla="*/ 0 w 50"/>
                <a:gd name="T5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8">
                  <a:moveTo>
                    <a:pt x="0" y="98"/>
                  </a:moveTo>
                  <a:lnTo>
                    <a:pt x="9" y="91"/>
                  </a:lnTo>
                  <a:lnTo>
                    <a:pt x="18" y="80"/>
                  </a:lnTo>
                  <a:lnTo>
                    <a:pt x="25" y="71"/>
                  </a:lnTo>
                  <a:lnTo>
                    <a:pt x="30" y="61"/>
                  </a:lnTo>
                  <a:lnTo>
                    <a:pt x="37" y="47"/>
                  </a:lnTo>
                  <a:lnTo>
                    <a:pt x="42" y="32"/>
                  </a:lnTo>
                  <a:lnTo>
                    <a:pt x="47" y="18"/>
                  </a:lnTo>
                  <a:lnTo>
                    <a:pt x="50" y="3"/>
                  </a:lnTo>
                  <a:lnTo>
                    <a:pt x="50" y="2"/>
                  </a:lnTo>
                  <a:lnTo>
                    <a:pt x="49" y="0"/>
                  </a:lnTo>
                  <a:lnTo>
                    <a:pt x="48" y="0"/>
                  </a:lnTo>
                  <a:lnTo>
                    <a:pt x="47" y="1"/>
                  </a:lnTo>
                  <a:lnTo>
                    <a:pt x="43" y="14"/>
                  </a:lnTo>
                  <a:lnTo>
                    <a:pt x="39" y="26"/>
                  </a:lnTo>
                  <a:lnTo>
                    <a:pt x="35" y="40"/>
                  </a:lnTo>
                  <a:lnTo>
                    <a:pt x="31" y="53"/>
                  </a:lnTo>
                  <a:lnTo>
                    <a:pt x="25" y="65"/>
                  </a:lnTo>
                  <a:lnTo>
                    <a:pt x="18" y="77"/>
                  </a:lnTo>
                  <a:lnTo>
                    <a:pt x="10" y="86"/>
                  </a:lnTo>
                  <a:lnTo>
                    <a:pt x="0" y="95"/>
                  </a:lnTo>
                  <a:lnTo>
                    <a:pt x="0" y="95"/>
                  </a:lnTo>
                  <a:lnTo>
                    <a:pt x="0" y="96"/>
                  </a:lnTo>
                  <a:lnTo>
                    <a:pt x="0" y="98"/>
                  </a:lnTo>
                  <a:lnTo>
                    <a:pt x="0" y="98"/>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8" name="Freeform 288"/>
            <p:cNvSpPr>
              <a:spLocks/>
            </p:cNvSpPr>
            <p:nvPr/>
          </p:nvSpPr>
          <p:spPr bwMode="auto">
            <a:xfrm>
              <a:off x="708" y="3330"/>
              <a:ext cx="33" cy="61"/>
            </a:xfrm>
            <a:custGeom>
              <a:avLst/>
              <a:gdLst>
                <a:gd name="T0" fmla="*/ 1 w 67"/>
                <a:gd name="T1" fmla="*/ 4 h 121"/>
                <a:gd name="T2" fmla="*/ 10 w 67"/>
                <a:gd name="T3" fmla="*/ 17 h 121"/>
                <a:gd name="T4" fmla="*/ 18 w 67"/>
                <a:gd name="T5" fmla="*/ 31 h 121"/>
                <a:gd name="T6" fmla="*/ 27 w 67"/>
                <a:gd name="T7" fmla="*/ 46 h 121"/>
                <a:gd name="T8" fmla="*/ 35 w 67"/>
                <a:gd name="T9" fmla="*/ 60 h 121"/>
                <a:gd name="T10" fmla="*/ 44 w 67"/>
                <a:gd name="T11" fmla="*/ 74 h 121"/>
                <a:gd name="T12" fmla="*/ 52 w 67"/>
                <a:gd name="T13" fmla="*/ 89 h 121"/>
                <a:gd name="T14" fmla="*/ 59 w 67"/>
                <a:gd name="T15" fmla="*/ 104 h 121"/>
                <a:gd name="T16" fmla="*/ 64 w 67"/>
                <a:gd name="T17" fmla="*/ 120 h 121"/>
                <a:gd name="T18" fmla="*/ 65 w 67"/>
                <a:gd name="T19" fmla="*/ 121 h 121"/>
                <a:gd name="T20" fmla="*/ 65 w 67"/>
                <a:gd name="T21" fmla="*/ 121 h 121"/>
                <a:gd name="T22" fmla="*/ 67 w 67"/>
                <a:gd name="T23" fmla="*/ 121 h 121"/>
                <a:gd name="T24" fmla="*/ 67 w 67"/>
                <a:gd name="T25" fmla="*/ 119 h 121"/>
                <a:gd name="T26" fmla="*/ 62 w 67"/>
                <a:gd name="T27" fmla="*/ 103 h 121"/>
                <a:gd name="T28" fmla="*/ 55 w 67"/>
                <a:gd name="T29" fmla="*/ 88 h 121"/>
                <a:gd name="T30" fmla="*/ 47 w 67"/>
                <a:gd name="T31" fmla="*/ 73 h 121"/>
                <a:gd name="T32" fmla="*/ 39 w 67"/>
                <a:gd name="T33" fmla="*/ 58 h 121"/>
                <a:gd name="T34" fmla="*/ 30 w 67"/>
                <a:gd name="T35" fmla="*/ 44 h 121"/>
                <a:gd name="T36" fmla="*/ 21 w 67"/>
                <a:gd name="T37" fmla="*/ 30 h 121"/>
                <a:gd name="T38" fmla="*/ 11 w 67"/>
                <a:gd name="T39" fmla="*/ 15 h 121"/>
                <a:gd name="T40" fmla="*/ 2 w 67"/>
                <a:gd name="T41" fmla="*/ 1 h 121"/>
                <a:gd name="T42" fmla="*/ 1 w 67"/>
                <a:gd name="T43" fmla="*/ 0 h 121"/>
                <a:gd name="T44" fmla="*/ 0 w 67"/>
                <a:gd name="T45" fmla="*/ 1 h 121"/>
                <a:gd name="T46" fmla="*/ 0 w 67"/>
                <a:gd name="T47" fmla="*/ 2 h 121"/>
                <a:gd name="T48" fmla="*/ 1 w 67"/>
                <a:gd name="T49" fmla="*/ 4 h 121"/>
                <a:gd name="T50" fmla="*/ 1 w 67"/>
                <a:gd name="T51"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121">
                  <a:moveTo>
                    <a:pt x="1" y="4"/>
                  </a:moveTo>
                  <a:lnTo>
                    <a:pt x="10" y="17"/>
                  </a:lnTo>
                  <a:lnTo>
                    <a:pt x="18" y="31"/>
                  </a:lnTo>
                  <a:lnTo>
                    <a:pt x="27" y="46"/>
                  </a:lnTo>
                  <a:lnTo>
                    <a:pt x="35" y="60"/>
                  </a:lnTo>
                  <a:lnTo>
                    <a:pt x="44" y="74"/>
                  </a:lnTo>
                  <a:lnTo>
                    <a:pt x="52" y="89"/>
                  </a:lnTo>
                  <a:lnTo>
                    <a:pt x="59" y="104"/>
                  </a:lnTo>
                  <a:lnTo>
                    <a:pt x="64" y="120"/>
                  </a:lnTo>
                  <a:lnTo>
                    <a:pt x="65" y="121"/>
                  </a:lnTo>
                  <a:lnTo>
                    <a:pt x="65" y="121"/>
                  </a:lnTo>
                  <a:lnTo>
                    <a:pt x="67" y="121"/>
                  </a:lnTo>
                  <a:lnTo>
                    <a:pt x="67" y="119"/>
                  </a:lnTo>
                  <a:lnTo>
                    <a:pt x="62" y="103"/>
                  </a:lnTo>
                  <a:lnTo>
                    <a:pt x="55" y="88"/>
                  </a:lnTo>
                  <a:lnTo>
                    <a:pt x="47" y="73"/>
                  </a:lnTo>
                  <a:lnTo>
                    <a:pt x="39" y="58"/>
                  </a:lnTo>
                  <a:lnTo>
                    <a:pt x="30" y="44"/>
                  </a:lnTo>
                  <a:lnTo>
                    <a:pt x="21" y="30"/>
                  </a:lnTo>
                  <a:lnTo>
                    <a:pt x="11" y="15"/>
                  </a:lnTo>
                  <a:lnTo>
                    <a:pt x="2" y="1"/>
                  </a:lnTo>
                  <a:lnTo>
                    <a:pt x="1" y="0"/>
                  </a:lnTo>
                  <a:lnTo>
                    <a:pt x="0" y="1"/>
                  </a:lnTo>
                  <a:lnTo>
                    <a:pt x="0" y="2"/>
                  </a:lnTo>
                  <a:lnTo>
                    <a:pt x="1"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49" name="Freeform 289"/>
            <p:cNvSpPr>
              <a:spLocks/>
            </p:cNvSpPr>
            <p:nvPr/>
          </p:nvSpPr>
          <p:spPr bwMode="auto">
            <a:xfrm>
              <a:off x="778" y="3605"/>
              <a:ext cx="35" cy="84"/>
            </a:xfrm>
            <a:custGeom>
              <a:avLst/>
              <a:gdLst>
                <a:gd name="T0" fmla="*/ 20 w 69"/>
                <a:gd name="T1" fmla="*/ 0 h 170"/>
                <a:gd name="T2" fmla="*/ 8 w 69"/>
                <a:gd name="T3" fmla="*/ 30 h 170"/>
                <a:gd name="T4" fmla="*/ 0 w 69"/>
                <a:gd name="T5" fmla="*/ 59 h 170"/>
                <a:gd name="T6" fmla="*/ 0 w 69"/>
                <a:gd name="T7" fmla="*/ 89 h 170"/>
                <a:gd name="T8" fmla="*/ 10 w 69"/>
                <a:gd name="T9" fmla="*/ 121 h 170"/>
                <a:gd name="T10" fmla="*/ 14 w 69"/>
                <a:gd name="T11" fmla="*/ 131 h 170"/>
                <a:gd name="T12" fmla="*/ 20 w 69"/>
                <a:gd name="T13" fmla="*/ 140 h 170"/>
                <a:gd name="T14" fmla="*/ 27 w 69"/>
                <a:gd name="T15" fmla="*/ 148 h 170"/>
                <a:gd name="T16" fmla="*/ 34 w 69"/>
                <a:gd name="T17" fmla="*/ 155 h 170"/>
                <a:gd name="T18" fmla="*/ 42 w 69"/>
                <a:gd name="T19" fmla="*/ 162 h 170"/>
                <a:gd name="T20" fmla="*/ 50 w 69"/>
                <a:gd name="T21" fmla="*/ 166 h 170"/>
                <a:gd name="T22" fmla="*/ 59 w 69"/>
                <a:gd name="T23" fmla="*/ 169 h 170"/>
                <a:gd name="T24" fmla="*/ 69 w 69"/>
                <a:gd name="T25" fmla="*/ 170 h 170"/>
                <a:gd name="T26" fmla="*/ 69 w 69"/>
                <a:gd name="T27" fmla="*/ 170 h 170"/>
                <a:gd name="T28" fmla="*/ 69 w 69"/>
                <a:gd name="T29" fmla="*/ 167 h 170"/>
                <a:gd name="T30" fmla="*/ 68 w 69"/>
                <a:gd name="T31" fmla="*/ 166 h 170"/>
                <a:gd name="T32" fmla="*/ 67 w 69"/>
                <a:gd name="T33" fmla="*/ 165 h 170"/>
                <a:gd name="T34" fmla="*/ 54 w 69"/>
                <a:gd name="T35" fmla="*/ 163 h 170"/>
                <a:gd name="T36" fmla="*/ 43 w 69"/>
                <a:gd name="T37" fmla="*/ 157 h 170"/>
                <a:gd name="T38" fmla="*/ 34 w 69"/>
                <a:gd name="T39" fmla="*/ 150 h 170"/>
                <a:gd name="T40" fmla="*/ 26 w 69"/>
                <a:gd name="T41" fmla="*/ 142 h 170"/>
                <a:gd name="T42" fmla="*/ 19 w 69"/>
                <a:gd name="T43" fmla="*/ 133 h 170"/>
                <a:gd name="T44" fmla="*/ 13 w 69"/>
                <a:gd name="T45" fmla="*/ 121 h 170"/>
                <a:gd name="T46" fmla="*/ 8 w 69"/>
                <a:gd name="T47" fmla="*/ 110 h 170"/>
                <a:gd name="T48" fmla="*/ 5 w 69"/>
                <a:gd name="T49" fmla="*/ 97 h 170"/>
                <a:gd name="T50" fmla="*/ 1 w 69"/>
                <a:gd name="T51" fmla="*/ 73 h 170"/>
                <a:gd name="T52" fmla="*/ 5 w 69"/>
                <a:gd name="T53" fmla="*/ 48 h 170"/>
                <a:gd name="T54" fmla="*/ 12 w 69"/>
                <a:gd name="T55" fmla="*/ 23 h 170"/>
                <a:gd name="T56" fmla="*/ 21 w 69"/>
                <a:gd name="T57" fmla="*/ 2 h 170"/>
                <a:gd name="T58" fmla="*/ 21 w 69"/>
                <a:gd name="T59" fmla="*/ 0 h 170"/>
                <a:gd name="T60" fmla="*/ 21 w 69"/>
                <a:gd name="T61" fmla="*/ 0 h 170"/>
                <a:gd name="T62" fmla="*/ 20 w 69"/>
                <a:gd name="T63" fmla="*/ 0 h 170"/>
                <a:gd name="T64" fmla="*/ 20 w 69"/>
                <a:gd name="T65" fmla="*/ 0 h 170"/>
                <a:gd name="T66" fmla="*/ 20 w 69"/>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170">
                  <a:moveTo>
                    <a:pt x="20" y="0"/>
                  </a:moveTo>
                  <a:lnTo>
                    <a:pt x="8" y="30"/>
                  </a:lnTo>
                  <a:lnTo>
                    <a:pt x="0" y="59"/>
                  </a:lnTo>
                  <a:lnTo>
                    <a:pt x="0" y="89"/>
                  </a:lnTo>
                  <a:lnTo>
                    <a:pt x="10" y="121"/>
                  </a:lnTo>
                  <a:lnTo>
                    <a:pt x="14" y="131"/>
                  </a:lnTo>
                  <a:lnTo>
                    <a:pt x="20" y="140"/>
                  </a:lnTo>
                  <a:lnTo>
                    <a:pt x="27" y="148"/>
                  </a:lnTo>
                  <a:lnTo>
                    <a:pt x="34" y="155"/>
                  </a:lnTo>
                  <a:lnTo>
                    <a:pt x="42" y="162"/>
                  </a:lnTo>
                  <a:lnTo>
                    <a:pt x="50" y="166"/>
                  </a:lnTo>
                  <a:lnTo>
                    <a:pt x="59" y="169"/>
                  </a:lnTo>
                  <a:lnTo>
                    <a:pt x="69" y="170"/>
                  </a:lnTo>
                  <a:lnTo>
                    <a:pt x="69" y="170"/>
                  </a:lnTo>
                  <a:lnTo>
                    <a:pt x="69" y="167"/>
                  </a:lnTo>
                  <a:lnTo>
                    <a:pt x="68" y="166"/>
                  </a:lnTo>
                  <a:lnTo>
                    <a:pt x="67" y="165"/>
                  </a:lnTo>
                  <a:lnTo>
                    <a:pt x="54" y="163"/>
                  </a:lnTo>
                  <a:lnTo>
                    <a:pt x="43" y="157"/>
                  </a:lnTo>
                  <a:lnTo>
                    <a:pt x="34" y="150"/>
                  </a:lnTo>
                  <a:lnTo>
                    <a:pt x="26" y="142"/>
                  </a:lnTo>
                  <a:lnTo>
                    <a:pt x="19" y="133"/>
                  </a:lnTo>
                  <a:lnTo>
                    <a:pt x="13" y="121"/>
                  </a:lnTo>
                  <a:lnTo>
                    <a:pt x="8" y="110"/>
                  </a:lnTo>
                  <a:lnTo>
                    <a:pt x="5" y="97"/>
                  </a:lnTo>
                  <a:lnTo>
                    <a:pt x="1" y="73"/>
                  </a:lnTo>
                  <a:lnTo>
                    <a:pt x="5" y="48"/>
                  </a:lnTo>
                  <a:lnTo>
                    <a:pt x="12" y="23"/>
                  </a:lnTo>
                  <a:lnTo>
                    <a:pt x="21" y="2"/>
                  </a:lnTo>
                  <a:lnTo>
                    <a:pt x="21" y="0"/>
                  </a:lnTo>
                  <a:lnTo>
                    <a:pt x="21" y="0"/>
                  </a:lnTo>
                  <a:lnTo>
                    <a:pt x="20" y="0"/>
                  </a:lnTo>
                  <a:lnTo>
                    <a:pt x="20"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0" name="Freeform 290"/>
            <p:cNvSpPr>
              <a:spLocks/>
            </p:cNvSpPr>
            <p:nvPr/>
          </p:nvSpPr>
          <p:spPr bwMode="auto">
            <a:xfrm>
              <a:off x="798" y="3603"/>
              <a:ext cx="23" cy="74"/>
            </a:xfrm>
            <a:custGeom>
              <a:avLst/>
              <a:gdLst>
                <a:gd name="T0" fmla="*/ 21 w 48"/>
                <a:gd name="T1" fmla="*/ 39 h 147"/>
                <a:gd name="T2" fmla="*/ 29 w 48"/>
                <a:gd name="T3" fmla="*/ 40 h 147"/>
                <a:gd name="T4" fmla="*/ 36 w 48"/>
                <a:gd name="T5" fmla="*/ 36 h 147"/>
                <a:gd name="T6" fmla="*/ 38 w 48"/>
                <a:gd name="T7" fmla="*/ 28 h 147"/>
                <a:gd name="T8" fmla="*/ 40 w 48"/>
                <a:gd name="T9" fmla="*/ 17 h 147"/>
                <a:gd name="T10" fmla="*/ 37 w 48"/>
                <a:gd name="T11" fmla="*/ 5 h 147"/>
                <a:gd name="T12" fmla="*/ 33 w 48"/>
                <a:gd name="T13" fmla="*/ 0 h 147"/>
                <a:gd name="T14" fmla="*/ 27 w 48"/>
                <a:gd name="T15" fmla="*/ 3 h 147"/>
                <a:gd name="T16" fmla="*/ 21 w 48"/>
                <a:gd name="T17" fmla="*/ 13 h 147"/>
                <a:gd name="T18" fmla="*/ 14 w 48"/>
                <a:gd name="T19" fmla="*/ 23 h 147"/>
                <a:gd name="T20" fmla="*/ 9 w 48"/>
                <a:gd name="T21" fmla="*/ 36 h 147"/>
                <a:gd name="T22" fmla="*/ 5 w 48"/>
                <a:gd name="T23" fmla="*/ 46 h 147"/>
                <a:gd name="T24" fmla="*/ 3 w 48"/>
                <a:gd name="T25" fmla="*/ 53 h 147"/>
                <a:gd name="T26" fmla="*/ 2 w 48"/>
                <a:gd name="T27" fmla="*/ 61 h 147"/>
                <a:gd name="T28" fmla="*/ 0 w 48"/>
                <a:gd name="T29" fmla="*/ 70 h 147"/>
                <a:gd name="T30" fmla="*/ 0 w 48"/>
                <a:gd name="T31" fmla="*/ 78 h 147"/>
                <a:gd name="T32" fmla="*/ 2 w 48"/>
                <a:gd name="T33" fmla="*/ 87 h 147"/>
                <a:gd name="T34" fmla="*/ 4 w 48"/>
                <a:gd name="T35" fmla="*/ 97 h 147"/>
                <a:gd name="T36" fmla="*/ 7 w 48"/>
                <a:gd name="T37" fmla="*/ 106 h 147"/>
                <a:gd name="T38" fmla="*/ 12 w 48"/>
                <a:gd name="T39" fmla="*/ 115 h 147"/>
                <a:gd name="T40" fmla="*/ 17 w 48"/>
                <a:gd name="T41" fmla="*/ 123 h 147"/>
                <a:gd name="T42" fmla="*/ 22 w 48"/>
                <a:gd name="T43" fmla="*/ 130 h 147"/>
                <a:gd name="T44" fmla="*/ 29 w 48"/>
                <a:gd name="T45" fmla="*/ 137 h 147"/>
                <a:gd name="T46" fmla="*/ 37 w 48"/>
                <a:gd name="T47" fmla="*/ 143 h 147"/>
                <a:gd name="T48" fmla="*/ 45 w 48"/>
                <a:gd name="T49" fmla="*/ 147 h 147"/>
                <a:gd name="T50" fmla="*/ 47 w 48"/>
                <a:gd name="T51" fmla="*/ 147 h 147"/>
                <a:gd name="T52" fmla="*/ 48 w 48"/>
                <a:gd name="T53" fmla="*/ 146 h 147"/>
                <a:gd name="T54" fmla="*/ 48 w 48"/>
                <a:gd name="T55" fmla="*/ 144 h 147"/>
                <a:gd name="T56" fmla="*/ 48 w 48"/>
                <a:gd name="T57" fmla="*/ 143 h 147"/>
                <a:gd name="T58" fmla="*/ 40 w 48"/>
                <a:gd name="T59" fmla="*/ 137 h 147"/>
                <a:gd name="T60" fmla="*/ 33 w 48"/>
                <a:gd name="T61" fmla="*/ 130 h 147"/>
                <a:gd name="T62" fmla="*/ 26 w 48"/>
                <a:gd name="T63" fmla="*/ 123 h 147"/>
                <a:gd name="T64" fmla="*/ 19 w 48"/>
                <a:gd name="T65" fmla="*/ 116 h 147"/>
                <a:gd name="T66" fmla="*/ 14 w 48"/>
                <a:gd name="T67" fmla="*/ 108 h 147"/>
                <a:gd name="T68" fmla="*/ 10 w 48"/>
                <a:gd name="T69" fmla="*/ 100 h 147"/>
                <a:gd name="T70" fmla="*/ 6 w 48"/>
                <a:gd name="T71" fmla="*/ 91 h 147"/>
                <a:gd name="T72" fmla="*/ 4 w 48"/>
                <a:gd name="T73" fmla="*/ 81 h 147"/>
                <a:gd name="T74" fmla="*/ 4 w 48"/>
                <a:gd name="T75" fmla="*/ 69 h 147"/>
                <a:gd name="T76" fmla="*/ 5 w 48"/>
                <a:gd name="T77" fmla="*/ 59 h 147"/>
                <a:gd name="T78" fmla="*/ 7 w 48"/>
                <a:gd name="T79" fmla="*/ 47 h 147"/>
                <a:gd name="T80" fmla="*/ 11 w 48"/>
                <a:gd name="T81" fmla="*/ 37 h 147"/>
                <a:gd name="T82" fmla="*/ 12 w 48"/>
                <a:gd name="T83" fmla="*/ 33 h 147"/>
                <a:gd name="T84" fmla="*/ 14 w 48"/>
                <a:gd name="T85" fmla="*/ 30 h 147"/>
                <a:gd name="T86" fmla="*/ 15 w 48"/>
                <a:gd name="T87" fmla="*/ 28 h 147"/>
                <a:gd name="T88" fmla="*/ 17 w 48"/>
                <a:gd name="T89" fmla="*/ 24 h 147"/>
                <a:gd name="T90" fmla="*/ 28 w 48"/>
                <a:gd name="T91" fmla="*/ 9 h 147"/>
                <a:gd name="T92" fmla="*/ 35 w 48"/>
                <a:gd name="T93" fmla="*/ 16 h 147"/>
                <a:gd name="T94" fmla="*/ 35 w 48"/>
                <a:gd name="T95" fmla="*/ 31 h 147"/>
                <a:gd name="T96" fmla="*/ 22 w 48"/>
                <a:gd name="T97" fmla="*/ 36 h 147"/>
                <a:gd name="T98" fmla="*/ 21 w 48"/>
                <a:gd name="T99" fmla="*/ 36 h 147"/>
                <a:gd name="T100" fmla="*/ 21 w 48"/>
                <a:gd name="T101" fmla="*/ 37 h 147"/>
                <a:gd name="T102" fmla="*/ 21 w 48"/>
                <a:gd name="T103" fmla="*/ 38 h 147"/>
                <a:gd name="T104" fmla="*/ 21 w 48"/>
                <a:gd name="T105" fmla="*/ 39 h 147"/>
                <a:gd name="T106" fmla="*/ 21 w 48"/>
                <a:gd name="T107" fmla="*/ 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147">
                  <a:moveTo>
                    <a:pt x="21" y="39"/>
                  </a:moveTo>
                  <a:lnTo>
                    <a:pt x="29" y="40"/>
                  </a:lnTo>
                  <a:lnTo>
                    <a:pt x="36" y="36"/>
                  </a:lnTo>
                  <a:lnTo>
                    <a:pt x="38" y="28"/>
                  </a:lnTo>
                  <a:lnTo>
                    <a:pt x="40" y="17"/>
                  </a:lnTo>
                  <a:lnTo>
                    <a:pt x="37" y="5"/>
                  </a:lnTo>
                  <a:lnTo>
                    <a:pt x="33" y="0"/>
                  </a:lnTo>
                  <a:lnTo>
                    <a:pt x="27" y="3"/>
                  </a:lnTo>
                  <a:lnTo>
                    <a:pt x="21" y="13"/>
                  </a:lnTo>
                  <a:lnTo>
                    <a:pt x="14" y="23"/>
                  </a:lnTo>
                  <a:lnTo>
                    <a:pt x="9" y="36"/>
                  </a:lnTo>
                  <a:lnTo>
                    <a:pt x="5" y="46"/>
                  </a:lnTo>
                  <a:lnTo>
                    <a:pt x="3" y="53"/>
                  </a:lnTo>
                  <a:lnTo>
                    <a:pt x="2" y="61"/>
                  </a:lnTo>
                  <a:lnTo>
                    <a:pt x="0" y="70"/>
                  </a:lnTo>
                  <a:lnTo>
                    <a:pt x="0" y="78"/>
                  </a:lnTo>
                  <a:lnTo>
                    <a:pt x="2" y="87"/>
                  </a:lnTo>
                  <a:lnTo>
                    <a:pt x="4" y="97"/>
                  </a:lnTo>
                  <a:lnTo>
                    <a:pt x="7" y="106"/>
                  </a:lnTo>
                  <a:lnTo>
                    <a:pt x="12" y="115"/>
                  </a:lnTo>
                  <a:lnTo>
                    <a:pt x="17" y="123"/>
                  </a:lnTo>
                  <a:lnTo>
                    <a:pt x="22" y="130"/>
                  </a:lnTo>
                  <a:lnTo>
                    <a:pt x="29" y="137"/>
                  </a:lnTo>
                  <a:lnTo>
                    <a:pt x="37" y="143"/>
                  </a:lnTo>
                  <a:lnTo>
                    <a:pt x="45" y="147"/>
                  </a:lnTo>
                  <a:lnTo>
                    <a:pt x="47" y="147"/>
                  </a:lnTo>
                  <a:lnTo>
                    <a:pt x="48" y="146"/>
                  </a:lnTo>
                  <a:lnTo>
                    <a:pt x="48" y="144"/>
                  </a:lnTo>
                  <a:lnTo>
                    <a:pt x="48" y="143"/>
                  </a:lnTo>
                  <a:lnTo>
                    <a:pt x="40" y="137"/>
                  </a:lnTo>
                  <a:lnTo>
                    <a:pt x="33" y="130"/>
                  </a:lnTo>
                  <a:lnTo>
                    <a:pt x="26" y="123"/>
                  </a:lnTo>
                  <a:lnTo>
                    <a:pt x="19" y="116"/>
                  </a:lnTo>
                  <a:lnTo>
                    <a:pt x="14" y="108"/>
                  </a:lnTo>
                  <a:lnTo>
                    <a:pt x="10" y="100"/>
                  </a:lnTo>
                  <a:lnTo>
                    <a:pt x="6" y="91"/>
                  </a:lnTo>
                  <a:lnTo>
                    <a:pt x="4" y="81"/>
                  </a:lnTo>
                  <a:lnTo>
                    <a:pt x="4" y="69"/>
                  </a:lnTo>
                  <a:lnTo>
                    <a:pt x="5" y="59"/>
                  </a:lnTo>
                  <a:lnTo>
                    <a:pt x="7" y="47"/>
                  </a:lnTo>
                  <a:lnTo>
                    <a:pt x="11" y="37"/>
                  </a:lnTo>
                  <a:lnTo>
                    <a:pt x="12" y="33"/>
                  </a:lnTo>
                  <a:lnTo>
                    <a:pt x="14" y="30"/>
                  </a:lnTo>
                  <a:lnTo>
                    <a:pt x="15" y="28"/>
                  </a:lnTo>
                  <a:lnTo>
                    <a:pt x="17" y="24"/>
                  </a:lnTo>
                  <a:lnTo>
                    <a:pt x="28" y="9"/>
                  </a:lnTo>
                  <a:lnTo>
                    <a:pt x="35" y="16"/>
                  </a:lnTo>
                  <a:lnTo>
                    <a:pt x="35" y="31"/>
                  </a:lnTo>
                  <a:lnTo>
                    <a:pt x="22" y="36"/>
                  </a:lnTo>
                  <a:lnTo>
                    <a:pt x="21" y="36"/>
                  </a:lnTo>
                  <a:lnTo>
                    <a:pt x="21" y="37"/>
                  </a:lnTo>
                  <a:lnTo>
                    <a:pt x="21" y="38"/>
                  </a:lnTo>
                  <a:lnTo>
                    <a:pt x="21" y="39"/>
                  </a:lnTo>
                  <a:lnTo>
                    <a:pt x="2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1" name="Freeform 291"/>
            <p:cNvSpPr>
              <a:spLocks/>
            </p:cNvSpPr>
            <p:nvPr/>
          </p:nvSpPr>
          <p:spPr bwMode="auto">
            <a:xfrm>
              <a:off x="567" y="3601"/>
              <a:ext cx="246" cy="132"/>
            </a:xfrm>
            <a:custGeom>
              <a:avLst/>
              <a:gdLst>
                <a:gd name="T0" fmla="*/ 479 w 493"/>
                <a:gd name="T1" fmla="*/ 9 h 263"/>
                <a:gd name="T2" fmla="*/ 456 w 493"/>
                <a:gd name="T3" fmla="*/ 26 h 263"/>
                <a:gd name="T4" fmla="*/ 430 w 493"/>
                <a:gd name="T5" fmla="*/ 41 h 263"/>
                <a:gd name="T6" fmla="*/ 404 w 493"/>
                <a:gd name="T7" fmla="*/ 52 h 263"/>
                <a:gd name="T8" fmla="*/ 377 w 493"/>
                <a:gd name="T9" fmla="*/ 62 h 263"/>
                <a:gd name="T10" fmla="*/ 350 w 493"/>
                <a:gd name="T11" fmla="*/ 69 h 263"/>
                <a:gd name="T12" fmla="*/ 321 w 493"/>
                <a:gd name="T13" fmla="*/ 74 h 263"/>
                <a:gd name="T14" fmla="*/ 292 w 493"/>
                <a:gd name="T15" fmla="*/ 77 h 263"/>
                <a:gd name="T16" fmla="*/ 262 w 493"/>
                <a:gd name="T17" fmla="*/ 78 h 263"/>
                <a:gd name="T18" fmla="*/ 231 w 493"/>
                <a:gd name="T19" fmla="*/ 79 h 263"/>
                <a:gd name="T20" fmla="*/ 200 w 493"/>
                <a:gd name="T21" fmla="*/ 78 h 263"/>
                <a:gd name="T22" fmla="*/ 169 w 493"/>
                <a:gd name="T23" fmla="*/ 80 h 263"/>
                <a:gd name="T24" fmla="*/ 141 w 493"/>
                <a:gd name="T25" fmla="*/ 84 h 263"/>
                <a:gd name="T26" fmla="*/ 115 w 493"/>
                <a:gd name="T27" fmla="*/ 89 h 263"/>
                <a:gd name="T28" fmla="*/ 89 w 493"/>
                <a:gd name="T29" fmla="*/ 99 h 263"/>
                <a:gd name="T30" fmla="*/ 66 w 493"/>
                <a:gd name="T31" fmla="*/ 110 h 263"/>
                <a:gd name="T32" fmla="*/ 40 w 493"/>
                <a:gd name="T33" fmla="*/ 128 h 263"/>
                <a:gd name="T34" fmla="*/ 13 w 493"/>
                <a:gd name="T35" fmla="*/ 161 h 263"/>
                <a:gd name="T36" fmla="*/ 0 w 493"/>
                <a:gd name="T37" fmla="*/ 200 h 263"/>
                <a:gd name="T38" fmla="*/ 9 w 493"/>
                <a:gd name="T39" fmla="*/ 237 h 263"/>
                <a:gd name="T40" fmla="*/ 39 w 493"/>
                <a:gd name="T41" fmla="*/ 260 h 263"/>
                <a:gd name="T42" fmla="*/ 71 w 493"/>
                <a:gd name="T43" fmla="*/ 263 h 263"/>
                <a:gd name="T44" fmla="*/ 102 w 493"/>
                <a:gd name="T45" fmla="*/ 253 h 263"/>
                <a:gd name="T46" fmla="*/ 123 w 493"/>
                <a:gd name="T47" fmla="*/ 231 h 263"/>
                <a:gd name="T48" fmla="*/ 126 w 493"/>
                <a:gd name="T49" fmla="*/ 215 h 263"/>
                <a:gd name="T50" fmla="*/ 124 w 493"/>
                <a:gd name="T51" fmla="*/ 216 h 263"/>
                <a:gd name="T52" fmla="*/ 116 w 493"/>
                <a:gd name="T53" fmla="*/ 238 h 263"/>
                <a:gd name="T54" fmla="*/ 81 w 493"/>
                <a:gd name="T55" fmla="*/ 259 h 263"/>
                <a:gd name="T56" fmla="*/ 38 w 493"/>
                <a:gd name="T57" fmla="*/ 253 h 263"/>
                <a:gd name="T58" fmla="*/ 8 w 493"/>
                <a:gd name="T59" fmla="*/ 223 h 263"/>
                <a:gd name="T60" fmla="*/ 6 w 493"/>
                <a:gd name="T61" fmla="*/ 185 h 263"/>
                <a:gd name="T62" fmla="*/ 16 w 493"/>
                <a:gd name="T63" fmla="*/ 161 h 263"/>
                <a:gd name="T64" fmla="*/ 33 w 493"/>
                <a:gd name="T65" fmla="*/ 140 h 263"/>
                <a:gd name="T66" fmla="*/ 53 w 493"/>
                <a:gd name="T67" fmla="*/ 123 h 263"/>
                <a:gd name="T68" fmla="*/ 76 w 493"/>
                <a:gd name="T69" fmla="*/ 110 h 263"/>
                <a:gd name="T70" fmla="*/ 101 w 493"/>
                <a:gd name="T71" fmla="*/ 100 h 263"/>
                <a:gd name="T72" fmla="*/ 129 w 493"/>
                <a:gd name="T73" fmla="*/ 92 h 263"/>
                <a:gd name="T74" fmla="*/ 155 w 493"/>
                <a:gd name="T75" fmla="*/ 87 h 263"/>
                <a:gd name="T76" fmla="*/ 182 w 493"/>
                <a:gd name="T77" fmla="*/ 85 h 263"/>
                <a:gd name="T78" fmla="*/ 206 w 493"/>
                <a:gd name="T79" fmla="*/ 85 h 263"/>
                <a:gd name="T80" fmla="*/ 230 w 493"/>
                <a:gd name="T81" fmla="*/ 85 h 263"/>
                <a:gd name="T82" fmla="*/ 255 w 493"/>
                <a:gd name="T83" fmla="*/ 86 h 263"/>
                <a:gd name="T84" fmla="*/ 278 w 493"/>
                <a:gd name="T85" fmla="*/ 86 h 263"/>
                <a:gd name="T86" fmla="*/ 300 w 493"/>
                <a:gd name="T87" fmla="*/ 84 h 263"/>
                <a:gd name="T88" fmla="*/ 322 w 493"/>
                <a:gd name="T89" fmla="*/ 81 h 263"/>
                <a:gd name="T90" fmla="*/ 344 w 493"/>
                <a:gd name="T91" fmla="*/ 79 h 263"/>
                <a:gd name="T92" fmla="*/ 374 w 493"/>
                <a:gd name="T93" fmla="*/ 72 h 263"/>
                <a:gd name="T94" fmla="*/ 411 w 493"/>
                <a:gd name="T95" fmla="*/ 58 h 263"/>
                <a:gd name="T96" fmla="*/ 445 w 493"/>
                <a:gd name="T97" fmla="*/ 39 h 263"/>
                <a:gd name="T98" fmla="*/ 478 w 493"/>
                <a:gd name="T99" fmla="*/ 16 h 263"/>
                <a:gd name="T100" fmla="*/ 493 w 493"/>
                <a:gd name="T101" fmla="*/ 1 h 263"/>
                <a:gd name="T102" fmla="*/ 491 w 493"/>
                <a:gd name="T103" fmla="*/ 0 h 263"/>
                <a:gd name="T104" fmla="*/ 490 w 493"/>
                <a:gd name="T10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3" h="263">
                  <a:moveTo>
                    <a:pt x="490" y="0"/>
                  </a:moveTo>
                  <a:lnTo>
                    <a:pt x="479" y="9"/>
                  </a:lnTo>
                  <a:lnTo>
                    <a:pt x="467" y="18"/>
                  </a:lnTo>
                  <a:lnTo>
                    <a:pt x="456" y="26"/>
                  </a:lnTo>
                  <a:lnTo>
                    <a:pt x="443" y="34"/>
                  </a:lnTo>
                  <a:lnTo>
                    <a:pt x="430" y="41"/>
                  </a:lnTo>
                  <a:lnTo>
                    <a:pt x="418" y="47"/>
                  </a:lnTo>
                  <a:lnTo>
                    <a:pt x="404" y="52"/>
                  </a:lnTo>
                  <a:lnTo>
                    <a:pt x="391" y="57"/>
                  </a:lnTo>
                  <a:lnTo>
                    <a:pt x="377" y="62"/>
                  </a:lnTo>
                  <a:lnTo>
                    <a:pt x="364" y="66"/>
                  </a:lnTo>
                  <a:lnTo>
                    <a:pt x="350" y="69"/>
                  </a:lnTo>
                  <a:lnTo>
                    <a:pt x="336" y="72"/>
                  </a:lnTo>
                  <a:lnTo>
                    <a:pt x="321" y="74"/>
                  </a:lnTo>
                  <a:lnTo>
                    <a:pt x="307" y="76"/>
                  </a:lnTo>
                  <a:lnTo>
                    <a:pt x="292" y="77"/>
                  </a:lnTo>
                  <a:lnTo>
                    <a:pt x="277" y="78"/>
                  </a:lnTo>
                  <a:lnTo>
                    <a:pt x="262" y="78"/>
                  </a:lnTo>
                  <a:lnTo>
                    <a:pt x="246" y="79"/>
                  </a:lnTo>
                  <a:lnTo>
                    <a:pt x="231" y="79"/>
                  </a:lnTo>
                  <a:lnTo>
                    <a:pt x="215" y="78"/>
                  </a:lnTo>
                  <a:lnTo>
                    <a:pt x="200" y="78"/>
                  </a:lnTo>
                  <a:lnTo>
                    <a:pt x="184" y="79"/>
                  </a:lnTo>
                  <a:lnTo>
                    <a:pt x="169" y="80"/>
                  </a:lnTo>
                  <a:lnTo>
                    <a:pt x="154" y="81"/>
                  </a:lnTo>
                  <a:lnTo>
                    <a:pt x="141" y="84"/>
                  </a:lnTo>
                  <a:lnTo>
                    <a:pt x="127" y="86"/>
                  </a:lnTo>
                  <a:lnTo>
                    <a:pt x="115" y="89"/>
                  </a:lnTo>
                  <a:lnTo>
                    <a:pt x="102" y="94"/>
                  </a:lnTo>
                  <a:lnTo>
                    <a:pt x="89" y="99"/>
                  </a:lnTo>
                  <a:lnTo>
                    <a:pt x="78" y="104"/>
                  </a:lnTo>
                  <a:lnTo>
                    <a:pt x="66" y="110"/>
                  </a:lnTo>
                  <a:lnTo>
                    <a:pt x="55" y="117"/>
                  </a:lnTo>
                  <a:lnTo>
                    <a:pt x="40" y="128"/>
                  </a:lnTo>
                  <a:lnTo>
                    <a:pt x="26" y="143"/>
                  </a:lnTo>
                  <a:lnTo>
                    <a:pt x="13" y="161"/>
                  </a:lnTo>
                  <a:lnTo>
                    <a:pt x="4" y="180"/>
                  </a:lnTo>
                  <a:lnTo>
                    <a:pt x="0" y="200"/>
                  </a:lnTo>
                  <a:lnTo>
                    <a:pt x="1" y="218"/>
                  </a:lnTo>
                  <a:lnTo>
                    <a:pt x="9" y="237"/>
                  </a:lnTo>
                  <a:lnTo>
                    <a:pt x="25" y="253"/>
                  </a:lnTo>
                  <a:lnTo>
                    <a:pt x="39" y="260"/>
                  </a:lnTo>
                  <a:lnTo>
                    <a:pt x="55" y="263"/>
                  </a:lnTo>
                  <a:lnTo>
                    <a:pt x="71" y="263"/>
                  </a:lnTo>
                  <a:lnTo>
                    <a:pt x="88" y="260"/>
                  </a:lnTo>
                  <a:lnTo>
                    <a:pt x="102" y="253"/>
                  </a:lnTo>
                  <a:lnTo>
                    <a:pt x="115" y="244"/>
                  </a:lnTo>
                  <a:lnTo>
                    <a:pt x="123" y="231"/>
                  </a:lnTo>
                  <a:lnTo>
                    <a:pt x="126" y="215"/>
                  </a:lnTo>
                  <a:lnTo>
                    <a:pt x="126" y="215"/>
                  </a:lnTo>
                  <a:lnTo>
                    <a:pt x="125" y="215"/>
                  </a:lnTo>
                  <a:lnTo>
                    <a:pt x="124" y="216"/>
                  </a:lnTo>
                  <a:lnTo>
                    <a:pt x="124" y="216"/>
                  </a:lnTo>
                  <a:lnTo>
                    <a:pt x="116" y="238"/>
                  </a:lnTo>
                  <a:lnTo>
                    <a:pt x="101" y="252"/>
                  </a:lnTo>
                  <a:lnTo>
                    <a:pt x="81" y="259"/>
                  </a:lnTo>
                  <a:lnTo>
                    <a:pt x="59" y="259"/>
                  </a:lnTo>
                  <a:lnTo>
                    <a:pt x="38" y="253"/>
                  </a:lnTo>
                  <a:lnTo>
                    <a:pt x="20" y="240"/>
                  </a:lnTo>
                  <a:lnTo>
                    <a:pt x="8" y="223"/>
                  </a:lnTo>
                  <a:lnTo>
                    <a:pt x="4" y="199"/>
                  </a:lnTo>
                  <a:lnTo>
                    <a:pt x="6" y="185"/>
                  </a:lnTo>
                  <a:lnTo>
                    <a:pt x="10" y="172"/>
                  </a:lnTo>
                  <a:lnTo>
                    <a:pt x="16" y="161"/>
                  </a:lnTo>
                  <a:lnTo>
                    <a:pt x="24" y="150"/>
                  </a:lnTo>
                  <a:lnTo>
                    <a:pt x="33" y="140"/>
                  </a:lnTo>
                  <a:lnTo>
                    <a:pt x="42" y="131"/>
                  </a:lnTo>
                  <a:lnTo>
                    <a:pt x="53" y="123"/>
                  </a:lnTo>
                  <a:lnTo>
                    <a:pt x="64" y="116"/>
                  </a:lnTo>
                  <a:lnTo>
                    <a:pt x="76" y="110"/>
                  </a:lnTo>
                  <a:lnTo>
                    <a:pt x="88" y="104"/>
                  </a:lnTo>
                  <a:lnTo>
                    <a:pt x="101" y="100"/>
                  </a:lnTo>
                  <a:lnTo>
                    <a:pt x="115" y="95"/>
                  </a:lnTo>
                  <a:lnTo>
                    <a:pt x="129" y="92"/>
                  </a:lnTo>
                  <a:lnTo>
                    <a:pt x="142" y="89"/>
                  </a:lnTo>
                  <a:lnTo>
                    <a:pt x="155" y="87"/>
                  </a:lnTo>
                  <a:lnTo>
                    <a:pt x="169" y="86"/>
                  </a:lnTo>
                  <a:lnTo>
                    <a:pt x="182" y="85"/>
                  </a:lnTo>
                  <a:lnTo>
                    <a:pt x="193" y="85"/>
                  </a:lnTo>
                  <a:lnTo>
                    <a:pt x="206" y="85"/>
                  </a:lnTo>
                  <a:lnTo>
                    <a:pt x="218" y="85"/>
                  </a:lnTo>
                  <a:lnTo>
                    <a:pt x="230" y="85"/>
                  </a:lnTo>
                  <a:lnTo>
                    <a:pt x="243" y="86"/>
                  </a:lnTo>
                  <a:lnTo>
                    <a:pt x="255" y="86"/>
                  </a:lnTo>
                  <a:lnTo>
                    <a:pt x="268" y="86"/>
                  </a:lnTo>
                  <a:lnTo>
                    <a:pt x="278" y="86"/>
                  </a:lnTo>
                  <a:lnTo>
                    <a:pt x="290" y="85"/>
                  </a:lnTo>
                  <a:lnTo>
                    <a:pt x="300" y="84"/>
                  </a:lnTo>
                  <a:lnTo>
                    <a:pt x="312" y="82"/>
                  </a:lnTo>
                  <a:lnTo>
                    <a:pt x="322" y="81"/>
                  </a:lnTo>
                  <a:lnTo>
                    <a:pt x="332" y="80"/>
                  </a:lnTo>
                  <a:lnTo>
                    <a:pt x="344" y="79"/>
                  </a:lnTo>
                  <a:lnTo>
                    <a:pt x="354" y="77"/>
                  </a:lnTo>
                  <a:lnTo>
                    <a:pt x="374" y="72"/>
                  </a:lnTo>
                  <a:lnTo>
                    <a:pt x="392" y="65"/>
                  </a:lnTo>
                  <a:lnTo>
                    <a:pt x="411" y="58"/>
                  </a:lnTo>
                  <a:lnTo>
                    <a:pt x="428" y="49"/>
                  </a:lnTo>
                  <a:lnTo>
                    <a:pt x="445" y="39"/>
                  </a:lnTo>
                  <a:lnTo>
                    <a:pt x="461" y="28"/>
                  </a:lnTo>
                  <a:lnTo>
                    <a:pt x="478" y="16"/>
                  </a:lnTo>
                  <a:lnTo>
                    <a:pt x="491" y="2"/>
                  </a:lnTo>
                  <a:lnTo>
                    <a:pt x="493" y="1"/>
                  </a:lnTo>
                  <a:lnTo>
                    <a:pt x="493" y="0"/>
                  </a:lnTo>
                  <a:lnTo>
                    <a:pt x="491" y="0"/>
                  </a:lnTo>
                  <a:lnTo>
                    <a:pt x="490" y="0"/>
                  </a:lnTo>
                  <a:lnTo>
                    <a:pt x="4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2" name="Freeform 292"/>
            <p:cNvSpPr>
              <a:spLocks/>
            </p:cNvSpPr>
            <p:nvPr/>
          </p:nvSpPr>
          <p:spPr bwMode="auto">
            <a:xfrm>
              <a:off x="871" y="3607"/>
              <a:ext cx="36" cy="73"/>
            </a:xfrm>
            <a:custGeom>
              <a:avLst/>
              <a:gdLst>
                <a:gd name="T0" fmla="*/ 0 w 72"/>
                <a:gd name="T1" fmla="*/ 1 h 145"/>
                <a:gd name="T2" fmla="*/ 8 w 72"/>
                <a:gd name="T3" fmla="*/ 8 h 145"/>
                <a:gd name="T4" fmla="*/ 15 w 72"/>
                <a:gd name="T5" fmla="*/ 14 h 145"/>
                <a:gd name="T6" fmla="*/ 23 w 72"/>
                <a:gd name="T7" fmla="*/ 21 h 145"/>
                <a:gd name="T8" fmla="*/ 31 w 72"/>
                <a:gd name="T9" fmla="*/ 27 h 145"/>
                <a:gd name="T10" fmla="*/ 38 w 72"/>
                <a:gd name="T11" fmla="*/ 33 h 145"/>
                <a:gd name="T12" fmla="*/ 45 w 72"/>
                <a:gd name="T13" fmla="*/ 41 h 145"/>
                <a:gd name="T14" fmla="*/ 49 w 72"/>
                <a:gd name="T15" fmla="*/ 50 h 145"/>
                <a:gd name="T16" fmla="*/ 54 w 72"/>
                <a:gd name="T17" fmla="*/ 59 h 145"/>
                <a:gd name="T18" fmla="*/ 56 w 72"/>
                <a:gd name="T19" fmla="*/ 69 h 145"/>
                <a:gd name="T20" fmla="*/ 59 w 72"/>
                <a:gd name="T21" fmla="*/ 79 h 145"/>
                <a:gd name="T22" fmla="*/ 59 w 72"/>
                <a:gd name="T23" fmla="*/ 91 h 145"/>
                <a:gd name="T24" fmla="*/ 59 w 72"/>
                <a:gd name="T25" fmla="*/ 101 h 145"/>
                <a:gd name="T26" fmla="*/ 60 w 72"/>
                <a:gd name="T27" fmla="*/ 113 h 145"/>
                <a:gd name="T28" fmla="*/ 61 w 72"/>
                <a:gd name="T29" fmla="*/ 123 h 145"/>
                <a:gd name="T30" fmla="*/ 64 w 72"/>
                <a:gd name="T31" fmla="*/ 135 h 145"/>
                <a:gd name="T32" fmla="*/ 68 w 72"/>
                <a:gd name="T33" fmla="*/ 145 h 145"/>
                <a:gd name="T34" fmla="*/ 69 w 72"/>
                <a:gd name="T35" fmla="*/ 145 h 145"/>
                <a:gd name="T36" fmla="*/ 70 w 72"/>
                <a:gd name="T37" fmla="*/ 145 h 145"/>
                <a:gd name="T38" fmla="*/ 72 w 72"/>
                <a:gd name="T39" fmla="*/ 145 h 145"/>
                <a:gd name="T40" fmla="*/ 72 w 72"/>
                <a:gd name="T41" fmla="*/ 144 h 145"/>
                <a:gd name="T42" fmla="*/ 70 w 72"/>
                <a:gd name="T43" fmla="*/ 134 h 145"/>
                <a:gd name="T44" fmla="*/ 68 w 72"/>
                <a:gd name="T45" fmla="*/ 122 h 145"/>
                <a:gd name="T46" fmla="*/ 65 w 72"/>
                <a:gd name="T47" fmla="*/ 112 h 145"/>
                <a:gd name="T48" fmla="*/ 65 w 72"/>
                <a:gd name="T49" fmla="*/ 101 h 145"/>
                <a:gd name="T50" fmla="*/ 65 w 72"/>
                <a:gd name="T51" fmla="*/ 90 h 145"/>
                <a:gd name="T52" fmla="*/ 64 w 72"/>
                <a:gd name="T53" fmla="*/ 77 h 145"/>
                <a:gd name="T54" fmla="*/ 63 w 72"/>
                <a:gd name="T55" fmla="*/ 66 h 145"/>
                <a:gd name="T56" fmla="*/ 60 w 72"/>
                <a:gd name="T57" fmla="*/ 54 h 145"/>
                <a:gd name="T58" fmla="*/ 55 w 72"/>
                <a:gd name="T59" fmla="*/ 45 h 145"/>
                <a:gd name="T60" fmla="*/ 49 w 72"/>
                <a:gd name="T61" fmla="*/ 37 h 145"/>
                <a:gd name="T62" fmla="*/ 42 w 72"/>
                <a:gd name="T63" fmla="*/ 30 h 145"/>
                <a:gd name="T64" fmla="*/ 34 w 72"/>
                <a:gd name="T65" fmla="*/ 23 h 145"/>
                <a:gd name="T66" fmla="*/ 26 w 72"/>
                <a:gd name="T67" fmla="*/ 17 h 145"/>
                <a:gd name="T68" fmla="*/ 17 w 72"/>
                <a:gd name="T69" fmla="*/ 12 h 145"/>
                <a:gd name="T70" fmla="*/ 9 w 72"/>
                <a:gd name="T71" fmla="*/ 6 h 145"/>
                <a:gd name="T72" fmla="*/ 2 w 72"/>
                <a:gd name="T73" fmla="*/ 0 h 145"/>
                <a:gd name="T74" fmla="*/ 1 w 72"/>
                <a:gd name="T75" fmla="*/ 0 h 145"/>
                <a:gd name="T76" fmla="*/ 0 w 72"/>
                <a:gd name="T77" fmla="*/ 0 h 145"/>
                <a:gd name="T78" fmla="*/ 0 w 72"/>
                <a:gd name="T79" fmla="*/ 0 h 145"/>
                <a:gd name="T80" fmla="*/ 0 w 72"/>
                <a:gd name="T81" fmla="*/ 1 h 145"/>
                <a:gd name="T82" fmla="*/ 0 w 72"/>
                <a:gd name="T83"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145">
                  <a:moveTo>
                    <a:pt x="0" y="1"/>
                  </a:moveTo>
                  <a:lnTo>
                    <a:pt x="8" y="8"/>
                  </a:lnTo>
                  <a:lnTo>
                    <a:pt x="15" y="14"/>
                  </a:lnTo>
                  <a:lnTo>
                    <a:pt x="23" y="21"/>
                  </a:lnTo>
                  <a:lnTo>
                    <a:pt x="31" y="27"/>
                  </a:lnTo>
                  <a:lnTo>
                    <a:pt x="38" y="33"/>
                  </a:lnTo>
                  <a:lnTo>
                    <a:pt x="45" y="41"/>
                  </a:lnTo>
                  <a:lnTo>
                    <a:pt x="49" y="50"/>
                  </a:lnTo>
                  <a:lnTo>
                    <a:pt x="54" y="59"/>
                  </a:lnTo>
                  <a:lnTo>
                    <a:pt x="56" y="69"/>
                  </a:lnTo>
                  <a:lnTo>
                    <a:pt x="59" y="79"/>
                  </a:lnTo>
                  <a:lnTo>
                    <a:pt x="59" y="91"/>
                  </a:lnTo>
                  <a:lnTo>
                    <a:pt x="59" y="101"/>
                  </a:lnTo>
                  <a:lnTo>
                    <a:pt x="60" y="113"/>
                  </a:lnTo>
                  <a:lnTo>
                    <a:pt x="61" y="123"/>
                  </a:lnTo>
                  <a:lnTo>
                    <a:pt x="64" y="135"/>
                  </a:lnTo>
                  <a:lnTo>
                    <a:pt x="68" y="145"/>
                  </a:lnTo>
                  <a:lnTo>
                    <a:pt x="69" y="145"/>
                  </a:lnTo>
                  <a:lnTo>
                    <a:pt x="70" y="145"/>
                  </a:lnTo>
                  <a:lnTo>
                    <a:pt x="72" y="145"/>
                  </a:lnTo>
                  <a:lnTo>
                    <a:pt x="72" y="144"/>
                  </a:lnTo>
                  <a:lnTo>
                    <a:pt x="70" y="134"/>
                  </a:lnTo>
                  <a:lnTo>
                    <a:pt x="68" y="122"/>
                  </a:lnTo>
                  <a:lnTo>
                    <a:pt x="65" y="112"/>
                  </a:lnTo>
                  <a:lnTo>
                    <a:pt x="65" y="101"/>
                  </a:lnTo>
                  <a:lnTo>
                    <a:pt x="65" y="90"/>
                  </a:lnTo>
                  <a:lnTo>
                    <a:pt x="64" y="77"/>
                  </a:lnTo>
                  <a:lnTo>
                    <a:pt x="63" y="66"/>
                  </a:lnTo>
                  <a:lnTo>
                    <a:pt x="60" y="54"/>
                  </a:lnTo>
                  <a:lnTo>
                    <a:pt x="55" y="45"/>
                  </a:lnTo>
                  <a:lnTo>
                    <a:pt x="49" y="37"/>
                  </a:lnTo>
                  <a:lnTo>
                    <a:pt x="42" y="30"/>
                  </a:lnTo>
                  <a:lnTo>
                    <a:pt x="34" y="23"/>
                  </a:lnTo>
                  <a:lnTo>
                    <a:pt x="26" y="17"/>
                  </a:lnTo>
                  <a:lnTo>
                    <a:pt x="17" y="12"/>
                  </a:lnTo>
                  <a:lnTo>
                    <a:pt x="9" y="6"/>
                  </a:lnTo>
                  <a:lnTo>
                    <a:pt x="2" y="0"/>
                  </a:lnTo>
                  <a:lnTo>
                    <a:pt x="1"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3" name="Freeform 293"/>
            <p:cNvSpPr>
              <a:spLocks/>
            </p:cNvSpPr>
            <p:nvPr/>
          </p:nvSpPr>
          <p:spPr bwMode="auto">
            <a:xfrm>
              <a:off x="883" y="3641"/>
              <a:ext cx="22" cy="40"/>
            </a:xfrm>
            <a:custGeom>
              <a:avLst/>
              <a:gdLst>
                <a:gd name="T0" fmla="*/ 0 w 45"/>
                <a:gd name="T1" fmla="*/ 0 h 79"/>
                <a:gd name="T2" fmla="*/ 2 w 45"/>
                <a:gd name="T3" fmla="*/ 16 h 79"/>
                <a:gd name="T4" fmla="*/ 5 w 45"/>
                <a:gd name="T5" fmla="*/ 31 h 79"/>
                <a:gd name="T6" fmla="*/ 7 w 45"/>
                <a:gd name="T7" fmla="*/ 47 h 79"/>
                <a:gd name="T8" fmla="*/ 11 w 45"/>
                <a:gd name="T9" fmla="*/ 62 h 79"/>
                <a:gd name="T10" fmla="*/ 18 w 45"/>
                <a:gd name="T11" fmla="*/ 71 h 79"/>
                <a:gd name="T12" fmla="*/ 26 w 45"/>
                <a:gd name="T13" fmla="*/ 77 h 79"/>
                <a:gd name="T14" fmla="*/ 36 w 45"/>
                <a:gd name="T15" fmla="*/ 79 h 79"/>
                <a:gd name="T16" fmla="*/ 45 w 45"/>
                <a:gd name="T17" fmla="*/ 76 h 79"/>
                <a:gd name="T18" fmla="*/ 45 w 45"/>
                <a:gd name="T19" fmla="*/ 75 h 79"/>
                <a:gd name="T20" fmla="*/ 44 w 45"/>
                <a:gd name="T21" fmla="*/ 75 h 79"/>
                <a:gd name="T22" fmla="*/ 41 w 45"/>
                <a:gd name="T23" fmla="*/ 74 h 79"/>
                <a:gd name="T24" fmla="*/ 40 w 45"/>
                <a:gd name="T25" fmla="*/ 74 h 79"/>
                <a:gd name="T26" fmla="*/ 30 w 45"/>
                <a:gd name="T27" fmla="*/ 75 h 79"/>
                <a:gd name="T28" fmla="*/ 21 w 45"/>
                <a:gd name="T29" fmla="*/ 70 h 79"/>
                <a:gd name="T30" fmla="*/ 15 w 45"/>
                <a:gd name="T31" fmla="*/ 61 h 79"/>
                <a:gd name="T32" fmla="*/ 10 w 45"/>
                <a:gd name="T33" fmla="*/ 48 h 79"/>
                <a:gd name="T34" fmla="*/ 7 w 45"/>
                <a:gd name="T35" fmla="*/ 35 h 79"/>
                <a:gd name="T36" fmla="*/ 5 w 45"/>
                <a:gd name="T37" fmla="*/ 21 h 79"/>
                <a:gd name="T38" fmla="*/ 2 w 45"/>
                <a:gd name="T39" fmla="*/ 9 h 79"/>
                <a:gd name="T40" fmla="*/ 1 w 45"/>
                <a:gd name="T41" fmla="*/ 0 h 79"/>
                <a:gd name="T42" fmla="*/ 1 w 45"/>
                <a:gd name="T43" fmla="*/ 0 h 79"/>
                <a:gd name="T44" fmla="*/ 1 w 45"/>
                <a:gd name="T45" fmla="*/ 0 h 79"/>
                <a:gd name="T46" fmla="*/ 0 w 45"/>
                <a:gd name="T47" fmla="*/ 0 h 79"/>
                <a:gd name="T48" fmla="*/ 0 w 45"/>
                <a:gd name="T49" fmla="*/ 0 h 79"/>
                <a:gd name="T50" fmla="*/ 0 w 45"/>
                <a:gd name="T5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79">
                  <a:moveTo>
                    <a:pt x="0" y="0"/>
                  </a:moveTo>
                  <a:lnTo>
                    <a:pt x="2" y="16"/>
                  </a:lnTo>
                  <a:lnTo>
                    <a:pt x="5" y="31"/>
                  </a:lnTo>
                  <a:lnTo>
                    <a:pt x="7" y="47"/>
                  </a:lnTo>
                  <a:lnTo>
                    <a:pt x="11" y="62"/>
                  </a:lnTo>
                  <a:lnTo>
                    <a:pt x="18" y="71"/>
                  </a:lnTo>
                  <a:lnTo>
                    <a:pt x="26" y="77"/>
                  </a:lnTo>
                  <a:lnTo>
                    <a:pt x="36" y="79"/>
                  </a:lnTo>
                  <a:lnTo>
                    <a:pt x="45" y="76"/>
                  </a:lnTo>
                  <a:lnTo>
                    <a:pt x="45" y="75"/>
                  </a:lnTo>
                  <a:lnTo>
                    <a:pt x="44" y="75"/>
                  </a:lnTo>
                  <a:lnTo>
                    <a:pt x="41" y="74"/>
                  </a:lnTo>
                  <a:lnTo>
                    <a:pt x="40" y="74"/>
                  </a:lnTo>
                  <a:lnTo>
                    <a:pt x="30" y="75"/>
                  </a:lnTo>
                  <a:lnTo>
                    <a:pt x="21" y="70"/>
                  </a:lnTo>
                  <a:lnTo>
                    <a:pt x="15" y="61"/>
                  </a:lnTo>
                  <a:lnTo>
                    <a:pt x="10" y="48"/>
                  </a:lnTo>
                  <a:lnTo>
                    <a:pt x="7" y="35"/>
                  </a:lnTo>
                  <a:lnTo>
                    <a:pt x="5" y="21"/>
                  </a:lnTo>
                  <a:lnTo>
                    <a:pt x="2" y="9"/>
                  </a:lnTo>
                  <a:lnTo>
                    <a:pt x="1" y="0"/>
                  </a:lnTo>
                  <a:lnTo>
                    <a:pt x="1" y="0"/>
                  </a:lnTo>
                  <a:lnTo>
                    <a:pt x="1"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4" name="Freeform 294"/>
            <p:cNvSpPr>
              <a:spLocks/>
            </p:cNvSpPr>
            <p:nvPr/>
          </p:nvSpPr>
          <p:spPr bwMode="auto">
            <a:xfrm>
              <a:off x="860" y="3626"/>
              <a:ext cx="29" cy="17"/>
            </a:xfrm>
            <a:custGeom>
              <a:avLst/>
              <a:gdLst>
                <a:gd name="T0" fmla="*/ 59 w 59"/>
                <a:gd name="T1" fmla="*/ 35 h 35"/>
                <a:gd name="T2" fmla="*/ 51 w 59"/>
                <a:gd name="T3" fmla="*/ 31 h 35"/>
                <a:gd name="T4" fmla="*/ 44 w 59"/>
                <a:gd name="T5" fmla="*/ 27 h 35"/>
                <a:gd name="T6" fmla="*/ 37 w 59"/>
                <a:gd name="T7" fmla="*/ 23 h 35"/>
                <a:gd name="T8" fmla="*/ 30 w 59"/>
                <a:gd name="T9" fmla="*/ 20 h 35"/>
                <a:gd name="T10" fmla="*/ 23 w 59"/>
                <a:gd name="T11" fmla="*/ 16 h 35"/>
                <a:gd name="T12" fmla="*/ 15 w 59"/>
                <a:gd name="T13" fmla="*/ 12 h 35"/>
                <a:gd name="T14" fmla="*/ 8 w 59"/>
                <a:gd name="T15" fmla="*/ 7 h 35"/>
                <a:gd name="T16" fmla="*/ 3 w 59"/>
                <a:gd name="T17" fmla="*/ 1 h 35"/>
                <a:gd name="T18" fmla="*/ 3 w 59"/>
                <a:gd name="T19" fmla="*/ 0 h 35"/>
                <a:gd name="T20" fmla="*/ 2 w 59"/>
                <a:gd name="T21" fmla="*/ 0 h 35"/>
                <a:gd name="T22" fmla="*/ 0 w 59"/>
                <a:gd name="T23" fmla="*/ 0 h 35"/>
                <a:gd name="T24" fmla="*/ 0 w 59"/>
                <a:gd name="T25" fmla="*/ 1 h 35"/>
                <a:gd name="T26" fmla="*/ 3 w 59"/>
                <a:gd name="T27" fmla="*/ 7 h 35"/>
                <a:gd name="T28" fmla="*/ 9 w 59"/>
                <a:gd name="T29" fmla="*/ 10 h 35"/>
                <a:gd name="T30" fmla="*/ 15 w 59"/>
                <a:gd name="T31" fmla="*/ 14 h 35"/>
                <a:gd name="T32" fmla="*/ 21 w 59"/>
                <a:gd name="T33" fmla="*/ 17 h 35"/>
                <a:gd name="T34" fmla="*/ 24 w 59"/>
                <a:gd name="T35" fmla="*/ 20 h 35"/>
                <a:gd name="T36" fmla="*/ 28 w 59"/>
                <a:gd name="T37" fmla="*/ 21 h 35"/>
                <a:gd name="T38" fmla="*/ 31 w 59"/>
                <a:gd name="T39" fmla="*/ 23 h 35"/>
                <a:gd name="T40" fmla="*/ 34 w 59"/>
                <a:gd name="T41" fmla="*/ 24 h 35"/>
                <a:gd name="T42" fmla="*/ 40 w 59"/>
                <a:gd name="T43" fmla="*/ 27 h 35"/>
                <a:gd name="T44" fmla="*/ 46 w 59"/>
                <a:gd name="T45" fmla="*/ 30 h 35"/>
                <a:gd name="T46" fmla="*/ 52 w 59"/>
                <a:gd name="T47" fmla="*/ 32 h 35"/>
                <a:gd name="T48" fmla="*/ 57 w 59"/>
                <a:gd name="T49" fmla="*/ 35 h 35"/>
                <a:gd name="T50" fmla="*/ 57 w 59"/>
                <a:gd name="T51" fmla="*/ 35 h 35"/>
                <a:gd name="T52" fmla="*/ 59 w 59"/>
                <a:gd name="T53" fmla="*/ 35 h 35"/>
                <a:gd name="T54" fmla="*/ 59 w 59"/>
                <a:gd name="T55" fmla="*/ 35 h 35"/>
                <a:gd name="T56" fmla="*/ 59 w 59"/>
                <a:gd name="T57" fmla="*/ 35 h 35"/>
                <a:gd name="T58" fmla="*/ 59 w 59"/>
                <a:gd name="T5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35">
                  <a:moveTo>
                    <a:pt x="59" y="35"/>
                  </a:moveTo>
                  <a:lnTo>
                    <a:pt x="51" y="31"/>
                  </a:lnTo>
                  <a:lnTo>
                    <a:pt x="44" y="27"/>
                  </a:lnTo>
                  <a:lnTo>
                    <a:pt x="37" y="23"/>
                  </a:lnTo>
                  <a:lnTo>
                    <a:pt x="30" y="20"/>
                  </a:lnTo>
                  <a:lnTo>
                    <a:pt x="23" y="16"/>
                  </a:lnTo>
                  <a:lnTo>
                    <a:pt x="15" y="12"/>
                  </a:lnTo>
                  <a:lnTo>
                    <a:pt x="8" y="7"/>
                  </a:lnTo>
                  <a:lnTo>
                    <a:pt x="3" y="1"/>
                  </a:lnTo>
                  <a:lnTo>
                    <a:pt x="3" y="0"/>
                  </a:lnTo>
                  <a:lnTo>
                    <a:pt x="2" y="0"/>
                  </a:lnTo>
                  <a:lnTo>
                    <a:pt x="0" y="0"/>
                  </a:lnTo>
                  <a:lnTo>
                    <a:pt x="0" y="1"/>
                  </a:lnTo>
                  <a:lnTo>
                    <a:pt x="3" y="7"/>
                  </a:lnTo>
                  <a:lnTo>
                    <a:pt x="9" y="10"/>
                  </a:lnTo>
                  <a:lnTo>
                    <a:pt x="15" y="14"/>
                  </a:lnTo>
                  <a:lnTo>
                    <a:pt x="21" y="17"/>
                  </a:lnTo>
                  <a:lnTo>
                    <a:pt x="24" y="20"/>
                  </a:lnTo>
                  <a:lnTo>
                    <a:pt x="28" y="21"/>
                  </a:lnTo>
                  <a:lnTo>
                    <a:pt x="31" y="23"/>
                  </a:lnTo>
                  <a:lnTo>
                    <a:pt x="34" y="24"/>
                  </a:lnTo>
                  <a:lnTo>
                    <a:pt x="40" y="27"/>
                  </a:lnTo>
                  <a:lnTo>
                    <a:pt x="46" y="30"/>
                  </a:lnTo>
                  <a:lnTo>
                    <a:pt x="52" y="32"/>
                  </a:lnTo>
                  <a:lnTo>
                    <a:pt x="57" y="35"/>
                  </a:lnTo>
                  <a:lnTo>
                    <a:pt x="57" y="35"/>
                  </a:lnTo>
                  <a:lnTo>
                    <a:pt x="59" y="35"/>
                  </a:lnTo>
                  <a:lnTo>
                    <a:pt x="59" y="35"/>
                  </a:lnTo>
                  <a:lnTo>
                    <a:pt x="59" y="35"/>
                  </a:lnTo>
                  <a:lnTo>
                    <a:pt x="5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5" name="Freeform 295"/>
            <p:cNvSpPr>
              <a:spLocks/>
            </p:cNvSpPr>
            <p:nvPr/>
          </p:nvSpPr>
          <p:spPr bwMode="auto">
            <a:xfrm>
              <a:off x="809" y="3628"/>
              <a:ext cx="64" cy="51"/>
            </a:xfrm>
            <a:custGeom>
              <a:avLst/>
              <a:gdLst>
                <a:gd name="T0" fmla="*/ 126 w 126"/>
                <a:gd name="T1" fmla="*/ 0 h 101"/>
                <a:gd name="T2" fmla="*/ 117 w 126"/>
                <a:gd name="T3" fmla="*/ 5 h 101"/>
                <a:gd name="T4" fmla="*/ 110 w 126"/>
                <a:gd name="T5" fmla="*/ 12 h 101"/>
                <a:gd name="T6" fmla="*/ 104 w 126"/>
                <a:gd name="T7" fmla="*/ 20 h 101"/>
                <a:gd name="T8" fmla="*/ 100 w 126"/>
                <a:gd name="T9" fmla="*/ 30 h 101"/>
                <a:gd name="T10" fmla="*/ 96 w 126"/>
                <a:gd name="T11" fmla="*/ 39 h 101"/>
                <a:gd name="T12" fmla="*/ 92 w 126"/>
                <a:gd name="T13" fmla="*/ 49 h 101"/>
                <a:gd name="T14" fmla="*/ 87 w 126"/>
                <a:gd name="T15" fmla="*/ 58 h 101"/>
                <a:gd name="T16" fmla="*/ 82 w 126"/>
                <a:gd name="T17" fmla="*/ 68 h 101"/>
                <a:gd name="T18" fmla="*/ 78 w 126"/>
                <a:gd name="T19" fmla="*/ 74 h 101"/>
                <a:gd name="T20" fmla="*/ 72 w 126"/>
                <a:gd name="T21" fmla="*/ 81 h 101"/>
                <a:gd name="T22" fmla="*/ 65 w 126"/>
                <a:gd name="T23" fmla="*/ 86 h 101"/>
                <a:gd name="T24" fmla="*/ 58 w 126"/>
                <a:gd name="T25" fmla="*/ 91 h 101"/>
                <a:gd name="T26" fmla="*/ 50 w 126"/>
                <a:gd name="T27" fmla="*/ 93 h 101"/>
                <a:gd name="T28" fmla="*/ 42 w 126"/>
                <a:gd name="T29" fmla="*/ 95 h 101"/>
                <a:gd name="T30" fmla="*/ 34 w 126"/>
                <a:gd name="T31" fmla="*/ 96 h 101"/>
                <a:gd name="T32" fmla="*/ 25 w 126"/>
                <a:gd name="T33" fmla="*/ 95 h 101"/>
                <a:gd name="T34" fmla="*/ 18 w 126"/>
                <a:gd name="T35" fmla="*/ 93 h 101"/>
                <a:gd name="T36" fmla="*/ 12 w 126"/>
                <a:gd name="T37" fmla="*/ 89 h 101"/>
                <a:gd name="T38" fmla="*/ 8 w 126"/>
                <a:gd name="T39" fmla="*/ 84 h 101"/>
                <a:gd name="T40" fmla="*/ 5 w 126"/>
                <a:gd name="T41" fmla="*/ 77 h 101"/>
                <a:gd name="T42" fmla="*/ 4 w 126"/>
                <a:gd name="T43" fmla="*/ 69 h 101"/>
                <a:gd name="T44" fmla="*/ 4 w 126"/>
                <a:gd name="T45" fmla="*/ 61 h 101"/>
                <a:gd name="T46" fmla="*/ 6 w 126"/>
                <a:gd name="T47" fmla="*/ 55 h 101"/>
                <a:gd name="T48" fmla="*/ 14 w 126"/>
                <a:gd name="T49" fmla="*/ 51 h 101"/>
                <a:gd name="T50" fmla="*/ 16 w 126"/>
                <a:gd name="T51" fmla="*/ 50 h 101"/>
                <a:gd name="T52" fmla="*/ 17 w 126"/>
                <a:gd name="T53" fmla="*/ 49 h 101"/>
                <a:gd name="T54" fmla="*/ 17 w 126"/>
                <a:gd name="T55" fmla="*/ 48 h 101"/>
                <a:gd name="T56" fmla="*/ 17 w 126"/>
                <a:gd name="T57" fmla="*/ 47 h 101"/>
                <a:gd name="T58" fmla="*/ 9 w 126"/>
                <a:gd name="T59" fmla="*/ 48 h 101"/>
                <a:gd name="T60" fmla="*/ 4 w 126"/>
                <a:gd name="T61" fmla="*/ 53 h 101"/>
                <a:gd name="T62" fmla="*/ 1 w 126"/>
                <a:gd name="T63" fmla="*/ 61 h 101"/>
                <a:gd name="T64" fmla="*/ 0 w 126"/>
                <a:gd name="T65" fmla="*/ 69 h 101"/>
                <a:gd name="T66" fmla="*/ 1 w 126"/>
                <a:gd name="T67" fmla="*/ 81 h 101"/>
                <a:gd name="T68" fmla="*/ 6 w 126"/>
                <a:gd name="T69" fmla="*/ 91 h 101"/>
                <a:gd name="T70" fmla="*/ 16 w 126"/>
                <a:gd name="T71" fmla="*/ 96 h 101"/>
                <a:gd name="T72" fmla="*/ 27 w 126"/>
                <a:gd name="T73" fmla="*/ 100 h 101"/>
                <a:gd name="T74" fmla="*/ 35 w 126"/>
                <a:gd name="T75" fmla="*/ 101 h 101"/>
                <a:gd name="T76" fmla="*/ 42 w 126"/>
                <a:gd name="T77" fmla="*/ 101 h 101"/>
                <a:gd name="T78" fmla="*/ 49 w 126"/>
                <a:gd name="T79" fmla="*/ 99 h 101"/>
                <a:gd name="T80" fmla="*/ 56 w 126"/>
                <a:gd name="T81" fmla="*/ 96 h 101"/>
                <a:gd name="T82" fmla="*/ 62 w 126"/>
                <a:gd name="T83" fmla="*/ 93 h 101"/>
                <a:gd name="T84" fmla="*/ 67 w 126"/>
                <a:gd name="T85" fmla="*/ 88 h 101"/>
                <a:gd name="T86" fmla="*/ 73 w 126"/>
                <a:gd name="T87" fmla="*/ 84 h 101"/>
                <a:gd name="T88" fmla="*/ 79 w 126"/>
                <a:gd name="T89" fmla="*/ 78 h 101"/>
                <a:gd name="T90" fmla="*/ 86 w 126"/>
                <a:gd name="T91" fmla="*/ 69 h 101"/>
                <a:gd name="T92" fmla="*/ 92 w 126"/>
                <a:gd name="T93" fmla="*/ 58 h 101"/>
                <a:gd name="T94" fmla="*/ 96 w 126"/>
                <a:gd name="T95" fmla="*/ 48 h 101"/>
                <a:gd name="T96" fmla="*/ 100 w 126"/>
                <a:gd name="T97" fmla="*/ 38 h 101"/>
                <a:gd name="T98" fmla="*/ 104 w 126"/>
                <a:gd name="T99" fmla="*/ 27 h 101"/>
                <a:gd name="T100" fmla="*/ 110 w 126"/>
                <a:gd name="T101" fmla="*/ 18 h 101"/>
                <a:gd name="T102" fmla="*/ 117 w 126"/>
                <a:gd name="T103" fmla="*/ 9 h 101"/>
                <a:gd name="T104" fmla="*/ 126 w 126"/>
                <a:gd name="T105" fmla="*/ 2 h 101"/>
                <a:gd name="T106" fmla="*/ 126 w 126"/>
                <a:gd name="T107" fmla="*/ 1 h 101"/>
                <a:gd name="T108" fmla="*/ 126 w 126"/>
                <a:gd name="T109" fmla="*/ 0 h 101"/>
                <a:gd name="T110" fmla="*/ 126 w 126"/>
                <a:gd name="T111" fmla="*/ 0 h 101"/>
                <a:gd name="T112" fmla="*/ 126 w 126"/>
                <a:gd name="T113" fmla="*/ 0 h 101"/>
                <a:gd name="T114" fmla="*/ 126 w 126"/>
                <a:gd name="T11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01">
                  <a:moveTo>
                    <a:pt x="126" y="0"/>
                  </a:moveTo>
                  <a:lnTo>
                    <a:pt x="117" y="5"/>
                  </a:lnTo>
                  <a:lnTo>
                    <a:pt x="110" y="12"/>
                  </a:lnTo>
                  <a:lnTo>
                    <a:pt x="104" y="20"/>
                  </a:lnTo>
                  <a:lnTo>
                    <a:pt x="100" y="30"/>
                  </a:lnTo>
                  <a:lnTo>
                    <a:pt x="96" y="39"/>
                  </a:lnTo>
                  <a:lnTo>
                    <a:pt x="92" y="49"/>
                  </a:lnTo>
                  <a:lnTo>
                    <a:pt x="87" y="58"/>
                  </a:lnTo>
                  <a:lnTo>
                    <a:pt x="82" y="68"/>
                  </a:lnTo>
                  <a:lnTo>
                    <a:pt x="78" y="74"/>
                  </a:lnTo>
                  <a:lnTo>
                    <a:pt x="72" y="81"/>
                  </a:lnTo>
                  <a:lnTo>
                    <a:pt x="65" y="86"/>
                  </a:lnTo>
                  <a:lnTo>
                    <a:pt x="58" y="91"/>
                  </a:lnTo>
                  <a:lnTo>
                    <a:pt x="50" y="93"/>
                  </a:lnTo>
                  <a:lnTo>
                    <a:pt x="42" y="95"/>
                  </a:lnTo>
                  <a:lnTo>
                    <a:pt x="34" y="96"/>
                  </a:lnTo>
                  <a:lnTo>
                    <a:pt x="25" y="95"/>
                  </a:lnTo>
                  <a:lnTo>
                    <a:pt x="18" y="93"/>
                  </a:lnTo>
                  <a:lnTo>
                    <a:pt x="12" y="89"/>
                  </a:lnTo>
                  <a:lnTo>
                    <a:pt x="8" y="84"/>
                  </a:lnTo>
                  <a:lnTo>
                    <a:pt x="5" y="77"/>
                  </a:lnTo>
                  <a:lnTo>
                    <a:pt x="4" y="69"/>
                  </a:lnTo>
                  <a:lnTo>
                    <a:pt x="4" y="61"/>
                  </a:lnTo>
                  <a:lnTo>
                    <a:pt x="6" y="55"/>
                  </a:lnTo>
                  <a:lnTo>
                    <a:pt x="14" y="51"/>
                  </a:lnTo>
                  <a:lnTo>
                    <a:pt x="16" y="50"/>
                  </a:lnTo>
                  <a:lnTo>
                    <a:pt x="17" y="49"/>
                  </a:lnTo>
                  <a:lnTo>
                    <a:pt x="17" y="48"/>
                  </a:lnTo>
                  <a:lnTo>
                    <a:pt x="17" y="47"/>
                  </a:lnTo>
                  <a:lnTo>
                    <a:pt x="9" y="48"/>
                  </a:lnTo>
                  <a:lnTo>
                    <a:pt x="4" y="53"/>
                  </a:lnTo>
                  <a:lnTo>
                    <a:pt x="1" y="61"/>
                  </a:lnTo>
                  <a:lnTo>
                    <a:pt x="0" y="69"/>
                  </a:lnTo>
                  <a:lnTo>
                    <a:pt x="1" y="81"/>
                  </a:lnTo>
                  <a:lnTo>
                    <a:pt x="6" y="91"/>
                  </a:lnTo>
                  <a:lnTo>
                    <a:pt x="16" y="96"/>
                  </a:lnTo>
                  <a:lnTo>
                    <a:pt x="27" y="100"/>
                  </a:lnTo>
                  <a:lnTo>
                    <a:pt x="35" y="101"/>
                  </a:lnTo>
                  <a:lnTo>
                    <a:pt x="42" y="101"/>
                  </a:lnTo>
                  <a:lnTo>
                    <a:pt x="49" y="99"/>
                  </a:lnTo>
                  <a:lnTo>
                    <a:pt x="56" y="96"/>
                  </a:lnTo>
                  <a:lnTo>
                    <a:pt x="62" y="93"/>
                  </a:lnTo>
                  <a:lnTo>
                    <a:pt x="67" y="88"/>
                  </a:lnTo>
                  <a:lnTo>
                    <a:pt x="73" y="84"/>
                  </a:lnTo>
                  <a:lnTo>
                    <a:pt x="79" y="78"/>
                  </a:lnTo>
                  <a:lnTo>
                    <a:pt x="86" y="69"/>
                  </a:lnTo>
                  <a:lnTo>
                    <a:pt x="92" y="58"/>
                  </a:lnTo>
                  <a:lnTo>
                    <a:pt x="96" y="48"/>
                  </a:lnTo>
                  <a:lnTo>
                    <a:pt x="100" y="38"/>
                  </a:lnTo>
                  <a:lnTo>
                    <a:pt x="104" y="27"/>
                  </a:lnTo>
                  <a:lnTo>
                    <a:pt x="110" y="18"/>
                  </a:lnTo>
                  <a:lnTo>
                    <a:pt x="117" y="9"/>
                  </a:lnTo>
                  <a:lnTo>
                    <a:pt x="126" y="2"/>
                  </a:lnTo>
                  <a:lnTo>
                    <a:pt x="126" y="1"/>
                  </a:lnTo>
                  <a:lnTo>
                    <a:pt x="126" y="0"/>
                  </a:lnTo>
                  <a:lnTo>
                    <a:pt x="126" y="0"/>
                  </a:lnTo>
                  <a:lnTo>
                    <a:pt x="126" y="0"/>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6" name="Freeform 296"/>
            <p:cNvSpPr>
              <a:spLocks/>
            </p:cNvSpPr>
            <p:nvPr/>
          </p:nvSpPr>
          <p:spPr bwMode="auto">
            <a:xfrm>
              <a:off x="711" y="3343"/>
              <a:ext cx="35" cy="247"/>
            </a:xfrm>
            <a:custGeom>
              <a:avLst/>
              <a:gdLst>
                <a:gd name="T0" fmla="*/ 0 w 71"/>
                <a:gd name="T1" fmla="*/ 0 h 496"/>
                <a:gd name="T2" fmla="*/ 1 w 71"/>
                <a:gd name="T3" fmla="*/ 9 h 496"/>
                <a:gd name="T4" fmla="*/ 5 w 71"/>
                <a:gd name="T5" fmla="*/ 32 h 496"/>
                <a:gd name="T6" fmla="*/ 11 w 71"/>
                <a:gd name="T7" fmla="*/ 66 h 496"/>
                <a:gd name="T8" fmla="*/ 17 w 71"/>
                <a:gd name="T9" fmla="*/ 109 h 496"/>
                <a:gd name="T10" fmla="*/ 23 w 71"/>
                <a:gd name="T11" fmla="*/ 157 h 496"/>
                <a:gd name="T12" fmla="*/ 27 w 71"/>
                <a:gd name="T13" fmla="*/ 205 h 496"/>
                <a:gd name="T14" fmla="*/ 28 w 71"/>
                <a:gd name="T15" fmla="*/ 253 h 496"/>
                <a:gd name="T16" fmla="*/ 26 w 71"/>
                <a:gd name="T17" fmla="*/ 294 h 496"/>
                <a:gd name="T18" fmla="*/ 28 w 71"/>
                <a:gd name="T19" fmla="*/ 321 h 496"/>
                <a:gd name="T20" fmla="*/ 34 w 71"/>
                <a:gd name="T21" fmla="*/ 380 h 496"/>
                <a:gd name="T22" fmla="*/ 39 w 71"/>
                <a:gd name="T23" fmla="*/ 447 h 496"/>
                <a:gd name="T24" fmla="*/ 39 w 71"/>
                <a:gd name="T25" fmla="*/ 496 h 496"/>
                <a:gd name="T26" fmla="*/ 49 w 71"/>
                <a:gd name="T27" fmla="*/ 455 h 496"/>
                <a:gd name="T28" fmla="*/ 58 w 71"/>
                <a:gd name="T29" fmla="*/ 423 h 496"/>
                <a:gd name="T30" fmla="*/ 64 w 71"/>
                <a:gd name="T31" fmla="*/ 398 h 496"/>
                <a:gd name="T32" fmla="*/ 67 w 71"/>
                <a:gd name="T33" fmla="*/ 376 h 496"/>
                <a:gd name="T34" fmla="*/ 70 w 71"/>
                <a:gd name="T35" fmla="*/ 356 h 496"/>
                <a:gd name="T36" fmla="*/ 71 w 71"/>
                <a:gd name="T37" fmla="*/ 336 h 496"/>
                <a:gd name="T38" fmla="*/ 70 w 71"/>
                <a:gd name="T39" fmla="*/ 311 h 496"/>
                <a:gd name="T40" fmla="*/ 67 w 71"/>
                <a:gd name="T41" fmla="*/ 281 h 496"/>
                <a:gd name="T42" fmla="*/ 66 w 71"/>
                <a:gd name="T43" fmla="*/ 270 h 496"/>
                <a:gd name="T44" fmla="*/ 62 w 71"/>
                <a:gd name="T45" fmla="*/ 238 h 496"/>
                <a:gd name="T46" fmla="*/ 56 w 71"/>
                <a:gd name="T47" fmla="*/ 194 h 496"/>
                <a:gd name="T48" fmla="*/ 48 w 71"/>
                <a:gd name="T49" fmla="*/ 142 h 496"/>
                <a:gd name="T50" fmla="*/ 38 w 71"/>
                <a:gd name="T51" fmla="*/ 91 h 496"/>
                <a:gd name="T52" fmla="*/ 26 w 71"/>
                <a:gd name="T53" fmla="*/ 47 h 496"/>
                <a:gd name="T54" fmla="*/ 13 w 71"/>
                <a:gd name="T55" fmla="*/ 14 h 496"/>
                <a:gd name="T56" fmla="*/ 0 w 71"/>
                <a:gd name="T57"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6">
                  <a:moveTo>
                    <a:pt x="0" y="0"/>
                  </a:moveTo>
                  <a:lnTo>
                    <a:pt x="1" y="9"/>
                  </a:lnTo>
                  <a:lnTo>
                    <a:pt x="5" y="32"/>
                  </a:lnTo>
                  <a:lnTo>
                    <a:pt x="11" y="66"/>
                  </a:lnTo>
                  <a:lnTo>
                    <a:pt x="17" y="109"/>
                  </a:lnTo>
                  <a:lnTo>
                    <a:pt x="23" y="157"/>
                  </a:lnTo>
                  <a:lnTo>
                    <a:pt x="27" y="205"/>
                  </a:lnTo>
                  <a:lnTo>
                    <a:pt x="28" y="253"/>
                  </a:lnTo>
                  <a:lnTo>
                    <a:pt x="26" y="294"/>
                  </a:lnTo>
                  <a:lnTo>
                    <a:pt x="28" y="321"/>
                  </a:lnTo>
                  <a:lnTo>
                    <a:pt x="34" y="380"/>
                  </a:lnTo>
                  <a:lnTo>
                    <a:pt x="39" y="447"/>
                  </a:lnTo>
                  <a:lnTo>
                    <a:pt x="39" y="496"/>
                  </a:lnTo>
                  <a:lnTo>
                    <a:pt x="49" y="455"/>
                  </a:lnTo>
                  <a:lnTo>
                    <a:pt x="58" y="423"/>
                  </a:lnTo>
                  <a:lnTo>
                    <a:pt x="64" y="398"/>
                  </a:lnTo>
                  <a:lnTo>
                    <a:pt x="67" y="376"/>
                  </a:lnTo>
                  <a:lnTo>
                    <a:pt x="70" y="356"/>
                  </a:lnTo>
                  <a:lnTo>
                    <a:pt x="71" y="336"/>
                  </a:lnTo>
                  <a:lnTo>
                    <a:pt x="70" y="311"/>
                  </a:lnTo>
                  <a:lnTo>
                    <a:pt x="67" y="281"/>
                  </a:lnTo>
                  <a:lnTo>
                    <a:pt x="66" y="270"/>
                  </a:lnTo>
                  <a:lnTo>
                    <a:pt x="62" y="238"/>
                  </a:lnTo>
                  <a:lnTo>
                    <a:pt x="56" y="194"/>
                  </a:lnTo>
                  <a:lnTo>
                    <a:pt x="48" y="142"/>
                  </a:lnTo>
                  <a:lnTo>
                    <a:pt x="38" y="91"/>
                  </a:lnTo>
                  <a:lnTo>
                    <a:pt x="26" y="47"/>
                  </a:lnTo>
                  <a:lnTo>
                    <a:pt x="13" y="14"/>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7" name="Freeform 297"/>
            <p:cNvSpPr>
              <a:spLocks/>
            </p:cNvSpPr>
            <p:nvPr/>
          </p:nvSpPr>
          <p:spPr bwMode="auto">
            <a:xfrm>
              <a:off x="1079" y="3769"/>
              <a:ext cx="278" cy="86"/>
            </a:xfrm>
            <a:custGeom>
              <a:avLst/>
              <a:gdLst>
                <a:gd name="T0" fmla="*/ 17 w 556"/>
                <a:gd name="T1" fmla="*/ 8 h 170"/>
                <a:gd name="T2" fmla="*/ 50 w 556"/>
                <a:gd name="T3" fmla="*/ 18 h 170"/>
                <a:gd name="T4" fmla="*/ 84 w 556"/>
                <a:gd name="T5" fmla="*/ 29 h 170"/>
                <a:gd name="T6" fmla="*/ 117 w 556"/>
                <a:gd name="T7" fmla="*/ 39 h 170"/>
                <a:gd name="T8" fmla="*/ 152 w 556"/>
                <a:gd name="T9" fmla="*/ 49 h 170"/>
                <a:gd name="T10" fmla="*/ 185 w 556"/>
                <a:gd name="T11" fmla="*/ 59 h 170"/>
                <a:gd name="T12" fmla="*/ 218 w 556"/>
                <a:gd name="T13" fmla="*/ 69 h 170"/>
                <a:gd name="T14" fmla="*/ 252 w 556"/>
                <a:gd name="T15" fmla="*/ 78 h 170"/>
                <a:gd name="T16" fmla="*/ 288 w 556"/>
                <a:gd name="T17" fmla="*/ 87 h 170"/>
                <a:gd name="T18" fmla="*/ 322 w 556"/>
                <a:gd name="T19" fmla="*/ 99 h 170"/>
                <a:gd name="T20" fmla="*/ 358 w 556"/>
                <a:gd name="T21" fmla="*/ 110 h 170"/>
                <a:gd name="T22" fmla="*/ 392 w 556"/>
                <a:gd name="T23" fmla="*/ 122 h 170"/>
                <a:gd name="T24" fmla="*/ 428 w 556"/>
                <a:gd name="T25" fmla="*/ 133 h 170"/>
                <a:gd name="T26" fmla="*/ 463 w 556"/>
                <a:gd name="T27" fmla="*/ 145 h 170"/>
                <a:gd name="T28" fmla="*/ 498 w 556"/>
                <a:gd name="T29" fmla="*/ 155 h 170"/>
                <a:gd name="T30" fmla="*/ 533 w 556"/>
                <a:gd name="T31" fmla="*/ 166 h 170"/>
                <a:gd name="T32" fmla="*/ 554 w 556"/>
                <a:gd name="T33" fmla="*/ 170 h 170"/>
                <a:gd name="T34" fmla="*/ 556 w 556"/>
                <a:gd name="T35" fmla="*/ 166 h 170"/>
                <a:gd name="T36" fmla="*/ 539 w 556"/>
                <a:gd name="T37" fmla="*/ 159 h 170"/>
                <a:gd name="T38" fmla="*/ 506 w 556"/>
                <a:gd name="T39" fmla="*/ 148 h 170"/>
                <a:gd name="T40" fmla="*/ 474 w 556"/>
                <a:gd name="T41" fmla="*/ 138 h 170"/>
                <a:gd name="T42" fmla="*/ 442 w 556"/>
                <a:gd name="T43" fmla="*/ 128 h 170"/>
                <a:gd name="T44" fmla="*/ 409 w 556"/>
                <a:gd name="T45" fmla="*/ 117 h 170"/>
                <a:gd name="T46" fmla="*/ 376 w 556"/>
                <a:gd name="T47" fmla="*/ 107 h 170"/>
                <a:gd name="T48" fmla="*/ 344 w 556"/>
                <a:gd name="T49" fmla="*/ 98 h 170"/>
                <a:gd name="T50" fmla="*/ 312 w 556"/>
                <a:gd name="T51" fmla="*/ 88 h 170"/>
                <a:gd name="T52" fmla="*/ 277 w 556"/>
                <a:gd name="T53" fmla="*/ 79 h 170"/>
                <a:gd name="T54" fmla="*/ 240 w 556"/>
                <a:gd name="T55" fmla="*/ 69 h 170"/>
                <a:gd name="T56" fmla="*/ 204 w 556"/>
                <a:gd name="T57" fmla="*/ 59 h 170"/>
                <a:gd name="T58" fmla="*/ 167 w 556"/>
                <a:gd name="T59" fmla="*/ 48 h 170"/>
                <a:gd name="T60" fmla="*/ 130 w 556"/>
                <a:gd name="T61" fmla="*/ 38 h 170"/>
                <a:gd name="T62" fmla="*/ 93 w 556"/>
                <a:gd name="T63" fmla="*/ 27 h 170"/>
                <a:gd name="T64" fmla="*/ 56 w 556"/>
                <a:gd name="T65" fmla="*/ 17 h 170"/>
                <a:gd name="T66" fmla="*/ 20 w 556"/>
                <a:gd name="T67" fmla="*/ 6 h 170"/>
                <a:gd name="T68" fmla="*/ 1 w 556"/>
                <a:gd name="T69" fmla="*/ 0 h 170"/>
                <a:gd name="T70" fmla="*/ 0 w 556"/>
                <a:gd name="T71" fmla="*/ 2 h 170"/>
                <a:gd name="T72" fmla="*/ 0 w 556"/>
                <a:gd name="T7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6" h="170">
                  <a:moveTo>
                    <a:pt x="0" y="2"/>
                  </a:moveTo>
                  <a:lnTo>
                    <a:pt x="17" y="8"/>
                  </a:lnTo>
                  <a:lnTo>
                    <a:pt x="33" y="14"/>
                  </a:lnTo>
                  <a:lnTo>
                    <a:pt x="50" y="18"/>
                  </a:lnTo>
                  <a:lnTo>
                    <a:pt x="68" y="24"/>
                  </a:lnTo>
                  <a:lnTo>
                    <a:pt x="84" y="29"/>
                  </a:lnTo>
                  <a:lnTo>
                    <a:pt x="101" y="34"/>
                  </a:lnTo>
                  <a:lnTo>
                    <a:pt x="117" y="39"/>
                  </a:lnTo>
                  <a:lnTo>
                    <a:pt x="134" y="44"/>
                  </a:lnTo>
                  <a:lnTo>
                    <a:pt x="152" y="49"/>
                  </a:lnTo>
                  <a:lnTo>
                    <a:pt x="168" y="54"/>
                  </a:lnTo>
                  <a:lnTo>
                    <a:pt x="185" y="59"/>
                  </a:lnTo>
                  <a:lnTo>
                    <a:pt x="202" y="63"/>
                  </a:lnTo>
                  <a:lnTo>
                    <a:pt x="218" y="69"/>
                  </a:lnTo>
                  <a:lnTo>
                    <a:pt x="236" y="73"/>
                  </a:lnTo>
                  <a:lnTo>
                    <a:pt x="252" y="78"/>
                  </a:lnTo>
                  <a:lnTo>
                    <a:pt x="269" y="83"/>
                  </a:lnTo>
                  <a:lnTo>
                    <a:pt x="288" y="87"/>
                  </a:lnTo>
                  <a:lnTo>
                    <a:pt x="305" y="93"/>
                  </a:lnTo>
                  <a:lnTo>
                    <a:pt x="322" y="99"/>
                  </a:lnTo>
                  <a:lnTo>
                    <a:pt x="341" y="105"/>
                  </a:lnTo>
                  <a:lnTo>
                    <a:pt x="358" y="110"/>
                  </a:lnTo>
                  <a:lnTo>
                    <a:pt x="375" y="116"/>
                  </a:lnTo>
                  <a:lnTo>
                    <a:pt x="392" y="122"/>
                  </a:lnTo>
                  <a:lnTo>
                    <a:pt x="411" y="128"/>
                  </a:lnTo>
                  <a:lnTo>
                    <a:pt x="428" y="133"/>
                  </a:lnTo>
                  <a:lnTo>
                    <a:pt x="445" y="139"/>
                  </a:lnTo>
                  <a:lnTo>
                    <a:pt x="463" y="145"/>
                  </a:lnTo>
                  <a:lnTo>
                    <a:pt x="480" y="149"/>
                  </a:lnTo>
                  <a:lnTo>
                    <a:pt x="498" y="155"/>
                  </a:lnTo>
                  <a:lnTo>
                    <a:pt x="516" y="161"/>
                  </a:lnTo>
                  <a:lnTo>
                    <a:pt x="533" y="166"/>
                  </a:lnTo>
                  <a:lnTo>
                    <a:pt x="551" y="170"/>
                  </a:lnTo>
                  <a:lnTo>
                    <a:pt x="554" y="170"/>
                  </a:lnTo>
                  <a:lnTo>
                    <a:pt x="555" y="168"/>
                  </a:lnTo>
                  <a:lnTo>
                    <a:pt x="556" y="166"/>
                  </a:lnTo>
                  <a:lnTo>
                    <a:pt x="555" y="164"/>
                  </a:lnTo>
                  <a:lnTo>
                    <a:pt x="539" y="159"/>
                  </a:lnTo>
                  <a:lnTo>
                    <a:pt x="523" y="154"/>
                  </a:lnTo>
                  <a:lnTo>
                    <a:pt x="506" y="148"/>
                  </a:lnTo>
                  <a:lnTo>
                    <a:pt x="490" y="144"/>
                  </a:lnTo>
                  <a:lnTo>
                    <a:pt x="474" y="138"/>
                  </a:lnTo>
                  <a:lnTo>
                    <a:pt x="458" y="133"/>
                  </a:lnTo>
                  <a:lnTo>
                    <a:pt x="442" y="128"/>
                  </a:lnTo>
                  <a:lnTo>
                    <a:pt x="426" y="122"/>
                  </a:lnTo>
                  <a:lnTo>
                    <a:pt x="409" y="117"/>
                  </a:lnTo>
                  <a:lnTo>
                    <a:pt x="392" y="113"/>
                  </a:lnTo>
                  <a:lnTo>
                    <a:pt x="376" y="107"/>
                  </a:lnTo>
                  <a:lnTo>
                    <a:pt x="360" y="102"/>
                  </a:lnTo>
                  <a:lnTo>
                    <a:pt x="344" y="98"/>
                  </a:lnTo>
                  <a:lnTo>
                    <a:pt x="328" y="93"/>
                  </a:lnTo>
                  <a:lnTo>
                    <a:pt x="312" y="88"/>
                  </a:lnTo>
                  <a:lnTo>
                    <a:pt x="296" y="84"/>
                  </a:lnTo>
                  <a:lnTo>
                    <a:pt x="277" y="79"/>
                  </a:lnTo>
                  <a:lnTo>
                    <a:pt x="259" y="73"/>
                  </a:lnTo>
                  <a:lnTo>
                    <a:pt x="240" y="69"/>
                  </a:lnTo>
                  <a:lnTo>
                    <a:pt x="222" y="64"/>
                  </a:lnTo>
                  <a:lnTo>
                    <a:pt x="204" y="59"/>
                  </a:lnTo>
                  <a:lnTo>
                    <a:pt x="185" y="54"/>
                  </a:lnTo>
                  <a:lnTo>
                    <a:pt x="167" y="48"/>
                  </a:lnTo>
                  <a:lnTo>
                    <a:pt x="148" y="44"/>
                  </a:lnTo>
                  <a:lnTo>
                    <a:pt x="130" y="38"/>
                  </a:lnTo>
                  <a:lnTo>
                    <a:pt x="111" y="33"/>
                  </a:lnTo>
                  <a:lnTo>
                    <a:pt x="93" y="27"/>
                  </a:lnTo>
                  <a:lnTo>
                    <a:pt x="74" y="23"/>
                  </a:lnTo>
                  <a:lnTo>
                    <a:pt x="56" y="17"/>
                  </a:lnTo>
                  <a:lnTo>
                    <a:pt x="39" y="11"/>
                  </a:lnTo>
                  <a:lnTo>
                    <a:pt x="20" y="6"/>
                  </a:lnTo>
                  <a:lnTo>
                    <a:pt x="2" y="0"/>
                  </a:lnTo>
                  <a:lnTo>
                    <a:pt x="1" y="0"/>
                  </a:lnTo>
                  <a:lnTo>
                    <a:pt x="1" y="1"/>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8" name="Freeform 298"/>
            <p:cNvSpPr>
              <a:spLocks/>
            </p:cNvSpPr>
            <p:nvPr/>
          </p:nvSpPr>
          <p:spPr bwMode="auto">
            <a:xfrm>
              <a:off x="1300" y="3499"/>
              <a:ext cx="96" cy="73"/>
            </a:xfrm>
            <a:custGeom>
              <a:avLst/>
              <a:gdLst>
                <a:gd name="T0" fmla="*/ 192 w 192"/>
                <a:gd name="T1" fmla="*/ 145 h 146"/>
                <a:gd name="T2" fmla="*/ 179 w 192"/>
                <a:gd name="T3" fmla="*/ 138 h 146"/>
                <a:gd name="T4" fmla="*/ 166 w 192"/>
                <a:gd name="T5" fmla="*/ 130 h 146"/>
                <a:gd name="T6" fmla="*/ 152 w 192"/>
                <a:gd name="T7" fmla="*/ 123 h 146"/>
                <a:gd name="T8" fmla="*/ 139 w 192"/>
                <a:gd name="T9" fmla="*/ 115 h 146"/>
                <a:gd name="T10" fmla="*/ 127 w 192"/>
                <a:gd name="T11" fmla="*/ 107 h 146"/>
                <a:gd name="T12" fmla="*/ 115 w 192"/>
                <a:gd name="T13" fmla="*/ 99 h 146"/>
                <a:gd name="T14" fmla="*/ 104 w 192"/>
                <a:gd name="T15" fmla="*/ 89 h 146"/>
                <a:gd name="T16" fmla="*/ 91 w 192"/>
                <a:gd name="T17" fmla="*/ 80 h 146"/>
                <a:gd name="T18" fmla="*/ 79 w 192"/>
                <a:gd name="T19" fmla="*/ 72 h 146"/>
                <a:gd name="T20" fmla="*/ 69 w 192"/>
                <a:gd name="T21" fmla="*/ 62 h 146"/>
                <a:gd name="T22" fmla="*/ 58 w 192"/>
                <a:gd name="T23" fmla="*/ 52 h 146"/>
                <a:gd name="T24" fmla="*/ 46 w 192"/>
                <a:gd name="T25" fmla="*/ 42 h 146"/>
                <a:gd name="T26" fmla="*/ 36 w 192"/>
                <a:gd name="T27" fmla="*/ 32 h 146"/>
                <a:gd name="T28" fmla="*/ 24 w 192"/>
                <a:gd name="T29" fmla="*/ 21 h 146"/>
                <a:gd name="T30" fmla="*/ 14 w 192"/>
                <a:gd name="T31" fmla="*/ 11 h 146"/>
                <a:gd name="T32" fmla="*/ 3 w 192"/>
                <a:gd name="T33" fmla="*/ 0 h 146"/>
                <a:gd name="T34" fmla="*/ 2 w 192"/>
                <a:gd name="T35" fmla="*/ 0 h 146"/>
                <a:gd name="T36" fmla="*/ 1 w 192"/>
                <a:gd name="T37" fmla="*/ 1 h 146"/>
                <a:gd name="T38" fmla="*/ 0 w 192"/>
                <a:gd name="T39" fmla="*/ 2 h 146"/>
                <a:gd name="T40" fmla="*/ 0 w 192"/>
                <a:gd name="T41" fmla="*/ 3 h 146"/>
                <a:gd name="T42" fmla="*/ 9 w 192"/>
                <a:gd name="T43" fmla="*/ 14 h 146"/>
                <a:gd name="T44" fmla="*/ 20 w 192"/>
                <a:gd name="T45" fmla="*/ 26 h 146"/>
                <a:gd name="T46" fmla="*/ 30 w 192"/>
                <a:gd name="T47" fmla="*/ 36 h 146"/>
                <a:gd name="T48" fmla="*/ 40 w 192"/>
                <a:gd name="T49" fmla="*/ 47 h 146"/>
                <a:gd name="T50" fmla="*/ 52 w 192"/>
                <a:gd name="T51" fmla="*/ 57 h 146"/>
                <a:gd name="T52" fmla="*/ 63 w 192"/>
                <a:gd name="T53" fmla="*/ 66 h 146"/>
                <a:gd name="T54" fmla="*/ 75 w 192"/>
                <a:gd name="T55" fmla="*/ 77 h 146"/>
                <a:gd name="T56" fmla="*/ 88 w 192"/>
                <a:gd name="T57" fmla="*/ 85 h 146"/>
                <a:gd name="T58" fmla="*/ 100 w 192"/>
                <a:gd name="T59" fmla="*/ 94 h 146"/>
                <a:gd name="T60" fmla="*/ 113 w 192"/>
                <a:gd name="T61" fmla="*/ 102 h 146"/>
                <a:gd name="T62" fmla="*/ 126 w 192"/>
                <a:gd name="T63" fmla="*/ 110 h 146"/>
                <a:gd name="T64" fmla="*/ 138 w 192"/>
                <a:gd name="T65" fmla="*/ 118 h 146"/>
                <a:gd name="T66" fmla="*/ 152 w 192"/>
                <a:gd name="T67" fmla="*/ 125 h 146"/>
                <a:gd name="T68" fmla="*/ 165 w 192"/>
                <a:gd name="T69" fmla="*/ 132 h 146"/>
                <a:gd name="T70" fmla="*/ 179 w 192"/>
                <a:gd name="T71" fmla="*/ 139 h 146"/>
                <a:gd name="T72" fmla="*/ 191 w 192"/>
                <a:gd name="T73" fmla="*/ 146 h 146"/>
                <a:gd name="T74" fmla="*/ 191 w 192"/>
                <a:gd name="T75" fmla="*/ 146 h 146"/>
                <a:gd name="T76" fmla="*/ 192 w 192"/>
                <a:gd name="T77" fmla="*/ 145 h 146"/>
                <a:gd name="T78" fmla="*/ 192 w 192"/>
                <a:gd name="T79" fmla="*/ 145 h 146"/>
                <a:gd name="T80" fmla="*/ 192 w 192"/>
                <a:gd name="T81" fmla="*/ 145 h 146"/>
                <a:gd name="T82" fmla="*/ 192 w 192"/>
                <a:gd name="T83"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46">
                  <a:moveTo>
                    <a:pt x="192" y="145"/>
                  </a:moveTo>
                  <a:lnTo>
                    <a:pt x="179" y="138"/>
                  </a:lnTo>
                  <a:lnTo>
                    <a:pt x="166" y="130"/>
                  </a:lnTo>
                  <a:lnTo>
                    <a:pt x="152" y="123"/>
                  </a:lnTo>
                  <a:lnTo>
                    <a:pt x="139" y="115"/>
                  </a:lnTo>
                  <a:lnTo>
                    <a:pt x="127" y="107"/>
                  </a:lnTo>
                  <a:lnTo>
                    <a:pt x="115" y="99"/>
                  </a:lnTo>
                  <a:lnTo>
                    <a:pt x="104" y="89"/>
                  </a:lnTo>
                  <a:lnTo>
                    <a:pt x="91" y="80"/>
                  </a:lnTo>
                  <a:lnTo>
                    <a:pt x="79" y="72"/>
                  </a:lnTo>
                  <a:lnTo>
                    <a:pt x="69" y="62"/>
                  </a:lnTo>
                  <a:lnTo>
                    <a:pt x="58" y="52"/>
                  </a:lnTo>
                  <a:lnTo>
                    <a:pt x="46" y="42"/>
                  </a:lnTo>
                  <a:lnTo>
                    <a:pt x="36" y="32"/>
                  </a:lnTo>
                  <a:lnTo>
                    <a:pt x="24" y="21"/>
                  </a:lnTo>
                  <a:lnTo>
                    <a:pt x="14" y="11"/>
                  </a:lnTo>
                  <a:lnTo>
                    <a:pt x="3" y="0"/>
                  </a:lnTo>
                  <a:lnTo>
                    <a:pt x="2" y="0"/>
                  </a:lnTo>
                  <a:lnTo>
                    <a:pt x="1" y="1"/>
                  </a:lnTo>
                  <a:lnTo>
                    <a:pt x="0" y="2"/>
                  </a:lnTo>
                  <a:lnTo>
                    <a:pt x="0" y="3"/>
                  </a:lnTo>
                  <a:lnTo>
                    <a:pt x="9" y="14"/>
                  </a:lnTo>
                  <a:lnTo>
                    <a:pt x="20" y="26"/>
                  </a:lnTo>
                  <a:lnTo>
                    <a:pt x="30" y="36"/>
                  </a:lnTo>
                  <a:lnTo>
                    <a:pt x="40" y="47"/>
                  </a:lnTo>
                  <a:lnTo>
                    <a:pt x="52" y="57"/>
                  </a:lnTo>
                  <a:lnTo>
                    <a:pt x="63" y="66"/>
                  </a:lnTo>
                  <a:lnTo>
                    <a:pt x="75" y="77"/>
                  </a:lnTo>
                  <a:lnTo>
                    <a:pt x="88" y="85"/>
                  </a:lnTo>
                  <a:lnTo>
                    <a:pt x="100" y="94"/>
                  </a:lnTo>
                  <a:lnTo>
                    <a:pt x="113" y="102"/>
                  </a:lnTo>
                  <a:lnTo>
                    <a:pt x="126" y="110"/>
                  </a:lnTo>
                  <a:lnTo>
                    <a:pt x="138" y="118"/>
                  </a:lnTo>
                  <a:lnTo>
                    <a:pt x="152" y="125"/>
                  </a:lnTo>
                  <a:lnTo>
                    <a:pt x="165" y="132"/>
                  </a:lnTo>
                  <a:lnTo>
                    <a:pt x="179" y="139"/>
                  </a:lnTo>
                  <a:lnTo>
                    <a:pt x="191" y="146"/>
                  </a:lnTo>
                  <a:lnTo>
                    <a:pt x="191" y="146"/>
                  </a:lnTo>
                  <a:lnTo>
                    <a:pt x="192" y="145"/>
                  </a:lnTo>
                  <a:lnTo>
                    <a:pt x="192" y="145"/>
                  </a:lnTo>
                  <a:lnTo>
                    <a:pt x="192" y="145"/>
                  </a:lnTo>
                  <a:lnTo>
                    <a:pt x="192"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59" name="Freeform 299"/>
            <p:cNvSpPr>
              <a:spLocks/>
            </p:cNvSpPr>
            <p:nvPr/>
          </p:nvSpPr>
          <p:spPr bwMode="auto">
            <a:xfrm>
              <a:off x="1237" y="3680"/>
              <a:ext cx="116" cy="42"/>
            </a:xfrm>
            <a:custGeom>
              <a:avLst/>
              <a:gdLst>
                <a:gd name="T0" fmla="*/ 231 w 232"/>
                <a:gd name="T1" fmla="*/ 81 h 83"/>
                <a:gd name="T2" fmla="*/ 216 w 232"/>
                <a:gd name="T3" fmla="*/ 76 h 83"/>
                <a:gd name="T4" fmla="*/ 202 w 232"/>
                <a:gd name="T5" fmla="*/ 73 h 83"/>
                <a:gd name="T6" fmla="*/ 187 w 232"/>
                <a:gd name="T7" fmla="*/ 68 h 83"/>
                <a:gd name="T8" fmla="*/ 172 w 232"/>
                <a:gd name="T9" fmla="*/ 64 h 83"/>
                <a:gd name="T10" fmla="*/ 158 w 232"/>
                <a:gd name="T11" fmla="*/ 59 h 83"/>
                <a:gd name="T12" fmla="*/ 143 w 232"/>
                <a:gd name="T13" fmla="*/ 54 h 83"/>
                <a:gd name="T14" fmla="*/ 129 w 232"/>
                <a:gd name="T15" fmla="*/ 50 h 83"/>
                <a:gd name="T16" fmla="*/ 114 w 232"/>
                <a:gd name="T17" fmla="*/ 44 h 83"/>
                <a:gd name="T18" fmla="*/ 101 w 232"/>
                <a:gd name="T19" fmla="*/ 39 h 83"/>
                <a:gd name="T20" fmla="*/ 86 w 232"/>
                <a:gd name="T21" fmla="*/ 34 h 83"/>
                <a:gd name="T22" fmla="*/ 72 w 232"/>
                <a:gd name="T23" fmla="*/ 29 h 83"/>
                <a:gd name="T24" fmla="*/ 58 w 232"/>
                <a:gd name="T25" fmla="*/ 23 h 83"/>
                <a:gd name="T26" fmla="*/ 43 w 232"/>
                <a:gd name="T27" fmla="*/ 18 h 83"/>
                <a:gd name="T28" fmla="*/ 29 w 232"/>
                <a:gd name="T29" fmla="*/ 12 h 83"/>
                <a:gd name="T30" fmla="*/ 14 w 232"/>
                <a:gd name="T31" fmla="*/ 6 h 83"/>
                <a:gd name="T32" fmla="*/ 0 w 232"/>
                <a:gd name="T33" fmla="*/ 0 h 83"/>
                <a:gd name="T34" fmla="*/ 0 w 232"/>
                <a:gd name="T35" fmla="*/ 0 h 83"/>
                <a:gd name="T36" fmla="*/ 0 w 232"/>
                <a:gd name="T37" fmla="*/ 1 h 83"/>
                <a:gd name="T38" fmla="*/ 0 w 232"/>
                <a:gd name="T39" fmla="*/ 3 h 83"/>
                <a:gd name="T40" fmla="*/ 2 w 232"/>
                <a:gd name="T41" fmla="*/ 4 h 83"/>
                <a:gd name="T42" fmla="*/ 15 w 232"/>
                <a:gd name="T43" fmla="*/ 11 h 83"/>
                <a:gd name="T44" fmla="*/ 29 w 232"/>
                <a:gd name="T45" fmla="*/ 16 h 83"/>
                <a:gd name="T46" fmla="*/ 43 w 232"/>
                <a:gd name="T47" fmla="*/ 22 h 83"/>
                <a:gd name="T48" fmla="*/ 58 w 232"/>
                <a:gd name="T49" fmla="*/ 28 h 83"/>
                <a:gd name="T50" fmla="*/ 72 w 232"/>
                <a:gd name="T51" fmla="*/ 33 h 83"/>
                <a:gd name="T52" fmla="*/ 86 w 232"/>
                <a:gd name="T53" fmla="*/ 38 h 83"/>
                <a:gd name="T54" fmla="*/ 101 w 232"/>
                <a:gd name="T55" fmla="*/ 43 h 83"/>
                <a:gd name="T56" fmla="*/ 116 w 232"/>
                <a:gd name="T57" fmla="*/ 49 h 83"/>
                <a:gd name="T58" fmla="*/ 129 w 232"/>
                <a:gd name="T59" fmla="*/ 53 h 83"/>
                <a:gd name="T60" fmla="*/ 144 w 232"/>
                <a:gd name="T61" fmla="*/ 58 h 83"/>
                <a:gd name="T62" fmla="*/ 158 w 232"/>
                <a:gd name="T63" fmla="*/ 62 h 83"/>
                <a:gd name="T64" fmla="*/ 173 w 232"/>
                <a:gd name="T65" fmla="*/ 66 h 83"/>
                <a:gd name="T66" fmla="*/ 188 w 232"/>
                <a:gd name="T67" fmla="*/ 71 h 83"/>
                <a:gd name="T68" fmla="*/ 203 w 232"/>
                <a:gd name="T69" fmla="*/ 75 h 83"/>
                <a:gd name="T70" fmla="*/ 217 w 232"/>
                <a:gd name="T71" fmla="*/ 79 h 83"/>
                <a:gd name="T72" fmla="*/ 232 w 232"/>
                <a:gd name="T73" fmla="*/ 83 h 83"/>
                <a:gd name="T74" fmla="*/ 232 w 232"/>
                <a:gd name="T75" fmla="*/ 83 h 83"/>
                <a:gd name="T76" fmla="*/ 232 w 232"/>
                <a:gd name="T77" fmla="*/ 82 h 83"/>
                <a:gd name="T78" fmla="*/ 232 w 232"/>
                <a:gd name="T79" fmla="*/ 81 h 83"/>
                <a:gd name="T80" fmla="*/ 231 w 232"/>
                <a:gd name="T81" fmla="*/ 81 h 83"/>
                <a:gd name="T82" fmla="*/ 231 w 232"/>
                <a:gd name="T83"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83">
                  <a:moveTo>
                    <a:pt x="231" y="81"/>
                  </a:moveTo>
                  <a:lnTo>
                    <a:pt x="216" y="76"/>
                  </a:lnTo>
                  <a:lnTo>
                    <a:pt x="202" y="73"/>
                  </a:lnTo>
                  <a:lnTo>
                    <a:pt x="187" y="68"/>
                  </a:lnTo>
                  <a:lnTo>
                    <a:pt x="172" y="64"/>
                  </a:lnTo>
                  <a:lnTo>
                    <a:pt x="158" y="59"/>
                  </a:lnTo>
                  <a:lnTo>
                    <a:pt x="143" y="54"/>
                  </a:lnTo>
                  <a:lnTo>
                    <a:pt x="129" y="50"/>
                  </a:lnTo>
                  <a:lnTo>
                    <a:pt x="114" y="44"/>
                  </a:lnTo>
                  <a:lnTo>
                    <a:pt x="101" y="39"/>
                  </a:lnTo>
                  <a:lnTo>
                    <a:pt x="86" y="34"/>
                  </a:lnTo>
                  <a:lnTo>
                    <a:pt x="72" y="29"/>
                  </a:lnTo>
                  <a:lnTo>
                    <a:pt x="58" y="23"/>
                  </a:lnTo>
                  <a:lnTo>
                    <a:pt x="43" y="18"/>
                  </a:lnTo>
                  <a:lnTo>
                    <a:pt x="29" y="12"/>
                  </a:lnTo>
                  <a:lnTo>
                    <a:pt x="14" y="6"/>
                  </a:lnTo>
                  <a:lnTo>
                    <a:pt x="0" y="0"/>
                  </a:lnTo>
                  <a:lnTo>
                    <a:pt x="0" y="0"/>
                  </a:lnTo>
                  <a:lnTo>
                    <a:pt x="0" y="1"/>
                  </a:lnTo>
                  <a:lnTo>
                    <a:pt x="0" y="3"/>
                  </a:lnTo>
                  <a:lnTo>
                    <a:pt x="2" y="4"/>
                  </a:lnTo>
                  <a:lnTo>
                    <a:pt x="15" y="11"/>
                  </a:lnTo>
                  <a:lnTo>
                    <a:pt x="29" y="16"/>
                  </a:lnTo>
                  <a:lnTo>
                    <a:pt x="43" y="22"/>
                  </a:lnTo>
                  <a:lnTo>
                    <a:pt x="58" y="28"/>
                  </a:lnTo>
                  <a:lnTo>
                    <a:pt x="72" y="33"/>
                  </a:lnTo>
                  <a:lnTo>
                    <a:pt x="86" y="38"/>
                  </a:lnTo>
                  <a:lnTo>
                    <a:pt x="101" y="43"/>
                  </a:lnTo>
                  <a:lnTo>
                    <a:pt x="116" y="49"/>
                  </a:lnTo>
                  <a:lnTo>
                    <a:pt x="129" y="53"/>
                  </a:lnTo>
                  <a:lnTo>
                    <a:pt x="144" y="58"/>
                  </a:lnTo>
                  <a:lnTo>
                    <a:pt x="158" y="62"/>
                  </a:lnTo>
                  <a:lnTo>
                    <a:pt x="173" y="66"/>
                  </a:lnTo>
                  <a:lnTo>
                    <a:pt x="188" y="71"/>
                  </a:lnTo>
                  <a:lnTo>
                    <a:pt x="203" y="75"/>
                  </a:lnTo>
                  <a:lnTo>
                    <a:pt x="217" y="79"/>
                  </a:lnTo>
                  <a:lnTo>
                    <a:pt x="232" y="83"/>
                  </a:lnTo>
                  <a:lnTo>
                    <a:pt x="232" y="83"/>
                  </a:lnTo>
                  <a:lnTo>
                    <a:pt x="232" y="82"/>
                  </a:lnTo>
                  <a:lnTo>
                    <a:pt x="232" y="81"/>
                  </a:lnTo>
                  <a:lnTo>
                    <a:pt x="231" y="81"/>
                  </a:lnTo>
                  <a:lnTo>
                    <a:pt x="23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0" name="Freeform 300"/>
            <p:cNvSpPr>
              <a:spLocks/>
            </p:cNvSpPr>
            <p:nvPr/>
          </p:nvSpPr>
          <p:spPr bwMode="auto">
            <a:xfrm>
              <a:off x="768" y="3733"/>
              <a:ext cx="7" cy="25"/>
            </a:xfrm>
            <a:custGeom>
              <a:avLst/>
              <a:gdLst>
                <a:gd name="T0" fmla="*/ 8 w 12"/>
                <a:gd name="T1" fmla="*/ 49 h 50"/>
                <a:gd name="T2" fmla="*/ 4 w 12"/>
                <a:gd name="T3" fmla="*/ 41 h 50"/>
                <a:gd name="T4" fmla="*/ 3 w 12"/>
                <a:gd name="T5" fmla="*/ 34 h 50"/>
                <a:gd name="T6" fmla="*/ 4 w 12"/>
                <a:gd name="T7" fmla="*/ 26 h 50"/>
                <a:gd name="T8" fmla="*/ 7 w 12"/>
                <a:gd name="T9" fmla="*/ 17 h 50"/>
                <a:gd name="T10" fmla="*/ 8 w 12"/>
                <a:gd name="T11" fmla="*/ 14 h 50"/>
                <a:gd name="T12" fmla="*/ 10 w 12"/>
                <a:gd name="T13" fmla="*/ 12 h 50"/>
                <a:gd name="T14" fmla="*/ 11 w 12"/>
                <a:gd name="T15" fmla="*/ 8 h 50"/>
                <a:gd name="T16" fmla="*/ 12 w 12"/>
                <a:gd name="T17" fmla="*/ 5 h 50"/>
                <a:gd name="T18" fmla="*/ 12 w 12"/>
                <a:gd name="T19" fmla="*/ 4 h 50"/>
                <a:gd name="T20" fmla="*/ 11 w 12"/>
                <a:gd name="T21" fmla="*/ 1 h 50"/>
                <a:gd name="T22" fmla="*/ 10 w 12"/>
                <a:gd name="T23" fmla="*/ 0 h 50"/>
                <a:gd name="T24" fmla="*/ 9 w 12"/>
                <a:gd name="T25" fmla="*/ 0 h 50"/>
                <a:gd name="T26" fmla="*/ 5 w 12"/>
                <a:gd name="T27" fmla="*/ 5 h 50"/>
                <a:gd name="T28" fmla="*/ 2 w 12"/>
                <a:gd name="T29" fmla="*/ 12 h 50"/>
                <a:gd name="T30" fmla="*/ 1 w 12"/>
                <a:gd name="T31" fmla="*/ 20 h 50"/>
                <a:gd name="T32" fmla="*/ 0 w 12"/>
                <a:gd name="T33" fmla="*/ 27 h 50"/>
                <a:gd name="T34" fmla="*/ 0 w 12"/>
                <a:gd name="T35" fmla="*/ 34 h 50"/>
                <a:gd name="T36" fmla="*/ 2 w 12"/>
                <a:gd name="T37" fmla="*/ 39 h 50"/>
                <a:gd name="T38" fmla="*/ 4 w 12"/>
                <a:gd name="T39" fmla="*/ 44 h 50"/>
                <a:gd name="T40" fmla="*/ 8 w 12"/>
                <a:gd name="T41" fmla="*/ 50 h 50"/>
                <a:gd name="T42" fmla="*/ 8 w 12"/>
                <a:gd name="T43" fmla="*/ 50 h 50"/>
                <a:gd name="T44" fmla="*/ 8 w 12"/>
                <a:gd name="T45" fmla="*/ 50 h 50"/>
                <a:gd name="T46" fmla="*/ 8 w 12"/>
                <a:gd name="T47" fmla="*/ 50 h 50"/>
                <a:gd name="T48" fmla="*/ 8 w 12"/>
                <a:gd name="T49" fmla="*/ 49 h 50"/>
                <a:gd name="T50" fmla="*/ 8 w 12"/>
                <a:gd name="T5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50">
                  <a:moveTo>
                    <a:pt x="8" y="49"/>
                  </a:moveTo>
                  <a:lnTo>
                    <a:pt x="4" y="41"/>
                  </a:lnTo>
                  <a:lnTo>
                    <a:pt x="3" y="34"/>
                  </a:lnTo>
                  <a:lnTo>
                    <a:pt x="4" y="26"/>
                  </a:lnTo>
                  <a:lnTo>
                    <a:pt x="7" y="17"/>
                  </a:lnTo>
                  <a:lnTo>
                    <a:pt x="8" y="14"/>
                  </a:lnTo>
                  <a:lnTo>
                    <a:pt x="10" y="12"/>
                  </a:lnTo>
                  <a:lnTo>
                    <a:pt x="11" y="8"/>
                  </a:lnTo>
                  <a:lnTo>
                    <a:pt x="12" y="5"/>
                  </a:lnTo>
                  <a:lnTo>
                    <a:pt x="12" y="4"/>
                  </a:lnTo>
                  <a:lnTo>
                    <a:pt x="11" y="1"/>
                  </a:lnTo>
                  <a:lnTo>
                    <a:pt x="10" y="0"/>
                  </a:lnTo>
                  <a:lnTo>
                    <a:pt x="9" y="0"/>
                  </a:lnTo>
                  <a:lnTo>
                    <a:pt x="5" y="5"/>
                  </a:lnTo>
                  <a:lnTo>
                    <a:pt x="2" y="12"/>
                  </a:lnTo>
                  <a:lnTo>
                    <a:pt x="1" y="20"/>
                  </a:lnTo>
                  <a:lnTo>
                    <a:pt x="0" y="27"/>
                  </a:lnTo>
                  <a:lnTo>
                    <a:pt x="0" y="34"/>
                  </a:lnTo>
                  <a:lnTo>
                    <a:pt x="2" y="39"/>
                  </a:lnTo>
                  <a:lnTo>
                    <a:pt x="4" y="44"/>
                  </a:lnTo>
                  <a:lnTo>
                    <a:pt x="8" y="50"/>
                  </a:lnTo>
                  <a:lnTo>
                    <a:pt x="8" y="50"/>
                  </a:lnTo>
                  <a:lnTo>
                    <a:pt x="8" y="50"/>
                  </a:lnTo>
                  <a:lnTo>
                    <a:pt x="8" y="50"/>
                  </a:lnTo>
                  <a:lnTo>
                    <a:pt x="8" y="49"/>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1" name="Freeform 301"/>
            <p:cNvSpPr>
              <a:spLocks/>
            </p:cNvSpPr>
            <p:nvPr/>
          </p:nvSpPr>
          <p:spPr bwMode="auto">
            <a:xfrm>
              <a:off x="1057" y="3697"/>
              <a:ext cx="87" cy="44"/>
            </a:xfrm>
            <a:custGeom>
              <a:avLst/>
              <a:gdLst>
                <a:gd name="T0" fmla="*/ 0 w 173"/>
                <a:gd name="T1" fmla="*/ 0 h 87"/>
                <a:gd name="T2" fmla="*/ 15 w 173"/>
                <a:gd name="T3" fmla="*/ 19 h 87"/>
                <a:gd name="T4" fmla="*/ 32 w 173"/>
                <a:gd name="T5" fmla="*/ 37 h 87"/>
                <a:gd name="T6" fmla="*/ 52 w 173"/>
                <a:gd name="T7" fmla="*/ 51 h 87"/>
                <a:gd name="T8" fmla="*/ 73 w 173"/>
                <a:gd name="T9" fmla="*/ 64 h 87"/>
                <a:gd name="T10" fmla="*/ 96 w 173"/>
                <a:gd name="T11" fmla="*/ 73 h 87"/>
                <a:gd name="T12" fmla="*/ 120 w 173"/>
                <a:gd name="T13" fmla="*/ 80 h 87"/>
                <a:gd name="T14" fmla="*/ 144 w 173"/>
                <a:gd name="T15" fmla="*/ 85 h 87"/>
                <a:gd name="T16" fmla="*/ 168 w 173"/>
                <a:gd name="T17" fmla="*/ 87 h 87"/>
                <a:gd name="T18" fmla="*/ 172 w 173"/>
                <a:gd name="T19" fmla="*/ 86 h 87"/>
                <a:gd name="T20" fmla="*/ 173 w 173"/>
                <a:gd name="T21" fmla="*/ 85 h 87"/>
                <a:gd name="T22" fmla="*/ 172 w 173"/>
                <a:gd name="T23" fmla="*/ 83 h 87"/>
                <a:gd name="T24" fmla="*/ 168 w 173"/>
                <a:gd name="T25" fmla="*/ 81 h 87"/>
                <a:gd name="T26" fmla="*/ 144 w 173"/>
                <a:gd name="T27" fmla="*/ 77 h 87"/>
                <a:gd name="T28" fmla="*/ 121 w 173"/>
                <a:gd name="T29" fmla="*/ 72 h 87"/>
                <a:gd name="T30" fmla="*/ 98 w 173"/>
                <a:gd name="T31" fmla="*/ 66 h 87"/>
                <a:gd name="T32" fmla="*/ 76 w 173"/>
                <a:gd name="T33" fmla="*/ 58 h 87"/>
                <a:gd name="T34" fmla="*/ 56 w 173"/>
                <a:gd name="T35" fmla="*/ 49 h 87"/>
                <a:gd name="T36" fmla="*/ 37 w 173"/>
                <a:gd name="T37" fmla="*/ 35 h 87"/>
                <a:gd name="T38" fmla="*/ 20 w 173"/>
                <a:gd name="T39" fmla="*/ 19 h 87"/>
                <a:gd name="T40" fmla="*/ 5 w 173"/>
                <a:gd name="T41" fmla="*/ 0 h 87"/>
                <a:gd name="T42" fmla="*/ 3 w 173"/>
                <a:gd name="T43" fmla="*/ 0 h 87"/>
                <a:gd name="T44" fmla="*/ 2 w 173"/>
                <a:gd name="T45" fmla="*/ 0 h 87"/>
                <a:gd name="T46" fmla="*/ 0 w 173"/>
                <a:gd name="T47" fmla="*/ 0 h 87"/>
                <a:gd name="T48" fmla="*/ 0 w 173"/>
                <a:gd name="T49" fmla="*/ 0 h 87"/>
                <a:gd name="T50" fmla="*/ 0 w 173"/>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3" h="87">
                  <a:moveTo>
                    <a:pt x="0" y="0"/>
                  </a:moveTo>
                  <a:lnTo>
                    <a:pt x="15" y="19"/>
                  </a:lnTo>
                  <a:lnTo>
                    <a:pt x="32" y="37"/>
                  </a:lnTo>
                  <a:lnTo>
                    <a:pt x="52" y="51"/>
                  </a:lnTo>
                  <a:lnTo>
                    <a:pt x="73" y="64"/>
                  </a:lnTo>
                  <a:lnTo>
                    <a:pt x="96" y="73"/>
                  </a:lnTo>
                  <a:lnTo>
                    <a:pt x="120" y="80"/>
                  </a:lnTo>
                  <a:lnTo>
                    <a:pt x="144" y="85"/>
                  </a:lnTo>
                  <a:lnTo>
                    <a:pt x="168" y="87"/>
                  </a:lnTo>
                  <a:lnTo>
                    <a:pt x="172" y="86"/>
                  </a:lnTo>
                  <a:lnTo>
                    <a:pt x="173" y="85"/>
                  </a:lnTo>
                  <a:lnTo>
                    <a:pt x="172" y="83"/>
                  </a:lnTo>
                  <a:lnTo>
                    <a:pt x="168" y="81"/>
                  </a:lnTo>
                  <a:lnTo>
                    <a:pt x="144" y="77"/>
                  </a:lnTo>
                  <a:lnTo>
                    <a:pt x="121" y="72"/>
                  </a:lnTo>
                  <a:lnTo>
                    <a:pt x="98" y="66"/>
                  </a:lnTo>
                  <a:lnTo>
                    <a:pt x="76" y="58"/>
                  </a:lnTo>
                  <a:lnTo>
                    <a:pt x="56" y="49"/>
                  </a:lnTo>
                  <a:lnTo>
                    <a:pt x="37" y="35"/>
                  </a:lnTo>
                  <a:lnTo>
                    <a:pt x="20" y="19"/>
                  </a:lnTo>
                  <a:lnTo>
                    <a:pt x="5" y="0"/>
                  </a:lnTo>
                  <a:lnTo>
                    <a:pt x="3" y="0"/>
                  </a:lnTo>
                  <a:lnTo>
                    <a:pt x="2"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2" name="Freeform 302"/>
            <p:cNvSpPr>
              <a:spLocks/>
            </p:cNvSpPr>
            <p:nvPr/>
          </p:nvSpPr>
          <p:spPr bwMode="auto">
            <a:xfrm>
              <a:off x="1297" y="3465"/>
              <a:ext cx="109" cy="36"/>
            </a:xfrm>
            <a:custGeom>
              <a:avLst/>
              <a:gdLst>
                <a:gd name="T0" fmla="*/ 218 w 219"/>
                <a:gd name="T1" fmla="*/ 0 h 72"/>
                <a:gd name="T2" fmla="*/ 204 w 219"/>
                <a:gd name="T3" fmla="*/ 3 h 72"/>
                <a:gd name="T4" fmla="*/ 189 w 219"/>
                <a:gd name="T5" fmla="*/ 8 h 72"/>
                <a:gd name="T6" fmla="*/ 175 w 219"/>
                <a:gd name="T7" fmla="*/ 11 h 72"/>
                <a:gd name="T8" fmla="*/ 161 w 219"/>
                <a:gd name="T9" fmla="*/ 15 h 72"/>
                <a:gd name="T10" fmla="*/ 146 w 219"/>
                <a:gd name="T11" fmla="*/ 18 h 72"/>
                <a:gd name="T12" fmla="*/ 133 w 219"/>
                <a:gd name="T13" fmla="*/ 21 h 72"/>
                <a:gd name="T14" fmla="*/ 119 w 219"/>
                <a:gd name="T15" fmla="*/ 25 h 72"/>
                <a:gd name="T16" fmla="*/ 105 w 219"/>
                <a:gd name="T17" fmla="*/ 28 h 72"/>
                <a:gd name="T18" fmla="*/ 92 w 219"/>
                <a:gd name="T19" fmla="*/ 32 h 72"/>
                <a:gd name="T20" fmla="*/ 78 w 219"/>
                <a:gd name="T21" fmla="*/ 35 h 72"/>
                <a:gd name="T22" fmla="*/ 65 w 219"/>
                <a:gd name="T23" fmla="*/ 39 h 72"/>
                <a:gd name="T24" fmla="*/ 51 w 219"/>
                <a:gd name="T25" fmla="*/ 42 h 72"/>
                <a:gd name="T26" fmla="*/ 37 w 219"/>
                <a:gd name="T27" fmla="*/ 47 h 72"/>
                <a:gd name="T28" fmla="*/ 24 w 219"/>
                <a:gd name="T29" fmla="*/ 51 h 72"/>
                <a:gd name="T30" fmla="*/ 12 w 219"/>
                <a:gd name="T31" fmla="*/ 57 h 72"/>
                <a:gd name="T32" fmla="*/ 0 w 219"/>
                <a:gd name="T33" fmla="*/ 64 h 72"/>
                <a:gd name="T34" fmla="*/ 0 w 219"/>
                <a:gd name="T35" fmla="*/ 66 h 72"/>
                <a:gd name="T36" fmla="*/ 0 w 219"/>
                <a:gd name="T37" fmla="*/ 69 h 72"/>
                <a:gd name="T38" fmla="*/ 1 w 219"/>
                <a:gd name="T39" fmla="*/ 71 h 72"/>
                <a:gd name="T40" fmla="*/ 2 w 219"/>
                <a:gd name="T41" fmla="*/ 72 h 72"/>
                <a:gd name="T42" fmla="*/ 16 w 219"/>
                <a:gd name="T43" fmla="*/ 69 h 72"/>
                <a:gd name="T44" fmla="*/ 30 w 219"/>
                <a:gd name="T45" fmla="*/ 64 h 72"/>
                <a:gd name="T46" fmla="*/ 43 w 219"/>
                <a:gd name="T47" fmla="*/ 59 h 72"/>
                <a:gd name="T48" fmla="*/ 56 w 219"/>
                <a:gd name="T49" fmla="*/ 56 h 72"/>
                <a:gd name="T50" fmla="*/ 70 w 219"/>
                <a:gd name="T51" fmla="*/ 51 h 72"/>
                <a:gd name="T52" fmla="*/ 84 w 219"/>
                <a:gd name="T53" fmla="*/ 47 h 72"/>
                <a:gd name="T54" fmla="*/ 97 w 219"/>
                <a:gd name="T55" fmla="*/ 43 h 72"/>
                <a:gd name="T56" fmla="*/ 111 w 219"/>
                <a:gd name="T57" fmla="*/ 39 h 72"/>
                <a:gd name="T58" fmla="*/ 124 w 219"/>
                <a:gd name="T59" fmla="*/ 34 h 72"/>
                <a:gd name="T60" fmla="*/ 137 w 219"/>
                <a:gd name="T61" fmla="*/ 30 h 72"/>
                <a:gd name="T62" fmla="*/ 151 w 219"/>
                <a:gd name="T63" fmla="*/ 25 h 72"/>
                <a:gd name="T64" fmla="*/ 164 w 219"/>
                <a:gd name="T65" fmla="*/ 21 h 72"/>
                <a:gd name="T66" fmla="*/ 177 w 219"/>
                <a:gd name="T67" fmla="*/ 17 h 72"/>
                <a:gd name="T68" fmla="*/ 191 w 219"/>
                <a:gd name="T69" fmla="*/ 12 h 72"/>
                <a:gd name="T70" fmla="*/ 204 w 219"/>
                <a:gd name="T71" fmla="*/ 9 h 72"/>
                <a:gd name="T72" fmla="*/ 218 w 219"/>
                <a:gd name="T73" fmla="*/ 4 h 72"/>
                <a:gd name="T74" fmla="*/ 219 w 219"/>
                <a:gd name="T75" fmla="*/ 3 h 72"/>
                <a:gd name="T76" fmla="*/ 219 w 219"/>
                <a:gd name="T77" fmla="*/ 2 h 72"/>
                <a:gd name="T78" fmla="*/ 219 w 219"/>
                <a:gd name="T79" fmla="*/ 0 h 72"/>
                <a:gd name="T80" fmla="*/ 218 w 219"/>
                <a:gd name="T81" fmla="*/ 0 h 72"/>
                <a:gd name="T82" fmla="*/ 218 w 219"/>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9" h="72">
                  <a:moveTo>
                    <a:pt x="218" y="0"/>
                  </a:moveTo>
                  <a:lnTo>
                    <a:pt x="204" y="3"/>
                  </a:lnTo>
                  <a:lnTo>
                    <a:pt x="189" y="8"/>
                  </a:lnTo>
                  <a:lnTo>
                    <a:pt x="175" y="11"/>
                  </a:lnTo>
                  <a:lnTo>
                    <a:pt x="161" y="15"/>
                  </a:lnTo>
                  <a:lnTo>
                    <a:pt x="146" y="18"/>
                  </a:lnTo>
                  <a:lnTo>
                    <a:pt x="133" y="21"/>
                  </a:lnTo>
                  <a:lnTo>
                    <a:pt x="119" y="25"/>
                  </a:lnTo>
                  <a:lnTo>
                    <a:pt x="105" y="28"/>
                  </a:lnTo>
                  <a:lnTo>
                    <a:pt x="92" y="32"/>
                  </a:lnTo>
                  <a:lnTo>
                    <a:pt x="78" y="35"/>
                  </a:lnTo>
                  <a:lnTo>
                    <a:pt x="65" y="39"/>
                  </a:lnTo>
                  <a:lnTo>
                    <a:pt x="51" y="42"/>
                  </a:lnTo>
                  <a:lnTo>
                    <a:pt x="37" y="47"/>
                  </a:lnTo>
                  <a:lnTo>
                    <a:pt x="24" y="51"/>
                  </a:lnTo>
                  <a:lnTo>
                    <a:pt x="12" y="57"/>
                  </a:lnTo>
                  <a:lnTo>
                    <a:pt x="0" y="64"/>
                  </a:lnTo>
                  <a:lnTo>
                    <a:pt x="0" y="66"/>
                  </a:lnTo>
                  <a:lnTo>
                    <a:pt x="0" y="69"/>
                  </a:lnTo>
                  <a:lnTo>
                    <a:pt x="1" y="71"/>
                  </a:lnTo>
                  <a:lnTo>
                    <a:pt x="2" y="72"/>
                  </a:lnTo>
                  <a:lnTo>
                    <a:pt x="16" y="69"/>
                  </a:lnTo>
                  <a:lnTo>
                    <a:pt x="30" y="64"/>
                  </a:lnTo>
                  <a:lnTo>
                    <a:pt x="43" y="59"/>
                  </a:lnTo>
                  <a:lnTo>
                    <a:pt x="56" y="56"/>
                  </a:lnTo>
                  <a:lnTo>
                    <a:pt x="70" y="51"/>
                  </a:lnTo>
                  <a:lnTo>
                    <a:pt x="84" y="47"/>
                  </a:lnTo>
                  <a:lnTo>
                    <a:pt x="97" y="43"/>
                  </a:lnTo>
                  <a:lnTo>
                    <a:pt x="111" y="39"/>
                  </a:lnTo>
                  <a:lnTo>
                    <a:pt x="124" y="34"/>
                  </a:lnTo>
                  <a:lnTo>
                    <a:pt x="137" y="30"/>
                  </a:lnTo>
                  <a:lnTo>
                    <a:pt x="151" y="25"/>
                  </a:lnTo>
                  <a:lnTo>
                    <a:pt x="164" y="21"/>
                  </a:lnTo>
                  <a:lnTo>
                    <a:pt x="177" y="17"/>
                  </a:lnTo>
                  <a:lnTo>
                    <a:pt x="191" y="12"/>
                  </a:lnTo>
                  <a:lnTo>
                    <a:pt x="204" y="9"/>
                  </a:lnTo>
                  <a:lnTo>
                    <a:pt x="218" y="4"/>
                  </a:lnTo>
                  <a:lnTo>
                    <a:pt x="219" y="3"/>
                  </a:lnTo>
                  <a:lnTo>
                    <a:pt x="219" y="2"/>
                  </a:lnTo>
                  <a:lnTo>
                    <a:pt x="219" y="0"/>
                  </a:lnTo>
                  <a:lnTo>
                    <a:pt x="218" y="0"/>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3" name="Freeform 303"/>
            <p:cNvSpPr>
              <a:spLocks/>
            </p:cNvSpPr>
            <p:nvPr/>
          </p:nvSpPr>
          <p:spPr bwMode="auto">
            <a:xfrm>
              <a:off x="1241" y="3489"/>
              <a:ext cx="70" cy="219"/>
            </a:xfrm>
            <a:custGeom>
              <a:avLst/>
              <a:gdLst>
                <a:gd name="T0" fmla="*/ 6 w 141"/>
                <a:gd name="T1" fmla="*/ 436 h 438"/>
                <a:gd name="T2" fmla="*/ 15 w 141"/>
                <a:gd name="T3" fmla="*/ 410 h 438"/>
                <a:gd name="T4" fmla="*/ 26 w 141"/>
                <a:gd name="T5" fmla="*/ 382 h 438"/>
                <a:gd name="T6" fmla="*/ 35 w 141"/>
                <a:gd name="T7" fmla="*/ 356 h 438"/>
                <a:gd name="T8" fmla="*/ 45 w 141"/>
                <a:gd name="T9" fmla="*/ 329 h 438"/>
                <a:gd name="T10" fmla="*/ 54 w 141"/>
                <a:gd name="T11" fmla="*/ 303 h 438"/>
                <a:gd name="T12" fmla="*/ 64 w 141"/>
                <a:gd name="T13" fmla="*/ 275 h 438"/>
                <a:gd name="T14" fmla="*/ 74 w 141"/>
                <a:gd name="T15" fmla="*/ 249 h 438"/>
                <a:gd name="T16" fmla="*/ 83 w 141"/>
                <a:gd name="T17" fmla="*/ 221 h 438"/>
                <a:gd name="T18" fmla="*/ 92 w 141"/>
                <a:gd name="T19" fmla="*/ 195 h 438"/>
                <a:gd name="T20" fmla="*/ 101 w 141"/>
                <a:gd name="T21" fmla="*/ 168 h 438"/>
                <a:gd name="T22" fmla="*/ 110 w 141"/>
                <a:gd name="T23" fmla="*/ 142 h 438"/>
                <a:gd name="T24" fmla="*/ 118 w 141"/>
                <a:gd name="T25" fmla="*/ 115 h 438"/>
                <a:gd name="T26" fmla="*/ 125 w 141"/>
                <a:gd name="T27" fmla="*/ 87 h 438"/>
                <a:gd name="T28" fmla="*/ 132 w 141"/>
                <a:gd name="T29" fmla="*/ 60 h 438"/>
                <a:gd name="T30" fmla="*/ 137 w 141"/>
                <a:gd name="T31" fmla="*/ 33 h 438"/>
                <a:gd name="T32" fmla="*/ 141 w 141"/>
                <a:gd name="T33" fmla="*/ 6 h 438"/>
                <a:gd name="T34" fmla="*/ 140 w 141"/>
                <a:gd name="T35" fmla="*/ 2 h 438"/>
                <a:gd name="T36" fmla="*/ 136 w 141"/>
                <a:gd name="T37" fmla="*/ 0 h 438"/>
                <a:gd name="T38" fmla="*/ 133 w 141"/>
                <a:gd name="T39" fmla="*/ 0 h 438"/>
                <a:gd name="T40" fmla="*/ 130 w 141"/>
                <a:gd name="T41" fmla="*/ 1 h 438"/>
                <a:gd name="T42" fmla="*/ 124 w 141"/>
                <a:gd name="T43" fmla="*/ 28 h 438"/>
                <a:gd name="T44" fmla="*/ 116 w 141"/>
                <a:gd name="T45" fmla="*/ 55 h 438"/>
                <a:gd name="T46" fmla="*/ 110 w 141"/>
                <a:gd name="T47" fmla="*/ 82 h 438"/>
                <a:gd name="T48" fmla="*/ 103 w 141"/>
                <a:gd name="T49" fmla="*/ 108 h 438"/>
                <a:gd name="T50" fmla="*/ 96 w 141"/>
                <a:gd name="T51" fmla="*/ 136 h 438"/>
                <a:gd name="T52" fmla="*/ 89 w 141"/>
                <a:gd name="T53" fmla="*/ 162 h 438"/>
                <a:gd name="T54" fmla="*/ 81 w 141"/>
                <a:gd name="T55" fmla="*/ 190 h 438"/>
                <a:gd name="T56" fmla="*/ 73 w 141"/>
                <a:gd name="T57" fmla="*/ 216 h 438"/>
                <a:gd name="T58" fmla="*/ 64 w 141"/>
                <a:gd name="T59" fmla="*/ 244 h 438"/>
                <a:gd name="T60" fmla="*/ 56 w 141"/>
                <a:gd name="T61" fmla="*/ 271 h 438"/>
                <a:gd name="T62" fmla="*/ 46 w 141"/>
                <a:gd name="T63" fmla="*/ 298 h 438"/>
                <a:gd name="T64" fmla="*/ 37 w 141"/>
                <a:gd name="T65" fmla="*/ 325 h 438"/>
                <a:gd name="T66" fmla="*/ 28 w 141"/>
                <a:gd name="T67" fmla="*/ 352 h 438"/>
                <a:gd name="T68" fmla="*/ 19 w 141"/>
                <a:gd name="T69" fmla="*/ 379 h 438"/>
                <a:gd name="T70" fmla="*/ 10 w 141"/>
                <a:gd name="T71" fmla="*/ 406 h 438"/>
                <a:gd name="T72" fmla="*/ 0 w 141"/>
                <a:gd name="T73" fmla="*/ 433 h 438"/>
                <a:gd name="T74" fmla="*/ 0 w 141"/>
                <a:gd name="T75" fmla="*/ 435 h 438"/>
                <a:gd name="T76" fmla="*/ 3 w 141"/>
                <a:gd name="T77" fmla="*/ 436 h 438"/>
                <a:gd name="T78" fmla="*/ 5 w 141"/>
                <a:gd name="T79" fmla="*/ 438 h 438"/>
                <a:gd name="T80" fmla="*/ 6 w 141"/>
                <a:gd name="T81" fmla="*/ 436 h 438"/>
                <a:gd name="T82" fmla="*/ 6 w 141"/>
                <a:gd name="T83" fmla="*/ 4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438">
                  <a:moveTo>
                    <a:pt x="6" y="436"/>
                  </a:moveTo>
                  <a:lnTo>
                    <a:pt x="15" y="410"/>
                  </a:lnTo>
                  <a:lnTo>
                    <a:pt x="26" y="382"/>
                  </a:lnTo>
                  <a:lnTo>
                    <a:pt x="35" y="356"/>
                  </a:lnTo>
                  <a:lnTo>
                    <a:pt x="45" y="329"/>
                  </a:lnTo>
                  <a:lnTo>
                    <a:pt x="54" y="303"/>
                  </a:lnTo>
                  <a:lnTo>
                    <a:pt x="64" y="275"/>
                  </a:lnTo>
                  <a:lnTo>
                    <a:pt x="74" y="249"/>
                  </a:lnTo>
                  <a:lnTo>
                    <a:pt x="83" y="221"/>
                  </a:lnTo>
                  <a:lnTo>
                    <a:pt x="92" y="195"/>
                  </a:lnTo>
                  <a:lnTo>
                    <a:pt x="101" y="168"/>
                  </a:lnTo>
                  <a:lnTo>
                    <a:pt x="110" y="142"/>
                  </a:lnTo>
                  <a:lnTo>
                    <a:pt x="118" y="115"/>
                  </a:lnTo>
                  <a:lnTo>
                    <a:pt x="125" y="87"/>
                  </a:lnTo>
                  <a:lnTo>
                    <a:pt x="132" y="60"/>
                  </a:lnTo>
                  <a:lnTo>
                    <a:pt x="137" y="33"/>
                  </a:lnTo>
                  <a:lnTo>
                    <a:pt x="141" y="6"/>
                  </a:lnTo>
                  <a:lnTo>
                    <a:pt x="140" y="2"/>
                  </a:lnTo>
                  <a:lnTo>
                    <a:pt x="136" y="0"/>
                  </a:lnTo>
                  <a:lnTo>
                    <a:pt x="133" y="0"/>
                  </a:lnTo>
                  <a:lnTo>
                    <a:pt x="130" y="1"/>
                  </a:lnTo>
                  <a:lnTo>
                    <a:pt x="124" y="28"/>
                  </a:lnTo>
                  <a:lnTo>
                    <a:pt x="116" y="55"/>
                  </a:lnTo>
                  <a:lnTo>
                    <a:pt x="110" y="82"/>
                  </a:lnTo>
                  <a:lnTo>
                    <a:pt x="103" y="108"/>
                  </a:lnTo>
                  <a:lnTo>
                    <a:pt x="96" y="136"/>
                  </a:lnTo>
                  <a:lnTo>
                    <a:pt x="89" y="162"/>
                  </a:lnTo>
                  <a:lnTo>
                    <a:pt x="81" y="190"/>
                  </a:lnTo>
                  <a:lnTo>
                    <a:pt x="73" y="216"/>
                  </a:lnTo>
                  <a:lnTo>
                    <a:pt x="64" y="244"/>
                  </a:lnTo>
                  <a:lnTo>
                    <a:pt x="56" y="271"/>
                  </a:lnTo>
                  <a:lnTo>
                    <a:pt x="46" y="298"/>
                  </a:lnTo>
                  <a:lnTo>
                    <a:pt x="37" y="325"/>
                  </a:lnTo>
                  <a:lnTo>
                    <a:pt x="28" y="352"/>
                  </a:lnTo>
                  <a:lnTo>
                    <a:pt x="19" y="379"/>
                  </a:lnTo>
                  <a:lnTo>
                    <a:pt x="10" y="406"/>
                  </a:lnTo>
                  <a:lnTo>
                    <a:pt x="0" y="433"/>
                  </a:lnTo>
                  <a:lnTo>
                    <a:pt x="0" y="435"/>
                  </a:lnTo>
                  <a:lnTo>
                    <a:pt x="3" y="436"/>
                  </a:lnTo>
                  <a:lnTo>
                    <a:pt x="5" y="438"/>
                  </a:lnTo>
                  <a:lnTo>
                    <a:pt x="6" y="436"/>
                  </a:lnTo>
                  <a:lnTo>
                    <a:pt x="6" y="4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4" name="Freeform 304"/>
            <p:cNvSpPr>
              <a:spLocks/>
            </p:cNvSpPr>
            <p:nvPr/>
          </p:nvSpPr>
          <p:spPr bwMode="auto">
            <a:xfrm>
              <a:off x="1127" y="3297"/>
              <a:ext cx="218" cy="49"/>
            </a:xfrm>
            <a:custGeom>
              <a:avLst/>
              <a:gdLst>
                <a:gd name="T0" fmla="*/ 422 w 438"/>
                <a:gd name="T1" fmla="*/ 3 h 97"/>
                <a:gd name="T2" fmla="*/ 395 w 438"/>
                <a:gd name="T3" fmla="*/ 7 h 97"/>
                <a:gd name="T4" fmla="*/ 369 w 438"/>
                <a:gd name="T5" fmla="*/ 13 h 97"/>
                <a:gd name="T6" fmla="*/ 342 w 438"/>
                <a:gd name="T7" fmla="*/ 19 h 97"/>
                <a:gd name="T8" fmla="*/ 316 w 438"/>
                <a:gd name="T9" fmla="*/ 26 h 97"/>
                <a:gd name="T10" fmla="*/ 289 w 438"/>
                <a:gd name="T11" fmla="*/ 32 h 97"/>
                <a:gd name="T12" fmla="*/ 263 w 438"/>
                <a:gd name="T13" fmla="*/ 37 h 97"/>
                <a:gd name="T14" fmla="*/ 236 w 438"/>
                <a:gd name="T15" fmla="*/ 44 h 97"/>
                <a:gd name="T16" fmla="*/ 209 w 438"/>
                <a:gd name="T17" fmla="*/ 49 h 97"/>
                <a:gd name="T18" fmla="*/ 181 w 438"/>
                <a:gd name="T19" fmla="*/ 55 h 97"/>
                <a:gd name="T20" fmla="*/ 153 w 438"/>
                <a:gd name="T21" fmla="*/ 59 h 97"/>
                <a:gd name="T22" fmla="*/ 126 w 438"/>
                <a:gd name="T23" fmla="*/ 65 h 97"/>
                <a:gd name="T24" fmla="*/ 99 w 438"/>
                <a:gd name="T25" fmla="*/ 70 h 97"/>
                <a:gd name="T26" fmla="*/ 72 w 438"/>
                <a:gd name="T27" fmla="*/ 75 h 97"/>
                <a:gd name="T28" fmla="*/ 44 w 438"/>
                <a:gd name="T29" fmla="*/ 82 h 97"/>
                <a:gd name="T30" fmla="*/ 16 w 438"/>
                <a:gd name="T31" fmla="*/ 89 h 97"/>
                <a:gd name="T32" fmla="*/ 0 w 438"/>
                <a:gd name="T33" fmla="*/ 95 h 97"/>
                <a:gd name="T34" fmla="*/ 3 w 438"/>
                <a:gd name="T35" fmla="*/ 97 h 97"/>
                <a:gd name="T36" fmla="*/ 19 w 438"/>
                <a:gd name="T37" fmla="*/ 94 h 97"/>
                <a:gd name="T38" fmla="*/ 45 w 438"/>
                <a:gd name="T39" fmla="*/ 88 h 97"/>
                <a:gd name="T40" fmla="*/ 70 w 438"/>
                <a:gd name="T41" fmla="*/ 82 h 97"/>
                <a:gd name="T42" fmla="*/ 97 w 438"/>
                <a:gd name="T43" fmla="*/ 78 h 97"/>
                <a:gd name="T44" fmla="*/ 122 w 438"/>
                <a:gd name="T45" fmla="*/ 72 h 97"/>
                <a:gd name="T46" fmla="*/ 149 w 438"/>
                <a:gd name="T47" fmla="*/ 66 h 97"/>
                <a:gd name="T48" fmla="*/ 174 w 438"/>
                <a:gd name="T49" fmla="*/ 61 h 97"/>
                <a:gd name="T50" fmla="*/ 201 w 438"/>
                <a:gd name="T51" fmla="*/ 56 h 97"/>
                <a:gd name="T52" fmla="*/ 227 w 438"/>
                <a:gd name="T53" fmla="*/ 50 h 97"/>
                <a:gd name="T54" fmla="*/ 255 w 438"/>
                <a:gd name="T55" fmla="*/ 44 h 97"/>
                <a:gd name="T56" fmla="*/ 284 w 438"/>
                <a:gd name="T57" fmla="*/ 37 h 97"/>
                <a:gd name="T58" fmla="*/ 311 w 438"/>
                <a:gd name="T59" fmla="*/ 30 h 97"/>
                <a:gd name="T60" fmla="*/ 339 w 438"/>
                <a:gd name="T61" fmla="*/ 23 h 97"/>
                <a:gd name="T62" fmla="*/ 367 w 438"/>
                <a:gd name="T63" fmla="*/ 17 h 97"/>
                <a:gd name="T64" fmla="*/ 395 w 438"/>
                <a:gd name="T65" fmla="*/ 11 h 97"/>
                <a:gd name="T66" fmla="*/ 423 w 438"/>
                <a:gd name="T67" fmla="*/ 5 h 97"/>
                <a:gd name="T68" fmla="*/ 438 w 438"/>
                <a:gd name="T69" fmla="*/ 2 h 97"/>
                <a:gd name="T70" fmla="*/ 437 w 438"/>
                <a:gd name="T71" fmla="*/ 0 h 97"/>
                <a:gd name="T72" fmla="*/ 436 w 438"/>
                <a:gd name="T7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8" h="97">
                  <a:moveTo>
                    <a:pt x="436" y="0"/>
                  </a:moveTo>
                  <a:lnTo>
                    <a:pt x="422" y="3"/>
                  </a:lnTo>
                  <a:lnTo>
                    <a:pt x="409" y="5"/>
                  </a:lnTo>
                  <a:lnTo>
                    <a:pt x="395" y="7"/>
                  </a:lnTo>
                  <a:lnTo>
                    <a:pt x="382" y="11"/>
                  </a:lnTo>
                  <a:lnTo>
                    <a:pt x="369" y="13"/>
                  </a:lnTo>
                  <a:lnTo>
                    <a:pt x="355" y="17"/>
                  </a:lnTo>
                  <a:lnTo>
                    <a:pt x="342" y="19"/>
                  </a:lnTo>
                  <a:lnTo>
                    <a:pt x="329" y="22"/>
                  </a:lnTo>
                  <a:lnTo>
                    <a:pt x="316" y="26"/>
                  </a:lnTo>
                  <a:lnTo>
                    <a:pt x="302" y="28"/>
                  </a:lnTo>
                  <a:lnTo>
                    <a:pt x="289" y="32"/>
                  </a:lnTo>
                  <a:lnTo>
                    <a:pt x="276" y="35"/>
                  </a:lnTo>
                  <a:lnTo>
                    <a:pt x="263" y="37"/>
                  </a:lnTo>
                  <a:lnTo>
                    <a:pt x="249" y="41"/>
                  </a:lnTo>
                  <a:lnTo>
                    <a:pt x="236" y="44"/>
                  </a:lnTo>
                  <a:lnTo>
                    <a:pt x="223" y="47"/>
                  </a:lnTo>
                  <a:lnTo>
                    <a:pt x="209" y="49"/>
                  </a:lnTo>
                  <a:lnTo>
                    <a:pt x="195" y="52"/>
                  </a:lnTo>
                  <a:lnTo>
                    <a:pt x="181" y="55"/>
                  </a:lnTo>
                  <a:lnTo>
                    <a:pt x="167" y="57"/>
                  </a:lnTo>
                  <a:lnTo>
                    <a:pt x="153" y="59"/>
                  </a:lnTo>
                  <a:lnTo>
                    <a:pt x="140" y="61"/>
                  </a:lnTo>
                  <a:lnTo>
                    <a:pt x="126" y="65"/>
                  </a:lnTo>
                  <a:lnTo>
                    <a:pt x="113" y="67"/>
                  </a:lnTo>
                  <a:lnTo>
                    <a:pt x="99" y="70"/>
                  </a:lnTo>
                  <a:lnTo>
                    <a:pt x="85" y="73"/>
                  </a:lnTo>
                  <a:lnTo>
                    <a:pt x="72" y="75"/>
                  </a:lnTo>
                  <a:lnTo>
                    <a:pt x="58" y="79"/>
                  </a:lnTo>
                  <a:lnTo>
                    <a:pt x="44" y="82"/>
                  </a:lnTo>
                  <a:lnTo>
                    <a:pt x="30" y="86"/>
                  </a:lnTo>
                  <a:lnTo>
                    <a:pt x="16" y="89"/>
                  </a:lnTo>
                  <a:lnTo>
                    <a:pt x="3" y="94"/>
                  </a:lnTo>
                  <a:lnTo>
                    <a:pt x="0" y="95"/>
                  </a:lnTo>
                  <a:lnTo>
                    <a:pt x="1" y="96"/>
                  </a:lnTo>
                  <a:lnTo>
                    <a:pt x="3" y="97"/>
                  </a:lnTo>
                  <a:lnTo>
                    <a:pt x="6" y="97"/>
                  </a:lnTo>
                  <a:lnTo>
                    <a:pt x="19" y="94"/>
                  </a:lnTo>
                  <a:lnTo>
                    <a:pt x="32" y="91"/>
                  </a:lnTo>
                  <a:lnTo>
                    <a:pt x="45" y="88"/>
                  </a:lnTo>
                  <a:lnTo>
                    <a:pt x="58" y="86"/>
                  </a:lnTo>
                  <a:lnTo>
                    <a:pt x="70" y="82"/>
                  </a:lnTo>
                  <a:lnTo>
                    <a:pt x="84" y="80"/>
                  </a:lnTo>
                  <a:lnTo>
                    <a:pt x="97" y="78"/>
                  </a:lnTo>
                  <a:lnTo>
                    <a:pt x="110" y="74"/>
                  </a:lnTo>
                  <a:lnTo>
                    <a:pt x="122" y="72"/>
                  </a:lnTo>
                  <a:lnTo>
                    <a:pt x="136" y="70"/>
                  </a:lnTo>
                  <a:lnTo>
                    <a:pt x="149" y="66"/>
                  </a:lnTo>
                  <a:lnTo>
                    <a:pt x="162" y="64"/>
                  </a:lnTo>
                  <a:lnTo>
                    <a:pt x="174" y="61"/>
                  </a:lnTo>
                  <a:lnTo>
                    <a:pt x="188" y="59"/>
                  </a:lnTo>
                  <a:lnTo>
                    <a:pt x="201" y="56"/>
                  </a:lnTo>
                  <a:lnTo>
                    <a:pt x="213" y="53"/>
                  </a:lnTo>
                  <a:lnTo>
                    <a:pt x="227" y="50"/>
                  </a:lnTo>
                  <a:lnTo>
                    <a:pt x="241" y="48"/>
                  </a:lnTo>
                  <a:lnTo>
                    <a:pt x="255" y="44"/>
                  </a:lnTo>
                  <a:lnTo>
                    <a:pt x="270" y="41"/>
                  </a:lnTo>
                  <a:lnTo>
                    <a:pt x="284" y="37"/>
                  </a:lnTo>
                  <a:lnTo>
                    <a:pt x="297" y="34"/>
                  </a:lnTo>
                  <a:lnTo>
                    <a:pt x="311" y="30"/>
                  </a:lnTo>
                  <a:lnTo>
                    <a:pt x="325" y="27"/>
                  </a:lnTo>
                  <a:lnTo>
                    <a:pt x="339" y="23"/>
                  </a:lnTo>
                  <a:lnTo>
                    <a:pt x="353" y="20"/>
                  </a:lnTo>
                  <a:lnTo>
                    <a:pt x="367" y="17"/>
                  </a:lnTo>
                  <a:lnTo>
                    <a:pt x="380" y="14"/>
                  </a:lnTo>
                  <a:lnTo>
                    <a:pt x="395" y="11"/>
                  </a:lnTo>
                  <a:lnTo>
                    <a:pt x="409" y="9"/>
                  </a:lnTo>
                  <a:lnTo>
                    <a:pt x="423" y="5"/>
                  </a:lnTo>
                  <a:lnTo>
                    <a:pt x="437" y="3"/>
                  </a:lnTo>
                  <a:lnTo>
                    <a:pt x="438" y="2"/>
                  </a:lnTo>
                  <a:lnTo>
                    <a:pt x="438" y="2"/>
                  </a:lnTo>
                  <a:lnTo>
                    <a:pt x="437" y="0"/>
                  </a:lnTo>
                  <a:lnTo>
                    <a:pt x="436" y="0"/>
                  </a:lnTo>
                  <a:lnTo>
                    <a:pt x="4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5" name="Freeform 305"/>
            <p:cNvSpPr>
              <a:spLocks/>
            </p:cNvSpPr>
            <p:nvPr/>
          </p:nvSpPr>
          <p:spPr bwMode="auto">
            <a:xfrm>
              <a:off x="584" y="3293"/>
              <a:ext cx="28" cy="110"/>
            </a:xfrm>
            <a:custGeom>
              <a:avLst/>
              <a:gdLst>
                <a:gd name="T0" fmla="*/ 0 w 55"/>
                <a:gd name="T1" fmla="*/ 1 h 220"/>
                <a:gd name="T2" fmla="*/ 14 w 55"/>
                <a:gd name="T3" fmla="*/ 27 h 220"/>
                <a:gd name="T4" fmla="*/ 24 w 55"/>
                <a:gd name="T5" fmla="*/ 53 h 220"/>
                <a:gd name="T6" fmla="*/ 32 w 55"/>
                <a:gd name="T7" fmla="*/ 80 h 220"/>
                <a:gd name="T8" fmla="*/ 38 w 55"/>
                <a:gd name="T9" fmla="*/ 107 h 220"/>
                <a:gd name="T10" fmla="*/ 43 w 55"/>
                <a:gd name="T11" fmla="*/ 136 h 220"/>
                <a:gd name="T12" fmla="*/ 46 w 55"/>
                <a:gd name="T13" fmla="*/ 164 h 220"/>
                <a:gd name="T14" fmla="*/ 50 w 55"/>
                <a:gd name="T15" fmla="*/ 193 h 220"/>
                <a:gd name="T16" fmla="*/ 53 w 55"/>
                <a:gd name="T17" fmla="*/ 220 h 220"/>
                <a:gd name="T18" fmla="*/ 53 w 55"/>
                <a:gd name="T19" fmla="*/ 220 h 220"/>
                <a:gd name="T20" fmla="*/ 54 w 55"/>
                <a:gd name="T21" fmla="*/ 220 h 220"/>
                <a:gd name="T22" fmla="*/ 55 w 55"/>
                <a:gd name="T23" fmla="*/ 220 h 220"/>
                <a:gd name="T24" fmla="*/ 55 w 55"/>
                <a:gd name="T25" fmla="*/ 219 h 220"/>
                <a:gd name="T26" fmla="*/ 53 w 55"/>
                <a:gd name="T27" fmla="*/ 190 h 220"/>
                <a:gd name="T28" fmla="*/ 51 w 55"/>
                <a:gd name="T29" fmla="*/ 163 h 220"/>
                <a:gd name="T30" fmla="*/ 46 w 55"/>
                <a:gd name="T31" fmla="*/ 134 h 220"/>
                <a:gd name="T32" fmla="*/ 42 w 55"/>
                <a:gd name="T33" fmla="*/ 106 h 220"/>
                <a:gd name="T34" fmla="*/ 36 w 55"/>
                <a:gd name="T35" fmla="*/ 79 h 220"/>
                <a:gd name="T36" fmla="*/ 27 w 55"/>
                <a:gd name="T37" fmla="*/ 52 h 220"/>
                <a:gd name="T38" fmla="*/ 16 w 55"/>
                <a:gd name="T39" fmla="*/ 26 h 220"/>
                <a:gd name="T40" fmla="*/ 2 w 55"/>
                <a:gd name="T41" fmla="*/ 0 h 220"/>
                <a:gd name="T42" fmla="*/ 2 w 55"/>
                <a:gd name="T43" fmla="*/ 0 h 220"/>
                <a:gd name="T44" fmla="*/ 1 w 55"/>
                <a:gd name="T45" fmla="*/ 0 h 220"/>
                <a:gd name="T46" fmla="*/ 0 w 55"/>
                <a:gd name="T47" fmla="*/ 0 h 220"/>
                <a:gd name="T48" fmla="*/ 0 w 55"/>
                <a:gd name="T49" fmla="*/ 1 h 220"/>
                <a:gd name="T50" fmla="*/ 0 w 55"/>
                <a:gd name="T51" fmla="*/ 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220">
                  <a:moveTo>
                    <a:pt x="0" y="1"/>
                  </a:moveTo>
                  <a:lnTo>
                    <a:pt x="14" y="27"/>
                  </a:lnTo>
                  <a:lnTo>
                    <a:pt x="24" y="53"/>
                  </a:lnTo>
                  <a:lnTo>
                    <a:pt x="32" y="80"/>
                  </a:lnTo>
                  <a:lnTo>
                    <a:pt x="38" y="107"/>
                  </a:lnTo>
                  <a:lnTo>
                    <a:pt x="43" y="136"/>
                  </a:lnTo>
                  <a:lnTo>
                    <a:pt x="46" y="164"/>
                  </a:lnTo>
                  <a:lnTo>
                    <a:pt x="50" y="193"/>
                  </a:lnTo>
                  <a:lnTo>
                    <a:pt x="53" y="220"/>
                  </a:lnTo>
                  <a:lnTo>
                    <a:pt x="53" y="220"/>
                  </a:lnTo>
                  <a:lnTo>
                    <a:pt x="54" y="220"/>
                  </a:lnTo>
                  <a:lnTo>
                    <a:pt x="55" y="220"/>
                  </a:lnTo>
                  <a:lnTo>
                    <a:pt x="55" y="219"/>
                  </a:lnTo>
                  <a:lnTo>
                    <a:pt x="53" y="190"/>
                  </a:lnTo>
                  <a:lnTo>
                    <a:pt x="51" y="163"/>
                  </a:lnTo>
                  <a:lnTo>
                    <a:pt x="46" y="134"/>
                  </a:lnTo>
                  <a:lnTo>
                    <a:pt x="42" y="106"/>
                  </a:lnTo>
                  <a:lnTo>
                    <a:pt x="36" y="79"/>
                  </a:lnTo>
                  <a:lnTo>
                    <a:pt x="27" y="52"/>
                  </a:lnTo>
                  <a:lnTo>
                    <a:pt x="16" y="26"/>
                  </a:lnTo>
                  <a:lnTo>
                    <a:pt x="2" y="0"/>
                  </a:lnTo>
                  <a:lnTo>
                    <a:pt x="2" y="0"/>
                  </a:lnTo>
                  <a:lnTo>
                    <a:pt x="1"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6" name="Freeform 306"/>
            <p:cNvSpPr>
              <a:spLocks/>
            </p:cNvSpPr>
            <p:nvPr/>
          </p:nvSpPr>
          <p:spPr bwMode="auto">
            <a:xfrm>
              <a:off x="604" y="3382"/>
              <a:ext cx="96" cy="63"/>
            </a:xfrm>
            <a:custGeom>
              <a:avLst/>
              <a:gdLst>
                <a:gd name="T0" fmla="*/ 194 w 194"/>
                <a:gd name="T1" fmla="*/ 122 h 125"/>
                <a:gd name="T2" fmla="*/ 181 w 194"/>
                <a:gd name="T3" fmla="*/ 102 h 125"/>
                <a:gd name="T4" fmla="*/ 166 w 194"/>
                <a:gd name="T5" fmla="*/ 84 h 125"/>
                <a:gd name="T6" fmla="*/ 149 w 194"/>
                <a:gd name="T7" fmla="*/ 67 h 125"/>
                <a:gd name="T8" fmla="*/ 130 w 194"/>
                <a:gd name="T9" fmla="*/ 50 h 125"/>
                <a:gd name="T10" fmla="*/ 110 w 194"/>
                <a:gd name="T11" fmla="*/ 37 h 125"/>
                <a:gd name="T12" fmla="*/ 89 w 194"/>
                <a:gd name="T13" fmla="*/ 24 h 125"/>
                <a:gd name="T14" fmla="*/ 68 w 194"/>
                <a:gd name="T15" fmla="*/ 12 h 125"/>
                <a:gd name="T16" fmla="*/ 46 w 194"/>
                <a:gd name="T17" fmla="*/ 4 h 125"/>
                <a:gd name="T18" fmla="*/ 35 w 194"/>
                <a:gd name="T19" fmla="*/ 1 h 125"/>
                <a:gd name="T20" fmla="*/ 24 w 194"/>
                <a:gd name="T21" fmla="*/ 0 h 125"/>
                <a:gd name="T22" fmla="*/ 15 w 194"/>
                <a:gd name="T23" fmla="*/ 1 h 125"/>
                <a:gd name="T24" fmla="*/ 7 w 194"/>
                <a:gd name="T25" fmla="*/ 3 h 125"/>
                <a:gd name="T26" fmla="*/ 3 w 194"/>
                <a:gd name="T27" fmla="*/ 8 h 125"/>
                <a:gd name="T28" fmla="*/ 0 w 194"/>
                <a:gd name="T29" fmla="*/ 15 h 125"/>
                <a:gd name="T30" fmla="*/ 1 w 194"/>
                <a:gd name="T31" fmla="*/ 25 h 125"/>
                <a:gd name="T32" fmla="*/ 7 w 194"/>
                <a:gd name="T33" fmla="*/ 37 h 125"/>
                <a:gd name="T34" fmla="*/ 7 w 194"/>
                <a:gd name="T35" fmla="*/ 37 h 125"/>
                <a:gd name="T36" fmla="*/ 8 w 194"/>
                <a:gd name="T37" fmla="*/ 35 h 125"/>
                <a:gd name="T38" fmla="*/ 9 w 194"/>
                <a:gd name="T39" fmla="*/ 33 h 125"/>
                <a:gd name="T40" fmla="*/ 9 w 194"/>
                <a:gd name="T41" fmla="*/ 32 h 125"/>
                <a:gd name="T42" fmla="*/ 6 w 194"/>
                <a:gd name="T43" fmla="*/ 17 h 125"/>
                <a:gd name="T44" fmla="*/ 11 w 194"/>
                <a:gd name="T45" fmla="*/ 10 h 125"/>
                <a:gd name="T46" fmla="*/ 23 w 194"/>
                <a:gd name="T47" fmla="*/ 9 h 125"/>
                <a:gd name="T48" fmla="*/ 39 w 194"/>
                <a:gd name="T49" fmla="*/ 12 h 125"/>
                <a:gd name="T50" fmla="*/ 57 w 194"/>
                <a:gd name="T51" fmla="*/ 19 h 125"/>
                <a:gd name="T52" fmla="*/ 74 w 194"/>
                <a:gd name="T53" fmla="*/ 27 h 125"/>
                <a:gd name="T54" fmla="*/ 88 w 194"/>
                <a:gd name="T55" fmla="*/ 34 h 125"/>
                <a:gd name="T56" fmla="*/ 96 w 194"/>
                <a:gd name="T57" fmla="*/ 39 h 125"/>
                <a:gd name="T58" fmla="*/ 110 w 194"/>
                <a:gd name="T59" fmla="*/ 47 h 125"/>
                <a:gd name="T60" fmla="*/ 124 w 194"/>
                <a:gd name="T61" fmla="*/ 56 h 125"/>
                <a:gd name="T62" fmla="*/ 136 w 194"/>
                <a:gd name="T63" fmla="*/ 67 h 125"/>
                <a:gd name="T64" fmla="*/ 149 w 194"/>
                <a:gd name="T65" fmla="*/ 77 h 125"/>
                <a:gd name="T66" fmla="*/ 162 w 194"/>
                <a:gd name="T67" fmla="*/ 87 h 125"/>
                <a:gd name="T68" fmla="*/ 172 w 194"/>
                <a:gd name="T69" fmla="*/ 99 h 125"/>
                <a:gd name="T70" fmla="*/ 182 w 194"/>
                <a:gd name="T71" fmla="*/ 111 h 125"/>
                <a:gd name="T72" fmla="*/ 191 w 194"/>
                <a:gd name="T73" fmla="*/ 125 h 125"/>
                <a:gd name="T74" fmla="*/ 193 w 194"/>
                <a:gd name="T75" fmla="*/ 125 h 125"/>
                <a:gd name="T76" fmla="*/ 193 w 194"/>
                <a:gd name="T77" fmla="*/ 124 h 125"/>
                <a:gd name="T78" fmla="*/ 194 w 194"/>
                <a:gd name="T79" fmla="*/ 123 h 125"/>
                <a:gd name="T80" fmla="*/ 194 w 194"/>
                <a:gd name="T81" fmla="*/ 122 h 125"/>
                <a:gd name="T82" fmla="*/ 194 w 194"/>
                <a:gd name="T8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125">
                  <a:moveTo>
                    <a:pt x="194" y="122"/>
                  </a:moveTo>
                  <a:lnTo>
                    <a:pt x="181" y="102"/>
                  </a:lnTo>
                  <a:lnTo>
                    <a:pt x="166" y="84"/>
                  </a:lnTo>
                  <a:lnTo>
                    <a:pt x="149" y="67"/>
                  </a:lnTo>
                  <a:lnTo>
                    <a:pt x="130" y="50"/>
                  </a:lnTo>
                  <a:lnTo>
                    <a:pt x="110" y="37"/>
                  </a:lnTo>
                  <a:lnTo>
                    <a:pt x="89" y="24"/>
                  </a:lnTo>
                  <a:lnTo>
                    <a:pt x="68" y="12"/>
                  </a:lnTo>
                  <a:lnTo>
                    <a:pt x="46" y="4"/>
                  </a:lnTo>
                  <a:lnTo>
                    <a:pt x="35" y="1"/>
                  </a:lnTo>
                  <a:lnTo>
                    <a:pt x="24" y="0"/>
                  </a:lnTo>
                  <a:lnTo>
                    <a:pt x="15" y="1"/>
                  </a:lnTo>
                  <a:lnTo>
                    <a:pt x="7" y="3"/>
                  </a:lnTo>
                  <a:lnTo>
                    <a:pt x="3" y="8"/>
                  </a:lnTo>
                  <a:lnTo>
                    <a:pt x="0" y="15"/>
                  </a:lnTo>
                  <a:lnTo>
                    <a:pt x="1" y="25"/>
                  </a:lnTo>
                  <a:lnTo>
                    <a:pt x="7" y="37"/>
                  </a:lnTo>
                  <a:lnTo>
                    <a:pt x="7" y="37"/>
                  </a:lnTo>
                  <a:lnTo>
                    <a:pt x="8" y="35"/>
                  </a:lnTo>
                  <a:lnTo>
                    <a:pt x="9" y="33"/>
                  </a:lnTo>
                  <a:lnTo>
                    <a:pt x="9" y="32"/>
                  </a:lnTo>
                  <a:lnTo>
                    <a:pt x="6" y="17"/>
                  </a:lnTo>
                  <a:lnTo>
                    <a:pt x="11" y="10"/>
                  </a:lnTo>
                  <a:lnTo>
                    <a:pt x="23" y="9"/>
                  </a:lnTo>
                  <a:lnTo>
                    <a:pt x="39" y="12"/>
                  </a:lnTo>
                  <a:lnTo>
                    <a:pt x="57" y="19"/>
                  </a:lnTo>
                  <a:lnTo>
                    <a:pt x="74" y="27"/>
                  </a:lnTo>
                  <a:lnTo>
                    <a:pt x="88" y="34"/>
                  </a:lnTo>
                  <a:lnTo>
                    <a:pt x="96" y="39"/>
                  </a:lnTo>
                  <a:lnTo>
                    <a:pt x="110" y="47"/>
                  </a:lnTo>
                  <a:lnTo>
                    <a:pt x="124" y="56"/>
                  </a:lnTo>
                  <a:lnTo>
                    <a:pt x="136" y="67"/>
                  </a:lnTo>
                  <a:lnTo>
                    <a:pt x="149" y="77"/>
                  </a:lnTo>
                  <a:lnTo>
                    <a:pt x="162" y="87"/>
                  </a:lnTo>
                  <a:lnTo>
                    <a:pt x="172" y="99"/>
                  </a:lnTo>
                  <a:lnTo>
                    <a:pt x="182" y="111"/>
                  </a:lnTo>
                  <a:lnTo>
                    <a:pt x="191" y="125"/>
                  </a:lnTo>
                  <a:lnTo>
                    <a:pt x="193" y="125"/>
                  </a:lnTo>
                  <a:lnTo>
                    <a:pt x="193" y="124"/>
                  </a:lnTo>
                  <a:lnTo>
                    <a:pt x="194" y="123"/>
                  </a:lnTo>
                  <a:lnTo>
                    <a:pt x="194" y="122"/>
                  </a:lnTo>
                  <a:lnTo>
                    <a:pt x="19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7" name="Freeform 307"/>
            <p:cNvSpPr>
              <a:spLocks/>
            </p:cNvSpPr>
            <p:nvPr/>
          </p:nvSpPr>
          <p:spPr bwMode="auto">
            <a:xfrm>
              <a:off x="660" y="3438"/>
              <a:ext cx="42" cy="30"/>
            </a:xfrm>
            <a:custGeom>
              <a:avLst/>
              <a:gdLst>
                <a:gd name="T0" fmla="*/ 77 w 84"/>
                <a:gd name="T1" fmla="*/ 0 h 58"/>
                <a:gd name="T2" fmla="*/ 68 w 84"/>
                <a:gd name="T3" fmla="*/ 7 h 58"/>
                <a:gd name="T4" fmla="*/ 58 w 84"/>
                <a:gd name="T5" fmla="*/ 12 h 58"/>
                <a:gd name="T6" fmla="*/ 48 w 84"/>
                <a:gd name="T7" fmla="*/ 19 h 58"/>
                <a:gd name="T8" fmla="*/ 38 w 84"/>
                <a:gd name="T9" fmla="*/ 26 h 58"/>
                <a:gd name="T10" fmla="*/ 29 w 84"/>
                <a:gd name="T11" fmla="*/ 33 h 58"/>
                <a:gd name="T12" fmla="*/ 18 w 84"/>
                <a:gd name="T13" fmla="*/ 40 h 58"/>
                <a:gd name="T14" fmla="*/ 9 w 84"/>
                <a:gd name="T15" fmla="*/ 48 h 58"/>
                <a:gd name="T16" fmla="*/ 0 w 84"/>
                <a:gd name="T17" fmla="*/ 55 h 58"/>
                <a:gd name="T18" fmla="*/ 0 w 84"/>
                <a:gd name="T19" fmla="*/ 56 h 58"/>
                <a:gd name="T20" fmla="*/ 2 w 84"/>
                <a:gd name="T21" fmla="*/ 57 h 58"/>
                <a:gd name="T22" fmla="*/ 5 w 84"/>
                <a:gd name="T23" fmla="*/ 58 h 58"/>
                <a:gd name="T24" fmla="*/ 7 w 84"/>
                <a:gd name="T25" fmla="*/ 58 h 58"/>
                <a:gd name="T26" fmla="*/ 17 w 84"/>
                <a:gd name="T27" fmla="*/ 53 h 58"/>
                <a:gd name="T28" fmla="*/ 28 w 84"/>
                <a:gd name="T29" fmla="*/ 47 h 58"/>
                <a:gd name="T30" fmla="*/ 37 w 84"/>
                <a:gd name="T31" fmla="*/ 39 h 58"/>
                <a:gd name="T32" fmla="*/ 46 w 84"/>
                <a:gd name="T33" fmla="*/ 32 h 58"/>
                <a:gd name="T34" fmla="*/ 55 w 84"/>
                <a:gd name="T35" fmla="*/ 24 h 58"/>
                <a:gd name="T36" fmla="*/ 66 w 84"/>
                <a:gd name="T37" fmla="*/ 16 h 58"/>
                <a:gd name="T38" fmla="*/ 75 w 84"/>
                <a:gd name="T39" fmla="*/ 9 h 58"/>
                <a:gd name="T40" fmla="*/ 84 w 84"/>
                <a:gd name="T41" fmla="*/ 1 h 58"/>
                <a:gd name="T42" fmla="*/ 84 w 84"/>
                <a:gd name="T43" fmla="*/ 0 h 58"/>
                <a:gd name="T44" fmla="*/ 83 w 84"/>
                <a:gd name="T45" fmla="*/ 0 h 58"/>
                <a:gd name="T46" fmla="*/ 79 w 84"/>
                <a:gd name="T47" fmla="*/ 0 h 58"/>
                <a:gd name="T48" fmla="*/ 77 w 84"/>
                <a:gd name="T49" fmla="*/ 0 h 58"/>
                <a:gd name="T50" fmla="*/ 77 w 84"/>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58">
                  <a:moveTo>
                    <a:pt x="77" y="0"/>
                  </a:moveTo>
                  <a:lnTo>
                    <a:pt x="68" y="7"/>
                  </a:lnTo>
                  <a:lnTo>
                    <a:pt x="58" y="12"/>
                  </a:lnTo>
                  <a:lnTo>
                    <a:pt x="48" y="19"/>
                  </a:lnTo>
                  <a:lnTo>
                    <a:pt x="38" y="26"/>
                  </a:lnTo>
                  <a:lnTo>
                    <a:pt x="29" y="33"/>
                  </a:lnTo>
                  <a:lnTo>
                    <a:pt x="18" y="40"/>
                  </a:lnTo>
                  <a:lnTo>
                    <a:pt x="9" y="48"/>
                  </a:lnTo>
                  <a:lnTo>
                    <a:pt x="0" y="55"/>
                  </a:lnTo>
                  <a:lnTo>
                    <a:pt x="0" y="56"/>
                  </a:lnTo>
                  <a:lnTo>
                    <a:pt x="2" y="57"/>
                  </a:lnTo>
                  <a:lnTo>
                    <a:pt x="5" y="58"/>
                  </a:lnTo>
                  <a:lnTo>
                    <a:pt x="7" y="58"/>
                  </a:lnTo>
                  <a:lnTo>
                    <a:pt x="17" y="53"/>
                  </a:lnTo>
                  <a:lnTo>
                    <a:pt x="28" y="47"/>
                  </a:lnTo>
                  <a:lnTo>
                    <a:pt x="37" y="39"/>
                  </a:lnTo>
                  <a:lnTo>
                    <a:pt x="46" y="32"/>
                  </a:lnTo>
                  <a:lnTo>
                    <a:pt x="55" y="24"/>
                  </a:lnTo>
                  <a:lnTo>
                    <a:pt x="66" y="16"/>
                  </a:lnTo>
                  <a:lnTo>
                    <a:pt x="75" y="9"/>
                  </a:lnTo>
                  <a:lnTo>
                    <a:pt x="84" y="1"/>
                  </a:lnTo>
                  <a:lnTo>
                    <a:pt x="84" y="0"/>
                  </a:lnTo>
                  <a:lnTo>
                    <a:pt x="83" y="0"/>
                  </a:lnTo>
                  <a:lnTo>
                    <a:pt x="79" y="0"/>
                  </a:lnTo>
                  <a:lnTo>
                    <a:pt x="77"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8" name="Freeform 308"/>
            <p:cNvSpPr>
              <a:spLocks/>
            </p:cNvSpPr>
            <p:nvPr/>
          </p:nvSpPr>
          <p:spPr bwMode="auto">
            <a:xfrm>
              <a:off x="657" y="3452"/>
              <a:ext cx="58" cy="190"/>
            </a:xfrm>
            <a:custGeom>
              <a:avLst/>
              <a:gdLst>
                <a:gd name="T0" fmla="*/ 117 w 117"/>
                <a:gd name="T1" fmla="*/ 378 h 379"/>
                <a:gd name="T2" fmla="*/ 115 w 117"/>
                <a:gd name="T3" fmla="*/ 330 h 379"/>
                <a:gd name="T4" fmla="*/ 113 w 117"/>
                <a:gd name="T5" fmla="*/ 279 h 379"/>
                <a:gd name="T6" fmla="*/ 107 w 117"/>
                <a:gd name="T7" fmla="*/ 227 h 379"/>
                <a:gd name="T8" fmla="*/ 98 w 117"/>
                <a:gd name="T9" fmla="*/ 176 h 379"/>
                <a:gd name="T10" fmla="*/ 84 w 117"/>
                <a:gd name="T11" fmla="*/ 127 h 379"/>
                <a:gd name="T12" fmla="*/ 65 w 117"/>
                <a:gd name="T13" fmla="*/ 81 h 379"/>
                <a:gd name="T14" fmla="*/ 39 w 117"/>
                <a:gd name="T15" fmla="*/ 38 h 379"/>
                <a:gd name="T16" fmla="*/ 6 w 117"/>
                <a:gd name="T17" fmla="*/ 0 h 379"/>
                <a:gd name="T18" fmla="*/ 5 w 117"/>
                <a:gd name="T19" fmla="*/ 0 h 379"/>
                <a:gd name="T20" fmla="*/ 3 w 117"/>
                <a:gd name="T21" fmla="*/ 0 h 379"/>
                <a:gd name="T22" fmla="*/ 0 w 117"/>
                <a:gd name="T23" fmla="*/ 0 h 379"/>
                <a:gd name="T24" fmla="*/ 0 w 117"/>
                <a:gd name="T25" fmla="*/ 1 h 379"/>
                <a:gd name="T26" fmla="*/ 31 w 117"/>
                <a:gd name="T27" fmla="*/ 42 h 379"/>
                <a:gd name="T28" fmla="*/ 57 w 117"/>
                <a:gd name="T29" fmla="*/ 85 h 379"/>
                <a:gd name="T30" fmla="*/ 75 w 117"/>
                <a:gd name="T31" fmla="*/ 132 h 379"/>
                <a:gd name="T32" fmla="*/ 90 w 117"/>
                <a:gd name="T33" fmla="*/ 179 h 379"/>
                <a:gd name="T34" fmla="*/ 100 w 117"/>
                <a:gd name="T35" fmla="*/ 227 h 379"/>
                <a:gd name="T36" fmla="*/ 107 w 117"/>
                <a:gd name="T37" fmla="*/ 277 h 379"/>
                <a:gd name="T38" fmla="*/ 112 w 117"/>
                <a:gd name="T39" fmla="*/ 327 h 379"/>
                <a:gd name="T40" fmla="*/ 113 w 117"/>
                <a:gd name="T41" fmla="*/ 378 h 379"/>
                <a:gd name="T42" fmla="*/ 113 w 117"/>
                <a:gd name="T43" fmla="*/ 379 h 379"/>
                <a:gd name="T44" fmla="*/ 115 w 117"/>
                <a:gd name="T45" fmla="*/ 379 h 379"/>
                <a:gd name="T46" fmla="*/ 117 w 117"/>
                <a:gd name="T47" fmla="*/ 379 h 379"/>
                <a:gd name="T48" fmla="*/ 117 w 117"/>
                <a:gd name="T49" fmla="*/ 378 h 379"/>
                <a:gd name="T50" fmla="*/ 117 w 117"/>
                <a:gd name="T51" fmla="*/ 37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379">
                  <a:moveTo>
                    <a:pt x="117" y="378"/>
                  </a:moveTo>
                  <a:lnTo>
                    <a:pt x="115" y="330"/>
                  </a:lnTo>
                  <a:lnTo>
                    <a:pt x="113" y="279"/>
                  </a:lnTo>
                  <a:lnTo>
                    <a:pt x="107" y="227"/>
                  </a:lnTo>
                  <a:lnTo>
                    <a:pt x="98" y="176"/>
                  </a:lnTo>
                  <a:lnTo>
                    <a:pt x="84" y="127"/>
                  </a:lnTo>
                  <a:lnTo>
                    <a:pt x="65" y="81"/>
                  </a:lnTo>
                  <a:lnTo>
                    <a:pt x="39" y="38"/>
                  </a:lnTo>
                  <a:lnTo>
                    <a:pt x="6" y="0"/>
                  </a:lnTo>
                  <a:lnTo>
                    <a:pt x="5" y="0"/>
                  </a:lnTo>
                  <a:lnTo>
                    <a:pt x="3" y="0"/>
                  </a:lnTo>
                  <a:lnTo>
                    <a:pt x="0" y="0"/>
                  </a:lnTo>
                  <a:lnTo>
                    <a:pt x="0" y="1"/>
                  </a:lnTo>
                  <a:lnTo>
                    <a:pt x="31" y="42"/>
                  </a:lnTo>
                  <a:lnTo>
                    <a:pt x="57" y="85"/>
                  </a:lnTo>
                  <a:lnTo>
                    <a:pt x="75" y="132"/>
                  </a:lnTo>
                  <a:lnTo>
                    <a:pt x="90" y="179"/>
                  </a:lnTo>
                  <a:lnTo>
                    <a:pt x="100" y="227"/>
                  </a:lnTo>
                  <a:lnTo>
                    <a:pt x="107" y="277"/>
                  </a:lnTo>
                  <a:lnTo>
                    <a:pt x="112" y="327"/>
                  </a:lnTo>
                  <a:lnTo>
                    <a:pt x="113" y="378"/>
                  </a:lnTo>
                  <a:lnTo>
                    <a:pt x="113" y="379"/>
                  </a:lnTo>
                  <a:lnTo>
                    <a:pt x="115" y="379"/>
                  </a:lnTo>
                  <a:lnTo>
                    <a:pt x="117" y="379"/>
                  </a:lnTo>
                  <a:lnTo>
                    <a:pt x="117" y="378"/>
                  </a:lnTo>
                  <a:lnTo>
                    <a:pt x="117"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69" name="Freeform 309"/>
            <p:cNvSpPr>
              <a:spLocks/>
            </p:cNvSpPr>
            <p:nvPr/>
          </p:nvSpPr>
          <p:spPr bwMode="auto">
            <a:xfrm>
              <a:off x="704" y="3441"/>
              <a:ext cx="83" cy="202"/>
            </a:xfrm>
            <a:custGeom>
              <a:avLst/>
              <a:gdLst>
                <a:gd name="T0" fmla="*/ 162 w 167"/>
                <a:gd name="T1" fmla="*/ 4 h 405"/>
                <a:gd name="T2" fmla="*/ 164 w 167"/>
                <a:gd name="T3" fmla="*/ 34 h 405"/>
                <a:gd name="T4" fmla="*/ 163 w 167"/>
                <a:gd name="T5" fmla="*/ 64 h 405"/>
                <a:gd name="T6" fmla="*/ 158 w 167"/>
                <a:gd name="T7" fmla="*/ 96 h 405"/>
                <a:gd name="T8" fmla="*/ 149 w 167"/>
                <a:gd name="T9" fmla="*/ 127 h 405"/>
                <a:gd name="T10" fmla="*/ 139 w 167"/>
                <a:gd name="T11" fmla="*/ 158 h 405"/>
                <a:gd name="T12" fmla="*/ 128 w 167"/>
                <a:gd name="T13" fmla="*/ 188 h 405"/>
                <a:gd name="T14" fmla="*/ 114 w 167"/>
                <a:gd name="T15" fmla="*/ 217 h 405"/>
                <a:gd name="T16" fmla="*/ 101 w 167"/>
                <a:gd name="T17" fmla="*/ 243 h 405"/>
                <a:gd name="T18" fmla="*/ 90 w 167"/>
                <a:gd name="T19" fmla="*/ 264 h 405"/>
                <a:gd name="T20" fmla="*/ 78 w 167"/>
                <a:gd name="T21" fmla="*/ 284 h 405"/>
                <a:gd name="T22" fmla="*/ 65 w 167"/>
                <a:gd name="T23" fmla="*/ 302 h 405"/>
                <a:gd name="T24" fmla="*/ 53 w 167"/>
                <a:gd name="T25" fmla="*/ 322 h 405"/>
                <a:gd name="T26" fmla="*/ 39 w 167"/>
                <a:gd name="T27" fmla="*/ 340 h 405"/>
                <a:gd name="T28" fmla="*/ 26 w 167"/>
                <a:gd name="T29" fmla="*/ 359 h 405"/>
                <a:gd name="T30" fmla="*/ 14 w 167"/>
                <a:gd name="T31" fmla="*/ 377 h 405"/>
                <a:gd name="T32" fmla="*/ 1 w 167"/>
                <a:gd name="T33" fmla="*/ 397 h 405"/>
                <a:gd name="T34" fmla="*/ 0 w 167"/>
                <a:gd name="T35" fmla="*/ 399 h 405"/>
                <a:gd name="T36" fmla="*/ 0 w 167"/>
                <a:gd name="T37" fmla="*/ 402 h 405"/>
                <a:gd name="T38" fmla="*/ 1 w 167"/>
                <a:gd name="T39" fmla="*/ 405 h 405"/>
                <a:gd name="T40" fmla="*/ 3 w 167"/>
                <a:gd name="T41" fmla="*/ 403 h 405"/>
                <a:gd name="T42" fmla="*/ 23 w 167"/>
                <a:gd name="T43" fmla="*/ 383 h 405"/>
                <a:gd name="T44" fmla="*/ 40 w 167"/>
                <a:gd name="T45" fmla="*/ 360 h 405"/>
                <a:gd name="T46" fmla="*/ 57 w 167"/>
                <a:gd name="T47" fmla="*/ 335 h 405"/>
                <a:gd name="T48" fmla="*/ 73 w 167"/>
                <a:gd name="T49" fmla="*/ 310 h 405"/>
                <a:gd name="T50" fmla="*/ 87 w 167"/>
                <a:gd name="T51" fmla="*/ 285 h 405"/>
                <a:gd name="T52" fmla="*/ 101 w 167"/>
                <a:gd name="T53" fmla="*/ 259 h 405"/>
                <a:gd name="T54" fmla="*/ 114 w 167"/>
                <a:gd name="T55" fmla="*/ 233 h 405"/>
                <a:gd name="T56" fmla="*/ 125 w 167"/>
                <a:gd name="T57" fmla="*/ 208 h 405"/>
                <a:gd name="T58" fmla="*/ 134 w 167"/>
                <a:gd name="T59" fmla="*/ 183 h 405"/>
                <a:gd name="T60" fmla="*/ 144 w 167"/>
                <a:gd name="T61" fmla="*/ 159 h 405"/>
                <a:gd name="T62" fmla="*/ 152 w 167"/>
                <a:gd name="T63" fmla="*/ 133 h 405"/>
                <a:gd name="T64" fmla="*/ 159 w 167"/>
                <a:gd name="T65" fmla="*/ 106 h 405"/>
                <a:gd name="T66" fmla="*/ 164 w 167"/>
                <a:gd name="T67" fmla="*/ 80 h 405"/>
                <a:gd name="T68" fmla="*/ 167 w 167"/>
                <a:gd name="T69" fmla="*/ 53 h 405"/>
                <a:gd name="T70" fmla="*/ 167 w 167"/>
                <a:gd name="T71" fmla="*/ 27 h 405"/>
                <a:gd name="T72" fmla="*/ 163 w 167"/>
                <a:gd name="T73" fmla="*/ 2 h 405"/>
                <a:gd name="T74" fmla="*/ 163 w 167"/>
                <a:gd name="T75" fmla="*/ 0 h 405"/>
                <a:gd name="T76" fmla="*/ 163 w 167"/>
                <a:gd name="T77" fmla="*/ 2 h 405"/>
                <a:gd name="T78" fmla="*/ 162 w 167"/>
                <a:gd name="T79" fmla="*/ 3 h 405"/>
                <a:gd name="T80" fmla="*/ 162 w 167"/>
                <a:gd name="T81" fmla="*/ 4 h 405"/>
                <a:gd name="T82" fmla="*/ 162 w 167"/>
                <a:gd name="T83" fmla="*/ 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7" h="405">
                  <a:moveTo>
                    <a:pt x="162" y="4"/>
                  </a:moveTo>
                  <a:lnTo>
                    <a:pt x="164" y="34"/>
                  </a:lnTo>
                  <a:lnTo>
                    <a:pt x="163" y="64"/>
                  </a:lnTo>
                  <a:lnTo>
                    <a:pt x="158" y="96"/>
                  </a:lnTo>
                  <a:lnTo>
                    <a:pt x="149" y="127"/>
                  </a:lnTo>
                  <a:lnTo>
                    <a:pt x="139" y="158"/>
                  </a:lnTo>
                  <a:lnTo>
                    <a:pt x="128" y="188"/>
                  </a:lnTo>
                  <a:lnTo>
                    <a:pt x="114" y="217"/>
                  </a:lnTo>
                  <a:lnTo>
                    <a:pt x="101" y="243"/>
                  </a:lnTo>
                  <a:lnTo>
                    <a:pt x="90" y="264"/>
                  </a:lnTo>
                  <a:lnTo>
                    <a:pt x="78" y="284"/>
                  </a:lnTo>
                  <a:lnTo>
                    <a:pt x="65" y="302"/>
                  </a:lnTo>
                  <a:lnTo>
                    <a:pt x="53" y="322"/>
                  </a:lnTo>
                  <a:lnTo>
                    <a:pt x="39" y="340"/>
                  </a:lnTo>
                  <a:lnTo>
                    <a:pt x="26" y="359"/>
                  </a:lnTo>
                  <a:lnTo>
                    <a:pt x="14" y="377"/>
                  </a:lnTo>
                  <a:lnTo>
                    <a:pt x="1" y="397"/>
                  </a:lnTo>
                  <a:lnTo>
                    <a:pt x="0" y="399"/>
                  </a:lnTo>
                  <a:lnTo>
                    <a:pt x="0" y="402"/>
                  </a:lnTo>
                  <a:lnTo>
                    <a:pt x="1" y="405"/>
                  </a:lnTo>
                  <a:lnTo>
                    <a:pt x="3" y="403"/>
                  </a:lnTo>
                  <a:lnTo>
                    <a:pt x="23" y="383"/>
                  </a:lnTo>
                  <a:lnTo>
                    <a:pt x="40" y="360"/>
                  </a:lnTo>
                  <a:lnTo>
                    <a:pt x="57" y="335"/>
                  </a:lnTo>
                  <a:lnTo>
                    <a:pt x="73" y="310"/>
                  </a:lnTo>
                  <a:lnTo>
                    <a:pt x="87" y="285"/>
                  </a:lnTo>
                  <a:lnTo>
                    <a:pt x="101" y="259"/>
                  </a:lnTo>
                  <a:lnTo>
                    <a:pt x="114" y="233"/>
                  </a:lnTo>
                  <a:lnTo>
                    <a:pt x="125" y="208"/>
                  </a:lnTo>
                  <a:lnTo>
                    <a:pt x="134" y="183"/>
                  </a:lnTo>
                  <a:lnTo>
                    <a:pt x="144" y="159"/>
                  </a:lnTo>
                  <a:lnTo>
                    <a:pt x="152" y="133"/>
                  </a:lnTo>
                  <a:lnTo>
                    <a:pt x="159" y="106"/>
                  </a:lnTo>
                  <a:lnTo>
                    <a:pt x="164" y="80"/>
                  </a:lnTo>
                  <a:lnTo>
                    <a:pt x="167" y="53"/>
                  </a:lnTo>
                  <a:lnTo>
                    <a:pt x="167" y="27"/>
                  </a:lnTo>
                  <a:lnTo>
                    <a:pt x="163" y="2"/>
                  </a:lnTo>
                  <a:lnTo>
                    <a:pt x="163" y="0"/>
                  </a:lnTo>
                  <a:lnTo>
                    <a:pt x="163" y="2"/>
                  </a:lnTo>
                  <a:lnTo>
                    <a:pt x="162" y="3"/>
                  </a:lnTo>
                  <a:lnTo>
                    <a:pt x="162" y="4"/>
                  </a:lnTo>
                  <a:lnTo>
                    <a:pt x="1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0" name="Freeform 310"/>
            <p:cNvSpPr>
              <a:spLocks/>
            </p:cNvSpPr>
            <p:nvPr/>
          </p:nvSpPr>
          <p:spPr bwMode="auto">
            <a:xfrm>
              <a:off x="757" y="3429"/>
              <a:ext cx="39" cy="26"/>
            </a:xfrm>
            <a:custGeom>
              <a:avLst/>
              <a:gdLst>
                <a:gd name="T0" fmla="*/ 78 w 78"/>
                <a:gd name="T1" fmla="*/ 51 h 53"/>
                <a:gd name="T2" fmla="*/ 70 w 78"/>
                <a:gd name="T3" fmla="*/ 43 h 53"/>
                <a:gd name="T4" fmla="*/ 61 w 78"/>
                <a:gd name="T5" fmla="*/ 35 h 53"/>
                <a:gd name="T6" fmla="*/ 52 w 78"/>
                <a:gd name="T7" fmla="*/ 28 h 53"/>
                <a:gd name="T8" fmla="*/ 41 w 78"/>
                <a:gd name="T9" fmla="*/ 22 h 53"/>
                <a:gd name="T10" fmla="*/ 32 w 78"/>
                <a:gd name="T11" fmla="*/ 15 h 53"/>
                <a:gd name="T12" fmla="*/ 22 w 78"/>
                <a:gd name="T13" fmla="*/ 10 h 53"/>
                <a:gd name="T14" fmla="*/ 11 w 78"/>
                <a:gd name="T15" fmla="*/ 5 h 53"/>
                <a:gd name="T16" fmla="*/ 1 w 78"/>
                <a:gd name="T17" fmla="*/ 0 h 53"/>
                <a:gd name="T18" fmla="*/ 0 w 78"/>
                <a:gd name="T19" fmla="*/ 1 h 53"/>
                <a:gd name="T20" fmla="*/ 0 w 78"/>
                <a:gd name="T21" fmla="*/ 2 h 53"/>
                <a:gd name="T22" fmla="*/ 0 w 78"/>
                <a:gd name="T23" fmla="*/ 3 h 53"/>
                <a:gd name="T24" fmla="*/ 1 w 78"/>
                <a:gd name="T25" fmla="*/ 5 h 53"/>
                <a:gd name="T26" fmla="*/ 10 w 78"/>
                <a:gd name="T27" fmla="*/ 10 h 53"/>
                <a:gd name="T28" fmla="*/ 20 w 78"/>
                <a:gd name="T29" fmla="*/ 16 h 53"/>
                <a:gd name="T30" fmla="*/ 31 w 78"/>
                <a:gd name="T31" fmla="*/ 21 h 53"/>
                <a:gd name="T32" fmla="*/ 41 w 78"/>
                <a:gd name="T33" fmla="*/ 27 h 53"/>
                <a:gd name="T34" fmla="*/ 50 w 78"/>
                <a:gd name="T35" fmla="*/ 31 h 53"/>
                <a:gd name="T36" fmla="*/ 61 w 78"/>
                <a:gd name="T37" fmla="*/ 38 h 53"/>
                <a:gd name="T38" fmla="*/ 70 w 78"/>
                <a:gd name="T39" fmla="*/ 45 h 53"/>
                <a:gd name="T40" fmla="*/ 78 w 78"/>
                <a:gd name="T41" fmla="*/ 53 h 53"/>
                <a:gd name="T42" fmla="*/ 78 w 78"/>
                <a:gd name="T43" fmla="*/ 53 h 53"/>
                <a:gd name="T44" fmla="*/ 78 w 78"/>
                <a:gd name="T45" fmla="*/ 52 h 53"/>
                <a:gd name="T46" fmla="*/ 78 w 78"/>
                <a:gd name="T47" fmla="*/ 51 h 53"/>
                <a:gd name="T48" fmla="*/ 78 w 78"/>
                <a:gd name="T49" fmla="*/ 51 h 53"/>
                <a:gd name="T50" fmla="*/ 78 w 78"/>
                <a:gd name="T5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53">
                  <a:moveTo>
                    <a:pt x="78" y="51"/>
                  </a:moveTo>
                  <a:lnTo>
                    <a:pt x="70" y="43"/>
                  </a:lnTo>
                  <a:lnTo>
                    <a:pt x="61" y="35"/>
                  </a:lnTo>
                  <a:lnTo>
                    <a:pt x="52" y="28"/>
                  </a:lnTo>
                  <a:lnTo>
                    <a:pt x="41" y="22"/>
                  </a:lnTo>
                  <a:lnTo>
                    <a:pt x="32" y="15"/>
                  </a:lnTo>
                  <a:lnTo>
                    <a:pt x="22" y="10"/>
                  </a:lnTo>
                  <a:lnTo>
                    <a:pt x="11" y="5"/>
                  </a:lnTo>
                  <a:lnTo>
                    <a:pt x="1" y="0"/>
                  </a:lnTo>
                  <a:lnTo>
                    <a:pt x="0" y="1"/>
                  </a:lnTo>
                  <a:lnTo>
                    <a:pt x="0" y="2"/>
                  </a:lnTo>
                  <a:lnTo>
                    <a:pt x="0" y="3"/>
                  </a:lnTo>
                  <a:lnTo>
                    <a:pt x="1" y="5"/>
                  </a:lnTo>
                  <a:lnTo>
                    <a:pt x="10" y="10"/>
                  </a:lnTo>
                  <a:lnTo>
                    <a:pt x="20" y="16"/>
                  </a:lnTo>
                  <a:lnTo>
                    <a:pt x="31" y="21"/>
                  </a:lnTo>
                  <a:lnTo>
                    <a:pt x="41" y="27"/>
                  </a:lnTo>
                  <a:lnTo>
                    <a:pt x="50" y="31"/>
                  </a:lnTo>
                  <a:lnTo>
                    <a:pt x="61" y="38"/>
                  </a:lnTo>
                  <a:lnTo>
                    <a:pt x="70" y="45"/>
                  </a:lnTo>
                  <a:lnTo>
                    <a:pt x="78" y="53"/>
                  </a:lnTo>
                  <a:lnTo>
                    <a:pt x="78" y="53"/>
                  </a:lnTo>
                  <a:lnTo>
                    <a:pt x="78" y="52"/>
                  </a:lnTo>
                  <a:lnTo>
                    <a:pt x="78" y="51"/>
                  </a:lnTo>
                  <a:lnTo>
                    <a:pt x="78" y="51"/>
                  </a:lnTo>
                  <a:lnTo>
                    <a:pt x="7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1" name="Freeform 311"/>
            <p:cNvSpPr>
              <a:spLocks/>
            </p:cNvSpPr>
            <p:nvPr/>
          </p:nvSpPr>
          <p:spPr bwMode="auto">
            <a:xfrm>
              <a:off x="756" y="3376"/>
              <a:ext cx="47" cy="62"/>
            </a:xfrm>
            <a:custGeom>
              <a:avLst/>
              <a:gdLst>
                <a:gd name="T0" fmla="*/ 0 w 95"/>
                <a:gd name="T1" fmla="*/ 123 h 123"/>
                <a:gd name="T2" fmla="*/ 4 w 95"/>
                <a:gd name="T3" fmla="*/ 114 h 123"/>
                <a:gd name="T4" fmla="*/ 8 w 95"/>
                <a:gd name="T5" fmla="*/ 105 h 123"/>
                <a:gd name="T6" fmla="*/ 13 w 95"/>
                <a:gd name="T7" fmla="*/ 96 h 123"/>
                <a:gd name="T8" fmla="*/ 18 w 95"/>
                <a:gd name="T9" fmla="*/ 87 h 123"/>
                <a:gd name="T10" fmla="*/ 22 w 95"/>
                <a:gd name="T11" fmla="*/ 79 h 123"/>
                <a:gd name="T12" fmla="*/ 27 w 95"/>
                <a:gd name="T13" fmla="*/ 69 h 123"/>
                <a:gd name="T14" fmla="*/ 31 w 95"/>
                <a:gd name="T15" fmla="*/ 61 h 123"/>
                <a:gd name="T16" fmla="*/ 37 w 95"/>
                <a:gd name="T17" fmla="*/ 53 h 123"/>
                <a:gd name="T18" fmla="*/ 41 w 95"/>
                <a:gd name="T19" fmla="*/ 49 h 123"/>
                <a:gd name="T20" fmla="*/ 46 w 95"/>
                <a:gd name="T21" fmla="*/ 39 h 123"/>
                <a:gd name="T22" fmla="*/ 53 w 95"/>
                <a:gd name="T23" fmla="*/ 30 h 123"/>
                <a:gd name="T24" fmla="*/ 63 w 95"/>
                <a:gd name="T25" fmla="*/ 20 h 123"/>
                <a:gd name="T26" fmla="*/ 72 w 95"/>
                <a:gd name="T27" fmla="*/ 12 h 123"/>
                <a:gd name="T28" fmla="*/ 80 w 95"/>
                <a:gd name="T29" fmla="*/ 6 h 123"/>
                <a:gd name="T30" fmla="*/ 88 w 95"/>
                <a:gd name="T31" fmla="*/ 6 h 123"/>
                <a:gd name="T32" fmla="*/ 94 w 95"/>
                <a:gd name="T33" fmla="*/ 13 h 123"/>
                <a:gd name="T34" fmla="*/ 95 w 95"/>
                <a:gd name="T35" fmla="*/ 13 h 123"/>
                <a:gd name="T36" fmla="*/ 95 w 95"/>
                <a:gd name="T37" fmla="*/ 12 h 123"/>
                <a:gd name="T38" fmla="*/ 95 w 95"/>
                <a:gd name="T39" fmla="*/ 11 h 123"/>
                <a:gd name="T40" fmla="*/ 95 w 95"/>
                <a:gd name="T41" fmla="*/ 11 h 123"/>
                <a:gd name="T42" fmla="*/ 91 w 95"/>
                <a:gd name="T43" fmla="*/ 4 h 123"/>
                <a:gd name="T44" fmla="*/ 88 w 95"/>
                <a:gd name="T45" fmla="*/ 0 h 123"/>
                <a:gd name="T46" fmla="*/ 83 w 95"/>
                <a:gd name="T47" fmla="*/ 0 h 123"/>
                <a:gd name="T48" fmla="*/ 79 w 95"/>
                <a:gd name="T49" fmla="*/ 3 h 123"/>
                <a:gd name="T50" fmla="*/ 73 w 95"/>
                <a:gd name="T51" fmla="*/ 6 h 123"/>
                <a:gd name="T52" fmla="*/ 68 w 95"/>
                <a:gd name="T53" fmla="*/ 11 h 123"/>
                <a:gd name="T54" fmla="*/ 64 w 95"/>
                <a:gd name="T55" fmla="*/ 15 h 123"/>
                <a:gd name="T56" fmla="*/ 59 w 95"/>
                <a:gd name="T57" fmla="*/ 20 h 123"/>
                <a:gd name="T58" fmla="*/ 50 w 95"/>
                <a:gd name="T59" fmla="*/ 31 h 123"/>
                <a:gd name="T60" fmla="*/ 41 w 95"/>
                <a:gd name="T61" fmla="*/ 43 h 123"/>
                <a:gd name="T62" fmla="*/ 33 w 95"/>
                <a:gd name="T63" fmla="*/ 54 h 123"/>
                <a:gd name="T64" fmla="*/ 25 w 95"/>
                <a:gd name="T65" fmla="*/ 67 h 123"/>
                <a:gd name="T66" fmla="*/ 18 w 95"/>
                <a:gd name="T67" fmla="*/ 80 h 123"/>
                <a:gd name="T68" fmla="*/ 12 w 95"/>
                <a:gd name="T69" fmla="*/ 94 h 123"/>
                <a:gd name="T70" fmla="*/ 6 w 95"/>
                <a:gd name="T71" fmla="*/ 106 h 123"/>
                <a:gd name="T72" fmla="*/ 0 w 95"/>
                <a:gd name="T73" fmla="*/ 120 h 123"/>
                <a:gd name="T74" fmla="*/ 0 w 95"/>
                <a:gd name="T75" fmla="*/ 121 h 123"/>
                <a:gd name="T76" fmla="*/ 0 w 95"/>
                <a:gd name="T77" fmla="*/ 122 h 123"/>
                <a:gd name="T78" fmla="*/ 0 w 95"/>
                <a:gd name="T79" fmla="*/ 123 h 123"/>
                <a:gd name="T80" fmla="*/ 0 w 95"/>
                <a:gd name="T81" fmla="*/ 123 h 123"/>
                <a:gd name="T82" fmla="*/ 0 w 95"/>
                <a:gd name="T8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23">
                  <a:moveTo>
                    <a:pt x="0" y="123"/>
                  </a:moveTo>
                  <a:lnTo>
                    <a:pt x="4" y="114"/>
                  </a:lnTo>
                  <a:lnTo>
                    <a:pt x="8" y="105"/>
                  </a:lnTo>
                  <a:lnTo>
                    <a:pt x="13" y="96"/>
                  </a:lnTo>
                  <a:lnTo>
                    <a:pt x="18" y="87"/>
                  </a:lnTo>
                  <a:lnTo>
                    <a:pt x="22" y="79"/>
                  </a:lnTo>
                  <a:lnTo>
                    <a:pt x="27" y="69"/>
                  </a:lnTo>
                  <a:lnTo>
                    <a:pt x="31" y="61"/>
                  </a:lnTo>
                  <a:lnTo>
                    <a:pt x="37" y="53"/>
                  </a:lnTo>
                  <a:lnTo>
                    <a:pt x="41" y="49"/>
                  </a:lnTo>
                  <a:lnTo>
                    <a:pt x="46" y="39"/>
                  </a:lnTo>
                  <a:lnTo>
                    <a:pt x="53" y="30"/>
                  </a:lnTo>
                  <a:lnTo>
                    <a:pt x="63" y="20"/>
                  </a:lnTo>
                  <a:lnTo>
                    <a:pt x="72" y="12"/>
                  </a:lnTo>
                  <a:lnTo>
                    <a:pt x="80" y="6"/>
                  </a:lnTo>
                  <a:lnTo>
                    <a:pt x="88" y="6"/>
                  </a:lnTo>
                  <a:lnTo>
                    <a:pt x="94" y="13"/>
                  </a:lnTo>
                  <a:lnTo>
                    <a:pt x="95" y="13"/>
                  </a:lnTo>
                  <a:lnTo>
                    <a:pt x="95" y="12"/>
                  </a:lnTo>
                  <a:lnTo>
                    <a:pt x="95" y="11"/>
                  </a:lnTo>
                  <a:lnTo>
                    <a:pt x="95" y="11"/>
                  </a:lnTo>
                  <a:lnTo>
                    <a:pt x="91" y="4"/>
                  </a:lnTo>
                  <a:lnTo>
                    <a:pt x="88" y="0"/>
                  </a:lnTo>
                  <a:lnTo>
                    <a:pt x="83" y="0"/>
                  </a:lnTo>
                  <a:lnTo>
                    <a:pt x="79" y="3"/>
                  </a:lnTo>
                  <a:lnTo>
                    <a:pt x="73" y="6"/>
                  </a:lnTo>
                  <a:lnTo>
                    <a:pt x="68" y="11"/>
                  </a:lnTo>
                  <a:lnTo>
                    <a:pt x="64" y="15"/>
                  </a:lnTo>
                  <a:lnTo>
                    <a:pt x="59" y="20"/>
                  </a:lnTo>
                  <a:lnTo>
                    <a:pt x="50" y="31"/>
                  </a:lnTo>
                  <a:lnTo>
                    <a:pt x="41" y="43"/>
                  </a:lnTo>
                  <a:lnTo>
                    <a:pt x="33" y="54"/>
                  </a:lnTo>
                  <a:lnTo>
                    <a:pt x="25" y="67"/>
                  </a:lnTo>
                  <a:lnTo>
                    <a:pt x="18" y="80"/>
                  </a:lnTo>
                  <a:lnTo>
                    <a:pt x="12" y="94"/>
                  </a:lnTo>
                  <a:lnTo>
                    <a:pt x="6" y="106"/>
                  </a:lnTo>
                  <a:lnTo>
                    <a:pt x="0" y="120"/>
                  </a:lnTo>
                  <a:lnTo>
                    <a:pt x="0" y="121"/>
                  </a:lnTo>
                  <a:lnTo>
                    <a:pt x="0" y="122"/>
                  </a:lnTo>
                  <a:lnTo>
                    <a:pt x="0" y="123"/>
                  </a:lnTo>
                  <a:lnTo>
                    <a:pt x="0" y="123"/>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2" name="Freeform 312"/>
            <p:cNvSpPr>
              <a:spLocks/>
            </p:cNvSpPr>
            <p:nvPr/>
          </p:nvSpPr>
          <p:spPr bwMode="auto">
            <a:xfrm>
              <a:off x="741" y="3307"/>
              <a:ext cx="50" cy="93"/>
            </a:xfrm>
            <a:custGeom>
              <a:avLst/>
              <a:gdLst>
                <a:gd name="T0" fmla="*/ 102 w 102"/>
                <a:gd name="T1" fmla="*/ 183 h 185"/>
                <a:gd name="T2" fmla="*/ 95 w 102"/>
                <a:gd name="T3" fmla="*/ 157 h 185"/>
                <a:gd name="T4" fmla="*/ 86 w 102"/>
                <a:gd name="T5" fmla="*/ 132 h 185"/>
                <a:gd name="T6" fmla="*/ 75 w 102"/>
                <a:gd name="T7" fmla="*/ 109 h 185"/>
                <a:gd name="T8" fmla="*/ 64 w 102"/>
                <a:gd name="T9" fmla="*/ 86 h 185"/>
                <a:gd name="T10" fmla="*/ 51 w 102"/>
                <a:gd name="T11" fmla="*/ 65 h 185"/>
                <a:gd name="T12" fmla="*/ 37 w 102"/>
                <a:gd name="T13" fmla="*/ 44 h 185"/>
                <a:gd name="T14" fmla="*/ 21 w 102"/>
                <a:gd name="T15" fmla="*/ 22 h 185"/>
                <a:gd name="T16" fmla="*/ 5 w 102"/>
                <a:gd name="T17" fmla="*/ 1 h 185"/>
                <a:gd name="T18" fmla="*/ 4 w 102"/>
                <a:gd name="T19" fmla="*/ 0 h 185"/>
                <a:gd name="T20" fmla="*/ 2 w 102"/>
                <a:gd name="T21" fmla="*/ 1 h 185"/>
                <a:gd name="T22" fmla="*/ 0 w 102"/>
                <a:gd name="T23" fmla="*/ 3 h 185"/>
                <a:gd name="T24" fmla="*/ 0 w 102"/>
                <a:gd name="T25" fmla="*/ 5 h 185"/>
                <a:gd name="T26" fmla="*/ 6 w 102"/>
                <a:gd name="T27" fmla="*/ 14 h 185"/>
                <a:gd name="T28" fmla="*/ 13 w 102"/>
                <a:gd name="T29" fmla="*/ 23 h 185"/>
                <a:gd name="T30" fmla="*/ 20 w 102"/>
                <a:gd name="T31" fmla="*/ 32 h 185"/>
                <a:gd name="T32" fmla="*/ 27 w 102"/>
                <a:gd name="T33" fmla="*/ 40 h 185"/>
                <a:gd name="T34" fmla="*/ 34 w 102"/>
                <a:gd name="T35" fmla="*/ 50 h 185"/>
                <a:gd name="T36" fmla="*/ 40 w 102"/>
                <a:gd name="T37" fmla="*/ 59 h 185"/>
                <a:gd name="T38" fmla="*/ 47 w 102"/>
                <a:gd name="T39" fmla="*/ 68 h 185"/>
                <a:gd name="T40" fmla="*/ 53 w 102"/>
                <a:gd name="T41" fmla="*/ 77 h 185"/>
                <a:gd name="T42" fmla="*/ 61 w 102"/>
                <a:gd name="T43" fmla="*/ 89 h 185"/>
                <a:gd name="T44" fmla="*/ 68 w 102"/>
                <a:gd name="T45" fmla="*/ 103 h 185"/>
                <a:gd name="T46" fmla="*/ 74 w 102"/>
                <a:gd name="T47" fmla="*/ 115 h 185"/>
                <a:gd name="T48" fmla="*/ 80 w 102"/>
                <a:gd name="T49" fmla="*/ 129 h 185"/>
                <a:gd name="T50" fmla="*/ 86 w 102"/>
                <a:gd name="T51" fmla="*/ 143 h 185"/>
                <a:gd name="T52" fmla="*/ 90 w 102"/>
                <a:gd name="T53" fmla="*/ 158 h 185"/>
                <a:gd name="T54" fmla="*/ 95 w 102"/>
                <a:gd name="T55" fmla="*/ 172 h 185"/>
                <a:gd name="T56" fmla="*/ 99 w 102"/>
                <a:gd name="T57" fmla="*/ 185 h 185"/>
                <a:gd name="T58" fmla="*/ 99 w 102"/>
                <a:gd name="T59" fmla="*/ 185 h 185"/>
                <a:gd name="T60" fmla="*/ 101 w 102"/>
                <a:gd name="T61" fmla="*/ 184 h 185"/>
                <a:gd name="T62" fmla="*/ 102 w 102"/>
                <a:gd name="T63" fmla="*/ 184 h 185"/>
                <a:gd name="T64" fmla="*/ 102 w 102"/>
                <a:gd name="T65" fmla="*/ 183 h 185"/>
                <a:gd name="T66" fmla="*/ 102 w 102"/>
                <a:gd name="T67" fmla="*/ 18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185">
                  <a:moveTo>
                    <a:pt x="102" y="183"/>
                  </a:moveTo>
                  <a:lnTo>
                    <a:pt x="95" y="157"/>
                  </a:lnTo>
                  <a:lnTo>
                    <a:pt x="86" y="132"/>
                  </a:lnTo>
                  <a:lnTo>
                    <a:pt x="75" y="109"/>
                  </a:lnTo>
                  <a:lnTo>
                    <a:pt x="64" y="86"/>
                  </a:lnTo>
                  <a:lnTo>
                    <a:pt x="51" y="65"/>
                  </a:lnTo>
                  <a:lnTo>
                    <a:pt x="37" y="44"/>
                  </a:lnTo>
                  <a:lnTo>
                    <a:pt x="21" y="22"/>
                  </a:lnTo>
                  <a:lnTo>
                    <a:pt x="5" y="1"/>
                  </a:lnTo>
                  <a:lnTo>
                    <a:pt x="4" y="0"/>
                  </a:lnTo>
                  <a:lnTo>
                    <a:pt x="2" y="1"/>
                  </a:lnTo>
                  <a:lnTo>
                    <a:pt x="0" y="3"/>
                  </a:lnTo>
                  <a:lnTo>
                    <a:pt x="0" y="5"/>
                  </a:lnTo>
                  <a:lnTo>
                    <a:pt x="6" y="14"/>
                  </a:lnTo>
                  <a:lnTo>
                    <a:pt x="13" y="23"/>
                  </a:lnTo>
                  <a:lnTo>
                    <a:pt x="20" y="32"/>
                  </a:lnTo>
                  <a:lnTo>
                    <a:pt x="27" y="40"/>
                  </a:lnTo>
                  <a:lnTo>
                    <a:pt x="34" y="50"/>
                  </a:lnTo>
                  <a:lnTo>
                    <a:pt x="40" y="59"/>
                  </a:lnTo>
                  <a:lnTo>
                    <a:pt x="47" y="68"/>
                  </a:lnTo>
                  <a:lnTo>
                    <a:pt x="53" y="77"/>
                  </a:lnTo>
                  <a:lnTo>
                    <a:pt x="61" y="89"/>
                  </a:lnTo>
                  <a:lnTo>
                    <a:pt x="68" y="103"/>
                  </a:lnTo>
                  <a:lnTo>
                    <a:pt x="74" y="115"/>
                  </a:lnTo>
                  <a:lnTo>
                    <a:pt x="80" y="129"/>
                  </a:lnTo>
                  <a:lnTo>
                    <a:pt x="86" y="143"/>
                  </a:lnTo>
                  <a:lnTo>
                    <a:pt x="90" y="158"/>
                  </a:lnTo>
                  <a:lnTo>
                    <a:pt x="95" y="172"/>
                  </a:lnTo>
                  <a:lnTo>
                    <a:pt x="99" y="185"/>
                  </a:lnTo>
                  <a:lnTo>
                    <a:pt x="99" y="185"/>
                  </a:lnTo>
                  <a:lnTo>
                    <a:pt x="101" y="184"/>
                  </a:lnTo>
                  <a:lnTo>
                    <a:pt x="102" y="184"/>
                  </a:lnTo>
                  <a:lnTo>
                    <a:pt x="102" y="183"/>
                  </a:lnTo>
                  <a:lnTo>
                    <a:pt x="102"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3" name="Freeform 313"/>
            <p:cNvSpPr>
              <a:spLocks/>
            </p:cNvSpPr>
            <p:nvPr/>
          </p:nvSpPr>
          <p:spPr bwMode="auto">
            <a:xfrm>
              <a:off x="775" y="3408"/>
              <a:ext cx="67" cy="216"/>
            </a:xfrm>
            <a:custGeom>
              <a:avLst/>
              <a:gdLst>
                <a:gd name="T0" fmla="*/ 115 w 132"/>
                <a:gd name="T1" fmla="*/ 1 h 432"/>
                <a:gd name="T2" fmla="*/ 124 w 132"/>
                <a:gd name="T3" fmla="*/ 31 h 432"/>
                <a:gd name="T4" fmla="*/ 129 w 132"/>
                <a:gd name="T5" fmla="*/ 61 h 432"/>
                <a:gd name="T6" fmla="*/ 130 w 132"/>
                <a:gd name="T7" fmla="*/ 91 h 432"/>
                <a:gd name="T8" fmla="*/ 127 w 132"/>
                <a:gd name="T9" fmla="*/ 121 h 432"/>
                <a:gd name="T10" fmla="*/ 123 w 132"/>
                <a:gd name="T11" fmla="*/ 149 h 432"/>
                <a:gd name="T12" fmla="*/ 116 w 132"/>
                <a:gd name="T13" fmla="*/ 179 h 432"/>
                <a:gd name="T14" fmla="*/ 108 w 132"/>
                <a:gd name="T15" fmla="*/ 208 h 432"/>
                <a:gd name="T16" fmla="*/ 97 w 132"/>
                <a:gd name="T17" fmla="*/ 237 h 432"/>
                <a:gd name="T18" fmla="*/ 88 w 132"/>
                <a:gd name="T19" fmla="*/ 262 h 432"/>
                <a:gd name="T20" fmla="*/ 78 w 132"/>
                <a:gd name="T21" fmla="*/ 288 h 432"/>
                <a:gd name="T22" fmla="*/ 68 w 132"/>
                <a:gd name="T23" fmla="*/ 312 h 432"/>
                <a:gd name="T24" fmla="*/ 56 w 132"/>
                <a:gd name="T25" fmla="*/ 337 h 432"/>
                <a:gd name="T26" fmla="*/ 43 w 132"/>
                <a:gd name="T27" fmla="*/ 361 h 432"/>
                <a:gd name="T28" fmla="*/ 29 w 132"/>
                <a:gd name="T29" fmla="*/ 384 h 432"/>
                <a:gd name="T30" fmla="*/ 16 w 132"/>
                <a:gd name="T31" fmla="*/ 407 h 432"/>
                <a:gd name="T32" fmla="*/ 1 w 132"/>
                <a:gd name="T33" fmla="*/ 430 h 432"/>
                <a:gd name="T34" fmla="*/ 0 w 132"/>
                <a:gd name="T35" fmla="*/ 432 h 432"/>
                <a:gd name="T36" fmla="*/ 1 w 132"/>
                <a:gd name="T37" fmla="*/ 432 h 432"/>
                <a:gd name="T38" fmla="*/ 3 w 132"/>
                <a:gd name="T39" fmla="*/ 432 h 432"/>
                <a:gd name="T40" fmla="*/ 4 w 132"/>
                <a:gd name="T41" fmla="*/ 430 h 432"/>
                <a:gd name="T42" fmla="*/ 20 w 132"/>
                <a:gd name="T43" fmla="*/ 409 h 432"/>
                <a:gd name="T44" fmla="*/ 35 w 132"/>
                <a:gd name="T45" fmla="*/ 386 h 432"/>
                <a:gd name="T46" fmla="*/ 49 w 132"/>
                <a:gd name="T47" fmla="*/ 362 h 432"/>
                <a:gd name="T48" fmla="*/ 61 w 132"/>
                <a:gd name="T49" fmla="*/ 337 h 432"/>
                <a:gd name="T50" fmla="*/ 72 w 132"/>
                <a:gd name="T51" fmla="*/ 312 h 432"/>
                <a:gd name="T52" fmla="*/ 82 w 132"/>
                <a:gd name="T53" fmla="*/ 286 h 432"/>
                <a:gd name="T54" fmla="*/ 92 w 132"/>
                <a:gd name="T55" fmla="*/ 261 h 432"/>
                <a:gd name="T56" fmla="*/ 101 w 132"/>
                <a:gd name="T57" fmla="*/ 236 h 432"/>
                <a:gd name="T58" fmla="*/ 111 w 132"/>
                <a:gd name="T59" fmla="*/ 207 h 432"/>
                <a:gd name="T60" fmla="*/ 119 w 132"/>
                <a:gd name="T61" fmla="*/ 177 h 432"/>
                <a:gd name="T62" fmla="*/ 126 w 132"/>
                <a:gd name="T63" fmla="*/ 148 h 432"/>
                <a:gd name="T64" fmla="*/ 131 w 132"/>
                <a:gd name="T65" fmla="*/ 118 h 432"/>
                <a:gd name="T66" fmla="*/ 132 w 132"/>
                <a:gd name="T67" fmla="*/ 90 h 432"/>
                <a:gd name="T68" fmla="*/ 131 w 132"/>
                <a:gd name="T69" fmla="*/ 60 h 432"/>
                <a:gd name="T70" fmla="*/ 126 w 132"/>
                <a:gd name="T71" fmla="*/ 30 h 432"/>
                <a:gd name="T72" fmla="*/ 117 w 132"/>
                <a:gd name="T73" fmla="*/ 0 h 432"/>
                <a:gd name="T74" fmla="*/ 117 w 132"/>
                <a:gd name="T75" fmla="*/ 0 h 432"/>
                <a:gd name="T76" fmla="*/ 116 w 132"/>
                <a:gd name="T77" fmla="*/ 0 h 432"/>
                <a:gd name="T78" fmla="*/ 115 w 132"/>
                <a:gd name="T79" fmla="*/ 1 h 432"/>
                <a:gd name="T80" fmla="*/ 115 w 132"/>
                <a:gd name="T81" fmla="*/ 1 h 432"/>
                <a:gd name="T82" fmla="*/ 115 w 132"/>
                <a:gd name="T83" fmla="*/ 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432">
                  <a:moveTo>
                    <a:pt x="115" y="1"/>
                  </a:moveTo>
                  <a:lnTo>
                    <a:pt x="124" y="31"/>
                  </a:lnTo>
                  <a:lnTo>
                    <a:pt x="129" y="61"/>
                  </a:lnTo>
                  <a:lnTo>
                    <a:pt x="130" y="91"/>
                  </a:lnTo>
                  <a:lnTo>
                    <a:pt x="127" y="121"/>
                  </a:lnTo>
                  <a:lnTo>
                    <a:pt x="123" y="149"/>
                  </a:lnTo>
                  <a:lnTo>
                    <a:pt x="116" y="179"/>
                  </a:lnTo>
                  <a:lnTo>
                    <a:pt x="108" y="208"/>
                  </a:lnTo>
                  <a:lnTo>
                    <a:pt x="97" y="237"/>
                  </a:lnTo>
                  <a:lnTo>
                    <a:pt x="88" y="262"/>
                  </a:lnTo>
                  <a:lnTo>
                    <a:pt x="78" y="288"/>
                  </a:lnTo>
                  <a:lnTo>
                    <a:pt x="68" y="312"/>
                  </a:lnTo>
                  <a:lnTo>
                    <a:pt x="56" y="337"/>
                  </a:lnTo>
                  <a:lnTo>
                    <a:pt x="43" y="361"/>
                  </a:lnTo>
                  <a:lnTo>
                    <a:pt x="29" y="384"/>
                  </a:lnTo>
                  <a:lnTo>
                    <a:pt x="16" y="407"/>
                  </a:lnTo>
                  <a:lnTo>
                    <a:pt x="1" y="430"/>
                  </a:lnTo>
                  <a:lnTo>
                    <a:pt x="0" y="432"/>
                  </a:lnTo>
                  <a:lnTo>
                    <a:pt x="1" y="432"/>
                  </a:lnTo>
                  <a:lnTo>
                    <a:pt x="3" y="432"/>
                  </a:lnTo>
                  <a:lnTo>
                    <a:pt x="4" y="430"/>
                  </a:lnTo>
                  <a:lnTo>
                    <a:pt x="20" y="409"/>
                  </a:lnTo>
                  <a:lnTo>
                    <a:pt x="35" y="386"/>
                  </a:lnTo>
                  <a:lnTo>
                    <a:pt x="49" y="362"/>
                  </a:lnTo>
                  <a:lnTo>
                    <a:pt x="61" y="337"/>
                  </a:lnTo>
                  <a:lnTo>
                    <a:pt x="72" y="312"/>
                  </a:lnTo>
                  <a:lnTo>
                    <a:pt x="82" y="286"/>
                  </a:lnTo>
                  <a:lnTo>
                    <a:pt x="92" y="261"/>
                  </a:lnTo>
                  <a:lnTo>
                    <a:pt x="101" y="236"/>
                  </a:lnTo>
                  <a:lnTo>
                    <a:pt x="111" y="207"/>
                  </a:lnTo>
                  <a:lnTo>
                    <a:pt x="119" y="177"/>
                  </a:lnTo>
                  <a:lnTo>
                    <a:pt x="126" y="148"/>
                  </a:lnTo>
                  <a:lnTo>
                    <a:pt x="131" y="118"/>
                  </a:lnTo>
                  <a:lnTo>
                    <a:pt x="132" y="90"/>
                  </a:lnTo>
                  <a:lnTo>
                    <a:pt x="131" y="60"/>
                  </a:lnTo>
                  <a:lnTo>
                    <a:pt x="126" y="30"/>
                  </a:lnTo>
                  <a:lnTo>
                    <a:pt x="117" y="0"/>
                  </a:lnTo>
                  <a:lnTo>
                    <a:pt x="117" y="0"/>
                  </a:lnTo>
                  <a:lnTo>
                    <a:pt x="116" y="0"/>
                  </a:lnTo>
                  <a:lnTo>
                    <a:pt x="115" y="1"/>
                  </a:lnTo>
                  <a:lnTo>
                    <a:pt x="115" y="1"/>
                  </a:lnTo>
                  <a:lnTo>
                    <a:pt x="1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4" name="Freeform 314"/>
            <p:cNvSpPr>
              <a:spLocks/>
            </p:cNvSpPr>
            <p:nvPr/>
          </p:nvSpPr>
          <p:spPr bwMode="auto">
            <a:xfrm>
              <a:off x="719" y="3281"/>
              <a:ext cx="20" cy="62"/>
            </a:xfrm>
            <a:custGeom>
              <a:avLst/>
              <a:gdLst>
                <a:gd name="T0" fmla="*/ 22 w 39"/>
                <a:gd name="T1" fmla="*/ 123 h 123"/>
                <a:gd name="T2" fmla="*/ 19 w 39"/>
                <a:gd name="T3" fmla="*/ 117 h 123"/>
                <a:gd name="T4" fmla="*/ 16 w 39"/>
                <a:gd name="T5" fmla="*/ 111 h 123"/>
                <a:gd name="T6" fmla="*/ 12 w 39"/>
                <a:gd name="T7" fmla="*/ 104 h 123"/>
                <a:gd name="T8" fmla="*/ 9 w 39"/>
                <a:gd name="T9" fmla="*/ 98 h 123"/>
                <a:gd name="T10" fmla="*/ 7 w 39"/>
                <a:gd name="T11" fmla="*/ 85 h 123"/>
                <a:gd name="T12" fmla="*/ 10 w 39"/>
                <a:gd name="T13" fmla="*/ 75 h 123"/>
                <a:gd name="T14" fmla="*/ 15 w 39"/>
                <a:gd name="T15" fmla="*/ 65 h 123"/>
                <a:gd name="T16" fmla="*/ 21 w 39"/>
                <a:gd name="T17" fmla="*/ 54 h 123"/>
                <a:gd name="T18" fmla="*/ 26 w 39"/>
                <a:gd name="T19" fmla="*/ 42 h 123"/>
                <a:gd name="T20" fmla="*/ 33 w 39"/>
                <a:gd name="T21" fmla="*/ 31 h 123"/>
                <a:gd name="T22" fmla="*/ 38 w 39"/>
                <a:gd name="T23" fmla="*/ 20 h 123"/>
                <a:gd name="T24" fmla="*/ 39 w 39"/>
                <a:gd name="T25" fmla="*/ 6 h 123"/>
                <a:gd name="T26" fmla="*/ 37 w 39"/>
                <a:gd name="T27" fmla="*/ 4 h 123"/>
                <a:gd name="T28" fmla="*/ 33 w 39"/>
                <a:gd name="T29" fmla="*/ 0 h 123"/>
                <a:gd name="T30" fmla="*/ 29 w 39"/>
                <a:gd name="T31" fmla="*/ 0 h 123"/>
                <a:gd name="T32" fmla="*/ 26 w 39"/>
                <a:gd name="T33" fmla="*/ 1 h 123"/>
                <a:gd name="T34" fmla="*/ 22 w 39"/>
                <a:gd name="T35" fmla="*/ 19 h 123"/>
                <a:gd name="T36" fmla="*/ 16 w 39"/>
                <a:gd name="T37" fmla="*/ 35 h 123"/>
                <a:gd name="T38" fmla="*/ 9 w 39"/>
                <a:gd name="T39" fmla="*/ 51 h 123"/>
                <a:gd name="T40" fmla="*/ 2 w 39"/>
                <a:gd name="T41" fmla="*/ 67 h 123"/>
                <a:gd name="T42" fmla="*/ 0 w 39"/>
                <a:gd name="T43" fmla="*/ 82 h 123"/>
                <a:gd name="T44" fmla="*/ 3 w 39"/>
                <a:gd name="T45" fmla="*/ 96 h 123"/>
                <a:gd name="T46" fmla="*/ 10 w 39"/>
                <a:gd name="T47" fmla="*/ 108 h 123"/>
                <a:gd name="T48" fmla="*/ 18 w 39"/>
                <a:gd name="T49" fmla="*/ 122 h 123"/>
                <a:gd name="T50" fmla="*/ 18 w 39"/>
                <a:gd name="T51" fmla="*/ 123 h 123"/>
                <a:gd name="T52" fmla="*/ 21 w 39"/>
                <a:gd name="T53" fmla="*/ 123 h 123"/>
                <a:gd name="T54" fmla="*/ 22 w 39"/>
                <a:gd name="T55" fmla="*/ 123 h 123"/>
                <a:gd name="T56" fmla="*/ 22 w 39"/>
                <a:gd name="T57" fmla="*/ 123 h 123"/>
                <a:gd name="T58" fmla="*/ 22 w 39"/>
                <a:gd name="T5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123">
                  <a:moveTo>
                    <a:pt x="22" y="123"/>
                  </a:moveTo>
                  <a:lnTo>
                    <a:pt x="19" y="117"/>
                  </a:lnTo>
                  <a:lnTo>
                    <a:pt x="16" y="111"/>
                  </a:lnTo>
                  <a:lnTo>
                    <a:pt x="12" y="104"/>
                  </a:lnTo>
                  <a:lnTo>
                    <a:pt x="9" y="98"/>
                  </a:lnTo>
                  <a:lnTo>
                    <a:pt x="7" y="85"/>
                  </a:lnTo>
                  <a:lnTo>
                    <a:pt x="10" y="75"/>
                  </a:lnTo>
                  <a:lnTo>
                    <a:pt x="15" y="65"/>
                  </a:lnTo>
                  <a:lnTo>
                    <a:pt x="21" y="54"/>
                  </a:lnTo>
                  <a:lnTo>
                    <a:pt x="26" y="42"/>
                  </a:lnTo>
                  <a:lnTo>
                    <a:pt x="33" y="31"/>
                  </a:lnTo>
                  <a:lnTo>
                    <a:pt x="38" y="20"/>
                  </a:lnTo>
                  <a:lnTo>
                    <a:pt x="39" y="6"/>
                  </a:lnTo>
                  <a:lnTo>
                    <a:pt x="37" y="4"/>
                  </a:lnTo>
                  <a:lnTo>
                    <a:pt x="33" y="0"/>
                  </a:lnTo>
                  <a:lnTo>
                    <a:pt x="29" y="0"/>
                  </a:lnTo>
                  <a:lnTo>
                    <a:pt x="26" y="1"/>
                  </a:lnTo>
                  <a:lnTo>
                    <a:pt x="22" y="19"/>
                  </a:lnTo>
                  <a:lnTo>
                    <a:pt x="16" y="35"/>
                  </a:lnTo>
                  <a:lnTo>
                    <a:pt x="9" y="51"/>
                  </a:lnTo>
                  <a:lnTo>
                    <a:pt x="2" y="67"/>
                  </a:lnTo>
                  <a:lnTo>
                    <a:pt x="0" y="82"/>
                  </a:lnTo>
                  <a:lnTo>
                    <a:pt x="3" y="96"/>
                  </a:lnTo>
                  <a:lnTo>
                    <a:pt x="10" y="108"/>
                  </a:lnTo>
                  <a:lnTo>
                    <a:pt x="18" y="122"/>
                  </a:lnTo>
                  <a:lnTo>
                    <a:pt x="18" y="123"/>
                  </a:lnTo>
                  <a:lnTo>
                    <a:pt x="21" y="123"/>
                  </a:lnTo>
                  <a:lnTo>
                    <a:pt x="22" y="123"/>
                  </a:lnTo>
                  <a:lnTo>
                    <a:pt x="22" y="123"/>
                  </a:lnTo>
                  <a:lnTo>
                    <a:pt x="22"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5" name="Freeform 315"/>
            <p:cNvSpPr>
              <a:spLocks/>
            </p:cNvSpPr>
            <p:nvPr/>
          </p:nvSpPr>
          <p:spPr bwMode="auto">
            <a:xfrm>
              <a:off x="798" y="3124"/>
              <a:ext cx="47" cy="94"/>
            </a:xfrm>
            <a:custGeom>
              <a:avLst/>
              <a:gdLst>
                <a:gd name="T0" fmla="*/ 95 w 95"/>
                <a:gd name="T1" fmla="*/ 0 h 187"/>
                <a:gd name="T2" fmla="*/ 66 w 95"/>
                <a:gd name="T3" fmla="*/ 2 h 187"/>
                <a:gd name="T4" fmla="*/ 44 w 95"/>
                <a:gd name="T5" fmla="*/ 16 h 187"/>
                <a:gd name="T6" fmla="*/ 27 w 95"/>
                <a:gd name="T7" fmla="*/ 39 h 187"/>
                <a:gd name="T8" fmla="*/ 15 w 95"/>
                <a:gd name="T9" fmla="*/ 67 h 187"/>
                <a:gd name="T10" fmla="*/ 7 w 95"/>
                <a:gd name="T11" fmla="*/ 98 h 187"/>
                <a:gd name="T12" fmla="*/ 3 w 95"/>
                <a:gd name="T13" fmla="*/ 130 h 187"/>
                <a:gd name="T14" fmla="*/ 0 w 95"/>
                <a:gd name="T15" fmla="*/ 160 h 187"/>
                <a:gd name="T16" fmla="*/ 0 w 95"/>
                <a:gd name="T17" fmla="*/ 184 h 187"/>
                <a:gd name="T18" fmla="*/ 0 w 95"/>
                <a:gd name="T19" fmla="*/ 187 h 187"/>
                <a:gd name="T20" fmla="*/ 2 w 95"/>
                <a:gd name="T21" fmla="*/ 187 h 187"/>
                <a:gd name="T22" fmla="*/ 3 w 95"/>
                <a:gd name="T23" fmla="*/ 185 h 187"/>
                <a:gd name="T24" fmla="*/ 3 w 95"/>
                <a:gd name="T25" fmla="*/ 184 h 187"/>
                <a:gd name="T26" fmla="*/ 3 w 95"/>
                <a:gd name="T27" fmla="*/ 159 h 187"/>
                <a:gd name="T28" fmla="*/ 5 w 95"/>
                <a:gd name="T29" fmla="*/ 131 h 187"/>
                <a:gd name="T30" fmla="*/ 10 w 95"/>
                <a:gd name="T31" fmla="*/ 100 h 187"/>
                <a:gd name="T32" fmla="*/ 18 w 95"/>
                <a:gd name="T33" fmla="*/ 71 h 187"/>
                <a:gd name="T34" fmla="*/ 29 w 95"/>
                <a:gd name="T35" fmla="*/ 45 h 187"/>
                <a:gd name="T36" fmla="*/ 45 w 95"/>
                <a:gd name="T37" fmla="*/ 23 h 187"/>
                <a:gd name="T38" fmla="*/ 66 w 95"/>
                <a:gd name="T39" fmla="*/ 9 h 187"/>
                <a:gd name="T40" fmla="*/ 94 w 95"/>
                <a:gd name="T41" fmla="*/ 3 h 187"/>
                <a:gd name="T42" fmla="*/ 95 w 95"/>
                <a:gd name="T43" fmla="*/ 3 h 187"/>
                <a:gd name="T44" fmla="*/ 95 w 95"/>
                <a:gd name="T45" fmla="*/ 1 h 187"/>
                <a:gd name="T46" fmla="*/ 95 w 95"/>
                <a:gd name="T47" fmla="*/ 0 h 187"/>
                <a:gd name="T48" fmla="*/ 95 w 95"/>
                <a:gd name="T49" fmla="*/ 0 h 187"/>
                <a:gd name="T50" fmla="*/ 95 w 95"/>
                <a:gd name="T5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5" h="187">
                  <a:moveTo>
                    <a:pt x="95" y="0"/>
                  </a:moveTo>
                  <a:lnTo>
                    <a:pt x="66" y="2"/>
                  </a:lnTo>
                  <a:lnTo>
                    <a:pt x="44" y="16"/>
                  </a:lnTo>
                  <a:lnTo>
                    <a:pt x="27" y="39"/>
                  </a:lnTo>
                  <a:lnTo>
                    <a:pt x="15" y="67"/>
                  </a:lnTo>
                  <a:lnTo>
                    <a:pt x="7" y="98"/>
                  </a:lnTo>
                  <a:lnTo>
                    <a:pt x="3" y="130"/>
                  </a:lnTo>
                  <a:lnTo>
                    <a:pt x="0" y="160"/>
                  </a:lnTo>
                  <a:lnTo>
                    <a:pt x="0" y="184"/>
                  </a:lnTo>
                  <a:lnTo>
                    <a:pt x="0" y="187"/>
                  </a:lnTo>
                  <a:lnTo>
                    <a:pt x="2" y="187"/>
                  </a:lnTo>
                  <a:lnTo>
                    <a:pt x="3" y="185"/>
                  </a:lnTo>
                  <a:lnTo>
                    <a:pt x="3" y="184"/>
                  </a:lnTo>
                  <a:lnTo>
                    <a:pt x="3" y="159"/>
                  </a:lnTo>
                  <a:lnTo>
                    <a:pt x="5" y="131"/>
                  </a:lnTo>
                  <a:lnTo>
                    <a:pt x="10" y="100"/>
                  </a:lnTo>
                  <a:lnTo>
                    <a:pt x="18" y="71"/>
                  </a:lnTo>
                  <a:lnTo>
                    <a:pt x="29" y="45"/>
                  </a:lnTo>
                  <a:lnTo>
                    <a:pt x="45" y="23"/>
                  </a:lnTo>
                  <a:lnTo>
                    <a:pt x="66" y="9"/>
                  </a:lnTo>
                  <a:lnTo>
                    <a:pt x="94" y="3"/>
                  </a:lnTo>
                  <a:lnTo>
                    <a:pt x="95" y="3"/>
                  </a:lnTo>
                  <a:lnTo>
                    <a:pt x="95" y="1"/>
                  </a:lnTo>
                  <a:lnTo>
                    <a:pt x="95" y="0"/>
                  </a:lnTo>
                  <a:lnTo>
                    <a:pt x="9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6" name="Freeform 316"/>
            <p:cNvSpPr>
              <a:spLocks/>
            </p:cNvSpPr>
            <p:nvPr/>
          </p:nvSpPr>
          <p:spPr bwMode="auto">
            <a:xfrm>
              <a:off x="723" y="3143"/>
              <a:ext cx="43" cy="13"/>
            </a:xfrm>
            <a:custGeom>
              <a:avLst/>
              <a:gdLst>
                <a:gd name="T0" fmla="*/ 0 w 85"/>
                <a:gd name="T1" fmla="*/ 2 h 25"/>
                <a:gd name="T2" fmla="*/ 4 w 85"/>
                <a:gd name="T3" fmla="*/ 6 h 25"/>
                <a:gd name="T4" fmla="*/ 9 w 85"/>
                <a:gd name="T5" fmla="*/ 8 h 25"/>
                <a:gd name="T6" fmla="*/ 14 w 85"/>
                <a:gd name="T7" fmla="*/ 10 h 25"/>
                <a:gd name="T8" fmla="*/ 19 w 85"/>
                <a:gd name="T9" fmla="*/ 13 h 25"/>
                <a:gd name="T10" fmla="*/ 24 w 85"/>
                <a:gd name="T11" fmla="*/ 15 h 25"/>
                <a:gd name="T12" fmla="*/ 29 w 85"/>
                <a:gd name="T13" fmla="*/ 17 h 25"/>
                <a:gd name="T14" fmla="*/ 34 w 85"/>
                <a:gd name="T15" fmla="*/ 20 h 25"/>
                <a:gd name="T16" fmla="*/ 39 w 85"/>
                <a:gd name="T17" fmla="*/ 22 h 25"/>
                <a:gd name="T18" fmla="*/ 44 w 85"/>
                <a:gd name="T19" fmla="*/ 24 h 25"/>
                <a:gd name="T20" fmla="*/ 49 w 85"/>
                <a:gd name="T21" fmla="*/ 24 h 25"/>
                <a:gd name="T22" fmla="*/ 55 w 85"/>
                <a:gd name="T23" fmla="*/ 25 h 25"/>
                <a:gd name="T24" fmla="*/ 62 w 85"/>
                <a:gd name="T25" fmla="*/ 25 h 25"/>
                <a:gd name="T26" fmla="*/ 68 w 85"/>
                <a:gd name="T27" fmla="*/ 24 h 25"/>
                <a:gd name="T28" fmla="*/ 74 w 85"/>
                <a:gd name="T29" fmla="*/ 23 h 25"/>
                <a:gd name="T30" fmla="*/ 79 w 85"/>
                <a:gd name="T31" fmla="*/ 21 h 25"/>
                <a:gd name="T32" fmla="*/ 84 w 85"/>
                <a:gd name="T33" fmla="*/ 18 h 25"/>
                <a:gd name="T34" fmla="*/ 85 w 85"/>
                <a:gd name="T35" fmla="*/ 16 h 25"/>
                <a:gd name="T36" fmla="*/ 85 w 85"/>
                <a:gd name="T37" fmla="*/ 15 h 25"/>
                <a:gd name="T38" fmla="*/ 83 w 85"/>
                <a:gd name="T39" fmla="*/ 14 h 25"/>
                <a:gd name="T40" fmla="*/ 81 w 85"/>
                <a:gd name="T41" fmla="*/ 14 h 25"/>
                <a:gd name="T42" fmla="*/ 75 w 85"/>
                <a:gd name="T43" fmla="*/ 15 h 25"/>
                <a:gd name="T44" fmla="*/ 70 w 85"/>
                <a:gd name="T45" fmla="*/ 16 h 25"/>
                <a:gd name="T46" fmla="*/ 64 w 85"/>
                <a:gd name="T47" fmla="*/ 16 h 25"/>
                <a:gd name="T48" fmla="*/ 59 w 85"/>
                <a:gd name="T49" fmla="*/ 17 h 25"/>
                <a:gd name="T50" fmla="*/ 54 w 85"/>
                <a:gd name="T51" fmla="*/ 17 h 25"/>
                <a:gd name="T52" fmla="*/ 48 w 85"/>
                <a:gd name="T53" fmla="*/ 16 h 25"/>
                <a:gd name="T54" fmla="*/ 42 w 85"/>
                <a:gd name="T55" fmla="*/ 15 h 25"/>
                <a:gd name="T56" fmla="*/ 37 w 85"/>
                <a:gd name="T57" fmla="*/ 14 h 25"/>
                <a:gd name="T58" fmla="*/ 29 w 85"/>
                <a:gd name="T59" fmla="*/ 10 h 25"/>
                <a:gd name="T60" fmla="*/ 19 w 85"/>
                <a:gd name="T61" fmla="*/ 8 h 25"/>
                <a:gd name="T62" fmla="*/ 11 w 85"/>
                <a:gd name="T63" fmla="*/ 5 h 25"/>
                <a:gd name="T64" fmla="*/ 4 w 85"/>
                <a:gd name="T65" fmla="*/ 0 h 25"/>
                <a:gd name="T66" fmla="*/ 3 w 85"/>
                <a:gd name="T67" fmla="*/ 0 h 25"/>
                <a:gd name="T68" fmla="*/ 1 w 85"/>
                <a:gd name="T69" fmla="*/ 0 h 25"/>
                <a:gd name="T70" fmla="*/ 0 w 85"/>
                <a:gd name="T71" fmla="*/ 1 h 25"/>
                <a:gd name="T72" fmla="*/ 0 w 85"/>
                <a:gd name="T73" fmla="*/ 2 h 25"/>
                <a:gd name="T74" fmla="*/ 0 w 85"/>
                <a:gd name="T75"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25">
                  <a:moveTo>
                    <a:pt x="0" y="2"/>
                  </a:moveTo>
                  <a:lnTo>
                    <a:pt x="4" y="6"/>
                  </a:lnTo>
                  <a:lnTo>
                    <a:pt x="9" y="8"/>
                  </a:lnTo>
                  <a:lnTo>
                    <a:pt x="14" y="10"/>
                  </a:lnTo>
                  <a:lnTo>
                    <a:pt x="19" y="13"/>
                  </a:lnTo>
                  <a:lnTo>
                    <a:pt x="24" y="15"/>
                  </a:lnTo>
                  <a:lnTo>
                    <a:pt x="29" y="17"/>
                  </a:lnTo>
                  <a:lnTo>
                    <a:pt x="34" y="20"/>
                  </a:lnTo>
                  <a:lnTo>
                    <a:pt x="39" y="22"/>
                  </a:lnTo>
                  <a:lnTo>
                    <a:pt x="44" y="24"/>
                  </a:lnTo>
                  <a:lnTo>
                    <a:pt x="49" y="24"/>
                  </a:lnTo>
                  <a:lnTo>
                    <a:pt x="55" y="25"/>
                  </a:lnTo>
                  <a:lnTo>
                    <a:pt x="62" y="25"/>
                  </a:lnTo>
                  <a:lnTo>
                    <a:pt x="68" y="24"/>
                  </a:lnTo>
                  <a:lnTo>
                    <a:pt x="74" y="23"/>
                  </a:lnTo>
                  <a:lnTo>
                    <a:pt x="79" y="21"/>
                  </a:lnTo>
                  <a:lnTo>
                    <a:pt x="84" y="18"/>
                  </a:lnTo>
                  <a:lnTo>
                    <a:pt x="85" y="16"/>
                  </a:lnTo>
                  <a:lnTo>
                    <a:pt x="85" y="15"/>
                  </a:lnTo>
                  <a:lnTo>
                    <a:pt x="83" y="14"/>
                  </a:lnTo>
                  <a:lnTo>
                    <a:pt x="81" y="14"/>
                  </a:lnTo>
                  <a:lnTo>
                    <a:pt x="75" y="15"/>
                  </a:lnTo>
                  <a:lnTo>
                    <a:pt x="70" y="16"/>
                  </a:lnTo>
                  <a:lnTo>
                    <a:pt x="64" y="16"/>
                  </a:lnTo>
                  <a:lnTo>
                    <a:pt x="59" y="17"/>
                  </a:lnTo>
                  <a:lnTo>
                    <a:pt x="54" y="17"/>
                  </a:lnTo>
                  <a:lnTo>
                    <a:pt x="48" y="16"/>
                  </a:lnTo>
                  <a:lnTo>
                    <a:pt x="42" y="15"/>
                  </a:lnTo>
                  <a:lnTo>
                    <a:pt x="37" y="14"/>
                  </a:lnTo>
                  <a:lnTo>
                    <a:pt x="29" y="10"/>
                  </a:lnTo>
                  <a:lnTo>
                    <a:pt x="19" y="8"/>
                  </a:lnTo>
                  <a:lnTo>
                    <a:pt x="11" y="5"/>
                  </a:lnTo>
                  <a:lnTo>
                    <a:pt x="4" y="0"/>
                  </a:lnTo>
                  <a:lnTo>
                    <a:pt x="3" y="0"/>
                  </a:lnTo>
                  <a:lnTo>
                    <a:pt x="1" y="0"/>
                  </a:lnTo>
                  <a:lnTo>
                    <a:pt x="0" y="1"/>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7" name="Freeform 317"/>
            <p:cNvSpPr>
              <a:spLocks/>
            </p:cNvSpPr>
            <p:nvPr/>
          </p:nvSpPr>
          <p:spPr bwMode="auto">
            <a:xfrm>
              <a:off x="823" y="3088"/>
              <a:ext cx="16" cy="68"/>
            </a:xfrm>
            <a:custGeom>
              <a:avLst/>
              <a:gdLst>
                <a:gd name="T0" fmla="*/ 21 w 33"/>
                <a:gd name="T1" fmla="*/ 0 h 136"/>
                <a:gd name="T2" fmla="*/ 25 w 33"/>
                <a:gd name="T3" fmla="*/ 18 h 136"/>
                <a:gd name="T4" fmla="*/ 28 w 33"/>
                <a:gd name="T5" fmla="*/ 34 h 136"/>
                <a:gd name="T6" fmla="*/ 30 w 33"/>
                <a:gd name="T7" fmla="*/ 51 h 136"/>
                <a:gd name="T8" fmla="*/ 30 w 33"/>
                <a:gd name="T9" fmla="*/ 68 h 136"/>
                <a:gd name="T10" fmla="*/ 25 w 33"/>
                <a:gd name="T11" fmla="*/ 86 h 136"/>
                <a:gd name="T12" fmla="*/ 17 w 33"/>
                <a:gd name="T13" fmla="*/ 103 h 136"/>
                <a:gd name="T14" fmla="*/ 8 w 33"/>
                <a:gd name="T15" fmla="*/ 120 h 136"/>
                <a:gd name="T16" fmla="*/ 0 w 33"/>
                <a:gd name="T17" fmla="*/ 136 h 136"/>
                <a:gd name="T18" fmla="*/ 0 w 33"/>
                <a:gd name="T19" fmla="*/ 136 h 136"/>
                <a:gd name="T20" fmla="*/ 1 w 33"/>
                <a:gd name="T21" fmla="*/ 136 h 136"/>
                <a:gd name="T22" fmla="*/ 2 w 33"/>
                <a:gd name="T23" fmla="*/ 136 h 136"/>
                <a:gd name="T24" fmla="*/ 3 w 33"/>
                <a:gd name="T25" fmla="*/ 136 h 136"/>
                <a:gd name="T26" fmla="*/ 12 w 33"/>
                <a:gd name="T27" fmla="*/ 120 h 136"/>
                <a:gd name="T28" fmla="*/ 20 w 33"/>
                <a:gd name="T29" fmla="*/ 103 h 136"/>
                <a:gd name="T30" fmla="*/ 26 w 33"/>
                <a:gd name="T31" fmla="*/ 86 h 136"/>
                <a:gd name="T32" fmla="*/ 31 w 33"/>
                <a:gd name="T33" fmla="*/ 68 h 136"/>
                <a:gd name="T34" fmla="*/ 33 w 33"/>
                <a:gd name="T35" fmla="*/ 52 h 136"/>
                <a:gd name="T36" fmla="*/ 31 w 33"/>
                <a:gd name="T37" fmla="*/ 35 h 136"/>
                <a:gd name="T38" fmla="*/ 26 w 33"/>
                <a:gd name="T39" fmla="*/ 18 h 136"/>
                <a:gd name="T40" fmla="*/ 22 w 33"/>
                <a:gd name="T41" fmla="*/ 1 h 136"/>
                <a:gd name="T42" fmla="*/ 22 w 33"/>
                <a:gd name="T43" fmla="*/ 0 h 136"/>
                <a:gd name="T44" fmla="*/ 21 w 33"/>
                <a:gd name="T45" fmla="*/ 0 h 136"/>
                <a:gd name="T46" fmla="*/ 21 w 33"/>
                <a:gd name="T47" fmla="*/ 0 h 136"/>
                <a:gd name="T48" fmla="*/ 21 w 33"/>
                <a:gd name="T49" fmla="*/ 0 h 136"/>
                <a:gd name="T50" fmla="*/ 21 w 33"/>
                <a:gd name="T5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136">
                  <a:moveTo>
                    <a:pt x="21" y="0"/>
                  </a:moveTo>
                  <a:lnTo>
                    <a:pt x="25" y="18"/>
                  </a:lnTo>
                  <a:lnTo>
                    <a:pt x="28" y="34"/>
                  </a:lnTo>
                  <a:lnTo>
                    <a:pt x="30" y="51"/>
                  </a:lnTo>
                  <a:lnTo>
                    <a:pt x="30" y="68"/>
                  </a:lnTo>
                  <a:lnTo>
                    <a:pt x="25" y="86"/>
                  </a:lnTo>
                  <a:lnTo>
                    <a:pt x="17" y="103"/>
                  </a:lnTo>
                  <a:lnTo>
                    <a:pt x="8" y="120"/>
                  </a:lnTo>
                  <a:lnTo>
                    <a:pt x="0" y="136"/>
                  </a:lnTo>
                  <a:lnTo>
                    <a:pt x="0" y="136"/>
                  </a:lnTo>
                  <a:lnTo>
                    <a:pt x="1" y="136"/>
                  </a:lnTo>
                  <a:lnTo>
                    <a:pt x="2" y="136"/>
                  </a:lnTo>
                  <a:lnTo>
                    <a:pt x="3" y="136"/>
                  </a:lnTo>
                  <a:lnTo>
                    <a:pt x="12" y="120"/>
                  </a:lnTo>
                  <a:lnTo>
                    <a:pt x="20" y="103"/>
                  </a:lnTo>
                  <a:lnTo>
                    <a:pt x="26" y="86"/>
                  </a:lnTo>
                  <a:lnTo>
                    <a:pt x="31" y="68"/>
                  </a:lnTo>
                  <a:lnTo>
                    <a:pt x="33" y="52"/>
                  </a:lnTo>
                  <a:lnTo>
                    <a:pt x="31" y="35"/>
                  </a:lnTo>
                  <a:lnTo>
                    <a:pt x="26" y="18"/>
                  </a:lnTo>
                  <a:lnTo>
                    <a:pt x="22" y="1"/>
                  </a:lnTo>
                  <a:lnTo>
                    <a:pt x="22" y="0"/>
                  </a:lnTo>
                  <a:lnTo>
                    <a:pt x="21" y="0"/>
                  </a:lnTo>
                  <a:lnTo>
                    <a:pt x="21" y="0"/>
                  </a:lnTo>
                  <a:lnTo>
                    <a:pt x="21"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8" name="Freeform 318"/>
            <p:cNvSpPr>
              <a:spLocks/>
            </p:cNvSpPr>
            <p:nvPr/>
          </p:nvSpPr>
          <p:spPr bwMode="auto">
            <a:xfrm>
              <a:off x="805" y="3151"/>
              <a:ext cx="30" cy="10"/>
            </a:xfrm>
            <a:custGeom>
              <a:avLst/>
              <a:gdLst>
                <a:gd name="T0" fmla="*/ 60 w 60"/>
                <a:gd name="T1" fmla="*/ 0 h 20"/>
                <a:gd name="T2" fmla="*/ 53 w 60"/>
                <a:gd name="T3" fmla="*/ 3 h 20"/>
                <a:gd name="T4" fmla="*/ 46 w 60"/>
                <a:gd name="T5" fmla="*/ 7 h 20"/>
                <a:gd name="T6" fmla="*/ 39 w 60"/>
                <a:gd name="T7" fmla="*/ 9 h 20"/>
                <a:gd name="T8" fmla="*/ 33 w 60"/>
                <a:gd name="T9" fmla="*/ 11 h 20"/>
                <a:gd name="T10" fmla="*/ 26 w 60"/>
                <a:gd name="T11" fmla="*/ 13 h 20"/>
                <a:gd name="T12" fmla="*/ 19 w 60"/>
                <a:gd name="T13" fmla="*/ 11 h 20"/>
                <a:gd name="T14" fmla="*/ 13 w 60"/>
                <a:gd name="T15" fmla="*/ 9 h 20"/>
                <a:gd name="T16" fmla="*/ 6 w 60"/>
                <a:gd name="T17" fmla="*/ 7 h 20"/>
                <a:gd name="T18" fmla="*/ 4 w 60"/>
                <a:gd name="T19" fmla="*/ 7 h 20"/>
                <a:gd name="T20" fmla="*/ 1 w 60"/>
                <a:gd name="T21" fmla="*/ 9 h 20"/>
                <a:gd name="T22" fmla="*/ 0 w 60"/>
                <a:gd name="T23" fmla="*/ 13 h 20"/>
                <a:gd name="T24" fmla="*/ 1 w 60"/>
                <a:gd name="T25" fmla="*/ 15 h 20"/>
                <a:gd name="T26" fmla="*/ 8 w 60"/>
                <a:gd name="T27" fmla="*/ 18 h 20"/>
                <a:gd name="T28" fmla="*/ 16 w 60"/>
                <a:gd name="T29" fmla="*/ 20 h 20"/>
                <a:gd name="T30" fmla="*/ 23 w 60"/>
                <a:gd name="T31" fmla="*/ 18 h 20"/>
                <a:gd name="T32" fmla="*/ 31 w 60"/>
                <a:gd name="T33" fmla="*/ 16 h 20"/>
                <a:gd name="T34" fmla="*/ 39 w 60"/>
                <a:gd name="T35" fmla="*/ 13 h 20"/>
                <a:gd name="T36" fmla="*/ 46 w 60"/>
                <a:gd name="T37" fmla="*/ 9 h 20"/>
                <a:gd name="T38" fmla="*/ 53 w 60"/>
                <a:gd name="T39" fmla="*/ 5 h 20"/>
                <a:gd name="T40" fmla="*/ 60 w 60"/>
                <a:gd name="T41" fmla="*/ 1 h 20"/>
                <a:gd name="T42" fmla="*/ 60 w 60"/>
                <a:gd name="T43" fmla="*/ 0 h 20"/>
                <a:gd name="T44" fmla="*/ 60 w 60"/>
                <a:gd name="T45" fmla="*/ 0 h 20"/>
                <a:gd name="T46" fmla="*/ 60 w 60"/>
                <a:gd name="T47" fmla="*/ 0 h 20"/>
                <a:gd name="T48" fmla="*/ 60 w 60"/>
                <a:gd name="T49" fmla="*/ 0 h 20"/>
                <a:gd name="T50" fmla="*/ 60 w 60"/>
                <a:gd name="T5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0">
                  <a:moveTo>
                    <a:pt x="60" y="0"/>
                  </a:moveTo>
                  <a:lnTo>
                    <a:pt x="53" y="3"/>
                  </a:lnTo>
                  <a:lnTo>
                    <a:pt x="46" y="7"/>
                  </a:lnTo>
                  <a:lnTo>
                    <a:pt x="39" y="9"/>
                  </a:lnTo>
                  <a:lnTo>
                    <a:pt x="33" y="11"/>
                  </a:lnTo>
                  <a:lnTo>
                    <a:pt x="26" y="13"/>
                  </a:lnTo>
                  <a:lnTo>
                    <a:pt x="19" y="11"/>
                  </a:lnTo>
                  <a:lnTo>
                    <a:pt x="13" y="9"/>
                  </a:lnTo>
                  <a:lnTo>
                    <a:pt x="6" y="7"/>
                  </a:lnTo>
                  <a:lnTo>
                    <a:pt x="4" y="7"/>
                  </a:lnTo>
                  <a:lnTo>
                    <a:pt x="1" y="9"/>
                  </a:lnTo>
                  <a:lnTo>
                    <a:pt x="0" y="13"/>
                  </a:lnTo>
                  <a:lnTo>
                    <a:pt x="1" y="15"/>
                  </a:lnTo>
                  <a:lnTo>
                    <a:pt x="8" y="18"/>
                  </a:lnTo>
                  <a:lnTo>
                    <a:pt x="16" y="20"/>
                  </a:lnTo>
                  <a:lnTo>
                    <a:pt x="23" y="18"/>
                  </a:lnTo>
                  <a:lnTo>
                    <a:pt x="31" y="16"/>
                  </a:lnTo>
                  <a:lnTo>
                    <a:pt x="39" y="13"/>
                  </a:lnTo>
                  <a:lnTo>
                    <a:pt x="46" y="9"/>
                  </a:lnTo>
                  <a:lnTo>
                    <a:pt x="53" y="5"/>
                  </a:lnTo>
                  <a:lnTo>
                    <a:pt x="60" y="1"/>
                  </a:lnTo>
                  <a:lnTo>
                    <a:pt x="60" y="0"/>
                  </a:lnTo>
                  <a:lnTo>
                    <a:pt x="60" y="0"/>
                  </a:lnTo>
                  <a:lnTo>
                    <a:pt x="60" y="0"/>
                  </a:lnTo>
                  <a:lnTo>
                    <a:pt x="60" y="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79" name="Freeform 319"/>
            <p:cNvSpPr>
              <a:spLocks/>
            </p:cNvSpPr>
            <p:nvPr/>
          </p:nvSpPr>
          <p:spPr bwMode="auto">
            <a:xfrm>
              <a:off x="708" y="3107"/>
              <a:ext cx="77" cy="17"/>
            </a:xfrm>
            <a:custGeom>
              <a:avLst/>
              <a:gdLst>
                <a:gd name="T0" fmla="*/ 9 w 154"/>
                <a:gd name="T1" fmla="*/ 29 h 36"/>
                <a:gd name="T2" fmla="*/ 26 w 154"/>
                <a:gd name="T3" fmla="*/ 19 h 36"/>
                <a:gd name="T4" fmla="*/ 42 w 154"/>
                <a:gd name="T5" fmla="*/ 13 h 36"/>
                <a:gd name="T6" fmla="*/ 59 w 154"/>
                <a:gd name="T7" fmla="*/ 12 h 36"/>
                <a:gd name="T8" fmla="*/ 76 w 154"/>
                <a:gd name="T9" fmla="*/ 13 h 36"/>
                <a:gd name="T10" fmla="*/ 92 w 154"/>
                <a:gd name="T11" fmla="*/ 18 h 36"/>
                <a:gd name="T12" fmla="*/ 108 w 154"/>
                <a:gd name="T13" fmla="*/ 23 h 36"/>
                <a:gd name="T14" fmla="*/ 124 w 154"/>
                <a:gd name="T15" fmla="*/ 30 h 36"/>
                <a:gd name="T16" fmla="*/ 141 w 154"/>
                <a:gd name="T17" fmla="*/ 36 h 36"/>
                <a:gd name="T18" fmla="*/ 146 w 154"/>
                <a:gd name="T19" fmla="*/ 36 h 36"/>
                <a:gd name="T20" fmla="*/ 151 w 154"/>
                <a:gd name="T21" fmla="*/ 34 h 36"/>
                <a:gd name="T22" fmla="*/ 154 w 154"/>
                <a:gd name="T23" fmla="*/ 30 h 36"/>
                <a:gd name="T24" fmla="*/ 153 w 154"/>
                <a:gd name="T25" fmla="*/ 27 h 36"/>
                <a:gd name="T26" fmla="*/ 137 w 154"/>
                <a:gd name="T27" fmla="*/ 15 h 36"/>
                <a:gd name="T28" fmla="*/ 118 w 154"/>
                <a:gd name="T29" fmla="*/ 6 h 36"/>
                <a:gd name="T30" fmla="*/ 98 w 154"/>
                <a:gd name="T31" fmla="*/ 1 h 36"/>
                <a:gd name="T32" fmla="*/ 77 w 154"/>
                <a:gd name="T33" fmla="*/ 0 h 36"/>
                <a:gd name="T34" fmla="*/ 56 w 154"/>
                <a:gd name="T35" fmla="*/ 3 h 36"/>
                <a:gd name="T36" fmla="*/ 35 w 154"/>
                <a:gd name="T37" fmla="*/ 7 h 36"/>
                <a:gd name="T38" fmla="*/ 17 w 154"/>
                <a:gd name="T39" fmla="*/ 15 h 36"/>
                <a:gd name="T40" fmla="*/ 1 w 154"/>
                <a:gd name="T41" fmla="*/ 27 h 36"/>
                <a:gd name="T42" fmla="*/ 0 w 154"/>
                <a:gd name="T43" fmla="*/ 29 h 36"/>
                <a:gd name="T44" fmla="*/ 2 w 154"/>
                <a:gd name="T45" fmla="*/ 30 h 36"/>
                <a:gd name="T46" fmla="*/ 7 w 154"/>
                <a:gd name="T47" fmla="*/ 30 h 36"/>
                <a:gd name="T48" fmla="*/ 9 w 154"/>
                <a:gd name="T49" fmla="*/ 29 h 36"/>
                <a:gd name="T50" fmla="*/ 9 w 154"/>
                <a:gd name="T5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36">
                  <a:moveTo>
                    <a:pt x="9" y="29"/>
                  </a:moveTo>
                  <a:lnTo>
                    <a:pt x="26" y="19"/>
                  </a:lnTo>
                  <a:lnTo>
                    <a:pt x="42" y="13"/>
                  </a:lnTo>
                  <a:lnTo>
                    <a:pt x="59" y="12"/>
                  </a:lnTo>
                  <a:lnTo>
                    <a:pt x="76" y="13"/>
                  </a:lnTo>
                  <a:lnTo>
                    <a:pt x="92" y="18"/>
                  </a:lnTo>
                  <a:lnTo>
                    <a:pt x="108" y="23"/>
                  </a:lnTo>
                  <a:lnTo>
                    <a:pt x="124" y="30"/>
                  </a:lnTo>
                  <a:lnTo>
                    <a:pt x="141" y="36"/>
                  </a:lnTo>
                  <a:lnTo>
                    <a:pt x="146" y="36"/>
                  </a:lnTo>
                  <a:lnTo>
                    <a:pt x="151" y="34"/>
                  </a:lnTo>
                  <a:lnTo>
                    <a:pt x="154" y="30"/>
                  </a:lnTo>
                  <a:lnTo>
                    <a:pt x="153" y="27"/>
                  </a:lnTo>
                  <a:lnTo>
                    <a:pt x="137" y="15"/>
                  </a:lnTo>
                  <a:lnTo>
                    <a:pt x="118" y="6"/>
                  </a:lnTo>
                  <a:lnTo>
                    <a:pt x="98" y="1"/>
                  </a:lnTo>
                  <a:lnTo>
                    <a:pt x="77" y="0"/>
                  </a:lnTo>
                  <a:lnTo>
                    <a:pt x="56" y="3"/>
                  </a:lnTo>
                  <a:lnTo>
                    <a:pt x="35" y="7"/>
                  </a:lnTo>
                  <a:lnTo>
                    <a:pt x="17" y="15"/>
                  </a:lnTo>
                  <a:lnTo>
                    <a:pt x="1" y="27"/>
                  </a:lnTo>
                  <a:lnTo>
                    <a:pt x="0" y="29"/>
                  </a:lnTo>
                  <a:lnTo>
                    <a:pt x="2" y="30"/>
                  </a:lnTo>
                  <a:lnTo>
                    <a:pt x="7" y="30"/>
                  </a:lnTo>
                  <a:lnTo>
                    <a:pt x="9" y="29"/>
                  </a:lnTo>
                  <a:lnTo>
                    <a:pt x="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0" name="Freeform 320"/>
            <p:cNvSpPr>
              <a:spLocks/>
            </p:cNvSpPr>
            <p:nvPr/>
          </p:nvSpPr>
          <p:spPr bwMode="auto">
            <a:xfrm>
              <a:off x="744" y="3293"/>
              <a:ext cx="108" cy="85"/>
            </a:xfrm>
            <a:custGeom>
              <a:avLst/>
              <a:gdLst>
                <a:gd name="T0" fmla="*/ 1 w 216"/>
                <a:gd name="T1" fmla="*/ 4 h 170"/>
                <a:gd name="T2" fmla="*/ 8 w 216"/>
                <a:gd name="T3" fmla="*/ 15 h 170"/>
                <a:gd name="T4" fmla="*/ 15 w 216"/>
                <a:gd name="T5" fmla="*/ 26 h 170"/>
                <a:gd name="T6" fmla="*/ 23 w 216"/>
                <a:gd name="T7" fmla="*/ 36 h 170"/>
                <a:gd name="T8" fmla="*/ 31 w 216"/>
                <a:gd name="T9" fmla="*/ 46 h 170"/>
                <a:gd name="T10" fmla="*/ 41 w 216"/>
                <a:gd name="T11" fmla="*/ 56 h 170"/>
                <a:gd name="T12" fmla="*/ 50 w 216"/>
                <a:gd name="T13" fmla="*/ 64 h 170"/>
                <a:gd name="T14" fmla="*/ 60 w 216"/>
                <a:gd name="T15" fmla="*/ 72 h 170"/>
                <a:gd name="T16" fmla="*/ 72 w 216"/>
                <a:gd name="T17" fmla="*/ 80 h 170"/>
                <a:gd name="T18" fmla="*/ 89 w 216"/>
                <a:gd name="T19" fmla="*/ 91 h 170"/>
                <a:gd name="T20" fmla="*/ 107 w 216"/>
                <a:gd name="T21" fmla="*/ 103 h 170"/>
                <a:gd name="T22" fmla="*/ 125 w 216"/>
                <a:gd name="T23" fmla="*/ 113 h 170"/>
                <a:gd name="T24" fmla="*/ 143 w 216"/>
                <a:gd name="T25" fmla="*/ 125 h 170"/>
                <a:gd name="T26" fmla="*/ 162 w 216"/>
                <a:gd name="T27" fmla="*/ 136 h 170"/>
                <a:gd name="T28" fmla="*/ 179 w 216"/>
                <a:gd name="T29" fmla="*/ 147 h 170"/>
                <a:gd name="T30" fmla="*/ 197 w 216"/>
                <a:gd name="T31" fmla="*/ 158 h 170"/>
                <a:gd name="T32" fmla="*/ 215 w 216"/>
                <a:gd name="T33" fmla="*/ 170 h 170"/>
                <a:gd name="T34" fmla="*/ 216 w 216"/>
                <a:gd name="T35" fmla="*/ 170 h 170"/>
                <a:gd name="T36" fmla="*/ 216 w 216"/>
                <a:gd name="T37" fmla="*/ 169 h 170"/>
                <a:gd name="T38" fmla="*/ 216 w 216"/>
                <a:gd name="T39" fmla="*/ 166 h 170"/>
                <a:gd name="T40" fmla="*/ 215 w 216"/>
                <a:gd name="T41" fmla="*/ 165 h 170"/>
                <a:gd name="T42" fmla="*/ 201 w 216"/>
                <a:gd name="T43" fmla="*/ 155 h 170"/>
                <a:gd name="T44" fmla="*/ 187 w 216"/>
                <a:gd name="T45" fmla="*/ 146 h 170"/>
                <a:gd name="T46" fmla="*/ 172 w 216"/>
                <a:gd name="T47" fmla="*/ 136 h 170"/>
                <a:gd name="T48" fmla="*/ 158 w 216"/>
                <a:gd name="T49" fmla="*/ 128 h 170"/>
                <a:gd name="T50" fmla="*/ 143 w 216"/>
                <a:gd name="T51" fmla="*/ 119 h 170"/>
                <a:gd name="T52" fmla="*/ 128 w 216"/>
                <a:gd name="T53" fmla="*/ 111 h 170"/>
                <a:gd name="T54" fmla="*/ 113 w 216"/>
                <a:gd name="T55" fmla="*/ 102 h 170"/>
                <a:gd name="T56" fmla="*/ 98 w 216"/>
                <a:gd name="T57" fmla="*/ 94 h 170"/>
                <a:gd name="T58" fmla="*/ 84 w 216"/>
                <a:gd name="T59" fmla="*/ 84 h 170"/>
                <a:gd name="T60" fmla="*/ 71 w 216"/>
                <a:gd name="T61" fmla="*/ 74 h 170"/>
                <a:gd name="T62" fmla="*/ 57 w 216"/>
                <a:gd name="T63" fmla="*/ 64 h 170"/>
                <a:gd name="T64" fmla="*/ 44 w 216"/>
                <a:gd name="T65" fmla="*/ 53 h 170"/>
                <a:gd name="T66" fmla="*/ 33 w 216"/>
                <a:gd name="T67" fmla="*/ 42 h 170"/>
                <a:gd name="T68" fmla="*/ 21 w 216"/>
                <a:gd name="T69" fmla="*/ 29 h 170"/>
                <a:gd name="T70" fmla="*/ 11 w 216"/>
                <a:gd name="T71" fmla="*/ 17 h 170"/>
                <a:gd name="T72" fmla="*/ 1 w 216"/>
                <a:gd name="T73" fmla="*/ 2 h 170"/>
                <a:gd name="T74" fmla="*/ 0 w 216"/>
                <a:gd name="T75" fmla="*/ 0 h 170"/>
                <a:gd name="T76" fmla="*/ 0 w 216"/>
                <a:gd name="T77" fmla="*/ 2 h 170"/>
                <a:gd name="T78" fmla="*/ 0 w 216"/>
                <a:gd name="T79" fmla="*/ 3 h 170"/>
                <a:gd name="T80" fmla="*/ 1 w 216"/>
                <a:gd name="T81" fmla="*/ 4 h 170"/>
                <a:gd name="T82" fmla="*/ 1 w 216"/>
                <a:gd name="T83" fmla="*/ 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170">
                  <a:moveTo>
                    <a:pt x="1" y="4"/>
                  </a:moveTo>
                  <a:lnTo>
                    <a:pt x="8" y="15"/>
                  </a:lnTo>
                  <a:lnTo>
                    <a:pt x="15" y="26"/>
                  </a:lnTo>
                  <a:lnTo>
                    <a:pt x="23" y="36"/>
                  </a:lnTo>
                  <a:lnTo>
                    <a:pt x="31" y="46"/>
                  </a:lnTo>
                  <a:lnTo>
                    <a:pt x="41" y="56"/>
                  </a:lnTo>
                  <a:lnTo>
                    <a:pt x="50" y="64"/>
                  </a:lnTo>
                  <a:lnTo>
                    <a:pt x="60" y="72"/>
                  </a:lnTo>
                  <a:lnTo>
                    <a:pt x="72" y="80"/>
                  </a:lnTo>
                  <a:lnTo>
                    <a:pt x="89" y="91"/>
                  </a:lnTo>
                  <a:lnTo>
                    <a:pt x="107" y="103"/>
                  </a:lnTo>
                  <a:lnTo>
                    <a:pt x="125" y="113"/>
                  </a:lnTo>
                  <a:lnTo>
                    <a:pt x="143" y="125"/>
                  </a:lnTo>
                  <a:lnTo>
                    <a:pt x="162" y="136"/>
                  </a:lnTo>
                  <a:lnTo>
                    <a:pt x="179" y="147"/>
                  </a:lnTo>
                  <a:lnTo>
                    <a:pt x="197" y="158"/>
                  </a:lnTo>
                  <a:lnTo>
                    <a:pt x="215" y="170"/>
                  </a:lnTo>
                  <a:lnTo>
                    <a:pt x="216" y="170"/>
                  </a:lnTo>
                  <a:lnTo>
                    <a:pt x="216" y="169"/>
                  </a:lnTo>
                  <a:lnTo>
                    <a:pt x="216" y="166"/>
                  </a:lnTo>
                  <a:lnTo>
                    <a:pt x="215" y="165"/>
                  </a:lnTo>
                  <a:lnTo>
                    <a:pt x="201" y="155"/>
                  </a:lnTo>
                  <a:lnTo>
                    <a:pt x="187" y="146"/>
                  </a:lnTo>
                  <a:lnTo>
                    <a:pt x="172" y="136"/>
                  </a:lnTo>
                  <a:lnTo>
                    <a:pt x="158" y="128"/>
                  </a:lnTo>
                  <a:lnTo>
                    <a:pt x="143" y="119"/>
                  </a:lnTo>
                  <a:lnTo>
                    <a:pt x="128" y="111"/>
                  </a:lnTo>
                  <a:lnTo>
                    <a:pt x="113" y="102"/>
                  </a:lnTo>
                  <a:lnTo>
                    <a:pt x="98" y="94"/>
                  </a:lnTo>
                  <a:lnTo>
                    <a:pt x="84" y="84"/>
                  </a:lnTo>
                  <a:lnTo>
                    <a:pt x="71" y="74"/>
                  </a:lnTo>
                  <a:lnTo>
                    <a:pt x="57" y="64"/>
                  </a:lnTo>
                  <a:lnTo>
                    <a:pt x="44" y="53"/>
                  </a:lnTo>
                  <a:lnTo>
                    <a:pt x="33" y="42"/>
                  </a:lnTo>
                  <a:lnTo>
                    <a:pt x="21" y="29"/>
                  </a:lnTo>
                  <a:lnTo>
                    <a:pt x="11" y="17"/>
                  </a:lnTo>
                  <a:lnTo>
                    <a:pt x="1" y="2"/>
                  </a:lnTo>
                  <a:lnTo>
                    <a:pt x="0" y="0"/>
                  </a:lnTo>
                  <a:lnTo>
                    <a:pt x="0" y="2"/>
                  </a:lnTo>
                  <a:lnTo>
                    <a:pt x="0" y="3"/>
                  </a:lnTo>
                  <a:lnTo>
                    <a:pt x="1" y="4"/>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1" name="Freeform 321"/>
            <p:cNvSpPr>
              <a:spLocks/>
            </p:cNvSpPr>
            <p:nvPr/>
          </p:nvSpPr>
          <p:spPr bwMode="auto">
            <a:xfrm>
              <a:off x="838" y="3365"/>
              <a:ext cx="36" cy="199"/>
            </a:xfrm>
            <a:custGeom>
              <a:avLst/>
              <a:gdLst>
                <a:gd name="T0" fmla="*/ 0 w 73"/>
                <a:gd name="T1" fmla="*/ 2 h 398"/>
                <a:gd name="T2" fmla="*/ 19 w 73"/>
                <a:gd name="T3" fmla="*/ 27 h 398"/>
                <a:gd name="T4" fmla="*/ 31 w 73"/>
                <a:gd name="T5" fmla="*/ 56 h 398"/>
                <a:gd name="T6" fmla="*/ 38 w 73"/>
                <a:gd name="T7" fmla="*/ 87 h 398"/>
                <a:gd name="T8" fmla="*/ 40 w 73"/>
                <a:gd name="T9" fmla="*/ 119 h 398"/>
                <a:gd name="T10" fmla="*/ 42 w 73"/>
                <a:gd name="T11" fmla="*/ 151 h 398"/>
                <a:gd name="T12" fmla="*/ 42 w 73"/>
                <a:gd name="T13" fmla="*/ 185 h 398"/>
                <a:gd name="T14" fmla="*/ 42 w 73"/>
                <a:gd name="T15" fmla="*/ 217 h 398"/>
                <a:gd name="T16" fmla="*/ 43 w 73"/>
                <a:gd name="T17" fmla="*/ 248 h 398"/>
                <a:gd name="T18" fmla="*/ 45 w 73"/>
                <a:gd name="T19" fmla="*/ 285 h 398"/>
                <a:gd name="T20" fmla="*/ 48 w 73"/>
                <a:gd name="T21" fmla="*/ 323 h 398"/>
                <a:gd name="T22" fmla="*/ 54 w 73"/>
                <a:gd name="T23" fmla="*/ 360 h 398"/>
                <a:gd name="T24" fmla="*/ 65 w 73"/>
                <a:gd name="T25" fmla="*/ 395 h 398"/>
                <a:gd name="T26" fmla="*/ 67 w 73"/>
                <a:gd name="T27" fmla="*/ 397 h 398"/>
                <a:gd name="T28" fmla="*/ 69 w 73"/>
                <a:gd name="T29" fmla="*/ 398 h 398"/>
                <a:gd name="T30" fmla="*/ 72 w 73"/>
                <a:gd name="T31" fmla="*/ 398 h 398"/>
                <a:gd name="T32" fmla="*/ 73 w 73"/>
                <a:gd name="T33" fmla="*/ 395 h 398"/>
                <a:gd name="T34" fmla="*/ 63 w 73"/>
                <a:gd name="T35" fmla="*/ 352 h 398"/>
                <a:gd name="T36" fmla="*/ 57 w 73"/>
                <a:gd name="T37" fmla="*/ 307 h 398"/>
                <a:gd name="T38" fmla="*/ 52 w 73"/>
                <a:gd name="T39" fmla="*/ 262 h 398"/>
                <a:gd name="T40" fmla="*/ 48 w 73"/>
                <a:gd name="T41" fmla="*/ 217 h 398"/>
                <a:gd name="T42" fmla="*/ 47 w 73"/>
                <a:gd name="T43" fmla="*/ 189 h 398"/>
                <a:gd name="T44" fmla="*/ 47 w 73"/>
                <a:gd name="T45" fmla="*/ 160 h 398"/>
                <a:gd name="T46" fmla="*/ 47 w 73"/>
                <a:gd name="T47" fmla="*/ 132 h 398"/>
                <a:gd name="T48" fmla="*/ 45 w 73"/>
                <a:gd name="T49" fmla="*/ 103 h 398"/>
                <a:gd name="T50" fmla="*/ 40 w 73"/>
                <a:gd name="T51" fmla="*/ 75 h 398"/>
                <a:gd name="T52" fmla="*/ 34 w 73"/>
                <a:gd name="T53" fmla="*/ 49 h 398"/>
                <a:gd name="T54" fmla="*/ 21 w 73"/>
                <a:gd name="T55" fmla="*/ 25 h 398"/>
                <a:gd name="T56" fmla="*/ 4 w 73"/>
                <a:gd name="T57" fmla="*/ 2 h 398"/>
                <a:gd name="T58" fmla="*/ 2 w 73"/>
                <a:gd name="T59" fmla="*/ 0 h 398"/>
                <a:gd name="T60" fmla="*/ 1 w 73"/>
                <a:gd name="T61" fmla="*/ 0 h 398"/>
                <a:gd name="T62" fmla="*/ 0 w 73"/>
                <a:gd name="T63" fmla="*/ 0 h 398"/>
                <a:gd name="T64" fmla="*/ 0 w 73"/>
                <a:gd name="T65" fmla="*/ 2 h 398"/>
                <a:gd name="T66" fmla="*/ 0 w 73"/>
                <a:gd name="T67" fmla="*/ 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398">
                  <a:moveTo>
                    <a:pt x="0" y="2"/>
                  </a:moveTo>
                  <a:lnTo>
                    <a:pt x="19" y="27"/>
                  </a:lnTo>
                  <a:lnTo>
                    <a:pt x="31" y="56"/>
                  </a:lnTo>
                  <a:lnTo>
                    <a:pt x="38" y="87"/>
                  </a:lnTo>
                  <a:lnTo>
                    <a:pt x="40" y="119"/>
                  </a:lnTo>
                  <a:lnTo>
                    <a:pt x="42" y="151"/>
                  </a:lnTo>
                  <a:lnTo>
                    <a:pt x="42" y="185"/>
                  </a:lnTo>
                  <a:lnTo>
                    <a:pt x="42" y="217"/>
                  </a:lnTo>
                  <a:lnTo>
                    <a:pt x="43" y="248"/>
                  </a:lnTo>
                  <a:lnTo>
                    <a:pt x="45" y="285"/>
                  </a:lnTo>
                  <a:lnTo>
                    <a:pt x="48" y="323"/>
                  </a:lnTo>
                  <a:lnTo>
                    <a:pt x="54" y="360"/>
                  </a:lnTo>
                  <a:lnTo>
                    <a:pt x="65" y="395"/>
                  </a:lnTo>
                  <a:lnTo>
                    <a:pt x="67" y="397"/>
                  </a:lnTo>
                  <a:lnTo>
                    <a:pt x="69" y="398"/>
                  </a:lnTo>
                  <a:lnTo>
                    <a:pt x="72" y="398"/>
                  </a:lnTo>
                  <a:lnTo>
                    <a:pt x="73" y="395"/>
                  </a:lnTo>
                  <a:lnTo>
                    <a:pt x="63" y="352"/>
                  </a:lnTo>
                  <a:lnTo>
                    <a:pt x="57" y="307"/>
                  </a:lnTo>
                  <a:lnTo>
                    <a:pt x="52" y="262"/>
                  </a:lnTo>
                  <a:lnTo>
                    <a:pt x="48" y="217"/>
                  </a:lnTo>
                  <a:lnTo>
                    <a:pt x="47" y="189"/>
                  </a:lnTo>
                  <a:lnTo>
                    <a:pt x="47" y="160"/>
                  </a:lnTo>
                  <a:lnTo>
                    <a:pt x="47" y="132"/>
                  </a:lnTo>
                  <a:lnTo>
                    <a:pt x="45" y="103"/>
                  </a:lnTo>
                  <a:lnTo>
                    <a:pt x="40" y="75"/>
                  </a:lnTo>
                  <a:lnTo>
                    <a:pt x="34" y="49"/>
                  </a:lnTo>
                  <a:lnTo>
                    <a:pt x="21" y="25"/>
                  </a:lnTo>
                  <a:lnTo>
                    <a:pt x="4" y="2"/>
                  </a:lnTo>
                  <a:lnTo>
                    <a:pt x="2" y="0"/>
                  </a:lnTo>
                  <a:lnTo>
                    <a:pt x="1"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2" name="Freeform 322"/>
            <p:cNvSpPr>
              <a:spLocks/>
            </p:cNvSpPr>
            <p:nvPr/>
          </p:nvSpPr>
          <p:spPr bwMode="auto">
            <a:xfrm>
              <a:off x="998" y="3585"/>
              <a:ext cx="79" cy="46"/>
            </a:xfrm>
            <a:custGeom>
              <a:avLst/>
              <a:gdLst>
                <a:gd name="T0" fmla="*/ 0 w 158"/>
                <a:gd name="T1" fmla="*/ 29 h 92"/>
                <a:gd name="T2" fmla="*/ 6 w 158"/>
                <a:gd name="T3" fmla="*/ 27 h 92"/>
                <a:gd name="T4" fmla="*/ 12 w 158"/>
                <a:gd name="T5" fmla="*/ 24 h 92"/>
                <a:gd name="T6" fmla="*/ 16 w 158"/>
                <a:gd name="T7" fmla="*/ 23 h 92"/>
                <a:gd name="T8" fmla="*/ 22 w 158"/>
                <a:gd name="T9" fmla="*/ 21 h 92"/>
                <a:gd name="T10" fmla="*/ 27 w 158"/>
                <a:gd name="T11" fmla="*/ 19 h 92"/>
                <a:gd name="T12" fmla="*/ 32 w 158"/>
                <a:gd name="T13" fmla="*/ 18 h 92"/>
                <a:gd name="T14" fmla="*/ 37 w 158"/>
                <a:gd name="T15" fmla="*/ 15 h 92"/>
                <a:gd name="T16" fmla="*/ 43 w 158"/>
                <a:gd name="T17" fmla="*/ 13 h 92"/>
                <a:gd name="T18" fmla="*/ 50 w 158"/>
                <a:gd name="T19" fmla="*/ 11 h 92"/>
                <a:gd name="T20" fmla="*/ 57 w 158"/>
                <a:gd name="T21" fmla="*/ 8 h 92"/>
                <a:gd name="T22" fmla="*/ 64 w 158"/>
                <a:gd name="T23" fmla="*/ 7 h 92"/>
                <a:gd name="T24" fmla="*/ 70 w 158"/>
                <a:gd name="T25" fmla="*/ 6 h 92"/>
                <a:gd name="T26" fmla="*/ 75 w 158"/>
                <a:gd name="T27" fmla="*/ 8 h 92"/>
                <a:gd name="T28" fmla="*/ 81 w 158"/>
                <a:gd name="T29" fmla="*/ 13 h 92"/>
                <a:gd name="T30" fmla="*/ 87 w 158"/>
                <a:gd name="T31" fmla="*/ 19 h 92"/>
                <a:gd name="T32" fmla="*/ 91 w 158"/>
                <a:gd name="T33" fmla="*/ 22 h 92"/>
                <a:gd name="T34" fmla="*/ 98 w 158"/>
                <a:gd name="T35" fmla="*/ 29 h 92"/>
                <a:gd name="T36" fmla="*/ 106 w 158"/>
                <a:gd name="T37" fmla="*/ 35 h 92"/>
                <a:gd name="T38" fmla="*/ 114 w 158"/>
                <a:gd name="T39" fmla="*/ 39 h 92"/>
                <a:gd name="T40" fmla="*/ 122 w 158"/>
                <a:gd name="T41" fmla="*/ 44 h 92"/>
                <a:gd name="T42" fmla="*/ 129 w 158"/>
                <a:gd name="T43" fmla="*/ 49 h 92"/>
                <a:gd name="T44" fmla="*/ 134 w 158"/>
                <a:gd name="T45" fmla="*/ 53 h 92"/>
                <a:gd name="T46" fmla="*/ 138 w 158"/>
                <a:gd name="T47" fmla="*/ 59 h 92"/>
                <a:gd name="T48" fmla="*/ 143 w 158"/>
                <a:gd name="T49" fmla="*/ 66 h 92"/>
                <a:gd name="T50" fmla="*/ 146 w 158"/>
                <a:gd name="T51" fmla="*/ 72 h 92"/>
                <a:gd name="T52" fmla="*/ 150 w 158"/>
                <a:gd name="T53" fmla="*/ 79 h 92"/>
                <a:gd name="T54" fmla="*/ 153 w 158"/>
                <a:gd name="T55" fmla="*/ 85 h 92"/>
                <a:gd name="T56" fmla="*/ 157 w 158"/>
                <a:gd name="T57" fmla="*/ 91 h 92"/>
                <a:gd name="T58" fmla="*/ 158 w 158"/>
                <a:gd name="T59" fmla="*/ 92 h 92"/>
                <a:gd name="T60" fmla="*/ 158 w 158"/>
                <a:gd name="T61" fmla="*/ 92 h 92"/>
                <a:gd name="T62" fmla="*/ 158 w 158"/>
                <a:gd name="T63" fmla="*/ 91 h 92"/>
                <a:gd name="T64" fmla="*/ 158 w 158"/>
                <a:gd name="T65" fmla="*/ 90 h 92"/>
                <a:gd name="T66" fmla="*/ 153 w 158"/>
                <a:gd name="T67" fmla="*/ 82 h 92"/>
                <a:gd name="T68" fmla="*/ 150 w 158"/>
                <a:gd name="T69" fmla="*/ 73 h 92"/>
                <a:gd name="T70" fmla="*/ 145 w 158"/>
                <a:gd name="T71" fmla="*/ 64 h 92"/>
                <a:gd name="T72" fmla="*/ 140 w 158"/>
                <a:gd name="T73" fmla="*/ 56 h 92"/>
                <a:gd name="T74" fmla="*/ 135 w 158"/>
                <a:gd name="T75" fmla="*/ 51 h 92"/>
                <a:gd name="T76" fmla="*/ 130 w 158"/>
                <a:gd name="T77" fmla="*/ 46 h 92"/>
                <a:gd name="T78" fmla="*/ 126 w 158"/>
                <a:gd name="T79" fmla="*/ 43 h 92"/>
                <a:gd name="T80" fmla="*/ 120 w 158"/>
                <a:gd name="T81" fmla="*/ 39 h 92"/>
                <a:gd name="T82" fmla="*/ 114 w 158"/>
                <a:gd name="T83" fmla="*/ 36 h 92"/>
                <a:gd name="T84" fmla="*/ 110 w 158"/>
                <a:gd name="T85" fmla="*/ 33 h 92"/>
                <a:gd name="T86" fmla="*/ 104 w 158"/>
                <a:gd name="T87" fmla="*/ 29 h 92"/>
                <a:gd name="T88" fmla="*/ 98 w 158"/>
                <a:gd name="T89" fmla="*/ 24 h 92"/>
                <a:gd name="T90" fmla="*/ 91 w 158"/>
                <a:gd name="T91" fmla="*/ 19 h 92"/>
                <a:gd name="T92" fmla="*/ 84 w 158"/>
                <a:gd name="T93" fmla="*/ 12 h 92"/>
                <a:gd name="T94" fmla="*/ 77 w 158"/>
                <a:gd name="T95" fmla="*/ 6 h 92"/>
                <a:gd name="T96" fmla="*/ 69 w 158"/>
                <a:gd name="T97" fmla="*/ 1 h 92"/>
                <a:gd name="T98" fmla="*/ 61 w 158"/>
                <a:gd name="T99" fmla="*/ 0 h 92"/>
                <a:gd name="T100" fmla="*/ 53 w 158"/>
                <a:gd name="T101" fmla="*/ 1 h 92"/>
                <a:gd name="T102" fmla="*/ 44 w 158"/>
                <a:gd name="T103" fmla="*/ 5 h 92"/>
                <a:gd name="T104" fmla="*/ 34 w 158"/>
                <a:gd name="T105" fmla="*/ 9 h 92"/>
                <a:gd name="T106" fmla="*/ 24 w 158"/>
                <a:gd name="T107" fmla="*/ 14 h 92"/>
                <a:gd name="T108" fmla="*/ 15 w 158"/>
                <a:gd name="T109" fmla="*/ 20 h 92"/>
                <a:gd name="T110" fmla="*/ 7 w 158"/>
                <a:gd name="T111" fmla="*/ 24 h 92"/>
                <a:gd name="T112" fmla="*/ 0 w 158"/>
                <a:gd name="T113" fmla="*/ 28 h 92"/>
                <a:gd name="T114" fmla="*/ 0 w 158"/>
                <a:gd name="T115" fmla="*/ 28 h 92"/>
                <a:gd name="T116" fmla="*/ 0 w 158"/>
                <a:gd name="T117" fmla="*/ 28 h 92"/>
                <a:gd name="T118" fmla="*/ 0 w 158"/>
                <a:gd name="T119" fmla="*/ 29 h 92"/>
                <a:gd name="T120" fmla="*/ 0 w 158"/>
                <a:gd name="T121" fmla="*/ 29 h 92"/>
                <a:gd name="T122" fmla="*/ 0 w 158"/>
                <a:gd name="T123" fmla="*/ 2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92">
                  <a:moveTo>
                    <a:pt x="0" y="29"/>
                  </a:moveTo>
                  <a:lnTo>
                    <a:pt x="6" y="27"/>
                  </a:lnTo>
                  <a:lnTo>
                    <a:pt x="12" y="24"/>
                  </a:lnTo>
                  <a:lnTo>
                    <a:pt x="16" y="23"/>
                  </a:lnTo>
                  <a:lnTo>
                    <a:pt x="22" y="21"/>
                  </a:lnTo>
                  <a:lnTo>
                    <a:pt x="27" y="19"/>
                  </a:lnTo>
                  <a:lnTo>
                    <a:pt x="32" y="18"/>
                  </a:lnTo>
                  <a:lnTo>
                    <a:pt x="37" y="15"/>
                  </a:lnTo>
                  <a:lnTo>
                    <a:pt x="43" y="13"/>
                  </a:lnTo>
                  <a:lnTo>
                    <a:pt x="50" y="11"/>
                  </a:lnTo>
                  <a:lnTo>
                    <a:pt x="57" y="8"/>
                  </a:lnTo>
                  <a:lnTo>
                    <a:pt x="64" y="7"/>
                  </a:lnTo>
                  <a:lnTo>
                    <a:pt x="70" y="6"/>
                  </a:lnTo>
                  <a:lnTo>
                    <a:pt x="75" y="8"/>
                  </a:lnTo>
                  <a:lnTo>
                    <a:pt x="81" y="13"/>
                  </a:lnTo>
                  <a:lnTo>
                    <a:pt x="87" y="19"/>
                  </a:lnTo>
                  <a:lnTo>
                    <a:pt x="91" y="22"/>
                  </a:lnTo>
                  <a:lnTo>
                    <a:pt x="98" y="29"/>
                  </a:lnTo>
                  <a:lnTo>
                    <a:pt x="106" y="35"/>
                  </a:lnTo>
                  <a:lnTo>
                    <a:pt x="114" y="39"/>
                  </a:lnTo>
                  <a:lnTo>
                    <a:pt x="122" y="44"/>
                  </a:lnTo>
                  <a:lnTo>
                    <a:pt x="129" y="49"/>
                  </a:lnTo>
                  <a:lnTo>
                    <a:pt x="134" y="53"/>
                  </a:lnTo>
                  <a:lnTo>
                    <a:pt x="138" y="59"/>
                  </a:lnTo>
                  <a:lnTo>
                    <a:pt x="143" y="66"/>
                  </a:lnTo>
                  <a:lnTo>
                    <a:pt x="146" y="72"/>
                  </a:lnTo>
                  <a:lnTo>
                    <a:pt x="150" y="79"/>
                  </a:lnTo>
                  <a:lnTo>
                    <a:pt x="153" y="85"/>
                  </a:lnTo>
                  <a:lnTo>
                    <a:pt x="157" y="91"/>
                  </a:lnTo>
                  <a:lnTo>
                    <a:pt x="158" y="92"/>
                  </a:lnTo>
                  <a:lnTo>
                    <a:pt x="158" y="92"/>
                  </a:lnTo>
                  <a:lnTo>
                    <a:pt x="158" y="91"/>
                  </a:lnTo>
                  <a:lnTo>
                    <a:pt x="158" y="90"/>
                  </a:lnTo>
                  <a:lnTo>
                    <a:pt x="153" y="82"/>
                  </a:lnTo>
                  <a:lnTo>
                    <a:pt x="150" y="73"/>
                  </a:lnTo>
                  <a:lnTo>
                    <a:pt x="145" y="64"/>
                  </a:lnTo>
                  <a:lnTo>
                    <a:pt x="140" y="56"/>
                  </a:lnTo>
                  <a:lnTo>
                    <a:pt x="135" y="51"/>
                  </a:lnTo>
                  <a:lnTo>
                    <a:pt x="130" y="46"/>
                  </a:lnTo>
                  <a:lnTo>
                    <a:pt x="126" y="43"/>
                  </a:lnTo>
                  <a:lnTo>
                    <a:pt x="120" y="39"/>
                  </a:lnTo>
                  <a:lnTo>
                    <a:pt x="114" y="36"/>
                  </a:lnTo>
                  <a:lnTo>
                    <a:pt x="110" y="33"/>
                  </a:lnTo>
                  <a:lnTo>
                    <a:pt x="104" y="29"/>
                  </a:lnTo>
                  <a:lnTo>
                    <a:pt x="98" y="24"/>
                  </a:lnTo>
                  <a:lnTo>
                    <a:pt x="91" y="19"/>
                  </a:lnTo>
                  <a:lnTo>
                    <a:pt x="84" y="12"/>
                  </a:lnTo>
                  <a:lnTo>
                    <a:pt x="77" y="6"/>
                  </a:lnTo>
                  <a:lnTo>
                    <a:pt x="69" y="1"/>
                  </a:lnTo>
                  <a:lnTo>
                    <a:pt x="61" y="0"/>
                  </a:lnTo>
                  <a:lnTo>
                    <a:pt x="53" y="1"/>
                  </a:lnTo>
                  <a:lnTo>
                    <a:pt x="44" y="5"/>
                  </a:lnTo>
                  <a:lnTo>
                    <a:pt x="34" y="9"/>
                  </a:lnTo>
                  <a:lnTo>
                    <a:pt x="24" y="14"/>
                  </a:lnTo>
                  <a:lnTo>
                    <a:pt x="15" y="20"/>
                  </a:lnTo>
                  <a:lnTo>
                    <a:pt x="7" y="24"/>
                  </a:lnTo>
                  <a:lnTo>
                    <a:pt x="0" y="28"/>
                  </a:lnTo>
                  <a:lnTo>
                    <a:pt x="0" y="28"/>
                  </a:lnTo>
                  <a:lnTo>
                    <a:pt x="0" y="28"/>
                  </a:lnTo>
                  <a:lnTo>
                    <a:pt x="0" y="29"/>
                  </a:lnTo>
                  <a:lnTo>
                    <a:pt x="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3" name="Freeform 323"/>
            <p:cNvSpPr>
              <a:spLocks/>
            </p:cNvSpPr>
            <p:nvPr/>
          </p:nvSpPr>
          <p:spPr bwMode="auto">
            <a:xfrm>
              <a:off x="1010" y="3610"/>
              <a:ext cx="60" cy="37"/>
            </a:xfrm>
            <a:custGeom>
              <a:avLst/>
              <a:gdLst>
                <a:gd name="T0" fmla="*/ 0 w 120"/>
                <a:gd name="T1" fmla="*/ 13 h 72"/>
                <a:gd name="T2" fmla="*/ 5 w 120"/>
                <a:gd name="T3" fmla="*/ 13 h 72"/>
                <a:gd name="T4" fmla="*/ 10 w 120"/>
                <a:gd name="T5" fmla="*/ 13 h 72"/>
                <a:gd name="T6" fmla="*/ 14 w 120"/>
                <a:gd name="T7" fmla="*/ 11 h 72"/>
                <a:gd name="T8" fmla="*/ 19 w 120"/>
                <a:gd name="T9" fmla="*/ 11 h 72"/>
                <a:gd name="T10" fmla="*/ 23 w 120"/>
                <a:gd name="T11" fmla="*/ 11 h 72"/>
                <a:gd name="T12" fmla="*/ 27 w 120"/>
                <a:gd name="T13" fmla="*/ 11 h 72"/>
                <a:gd name="T14" fmla="*/ 31 w 120"/>
                <a:gd name="T15" fmla="*/ 11 h 72"/>
                <a:gd name="T16" fmla="*/ 36 w 120"/>
                <a:gd name="T17" fmla="*/ 10 h 72"/>
                <a:gd name="T18" fmla="*/ 41 w 120"/>
                <a:gd name="T19" fmla="*/ 7 h 72"/>
                <a:gd name="T20" fmla="*/ 45 w 120"/>
                <a:gd name="T21" fmla="*/ 3 h 72"/>
                <a:gd name="T22" fmla="*/ 50 w 120"/>
                <a:gd name="T23" fmla="*/ 3 h 72"/>
                <a:gd name="T24" fmla="*/ 57 w 120"/>
                <a:gd name="T25" fmla="*/ 9 h 72"/>
                <a:gd name="T26" fmla="*/ 59 w 120"/>
                <a:gd name="T27" fmla="*/ 13 h 72"/>
                <a:gd name="T28" fmla="*/ 60 w 120"/>
                <a:gd name="T29" fmla="*/ 14 h 72"/>
                <a:gd name="T30" fmla="*/ 63 w 120"/>
                <a:gd name="T31" fmla="*/ 15 h 72"/>
                <a:gd name="T32" fmla="*/ 66 w 120"/>
                <a:gd name="T33" fmla="*/ 18 h 72"/>
                <a:gd name="T34" fmla="*/ 73 w 120"/>
                <a:gd name="T35" fmla="*/ 21 h 72"/>
                <a:gd name="T36" fmla="*/ 76 w 120"/>
                <a:gd name="T37" fmla="*/ 20 h 72"/>
                <a:gd name="T38" fmla="*/ 81 w 120"/>
                <a:gd name="T39" fmla="*/ 22 h 72"/>
                <a:gd name="T40" fmla="*/ 93 w 120"/>
                <a:gd name="T41" fmla="*/ 38 h 72"/>
                <a:gd name="T42" fmla="*/ 95 w 120"/>
                <a:gd name="T43" fmla="*/ 43 h 72"/>
                <a:gd name="T44" fmla="*/ 97 w 120"/>
                <a:gd name="T45" fmla="*/ 46 h 72"/>
                <a:gd name="T46" fmla="*/ 98 w 120"/>
                <a:gd name="T47" fmla="*/ 49 h 72"/>
                <a:gd name="T48" fmla="*/ 101 w 120"/>
                <a:gd name="T49" fmla="*/ 54 h 72"/>
                <a:gd name="T50" fmla="*/ 104 w 120"/>
                <a:gd name="T51" fmla="*/ 60 h 72"/>
                <a:gd name="T52" fmla="*/ 109 w 120"/>
                <a:gd name="T53" fmla="*/ 64 h 72"/>
                <a:gd name="T54" fmla="*/ 113 w 120"/>
                <a:gd name="T55" fmla="*/ 69 h 72"/>
                <a:gd name="T56" fmla="*/ 119 w 120"/>
                <a:gd name="T57" fmla="*/ 72 h 72"/>
                <a:gd name="T58" fmla="*/ 120 w 120"/>
                <a:gd name="T59" fmla="*/ 72 h 72"/>
                <a:gd name="T60" fmla="*/ 120 w 120"/>
                <a:gd name="T61" fmla="*/ 71 h 72"/>
                <a:gd name="T62" fmla="*/ 120 w 120"/>
                <a:gd name="T63" fmla="*/ 70 h 72"/>
                <a:gd name="T64" fmla="*/ 119 w 120"/>
                <a:gd name="T65" fmla="*/ 70 h 72"/>
                <a:gd name="T66" fmla="*/ 110 w 120"/>
                <a:gd name="T67" fmla="*/ 61 h 72"/>
                <a:gd name="T68" fmla="*/ 103 w 120"/>
                <a:gd name="T69" fmla="*/ 51 h 72"/>
                <a:gd name="T70" fmla="*/ 96 w 120"/>
                <a:gd name="T71" fmla="*/ 40 h 72"/>
                <a:gd name="T72" fmla="*/ 89 w 120"/>
                <a:gd name="T73" fmla="*/ 30 h 72"/>
                <a:gd name="T74" fmla="*/ 82 w 120"/>
                <a:gd name="T75" fmla="*/ 22 h 72"/>
                <a:gd name="T76" fmla="*/ 73 w 120"/>
                <a:gd name="T77" fmla="*/ 17 h 72"/>
                <a:gd name="T78" fmla="*/ 65 w 120"/>
                <a:gd name="T79" fmla="*/ 13 h 72"/>
                <a:gd name="T80" fmla="*/ 57 w 120"/>
                <a:gd name="T81" fmla="*/ 6 h 72"/>
                <a:gd name="T82" fmla="*/ 53 w 120"/>
                <a:gd name="T83" fmla="*/ 2 h 72"/>
                <a:gd name="T84" fmla="*/ 51 w 120"/>
                <a:gd name="T85" fmla="*/ 0 h 72"/>
                <a:gd name="T86" fmla="*/ 49 w 120"/>
                <a:gd name="T87" fmla="*/ 0 h 72"/>
                <a:gd name="T88" fmla="*/ 44 w 120"/>
                <a:gd name="T89" fmla="*/ 1 h 72"/>
                <a:gd name="T90" fmla="*/ 40 w 120"/>
                <a:gd name="T91" fmla="*/ 2 h 72"/>
                <a:gd name="T92" fmla="*/ 36 w 120"/>
                <a:gd name="T93" fmla="*/ 5 h 72"/>
                <a:gd name="T94" fmla="*/ 33 w 120"/>
                <a:gd name="T95" fmla="*/ 7 h 72"/>
                <a:gd name="T96" fmla="*/ 29 w 120"/>
                <a:gd name="T97" fmla="*/ 8 h 72"/>
                <a:gd name="T98" fmla="*/ 22 w 120"/>
                <a:gd name="T99" fmla="*/ 9 h 72"/>
                <a:gd name="T100" fmla="*/ 15 w 120"/>
                <a:gd name="T101" fmla="*/ 9 h 72"/>
                <a:gd name="T102" fmla="*/ 7 w 120"/>
                <a:gd name="T103" fmla="*/ 10 h 72"/>
                <a:gd name="T104" fmla="*/ 0 w 120"/>
                <a:gd name="T105" fmla="*/ 11 h 72"/>
                <a:gd name="T106" fmla="*/ 0 w 120"/>
                <a:gd name="T107" fmla="*/ 11 h 72"/>
                <a:gd name="T108" fmla="*/ 0 w 120"/>
                <a:gd name="T109" fmla="*/ 11 h 72"/>
                <a:gd name="T110" fmla="*/ 0 w 120"/>
                <a:gd name="T111" fmla="*/ 13 h 72"/>
                <a:gd name="T112" fmla="*/ 0 w 120"/>
                <a:gd name="T113" fmla="*/ 13 h 72"/>
                <a:gd name="T114" fmla="*/ 0 w 120"/>
                <a:gd name="T115"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72">
                  <a:moveTo>
                    <a:pt x="0" y="13"/>
                  </a:moveTo>
                  <a:lnTo>
                    <a:pt x="5" y="13"/>
                  </a:lnTo>
                  <a:lnTo>
                    <a:pt x="10" y="13"/>
                  </a:lnTo>
                  <a:lnTo>
                    <a:pt x="14" y="11"/>
                  </a:lnTo>
                  <a:lnTo>
                    <a:pt x="19" y="11"/>
                  </a:lnTo>
                  <a:lnTo>
                    <a:pt x="23" y="11"/>
                  </a:lnTo>
                  <a:lnTo>
                    <a:pt x="27" y="11"/>
                  </a:lnTo>
                  <a:lnTo>
                    <a:pt x="31" y="11"/>
                  </a:lnTo>
                  <a:lnTo>
                    <a:pt x="36" y="10"/>
                  </a:lnTo>
                  <a:lnTo>
                    <a:pt x="41" y="7"/>
                  </a:lnTo>
                  <a:lnTo>
                    <a:pt x="45" y="3"/>
                  </a:lnTo>
                  <a:lnTo>
                    <a:pt x="50" y="3"/>
                  </a:lnTo>
                  <a:lnTo>
                    <a:pt x="57" y="9"/>
                  </a:lnTo>
                  <a:lnTo>
                    <a:pt x="59" y="13"/>
                  </a:lnTo>
                  <a:lnTo>
                    <a:pt x="60" y="14"/>
                  </a:lnTo>
                  <a:lnTo>
                    <a:pt x="63" y="15"/>
                  </a:lnTo>
                  <a:lnTo>
                    <a:pt x="66" y="18"/>
                  </a:lnTo>
                  <a:lnTo>
                    <a:pt x="73" y="21"/>
                  </a:lnTo>
                  <a:lnTo>
                    <a:pt x="76" y="20"/>
                  </a:lnTo>
                  <a:lnTo>
                    <a:pt x="81" y="22"/>
                  </a:lnTo>
                  <a:lnTo>
                    <a:pt x="93" y="38"/>
                  </a:lnTo>
                  <a:lnTo>
                    <a:pt x="95" y="43"/>
                  </a:lnTo>
                  <a:lnTo>
                    <a:pt x="97" y="46"/>
                  </a:lnTo>
                  <a:lnTo>
                    <a:pt x="98" y="49"/>
                  </a:lnTo>
                  <a:lnTo>
                    <a:pt x="101" y="54"/>
                  </a:lnTo>
                  <a:lnTo>
                    <a:pt x="104" y="60"/>
                  </a:lnTo>
                  <a:lnTo>
                    <a:pt x="109" y="64"/>
                  </a:lnTo>
                  <a:lnTo>
                    <a:pt x="113" y="69"/>
                  </a:lnTo>
                  <a:lnTo>
                    <a:pt x="119" y="72"/>
                  </a:lnTo>
                  <a:lnTo>
                    <a:pt x="120" y="72"/>
                  </a:lnTo>
                  <a:lnTo>
                    <a:pt x="120" y="71"/>
                  </a:lnTo>
                  <a:lnTo>
                    <a:pt x="120" y="70"/>
                  </a:lnTo>
                  <a:lnTo>
                    <a:pt x="119" y="70"/>
                  </a:lnTo>
                  <a:lnTo>
                    <a:pt x="110" y="61"/>
                  </a:lnTo>
                  <a:lnTo>
                    <a:pt x="103" y="51"/>
                  </a:lnTo>
                  <a:lnTo>
                    <a:pt x="96" y="40"/>
                  </a:lnTo>
                  <a:lnTo>
                    <a:pt x="89" y="30"/>
                  </a:lnTo>
                  <a:lnTo>
                    <a:pt x="82" y="22"/>
                  </a:lnTo>
                  <a:lnTo>
                    <a:pt x="73" y="17"/>
                  </a:lnTo>
                  <a:lnTo>
                    <a:pt x="65" y="13"/>
                  </a:lnTo>
                  <a:lnTo>
                    <a:pt x="57" y="6"/>
                  </a:lnTo>
                  <a:lnTo>
                    <a:pt x="53" y="2"/>
                  </a:lnTo>
                  <a:lnTo>
                    <a:pt x="51" y="0"/>
                  </a:lnTo>
                  <a:lnTo>
                    <a:pt x="49" y="0"/>
                  </a:lnTo>
                  <a:lnTo>
                    <a:pt x="44" y="1"/>
                  </a:lnTo>
                  <a:lnTo>
                    <a:pt x="40" y="2"/>
                  </a:lnTo>
                  <a:lnTo>
                    <a:pt x="36" y="5"/>
                  </a:lnTo>
                  <a:lnTo>
                    <a:pt x="33" y="7"/>
                  </a:lnTo>
                  <a:lnTo>
                    <a:pt x="29" y="8"/>
                  </a:lnTo>
                  <a:lnTo>
                    <a:pt x="22" y="9"/>
                  </a:lnTo>
                  <a:lnTo>
                    <a:pt x="15" y="9"/>
                  </a:lnTo>
                  <a:lnTo>
                    <a:pt x="7" y="10"/>
                  </a:lnTo>
                  <a:lnTo>
                    <a:pt x="0" y="11"/>
                  </a:lnTo>
                  <a:lnTo>
                    <a:pt x="0" y="11"/>
                  </a:lnTo>
                  <a:lnTo>
                    <a:pt x="0" y="11"/>
                  </a:lnTo>
                  <a:lnTo>
                    <a:pt x="0" y="1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4" name="Freeform 324"/>
            <p:cNvSpPr>
              <a:spLocks/>
            </p:cNvSpPr>
            <p:nvPr/>
          </p:nvSpPr>
          <p:spPr bwMode="auto">
            <a:xfrm>
              <a:off x="962" y="3575"/>
              <a:ext cx="123" cy="30"/>
            </a:xfrm>
            <a:custGeom>
              <a:avLst/>
              <a:gdLst>
                <a:gd name="T0" fmla="*/ 14 w 246"/>
                <a:gd name="T1" fmla="*/ 54 h 61"/>
                <a:gd name="T2" fmla="*/ 40 w 246"/>
                <a:gd name="T3" fmla="*/ 43 h 61"/>
                <a:gd name="T4" fmla="*/ 70 w 246"/>
                <a:gd name="T5" fmla="*/ 34 h 61"/>
                <a:gd name="T6" fmla="*/ 99 w 246"/>
                <a:gd name="T7" fmla="*/ 27 h 61"/>
                <a:gd name="T8" fmla="*/ 118 w 246"/>
                <a:gd name="T9" fmla="*/ 21 h 61"/>
                <a:gd name="T10" fmla="*/ 129 w 246"/>
                <a:gd name="T11" fmla="*/ 18 h 61"/>
                <a:gd name="T12" fmla="*/ 139 w 246"/>
                <a:gd name="T13" fmla="*/ 15 h 61"/>
                <a:gd name="T14" fmla="*/ 150 w 246"/>
                <a:gd name="T15" fmla="*/ 10 h 61"/>
                <a:gd name="T16" fmla="*/ 163 w 246"/>
                <a:gd name="T17" fmla="*/ 5 h 61"/>
                <a:gd name="T18" fmla="*/ 175 w 246"/>
                <a:gd name="T19" fmla="*/ 5 h 61"/>
                <a:gd name="T20" fmla="*/ 185 w 246"/>
                <a:gd name="T21" fmla="*/ 10 h 61"/>
                <a:gd name="T22" fmla="*/ 197 w 246"/>
                <a:gd name="T23" fmla="*/ 18 h 61"/>
                <a:gd name="T24" fmla="*/ 208 w 246"/>
                <a:gd name="T25" fmla="*/ 25 h 61"/>
                <a:gd name="T26" fmla="*/ 220 w 246"/>
                <a:gd name="T27" fmla="*/ 33 h 61"/>
                <a:gd name="T28" fmla="*/ 230 w 246"/>
                <a:gd name="T29" fmla="*/ 40 h 61"/>
                <a:gd name="T30" fmla="*/ 241 w 246"/>
                <a:gd name="T31" fmla="*/ 48 h 61"/>
                <a:gd name="T32" fmla="*/ 246 w 246"/>
                <a:gd name="T33" fmla="*/ 53 h 61"/>
                <a:gd name="T34" fmla="*/ 246 w 246"/>
                <a:gd name="T35" fmla="*/ 51 h 61"/>
                <a:gd name="T36" fmla="*/ 238 w 246"/>
                <a:gd name="T37" fmla="*/ 43 h 61"/>
                <a:gd name="T38" fmla="*/ 222 w 246"/>
                <a:gd name="T39" fmla="*/ 29 h 61"/>
                <a:gd name="T40" fmla="*/ 205 w 246"/>
                <a:gd name="T41" fmla="*/ 17 h 61"/>
                <a:gd name="T42" fmla="*/ 188 w 246"/>
                <a:gd name="T43" fmla="*/ 5 h 61"/>
                <a:gd name="T44" fmla="*/ 174 w 246"/>
                <a:gd name="T45" fmla="*/ 0 h 61"/>
                <a:gd name="T46" fmla="*/ 161 w 246"/>
                <a:gd name="T47" fmla="*/ 1 h 61"/>
                <a:gd name="T48" fmla="*/ 147 w 246"/>
                <a:gd name="T49" fmla="*/ 6 h 61"/>
                <a:gd name="T50" fmla="*/ 135 w 246"/>
                <a:gd name="T51" fmla="*/ 11 h 61"/>
                <a:gd name="T52" fmla="*/ 113 w 246"/>
                <a:gd name="T53" fmla="*/ 18 h 61"/>
                <a:gd name="T54" fmla="*/ 80 w 246"/>
                <a:gd name="T55" fmla="*/ 27 h 61"/>
                <a:gd name="T56" fmla="*/ 46 w 246"/>
                <a:gd name="T57" fmla="*/ 38 h 61"/>
                <a:gd name="T58" fmla="*/ 15 w 246"/>
                <a:gd name="T59" fmla="*/ 51 h 61"/>
                <a:gd name="T60" fmla="*/ 0 w 246"/>
                <a:gd name="T61" fmla="*/ 59 h 61"/>
                <a:gd name="T62" fmla="*/ 1 w 246"/>
                <a:gd name="T63" fmla="*/ 61 h 61"/>
                <a:gd name="T64" fmla="*/ 1 w 246"/>
                <a:gd name="T6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 h="61">
                  <a:moveTo>
                    <a:pt x="1" y="61"/>
                  </a:moveTo>
                  <a:lnTo>
                    <a:pt x="14" y="54"/>
                  </a:lnTo>
                  <a:lnTo>
                    <a:pt x="26" y="48"/>
                  </a:lnTo>
                  <a:lnTo>
                    <a:pt x="40" y="43"/>
                  </a:lnTo>
                  <a:lnTo>
                    <a:pt x="55" y="39"/>
                  </a:lnTo>
                  <a:lnTo>
                    <a:pt x="70" y="34"/>
                  </a:lnTo>
                  <a:lnTo>
                    <a:pt x="85" y="31"/>
                  </a:lnTo>
                  <a:lnTo>
                    <a:pt x="99" y="27"/>
                  </a:lnTo>
                  <a:lnTo>
                    <a:pt x="113" y="23"/>
                  </a:lnTo>
                  <a:lnTo>
                    <a:pt x="118" y="21"/>
                  </a:lnTo>
                  <a:lnTo>
                    <a:pt x="123" y="19"/>
                  </a:lnTo>
                  <a:lnTo>
                    <a:pt x="129" y="18"/>
                  </a:lnTo>
                  <a:lnTo>
                    <a:pt x="135" y="16"/>
                  </a:lnTo>
                  <a:lnTo>
                    <a:pt x="139" y="15"/>
                  </a:lnTo>
                  <a:lnTo>
                    <a:pt x="145" y="12"/>
                  </a:lnTo>
                  <a:lnTo>
                    <a:pt x="150" y="10"/>
                  </a:lnTo>
                  <a:lnTo>
                    <a:pt x="155" y="8"/>
                  </a:lnTo>
                  <a:lnTo>
                    <a:pt x="163" y="5"/>
                  </a:lnTo>
                  <a:lnTo>
                    <a:pt x="169" y="4"/>
                  </a:lnTo>
                  <a:lnTo>
                    <a:pt x="175" y="5"/>
                  </a:lnTo>
                  <a:lnTo>
                    <a:pt x="181" y="8"/>
                  </a:lnTo>
                  <a:lnTo>
                    <a:pt x="185" y="10"/>
                  </a:lnTo>
                  <a:lnTo>
                    <a:pt x="191" y="13"/>
                  </a:lnTo>
                  <a:lnTo>
                    <a:pt x="197" y="18"/>
                  </a:lnTo>
                  <a:lnTo>
                    <a:pt x="203" y="21"/>
                  </a:lnTo>
                  <a:lnTo>
                    <a:pt x="208" y="25"/>
                  </a:lnTo>
                  <a:lnTo>
                    <a:pt x="214" y="29"/>
                  </a:lnTo>
                  <a:lnTo>
                    <a:pt x="220" y="33"/>
                  </a:lnTo>
                  <a:lnTo>
                    <a:pt x="224" y="36"/>
                  </a:lnTo>
                  <a:lnTo>
                    <a:pt x="230" y="40"/>
                  </a:lnTo>
                  <a:lnTo>
                    <a:pt x="235" y="44"/>
                  </a:lnTo>
                  <a:lnTo>
                    <a:pt x="241" y="48"/>
                  </a:lnTo>
                  <a:lnTo>
                    <a:pt x="245" y="53"/>
                  </a:lnTo>
                  <a:lnTo>
                    <a:pt x="246" y="53"/>
                  </a:lnTo>
                  <a:lnTo>
                    <a:pt x="246" y="53"/>
                  </a:lnTo>
                  <a:lnTo>
                    <a:pt x="246" y="51"/>
                  </a:lnTo>
                  <a:lnTo>
                    <a:pt x="245" y="50"/>
                  </a:lnTo>
                  <a:lnTo>
                    <a:pt x="238" y="43"/>
                  </a:lnTo>
                  <a:lnTo>
                    <a:pt x="230" y="36"/>
                  </a:lnTo>
                  <a:lnTo>
                    <a:pt x="222" y="29"/>
                  </a:lnTo>
                  <a:lnTo>
                    <a:pt x="214" y="24"/>
                  </a:lnTo>
                  <a:lnTo>
                    <a:pt x="205" y="17"/>
                  </a:lnTo>
                  <a:lnTo>
                    <a:pt x="196" y="11"/>
                  </a:lnTo>
                  <a:lnTo>
                    <a:pt x="188" y="5"/>
                  </a:lnTo>
                  <a:lnTo>
                    <a:pt x="178" y="1"/>
                  </a:lnTo>
                  <a:lnTo>
                    <a:pt x="174" y="0"/>
                  </a:lnTo>
                  <a:lnTo>
                    <a:pt x="168" y="0"/>
                  </a:lnTo>
                  <a:lnTo>
                    <a:pt x="161" y="1"/>
                  </a:lnTo>
                  <a:lnTo>
                    <a:pt x="154" y="3"/>
                  </a:lnTo>
                  <a:lnTo>
                    <a:pt x="147" y="6"/>
                  </a:lnTo>
                  <a:lnTo>
                    <a:pt x="140" y="9"/>
                  </a:lnTo>
                  <a:lnTo>
                    <a:pt x="135" y="11"/>
                  </a:lnTo>
                  <a:lnTo>
                    <a:pt x="129" y="13"/>
                  </a:lnTo>
                  <a:lnTo>
                    <a:pt x="113" y="18"/>
                  </a:lnTo>
                  <a:lnTo>
                    <a:pt x="97" y="23"/>
                  </a:lnTo>
                  <a:lnTo>
                    <a:pt x="80" y="27"/>
                  </a:lnTo>
                  <a:lnTo>
                    <a:pt x="63" y="33"/>
                  </a:lnTo>
                  <a:lnTo>
                    <a:pt x="46" y="38"/>
                  </a:lnTo>
                  <a:lnTo>
                    <a:pt x="30" y="44"/>
                  </a:lnTo>
                  <a:lnTo>
                    <a:pt x="15" y="51"/>
                  </a:lnTo>
                  <a:lnTo>
                    <a:pt x="0" y="59"/>
                  </a:lnTo>
                  <a:lnTo>
                    <a:pt x="0" y="59"/>
                  </a:lnTo>
                  <a:lnTo>
                    <a:pt x="1" y="59"/>
                  </a:lnTo>
                  <a:lnTo>
                    <a:pt x="1" y="61"/>
                  </a:lnTo>
                  <a:lnTo>
                    <a:pt x="1" y="61"/>
                  </a:lnTo>
                  <a:lnTo>
                    <a:pt x="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5" name="Freeform 325"/>
            <p:cNvSpPr>
              <a:spLocks/>
            </p:cNvSpPr>
            <p:nvPr/>
          </p:nvSpPr>
          <p:spPr bwMode="auto">
            <a:xfrm>
              <a:off x="926" y="3634"/>
              <a:ext cx="98" cy="36"/>
            </a:xfrm>
            <a:custGeom>
              <a:avLst/>
              <a:gdLst>
                <a:gd name="T0" fmla="*/ 0 w 197"/>
                <a:gd name="T1" fmla="*/ 2 h 72"/>
                <a:gd name="T2" fmla="*/ 11 w 197"/>
                <a:gd name="T3" fmla="*/ 11 h 72"/>
                <a:gd name="T4" fmla="*/ 22 w 197"/>
                <a:gd name="T5" fmla="*/ 17 h 72"/>
                <a:gd name="T6" fmla="*/ 36 w 197"/>
                <a:gd name="T7" fmla="*/ 25 h 72"/>
                <a:gd name="T8" fmla="*/ 50 w 197"/>
                <a:gd name="T9" fmla="*/ 32 h 72"/>
                <a:gd name="T10" fmla="*/ 64 w 197"/>
                <a:gd name="T11" fmla="*/ 38 h 72"/>
                <a:gd name="T12" fmla="*/ 79 w 197"/>
                <a:gd name="T13" fmla="*/ 43 h 72"/>
                <a:gd name="T14" fmla="*/ 92 w 197"/>
                <a:gd name="T15" fmla="*/ 45 h 72"/>
                <a:gd name="T16" fmla="*/ 105 w 197"/>
                <a:gd name="T17" fmla="*/ 46 h 72"/>
                <a:gd name="T18" fmla="*/ 111 w 197"/>
                <a:gd name="T19" fmla="*/ 45 h 72"/>
                <a:gd name="T20" fmla="*/ 115 w 197"/>
                <a:gd name="T21" fmla="*/ 45 h 72"/>
                <a:gd name="T22" fmla="*/ 121 w 197"/>
                <a:gd name="T23" fmla="*/ 44 h 72"/>
                <a:gd name="T24" fmla="*/ 126 w 197"/>
                <a:gd name="T25" fmla="*/ 43 h 72"/>
                <a:gd name="T26" fmla="*/ 132 w 197"/>
                <a:gd name="T27" fmla="*/ 42 h 72"/>
                <a:gd name="T28" fmla="*/ 136 w 197"/>
                <a:gd name="T29" fmla="*/ 42 h 72"/>
                <a:gd name="T30" fmla="*/ 142 w 197"/>
                <a:gd name="T31" fmla="*/ 40 h 72"/>
                <a:gd name="T32" fmla="*/ 148 w 197"/>
                <a:gd name="T33" fmla="*/ 40 h 72"/>
                <a:gd name="T34" fmla="*/ 155 w 197"/>
                <a:gd name="T35" fmla="*/ 42 h 72"/>
                <a:gd name="T36" fmla="*/ 161 w 197"/>
                <a:gd name="T37" fmla="*/ 44 h 72"/>
                <a:gd name="T38" fmla="*/ 168 w 197"/>
                <a:gd name="T39" fmla="*/ 47 h 72"/>
                <a:gd name="T40" fmla="*/ 174 w 197"/>
                <a:gd name="T41" fmla="*/ 51 h 72"/>
                <a:gd name="T42" fmla="*/ 180 w 197"/>
                <a:gd name="T43" fmla="*/ 57 h 72"/>
                <a:gd name="T44" fmla="*/ 185 w 197"/>
                <a:gd name="T45" fmla="*/ 61 h 72"/>
                <a:gd name="T46" fmla="*/ 190 w 197"/>
                <a:gd name="T47" fmla="*/ 67 h 72"/>
                <a:gd name="T48" fmla="*/ 195 w 197"/>
                <a:gd name="T49" fmla="*/ 72 h 72"/>
                <a:gd name="T50" fmla="*/ 195 w 197"/>
                <a:gd name="T51" fmla="*/ 72 h 72"/>
                <a:gd name="T52" fmla="*/ 196 w 197"/>
                <a:gd name="T53" fmla="*/ 70 h 72"/>
                <a:gd name="T54" fmla="*/ 197 w 197"/>
                <a:gd name="T55" fmla="*/ 69 h 72"/>
                <a:gd name="T56" fmla="*/ 197 w 197"/>
                <a:gd name="T57" fmla="*/ 68 h 72"/>
                <a:gd name="T58" fmla="*/ 190 w 197"/>
                <a:gd name="T59" fmla="*/ 60 h 72"/>
                <a:gd name="T60" fmla="*/ 183 w 197"/>
                <a:gd name="T61" fmla="*/ 53 h 72"/>
                <a:gd name="T62" fmla="*/ 176 w 197"/>
                <a:gd name="T63" fmla="*/ 47 h 72"/>
                <a:gd name="T64" fmla="*/ 168 w 197"/>
                <a:gd name="T65" fmla="*/ 43 h 72"/>
                <a:gd name="T66" fmla="*/ 161 w 197"/>
                <a:gd name="T67" fmla="*/ 39 h 72"/>
                <a:gd name="T68" fmla="*/ 152 w 197"/>
                <a:gd name="T69" fmla="*/ 37 h 72"/>
                <a:gd name="T70" fmla="*/ 143 w 197"/>
                <a:gd name="T71" fmla="*/ 36 h 72"/>
                <a:gd name="T72" fmla="*/ 133 w 197"/>
                <a:gd name="T73" fmla="*/ 36 h 72"/>
                <a:gd name="T74" fmla="*/ 127 w 197"/>
                <a:gd name="T75" fmla="*/ 37 h 72"/>
                <a:gd name="T76" fmla="*/ 121 w 197"/>
                <a:gd name="T77" fmla="*/ 38 h 72"/>
                <a:gd name="T78" fmla="*/ 115 w 197"/>
                <a:gd name="T79" fmla="*/ 39 h 72"/>
                <a:gd name="T80" fmla="*/ 110 w 197"/>
                <a:gd name="T81" fmla="*/ 40 h 72"/>
                <a:gd name="T82" fmla="*/ 104 w 197"/>
                <a:gd name="T83" fmla="*/ 40 h 72"/>
                <a:gd name="T84" fmla="*/ 99 w 197"/>
                <a:gd name="T85" fmla="*/ 42 h 72"/>
                <a:gd name="T86" fmla="*/ 94 w 197"/>
                <a:gd name="T87" fmla="*/ 42 h 72"/>
                <a:gd name="T88" fmla="*/ 88 w 197"/>
                <a:gd name="T89" fmla="*/ 42 h 72"/>
                <a:gd name="T90" fmla="*/ 77 w 197"/>
                <a:gd name="T91" fmla="*/ 39 h 72"/>
                <a:gd name="T92" fmla="*/ 67 w 197"/>
                <a:gd name="T93" fmla="*/ 36 h 72"/>
                <a:gd name="T94" fmla="*/ 54 w 197"/>
                <a:gd name="T95" fmla="*/ 31 h 72"/>
                <a:gd name="T96" fmla="*/ 43 w 197"/>
                <a:gd name="T97" fmla="*/ 25 h 72"/>
                <a:gd name="T98" fmla="*/ 30 w 197"/>
                <a:gd name="T99" fmla="*/ 19 h 72"/>
                <a:gd name="T100" fmla="*/ 20 w 197"/>
                <a:gd name="T101" fmla="*/ 12 h 72"/>
                <a:gd name="T102" fmla="*/ 9 w 197"/>
                <a:gd name="T103" fmla="*/ 6 h 72"/>
                <a:gd name="T104" fmla="*/ 1 w 197"/>
                <a:gd name="T105" fmla="*/ 0 h 72"/>
                <a:gd name="T106" fmla="*/ 0 w 197"/>
                <a:gd name="T107" fmla="*/ 0 h 72"/>
                <a:gd name="T108" fmla="*/ 0 w 197"/>
                <a:gd name="T109" fmla="*/ 1 h 72"/>
                <a:gd name="T110" fmla="*/ 0 w 197"/>
                <a:gd name="T111" fmla="*/ 2 h 72"/>
                <a:gd name="T112" fmla="*/ 0 w 197"/>
                <a:gd name="T113" fmla="*/ 2 h 72"/>
                <a:gd name="T114" fmla="*/ 0 w 197"/>
                <a:gd name="T115"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72">
                  <a:moveTo>
                    <a:pt x="0" y="2"/>
                  </a:moveTo>
                  <a:lnTo>
                    <a:pt x="11" y="11"/>
                  </a:lnTo>
                  <a:lnTo>
                    <a:pt x="22" y="17"/>
                  </a:lnTo>
                  <a:lnTo>
                    <a:pt x="36" y="25"/>
                  </a:lnTo>
                  <a:lnTo>
                    <a:pt x="50" y="32"/>
                  </a:lnTo>
                  <a:lnTo>
                    <a:pt x="64" y="38"/>
                  </a:lnTo>
                  <a:lnTo>
                    <a:pt x="79" y="43"/>
                  </a:lnTo>
                  <a:lnTo>
                    <a:pt x="92" y="45"/>
                  </a:lnTo>
                  <a:lnTo>
                    <a:pt x="105" y="46"/>
                  </a:lnTo>
                  <a:lnTo>
                    <a:pt x="111" y="45"/>
                  </a:lnTo>
                  <a:lnTo>
                    <a:pt x="115" y="45"/>
                  </a:lnTo>
                  <a:lnTo>
                    <a:pt x="121" y="44"/>
                  </a:lnTo>
                  <a:lnTo>
                    <a:pt x="126" y="43"/>
                  </a:lnTo>
                  <a:lnTo>
                    <a:pt x="132" y="42"/>
                  </a:lnTo>
                  <a:lnTo>
                    <a:pt x="136" y="42"/>
                  </a:lnTo>
                  <a:lnTo>
                    <a:pt x="142" y="40"/>
                  </a:lnTo>
                  <a:lnTo>
                    <a:pt x="148" y="40"/>
                  </a:lnTo>
                  <a:lnTo>
                    <a:pt x="155" y="42"/>
                  </a:lnTo>
                  <a:lnTo>
                    <a:pt x="161" y="44"/>
                  </a:lnTo>
                  <a:lnTo>
                    <a:pt x="168" y="47"/>
                  </a:lnTo>
                  <a:lnTo>
                    <a:pt x="174" y="51"/>
                  </a:lnTo>
                  <a:lnTo>
                    <a:pt x="180" y="57"/>
                  </a:lnTo>
                  <a:lnTo>
                    <a:pt x="185" y="61"/>
                  </a:lnTo>
                  <a:lnTo>
                    <a:pt x="190" y="67"/>
                  </a:lnTo>
                  <a:lnTo>
                    <a:pt x="195" y="72"/>
                  </a:lnTo>
                  <a:lnTo>
                    <a:pt x="195" y="72"/>
                  </a:lnTo>
                  <a:lnTo>
                    <a:pt x="196" y="70"/>
                  </a:lnTo>
                  <a:lnTo>
                    <a:pt x="197" y="69"/>
                  </a:lnTo>
                  <a:lnTo>
                    <a:pt x="197" y="68"/>
                  </a:lnTo>
                  <a:lnTo>
                    <a:pt x="190" y="60"/>
                  </a:lnTo>
                  <a:lnTo>
                    <a:pt x="183" y="53"/>
                  </a:lnTo>
                  <a:lnTo>
                    <a:pt x="176" y="47"/>
                  </a:lnTo>
                  <a:lnTo>
                    <a:pt x="168" y="43"/>
                  </a:lnTo>
                  <a:lnTo>
                    <a:pt x="161" y="39"/>
                  </a:lnTo>
                  <a:lnTo>
                    <a:pt x="152" y="37"/>
                  </a:lnTo>
                  <a:lnTo>
                    <a:pt x="143" y="36"/>
                  </a:lnTo>
                  <a:lnTo>
                    <a:pt x="133" y="36"/>
                  </a:lnTo>
                  <a:lnTo>
                    <a:pt x="127" y="37"/>
                  </a:lnTo>
                  <a:lnTo>
                    <a:pt x="121" y="38"/>
                  </a:lnTo>
                  <a:lnTo>
                    <a:pt x="115" y="39"/>
                  </a:lnTo>
                  <a:lnTo>
                    <a:pt x="110" y="40"/>
                  </a:lnTo>
                  <a:lnTo>
                    <a:pt x="104" y="40"/>
                  </a:lnTo>
                  <a:lnTo>
                    <a:pt x="99" y="42"/>
                  </a:lnTo>
                  <a:lnTo>
                    <a:pt x="94" y="42"/>
                  </a:lnTo>
                  <a:lnTo>
                    <a:pt x="88" y="42"/>
                  </a:lnTo>
                  <a:lnTo>
                    <a:pt x="77" y="39"/>
                  </a:lnTo>
                  <a:lnTo>
                    <a:pt x="67" y="36"/>
                  </a:lnTo>
                  <a:lnTo>
                    <a:pt x="54" y="31"/>
                  </a:lnTo>
                  <a:lnTo>
                    <a:pt x="43" y="25"/>
                  </a:lnTo>
                  <a:lnTo>
                    <a:pt x="30" y="19"/>
                  </a:lnTo>
                  <a:lnTo>
                    <a:pt x="20" y="12"/>
                  </a:lnTo>
                  <a:lnTo>
                    <a:pt x="9" y="6"/>
                  </a:lnTo>
                  <a:lnTo>
                    <a:pt x="1" y="0"/>
                  </a:lnTo>
                  <a:lnTo>
                    <a:pt x="0" y="0"/>
                  </a:lnTo>
                  <a:lnTo>
                    <a:pt x="0" y="1"/>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6" name="Freeform 326"/>
            <p:cNvSpPr>
              <a:spLocks/>
            </p:cNvSpPr>
            <p:nvPr/>
          </p:nvSpPr>
          <p:spPr bwMode="auto">
            <a:xfrm>
              <a:off x="1062" y="3583"/>
              <a:ext cx="34" cy="10"/>
            </a:xfrm>
            <a:custGeom>
              <a:avLst/>
              <a:gdLst>
                <a:gd name="T0" fmla="*/ 68 w 68"/>
                <a:gd name="T1" fmla="*/ 2 h 19"/>
                <a:gd name="T2" fmla="*/ 59 w 68"/>
                <a:gd name="T3" fmla="*/ 1 h 19"/>
                <a:gd name="T4" fmla="*/ 50 w 68"/>
                <a:gd name="T5" fmla="*/ 0 h 19"/>
                <a:gd name="T6" fmla="*/ 40 w 68"/>
                <a:gd name="T7" fmla="*/ 0 h 19"/>
                <a:gd name="T8" fmla="*/ 32 w 68"/>
                <a:gd name="T9" fmla="*/ 0 h 19"/>
                <a:gd name="T10" fmla="*/ 24 w 68"/>
                <a:gd name="T11" fmla="*/ 1 h 19"/>
                <a:gd name="T12" fmla="*/ 16 w 68"/>
                <a:gd name="T13" fmla="*/ 4 h 19"/>
                <a:gd name="T14" fmla="*/ 9 w 68"/>
                <a:gd name="T15" fmla="*/ 9 h 19"/>
                <a:gd name="T16" fmla="*/ 1 w 68"/>
                <a:gd name="T17" fmla="*/ 15 h 19"/>
                <a:gd name="T18" fmla="*/ 0 w 68"/>
                <a:gd name="T19" fmla="*/ 16 h 19"/>
                <a:gd name="T20" fmla="*/ 0 w 68"/>
                <a:gd name="T21" fmla="*/ 18 h 19"/>
                <a:gd name="T22" fmla="*/ 0 w 68"/>
                <a:gd name="T23" fmla="*/ 19 h 19"/>
                <a:gd name="T24" fmla="*/ 1 w 68"/>
                <a:gd name="T25" fmla="*/ 19 h 19"/>
                <a:gd name="T26" fmla="*/ 9 w 68"/>
                <a:gd name="T27" fmla="*/ 15 h 19"/>
                <a:gd name="T28" fmla="*/ 17 w 68"/>
                <a:gd name="T29" fmla="*/ 11 h 19"/>
                <a:gd name="T30" fmla="*/ 24 w 68"/>
                <a:gd name="T31" fmla="*/ 8 h 19"/>
                <a:gd name="T32" fmla="*/ 32 w 68"/>
                <a:gd name="T33" fmla="*/ 7 h 19"/>
                <a:gd name="T34" fmla="*/ 40 w 68"/>
                <a:gd name="T35" fmla="*/ 6 h 19"/>
                <a:gd name="T36" fmla="*/ 50 w 68"/>
                <a:gd name="T37" fmla="*/ 4 h 19"/>
                <a:gd name="T38" fmla="*/ 58 w 68"/>
                <a:gd name="T39" fmla="*/ 4 h 19"/>
                <a:gd name="T40" fmla="*/ 67 w 68"/>
                <a:gd name="T41" fmla="*/ 4 h 19"/>
                <a:gd name="T42" fmla="*/ 68 w 68"/>
                <a:gd name="T43" fmla="*/ 4 h 19"/>
                <a:gd name="T44" fmla="*/ 68 w 68"/>
                <a:gd name="T45" fmla="*/ 3 h 19"/>
                <a:gd name="T46" fmla="*/ 68 w 68"/>
                <a:gd name="T47" fmla="*/ 2 h 19"/>
                <a:gd name="T48" fmla="*/ 68 w 68"/>
                <a:gd name="T49" fmla="*/ 2 h 19"/>
                <a:gd name="T50" fmla="*/ 68 w 68"/>
                <a:gd name="T5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19">
                  <a:moveTo>
                    <a:pt x="68" y="2"/>
                  </a:moveTo>
                  <a:lnTo>
                    <a:pt x="59" y="1"/>
                  </a:lnTo>
                  <a:lnTo>
                    <a:pt x="50" y="0"/>
                  </a:lnTo>
                  <a:lnTo>
                    <a:pt x="40" y="0"/>
                  </a:lnTo>
                  <a:lnTo>
                    <a:pt x="32" y="0"/>
                  </a:lnTo>
                  <a:lnTo>
                    <a:pt x="24" y="1"/>
                  </a:lnTo>
                  <a:lnTo>
                    <a:pt x="16" y="4"/>
                  </a:lnTo>
                  <a:lnTo>
                    <a:pt x="9" y="9"/>
                  </a:lnTo>
                  <a:lnTo>
                    <a:pt x="1" y="15"/>
                  </a:lnTo>
                  <a:lnTo>
                    <a:pt x="0" y="16"/>
                  </a:lnTo>
                  <a:lnTo>
                    <a:pt x="0" y="18"/>
                  </a:lnTo>
                  <a:lnTo>
                    <a:pt x="0" y="19"/>
                  </a:lnTo>
                  <a:lnTo>
                    <a:pt x="1" y="19"/>
                  </a:lnTo>
                  <a:lnTo>
                    <a:pt x="9" y="15"/>
                  </a:lnTo>
                  <a:lnTo>
                    <a:pt x="17" y="11"/>
                  </a:lnTo>
                  <a:lnTo>
                    <a:pt x="24" y="8"/>
                  </a:lnTo>
                  <a:lnTo>
                    <a:pt x="32" y="7"/>
                  </a:lnTo>
                  <a:lnTo>
                    <a:pt x="40" y="6"/>
                  </a:lnTo>
                  <a:lnTo>
                    <a:pt x="50" y="4"/>
                  </a:lnTo>
                  <a:lnTo>
                    <a:pt x="58" y="4"/>
                  </a:lnTo>
                  <a:lnTo>
                    <a:pt x="67" y="4"/>
                  </a:lnTo>
                  <a:lnTo>
                    <a:pt x="68" y="4"/>
                  </a:lnTo>
                  <a:lnTo>
                    <a:pt x="68" y="3"/>
                  </a:lnTo>
                  <a:lnTo>
                    <a:pt x="68" y="2"/>
                  </a:lnTo>
                  <a:lnTo>
                    <a:pt x="68" y="2"/>
                  </a:lnTo>
                  <a:lnTo>
                    <a:pt x="6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7" name="Freeform 327"/>
            <p:cNvSpPr>
              <a:spLocks/>
            </p:cNvSpPr>
            <p:nvPr/>
          </p:nvSpPr>
          <p:spPr bwMode="auto">
            <a:xfrm>
              <a:off x="803" y="3555"/>
              <a:ext cx="82" cy="71"/>
            </a:xfrm>
            <a:custGeom>
              <a:avLst/>
              <a:gdLst>
                <a:gd name="T0" fmla="*/ 163 w 165"/>
                <a:gd name="T1" fmla="*/ 4 h 142"/>
                <a:gd name="T2" fmla="*/ 153 w 165"/>
                <a:gd name="T3" fmla="*/ 0 h 142"/>
                <a:gd name="T4" fmla="*/ 145 w 165"/>
                <a:gd name="T5" fmla="*/ 0 h 142"/>
                <a:gd name="T6" fmla="*/ 138 w 165"/>
                <a:gd name="T7" fmla="*/ 3 h 142"/>
                <a:gd name="T8" fmla="*/ 132 w 165"/>
                <a:gd name="T9" fmla="*/ 6 h 142"/>
                <a:gd name="T10" fmla="*/ 127 w 165"/>
                <a:gd name="T11" fmla="*/ 11 h 142"/>
                <a:gd name="T12" fmla="*/ 122 w 165"/>
                <a:gd name="T13" fmla="*/ 18 h 142"/>
                <a:gd name="T14" fmla="*/ 116 w 165"/>
                <a:gd name="T15" fmla="*/ 25 h 142"/>
                <a:gd name="T16" fmla="*/ 109 w 165"/>
                <a:gd name="T17" fmla="*/ 31 h 142"/>
                <a:gd name="T18" fmla="*/ 102 w 165"/>
                <a:gd name="T19" fmla="*/ 37 h 142"/>
                <a:gd name="T20" fmla="*/ 97 w 165"/>
                <a:gd name="T21" fmla="*/ 44 h 142"/>
                <a:gd name="T22" fmla="*/ 91 w 165"/>
                <a:gd name="T23" fmla="*/ 51 h 142"/>
                <a:gd name="T24" fmla="*/ 85 w 165"/>
                <a:gd name="T25" fmla="*/ 58 h 142"/>
                <a:gd name="T26" fmla="*/ 78 w 165"/>
                <a:gd name="T27" fmla="*/ 65 h 142"/>
                <a:gd name="T28" fmla="*/ 72 w 165"/>
                <a:gd name="T29" fmla="*/ 71 h 142"/>
                <a:gd name="T30" fmla="*/ 67 w 165"/>
                <a:gd name="T31" fmla="*/ 78 h 142"/>
                <a:gd name="T32" fmla="*/ 60 w 165"/>
                <a:gd name="T33" fmla="*/ 84 h 142"/>
                <a:gd name="T34" fmla="*/ 53 w 165"/>
                <a:gd name="T35" fmla="*/ 91 h 142"/>
                <a:gd name="T36" fmla="*/ 46 w 165"/>
                <a:gd name="T37" fmla="*/ 98 h 142"/>
                <a:gd name="T38" fmla="*/ 38 w 165"/>
                <a:gd name="T39" fmla="*/ 105 h 142"/>
                <a:gd name="T40" fmla="*/ 31 w 165"/>
                <a:gd name="T41" fmla="*/ 112 h 142"/>
                <a:gd name="T42" fmla="*/ 23 w 165"/>
                <a:gd name="T43" fmla="*/ 119 h 142"/>
                <a:gd name="T44" fmla="*/ 15 w 165"/>
                <a:gd name="T45" fmla="*/ 126 h 142"/>
                <a:gd name="T46" fmla="*/ 8 w 165"/>
                <a:gd name="T47" fmla="*/ 133 h 142"/>
                <a:gd name="T48" fmla="*/ 0 w 165"/>
                <a:gd name="T49" fmla="*/ 140 h 142"/>
                <a:gd name="T50" fmla="*/ 0 w 165"/>
                <a:gd name="T51" fmla="*/ 141 h 142"/>
                <a:gd name="T52" fmla="*/ 2 w 165"/>
                <a:gd name="T53" fmla="*/ 141 h 142"/>
                <a:gd name="T54" fmla="*/ 4 w 165"/>
                <a:gd name="T55" fmla="*/ 142 h 142"/>
                <a:gd name="T56" fmla="*/ 6 w 165"/>
                <a:gd name="T57" fmla="*/ 142 h 142"/>
                <a:gd name="T58" fmla="*/ 14 w 165"/>
                <a:gd name="T59" fmla="*/ 136 h 142"/>
                <a:gd name="T60" fmla="*/ 22 w 165"/>
                <a:gd name="T61" fmla="*/ 129 h 142"/>
                <a:gd name="T62" fmla="*/ 30 w 165"/>
                <a:gd name="T63" fmla="*/ 122 h 142"/>
                <a:gd name="T64" fmla="*/ 38 w 165"/>
                <a:gd name="T65" fmla="*/ 117 h 142"/>
                <a:gd name="T66" fmla="*/ 46 w 165"/>
                <a:gd name="T67" fmla="*/ 110 h 142"/>
                <a:gd name="T68" fmla="*/ 54 w 165"/>
                <a:gd name="T69" fmla="*/ 103 h 142"/>
                <a:gd name="T70" fmla="*/ 62 w 165"/>
                <a:gd name="T71" fmla="*/ 95 h 142"/>
                <a:gd name="T72" fmla="*/ 69 w 165"/>
                <a:gd name="T73" fmla="*/ 88 h 142"/>
                <a:gd name="T74" fmla="*/ 77 w 165"/>
                <a:gd name="T75" fmla="*/ 79 h 142"/>
                <a:gd name="T76" fmla="*/ 87 w 165"/>
                <a:gd name="T77" fmla="*/ 66 h 142"/>
                <a:gd name="T78" fmla="*/ 99 w 165"/>
                <a:gd name="T79" fmla="*/ 51 h 142"/>
                <a:gd name="T80" fmla="*/ 112 w 165"/>
                <a:gd name="T81" fmla="*/ 36 h 142"/>
                <a:gd name="T82" fmla="*/ 125 w 165"/>
                <a:gd name="T83" fmla="*/ 22 h 142"/>
                <a:gd name="T84" fmla="*/ 138 w 165"/>
                <a:gd name="T85" fmla="*/ 11 h 142"/>
                <a:gd name="T86" fmla="*/ 151 w 165"/>
                <a:gd name="T87" fmla="*/ 5 h 142"/>
                <a:gd name="T88" fmla="*/ 162 w 165"/>
                <a:gd name="T89" fmla="*/ 5 h 142"/>
                <a:gd name="T90" fmla="*/ 162 w 165"/>
                <a:gd name="T91" fmla="*/ 5 h 142"/>
                <a:gd name="T92" fmla="*/ 163 w 165"/>
                <a:gd name="T93" fmla="*/ 5 h 142"/>
                <a:gd name="T94" fmla="*/ 165 w 165"/>
                <a:gd name="T95" fmla="*/ 5 h 142"/>
                <a:gd name="T96" fmla="*/ 163 w 165"/>
                <a:gd name="T97" fmla="*/ 4 h 142"/>
                <a:gd name="T98" fmla="*/ 163 w 165"/>
                <a:gd name="T99"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 h="142">
                  <a:moveTo>
                    <a:pt x="163" y="4"/>
                  </a:moveTo>
                  <a:lnTo>
                    <a:pt x="153" y="0"/>
                  </a:lnTo>
                  <a:lnTo>
                    <a:pt x="145" y="0"/>
                  </a:lnTo>
                  <a:lnTo>
                    <a:pt x="138" y="3"/>
                  </a:lnTo>
                  <a:lnTo>
                    <a:pt x="132" y="6"/>
                  </a:lnTo>
                  <a:lnTo>
                    <a:pt x="127" y="11"/>
                  </a:lnTo>
                  <a:lnTo>
                    <a:pt x="122" y="18"/>
                  </a:lnTo>
                  <a:lnTo>
                    <a:pt x="116" y="25"/>
                  </a:lnTo>
                  <a:lnTo>
                    <a:pt x="109" y="31"/>
                  </a:lnTo>
                  <a:lnTo>
                    <a:pt x="102" y="37"/>
                  </a:lnTo>
                  <a:lnTo>
                    <a:pt x="97" y="44"/>
                  </a:lnTo>
                  <a:lnTo>
                    <a:pt x="91" y="51"/>
                  </a:lnTo>
                  <a:lnTo>
                    <a:pt x="85" y="58"/>
                  </a:lnTo>
                  <a:lnTo>
                    <a:pt x="78" y="65"/>
                  </a:lnTo>
                  <a:lnTo>
                    <a:pt x="72" y="71"/>
                  </a:lnTo>
                  <a:lnTo>
                    <a:pt x="67" y="78"/>
                  </a:lnTo>
                  <a:lnTo>
                    <a:pt x="60" y="84"/>
                  </a:lnTo>
                  <a:lnTo>
                    <a:pt x="53" y="91"/>
                  </a:lnTo>
                  <a:lnTo>
                    <a:pt x="46" y="98"/>
                  </a:lnTo>
                  <a:lnTo>
                    <a:pt x="38" y="105"/>
                  </a:lnTo>
                  <a:lnTo>
                    <a:pt x="31" y="112"/>
                  </a:lnTo>
                  <a:lnTo>
                    <a:pt x="23" y="119"/>
                  </a:lnTo>
                  <a:lnTo>
                    <a:pt x="15" y="126"/>
                  </a:lnTo>
                  <a:lnTo>
                    <a:pt x="8" y="133"/>
                  </a:lnTo>
                  <a:lnTo>
                    <a:pt x="0" y="140"/>
                  </a:lnTo>
                  <a:lnTo>
                    <a:pt x="0" y="141"/>
                  </a:lnTo>
                  <a:lnTo>
                    <a:pt x="2" y="141"/>
                  </a:lnTo>
                  <a:lnTo>
                    <a:pt x="4" y="142"/>
                  </a:lnTo>
                  <a:lnTo>
                    <a:pt x="6" y="142"/>
                  </a:lnTo>
                  <a:lnTo>
                    <a:pt x="14" y="136"/>
                  </a:lnTo>
                  <a:lnTo>
                    <a:pt x="22" y="129"/>
                  </a:lnTo>
                  <a:lnTo>
                    <a:pt x="30" y="122"/>
                  </a:lnTo>
                  <a:lnTo>
                    <a:pt x="38" y="117"/>
                  </a:lnTo>
                  <a:lnTo>
                    <a:pt x="46" y="110"/>
                  </a:lnTo>
                  <a:lnTo>
                    <a:pt x="54" y="103"/>
                  </a:lnTo>
                  <a:lnTo>
                    <a:pt x="62" y="95"/>
                  </a:lnTo>
                  <a:lnTo>
                    <a:pt x="69" y="88"/>
                  </a:lnTo>
                  <a:lnTo>
                    <a:pt x="77" y="79"/>
                  </a:lnTo>
                  <a:lnTo>
                    <a:pt x="87" y="66"/>
                  </a:lnTo>
                  <a:lnTo>
                    <a:pt x="99" y="51"/>
                  </a:lnTo>
                  <a:lnTo>
                    <a:pt x="112" y="36"/>
                  </a:lnTo>
                  <a:lnTo>
                    <a:pt x="125" y="22"/>
                  </a:lnTo>
                  <a:lnTo>
                    <a:pt x="138" y="11"/>
                  </a:lnTo>
                  <a:lnTo>
                    <a:pt x="151" y="5"/>
                  </a:lnTo>
                  <a:lnTo>
                    <a:pt x="162" y="5"/>
                  </a:lnTo>
                  <a:lnTo>
                    <a:pt x="162" y="5"/>
                  </a:lnTo>
                  <a:lnTo>
                    <a:pt x="163" y="5"/>
                  </a:lnTo>
                  <a:lnTo>
                    <a:pt x="165" y="5"/>
                  </a:lnTo>
                  <a:lnTo>
                    <a:pt x="163" y="4"/>
                  </a:lnTo>
                  <a:lnTo>
                    <a:pt x="16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8" name="Freeform 328"/>
            <p:cNvSpPr>
              <a:spLocks/>
            </p:cNvSpPr>
            <p:nvPr/>
          </p:nvSpPr>
          <p:spPr bwMode="auto">
            <a:xfrm>
              <a:off x="891" y="3557"/>
              <a:ext cx="86" cy="69"/>
            </a:xfrm>
            <a:custGeom>
              <a:avLst/>
              <a:gdLst>
                <a:gd name="T0" fmla="*/ 0 w 172"/>
                <a:gd name="T1" fmla="*/ 1 h 138"/>
                <a:gd name="T2" fmla="*/ 13 w 172"/>
                <a:gd name="T3" fmla="*/ 6 h 138"/>
                <a:gd name="T4" fmla="*/ 24 w 172"/>
                <a:gd name="T5" fmla="*/ 11 h 138"/>
                <a:gd name="T6" fmla="*/ 36 w 172"/>
                <a:gd name="T7" fmla="*/ 17 h 138"/>
                <a:gd name="T8" fmla="*/ 47 w 172"/>
                <a:gd name="T9" fmla="*/ 23 h 138"/>
                <a:gd name="T10" fmla="*/ 58 w 172"/>
                <a:gd name="T11" fmla="*/ 30 h 138"/>
                <a:gd name="T12" fmla="*/ 69 w 172"/>
                <a:gd name="T13" fmla="*/ 36 h 138"/>
                <a:gd name="T14" fmla="*/ 80 w 172"/>
                <a:gd name="T15" fmla="*/ 42 h 138"/>
                <a:gd name="T16" fmla="*/ 91 w 172"/>
                <a:gd name="T17" fmla="*/ 48 h 138"/>
                <a:gd name="T18" fmla="*/ 97 w 172"/>
                <a:gd name="T19" fmla="*/ 52 h 138"/>
                <a:gd name="T20" fmla="*/ 103 w 172"/>
                <a:gd name="T21" fmla="*/ 56 h 138"/>
                <a:gd name="T22" fmla="*/ 107 w 172"/>
                <a:gd name="T23" fmla="*/ 61 h 138"/>
                <a:gd name="T24" fmla="*/ 112 w 172"/>
                <a:gd name="T25" fmla="*/ 67 h 138"/>
                <a:gd name="T26" fmla="*/ 115 w 172"/>
                <a:gd name="T27" fmla="*/ 72 h 138"/>
                <a:gd name="T28" fmla="*/ 120 w 172"/>
                <a:gd name="T29" fmla="*/ 78 h 138"/>
                <a:gd name="T30" fmla="*/ 123 w 172"/>
                <a:gd name="T31" fmla="*/ 83 h 138"/>
                <a:gd name="T32" fmla="*/ 128 w 172"/>
                <a:gd name="T33" fmla="*/ 89 h 138"/>
                <a:gd name="T34" fmla="*/ 134 w 172"/>
                <a:gd name="T35" fmla="*/ 94 h 138"/>
                <a:gd name="T36" fmla="*/ 139 w 172"/>
                <a:gd name="T37" fmla="*/ 101 h 138"/>
                <a:gd name="T38" fmla="*/ 144 w 172"/>
                <a:gd name="T39" fmla="*/ 107 h 138"/>
                <a:gd name="T40" fmla="*/ 150 w 172"/>
                <a:gd name="T41" fmla="*/ 113 h 138"/>
                <a:gd name="T42" fmla="*/ 154 w 172"/>
                <a:gd name="T43" fmla="*/ 118 h 138"/>
                <a:gd name="T44" fmla="*/ 160 w 172"/>
                <a:gd name="T45" fmla="*/ 125 h 138"/>
                <a:gd name="T46" fmla="*/ 165 w 172"/>
                <a:gd name="T47" fmla="*/ 131 h 138"/>
                <a:gd name="T48" fmla="*/ 171 w 172"/>
                <a:gd name="T49" fmla="*/ 138 h 138"/>
                <a:gd name="T50" fmla="*/ 172 w 172"/>
                <a:gd name="T51" fmla="*/ 138 h 138"/>
                <a:gd name="T52" fmla="*/ 172 w 172"/>
                <a:gd name="T53" fmla="*/ 137 h 138"/>
                <a:gd name="T54" fmla="*/ 172 w 172"/>
                <a:gd name="T55" fmla="*/ 136 h 138"/>
                <a:gd name="T56" fmla="*/ 172 w 172"/>
                <a:gd name="T57" fmla="*/ 136 h 138"/>
                <a:gd name="T58" fmla="*/ 164 w 172"/>
                <a:gd name="T59" fmla="*/ 124 h 138"/>
                <a:gd name="T60" fmla="*/ 156 w 172"/>
                <a:gd name="T61" fmla="*/ 113 h 138"/>
                <a:gd name="T62" fmla="*/ 148 w 172"/>
                <a:gd name="T63" fmla="*/ 101 h 138"/>
                <a:gd name="T64" fmla="*/ 138 w 172"/>
                <a:gd name="T65" fmla="*/ 90 h 138"/>
                <a:gd name="T66" fmla="*/ 129 w 172"/>
                <a:gd name="T67" fmla="*/ 78 h 138"/>
                <a:gd name="T68" fmla="*/ 120 w 172"/>
                <a:gd name="T69" fmla="*/ 68 h 138"/>
                <a:gd name="T70" fmla="*/ 111 w 172"/>
                <a:gd name="T71" fmla="*/ 59 h 138"/>
                <a:gd name="T72" fmla="*/ 100 w 172"/>
                <a:gd name="T73" fmla="*/ 49 h 138"/>
                <a:gd name="T74" fmla="*/ 89 w 172"/>
                <a:gd name="T75" fmla="*/ 41 h 138"/>
                <a:gd name="T76" fmla="*/ 77 w 172"/>
                <a:gd name="T77" fmla="*/ 33 h 138"/>
                <a:gd name="T78" fmla="*/ 65 w 172"/>
                <a:gd name="T79" fmla="*/ 26 h 138"/>
                <a:gd name="T80" fmla="*/ 52 w 172"/>
                <a:gd name="T81" fmla="*/ 21 h 138"/>
                <a:gd name="T82" fmla="*/ 39 w 172"/>
                <a:gd name="T83" fmla="*/ 15 h 138"/>
                <a:gd name="T84" fmla="*/ 27 w 172"/>
                <a:gd name="T85" fmla="*/ 9 h 138"/>
                <a:gd name="T86" fmla="*/ 13 w 172"/>
                <a:gd name="T87" fmla="*/ 4 h 138"/>
                <a:gd name="T88" fmla="*/ 0 w 172"/>
                <a:gd name="T89" fmla="*/ 0 h 138"/>
                <a:gd name="T90" fmla="*/ 0 w 172"/>
                <a:gd name="T91" fmla="*/ 0 h 138"/>
                <a:gd name="T92" fmla="*/ 0 w 172"/>
                <a:gd name="T93" fmla="*/ 0 h 138"/>
                <a:gd name="T94" fmla="*/ 0 w 172"/>
                <a:gd name="T95" fmla="*/ 1 h 138"/>
                <a:gd name="T96" fmla="*/ 0 w 172"/>
                <a:gd name="T97" fmla="*/ 1 h 138"/>
                <a:gd name="T98" fmla="*/ 0 w 172"/>
                <a:gd name="T99"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138">
                  <a:moveTo>
                    <a:pt x="0" y="1"/>
                  </a:moveTo>
                  <a:lnTo>
                    <a:pt x="13" y="6"/>
                  </a:lnTo>
                  <a:lnTo>
                    <a:pt x="24" y="11"/>
                  </a:lnTo>
                  <a:lnTo>
                    <a:pt x="36" y="17"/>
                  </a:lnTo>
                  <a:lnTo>
                    <a:pt x="47" y="23"/>
                  </a:lnTo>
                  <a:lnTo>
                    <a:pt x="58" y="30"/>
                  </a:lnTo>
                  <a:lnTo>
                    <a:pt x="69" y="36"/>
                  </a:lnTo>
                  <a:lnTo>
                    <a:pt x="80" y="42"/>
                  </a:lnTo>
                  <a:lnTo>
                    <a:pt x="91" y="48"/>
                  </a:lnTo>
                  <a:lnTo>
                    <a:pt x="97" y="52"/>
                  </a:lnTo>
                  <a:lnTo>
                    <a:pt x="103" y="56"/>
                  </a:lnTo>
                  <a:lnTo>
                    <a:pt x="107" y="61"/>
                  </a:lnTo>
                  <a:lnTo>
                    <a:pt x="112" y="67"/>
                  </a:lnTo>
                  <a:lnTo>
                    <a:pt x="115" y="72"/>
                  </a:lnTo>
                  <a:lnTo>
                    <a:pt x="120" y="78"/>
                  </a:lnTo>
                  <a:lnTo>
                    <a:pt x="123" y="83"/>
                  </a:lnTo>
                  <a:lnTo>
                    <a:pt x="128" y="89"/>
                  </a:lnTo>
                  <a:lnTo>
                    <a:pt x="134" y="94"/>
                  </a:lnTo>
                  <a:lnTo>
                    <a:pt x="139" y="101"/>
                  </a:lnTo>
                  <a:lnTo>
                    <a:pt x="144" y="107"/>
                  </a:lnTo>
                  <a:lnTo>
                    <a:pt x="150" y="113"/>
                  </a:lnTo>
                  <a:lnTo>
                    <a:pt x="154" y="118"/>
                  </a:lnTo>
                  <a:lnTo>
                    <a:pt x="160" y="125"/>
                  </a:lnTo>
                  <a:lnTo>
                    <a:pt x="165" y="131"/>
                  </a:lnTo>
                  <a:lnTo>
                    <a:pt x="171" y="138"/>
                  </a:lnTo>
                  <a:lnTo>
                    <a:pt x="172" y="138"/>
                  </a:lnTo>
                  <a:lnTo>
                    <a:pt x="172" y="137"/>
                  </a:lnTo>
                  <a:lnTo>
                    <a:pt x="172" y="136"/>
                  </a:lnTo>
                  <a:lnTo>
                    <a:pt x="172" y="136"/>
                  </a:lnTo>
                  <a:lnTo>
                    <a:pt x="164" y="124"/>
                  </a:lnTo>
                  <a:lnTo>
                    <a:pt x="156" y="113"/>
                  </a:lnTo>
                  <a:lnTo>
                    <a:pt x="148" y="101"/>
                  </a:lnTo>
                  <a:lnTo>
                    <a:pt x="138" y="90"/>
                  </a:lnTo>
                  <a:lnTo>
                    <a:pt x="129" y="78"/>
                  </a:lnTo>
                  <a:lnTo>
                    <a:pt x="120" y="68"/>
                  </a:lnTo>
                  <a:lnTo>
                    <a:pt x="111" y="59"/>
                  </a:lnTo>
                  <a:lnTo>
                    <a:pt x="100" y="49"/>
                  </a:lnTo>
                  <a:lnTo>
                    <a:pt x="89" y="41"/>
                  </a:lnTo>
                  <a:lnTo>
                    <a:pt x="77" y="33"/>
                  </a:lnTo>
                  <a:lnTo>
                    <a:pt x="65" y="26"/>
                  </a:lnTo>
                  <a:lnTo>
                    <a:pt x="52" y="21"/>
                  </a:lnTo>
                  <a:lnTo>
                    <a:pt x="39" y="15"/>
                  </a:lnTo>
                  <a:lnTo>
                    <a:pt x="27" y="9"/>
                  </a:lnTo>
                  <a:lnTo>
                    <a:pt x="13" y="4"/>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89" name="Freeform 329"/>
            <p:cNvSpPr>
              <a:spLocks/>
            </p:cNvSpPr>
            <p:nvPr/>
          </p:nvSpPr>
          <p:spPr bwMode="auto">
            <a:xfrm>
              <a:off x="886" y="3586"/>
              <a:ext cx="31" cy="85"/>
            </a:xfrm>
            <a:custGeom>
              <a:avLst/>
              <a:gdLst>
                <a:gd name="T0" fmla="*/ 0 w 61"/>
                <a:gd name="T1" fmla="*/ 5 h 171"/>
                <a:gd name="T2" fmla="*/ 8 w 61"/>
                <a:gd name="T3" fmla="*/ 13 h 171"/>
                <a:gd name="T4" fmla="*/ 15 w 61"/>
                <a:gd name="T5" fmla="*/ 21 h 171"/>
                <a:gd name="T6" fmla="*/ 23 w 61"/>
                <a:gd name="T7" fmla="*/ 30 h 171"/>
                <a:gd name="T8" fmla="*/ 31 w 61"/>
                <a:gd name="T9" fmla="*/ 38 h 171"/>
                <a:gd name="T10" fmla="*/ 38 w 61"/>
                <a:gd name="T11" fmla="*/ 46 h 171"/>
                <a:gd name="T12" fmla="*/ 44 w 61"/>
                <a:gd name="T13" fmla="*/ 56 h 171"/>
                <a:gd name="T14" fmla="*/ 49 w 61"/>
                <a:gd name="T15" fmla="*/ 66 h 171"/>
                <a:gd name="T16" fmla="*/ 54 w 61"/>
                <a:gd name="T17" fmla="*/ 76 h 171"/>
                <a:gd name="T18" fmla="*/ 56 w 61"/>
                <a:gd name="T19" fmla="*/ 98 h 171"/>
                <a:gd name="T20" fmla="*/ 52 w 61"/>
                <a:gd name="T21" fmla="*/ 122 h 171"/>
                <a:gd name="T22" fmla="*/ 46 w 61"/>
                <a:gd name="T23" fmla="*/ 148 h 171"/>
                <a:gd name="T24" fmla="*/ 42 w 61"/>
                <a:gd name="T25" fmla="*/ 171 h 171"/>
                <a:gd name="T26" fmla="*/ 42 w 61"/>
                <a:gd name="T27" fmla="*/ 171 h 171"/>
                <a:gd name="T28" fmla="*/ 45 w 61"/>
                <a:gd name="T29" fmla="*/ 171 h 171"/>
                <a:gd name="T30" fmla="*/ 46 w 61"/>
                <a:gd name="T31" fmla="*/ 170 h 171"/>
                <a:gd name="T32" fmla="*/ 46 w 61"/>
                <a:gd name="T33" fmla="*/ 170 h 171"/>
                <a:gd name="T34" fmla="*/ 49 w 61"/>
                <a:gd name="T35" fmla="*/ 148 h 171"/>
                <a:gd name="T36" fmla="*/ 56 w 61"/>
                <a:gd name="T37" fmla="*/ 125 h 171"/>
                <a:gd name="T38" fmla="*/ 61 w 61"/>
                <a:gd name="T39" fmla="*/ 103 h 171"/>
                <a:gd name="T40" fmla="*/ 61 w 61"/>
                <a:gd name="T41" fmla="*/ 81 h 171"/>
                <a:gd name="T42" fmla="*/ 57 w 61"/>
                <a:gd name="T43" fmla="*/ 68 h 171"/>
                <a:gd name="T44" fmla="*/ 52 w 61"/>
                <a:gd name="T45" fmla="*/ 58 h 171"/>
                <a:gd name="T46" fmla="*/ 46 w 61"/>
                <a:gd name="T47" fmla="*/ 48 h 171"/>
                <a:gd name="T48" fmla="*/ 38 w 61"/>
                <a:gd name="T49" fmla="*/ 37 h 171"/>
                <a:gd name="T50" fmla="*/ 30 w 61"/>
                <a:gd name="T51" fmla="*/ 28 h 171"/>
                <a:gd name="T52" fmla="*/ 21 w 61"/>
                <a:gd name="T53" fmla="*/ 19 h 171"/>
                <a:gd name="T54" fmla="*/ 13 w 61"/>
                <a:gd name="T55" fmla="*/ 10 h 171"/>
                <a:gd name="T56" fmla="*/ 4 w 61"/>
                <a:gd name="T57" fmla="*/ 0 h 171"/>
                <a:gd name="T58" fmla="*/ 3 w 61"/>
                <a:gd name="T59" fmla="*/ 0 h 171"/>
                <a:gd name="T60" fmla="*/ 1 w 61"/>
                <a:gd name="T61" fmla="*/ 2 h 171"/>
                <a:gd name="T62" fmla="*/ 0 w 61"/>
                <a:gd name="T63" fmla="*/ 3 h 171"/>
                <a:gd name="T64" fmla="*/ 0 w 61"/>
                <a:gd name="T65" fmla="*/ 5 h 171"/>
                <a:gd name="T66" fmla="*/ 0 w 61"/>
                <a:gd name="T67" fmla="*/ 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71">
                  <a:moveTo>
                    <a:pt x="0" y="5"/>
                  </a:moveTo>
                  <a:lnTo>
                    <a:pt x="8" y="13"/>
                  </a:lnTo>
                  <a:lnTo>
                    <a:pt x="15" y="21"/>
                  </a:lnTo>
                  <a:lnTo>
                    <a:pt x="23" y="30"/>
                  </a:lnTo>
                  <a:lnTo>
                    <a:pt x="31" y="38"/>
                  </a:lnTo>
                  <a:lnTo>
                    <a:pt x="38" y="46"/>
                  </a:lnTo>
                  <a:lnTo>
                    <a:pt x="44" y="56"/>
                  </a:lnTo>
                  <a:lnTo>
                    <a:pt x="49" y="66"/>
                  </a:lnTo>
                  <a:lnTo>
                    <a:pt x="54" y="76"/>
                  </a:lnTo>
                  <a:lnTo>
                    <a:pt x="56" y="98"/>
                  </a:lnTo>
                  <a:lnTo>
                    <a:pt x="52" y="122"/>
                  </a:lnTo>
                  <a:lnTo>
                    <a:pt x="46" y="148"/>
                  </a:lnTo>
                  <a:lnTo>
                    <a:pt x="42" y="171"/>
                  </a:lnTo>
                  <a:lnTo>
                    <a:pt x="42" y="171"/>
                  </a:lnTo>
                  <a:lnTo>
                    <a:pt x="45" y="171"/>
                  </a:lnTo>
                  <a:lnTo>
                    <a:pt x="46" y="170"/>
                  </a:lnTo>
                  <a:lnTo>
                    <a:pt x="46" y="170"/>
                  </a:lnTo>
                  <a:lnTo>
                    <a:pt x="49" y="148"/>
                  </a:lnTo>
                  <a:lnTo>
                    <a:pt x="56" y="125"/>
                  </a:lnTo>
                  <a:lnTo>
                    <a:pt x="61" y="103"/>
                  </a:lnTo>
                  <a:lnTo>
                    <a:pt x="61" y="81"/>
                  </a:lnTo>
                  <a:lnTo>
                    <a:pt x="57" y="68"/>
                  </a:lnTo>
                  <a:lnTo>
                    <a:pt x="52" y="58"/>
                  </a:lnTo>
                  <a:lnTo>
                    <a:pt x="46" y="48"/>
                  </a:lnTo>
                  <a:lnTo>
                    <a:pt x="38" y="37"/>
                  </a:lnTo>
                  <a:lnTo>
                    <a:pt x="30" y="28"/>
                  </a:lnTo>
                  <a:lnTo>
                    <a:pt x="21" y="19"/>
                  </a:lnTo>
                  <a:lnTo>
                    <a:pt x="13" y="10"/>
                  </a:lnTo>
                  <a:lnTo>
                    <a:pt x="4" y="0"/>
                  </a:lnTo>
                  <a:lnTo>
                    <a:pt x="3" y="0"/>
                  </a:lnTo>
                  <a:lnTo>
                    <a:pt x="1" y="2"/>
                  </a:lnTo>
                  <a:lnTo>
                    <a:pt x="0" y="3"/>
                  </a:lnTo>
                  <a:lnTo>
                    <a:pt x="0" y="5"/>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0" name="Freeform 330"/>
            <p:cNvSpPr>
              <a:spLocks/>
            </p:cNvSpPr>
            <p:nvPr/>
          </p:nvSpPr>
          <p:spPr bwMode="auto">
            <a:xfrm>
              <a:off x="894" y="3572"/>
              <a:ext cx="33" cy="92"/>
            </a:xfrm>
            <a:custGeom>
              <a:avLst/>
              <a:gdLst>
                <a:gd name="T0" fmla="*/ 0 w 66"/>
                <a:gd name="T1" fmla="*/ 3 h 184"/>
                <a:gd name="T2" fmla="*/ 10 w 66"/>
                <a:gd name="T3" fmla="*/ 14 h 184"/>
                <a:gd name="T4" fmla="*/ 23 w 66"/>
                <a:gd name="T5" fmla="*/ 25 h 184"/>
                <a:gd name="T6" fmla="*/ 33 w 66"/>
                <a:gd name="T7" fmla="*/ 35 h 184"/>
                <a:gd name="T8" fmla="*/ 44 w 66"/>
                <a:gd name="T9" fmla="*/ 47 h 184"/>
                <a:gd name="T10" fmla="*/ 53 w 66"/>
                <a:gd name="T11" fmla="*/ 60 h 184"/>
                <a:gd name="T12" fmla="*/ 59 w 66"/>
                <a:gd name="T13" fmla="*/ 72 h 184"/>
                <a:gd name="T14" fmla="*/ 61 w 66"/>
                <a:gd name="T15" fmla="*/ 87 h 184"/>
                <a:gd name="T16" fmla="*/ 59 w 66"/>
                <a:gd name="T17" fmla="*/ 103 h 184"/>
                <a:gd name="T18" fmla="*/ 55 w 66"/>
                <a:gd name="T19" fmla="*/ 113 h 184"/>
                <a:gd name="T20" fmla="*/ 52 w 66"/>
                <a:gd name="T21" fmla="*/ 122 h 184"/>
                <a:gd name="T22" fmla="*/ 48 w 66"/>
                <a:gd name="T23" fmla="*/ 130 h 184"/>
                <a:gd name="T24" fmla="*/ 46 w 66"/>
                <a:gd name="T25" fmla="*/ 139 h 184"/>
                <a:gd name="T26" fmla="*/ 44 w 66"/>
                <a:gd name="T27" fmla="*/ 151 h 184"/>
                <a:gd name="T28" fmla="*/ 43 w 66"/>
                <a:gd name="T29" fmla="*/ 161 h 184"/>
                <a:gd name="T30" fmla="*/ 41 w 66"/>
                <a:gd name="T31" fmla="*/ 171 h 184"/>
                <a:gd name="T32" fmla="*/ 41 w 66"/>
                <a:gd name="T33" fmla="*/ 183 h 184"/>
                <a:gd name="T34" fmla="*/ 41 w 66"/>
                <a:gd name="T35" fmla="*/ 183 h 184"/>
                <a:gd name="T36" fmla="*/ 43 w 66"/>
                <a:gd name="T37" fmla="*/ 184 h 184"/>
                <a:gd name="T38" fmla="*/ 43 w 66"/>
                <a:gd name="T39" fmla="*/ 184 h 184"/>
                <a:gd name="T40" fmla="*/ 43 w 66"/>
                <a:gd name="T41" fmla="*/ 184 h 184"/>
                <a:gd name="T42" fmla="*/ 45 w 66"/>
                <a:gd name="T43" fmla="*/ 164 h 184"/>
                <a:gd name="T44" fmla="*/ 50 w 66"/>
                <a:gd name="T45" fmla="*/ 145 h 184"/>
                <a:gd name="T46" fmla="*/ 55 w 66"/>
                <a:gd name="T47" fmla="*/ 126 h 184"/>
                <a:gd name="T48" fmla="*/ 62 w 66"/>
                <a:gd name="T49" fmla="*/ 108 h 184"/>
                <a:gd name="T50" fmla="*/ 65 w 66"/>
                <a:gd name="T51" fmla="*/ 99 h 184"/>
                <a:gd name="T52" fmla="*/ 66 w 66"/>
                <a:gd name="T53" fmla="*/ 91 h 184"/>
                <a:gd name="T54" fmla="*/ 66 w 66"/>
                <a:gd name="T55" fmla="*/ 82 h 184"/>
                <a:gd name="T56" fmla="*/ 63 w 66"/>
                <a:gd name="T57" fmla="*/ 73 h 184"/>
                <a:gd name="T58" fmla="*/ 60 w 66"/>
                <a:gd name="T59" fmla="*/ 62 h 184"/>
                <a:gd name="T60" fmla="*/ 54 w 66"/>
                <a:gd name="T61" fmla="*/ 52 h 184"/>
                <a:gd name="T62" fmla="*/ 46 w 66"/>
                <a:gd name="T63" fmla="*/ 41 h 184"/>
                <a:gd name="T64" fmla="*/ 37 w 66"/>
                <a:gd name="T65" fmla="*/ 33 h 184"/>
                <a:gd name="T66" fmla="*/ 28 w 66"/>
                <a:gd name="T67" fmla="*/ 24 h 184"/>
                <a:gd name="T68" fmla="*/ 18 w 66"/>
                <a:gd name="T69" fmla="*/ 16 h 184"/>
                <a:gd name="T70" fmla="*/ 9 w 66"/>
                <a:gd name="T71" fmla="*/ 8 h 184"/>
                <a:gd name="T72" fmla="*/ 0 w 66"/>
                <a:gd name="T73" fmla="*/ 0 h 184"/>
                <a:gd name="T74" fmla="*/ 0 w 66"/>
                <a:gd name="T75" fmla="*/ 0 h 184"/>
                <a:gd name="T76" fmla="*/ 0 w 66"/>
                <a:gd name="T77" fmla="*/ 1 h 184"/>
                <a:gd name="T78" fmla="*/ 0 w 66"/>
                <a:gd name="T79" fmla="*/ 2 h 184"/>
                <a:gd name="T80" fmla="*/ 0 w 66"/>
                <a:gd name="T81" fmla="*/ 3 h 184"/>
                <a:gd name="T82" fmla="*/ 0 w 66"/>
                <a:gd name="T83"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184">
                  <a:moveTo>
                    <a:pt x="0" y="3"/>
                  </a:moveTo>
                  <a:lnTo>
                    <a:pt x="10" y="14"/>
                  </a:lnTo>
                  <a:lnTo>
                    <a:pt x="23" y="25"/>
                  </a:lnTo>
                  <a:lnTo>
                    <a:pt x="33" y="35"/>
                  </a:lnTo>
                  <a:lnTo>
                    <a:pt x="44" y="47"/>
                  </a:lnTo>
                  <a:lnTo>
                    <a:pt x="53" y="60"/>
                  </a:lnTo>
                  <a:lnTo>
                    <a:pt x="59" y="72"/>
                  </a:lnTo>
                  <a:lnTo>
                    <a:pt x="61" y="87"/>
                  </a:lnTo>
                  <a:lnTo>
                    <a:pt x="59" y="103"/>
                  </a:lnTo>
                  <a:lnTo>
                    <a:pt x="55" y="113"/>
                  </a:lnTo>
                  <a:lnTo>
                    <a:pt x="52" y="122"/>
                  </a:lnTo>
                  <a:lnTo>
                    <a:pt x="48" y="130"/>
                  </a:lnTo>
                  <a:lnTo>
                    <a:pt x="46" y="139"/>
                  </a:lnTo>
                  <a:lnTo>
                    <a:pt x="44" y="151"/>
                  </a:lnTo>
                  <a:lnTo>
                    <a:pt x="43" y="161"/>
                  </a:lnTo>
                  <a:lnTo>
                    <a:pt x="41" y="171"/>
                  </a:lnTo>
                  <a:lnTo>
                    <a:pt x="41" y="183"/>
                  </a:lnTo>
                  <a:lnTo>
                    <a:pt x="41" y="183"/>
                  </a:lnTo>
                  <a:lnTo>
                    <a:pt x="43" y="184"/>
                  </a:lnTo>
                  <a:lnTo>
                    <a:pt x="43" y="184"/>
                  </a:lnTo>
                  <a:lnTo>
                    <a:pt x="43" y="184"/>
                  </a:lnTo>
                  <a:lnTo>
                    <a:pt x="45" y="164"/>
                  </a:lnTo>
                  <a:lnTo>
                    <a:pt x="50" y="145"/>
                  </a:lnTo>
                  <a:lnTo>
                    <a:pt x="55" y="126"/>
                  </a:lnTo>
                  <a:lnTo>
                    <a:pt x="62" y="108"/>
                  </a:lnTo>
                  <a:lnTo>
                    <a:pt x="65" y="99"/>
                  </a:lnTo>
                  <a:lnTo>
                    <a:pt x="66" y="91"/>
                  </a:lnTo>
                  <a:lnTo>
                    <a:pt x="66" y="82"/>
                  </a:lnTo>
                  <a:lnTo>
                    <a:pt x="63" y="73"/>
                  </a:lnTo>
                  <a:lnTo>
                    <a:pt x="60" y="62"/>
                  </a:lnTo>
                  <a:lnTo>
                    <a:pt x="54" y="52"/>
                  </a:lnTo>
                  <a:lnTo>
                    <a:pt x="46" y="41"/>
                  </a:lnTo>
                  <a:lnTo>
                    <a:pt x="37" y="33"/>
                  </a:lnTo>
                  <a:lnTo>
                    <a:pt x="28" y="24"/>
                  </a:lnTo>
                  <a:lnTo>
                    <a:pt x="18" y="16"/>
                  </a:lnTo>
                  <a:lnTo>
                    <a:pt x="9" y="8"/>
                  </a:lnTo>
                  <a:lnTo>
                    <a:pt x="0" y="0"/>
                  </a:lnTo>
                  <a:lnTo>
                    <a:pt x="0" y="0"/>
                  </a:lnTo>
                  <a:lnTo>
                    <a:pt x="0" y="1"/>
                  </a:lnTo>
                  <a:lnTo>
                    <a:pt x="0" y="2"/>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1" name="Freeform 331"/>
            <p:cNvSpPr>
              <a:spLocks/>
            </p:cNvSpPr>
            <p:nvPr/>
          </p:nvSpPr>
          <p:spPr bwMode="auto">
            <a:xfrm>
              <a:off x="906" y="3586"/>
              <a:ext cx="74" cy="43"/>
            </a:xfrm>
            <a:custGeom>
              <a:avLst/>
              <a:gdLst>
                <a:gd name="T0" fmla="*/ 2 w 147"/>
                <a:gd name="T1" fmla="*/ 2 h 85"/>
                <a:gd name="T2" fmla="*/ 13 w 147"/>
                <a:gd name="T3" fmla="*/ 8 h 85"/>
                <a:gd name="T4" fmla="*/ 23 w 147"/>
                <a:gd name="T5" fmla="*/ 15 h 85"/>
                <a:gd name="T6" fmla="*/ 32 w 147"/>
                <a:gd name="T7" fmla="*/ 21 h 85"/>
                <a:gd name="T8" fmla="*/ 43 w 147"/>
                <a:gd name="T9" fmla="*/ 28 h 85"/>
                <a:gd name="T10" fmla="*/ 51 w 147"/>
                <a:gd name="T11" fmla="*/ 35 h 85"/>
                <a:gd name="T12" fmla="*/ 60 w 147"/>
                <a:gd name="T13" fmla="*/ 43 h 85"/>
                <a:gd name="T14" fmla="*/ 69 w 147"/>
                <a:gd name="T15" fmla="*/ 50 h 85"/>
                <a:gd name="T16" fmla="*/ 78 w 147"/>
                <a:gd name="T17" fmla="*/ 58 h 85"/>
                <a:gd name="T18" fmla="*/ 90 w 147"/>
                <a:gd name="T19" fmla="*/ 68 h 85"/>
                <a:gd name="T20" fmla="*/ 99 w 147"/>
                <a:gd name="T21" fmla="*/ 74 h 85"/>
                <a:gd name="T22" fmla="*/ 107 w 147"/>
                <a:gd name="T23" fmla="*/ 79 h 85"/>
                <a:gd name="T24" fmla="*/ 115 w 147"/>
                <a:gd name="T25" fmla="*/ 82 h 85"/>
                <a:gd name="T26" fmla="*/ 122 w 147"/>
                <a:gd name="T27" fmla="*/ 85 h 85"/>
                <a:gd name="T28" fmla="*/ 129 w 147"/>
                <a:gd name="T29" fmla="*/ 85 h 85"/>
                <a:gd name="T30" fmla="*/ 137 w 147"/>
                <a:gd name="T31" fmla="*/ 82 h 85"/>
                <a:gd name="T32" fmla="*/ 146 w 147"/>
                <a:gd name="T33" fmla="*/ 80 h 85"/>
                <a:gd name="T34" fmla="*/ 147 w 147"/>
                <a:gd name="T35" fmla="*/ 79 h 85"/>
                <a:gd name="T36" fmla="*/ 146 w 147"/>
                <a:gd name="T37" fmla="*/ 77 h 85"/>
                <a:gd name="T38" fmla="*/ 144 w 147"/>
                <a:gd name="T39" fmla="*/ 76 h 85"/>
                <a:gd name="T40" fmla="*/ 143 w 147"/>
                <a:gd name="T41" fmla="*/ 76 h 85"/>
                <a:gd name="T42" fmla="*/ 133 w 147"/>
                <a:gd name="T43" fmla="*/ 79 h 85"/>
                <a:gd name="T44" fmla="*/ 122 w 147"/>
                <a:gd name="T45" fmla="*/ 78 h 85"/>
                <a:gd name="T46" fmla="*/ 112 w 147"/>
                <a:gd name="T47" fmla="*/ 74 h 85"/>
                <a:gd name="T48" fmla="*/ 100 w 147"/>
                <a:gd name="T49" fmla="*/ 68 h 85"/>
                <a:gd name="T50" fmla="*/ 89 w 147"/>
                <a:gd name="T51" fmla="*/ 59 h 85"/>
                <a:gd name="T52" fmla="*/ 78 w 147"/>
                <a:gd name="T53" fmla="*/ 50 h 85"/>
                <a:gd name="T54" fmla="*/ 68 w 147"/>
                <a:gd name="T55" fmla="*/ 41 h 85"/>
                <a:gd name="T56" fmla="*/ 58 w 147"/>
                <a:gd name="T57" fmla="*/ 32 h 85"/>
                <a:gd name="T58" fmla="*/ 52 w 147"/>
                <a:gd name="T59" fmla="*/ 27 h 85"/>
                <a:gd name="T60" fmla="*/ 45 w 147"/>
                <a:gd name="T61" fmla="*/ 23 h 85"/>
                <a:gd name="T62" fmla="*/ 38 w 147"/>
                <a:gd name="T63" fmla="*/ 18 h 85"/>
                <a:gd name="T64" fmla="*/ 30 w 147"/>
                <a:gd name="T65" fmla="*/ 13 h 85"/>
                <a:gd name="T66" fmla="*/ 23 w 147"/>
                <a:gd name="T67" fmla="*/ 10 h 85"/>
                <a:gd name="T68" fmla="*/ 15 w 147"/>
                <a:gd name="T69" fmla="*/ 6 h 85"/>
                <a:gd name="T70" fmla="*/ 8 w 147"/>
                <a:gd name="T71" fmla="*/ 3 h 85"/>
                <a:gd name="T72" fmla="*/ 1 w 147"/>
                <a:gd name="T73" fmla="*/ 0 h 85"/>
                <a:gd name="T74" fmla="*/ 0 w 147"/>
                <a:gd name="T75" fmla="*/ 0 h 85"/>
                <a:gd name="T76" fmla="*/ 0 w 147"/>
                <a:gd name="T77" fmla="*/ 1 h 85"/>
                <a:gd name="T78" fmla="*/ 1 w 147"/>
                <a:gd name="T79" fmla="*/ 2 h 85"/>
                <a:gd name="T80" fmla="*/ 2 w 147"/>
                <a:gd name="T81" fmla="*/ 2 h 85"/>
                <a:gd name="T82" fmla="*/ 2 w 147"/>
                <a:gd name="T83"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 h="85">
                  <a:moveTo>
                    <a:pt x="2" y="2"/>
                  </a:moveTo>
                  <a:lnTo>
                    <a:pt x="13" y="8"/>
                  </a:lnTo>
                  <a:lnTo>
                    <a:pt x="23" y="15"/>
                  </a:lnTo>
                  <a:lnTo>
                    <a:pt x="32" y="21"/>
                  </a:lnTo>
                  <a:lnTo>
                    <a:pt x="43" y="28"/>
                  </a:lnTo>
                  <a:lnTo>
                    <a:pt x="51" y="35"/>
                  </a:lnTo>
                  <a:lnTo>
                    <a:pt x="60" y="43"/>
                  </a:lnTo>
                  <a:lnTo>
                    <a:pt x="69" y="50"/>
                  </a:lnTo>
                  <a:lnTo>
                    <a:pt x="78" y="58"/>
                  </a:lnTo>
                  <a:lnTo>
                    <a:pt x="90" y="68"/>
                  </a:lnTo>
                  <a:lnTo>
                    <a:pt x="99" y="74"/>
                  </a:lnTo>
                  <a:lnTo>
                    <a:pt x="107" y="79"/>
                  </a:lnTo>
                  <a:lnTo>
                    <a:pt x="115" y="82"/>
                  </a:lnTo>
                  <a:lnTo>
                    <a:pt x="122" y="85"/>
                  </a:lnTo>
                  <a:lnTo>
                    <a:pt x="129" y="85"/>
                  </a:lnTo>
                  <a:lnTo>
                    <a:pt x="137" y="82"/>
                  </a:lnTo>
                  <a:lnTo>
                    <a:pt x="146" y="80"/>
                  </a:lnTo>
                  <a:lnTo>
                    <a:pt x="147" y="79"/>
                  </a:lnTo>
                  <a:lnTo>
                    <a:pt x="146" y="77"/>
                  </a:lnTo>
                  <a:lnTo>
                    <a:pt x="144" y="76"/>
                  </a:lnTo>
                  <a:lnTo>
                    <a:pt x="143" y="76"/>
                  </a:lnTo>
                  <a:lnTo>
                    <a:pt x="133" y="79"/>
                  </a:lnTo>
                  <a:lnTo>
                    <a:pt x="122" y="78"/>
                  </a:lnTo>
                  <a:lnTo>
                    <a:pt x="112" y="74"/>
                  </a:lnTo>
                  <a:lnTo>
                    <a:pt x="100" y="68"/>
                  </a:lnTo>
                  <a:lnTo>
                    <a:pt x="89" y="59"/>
                  </a:lnTo>
                  <a:lnTo>
                    <a:pt x="78" y="50"/>
                  </a:lnTo>
                  <a:lnTo>
                    <a:pt x="68" y="41"/>
                  </a:lnTo>
                  <a:lnTo>
                    <a:pt x="58" y="32"/>
                  </a:lnTo>
                  <a:lnTo>
                    <a:pt x="52" y="27"/>
                  </a:lnTo>
                  <a:lnTo>
                    <a:pt x="45" y="23"/>
                  </a:lnTo>
                  <a:lnTo>
                    <a:pt x="38" y="18"/>
                  </a:lnTo>
                  <a:lnTo>
                    <a:pt x="30" y="13"/>
                  </a:lnTo>
                  <a:lnTo>
                    <a:pt x="23" y="10"/>
                  </a:lnTo>
                  <a:lnTo>
                    <a:pt x="15" y="6"/>
                  </a:lnTo>
                  <a:lnTo>
                    <a:pt x="8" y="3"/>
                  </a:lnTo>
                  <a:lnTo>
                    <a:pt x="1" y="0"/>
                  </a:lnTo>
                  <a:lnTo>
                    <a:pt x="0" y="0"/>
                  </a:lnTo>
                  <a:lnTo>
                    <a:pt x="0" y="1"/>
                  </a:lnTo>
                  <a:lnTo>
                    <a:pt x="1" y="2"/>
                  </a:lnTo>
                  <a:lnTo>
                    <a:pt x="2" y="2"/>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2" name="Freeform 332"/>
            <p:cNvSpPr>
              <a:spLocks/>
            </p:cNvSpPr>
            <p:nvPr/>
          </p:nvSpPr>
          <p:spPr bwMode="auto">
            <a:xfrm>
              <a:off x="994" y="3620"/>
              <a:ext cx="35" cy="39"/>
            </a:xfrm>
            <a:custGeom>
              <a:avLst/>
              <a:gdLst>
                <a:gd name="T0" fmla="*/ 23 w 71"/>
                <a:gd name="T1" fmla="*/ 0 h 79"/>
                <a:gd name="T2" fmla="*/ 14 w 71"/>
                <a:gd name="T3" fmla="*/ 4 h 79"/>
                <a:gd name="T4" fmla="*/ 5 w 71"/>
                <a:gd name="T5" fmla="*/ 11 h 79"/>
                <a:gd name="T6" fmla="*/ 0 w 71"/>
                <a:gd name="T7" fmla="*/ 20 h 79"/>
                <a:gd name="T8" fmla="*/ 6 w 71"/>
                <a:gd name="T9" fmla="*/ 30 h 79"/>
                <a:gd name="T10" fmla="*/ 12 w 71"/>
                <a:gd name="T11" fmla="*/ 35 h 79"/>
                <a:gd name="T12" fmla="*/ 19 w 71"/>
                <a:gd name="T13" fmla="*/ 37 h 79"/>
                <a:gd name="T14" fmla="*/ 26 w 71"/>
                <a:gd name="T15" fmla="*/ 40 h 79"/>
                <a:gd name="T16" fmla="*/ 34 w 71"/>
                <a:gd name="T17" fmla="*/ 41 h 79"/>
                <a:gd name="T18" fmla="*/ 45 w 71"/>
                <a:gd name="T19" fmla="*/ 45 h 79"/>
                <a:gd name="T20" fmla="*/ 51 w 71"/>
                <a:gd name="T21" fmla="*/ 54 h 79"/>
                <a:gd name="T22" fmla="*/ 56 w 71"/>
                <a:gd name="T23" fmla="*/ 66 h 79"/>
                <a:gd name="T24" fmla="*/ 61 w 71"/>
                <a:gd name="T25" fmla="*/ 78 h 79"/>
                <a:gd name="T26" fmla="*/ 64 w 71"/>
                <a:gd name="T27" fmla="*/ 79 h 79"/>
                <a:gd name="T28" fmla="*/ 67 w 71"/>
                <a:gd name="T29" fmla="*/ 78 h 79"/>
                <a:gd name="T30" fmla="*/ 69 w 71"/>
                <a:gd name="T31" fmla="*/ 74 h 79"/>
                <a:gd name="T32" fmla="*/ 71 w 71"/>
                <a:gd name="T33" fmla="*/ 72 h 79"/>
                <a:gd name="T34" fmla="*/ 69 w 71"/>
                <a:gd name="T35" fmla="*/ 64 h 79"/>
                <a:gd name="T36" fmla="*/ 68 w 71"/>
                <a:gd name="T37" fmla="*/ 57 h 79"/>
                <a:gd name="T38" fmla="*/ 65 w 71"/>
                <a:gd name="T39" fmla="*/ 51 h 79"/>
                <a:gd name="T40" fmla="*/ 61 w 71"/>
                <a:gd name="T41" fmla="*/ 45 h 79"/>
                <a:gd name="T42" fmla="*/ 57 w 71"/>
                <a:gd name="T43" fmla="*/ 40 h 79"/>
                <a:gd name="T44" fmla="*/ 51 w 71"/>
                <a:gd name="T45" fmla="*/ 36 h 79"/>
                <a:gd name="T46" fmla="*/ 44 w 71"/>
                <a:gd name="T47" fmla="*/ 34 h 79"/>
                <a:gd name="T48" fmla="*/ 36 w 71"/>
                <a:gd name="T49" fmla="*/ 33 h 79"/>
                <a:gd name="T50" fmla="*/ 28 w 71"/>
                <a:gd name="T51" fmla="*/ 33 h 79"/>
                <a:gd name="T52" fmla="*/ 21 w 71"/>
                <a:gd name="T53" fmla="*/ 30 h 79"/>
                <a:gd name="T54" fmla="*/ 14 w 71"/>
                <a:gd name="T55" fmla="*/ 27 h 79"/>
                <a:gd name="T56" fmla="*/ 7 w 71"/>
                <a:gd name="T57" fmla="*/ 22 h 79"/>
                <a:gd name="T58" fmla="*/ 6 w 71"/>
                <a:gd name="T59" fmla="*/ 16 h 79"/>
                <a:gd name="T60" fmla="*/ 11 w 71"/>
                <a:gd name="T61" fmla="*/ 11 h 79"/>
                <a:gd name="T62" fmla="*/ 19 w 71"/>
                <a:gd name="T63" fmla="*/ 6 h 79"/>
                <a:gd name="T64" fmla="*/ 24 w 71"/>
                <a:gd name="T65" fmla="*/ 2 h 79"/>
                <a:gd name="T66" fmla="*/ 24 w 71"/>
                <a:gd name="T67" fmla="*/ 0 h 79"/>
                <a:gd name="T68" fmla="*/ 24 w 71"/>
                <a:gd name="T69" fmla="*/ 0 h 79"/>
                <a:gd name="T70" fmla="*/ 24 w 71"/>
                <a:gd name="T71" fmla="*/ 0 h 79"/>
                <a:gd name="T72" fmla="*/ 23 w 71"/>
                <a:gd name="T73" fmla="*/ 0 h 79"/>
                <a:gd name="T74" fmla="*/ 23 w 71"/>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9">
                  <a:moveTo>
                    <a:pt x="23" y="0"/>
                  </a:moveTo>
                  <a:lnTo>
                    <a:pt x="14" y="4"/>
                  </a:lnTo>
                  <a:lnTo>
                    <a:pt x="5" y="11"/>
                  </a:lnTo>
                  <a:lnTo>
                    <a:pt x="0" y="20"/>
                  </a:lnTo>
                  <a:lnTo>
                    <a:pt x="6" y="30"/>
                  </a:lnTo>
                  <a:lnTo>
                    <a:pt x="12" y="35"/>
                  </a:lnTo>
                  <a:lnTo>
                    <a:pt x="19" y="37"/>
                  </a:lnTo>
                  <a:lnTo>
                    <a:pt x="26" y="40"/>
                  </a:lnTo>
                  <a:lnTo>
                    <a:pt x="34" y="41"/>
                  </a:lnTo>
                  <a:lnTo>
                    <a:pt x="45" y="45"/>
                  </a:lnTo>
                  <a:lnTo>
                    <a:pt x="51" y="54"/>
                  </a:lnTo>
                  <a:lnTo>
                    <a:pt x="56" y="66"/>
                  </a:lnTo>
                  <a:lnTo>
                    <a:pt x="61" y="78"/>
                  </a:lnTo>
                  <a:lnTo>
                    <a:pt x="64" y="79"/>
                  </a:lnTo>
                  <a:lnTo>
                    <a:pt x="67" y="78"/>
                  </a:lnTo>
                  <a:lnTo>
                    <a:pt x="69" y="74"/>
                  </a:lnTo>
                  <a:lnTo>
                    <a:pt x="71" y="72"/>
                  </a:lnTo>
                  <a:lnTo>
                    <a:pt x="69" y="64"/>
                  </a:lnTo>
                  <a:lnTo>
                    <a:pt x="68" y="57"/>
                  </a:lnTo>
                  <a:lnTo>
                    <a:pt x="65" y="51"/>
                  </a:lnTo>
                  <a:lnTo>
                    <a:pt x="61" y="45"/>
                  </a:lnTo>
                  <a:lnTo>
                    <a:pt x="57" y="40"/>
                  </a:lnTo>
                  <a:lnTo>
                    <a:pt x="51" y="36"/>
                  </a:lnTo>
                  <a:lnTo>
                    <a:pt x="44" y="34"/>
                  </a:lnTo>
                  <a:lnTo>
                    <a:pt x="36" y="33"/>
                  </a:lnTo>
                  <a:lnTo>
                    <a:pt x="28" y="33"/>
                  </a:lnTo>
                  <a:lnTo>
                    <a:pt x="21" y="30"/>
                  </a:lnTo>
                  <a:lnTo>
                    <a:pt x="14" y="27"/>
                  </a:lnTo>
                  <a:lnTo>
                    <a:pt x="7" y="22"/>
                  </a:lnTo>
                  <a:lnTo>
                    <a:pt x="6" y="16"/>
                  </a:lnTo>
                  <a:lnTo>
                    <a:pt x="11" y="11"/>
                  </a:lnTo>
                  <a:lnTo>
                    <a:pt x="19" y="6"/>
                  </a:lnTo>
                  <a:lnTo>
                    <a:pt x="24" y="2"/>
                  </a:lnTo>
                  <a:lnTo>
                    <a:pt x="24" y="0"/>
                  </a:lnTo>
                  <a:lnTo>
                    <a:pt x="24" y="0"/>
                  </a:lnTo>
                  <a:lnTo>
                    <a:pt x="24" y="0"/>
                  </a:lnTo>
                  <a:lnTo>
                    <a:pt x="23"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3" name="Freeform 333"/>
            <p:cNvSpPr>
              <a:spLocks/>
            </p:cNvSpPr>
            <p:nvPr/>
          </p:nvSpPr>
          <p:spPr bwMode="auto">
            <a:xfrm>
              <a:off x="776" y="3149"/>
              <a:ext cx="55" cy="138"/>
            </a:xfrm>
            <a:custGeom>
              <a:avLst/>
              <a:gdLst>
                <a:gd name="T0" fmla="*/ 97 w 109"/>
                <a:gd name="T1" fmla="*/ 4 h 277"/>
                <a:gd name="T2" fmla="*/ 100 w 109"/>
                <a:gd name="T3" fmla="*/ 31 h 277"/>
                <a:gd name="T4" fmla="*/ 104 w 109"/>
                <a:gd name="T5" fmla="*/ 61 h 277"/>
                <a:gd name="T6" fmla="*/ 102 w 109"/>
                <a:gd name="T7" fmla="*/ 89 h 277"/>
                <a:gd name="T8" fmla="*/ 90 w 109"/>
                <a:gd name="T9" fmla="*/ 113 h 277"/>
                <a:gd name="T10" fmla="*/ 86 w 109"/>
                <a:gd name="T11" fmla="*/ 116 h 277"/>
                <a:gd name="T12" fmla="*/ 82 w 109"/>
                <a:gd name="T13" fmla="*/ 119 h 277"/>
                <a:gd name="T14" fmla="*/ 77 w 109"/>
                <a:gd name="T15" fmla="*/ 122 h 277"/>
                <a:gd name="T16" fmla="*/ 75 w 109"/>
                <a:gd name="T17" fmla="*/ 126 h 277"/>
                <a:gd name="T18" fmla="*/ 71 w 109"/>
                <a:gd name="T19" fmla="*/ 136 h 277"/>
                <a:gd name="T20" fmla="*/ 68 w 109"/>
                <a:gd name="T21" fmla="*/ 147 h 277"/>
                <a:gd name="T22" fmla="*/ 64 w 109"/>
                <a:gd name="T23" fmla="*/ 157 h 277"/>
                <a:gd name="T24" fmla="*/ 61 w 109"/>
                <a:gd name="T25" fmla="*/ 167 h 277"/>
                <a:gd name="T26" fmla="*/ 55 w 109"/>
                <a:gd name="T27" fmla="*/ 182 h 277"/>
                <a:gd name="T28" fmla="*/ 48 w 109"/>
                <a:gd name="T29" fmla="*/ 195 h 277"/>
                <a:gd name="T30" fmla="*/ 41 w 109"/>
                <a:gd name="T31" fmla="*/ 209 h 277"/>
                <a:gd name="T32" fmla="*/ 33 w 109"/>
                <a:gd name="T33" fmla="*/ 220 h 277"/>
                <a:gd name="T34" fmla="*/ 25 w 109"/>
                <a:gd name="T35" fmla="*/ 233 h 277"/>
                <a:gd name="T36" fmla="*/ 16 w 109"/>
                <a:gd name="T37" fmla="*/ 246 h 277"/>
                <a:gd name="T38" fmla="*/ 8 w 109"/>
                <a:gd name="T39" fmla="*/ 258 h 277"/>
                <a:gd name="T40" fmla="*/ 0 w 109"/>
                <a:gd name="T41" fmla="*/ 271 h 277"/>
                <a:gd name="T42" fmla="*/ 0 w 109"/>
                <a:gd name="T43" fmla="*/ 272 h 277"/>
                <a:gd name="T44" fmla="*/ 0 w 109"/>
                <a:gd name="T45" fmla="*/ 274 h 277"/>
                <a:gd name="T46" fmla="*/ 0 w 109"/>
                <a:gd name="T47" fmla="*/ 277 h 277"/>
                <a:gd name="T48" fmla="*/ 1 w 109"/>
                <a:gd name="T49" fmla="*/ 276 h 277"/>
                <a:gd name="T50" fmla="*/ 11 w 109"/>
                <a:gd name="T51" fmla="*/ 264 h 277"/>
                <a:gd name="T52" fmla="*/ 21 w 109"/>
                <a:gd name="T53" fmla="*/ 251 h 277"/>
                <a:gd name="T54" fmla="*/ 30 w 109"/>
                <a:gd name="T55" fmla="*/ 239 h 277"/>
                <a:gd name="T56" fmla="*/ 38 w 109"/>
                <a:gd name="T57" fmla="*/ 227 h 277"/>
                <a:gd name="T58" fmla="*/ 45 w 109"/>
                <a:gd name="T59" fmla="*/ 213 h 277"/>
                <a:gd name="T60" fmla="*/ 52 w 109"/>
                <a:gd name="T61" fmla="*/ 201 h 277"/>
                <a:gd name="T62" fmla="*/ 59 w 109"/>
                <a:gd name="T63" fmla="*/ 187 h 277"/>
                <a:gd name="T64" fmla="*/ 64 w 109"/>
                <a:gd name="T65" fmla="*/ 172 h 277"/>
                <a:gd name="T66" fmla="*/ 69 w 109"/>
                <a:gd name="T67" fmla="*/ 162 h 277"/>
                <a:gd name="T68" fmla="*/ 75 w 109"/>
                <a:gd name="T69" fmla="*/ 151 h 277"/>
                <a:gd name="T70" fmla="*/ 80 w 109"/>
                <a:gd name="T71" fmla="*/ 142 h 277"/>
                <a:gd name="T72" fmla="*/ 86 w 109"/>
                <a:gd name="T73" fmla="*/ 133 h 277"/>
                <a:gd name="T74" fmla="*/ 92 w 109"/>
                <a:gd name="T75" fmla="*/ 124 h 277"/>
                <a:gd name="T76" fmla="*/ 97 w 109"/>
                <a:gd name="T77" fmla="*/ 114 h 277"/>
                <a:gd name="T78" fmla="*/ 102 w 109"/>
                <a:gd name="T79" fmla="*/ 104 h 277"/>
                <a:gd name="T80" fmla="*/ 106 w 109"/>
                <a:gd name="T81" fmla="*/ 94 h 277"/>
                <a:gd name="T82" fmla="*/ 109 w 109"/>
                <a:gd name="T83" fmla="*/ 71 h 277"/>
                <a:gd name="T84" fmla="*/ 107 w 109"/>
                <a:gd name="T85" fmla="*/ 48 h 277"/>
                <a:gd name="T86" fmla="*/ 102 w 109"/>
                <a:gd name="T87" fmla="*/ 25 h 277"/>
                <a:gd name="T88" fmla="*/ 100 w 109"/>
                <a:gd name="T89" fmla="*/ 3 h 277"/>
                <a:gd name="T90" fmla="*/ 100 w 109"/>
                <a:gd name="T91" fmla="*/ 0 h 277"/>
                <a:gd name="T92" fmla="*/ 99 w 109"/>
                <a:gd name="T93" fmla="*/ 0 h 277"/>
                <a:gd name="T94" fmla="*/ 97 w 109"/>
                <a:gd name="T95" fmla="*/ 2 h 277"/>
                <a:gd name="T96" fmla="*/ 97 w 109"/>
                <a:gd name="T97" fmla="*/ 4 h 277"/>
                <a:gd name="T98" fmla="*/ 97 w 109"/>
                <a:gd name="T9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 h="277">
                  <a:moveTo>
                    <a:pt x="97" y="4"/>
                  </a:moveTo>
                  <a:lnTo>
                    <a:pt x="100" y="31"/>
                  </a:lnTo>
                  <a:lnTo>
                    <a:pt x="104" y="61"/>
                  </a:lnTo>
                  <a:lnTo>
                    <a:pt x="102" y="89"/>
                  </a:lnTo>
                  <a:lnTo>
                    <a:pt x="90" y="113"/>
                  </a:lnTo>
                  <a:lnTo>
                    <a:pt x="86" y="116"/>
                  </a:lnTo>
                  <a:lnTo>
                    <a:pt x="82" y="119"/>
                  </a:lnTo>
                  <a:lnTo>
                    <a:pt x="77" y="122"/>
                  </a:lnTo>
                  <a:lnTo>
                    <a:pt x="75" y="126"/>
                  </a:lnTo>
                  <a:lnTo>
                    <a:pt x="71" y="136"/>
                  </a:lnTo>
                  <a:lnTo>
                    <a:pt x="68" y="147"/>
                  </a:lnTo>
                  <a:lnTo>
                    <a:pt x="64" y="157"/>
                  </a:lnTo>
                  <a:lnTo>
                    <a:pt x="61" y="167"/>
                  </a:lnTo>
                  <a:lnTo>
                    <a:pt x="55" y="182"/>
                  </a:lnTo>
                  <a:lnTo>
                    <a:pt x="48" y="195"/>
                  </a:lnTo>
                  <a:lnTo>
                    <a:pt x="41" y="209"/>
                  </a:lnTo>
                  <a:lnTo>
                    <a:pt x="33" y="220"/>
                  </a:lnTo>
                  <a:lnTo>
                    <a:pt x="25" y="233"/>
                  </a:lnTo>
                  <a:lnTo>
                    <a:pt x="16" y="246"/>
                  </a:lnTo>
                  <a:lnTo>
                    <a:pt x="8" y="258"/>
                  </a:lnTo>
                  <a:lnTo>
                    <a:pt x="0" y="271"/>
                  </a:lnTo>
                  <a:lnTo>
                    <a:pt x="0" y="272"/>
                  </a:lnTo>
                  <a:lnTo>
                    <a:pt x="0" y="274"/>
                  </a:lnTo>
                  <a:lnTo>
                    <a:pt x="0" y="277"/>
                  </a:lnTo>
                  <a:lnTo>
                    <a:pt x="1" y="276"/>
                  </a:lnTo>
                  <a:lnTo>
                    <a:pt x="11" y="264"/>
                  </a:lnTo>
                  <a:lnTo>
                    <a:pt x="21" y="251"/>
                  </a:lnTo>
                  <a:lnTo>
                    <a:pt x="30" y="239"/>
                  </a:lnTo>
                  <a:lnTo>
                    <a:pt x="38" y="227"/>
                  </a:lnTo>
                  <a:lnTo>
                    <a:pt x="45" y="213"/>
                  </a:lnTo>
                  <a:lnTo>
                    <a:pt x="52" y="201"/>
                  </a:lnTo>
                  <a:lnTo>
                    <a:pt x="59" y="187"/>
                  </a:lnTo>
                  <a:lnTo>
                    <a:pt x="64" y="172"/>
                  </a:lnTo>
                  <a:lnTo>
                    <a:pt x="69" y="162"/>
                  </a:lnTo>
                  <a:lnTo>
                    <a:pt x="75" y="151"/>
                  </a:lnTo>
                  <a:lnTo>
                    <a:pt x="80" y="142"/>
                  </a:lnTo>
                  <a:lnTo>
                    <a:pt x="86" y="133"/>
                  </a:lnTo>
                  <a:lnTo>
                    <a:pt x="92" y="124"/>
                  </a:lnTo>
                  <a:lnTo>
                    <a:pt x="97" y="114"/>
                  </a:lnTo>
                  <a:lnTo>
                    <a:pt x="102" y="104"/>
                  </a:lnTo>
                  <a:lnTo>
                    <a:pt x="106" y="94"/>
                  </a:lnTo>
                  <a:lnTo>
                    <a:pt x="109" y="71"/>
                  </a:lnTo>
                  <a:lnTo>
                    <a:pt x="107" y="48"/>
                  </a:lnTo>
                  <a:lnTo>
                    <a:pt x="102" y="25"/>
                  </a:lnTo>
                  <a:lnTo>
                    <a:pt x="100" y="3"/>
                  </a:lnTo>
                  <a:lnTo>
                    <a:pt x="100" y="0"/>
                  </a:lnTo>
                  <a:lnTo>
                    <a:pt x="99" y="0"/>
                  </a:lnTo>
                  <a:lnTo>
                    <a:pt x="97" y="2"/>
                  </a:lnTo>
                  <a:lnTo>
                    <a:pt x="97" y="4"/>
                  </a:lnTo>
                  <a:lnTo>
                    <a:pt x="9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4" name="Freeform 334"/>
            <p:cNvSpPr>
              <a:spLocks/>
            </p:cNvSpPr>
            <p:nvPr/>
          </p:nvSpPr>
          <p:spPr bwMode="auto">
            <a:xfrm>
              <a:off x="660" y="3788"/>
              <a:ext cx="114" cy="55"/>
            </a:xfrm>
            <a:custGeom>
              <a:avLst/>
              <a:gdLst>
                <a:gd name="T0" fmla="*/ 89 w 229"/>
                <a:gd name="T1" fmla="*/ 107 h 109"/>
                <a:gd name="T2" fmla="*/ 128 w 229"/>
                <a:gd name="T3" fmla="*/ 109 h 109"/>
                <a:gd name="T4" fmla="*/ 170 w 229"/>
                <a:gd name="T5" fmla="*/ 108 h 109"/>
                <a:gd name="T6" fmla="*/ 206 w 229"/>
                <a:gd name="T7" fmla="*/ 96 h 109"/>
                <a:gd name="T8" fmla="*/ 228 w 229"/>
                <a:gd name="T9" fmla="*/ 70 h 109"/>
                <a:gd name="T10" fmla="*/ 225 w 229"/>
                <a:gd name="T11" fmla="*/ 46 h 109"/>
                <a:gd name="T12" fmla="*/ 204 w 229"/>
                <a:gd name="T13" fmla="*/ 26 h 109"/>
                <a:gd name="T14" fmla="*/ 176 w 229"/>
                <a:gd name="T15" fmla="*/ 13 h 109"/>
                <a:gd name="T16" fmla="*/ 145 w 229"/>
                <a:gd name="T17" fmla="*/ 4 h 109"/>
                <a:gd name="T18" fmla="*/ 103 w 229"/>
                <a:gd name="T19" fmla="*/ 0 h 109"/>
                <a:gd name="T20" fmla="*/ 59 w 229"/>
                <a:gd name="T21" fmla="*/ 3 h 109"/>
                <a:gd name="T22" fmla="*/ 21 w 229"/>
                <a:gd name="T23" fmla="*/ 19 h 109"/>
                <a:gd name="T24" fmla="*/ 0 w 229"/>
                <a:gd name="T25" fmla="*/ 47 h 109"/>
                <a:gd name="T26" fmla="*/ 9 w 229"/>
                <a:gd name="T27" fmla="*/ 74 h 109"/>
                <a:gd name="T28" fmla="*/ 28 w 229"/>
                <a:gd name="T29" fmla="*/ 91 h 109"/>
                <a:gd name="T30" fmla="*/ 47 w 229"/>
                <a:gd name="T31" fmla="*/ 98 h 109"/>
                <a:gd name="T32" fmla="*/ 68 w 229"/>
                <a:gd name="T33" fmla="*/ 101 h 109"/>
                <a:gd name="T34" fmla="*/ 89 w 229"/>
                <a:gd name="T35" fmla="*/ 101 h 109"/>
                <a:gd name="T36" fmla="*/ 100 w 229"/>
                <a:gd name="T37" fmla="*/ 99 h 109"/>
                <a:gd name="T38" fmla="*/ 101 w 229"/>
                <a:gd name="T39" fmla="*/ 98 h 109"/>
                <a:gd name="T40" fmla="*/ 93 w 229"/>
                <a:gd name="T41" fmla="*/ 99 h 109"/>
                <a:gd name="T42" fmla="*/ 77 w 229"/>
                <a:gd name="T43" fmla="*/ 99 h 109"/>
                <a:gd name="T44" fmla="*/ 61 w 229"/>
                <a:gd name="T45" fmla="*/ 98 h 109"/>
                <a:gd name="T46" fmla="*/ 46 w 229"/>
                <a:gd name="T47" fmla="*/ 93 h 109"/>
                <a:gd name="T48" fmla="*/ 25 w 229"/>
                <a:gd name="T49" fmla="*/ 84 h 109"/>
                <a:gd name="T50" fmla="*/ 12 w 229"/>
                <a:gd name="T51" fmla="*/ 65 h 109"/>
                <a:gd name="T52" fmla="*/ 13 w 229"/>
                <a:gd name="T53" fmla="*/ 43 h 109"/>
                <a:gd name="T54" fmla="*/ 28 w 229"/>
                <a:gd name="T55" fmla="*/ 25 h 109"/>
                <a:gd name="T56" fmla="*/ 55 w 229"/>
                <a:gd name="T57" fmla="*/ 15 h 109"/>
                <a:gd name="T58" fmla="*/ 88 w 229"/>
                <a:gd name="T59" fmla="*/ 11 h 109"/>
                <a:gd name="T60" fmla="*/ 120 w 229"/>
                <a:gd name="T61" fmla="*/ 12 h 109"/>
                <a:gd name="T62" fmla="*/ 152 w 229"/>
                <a:gd name="T63" fmla="*/ 19 h 109"/>
                <a:gd name="T64" fmla="*/ 179 w 229"/>
                <a:gd name="T65" fmla="*/ 27 h 109"/>
                <a:gd name="T66" fmla="*/ 205 w 229"/>
                <a:gd name="T67" fmla="*/ 42 h 109"/>
                <a:gd name="T68" fmla="*/ 221 w 229"/>
                <a:gd name="T69" fmla="*/ 63 h 109"/>
                <a:gd name="T70" fmla="*/ 212 w 229"/>
                <a:gd name="T71" fmla="*/ 84 h 109"/>
                <a:gd name="T72" fmla="*/ 180 w 229"/>
                <a:gd name="T73" fmla="*/ 98 h 109"/>
                <a:gd name="T74" fmla="*/ 150 w 229"/>
                <a:gd name="T75" fmla="*/ 102 h 109"/>
                <a:gd name="T76" fmla="*/ 119 w 229"/>
                <a:gd name="T77" fmla="*/ 103 h 109"/>
                <a:gd name="T78" fmla="*/ 89 w 229"/>
                <a:gd name="T79" fmla="*/ 102 h 109"/>
                <a:gd name="T80" fmla="*/ 73 w 229"/>
                <a:gd name="T81" fmla="*/ 102 h 109"/>
                <a:gd name="T82" fmla="*/ 71 w 229"/>
                <a:gd name="T83" fmla="*/ 106 h 109"/>
                <a:gd name="T84" fmla="*/ 73 w 229"/>
                <a:gd name="T85" fmla="*/ 10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 h="109">
                  <a:moveTo>
                    <a:pt x="73" y="106"/>
                  </a:moveTo>
                  <a:lnTo>
                    <a:pt x="89" y="107"/>
                  </a:lnTo>
                  <a:lnTo>
                    <a:pt x="107" y="108"/>
                  </a:lnTo>
                  <a:lnTo>
                    <a:pt x="128" y="109"/>
                  </a:lnTo>
                  <a:lnTo>
                    <a:pt x="150" y="109"/>
                  </a:lnTo>
                  <a:lnTo>
                    <a:pt x="170" y="108"/>
                  </a:lnTo>
                  <a:lnTo>
                    <a:pt x="190" y="103"/>
                  </a:lnTo>
                  <a:lnTo>
                    <a:pt x="206" y="96"/>
                  </a:lnTo>
                  <a:lnTo>
                    <a:pt x="220" y="85"/>
                  </a:lnTo>
                  <a:lnTo>
                    <a:pt x="228" y="70"/>
                  </a:lnTo>
                  <a:lnTo>
                    <a:pt x="229" y="57"/>
                  </a:lnTo>
                  <a:lnTo>
                    <a:pt x="225" y="46"/>
                  </a:lnTo>
                  <a:lnTo>
                    <a:pt x="215" y="35"/>
                  </a:lnTo>
                  <a:lnTo>
                    <a:pt x="204" y="26"/>
                  </a:lnTo>
                  <a:lnTo>
                    <a:pt x="190" y="19"/>
                  </a:lnTo>
                  <a:lnTo>
                    <a:pt x="176" y="13"/>
                  </a:lnTo>
                  <a:lnTo>
                    <a:pt x="164" y="9"/>
                  </a:lnTo>
                  <a:lnTo>
                    <a:pt x="145" y="4"/>
                  </a:lnTo>
                  <a:lnTo>
                    <a:pt x="124" y="1"/>
                  </a:lnTo>
                  <a:lnTo>
                    <a:pt x="103" y="0"/>
                  </a:lnTo>
                  <a:lnTo>
                    <a:pt x="79" y="0"/>
                  </a:lnTo>
                  <a:lnTo>
                    <a:pt x="59" y="3"/>
                  </a:lnTo>
                  <a:lnTo>
                    <a:pt x="38" y="9"/>
                  </a:lnTo>
                  <a:lnTo>
                    <a:pt x="21" y="19"/>
                  </a:lnTo>
                  <a:lnTo>
                    <a:pt x="6" y="33"/>
                  </a:lnTo>
                  <a:lnTo>
                    <a:pt x="0" y="47"/>
                  </a:lnTo>
                  <a:lnTo>
                    <a:pt x="2" y="61"/>
                  </a:lnTo>
                  <a:lnTo>
                    <a:pt x="9" y="74"/>
                  </a:lnTo>
                  <a:lnTo>
                    <a:pt x="18" y="85"/>
                  </a:lnTo>
                  <a:lnTo>
                    <a:pt x="28" y="91"/>
                  </a:lnTo>
                  <a:lnTo>
                    <a:pt x="37" y="95"/>
                  </a:lnTo>
                  <a:lnTo>
                    <a:pt x="47" y="98"/>
                  </a:lnTo>
                  <a:lnTo>
                    <a:pt x="58" y="100"/>
                  </a:lnTo>
                  <a:lnTo>
                    <a:pt x="68" y="101"/>
                  </a:lnTo>
                  <a:lnTo>
                    <a:pt x="78" y="101"/>
                  </a:lnTo>
                  <a:lnTo>
                    <a:pt x="89" y="101"/>
                  </a:lnTo>
                  <a:lnTo>
                    <a:pt x="99" y="100"/>
                  </a:lnTo>
                  <a:lnTo>
                    <a:pt x="100" y="99"/>
                  </a:lnTo>
                  <a:lnTo>
                    <a:pt x="100" y="99"/>
                  </a:lnTo>
                  <a:lnTo>
                    <a:pt x="101" y="98"/>
                  </a:lnTo>
                  <a:lnTo>
                    <a:pt x="101" y="98"/>
                  </a:lnTo>
                  <a:lnTo>
                    <a:pt x="93" y="99"/>
                  </a:lnTo>
                  <a:lnTo>
                    <a:pt x="85" y="99"/>
                  </a:lnTo>
                  <a:lnTo>
                    <a:pt x="77" y="99"/>
                  </a:lnTo>
                  <a:lnTo>
                    <a:pt x="69" y="98"/>
                  </a:lnTo>
                  <a:lnTo>
                    <a:pt x="61" y="98"/>
                  </a:lnTo>
                  <a:lnTo>
                    <a:pt x="53" y="95"/>
                  </a:lnTo>
                  <a:lnTo>
                    <a:pt x="46" y="93"/>
                  </a:lnTo>
                  <a:lnTo>
                    <a:pt x="38" y="91"/>
                  </a:lnTo>
                  <a:lnTo>
                    <a:pt x="25" y="84"/>
                  </a:lnTo>
                  <a:lnTo>
                    <a:pt x="17" y="76"/>
                  </a:lnTo>
                  <a:lnTo>
                    <a:pt x="12" y="65"/>
                  </a:lnTo>
                  <a:lnTo>
                    <a:pt x="10" y="54"/>
                  </a:lnTo>
                  <a:lnTo>
                    <a:pt x="13" y="43"/>
                  </a:lnTo>
                  <a:lnTo>
                    <a:pt x="17" y="33"/>
                  </a:lnTo>
                  <a:lnTo>
                    <a:pt x="28" y="25"/>
                  </a:lnTo>
                  <a:lnTo>
                    <a:pt x="40" y="18"/>
                  </a:lnTo>
                  <a:lnTo>
                    <a:pt x="55" y="15"/>
                  </a:lnTo>
                  <a:lnTo>
                    <a:pt x="71" y="12"/>
                  </a:lnTo>
                  <a:lnTo>
                    <a:pt x="88" y="11"/>
                  </a:lnTo>
                  <a:lnTo>
                    <a:pt x="104" y="11"/>
                  </a:lnTo>
                  <a:lnTo>
                    <a:pt x="120" y="12"/>
                  </a:lnTo>
                  <a:lnTo>
                    <a:pt x="136" y="16"/>
                  </a:lnTo>
                  <a:lnTo>
                    <a:pt x="152" y="19"/>
                  </a:lnTo>
                  <a:lnTo>
                    <a:pt x="167" y="23"/>
                  </a:lnTo>
                  <a:lnTo>
                    <a:pt x="179" y="27"/>
                  </a:lnTo>
                  <a:lnTo>
                    <a:pt x="192" y="34"/>
                  </a:lnTo>
                  <a:lnTo>
                    <a:pt x="205" y="42"/>
                  </a:lnTo>
                  <a:lnTo>
                    <a:pt x="215" y="53"/>
                  </a:lnTo>
                  <a:lnTo>
                    <a:pt x="221" y="63"/>
                  </a:lnTo>
                  <a:lnTo>
                    <a:pt x="220" y="73"/>
                  </a:lnTo>
                  <a:lnTo>
                    <a:pt x="212" y="84"/>
                  </a:lnTo>
                  <a:lnTo>
                    <a:pt x="194" y="93"/>
                  </a:lnTo>
                  <a:lnTo>
                    <a:pt x="180" y="98"/>
                  </a:lnTo>
                  <a:lnTo>
                    <a:pt x="165" y="100"/>
                  </a:lnTo>
                  <a:lnTo>
                    <a:pt x="150" y="102"/>
                  </a:lnTo>
                  <a:lnTo>
                    <a:pt x="135" y="102"/>
                  </a:lnTo>
                  <a:lnTo>
                    <a:pt x="119" y="103"/>
                  </a:lnTo>
                  <a:lnTo>
                    <a:pt x="104" y="102"/>
                  </a:lnTo>
                  <a:lnTo>
                    <a:pt x="89" y="102"/>
                  </a:lnTo>
                  <a:lnTo>
                    <a:pt x="74" y="102"/>
                  </a:lnTo>
                  <a:lnTo>
                    <a:pt x="73" y="102"/>
                  </a:lnTo>
                  <a:lnTo>
                    <a:pt x="71" y="103"/>
                  </a:lnTo>
                  <a:lnTo>
                    <a:pt x="71" y="106"/>
                  </a:lnTo>
                  <a:lnTo>
                    <a:pt x="73" y="106"/>
                  </a:lnTo>
                  <a:lnTo>
                    <a:pt x="73"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5" name="Freeform 335"/>
            <p:cNvSpPr>
              <a:spLocks/>
            </p:cNvSpPr>
            <p:nvPr/>
          </p:nvSpPr>
          <p:spPr bwMode="auto">
            <a:xfrm>
              <a:off x="715" y="3798"/>
              <a:ext cx="55" cy="50"/>
            </a:xfrm>
            <a:custGeom>
              <a:avLst/>
              <a:gdLst>
                <a:gd name="T0" fmla="*/ 109 w 109"/>
                <a:gd name="T1" fmla="*/ 2 h 101"/>
                <a:gd name="T2" fmla="*/ 89 w 109"/>
                <a:gd name="T3" fmla="*/ 0 h 101"/>
                <a:gd name="T4" fmla="*/ 69 w 109"/>
                <a:gd name="T5" fmla="*/ 4 h 101"/>
                <a:gd name="T6" fmla="*/ 48 w 109"/>
                <a:gd name="T7" fmla="*/ 13 h 101"/>
                <a:gd name="T8" fmla="*/ 30 w 109"/>
                <a:gd name="T9" fmla="*/ 26 h 101"/>
                <a:gd name="T10" fmla="*/ 13 w 109"/>
                <a:gd name="T11" fmla="*/ 42 h 101"/>
                <a:gd name="T12" fmla="*/ 3 w 109"/>
                <a:gd name="T13" fmla="*/ 60 h 101"/>
                <a:gd name="T14" fmla="*/ 0 w 109"/>
                <a:gd name="T15" fmla="*/ 80 h 101"/>
                <a:gd name="T16" fmla="*/ 4 w 109"/>
                <a:gd name="T17" fmla="*/ 101 h 101"/>
                <a:gd name="T18" fmla="*/ 4 w 109"/>
                <a:gd name="T19" fmla="*/ 101 h 101"/>
                <a:gd name="T20" fmla="*/ 5 w 109"/>
                <a:gd name="T21" fmla="*/ 101 h 101"/>
                <a:gd name="T22" fmla="*/ 7 w 109"/>
                <a:gd name="T23" fmla="*/ 99 h 101"/>
                <a:gd name="T24" fmla="*/ 7 w 109"/>
                <a:gd name="T25" fmla="*/ 99 h 101"/>
                <a:gd name="T26" fmla="*/ 3 w 109"/>
                <a:gd name="T27" fmla="*/ 80 h 101"/>
                <a:gd name="T28" fmla="*/ 8 w 109"/>
                <a:gd name="T29" fmla="*/ 60 h 101"/>
                <a:gd name="T30" fmla="*/ 17 w 109"/>
                <a:gd name="T31" fmla="*/ 43 h 101"/>
                <a:gd name="T32" fmla="*/ 32 w 109"/>
                <a:gd name="T33" fmla="*/ 27 h 101"/>
                <a:gd name="T34" fmla="*/ 49 w 109"/>
                <a:gd name="T35" fmla="*/ 15 h 101"/>
                <a:gd name="T36" fmla="*/ 68 w 109"/>
                <a:gd name="T37" fmla="*/ 6 h 101"/>
                <a:gd name="T38" fmla="*/ 88 w 109"/>
                <a:gd name="T39" fmla="*/ 3 h 101"/>
                <a:gd name="T40" fmla="*/ 107 w 109"/>
                <a:gd name="T41" fmla="*/ 4 h 101"/>
                <a:gd name="T42" fmla="*/ 108 w 109"/>
                <a:gd name="T43" fmla="*/ 4 h 101"/>
                <a:gd name="T44" fmla="*/ 109 w 109"/>
                <a:gd name="T45" fmla="*/ 3 h 101"/>
                <a:gd name="T46" fmla="*/ 109 w 109"/>
                <a:gd name="T47" fmla="*/ 2 h 101"/>
                <a:gd name="T48" fmla="*/ 109 w 109"/>
                <a:gd name="T49" fmla="*/ 2 h 101"/>
                <a:gd name="T50" fmla="*/ 109 w 109"/>
                <a:gd name="T51"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1">
                  <a:moveTo>
                    <a:pt x="109" y="2"/>
                  </a:moveTo>
                  <a:lnTo>
                    <a:pt x="89" y="0"/>
                  </a:lnTo>
                  <a:lnTo>
                    <a:pt x="69" y="4"/>
                  </a:lnTo>
                  <a:lnTo>
                    <a:pt x="48" y="13"/>
                  </a:lnTo>
                  <a:lnTo>
                    <a:pt x="30" y="26"/>
                  </a:lnTo>
                  <a:lnTo>
                    <a:pt x="13" y="42"/>
                  </a:lnTo>
                  <a:lnTo>
                    <a:pt x="3" y="60"/>
                  </a:lnTo>
                  <a:lnTo>
                    <a:pt x="0" y="80"/>
                  </a:lnTo>
                  <a:lnTo>
                    <a:pt x="4" y="101"/>
                  </a:lnTo>
                  <a:lnTo>
                    <a:pt x="4" y="101"/>
                  </a:lnTo>
                  <a:lnTo>
                    <a:pt x="5" y="101"/>
                  </a:lnTo>
                  <a:lnTo>
                    <a:pt x="7" y="99"/>
                  </a:lnTo>
                  <a:lnTo>
                    <a:pt x="7" y="99"/>
                  </a:lnTo>
                  <a:lnTo>
                    <a:pt x="3" y="80"/>
                  </a:lnTo>
                  <a:lnTo>
                    <a:pt x="8" y="60"/>
                  </a:lnTo>
                  <a:lnTo>
                    <a:pt x="17" y="43"/>
                  </a:lnTo>
                  <a:lnTo>
                    <a:pt x="32" y="27"/>
                  </a:lnTo>
                  <a:lnTo>
                    <a:pt x="49" y="15"/>
                  </a:lnTo>
                  <a:lnTo>
                    <a:pt x="68" y="6"/>
                  </a:lnTo>
                  <a:lnTo>
                    <a:pt x="88" y="3"/>
                  </a:lnTo>
                  <a:lnTo>
                    <a:pt x="107" y="4"/>
                  </a:lnTo>
                  <a:lnTo>
                    <a:pt x="108" y="4"/>
                  </a:lnTo>
                  <a:lnTo>
                    <a:pt x="109" y="3"/>
                  </a:lnTo>
                  <a:lnTo>
                    <a:pt x="109" y="2"/>
                  </a:lnTo>
                  <a:lnTo>
                    <a:pt x="109" y="2"/>
                  </a:lnTo>
                  <a:lnTo>
                    <a:pt x="10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6" name="Freeform 336"/>
            <p:cNvSpPr>
              <a:spLocks/>
            </p:cNvSpPr>
            <p:nvPr/>
          </p:nvSpPr>
          <p:spPr bwMode="auto">
            <a:xfrm>
              <a:off x="765" y="3772"/>
              <a:ext cx="220" cy="114"/>
            </a:xfrm>
            <a:custGeom>
              <a:avLst/>
              <a:gdLst>
                <a:gd name="T0" fmla="*/ 283 w 440"/>
                <a:gd name="T1" fmla="*/ 4 h 228"/>
                <a:gd name="T2" fmla="*/ 264 w 440"/>
                <a:gd name="T3" fmla="*/ 22 h 228"/>
                <a:gd name="T4" fmla="*/ 260 w 440"/>
                <a:gd name="T5" fmla="*/ 48 h 228"/>
                <a:gd name="T6" fmla="*/ 273 w 440"/>
                <a:gd name="T7" fmla="*/ 71 h 228"/>
                <a:gd name="T8" fmla="*/ 303 w 440"/>
                <a:gd name="T9" fmla="*/ 84 h 228"/>
                <a:gd name="T10" fmla="*/ 335 w 440"/>
                <a:gd name="T11" fmla="*/ 93 h 228"/>
                <a:gd name="T12" fmla="*/ 367 w 440"/>
                <a:gd name="T13" fmla="*/ 101 h 228"/>
                <a:gd name="T14" fmla="*/ 397 w 440"/>
                <a:gd name="T15" fmla="*/ 116 h 228"/>
                <a:gd name="T16" fmla="*/ 424 w 440"/>
                <a:gd name="T17" fmla="*/ 142 h 228"/>
                <a:gd name="T18" fmla="*/ 433 w 440"/>
                <a:gd name="T19" fmla="*/ 170 h 228"/>
                <a:gd name="T20" fmla="*/ 424 w 440"/>
                <a:gd name="T21" fmla="*/ 195 h 228"/>
                <a:gd name="T22" fmla="*/ 401 w 440"/>
                <a:gd name="T23" fmla="*/ 213 h 228"/>
                <a:gd name="T24" fmla="*/ 367 w 440"/>
                <a:gd name="T25" fmla="*/ 221 h 228"/>
                <a:gd name="T26" fmla="*/ 334 w 440"/>
                <a:gd name="T27" fmla="*/ 223 h 228"/>
                <a:gd name="T28" fmla="*/ 302 w 440"/>
                <a:gd name="T29" fmla="*/ 219 h 228"/>
                <a:gd name="T30" fmla="*/ 269 w 440"/>
                <a:gd name="T31" fmla="*/ 210 h 228"/>
                <a:gd name="T32" fmla="*/ 243 w 440"/>
                <a:gd name="T33" fmla="*/ 196 h 228"/>
                <a:gd name="T34" fmla="*/ 218 w 440"/>
                <a:gd name="T35" fmla="*/ 180 h 228"/>
                <a:gd name="T36" fmla="*/ 194 w 440"/>
                <a:gd name="T37" fmla="*/ 162 h 228"/>
                <a:gd name="T38" fmla="*/ 171 w 440"/>
                <a:gd name="T39" fmla="*/ 143 h 228"/>
                <a:gd name="T40" fmla="*/ 141 w 440"/>
                <a:gd name="T41" fmla="*/ 124 h 228"/>
                <a:gd name="T42" fmla="*/ 103 w 440"/>
                <a:gd name="T43" fmla="*/ 103 h 228"/>
                <a:gd name="T44" fmla="*/ 64 w 440"/>
                <a:gd name="T45" fmla="*/ 91 h 228"/>
                <a:gd name="T46" fmla="*/ 23 w 440"/>
                <a:gd name="T47" fmla="*/ 93 h 228"/>
                <a:gd name="T48" fmla="*/ 0 w 440"/>
                <a:gd name="T49" fmla="*/ 99 h 228"/>
                <a:gd name="T50" fmla="*/ 3 w 440"/>
                <a:gd name="T51" fmla="*/ 99 h 228"/>
                <a:gd name="T52" fmla="*/ 23 w 440"/>
                <a:gd name="T53" fmla="*/ 95 h 228"/>
                <a:gd name="T54" fmla="*/ 59 w 440"/>
                <a:gd name="T55" fmla="*/ 94 h 228"/>
                <a:gd name="T56" fmla="*/ 91 w 440"/>
                <a:gd name="T57" fmla="*/ 101 h 228"/>
                <a:gd name="T58" fmla="*/ 121 w 440"/>
                <a:gd name="T59" fmla="*/ 116 h 228"/>
                <a:gd name="T60" fmla="*/ 150 w 440"/>
                <a:gd name="T61" fmla="*/ 134 h 228"/>
                <a:gd name="T62" fmla="*/ 177 w 440"/>
                <a:gd name="T63" fmla="*/ 155 h 228"/>
                <a:gd name="T64" fmla="*/ 205 w 440"/>
                <a:gd name="T65" fmla="*/ 177 h 228"/>
                <a:gd name="T66" fmla="*/ 234 w 440"/>
                <a:gd name="T67" fmla="*/ 196 h 228"/>
                <a:gd name="T68" fmla="*/ 265 w 440"/>
                <a:gd name="T69" fmla="*/ 213 h 228"/>
                <a:gd name="T70" fmla="*/ 302 w 440"/>
                <a:gd name="T71" fmla="*/ 224 h 228"/>
                <a:gd name="T72" fmla="*/ 340 w 440"/>
                <a:gd name="T73" fmla="*/ 228 h 228"/>
                <a:gd name="T74" fmla="*/ 376 w 440"/>
                <a:gd name="T75" fmla="*/ 225 h 228"/>
                <a:gd name="T76" fmla="*/ 410 w 440"/>
                <a:gd name="T77" fmla="*/ 216 h 228"/>
                <a:gd name="T78" fmla="*/ 432 w 440"/>
                <a:gd name="T79" fmla="*/ 198 h 228"/>
                <a:gd name="T80" fmla="*/ 440 w 440"/>
                <a:gd name="T81" fmla="*/ 174 h 228"/>
                <a:gd name="T82" fmla="*/ 434 w 440"/>
                <a:gd name="T83" fmla="*/ 147 h 228"/>
                <a:gd name="T84" fmla="*/ 417 w 440"/>
                <a:gd name="T85" fmla="*/ 125 h 228"/>
                <a:gd name="T86" fmla="*/ 401 w 440"/>
                <a:gd name="T87" fmla="*/ 111 h 228"/>
                <a:gd name="T88" fmla="*/ 385 w 440"/>
                <a:gd name="T89" fmla="*/ 101 h 228"/>
                <a:gd name="T90" fmla="*/ 366 w 440"/>
                <a:gd name="T91" fmla="*/ 93 h 228"/>
                <a:gd name="T92" fmla="*/ 349 w 440"/>
                <a:gd name="T93" fmla="*/ 87 h 228"/>
                <a:gd name="T94" fmla="*/ 335 w 440"/>
                <a:gd name="T95" fmla="*/ 83 h 228"/>
                <a:gd name="T96" fmla="*/ 321 w 440"/>
                <a:gd name="T97" fmla="*/ 79 h 228"/>
                <a:gd name="T98" fmla="*/ 307 w 440"/>
                <a:gd name="T99" fmla="*/ 75 h 228"/>
                <a:gd name="T100" fmla="*/ 285 w 440"/>
                <a:gd name="T101" fmla="*/ 66 h 228"/>
                <a:gd name="T102" fmla="*/ 273 w 440"/>
                <a:gd name="T103" fmla="*/ 43 h 228"/>
                <a:gd name="T104" fmla="*/ 280 w 440"/>
                <a:gd name="T105" fmla="*/ 19 h 228"/>
                <a:gd name="T106" fmla="*/ 291 w 440"/>
                <a:gd name="T107" fmla="*/ 6 h 228"/>
                <a:gd name="T108" fmla="*/ 302 w 440"/>
                <a:gd name="T109" fmla="*/ 3 h 228"/>
                <a:gd name="T110" fmla="*/ 300 w 440"/>
                <a:gd name="T111" fmla="*/ 0 h 228"/>
                <a:gd name="T112" fmla="*/ 298 w 440"/>
                <a:gd name="T11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 h="228">
                  <a:moveTo>
                    <a:pt x="298" y="0"/>
                  </a:moveTo>
                  <a:lnTo>
                    <a:pt x="283" y="4"/>
                  </a:lnTo>
                  <a:lnTo>
                    <a:pt x="272" y="12"/>
                  </a:lnTo>
                  <a:lnTo>
                    <a:pt x="264" y="22"/>
                  </a:lnTo>
                  <a:lnTo>
                    <a:pt x="260" y="35"/>
                  </a:lnTo>
                  <a:lnTo>
                    <a:pt x="260" y="48"/>
                  </a:lnTo>
                  <a:lnTo>
                    <a:pt x="265" y="60"/>
                  </a:lnTo>
                  <a:lnTo>
                    <a:pt x="273" y="71"/>
                  </a:lnTo>
                  <a:lnTo>
                    <a:pt x="287" y="79"/>
                  </a:lnTo>
                  <a:lnTo>
                    <a:pt x="303" y="84"/>
                  </a:lnTo>
                  <a:lnTo>
                    <a:pt x="319" y="89"/>
                  </a:lnTo>
                  <a:lnTo>
                    <a:pt x="335" y="93"/>
                  </a:lnTo>
                  <a:lnTo>
                    <a:pt x="351" y="96"/>
                  </a:lnTo>
                  <a:lnTo>
                    <a:pt x="367" y="101"/>
                  </a:lnTo>
                  <a:lnTo>
                    <a:pt x="382" y="106"/>
                  </a:lnTo>
                  <a:lnTo>
                    <a:pt x="397" y="116"/>
                  </a:lnTo>
                  <a:lnTo>
                    <a:pt x="412" y="127"/>
                  </a:lnTo>
                  <a:lnTo>
                    <a:pt x="424" y="142"/>
                  </a:lnTo>
                  <a:lnTo>
                    <a:pt x="431" y="156"/>
                  </a:lnTo>
                  <a:lnTo>
                    <a:pt x="433" y="170"/>
                  </a:lnTo>
                  <a:lnTo>
                    <a:pt x="431" y="183"/>
                  </a:lnTo>
                  <a:lnTo>
                    <a:pt x="424" y="195"/>
                  </a:lnTo>
                  <a:lnTo>
                    <a:pt x="413" y="205"/>
                  </a:lnTo>
                  <a:lnTo>
                    <a:pt x="401" y="213"/>
                  </a:lnTo>
                  <a:lnTo>
                    <a:pt x="383" y="219"/>
                  </a:lnTo>
                  <a:lnTo>
                    <a:pt x="367" y="221"/>
                  </a:lnTo>
                  <a:lnTo>
                    <a:pt x="351" y="223"/>
                  </a:lnTo>
                  <a:lnTo>
                    <a:pt x="334" y="223"/>
                  </a:lnTo>
                  <a:lnTo>
                    <a:pt x="318" y="221"/>
                  </a:lnTo>
                  <a:lnTo>
                    <a:pt x="302" y="219"/>
                  </a:lnTo>
                  <a:lnTo>
                    <a:pt x="285" y="215"/>
                  </a:lnTo>
                  <a:lnTo>
                    <a:pt x="269" y="210"/>
                  </a:lnTo>
                  <a:lnTo>
                    <a:pt x="256" y="203"/>
                  </a:lnTo>
                  <a:lnTo>
                    <a:pt x="243" y="196"/>
                  </a:lnTo>
                  <a:lnTo>
                    <a:pt x="230" y="188"/>
                  </a:lnTo>
                  <a:lnTo>
                    <a:pt x="218" y="180"/>
                  </a:lnTo>
                  <a:lnTo>
                    <a:pt x="206" y="171"/>
                  </a:lnTo>
                  <a:lnTo>
                    <a:pt x="194" y="162"/>
                  </a:lnTo>
                  <a:lnTo>
                    <a:pt x="183" y="152"/>
                  </a:lnTo>
                  <a:lnTo>
                    <a:pt x="171" y="143"/>
                  </a:lnTo>
                  <a:lnTo>
                    <a:pt x="160" y="135"/>
                  </a:lnTo>
                  <a:lnTo>
                    <a:pt x="141" y="124"/>
                  </a:lnTo>
                  <a:lnTo>
                    <a:pt x="123" y="112"/>
                  </a:lnTo>
                  <a:lnTo>
                    <a:pt x="103" y="103"/>
                  </a:lnTo>
                  <a:lnTo>
                    <a:pt x="84" y="96"/>
                  </a:lnTo>
                  <a:lnTo>
                    <a:pt x="64" y="91"/>
                  </a:lnTo>
                  <a:lnTo>
                    <a:pt x="44" y="90"/>
                  </a:lnTo>
                  <a:lnTo>
                    <a:pt x="23" y="93"/>
                  </a:lnTo>
                  <a:lnTo>
                    <a:pt x="1" y="98"/>
                  </a:lnTo>
                  <a:lnTo>
                    <a:pt x="0" y="99"/>
                  </a:lnTo>
                  <a:lnTo>
                    <a:pt x="1" y="99"/>
                  </a:lnTo>
                  <a:lnTo>
                    <a:pt x="3" y="99"/>
                  </a:lnTo>
                  <a:lnTo>
                    <a:pt x="4" y="99"/>
                  </a:lnTo>
                  <a:lnTo>
                    <a:pt x="23" y="95"/>
                  </a:lnTo>
                  <a:lnTo>
                    <a:pt x="41" y="93"/>
                  </a:lnTo>
                  <a:lnTo>
                    <a:pt x="59" y="94"/>
                  </a:lnTo>
                  <a:lnTo>
                    <a:pt x="75" y="96"/>
                  </a:lnTo>
                  <a:lnTo>
                    <a:pt x="91" y="101"/>
                  </a:lnTo>
                  <a:lnTo>
                    <a:pt x="106" y="107"/>
                  </a:lnTo>
                  <a:lnTo>
                    <a:pt x="121" y="116"/>
                  </a:lnTo>
                  <a:lnTo>
                    <a:pt x="136" y="124"/>
                  </a:lnTo>
                  <a:lnTo>
                    <a:pt x="150" y="134"/>
                  </a:lnTo>
                  <a:lnTo>
                    <a:pt x="163" y="144"/>
                  </a:lnTo>
                  <a:lnTo>
                    <a:pt x="177" y="155"/>
                  </a:lnTo>
                  <a:lnTo>
                    <a:pt x="191" y="166"/>
                  </a:lnTo>
                  <a:lnTo>
                    <a:pt x="205" y="177"/>
                  </a:lnTo>
                  <a:lnTo>
                    <a:pt x="220" y="187"/>
                  </a:lnTo>
                  <a:lnTo>
                    <a:pt x="234" y="196"/>
                  </a:lnTo>
                  <a:lnTo>
                    <a:pt x="249" y="205"/>
                  </a:lnTo>
                  <a:lnTo>
                    <a:pt x="265" y="213"/>
                  </a:lnTo>
                  <a:lnTo>
                    <a:pt x="283" y="219"/>
                  </a:lnTo>
                  <a:lnTo>
                    <a:pt x="302" y="224"/>
                  </a:lnTo>
                  <a:lnTo>
                    <a:pt x="320" y="227"/>
                  </a:lnTo>
                  <a:lnTo>
                    <a:pt x="340" y="228"/>
                  </a:lnTo>
                  <a:lnTo>
                    <a:pt x="358" y="227"/>
                  </a:lnTo>
                  <a:lnTo>
                    <a:pt x="376" y="225"/>
                  </a:lnTo>
                  <a:lnTo>
                    <a:pt x="395" y="221"/>
                  </a:lnTo>
                  <a:lnTo>
                    <a:pt x="410" y="216"/>
                  </a:lnTo>
                  <a:lnTo>
                    <a:pt x="423" y="209"/>
                  </a:lnTo>
                  <a:lnTo>
                    <a:pt x="432" y="198"/>
                  </a:lnTo>
                  <a:lnTo>
                    <a:pt x="438" y="187"/>
                  </a:lnTo>
                  <a:lnTo>
                    <a:pt x="440" y="174"/>
                  </a:lnTo>
                  <a:lnTo>
                    <a:pt x="439" y="160"/>
                  </a:lnTo>
                  <a:lnTo>
                    <a:pt x="434" y="147"/>
                  </a:lnTo>
                  <a:lnTo>
                    <a:pt x="424" y="133"/>
                  </a:lnTo>
                  <a:lnTo>
                    <a:pt x="417" y="125"/>
                  </a:lnTo>
                  <a:lnTo>
                    <a:pt x="409" y="118"/>
                  </a:lnTo>
                  <a:lnTo>
                    <a:pt x="401" y="111"/>
                  </a:lnTo>
                  <a:lnTo>
                    <a:pt x="393" y="105"/>
                  </a:lnTo>
                  <a:lnTo>
                    <a:pt x="385" y="101"/>
                  </a:lnTo>
                  <a:lnTo>
                    <a:pt x="375" y="96"/>
                  </a:lnTo>
                  <a:lnTo>
                    <a:pt x="366" y="93"/>
                  </a:lnTo>
                  <a:lnTo>
                    <a:pt x="356" y="89"/>
                  </a:lnTo>
                  <a:lnTo>
                    <a:pt x="349" y="87"/>
                  </a:lnTo>
                  <a:lnTo>
                    <a:pt x="342" y="84"/>
                  </a:lnTo>
                  <a:lnTo>
                    <a:pt x="335" y="83"/>
                  </a:lnTo>
                  <a:lnTo>
                    <a:pt x="328" y="81"/>
                  </a:lnTo>
                  <a:lnTo>
                    <a:pt x="321" y="79"/>
                  </a:lnTo>
                  <a:lnTo>
                    <a:pt x="314" y="78"/>
                  </a:lnTo>
                  <a:lnTo>
                    <a:pt x="307" y="75"/>
                  </a:lnTo>
                  <a:lnTo>
                    <a:pt x="300" y="73"/>
                  </a:lnTo>
                  <a:lnTo>
                    <a:pt x="285" y="66"/>
                  </a:lnTo>
                  <a:lnTo>
                    <a:pt x="276" y="57"/>
                  </a:lnTo>
                  <a:lnTo>
                    <a:pt x="273" y="43"/>
                  </a:lnTo>
                  <a:lnTo>
                    <a:pt x="275" y="27"/>
                  </a:lnTo>
                  <a:lnTo>
                    <a:pt x="280" y="19"/>
                  </a:lnTo>
                  <a:lnTo>
                    <a:pt x="284" y="12"/>
                  </a:lnTo>
                  <a:lnTo>
                    <a:pt x="291" y="6"/>
                  </a:lnTo>
                  <a:lnTo>
                    <a:pt x="300" y="3"/>
                  </a:lnTo>
                  <a:lnTo>
                    <a:pt x="302" y="3"/>
                  </a:lnTo>
                  <a:lnTo>
                    <a:pt x="302" y="2"/>
                  </a:lnTo>
                  <a:lnTo>
                    <a:pt x="300" y="0"/>
                  </a:lnTo>
                  <a:lnTo>
                    <a:pt x="298" y="0"/>
                  </a:lnTo>
                  <a:lnTo>
                    <a:pt x="2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7" name="Freeform 337"/>
            <p:cNvSpPr>
              <a:spLocks/>
            </p:cNvSpPr>
            <p:nvPr/>
          </p:nvSpPr>
          <p:spPr bwMode="auto">
            <a:xfrm>
              <a:off x="758" y="3247"/>
              <a:ext cx="25" cy="9"/>
            </a:xfrm>
            <a:custGeom>
              <a:avLst/>
              <a:gdLst>
                <a:gd name="T0" fmla="*/ 0 w 51"/>
                <a:gd name="T1" fmla="*/ 3 h 19"/>
                <a:gd name="T2" fmla="*/ 6 w 51"/>
                <a:gd name="T3" fmla="*/ 7 h 19"/>
                <a:gd name="T4" fmla="*/ 12 w 51"/>
                <a:gd name="T5" fmla="*/ 12 h 19"/>
                <a:gd name="T6" fmla="*/ 17 w 51"/>
                <a:gd name="T7" fmla="*/ 16 h 19"/>
                <a:gd name="T8" fmla="*/ 24 w 51"/>
                <a:gd name="T9" fmla="*/ 18 h 19"/>
                <a:gd name="T10" fmla="*/ 31 w 51"/>
                <a:gd name="T11" fmla="*/ 19 h 19"/>
                <a:gd name="T12" fmla="*/ 38 w 51"/>
                <a:gd name="T13" fmla="*/ 19 h 19"/>
                <a:gd name="T14" fmla="*/ 44 w 51"/>
                <a:gd name="T15" fmla="*/ 16 h 19"/>
                <a:gd name="T16" fmla="*/ 50 w 51"/>
                <a:gd name="T17" fmla="*/ 13 h 19"/>
                <a:gd name="T18" fmla="*/ 51 w 51"/>
                <a:gd name="T19" fmla="*/ 12 h 19"/>
                <a:gd name="T20" fmla="*/ 51 w 51"/>
                <a:gd name="T21" fmla="*/ 11 h 19"/>
                <a:gd name="T22" fmla="*/ 50 w 51"/>
                <a:gd name="T23" fmla="*/ 11 h 19"/>
                <a:gd name="T24" fmla="*/ 48 w 51"/>
                <a:gd name="T25" fmla="*/ 11 h 19"/>
                <a:gd name="T26" fmla="*/ 43 w 51"/>
                <a:gd name="T27" fmla="*/ 12 h 19"/>
                <a:gd name="T28" fmla="*/ 36 w 51"/>
                <a:gd name="T29" fmla="*/ 13 h 19"/>
                <a:gd name="T30" fmla="*/ 30 w 51"/>
                <a:gd name="T31" fmla="*/ 13 h 19"/>
                <a:gd name="T32" fmla="*/ 23 w 51"/>
                <a:gd name="T33" fmla="*/ 12 h 19"/>
                <a:gd name="T34" fmla="*/ 18 w 51"/>
                <a:gd name="T35" fmla="*/ 9 h 19"/>
                <a:gd name="T36" fmla="*/ 13 w 51"/>
                <a:gd name="T37" fmla="*/ 7 h 19"/>
                <a:gd name="T38" fmla="*/ 8 w 51"/>
                <a:gd name="T39" fmla="*/ 4 h 19"/>
                <a:gd name="T40" fmla="*/ 3 w 51"/>
                <a:gd name="T41" fmla="*/ 0 h 19"/>
                <a:gd name="T42" fmla="*/ 2 w 51"/>
                <a:gd name="T43" fmla="*/ 0 h 19"/>
                <a:gd name="T44" fmla="*/ 1 w 51"/>
                <a:gd name="T45" fmla="*/ 1 h 19"/>
                <a:gd name="T46" fmla="*/ 0 w 51"/>
                <a:gd name="T47" fmla="*/ 3 h 19"/>
                <a:gd name="T48" fmla="*/ 0 w 51"/>
                <a:gd name="T49" fmla="*/ 3 h 19"/>
                <a:gd name="T50" fmla="*/ 0 w 51"/>
                <a:gd name="T5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19">
                  <a:moveTo>
                    <a:pt x="0" y="3"/>
                  </a:moveTo>
                  <a:lnTo>
                    <a:pt x="6" y="7"/>
                  </a:lnTo>
                  <a:lnTo>
                    <a:pt x="12" y="12"/>
                  </a:lnTo>
                  <a:lnTo>
                    <a:pt x="17" y="16"/>
                  </a:lnTo>
                  <a:lnTo>
                    <a:pt x="24" y="18"/>
                  </a:lnTo>
                  <a:lnTo>
                    <a:pt x="31" y="19"/>
                  </a:lnTo>
                  <a:lnTo>
                    <a:pt x="38" y="19"/>
                  </a:lnTo>
                  <a:lnTo>
                    <a:pt x="44" y="16"/>
                  </a:lnTo>
                  <a:lnTo>
                    <a:pt x="50" y="13"/>
                  </a:lnTo>
                  <a:lnTo>
                    <a:pt x="51" y="12"/>
                  </a:lnTo>
                  <a:lnTo>
                    <a:pt x="51" y="11"/>
                  </a:lnTo>
                  <a:lnTo>
                    <a:pt x="50" y="11"/>
                  </a:lnTo>
                  <a:lnTo>
                    <a:pt x="48" y="11"/>
                  </a:lnTo>
                  <a:lnTo>
                    <a:pt x="43" y="12"/>
                  </a:lnTo>
                  <a:lnTo>
                    <a:pt x="36" y="13"/>
                  </a:lnTo>
                  <a:lnTo>
                    <a:pt x="30" y="13"/>
                  </a:lnTo>
                  <a:lnTo>
                    <a:pt x="23" y="12"/>
                  </a:lnTo>
                  <a:lnTo>
                    <a:pt x="18" y="9"/>
                  </a:lnTo>
                  <a:lnTo>
                    <a:pt x="13" y="7"/>
                  </a:lnTo>
                  <a:lnTo>
                    <a:pt x="8" y="4"/>
                  </a:lnTo>
                  <a:lnTo>
                    <a:pt x="3" y="0"/>
                  </a:lnTo>
                  <a:lnTo>
                    <a:pt x="2" y="0"/>
                  </a:lnTo>
                  <a:lnTo>
                    <a:pt x="1" y="1"/>
                  </a:lnTo>
                  <a:lnTo>
                    <a:pt x="0" y="3"/>
                  </a:lnTo>
                  <a:lnTo>
                    <a:pt x="0"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8" name="Freeform 338"/>
            <p:cNvSpPr>
              <a:spLocks/>
            </p:cNvSpPr>
            <p:nvPr/>
          </p:nvSpPr>
          <p:spPr bwMode="auto">
            <a:xfrm>
              <a:off x="746" y="3230"/>
              <a:ext cx="48" cy="11"/>
            </a:xfrm>
            <a:custGeom>
              <a:avLst/>
              <a:gdLst>
                <a:gd name="T0" fmla="*/ 0 w 97"/>
                <a:gd name="T1" fmla="*/ 1 h 23"/>
                <a:gd name="T2" fmla="*/ 6 w 97"/>
                <a:gd name="T3" fmla="*/ 4 h 23"/>
                <a:gd name="T4" fmla="*/ 12 w 97"/>
                <a:gd name="T5" fmla="*/ 9 h 23"/>
                <a:gd name="T6" fmla="*/ 18 w 97"/>
                <a:gd name="T7" fmla="*/ 12 h 23"/>
                <a:gd name="T8" fmla="*/ 25 w 97"/>
                <a:gd name="T9" fmla="*/ 15 h 23"/>
                <a:gd name="T10" fmla="*/ 33 w 97"/>
                <a:gd name="T11" fmla="*/ 17 h 23"/>
                <a:gd name="T12" fmla="*/ 40 w 97"/>
                <a:gd name="T13" fmla="*/ 18 h 23"/>
                <a:gd name="T14" fmla="*/ 47 w 97"/>
                <a:gd name="T15" fmla="*/ 18 h 23"/>
                <a:gd name="T16" fmla="*/ 54 w 97"/>
                <a:gd name="T17" fmla="*/ 17 h 23"/>
                <a:gd name="T18" fmla="*/ 61 w 97"/>
                <a:gd name="T19" fmla="*/ 16 h 23"/>
                <a:gd name="T20" fmla="*/ 65 w 97"/>
                <a:gd name="T21" fmla="*/ 18 h 23"/>
                <a:gd name="T22" fmla="*/ 69 w 97"/>
                <a:gd name="T23" fmla="*/ 20 h 23"/>
                <a:gd name="T24" fmla="*/ 75 w 97"/>
                <a:gd name="T25" fmla="*/ 23 h 23"/>
                <a:gd name="T26" fmla="*/ 82 w 97"/>
                <a:gd name="T27" fmla="*/ 23 h 23"/>
                <a:gd name="T28" fmla="*/ 86 w 97"/>
                <a:gd name="T29" fmla="*/ 20 h 23"/>
                <a:gd name="T30" fmla="*/ 92 w 97"/>
                <a:gd name="T31" fmla="*/ 19 h 23"/>
                <a:gd name="T32" fmla="*/ 97 w 97"/>
                <a:gd name="T33" fmla="*/ 16 h 23"/>
                <a:gd name="T34" fmla="*/ 97 w 97"/>
                <a:gd name="T35" fmla="*/ 15 h 23"/>
                <a:gd name="T36" fmla="*/ 95 w 97"/>
                <a:gd name="T37" fmla="*/ 15 h 23"/>
                <a:gd name="T38" fmla="*/ 93 w 97"/>
                <a:gd name="T39" fmla="*/ 14 h 23"/>
                <a:gd name="T40" fmla="*/ 92 w 97"/>
                <a:gd name="T41" fmla="*/ 14 h 23"/>
                <a:gd name="T42" fmla="*/ 86 w 97"/>
                <a:gd name="T43" fmla="*/ 15 h 23"/>
                <a:gd name="T44" fmla="*/ 79 w 97"/>
                <a:gd name="T45" fmla="*/ 16 h 23"/>
                <a:gd name="T46" fmla="*/ 74 w 97"/>
                <a:gd name="T47" fmla="*/ 16 h 23"/>
                <a:gd name="T48" fmla="*/ 68 w 97"/>
                <a:gd name="T49" fmla="*/ 14 h 23"/>
                <a:gd name="T50" fmla="*/ 67 w 97"/>
                <a:gd name="T51" fmla="*/ 12 h 23"/>
                <a:gd name="T52" fmla="*/ 65 w 97"/>
                <a:gd name="T53" fmla="*/ 12 h 23"/>
                <a:gd name="T54" fmla="*/ 64 w 97"/>
                <a:gd name="T55" fmla="*/ 12 h 23"/>
                <a:gd name="T56" fmla="*/ 63 w 97"/>
                <a:gd name="T57" fmla="*/ 11 h 23"/>
                <a:gd name="T58" fmla="*/ 62 w 97"/>
                <a:gd name="T59" fmla="*/ 11 h 23"/>
                <a:gd name="T60" fmla="*/ 60 w 97"/>
                <a:gd name="T61" fmla="*/ 11 h 23"/>
                <a:gd name="T62" fmla="*/ 59 w 97"/>
                <a:gd name="T63" fmla="*/ 11 h 23"/>
                <a:gd name="T64" fmla="*/ 56 w 97"/>
                <a:gd name="T65" fmla="*/ 12 h 23"/>
                <a:gd name="T66" fmla="*/ 49 w 97"/>
                <a:gd name="T67" fmla="*/ 14 h 23"/>
                <a:gd name="T68" fmla="*/ 42 w 97"/>
                <a:gd name="T69" fmla="*/ 15 h 23"/>
                <a:gd name="T70" fmla="*/ 36 w 97"/>
                <a:gd name="T71" fmla="*/ 14 h 23"/>
                <a:gd name="T72" fmla="*/ 29 w 97"/>
                <a:gd name="T73" fmla="*/ 12 h 23"/>
                <a:gd name="T74" fmla="*/ 22 w 97"/>
                <a:gd name="T75" fmla="*/ 10 h 23"/>
                <a:gd name="T76" fmla="*/ 16 w 97"/>
                <a:gd name="T77" fmla="*/ 7 h 23"/>
                <a:gd name="T78" fmla="*/ 9 w 97"/>
                <a:gd name="T79" fmla="*/ 3 h 23"/>
                <a:gd name="T80" fmla="*/ 3 w 97"/>
                <a:gd name="T81" fmla="*/ 0 h 23"/>
                <a:gd name="T82" fmla="*/ 2 w 97"/>
                <a:gd name="T83" fmla="*/ 0 h 23"/>
                <a:gd name="T84" fmla="*/ 1 w 97"/>
                <a:gd name="T85" fmla="*/ 0 h 23"/>
                <a:gd name="T86" fmla="*/ 0 w 97"/>
                <a:gd name="T87" fmla="*/ 0 h 23"/>
                <a:gd name="T88" fmla="*/ 0 w 97"/>
                <a:gd name="T89" fmla="*/ 1 h 23"/>
                <a:gd name="T90" fmla="*/ 0 w 97"/>
                <a:gd name="T9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23">
                  <a:moveTo>
                    <a:pt x="0" y="1"/>
                  </a:moveTo>
                  <a:lnTo>
                    <a:pt x="6" y="4"/>
                  </a:lnTo>
                  <a:lnTo>
                    <a:pt x="12" y="9"/>
                  </a:lnTo>
                  <a:lnTo>
                    <a:pt x="18" y="12"/>
                  </a:lnTo>
                  <a:lnTo>
                    <a:pt x="25" y="15"/>
                  </a:lnTo>
                  <a:lnTo>
                    <a:pt x="33" y="17"/>
                  </a:lnTo>
                  <a:lnTo>
                    <a:pt x="40" y="18"/>
                  </a:lnTo>
                  <a:lnTo>
                    <a:pt x="47" y="18"/>
                  </a:lnTo>
                  <a:lnTo>
                    <a:pt x="54" y="17"/>
                  </a:lnTo>
                  <a:lnTo>
                    <a:pt x="61" y="16"/>
                  </a:lnTo>
                  <a:lnTo>
                    <a:pt x="65" y="18"/>
                  </a:lnTo>
                  <a:lnTo>
                    <a:pt x="69" y="20"/>
                  </a:lnTo>
                  <a:lnTo>
                    <a:pt x="75" y="23"/>
                  </a:lnTo>
                  <a:lnTo>
                    <a:pt x="82" y="23"/>
                  </a:lnTo>
                  <a:lnTo>
                    <a:pt x="86" y="20"/>
                  </a:lnTo>
                  <a:lnTo>
                    <a:pt x="92" y="19"/>
                  </a:lnTo>
                  <a:lnTo>
                    <a:pt x="97" y="16"/>
                  </a:lnTo>
                  <a:lnTo>
                    <a:pt x="97" y="15"/>
                  </a:lnTo>
                  <a:lnTo>
                    <a:pt x="95" y="15"/>
                  </a:lnTo>
                  <a:lnTo>
                    <a:pt x="93" y="14"/>
                  </a:lnTo>
                  <a:lnTo>
                    <a:pt x="92" y="14"/>
                  </a:lnTo>
                  <a:lnTo>
                    <a:pt x="86" y="15"/>
                  </a:lnTo>
                  <a:lnTo>
                    <a:pt x="79" y="16"/>
                  </a:lnTo>
                  <a:lnTo>
                    <a:pt x="74" y="16"/>
                  </a:lnTo>
                  <a:lnTo>
                    <a:pt x="68" y="14"/>
                  </a:lnTo>
                  <a:lnTo>
                    <a:pt x="67" y="12"/>
                  </a:lnTo>
                  <a:lnTo>
                    <a:pt x="65" y="12"/>
                  </a:lnTo>
                  <a:lnTo>
                    <a:pt x="64" y="12"/>
                  </a:lnTo>
                  <a:lnTo>
                    <a:pt x="63" y="11"/>
                  </a:lnTo>
                  <a:lnTo>
                    <a:pt x="62" y="11"/>
                  </a:lnTo>
                  <a:lnTo>
                    <a:pt x="60" y="11"/>
                  </a:lnTo>
                  <a:lnTo>
                    <a:pt x="59" y="11"/>
                  </a:lnTo>
                  <a:lnTo>
                    <a:pt x="56" y="12"/>
                  </a:lnTo>
                  <a:lnTo>
                    <a:pt x="49" y="14"/>
                  </a:lnTo>
                  <a:lnTo>
                    <a:pt x="42" y="15"/>
                  </a:lnTo>
                  <a:lnTo>
                    <a:pt x="36" y="14"/>
                  </a:lnTo>
                  <a:lnTo>
                    <a:pt x="29" y="12"/>
                  </a:lnTo>
                  <a:lnTo>
                    <a:pt x="22" y="10"/>
                  </a:lnTo>
                  <a:lnTo>
                    <a:pt x="16" y="7"/>
                  </a:lnTo>
                  <a:lnTo>
                    <a:pt x="9" y="3"/>
                  </a:lnTo>
                  <a:lnTo>
                    <a:pt x="3" y="0"/>
                  </a:lnTo>
                  <a:lnTo>
                    <a:pt x="2" y="0"/>
                  </a:lnTo>
                  <a:lnTo>
                    <a:pt x="1"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699" name="Freeform 339"/>
            <p:cNvSpPr>
              <a:spLocks/>
            </p:cNvSpPr>
            <p:nvPr/>
          </p:nvSpPr>
          <p:spPr bwMode="auto">
            <a:xfrm>
              <a:off x="641" y="3006"/>
              <a:ext cx="207" cy="142"/>
            </a:xfrm>
            <a:custGeom>
              <a:avLst/>
              <a:gdLst>
                <a:gd name="T0" fmla="*/ 6 w 415"/>
                <a:gd name="T1" fmla="*/ 283 h 284"/>
                <a:gd name="T2" fmla="*/ 4 w 415"/>
                <a:gd name="T3" fmla="*/ 245 h 284"/>
                <a:gd name="T4" fmla="*/ 6 w 415"/>
                <a:gd name="T5" fmla="*/ 204 h 284"/>
                <a:gd name="T6" fmla="*/ 13 w 415"/>
                <a:gd name="T7" fmla="*/ 162 h 284"/>
                <a:gd name="T8" fmla="*/ 24 w 415"/>
                <a:gd name="T9" fmla="*/ 121 h 284"/>
                <a:gd name="T10" fmla="*/ 43 w 415"/>
                <a:gd name="T11" fmla="*/ 84 h 284"/>
                <a:gd name="T12" fmla="*/ 67 w 415"/>
                <a:gd name="T13" fmla="*/ 52 h 284"/>
                <a:gd name="T14" fmla="*/ 98 w 415"/>
                <a:gd name="T15" fmla="*/ 27 h 284"/>
                <a:gd name="T16" fmla="*/ 136 w 415"/>
                <a:gd name="T17" fmla="*/ 12 h 284"/>
                <a:gd name="T18" fmla="*/ 156 w 415"/>
                <a:gd name="T19" fmla="*/ 9 h 284"/>
                <a:gd name="T20" fmla="*/ 175 w 415"/>
                <a:gd name="T21" fmla="*/ 7 h 284"/>
                <a:gd name="T22" fmla="*/ 195 w 415"/>
                <a:gd name="T23" fmla="*/ 6 h 284"/>
                <a:gd name="T24" fmla="*/ 214 w 415"/>
                <a:gd name="T25" fmla="*/ 6 h 284"/>
                <a:gd name="T26" fmla="*/ 233 w 415"/>
                <a:gd name="T27" fmla="*/ 8 h 284"/>
                <a:gd name="T28" fmla="*/ 252 w 415"/>
                <a:gd name="T29" fmla="*/ 11 h 284"/>
                <a:gd name="T30" fmla="*/ 272 w 415"/>
                <a:gd name="T31" fmla="*/ 17 h 284"/>
                <a:gd name="T32" fmla="*/ 292 w 415"/>
                <a:gd name="T33" fmla="*/ 24 h 284"/>
                <a:gd name="T34" fmla="*/ 308 w 415"/>
                <a:gd name="T35" fmla="*/ 31 h 284"/>
                <a:gd name="T36" fmla="*/ 327 w 415"/>
                <a:gd name="T37" fmla="*/ 40 h 284"/>
                <a:gd name="T38" fmla="*/ 348 w 415"/>
                <a:gd name="T39" fmla="*/ 53 h 284"/>
                <a:gd name="T40" fmla="*/ 369 w 415"/>
                <a:gd name="T41" fmla="*/ 67 h 284"/>
                <a:gd name="T42" fmla="*/ 386 w 415"/>
                <a:gd name="T43" fmla="*/ 83 h 284"/>
                <a:gd name="T44" fmla="*/ 400 w 415"/>
                <a:gd name="T45" fmla="*/ 100 h 284"/>
                <a:gd name="T46" fmla="*/ 408 w 415"/>
                <a:gd name="T47" fmla="*/ 118 h 284"/>
                <a:gd name="T48" fmla="*/ 408 w 415"/>
                <a:gd name="T49" fmla="*/ 137 h 284"/>
                <a:gd name="T50" fmla="*/ 408 w 415"/>
                <a:gd name="T51" fmla="*/ 138 h 284"/>
                <a:gd name="T52" fmla="*/ 410 w 415"/>
                <a:gd name="T53" fmla="*/ 137 h 284"/>
                <a:gd name="T54" fmla="*/ 413 w 415"/>
                <a:gd name="T55" fmla="*/ 136 h 284"/>
                <a:gd name="T56" fmla="*/ 414 w 415"/>
                <a:gd name="T57" fmla="*/ 134 h 284"/>
                <a:gd name="T58" fmla="*/ 415 w 415"/>
                <a:gd name="T59" fmla="*/ 116 h 284"/>
                <a:gd name="T60" fmla="*/ 409 w 415"/>
                <a:gd name="T61" fmla="*/ 98 h 284"/>
                <a:gd name="T62" fmla="*/ 396 w 415"/>
                <a:gd name="T63" fmla="*/ 82 h 284"/>
                <a:gd name="T64" fmla="*/ 381 w 415"/>
                <a:gd name="T65" fmla="*/ 67 h 284"/>
                <a:gd name="T66" fmla="*/ 363 w 415"/>
                <a:gd name="T67" fmla="*/ 54 h 284"/>
                <a:gd name="T68" fmla="*/ 343 w 415"/>
                <a:gd name="T69" fmla="*/ 41 h 284"/>
                <a:gd name="T70" fmla="*/ 325 w 415"/>
                <a:gd name="T71" fmla="*/ 32 h 284"/>
                <a:gd name="T72" fmla="*/ 310 w 415"/>
                <a:gd name="T73" fmla="*/ 24 h 284"/>
                <a:gd name="T74" fmla="*/ 288 w 415"/>
                <a:gd name="T75" fmla="*/ 15 h 284"/>
                <a:gd name="T76" fmla="*/ 266 w 415"/>
                <a:gd name="T77" fmla="*/ 7 h 284"/>
                <a:gd name="T78" fmla="*/ 246 w 415"/>
                <a:gd name="T79" fmla="*/ 3 h 284"/>
                <a:gd name="T80" fmla="*/ 225 w 415"/>
                <a:gd name="T81" fmla="*/ 0 h 284"/>
                <a:gd name="T82" fmla="*/ 203 w 415"/>
                <a:gd name="T83" fmla="*/ 0 h 284"/>
                <a:gd name="T84" fmla="*/ 181 w 415"/>
                <a:gd name="T85" fmla="*/ 1 h 284"/>
                <a:gd name="T86" fmla="*/ 159 w 415"/>
                <a:gd name="T87" fmla="*/ 4 h 284"/>
                <a:gd name="T88" fmla="*/ 136 w 415"/>
                <a:gd name="T89" fmla="*/ 8 h 284"/>
                <a:gd name="T90" fmla="*/ 97 w 415"/>
                <a:gd name="T91" fmla="*/ 22 h 284"/>
                <a:gd name="T92" fmla="*/ 65 w 415"/>
                <a:gd name="T93" fmla="*/ 46 h 284"/>
                <a:gd name="T94" fmla="*/ 39 w 415"/>
                <a:gd name="T95" fmla="*/ 79 h 284"/>
                <a:gd name="T96" fmla="*/ 21 w 415"/>
                <a:gd name="T97" fmla="*/ 117 h 284"/>
                <a:gd name="T98" fmla="*/ 8 w 415"/>
                <a:gd name="T99" fmla="*/ 160 h 284"/>
                <a:gd name="T100" fmla="*/ 1 w 415"/>
                <a:gd name="T101" fmla="*/ 204 h 284"/>
                <a:gd name="T102" fmla="*/ 0 w 415"/>
                <a:gd name="T103" fmla="*/ 245 h 284"/>
                <a:gd name="T104" fmla="*/ 2 w 415"/>
                <a:gd name="T105" fmla="*/ 284 h 284"/>
                <a:gd name="T106" fmla="*/ 2 w 415"/>
                <a:gd name="T107" fmla="*/ 284 h 284"/>
                <a:gd name="T108" fmla="*/ 5 w 415"/>
                <a:gd name="T109" fmla="*/ 284 h 284"/>
                <a:gd name="T110" fmla="*/ 6 w 415"/>
                <a:gd name="T111" fmla="*/ 284 h 284"/>
                <a:gd name="T112" fmla="*/ 6 w 415"/>
                <a:gd name="T113" fmla="*/ 283 h 284"/>
                <a:gd name="T114" fmla="*/ 6 w 415"/>
                <a:gd name="T115" fmla="*/ 2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284">
                  <a:moveTo>
                    <a:pt x="6" y="283"/>
                  </a:moveTo>
                  <a:lnTo>
                    <a:pt x="4" y="245"/>
                  </a:lnTo>
                  <a:lnTo>
                    <a:pt x="6" y="204"/>
                  </a:lnTo>
                  <a:lnTo>
                    <a:pt x="13" y="162"/>
                  </a:lnTo>
                  <a:lnTo>
                    <a:pt x="24" y="121"/>
                  </a:lnTo>
                  <a:lnTo>
                    <a:pt x="43" y="84"/>
                  </a:lnTo>
                  <a:lnTo>
                    <a:pt x="67" y="52"/>
                  </a:lnTo>
                  <a:lnTo>
                    <a:pt x="98" y="27"/>
                  </a:lnTo>
                  <a:lnTo>
                    <a:pt x="136" y="12"/>
                  </a:lnTo>
                  <a:lnTo>
                    <a:pt x="156" y="9"/>
                  </a:lnTo>
                  <a:lnTo>
                    <a:pt x="175" y="7"/>
                  </a:lnTo>
                  <a:lnTo>
                    <a:pt x="195" y="6"/>
                  </a:lnTo>
                  <a:lnTo>
                    <a:pt x="214" y="6"/>
                  </a:lnTo>
                  <a:lnTo>
                    <a:pt x="233" y="8"/>
                  </a:lnTo>
                  <a:lnTo>
                    <a:pt x="252" y="11"/>
                  </a:lnTo>
                  <a:lnTo>
                    <a:pt x="272" y="17"/>
                  </a:lnTo>
                  <a:lnTo>
                    <a:pt x="292" y="24"/>
                  </a:lnTo>
                  <a:lnTo>
                    <a:pt x="308" y="31"/>
                  </a:lnTo>
                  <a:lnTo>
                    <a:pt x="327" y="40"/>
                  </a:lnTo>
                  <a:lnTo>
                    <a:pt x="348" y="53"/>
                  </a:lnTo>
                  <a:lnTo>
                    <a:pt x="369" y="67"/>
                  </a:lnTo>
                  <a:lnTo>
                    <a:pt x="386" y="83"/>
                  </a:lnTo>
                  <a:lnTo>
                    <a:pt x="400" y="100"/>
                  </a:lnTo>
                  <a:lnTo>
                    <a:pt x="408" y="118"/>
                  </a:lnTo>
                  <a:lnTo>
                    <a:pt x="408" y="137"/>
                  </a:lnTo>
                  <a:lnTo>
                    <a:pt x="408" y="138"/>
                  </a:lnTo>
                  <a:lnTo>
                    <a:pt x="410" y="137"/>
                  </a:lnTo>
                  <a:lnTo>
                    <a:pt x="413" y="136"/>
                  </a:lnTo>
                  <a:lnTo>
                    <a:pt x="414" y="134"/>
                  </a:lnTo>
                  <a:lnTo>
                    <a:pt x="415" y="116"/>
                  </a:lnTo>
                  <a:lnTo>
                    <a:pt x="409" y="98"/>
                  </a:lnTo>
                  <a:lnTo>
                    <a:pt x="396" y="82"/>
                  </a:lnTo>
                  <a:lnTo>
                    <a:pt x="381" y="67"/>
                  </a:lnTo>
                  <a:lnTo>
                    <a:pt x="363" y="54"/>
                  </a:lnTo>
                  <a:lnTo>
                    <a:pt x="343" y="41"/>
                  </a:lnTo>
                  <a:lnTo>
                    <a:pt x="325" y="32"/>
                  </a:lnTo>
                  <a:lnTo>
                    <a:pt x="310" y="24"/>
                  </a:lnTo>
                  <a:lnTo>
                    <a:pt x="288" y="15"/>
                  </a:lnTo>
                  <a:lnTo>
                    <a:pt x="266" y="7"/>
                  </a:lnTo>
                  <a:lnTo>
                    <a:pt x="246" y="3"/>
                  </a:lnTo>
                  <a:lnTo>
                    <a:pt x="225" y="0"/>
                  </a:lnTo>
                  <a:lnTo>
                    <a:pt x="203" y="0"/>
                  </a:lnTo>
                  <a:lnTo>
                    <a:pt x="181" y="1"/>
                  </a:lnTo>
                  <a:lnTo>
                    <a:pt x="159" y="4"/>
                  </a:lnTo>
                  <a:lnTo>
                    <a:pt x="136" y="8"/>
                  </a:lnTo>
                  <a:lnTo>
                    <a:pt x="97" y="22"/>
                  </a:lnTo>
                  <a:lnTo>
                    <a:pt x="65" y="46"/>
                  </a:lnTo>
                  <a:lnTo>
                    <a:pt x="39" y="79"/>
                  </a:lnTo>
                  <a:lnTo>
                    <a:pt x="21" y="117"/>
                  </a:lnTo>
                  <a:lnTo>
                    <a:pt x="8" y="160"/>
                  </a:lnTo>
                  <a:lnTo>
                    <a:pt x="1" y="204"/>
                  </a:lnTo>
                  <a:lnTo>
                    <a:pt x="0" y="245"/>
                  </a:lnTo>
                  <a:lnTo>
                    <a:pt x="2" y="284"/>
                  </a:lnTo>
                  <a:lnTo>
                    <a:pt x="2" y="284"/>
                  </a:lnTo>
                  <a:lnTo>
                    <a:pt x="5" y="284"/>
                  </a:lnTo>
                  <a:lnTo>
                    <a:pt x="6" y="284"/>
                  </a:lnTo>
                  <a:lnTo>
                    <a:pt x="6" y="283"/>
                  </a:lnTo>
                  <a:lnTo>
                    <a:pt x="6"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0" name="Freeform 340"/>
            <p:cNvSpPr>
              <a:spLocks/>
            </p:cNvSpPr>
            <p:nvPr/>
          </p:nvSpPr>
          <p:spPr bwMode="auto">
            <a:xfrm>
              <a:off x="749" y="3038"/>
              <a:ext cx="95" cy="46"/>
            </a:xfrm>
            <a:custGeom>
              <a:avLst/>
              <a:gdLst>
                <a:gd name="T0" fmla="*/ 2 w 190"/>
                <a:gd name="T1" fmla="*/ 24 h 93"/>
                <a:gd name="T2" fmla="*/ 6 w 190"/>
                <a:gd name="T3" fmla="*/ 13 h 93"/>
                <a:gd name="T4" fmla="*/ 12 w 190"/>
                <a:gd name="T5" fmla="*/ 7 h 93"/>
                <a:gd name="T6" fmla="*/ 19 w 190"/>
                <a:gd name="T7" fmla="*/ 5 h 93"/>
                <a:gd name="T8" fmla="*/ 28 w 190"/>
                <a:gd name="T9" fmla="*/ 7 h 93"/>
                <a:gd name="T10" fmla="*/ 35 w 190"/>
                <a:gd name="T11" fmla="*/ 9 h 93"/>
                <a:gd name="T12" fmla="*/ 42 w 190"/>
                <a:gd name="T13" fmla="*/ 13 h 93"/>
                <a:gd name="T14" fmla="*/ 49 w 190"/>
                <a:gd name="T15" fmla="*/ 17 h 93"/>
                <a:gd name="T16" fmla="*/ 55 w 190"/>
                <a:gd name="T17" fmla="*/ 22 h 93"/>
                <a:gd name="T18" fmla="*/ 61 w 190"/>
                <a:gd name="T19" fmla="*/ 27 h 93"/>
                <a:gd name="T20" fmla="*/ 68 w 190"/>
                <a:gd name="T21" fmla="*/ 31 h 93"/>
                <a:gd name="T22" fmla="*/ 73 w 190"/>
                <a:gd name="T23" fmla="*/ 36 h 93"/>
                <a:gd name="T24" fmla="*/ 79 w 190"/>
                <a:gd name="T25" fmla="*/ 40 h 93"/>
                <a:gd name="T26" fmla="*/ 85 w 190"/>
                <a:gd name="T27" fmla="*/ 46 h 93"/>
                <a:gd name="T28" fmla="*/ 91 w 190"/>
                <a:gd name="T29" fmla="*/ 51 h 93"/>
                <a:gd name="T30" fmla="*/ 97 w 190"/>
                <a:gd name="T31" fmla="*/ 55 h 93"/>
                <a:gd name="T32" fmla="*/ 103 w 190"/>
                <a:gd name="T33" fmla="*/ 60 h 93"/>
                <a:gd name="T34" fmla="*/ 112 w 190"/>
                <a:gd name="T35" fmla="*/ 67 h 93"/>
                <a:gd name="T36" fmla="*/ 123 w 190"/>
                <a:gd name="T37" fmla="*/ 75 h 93"/>
                <a:gd name="T38" fmla="*/ 133 w 190"/>
                <a:gd name="T39" fmla="*/ 82 h 93"/>
                <a:gd name="T40" fmla="*/ 145 w 190"/>
                <a:gd name="T41" fmla="*/ 88 h 93"/>
                <a:gd name="T42" fmla="*/ 156 w 190"/>
                <a:gd name="T43" fmla="*/ 92 h 93"/>
                <a:gd name="T44" fmla="*/ 168 w 190"/>
                <a:gd name="T45" fmla="*/ 93 h 93"/>
                <a:gd name="T46" fmla="*/ 179 w 190"/>
                <a:gd name="T47" fmla="*/ 90 h 93"/>
                <a:gd name="T48" fmla="*/ 190 w 190"/>
                <a:gd name="T49" fmla="*/ 83 h 93"/>
                <a:gd name="T50" fmla="*/ 190 w 190"/>
                <a:gd name="T51" fmla="*/ 82 h 93"/>
                <a:gd name="T52" fmla="*/ 190 w 190"/>
                <a:gd name="T53" fmla="*/ 81 h 93"/>
                <a:gd name="T54" fmla="*/ 190 w 190"/>
                <a:gd name="T55" fmla="*/ 78 h 93"/>
                <a:gd name="T56" fmla="*/ 188 w 190"/>
                <a:gd name="T57" fmla="*/ 78 h 93"/>
                <a:gd name="T58" fmla="*/ 171 w 190"/>
                <a:gd name="T59" fmla="*/ 88 h 93"/>
                <a:gd name="T60" fmla="*/ 152 w 190"/>
                <a:gd name="T61" fmla="*/ 86 h 93"/>
                <a:gd name="T62" fmla="*/ 132 w 190"/>
                <a:gd name="T63" fmla="*/ 78 h 93"/>
                <a:gd name="T64" fmla="*/ 111 w 190"/>
                <a:gd name="T65" fmla="*/ 65 h 93"/>
                <a:gd name="T66" fmla="*/ 92 w 190"/>
                <a:gd name="T67" fmla="*/ 48 h 93"/>
                <a:gd name="T68" fmla="*/ 72 w 190"/>
                <a:gd name="T69" fmla="*/ 32 h 93"/>
                <a:gd name="T70" fmla="*/ 55 w 190"/>
                <a:gd name="T71" fmla="*/ 17 h 93"/>
                <a:gd name="T72" fmla="*/ 40 w 190"/>
                <a:gd name="T73" fmla="*/ 7 h 93"/>
                <a:gd name="T74" fmla="*/ 32 w 190"/>
                <a:gd name="T75" fmla="*/ 4 h 93"/>
                <a:gd name="T76" fmla="*/ 24 w 190"/>
                <a:gd name="T77" fmla="*/ 0 h 93"/>
                <a:gd name="T78" fmla="*/ 17 w 190"/>
                <a:gd name="T79" fmla="*/ 0 h 93"/>
                <a:gd name="T80" fmla="*/ 10 w 190"/>
                <a:gd name="T81" fmla="*/ 1 h 93"/>
                <a:gd name="T82" fmla="*/ 4 w 190"/>
                <a:gd name="T83" fmla="*/ 4 h 93"/>
                <a:gd name="T84" fmla="*/ 1 w 190"/>
                <a:gd name="T85" fmla="*/ 9 h 93"/>
                <a:gd name="T86" fmla="*/ 0 w 190"/>
                <a:gd name="T87" fmla="*/ 16 h 93"/>
                <a:gd name="T88" fmla="*/ 2 w 190"/>
                <a:gd name="T89" fmla="*/ 25 h 93"/>
                <a:gd name="T90" fmla="*/ 2 w 190"/>
                <a:gd name="T91" fmla="*/ 25 h 93"/>
                <a:gd name="T92" fmla="*/ 2 w 190"/>
                <a:gd name="T93" fmla="*/ 24 h 93"/>
                <a:gd name="T94" fmla="*/ 2 w 190"/>
                <a:gd name="T95" fmla="*/ 24 h 93"/>
                <a:gd name="T96" fmla="*/ 2 w 190"/>
                <a:gd name="T97" fmla="*/ 24 h 93"/>
                <a:gd name="T98" fmla="*/ 2 w 190"/>
                <a:gd name="T99" fmla="*/ 2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93">
                  <a:moveTo>
                    <a:pt x="2" y="24"/>
                  </a:moveTo>
                  <a:lnTo>
                    <a:pt x="6" y="13"/>
                  </a:lnTo>
                  <a:lnTo>
                    <a:pt x="12" y="7"/>
                  </a:lnTo>
                  <a:lnTo>
                    <a:pt x="19" y="5"/>
                  </a:lnTo>
                  <a:lnTo>
                    <a:pt x="28" y="7"/>
                  </a:lnTo>
                  <a:lnTo>
                    <a:pt x="35" y="9"/>
                  </a:lnTo>
                  <a:lnTo>
                    <a:pt x="42" y="13"/>
                  </a:lnTo>
                  <a:lnTo>
                    <a:pt x="49" y="17"/>
                  </a:lnTo>
                  <a:lnTo>
                    <a:pt x="55" y="22"/>
                  </a:lnTo>
                  <a:lnTo>
                    <a:pt x="61" y="27"/>
                  </a:lnTo>
                  <a:lnTo>
                    <a:pt x="68" y="31"/>
                  </a:lnTo>
                  <a:lnTo>
                    <a:pt x="73" y="36"/>
                  </a:lnTo>
                  <a:lnTo>
                    <a:pt x="79" y="40"/>
                  </a:lnTo>
                  <a:lnTo>
                    <a:pt x="85" y="46"/>
                  </a:lnTo>
                  <a:lnTo>
                    <a:pt x="91" y="51"/>
                  </a:lnTo>
                  <a:lnTo>
                    <a:pt x="97" y="55"/>
                  </a:lnTo>
                  <a:lnTo>
                    <a:pt x="103" y="60"/>
                  </a:lnTo>
                  <a:lnTo>
                    <a:pt x="112" y="67"/>
                  </a:lnTo>
                  <a:lnTo>
                    <a:pt x="123" y="75"/>
                  </a:lnTo>
                  <a:lnTo>
                    <a:pt x="133" y="82"/>
                  </a:lnTo>
                  <a:lnTo>
                    <a:pt x="145" y="88"/>
                  </a:lnTo>
                  <a:lnTo>
                    <a:pt x="156" y="92"/>
                  </a:lnTo>
                  <a:lnTo>
                    <a:pt x="168" y="93"/>
                  </a:lnTo>
                  <a:lnTo>
                    <a:pt x="179" y="90"/>
                  </a:lnTo>
                  <a:lnTo>
                    <a:pt x="190" y="83"/>
                  </a:lnTo>
                  <a:lnTo>
                    <a:pt x="190" y="82"/>
                  </a:lnTo>
                  <a:lnTo>
                    <a:pt x="190" y="81"/>
                  </a:lnTo>
                  <a:lnTo>
                    <a:pt x="190" y="78"/>
                  </a:lnTo>
                  <a:lnTo>
                    <a:pt x="188" y="78"/>
                  </a:lnTo>
                  <a:lnTo>
                    <a:pt x="171" y="88"/>
                  </a:lnTo>
                  <a:lnTo>
                    <a:pt x="152" y="86"/>
                  </a:lnTo>
                  <a:lnTo>
                    <a:pt x="132" y="78"/>
                  </a:lnTo>
                  <a:lnTo>
                    <a:pt x="111" y="65"/>
                  </a:lnTo>
                  <a:lnTo>
                    <a:pt x="92" y="48"/>
                  </a:lnTo>
                  <a:lnTo>
                    <a:pt x="72" y="32"/>
                  </a:lnTo>
                  <a:lnTo>
                    <a:pt x="55" y="17"/>
                  </a:lnTo>
                  <a:lnTo>
                    <a:pt x="40" y="7"/>
                  </a:lnTo>
                  <a:lnTo>
                    <a:pt x="32" y="4"/>
                  </a:lnTo>
                  <a:lnTo>
                    <a:pt x="24" y="0"/>
                  </a:lnTo>
                  <a:lnTo>
                    <a:pt x="17" y="0"/>
                  </a:lnTo>
                  <a:lnTo>
                    <a:pt x="10" y="1"/>
                  </a:lnTo>
                  <a:lnTo>
                    <a:pt x="4" y="4"/>
                  </a:lnTo>
                  <a:lnTo>
                    <a:pt x="1" y="9"/>
                  </a:lnTo>
                  <a:lnTo>
                    <a:pt x="0" y="16"/>
                  </a:lnTo>
                  <a:lnTo>
                    <a:pt x="2" y="25"/>
                  </a:lnTo>
                  <a:lnTo>
                    <a:pt x="2" y="25"/>
                  </a:lnTo>
                  <a:lnTo>
                    <a:pt x="2" y="24"/>
                  </a:lnTo>
                  <a:lnTo>
                    <a:pt x="2" y="24"/>
                  </a:lnTo>
                  <a:lnTo>
                    <a:pt x="2" y="24"/>
                  </a:ln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1" name="Freeform 341"/>
            <p:cNvSpPr>
              <a:spLocks/>
            </p:cNvSpPr>
            <p:nvPr/>
          </p:nvSpPr>
          <p:spPr bwMode="auto">
            <a:xfrm>
              <a:off x="693" y="3040"/>
              <a:ext cx="66" cy="57"/>
            </a:xfrm>
            <a:custGeom>
              <a:avLst/>
              <a:gdLst>
                <a:gd name="T0" fmla="*/ 22 w 132"/>
                <a:gd name="T1" fmla="*/ 110 h 113"/>
                <a:gd name="T2" fmla="*/ 10 w 132"/>
                <a:gd name="T3" fmla="*/ 90 h 113"/>
                <a:gd name="T4" fmla="*/ 7 w 132"/>
                <a:gd name="T5" fmla="*/ 69 h 113"/>
                <a:gd name="T6" fmla="*/ 11 w 132"/>
                <a:gd name="T7" fmla="*/ 49 h 113"/>
                <a:gd name="T8" fmla="*/ 26 w 132"/>
                <a:gd name="T9" fmla="*/ 30 h 113"/>
                <a:gd name="T10" fmla="*/ 38 w 132"/>
                <a:gd name="T11" fmla="*/ 21 h 113"/>
                <a:gd name="T12" fmla="*/ 49 w 132"/>
                <a:gd name="T13" fmla="*/ 14 h 113"/>
                <a:gd name="T14" fmla="*/ 61 w 132"/>
                <a:gd name="T15" fmla="*/ 10 h 113"/>
                <a:gd name="T16" fmla="*/ 74 w 132"/>
                <a:gd name="T17" fmla="*/ 8 h 113"/>
                <a:gd name="T18" fmla="*/ 86 w 132"/>
                <a:gd name="T19" fmla="*/ 8 h 113"/>
                <a:gd name="T20" fmla="*/ 100 w 132"/>
                <a:gd name="T21" fmla="*/ 8 h 113"/>
                <a:gd name="T22" fmla="*/ 113 w 132"/>
                <a:gd name="T23" fmla="*/ 10 h 113"/>
                <a:gd name="T24" fmla="*/ 127 w 132"/>
                <a:gd name="T25" fmla="*/ 11 h 113"/>
                <a:gd name="T26" fmla="*/ 129 w 132"/>
                <a:gd name="T27" fmla="*/ 10 h 113"/>
                <a:gd name="T28" fmla="*/ 131 w 132"/>
                <a:gd name="T29" fmla="*/ 9 h 113"/>
                <a:gd name="T30" fmla="*/ 132 w 132"/>
                <a:gd name="T31" fmla="*/ 8 h 113"/>
                <a:gd name="T32" fmla="*/ 131 w 132"/>
                <a:gd name="T33" fmla="*/ 7 h 113"/>
                <a:gd name="T34" fmla="*/ 117 w 132"/>
                <a:gd name="T35" fmla="*/ 3 h 113"/>
                <a:gd name="T36" fmla="*/ 103 w 132"/>
                <a:gd name="T37" fmla="*/ 1 h 113"/>
                <a:gd name="T38" fmla="*/ 90 w 132"/>
                <a:gd name="T39" fmla="*/ 0 h 113"/>
                <a:gd name="T40" fmla="*/ 76 w 132"/>
                <a:gd name="T41" fmla="*/ 1 h 113"/>
                <a:gd name="T42" fmla="*/ 63 w 132"/>
                <a:gd name="T43" fmla="*/ 3 h 113"/>
                <a:gd name="T44" fmla="*/ 51 w 132"/>
                <a:gd name="T45" fmla="*/ 8 h 113"/>
                <a:gd name="T46" fmla="*/ 38 w 132"/>
                <a:gd name="T47" fmla="*/ 14 h 113"/>
                <a:gd name="T48" fmla="*/ 26 w 132"/>
                <a:gd name="T49" fmla="*/ 23 h 113"/>
                <a:gd name="T50" fmla="*/ 16 w 132"/>
                <a:gd name="T51" fmla="*/ 33 h 113"/>
                <a:gd name="T52" fmla="*/ 9 w 132"/>
                <a:gd name="T53" fmla="*/ 44 h 113"/>
                <a:gd name="T54" fmla="*/ 3 w 132"/>
                <a:gd name="T55" fmla="*/ 55 h 113"/>
                <a:gd name="T56" fmla="*/ 0 w 132"/>
                <a:gd name="T57" fmla="*/ 67 h 113"/>
                <a:gd name="T58" fmla="*/ 0 w 132"/>
                <a:gd name="T59" fmla="*/ 78 h 113"/>
                <a:gd name="T60" fmla="*/ 2 w 132"/>
                <a:gd name="T61" fmla="*/ 90 h 113"/>
                <a:gd name="T62" fmla="*/ 8 w 132"/>
                <a:gd name="T63" fmla="*/ 101 h 113"/>
                <a:gd name="T64" fmla="*/ 17 w 132"/>
                <a:gd name="T65" fmla="*/ 113 h 113"/>
                <a:gd name="T66" fmla="*/ 18 w 132"/>
                <a:gd name="T67" fmla="*/ 113 h 113"/>
                <a:gd name="T68" fmla="*/ 19 w 132"/>
                <a:gd name="T69" fmla="*/ 113 h 113"/>
                <a:gd name="T70" fmla="*/ 22 w 132"/>
                <a:gd name="T71" fmla="*/ 112 h 113"/>
                <a:gd name="T72" fmla="*/ 22 w 132"/>
                <a:gd name="T73" fmla="*/ 110 h 113"/>
                <a:gd name="T74" fmla="*/ 22 w 132"/>
                <a:gd name="T7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13">
                  <a:moveTo>
                    <a:pt x="22" y="110"/>
                  </a:moveTo>
                  <a:lnTo>
                    <a:pt x="10" y="90"/>
                  </a:lnTo>
                  <a:lnTo>
                    <a:pt x="7" y="69"/>
                  </a:lnTo>
                  <a:lnTo>
                    <a:pt x="11" y="49"/>
                  </a:lnTo>
                  <a:lnTo>
                    <a:pt x="26" y="30"/>
                  </a:lnTo>
                  <a:lnTo>
                    <a:pt x="38" y="21"/>
                  </a:lnTo>
                  <a:lnTo>
                    <a:pt x="49" y="14"/>
                  </a:lnTo>
                  <a:lnTo>
                    <a:pt x="61" y="10"/>
                  </a:lnTo>
                  <a:lnTo>
                    <a:pt x="74" y="8"/>
                  </a:lnTo>
                  <a:lnTo>
                    <a:pt x="86" y="8"/>
                  </a:lnTo>
                  <a:lnTo>
                    <a:pt x="100" y="8"/>
                  </a:lnTo>
                  <a:lnTo>
                    <a:pt x="113" y="10"/>
                  </a:lnTo>
                  <a:lnTo>
                    <a:pt x="127" y="11"/>
                  </a:lnTo>
                  <a:lnTo>
                    <a:pt x="129" y="10"/>
                  </a:lnTo>
                  <a:lnTo>
                    <a:pt x="131" y="9"/>
                  </a:lnTo>
                  <a:lnTo>
                    <a:pt x="132" y="8"/>
                  </a:lnTo>
                  <a:lnTo>
                    <a:pt x="131" y="7"/>
                  </a:lnTo>
                  <a:lnTo>
                    <a:pt x="117" y="3"/>
                  </a:lnTo>
                  <a:lnTo>
                    <a:pt x="103" y="1"/>
                  </a:lnTo>
                  <a:lnTo>
                    <a:pt x="90" y="0"/>
                  </a:lnTo>
                  <a:lnTo>
                    <a:pt x="76" y="1"/>
                  </a:lnTo>
                  <a:lnTo>
                    <a:pt x="63" y="3"/>
                  </a:lnTo>
                  <a:lnTo>
                    <a:pt x="51" y="8"/>
                  </a:lnTo>
                  <a:lnTo>
                    <a:pt x="38" y="14"/>
                  </a:lnTo>
                  <a:lnTo>
                    <a:pt x="26" y="23"/>
                  </a:lnTo>
                  <a:lnTo>
                    <a:pt x="16" y="33"/>
                  </a:lnTo>
                  <a:lnTo>
                    <a:pt x="9" y="44"/>
                  </a:lnTo>
                  <a:lnTo>
                    <a:pt x="3" y="55"/>
                  </a:lnTo>
                  <a:lnTo>
                    <a:pt x="0" y="67"/>
                  </a:lnTo>
                  <a:lnTo>
                    <a:pt x="0" y="78"/>
                  </a:lnTo>
                  <a:lnTo>
                    <a:pt x="2" y="90"/>
                  </a:lnTo>
                  <a:lnTo>
                    <a:pt x="8" y="101"/>
                  </a:lnTo>
                  <a:lnTo>
                    <a:pt x="17" y="113"/>
                  </a:lnTo>
                  <a:lnTo>
                    <a:pt x="18" y="113"/>
                  </a:lnTo>
                  <a:lnTo>
                    <a:pt x="19" y="113"/>
                  </a:lnTo>
                  <a:lnTo>
                    <a:pt x="22" y="112"/>
                  </a:lnTo>
                  <a:lnTo>
                    <a:pt x="22" y="110"/>
                  </a:lnTo>
                  <a:lnTo>
                    <a:pt x="22"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2" name="Freeform 342"/>
            <p:cNvSpPr>
              <a:spLocks/>
            </p:cNvSpPr>
            <p:nvPr/>
          </p:nvSpPr>
          <p:spPr bwMode="auto">
            <a:xfrm>
              <a:off x="675" y="3094"/>
              <a:ext cx="31" cy="51"/>
            </a:xfrm>
            <a:custGeom>
              <a:avLst/>
              <a:gdLst>
                <a:gd name="T0" fmla="*/ 2 w 61"/>
                <a:gd name="T1" fmla="*/ 102 h 102"/>
                <a:gd name="T2" fmla="*/ 4 w 61"/>
                <a:gd name="T3" fmla="*/ 87 h 102"/>
                <a:gd name="T4" fmla="*/ 7 w 61"/>
                <a:gd name="T5" fmla="*/ 74 h 102"/>
                <a:gd name="T6" fmla="*/ 14 w 61"/>
                <a:gd name="T7" fmla="*/ 60 h 102"/>
                <a:gd name="T8" fmla="*/ 22 w 61"/>
                <a:gd name="T9" fmla="*/ 48 h 102"/>
                <a:gd name="T10" fmla="*/ 31 w 61"/>
                <a:gd name="T11" fmla="*/ 37 h 102"/>
                <a:gd name="T12" fmla="*/ 42 w 61"/>
                <a:gd name="T13" fmla="*/ 25 h 102"/>
                <a:gd name="T14" fmla="*/ 51 w 61"/>
                <a:gd name="T15" fmla="*/ 15 h 102"/>
                <a:gd name="T16" fmla="*/ 61 w 61"/>
                <a:gd name="T17" fmla="*/ 3 h 102"/>
                <a:gd name="T18" fmla="*/ 61 w 61"/>
                <a:gd name="T19" fmla="*/ 2 h 102"/>
                <a:gd name="T20" fmla="*/ 59 w 61"/>
                <a:gd name="T21" fmla="*/ 1 h 102"/>
                <a:gd name="T22" fmla="*/ 57 w 61"/>
                <a:gd name="T23" fmla="*/ 0 h 102"/>
                <a:gd name="T24" fmla="*/ 54 w 61"/>
                <a:gd name="T25" fmla="*/ 0 h 102"/>
                <a:gd name="T26" fmla="*/ 44 w 61"/>
                <a:gd name="T27" fmla="*/ 9 h 102"/>
                <a:gd name="T28" fmla="*/ 34 w 61"/>
                <a:gd name="T29" fmla="*/ 21 h 102"/>
                <a:gd name="T30" fmla="*/ 24 w 61"/>
                <a:gd name="T31" fmla="*/ 32 h 102"/>
                <a:gd name="T32" fmla="*/ 15 w 61"/>
                <a:gd name="T33" fmla="*/ 45 h 102"/>
                <a:gd name="T34" fmla="*/ 8 w 61"/>
                <a:gd name="T35" fmla="*/ 59 h 102"/>
                <a:gd name="T36" fmla="*/ 4 w 61"/>
                <a:gd name="T37" fmla="*/ 74 h 102"/>
                <a:gd name="T38" fmla="*/ 0 w 61"/>
                <a:gd name="T39" fmla="*/ 87 h 102"/>
                <a:gd name="T40" fmla="*/ 0 w 61"/>
                <a:gd name="T41" fmla="*/ 101 h 102"/>
                <a:gd name="T42" fmla="*/ 0 w 61"/>
                <a:gd name="T43" fmla="*/ 102 h 102"/>
                <a:gd name="T44" fmla="*/ 1 w 61"/>
                <a:gd name="T45" fmla="*/ 102 h 102"/>
                <a:gd name="T46" fmla="*/ 2 w 61"/>
                <a:gd name="T47" fmla="*/ 102 h 102"/>
                <a:gd name="T48" fmla="*/ 2 w 61"/>
                <a:gd name="T49" fmla="*/ 102 h 102"/>
                <a:gd name="T50" fmla="*/ 2 w 61"/>
                <a:gd name="T5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102">
                  <a:moveTo>
                    <a:pt x="2" y="102"/>
                  </a:moveTo>
                  <a:lnTo>
                    <a:pt x="4" y="87"/>
                  </a:lnTo>
                  <a:lnTo>
                    <a:pt x="7" y="74"/>
                  </a:lnTo>
                  <a:lnTo>
                    <a:pt x="14" y="60"/>
                  </a:lnTo>
                  <a:lnTo>
                    <a:pt x="22" y="48"/>
                  </a:lnTo>
                  <a:lnTo>
                    <a:pt x="31" y="37"/>
                  </a:lnTo>
                  <a:lnTo>
                    <a:pt x="42" y="25"/>
                  </a:lnTo>
                  <a:lnTo>
                    <a:pt x="51" y="15"/>
                  </a:lnTo>
                  <a:lnTo>
                    <a:pt x="61" y="3"/>
                  </a:lnTo>
                  <a:lnTo>
                    <a:pt x="61" y="2"/>
                  </a:lnTo>
                  <a:lnTo>
                    <a:pt x="59" y="1"/>
                  </a:lnTo>
                  <a:lnTo>
                    <a:pt x="57" y="0"/>
                  </a:lnTo>
                  <a:lnTo>
                    <a:pt x="54" y="0"/>
                  </a:lnTo>
                  <a:lnTo>
                    <a:pt x="44" y="9"/>
                  </a:lnTo>
                  <a:lnTo>
                    <a:pt x="34" y="21"/>
                  </a:lnTo>
                  <a:lnTo>
                    <a:pt x="24" y="32"/>
                  </a:lnTo>
                  <a:lnTo>
                    <a:pt x="15" y="45"/>
                  </a:lnTo>
                  <a:lnTo>
                    <a:pt x="8" y="59"/>
                  </a:lnTo>
                  <a:lnTo>
                    <a:pt x="4" y="74"/>
                  </a:lnTo>
                  <a:lnTo>
                    <a:pt x="0" y="87"/>
                  </a:lnTo>
                  <a:lnTo>
                    <a:pt x="0" y="101"/>
                  </a:lnTo>
                  <a:lnTo>
                    <a:pt x="0" y="102"/>
                  </a:lnTo>
                  <a:lnTo>
                    <a:pt x="1" y="102"/>
                  </a:lnTo>
                  <a:lnTo>
                    <a:pt x="2" y="102"/>
                  </a:lnTo>
                  <a:lnTo>
                    <a:pt x="2" y="102"/>
                  </a:lnTo>
                  <a:lnTo>
                    <a:pt x="2"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3" name="Freeform 343"/>
            <p:cNvSpPr>
              <a:spLocks/>
            </p:cNvSpPr>
            <p:nvPr/>
          </p:nvSpPr>
          <p:spPr bwMode="auto">
            <a:xfrm>
              <a:off x="401" y="3143"/>
              <a:ext cx="216" cy="152"/>
            </a:xfrm>
            <a:custGeom>
              <a:avLst/>
              <a:gdLst>
                <a:gd name="T0" fmla="*/ 133 w 433"/>
                <a:gd name="T1" fmla="*/ 211 h 303"/>
                <a:gd name="T2" fmla="*/ 162 w 433"/>
                <a:gd name="T3" fmla="*/ 253 h 303"/>
                <a:gd name="T4" fmla="*/ 124 w 433"/>
                <a:gd name="T5" fmla="*/ 295 h 303"/>
                <a:gd name="T6" fmla="*/ 79 w 433"/>
                <a:gd name="T7" fmla="*/ 290 h 303"/>
                <a:gd name="T8" fmla="*/ 41 w 433"/>
                <a:gd name="T9" fmla="*/ 260 h 303"/>
                <a:gd name="T10" fmla="*/ 10 w 433"/>
                <a:gd name="T11" fmla="*/ 199 h 303"/>
                <a:gd name="T12" fmla="*/ 22 w 433"/>
                <a:gd name="T13" fmla="*/ 97 h 303"/>
                <a:gd name="T14" fmla="*/ 78 w 433"/>
                <a:gd name="T15" fmla="*/ 46 h 303"/>
                <a:gd name="T16" fmla="*/ 152 w 433"/>
                <a:gd name="T17" fmla="*/ 21 h 303"/>
                <a:gd name="T18" fmla="*/ 224 w 433"/>
                <a:gd name="T19" fmla="*/ 10 h 303"/>
                <a:gd name="T20" fmla="*/ 294 w 433"/>
                <a:gd name="T21" fmla="*/ 12 h 303"/>
                <a:gd name="T22" fmla="*/ 358 w 433"/>
                <a:gd name="T23" fmla="*/ 36 h 303"/>
                <a:gd name="T24" fmla="*/ 403 w 433"/>
                <a:gd name="T25" fmla="*/ 83 h 303"/>
                <a:gd name="T26" fmla="*/ 427 w 433"/>
                <a:gd name="T27" fmla="*/ 147 h 303"/>
                <a:gd name="T28" fmla="*/ 420 w 433"/>
                <a:gd name="T29" fmla="*/ 206 h 303"/>
                <a:gd name="T30" fmla="*/ 389 w 433"/>
                <a:gd name="T31" fmla="*/ 242 h 303"/>
                <a:gd name="T32" fmla="*/ 347 w 433"/>
                <a:gd name="T33" fmla="*/ 265 h 303"/>
                <a:gd name="T34" fmla="*/ 298 w 433"/>
                <a:gd name="T35" fmla="*/ 278 h 303"/>
                <a:gd name="T36" fmla="*/ 247 w 433"/>
                <a:gd name="T37" fmla="*/ 284 h 303"/>
                <a:gd name="T38" fmla="*/ 200 w 433"/>
                <a:gd name="T39" fmla="*/ 288 h 303"/>
                <a:gd name="T40" fmla="*/ 183 w 433"/>
                <a:gd name="T41" fmla="*/ 289 h 303"/>
                <a:gd name="T42" fmla="*/ 198 w 433"/>
                <a:gd name="T43" fmla="*/ 291 h 303"/>
                <a:gd name="T44" fmla="*/ 251 w 433"/>
                <a:gd name="T45" fmla="*/ 290 h 303"/>
                <a:gd name="T46" fmla="*/ 306 w 433"/>
                <a:gd name="T47" fmla="*/ 281 h 303"/>
                <a:gd name="T48" fmla="*/ 359 w 433"/>
                <a:gd name="T49" fmla="*/ 264 h 303"/>
                <a:gd name="T50" fmla="*/ 403 w 433"/>
                <a:gd name="T51" fmla="*/ 235 h 303"/>
                <a:gd name="T52" fmla="*/ 429 w 433"/>
                <a:gd name="T53" fmla="*/ 192 h 303"/>
                <a:gd name="T54" fmla="*/ 426 w 433"/>
                <a:gd name="T55" fmla="*/ 122 h 303"/>
                <a:gd name="T56" fmla="*/ 388 w 433"/>
                <a:gd name="T57" fmla="*/ 55 h 303"/>
                <a:gd name="T58" fmla="*/ 340 w 433"/>
                <a:gd name="T59" fmla="*/ 17 h 303"/>
                <a:gd name="T60" fmla="*/ 296 w 433"/>
                <a:gd name="T61" fmla="*/ 2 h 303"/>
                <a:gd name="T62" fmla="*/ 247 w 433"/>
                <a:gd name="T63" fmla="*/ 0 h 303"/>
                <a:gd name="T64" fmla="*/ 198 w 433"/>
                <a:gd name="T65" fmla="*/ 5 h 303"/>
                <a:gd name="T66" fmla="*/ 152 w 433"/>
                <a:gd name="T67" fmla="*/ 14 h 303"/>
                <a:gd name="T68" fmla="*/ 110 w 433"/>
                <a:gd name="T69" fmla="*/ 26 h 303"/>
                <a:gd name="T70" fmla="*/ 57 w 433"/>
                <a:gd name="T71" fmla="*/ 54 h 303"/>
                <a:gd name="T72" fmla="*/ 17 w 433"/>
                <a:gd name="T73" fmla="*/ 98 h 303"/>
                <a:gd name="T74" fmla="*/ 0 w 433"/>
                <a:gd name="T75" fmla="*/ 154 h 303"/>
                <a:gd name="T76" fmla="*/ 8 w 433"/>
                <a:gd name="T77" fmla="*/ 211 h 303"/>
                <a:gd name="T78" fmla="*/ 33 w 433"/>
                <a:gd name="T79" fmla="*/ 263 h 303"/>
                <a:gd name="T80" fmla="*/ 72 w 433"/>
                <a:gd name="T81" fmla="*/ 294 h 303"/>
                <a:gd name="T82" fmla="*/ 122 w 433"/>
                <a:gd name="T83" fmla="*/ 303 h 303"/>
                <a:gd name="T84" fmla="*/ 161 w 433"/>
                <a:gd name="T85" fmla="*/ 281 h 303"/>
                <a:gd name="T86" fmla="*/ 167 w 433"/>
                <a:gd name="T87" fmla="*/ 245 h 303"/>
                <a:gd name="T88" fmla="*/ 145 w 433"/>
                <a:gd name="T89" fmla="*/ 214 h 303"/>
                <a:gd name="T90" fmla="*/ 115 w 433"/>
                <a:gd name="T91" fmla="*/ 206 h 303"/>
                <a:gd name="T92" fmla="*/ 100 w 433"/>
                <a:gd name="T93" fmla="*/ 213 h 303"/>
                <a:gd name="T94" fmla="*/ 100 w 433"/>
                <a:gd name="T95" fmla="*/ 21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3" h="303">
                  <a:moveTo>
                    <a:pt x="100" y="214"/>
                  </a:moveTo>
                  <a:lnTo>
                    <a:pt x="117" y="208"/>
                  </a:lnTo>
                  <a:lnTo>
                    <a:pt x="133" y="211"/>
                  </a:lnTo>
                  <a:lnTo>
                    <a:pt x="147" y="221"/>
                  </a:lnTo>
                  <a:lnTo>
                    <a:pt x="158" y="236"/>
                  </a:lnTo>
                  <a:lnTo>
                    <a:pt x="162" y="253"/>
                  </a:lnTo>
                  <a:lnTo>
                    <a:pt x="159" y="271"/>
                  </a:lnTo>
                  <a:lnTo>
                    <a:pt x="147" y="284"/>
                  </a:lnTo>
                  <a:lnTo>
                    <a:pt x="124" y="295"/>
                  </a:lnTo>
                  <a:lnTo>
                    <a:pt x="108" y="297"/>
                  </a:lnTo>
                  <a:lnTo>
                    <a:pt x="93" y="295"/>
                  </a:lnTo>
                  <a:lnTo>
                    <a:pt x="79" y="290"/>
                  </a:lnTo>
                  <a:lnTo>
                    <a:pt x="65" y="282"/>
                  </a:lnTo>
                  <a:lnTo>
                    <a:pt x="53" y="272"/>
                  </a:lnTo>
                  <a:lnTo>
                    <a:pt x="41" y="260"/>
                  </a:lnTo>
                  <a:lnTo>
                    <a:pt x="31" y="246"/>
                  </a:lnTo>
                  <a:lnTo>
                    <a:pt x="23" y="233"/>
                  </a:lnTo>
                  <a:lnTo>
                    <a:pt x="10" y="199"/>
                  </a:lnTo>
                  <a:lnTo>
                    <a:pt x="6" y="164"/>
                  </a:lnTo>
                  <a:lnTo>
                    <a:pt x="9" y="129"/>
                  </a:lnTo>
                  <a:lnTo>
                    <a:pt x="22" y="97"/>
                  </a:lnTo>
                  <a:lnTo>
                    <a:pt x="37" y="76"/>
                  </a:lnTo>
                  <a:lnTo>
                    <a:pt x="56" y="60"/>
                  </a:lnTo>
                  <a:lnTo>
                    <a:pt x="78" y="46"/>
                  </a:lnTo>
                  <a:lnTo>
                    <a:pt x="101" y="36"/>
                  </a:lnTo>
                  <a:lnTo>
                    <a:pt x="126" y="26"/>
                  </a:lnTo>
                  <a:lnTo>
                    <a:pt x="152" y="21"/>
                  </a:lnTo>
                  <a:lnTo>
                    <a:pt x="177" y="16"/>
                  </a:lnTo>
                  <a:lnTo>
                    <a:pt x="203" y="13"/>
                  </a:lnTo>
                  <a:lnTo>
                    <a:pt x="224" y="10"/>
                  </a:lnTo>
                  <a:lnTo>
                    <a:pt x="247" y="9"/>
                  </a:lnTo>
                  <a:lnTo>
                    <a:pt x="270" y="9"/>
                  </a:lnTo>
                  <a:lnTo>
                    <a:pt x="294" y="12"/>
                  </a:lnTo>
                  <a:lnTo>
                    <a:pt x="315" y="17"/>
                  </a:lnTo>
                  <a:lnTo>
                    <a:pt x="337" y="24"/>
                  </a:lnTo>
                  <a:lnTo>
                    <a:pt x="358" y="36"/>
                  </a:lnTo>
                  <a:lnTo>
                    <a:pt x="378" y="51"/>
                  </a:lnTo>
                  <a:lnTo>
                    <a:pt x="390" y="66"/>
                  </a:lnTo>
                  <a:lnTo>
                    <a:pt x="403" y="83"/>
                  </a:lnTo>
                  <a:lnTo>
                    <a:pt x="413" y="104"/>
                  </a:lnTo>
                  <a:lnTo>
                    <a:pt x="421" y="124"/>
                  </a:lnTo>
                  <a:lnTo>
                    <a:pt x="427" y="147"/>
                  </a:lnTo>
                  <a:lnTo>
                    <a:pt x="428" y="168"/>
                  </a:lnTo>
                  <a:lnTo>
                    <a:pt x="427" y="189"/>
                  </a:lnTo>
                  <a:lnTo>
                    <a:pt x="420" y="206"/>
                  </a:lnTo>
                  <a:lnTo>
                    <a:pt x="411" y="219"/>
                  </a:lnTo>
                  <a:lnTo>
                    <a:pt x="401" y="231"/>
                  </a:lnTo>
                  <a:lnTo>
                    <a:pt x="389" y="242"/>
                  </a:lnTo>
                  <a:lnTo>
                    <a:pt x="375" y="250"/>
                  </a:lnTo>
                  <a:lnTo>
                    <a:pt x="361" y="258"/>
                  </a:lnTo>
                  <a:lnTo>
                    <a:pt x="347" y="265"/>
                  </a:lnTo>
                  <a:lnTo>
                    <a:pt x="332" y="269"/>
                  </a:lnTo>
                  <a:lnTo>
                    <a:pt x="315" y="274"/>
                  </a:lnTo>
                  <a:lnTo>
                    <a:pt x="298" y="278"/>
                  </a:lnTo>
                  <a:lnTo>
                    <a:pt x="282" y="281"/>
                  </a:lnTo>
                  <a:lnTo>
                    <a:pt x="265" y="283"/>
                  </a:lnTo>
                  <a:lnTo>
                    <a:pt x="247" y="284"/>
                  </a:lnTo>
                  <a:lnTo>
                    <a:pt x="231" y="286"/>
                  </a:lnTo>
                  <a:lnTo>
                    <a:pt x="215" y="287"/>
                  </a:lnTo>
                  <a:lnTo>
                    <a:pt x="200" y="288"/>
                  </a:lnTo>
                  <a:lnTo>
                    <a:pt x="185" y="288"/>
                  </a:lnTo>
                  <a:lnTo>
                    <a:pt x="184" y="288"/>
                  </a:lnTo>
                  <a:lnTo>
                    <a:pt x="183" y="289"/>
                  </a:lnTo>
                  <a:lnTo>
                    <a:pt x="183" y="291"/>
                  </a:lnTo>
                  <a:lnTo>
                    <a:pt x="183" y="291"/>
                  </a:lnTo>
                  <a:lnTo>
                    <a:pt x="198" y="291"/>
                  </a:lnTo>
                  <a:lnTo>
                    <a:pt x="215" y="291"/>
                  </a:lnTo>
                  <a:lnTo>
                    <a:pt x="232" y="291"/>
                  </a:lnTo>
                  <a:lnTo>
                    <a:pt x="251" y="290"/>
                  </a:lnTo>
                  <a:lnTo>
                    <a:pt x="269" y="288"/>
                  </a:lnTo>
                  <a:lnTo>
                    <a:pt x="288" y="286"/>
                  </a:lnTo>
                  <a:lnTo>
                    <a:pt x="306" y="281"/>
                  </a:lnTo>
                  <a:lnTo>
                    <a:pt x="325" y="276"/>
                  </a:lnTo>
                  <a:lnTo>
                    <a:pt x="343" y="271"/>
                  </a:lnTo>
                  <a:lnTo>
                    <a:pt x="359" y="264"/>
                  </a:lnTo>
                  <a:lnTo>
                    <a:pt x="375" y="256"/>
                  </a:lnTo>
                  <a:lnTo>
                    <a:pt x="390" y="246"/>
                  </a:lnTo>
                  <a:lnTo>
                    <a:pt x="403" y="235"/>
                  </a:lnTo>
                  <a:lnTo>
                    <a:pt x="413" y="222"/>
                  </a:lnTo>
                  <a:lnTo>
                    <a:pt x="423" y="208"/>
                  </a:lnTo>
                  <a:lnTo>
                    <a:pt x="429" y="192"/>
                  </a:lnTo>
                  <a:lnTo>
                    <a:pt x="433" y="169"/>
                  </a:lnTo>
                  <a:lnTo>
                    <a:pt x="432" y="146"/>
                  </a:lnTo>
                  <a:lnTo>
                    <a:pt x="426" y="122"/>
                  </a:lnTo>
                  <a:lnTo>
                    <a:pt x="417" y="98"/>
                  </a:lnTo>
                  <a:lnTo>
                    <a:pt x="404" y="75"/>
                  </a:lnTo>
                  <a:lnTo>
                    <a:pt x="388" y="55"/>
                  </a:lnTo>
                  <a:lnTo>
                    <a:pt x="372" y="38"/>
                  </a:lnTo>
                  <a:lnTo>
                    <a:pt x="353" y="24"/>
                  </a:lnTo>
                  <a:lnTo>
                    <a:pt x="340" y="17"/>
                  </a:lnTo>
                  <a:lnTo>
                    <a:pt x="326" y="10"/>
                  </a:lnTo>
                  <a:lnTo>
                    <a:pt x="311" y="6"/>
                  </a:lnTo>
                  <a:lnTo>
                    <a:pt x="296" y="2"/>
                  </a:lnTo>
                  <a:lnTo>
                    <a:pt x="280" y="1"/>
                  </a:lnTo>
                  <a:lnTo>
                    <a:pt x="264" y="0"/>
                  </a:lnTo>
                  <a:lnTo>
                    <a:pt x="247" y="0"/>
                  </a:lnTo>
                  <a:lnTo>
                    <a:pt x="231" y="0"/>
                  </a:lnTo>
                  <a:lnTo>
                    <a:pt x="215" y="2"/>
                  </a:lnTo>
                  <a:lnTo>
                    <a:pt x="198" y="5"/>
                  </a:lnTo>
                  <a:lnTo>
                    <a:pt x="183" y="7"/>
                  </a:lnTo>
                  <a:lnTo>
                    <a:pt x="167" y="10"/>
                  </a:lnTo>
                  <a:lnTo>
                    <a:pt x="152" y="14"/>
                  </a:lnTo>
                  <a:lnTo>
                    <a:pt x="137" y="18"/>
                  </a:lnTo>
                  <a:lnTo>
                    <a:pt x="123" y="22"/>
                  </a:lnTo>
                  <a:lnTo>
                    <a:pt x="110" y="26"/>
                  </a:lnTo>
                  <a:lnTo>
                    <a:pt x="92" y="33"/>
                  </a:lnTo>
                  <a:lnTo>
                    <a:pt x="74" y="43"/>
                  </a:lnTo>
                  <a:lnTo>
                    <a:pt x="57" y="54"/>
                  </a:lnTo>
                  <a:lnTo>
                    <a:pt x="41" y="67"/>
                  </a:lnTo>
                  <a:lnTo>
                    <a:pt x="29" y="82"/>
                  </a:lnTo>
                  <a:lnTo>
                    <a:pt x="17" y="98"/>
                  </a:lnTo>
                  <a:lnTo>
                    <a:pt x="8" y="116"/>
                  </a:lnTo>
                  <a:lnTo>
                    <a:pt x="2" y="136"/>
                  </a:lnTo>
                  <a:lnTo>
                    <a:pt x="0" y="154"/>
                  </a:lnTo>
                  <a:lnTo>
                    <a:pt x="0" y="173"/>
                  </a:lnTo>
                  <a:lnTo>
                    <a:pt x="3" y="191"/>
                  </a:lnTo>
                  <a:lnTo>
                    <a:pt x="8" y="211"/>
                  </a:lnTo>
                  <a:lnTo>
                    <a:pt x="15" y="229"/>
                  </a:lnTo>
                  <a:lnTo>
                    <a:pt x="23" y="246"/>
                  </a:lnTo>
                  <a:lnTo>
                    <a:pt x="33" y="263"/>
                  </a:lnTo>
                  <a:lnTo>
                    <a:pt x="46" y="276"/>
                  </a:lnTo>
                  <a:lnTo>
                    <a:pt x="59" y="287"/>
                  </a:lnTo>
                  <a:lnTo>
                    <a:pt x="72" y="294"/>
                  </a:lnTo>
                  <a:lnTo>
                    <a:pt x="88" y="299"/>
                  </a:lnTo>
                  <a:lnTo>
                    <a:pt x="106" y="303"/>
                  </a:lnTo>
                  <a:lnTo>
                    <a:pt x="122" y="303"/>
                  </a:lnTo>
                  <a:lnTo>
                    <a:pt x="137" y="299"/>
                  </a:lnTo>
                  <a:lnTo>
                    <a:pt x="151" y="291"/>
                  </a:lnTo>
                  <a:lnTo>
                    <a:pt x="161" y="281"/>
                  </a:lnTo>
                  <a:lnTo>
                    <a:pt x="167" y="269"/>
                  </a:lnTo>
                  <a:lnTo>
                    <a:pt x="168" y="257"/>
                  </a:lnTo>
                  <a:lnTo>
                    <a:pt x="167" y="245"/>
                  </a:lnTo>
                  <a:lnTo>
                    <a:pt x="162" y="233"/>
                  </a:lnTo>
                  <a:lnTo>
                    <a:pt x="154" y="222"/>
                  </a:lnTo>
                  <a:lnTo>
                    <a:pt x="145" y="214"/>
                  </a:lnTo>
                  <a:lnTo>
                    <a:pt x="133" y="207"/>
                  </a:lnTo>
                  <a:lnTo>
                    <a:pt x="121" y="205"/>
                  </a:lnTo>
                  <a:lnTo>
                    <a:pt x="115" y="206"/>
                  </a:lnTo>
                  <a:lnTo>
                    <a:pt x="109" y="207"/>
                  </a:lnTo>
                  <a:lnTo>
                    <a:pt x="105" y="210"/>
                  </a:lnTo>
                  <a:lnTo>
                    <a:pt x="100" y="213"/>
                  </a:lnTo>
                  <a:lnTo>
                    <a:pt x="100" y="213"/>
                  </a:lnTo>
                  <a:lnTo>
                    <a:pt x="100" y="214"/>
                  </a:lnTo>
                  <a:lnTo>
                    <a:pt x="100" y="214"/>
                  </a:lnTo>
                  <a:lnTo>
                    <a:pt x="100" y="214"/>
                  </a:lnTo>
                  <a:lnTo>
                    <a:pt x="100"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4" name="Freeform 344"/>
            <p:cNvSpPr>
              <a:spLocks/>
            </p:cNvSpPr>
            <p:nvPr/>
          </p:nvSpPr>
          <p:spPr bwMode="auto">
            <a:xfrm>
              <a:off x="288" y="3740"/>
              <a:ext cx="276" cy="65"/>
            </a:xfrm>
            <a:custGeom>
              <a:avLst/>
              <a:gdLst>
                <a:gd name="T0" fmla="*/ 20 w 553"/>
                <a:gd name="T1" fmla="*/ 126 h 129"/>
                <a:gd name="T2" fmla="*/ 59 w 553"/>
                <a:gd name="T3" fmla="*/ 119 h 129"/>
                <a:gd name="T4" fmla="*/ 98 w 553"/>
                <a:gd name="T5" fmla="*/ 112 h 129"/>
                <a:gd name="T6" fmla="*/ 137 w 553"/>
                <a:gd name="T7" fmla="*/ 104 h 129"/>
                <a:gd name="T8" fmla="*/ 175 w 553"/>
                <a:gd name="T9" fmla="*/ 96 h 129"/>
                <a:gd name="T10" fmla="*/ 214 w 553"/>
                <a:gd name="T11" fmla="*/ 88 h 129"/>
                <a:gd name="T12" fmla="*/ 252 w 553"/>
                <a:gd name="T13" fmla="*/ 78 h 129"/>
                <a:gd name="T14" fmla="*/ 291 w 553"/>
                <a:gd name="T15" fmla="*/ 70 h 129"/>
                <a:gd name="T16" fmla="*/ 332 w 553"/>
                <a:gd name="T17" fmla="*/ 61 h 129"/>
                <a:gd name="T18" fmla="*/ 372 w 553"/>
                <a:gd name="T19" fmla="*/ 52 h 129"/>
                <a:gd name="T20" fmla="*/ 412 w 553"/>
                <a:gd name="T21" fmla="*/ 41 h 129"/>
                <a:gd name="T22" fmla="*/ 453 w 553"/>
                <a:gd name="T23" fmla="*/ 32 h 129"/>
                <a:gd name="T24" fmla="*/ 483 w 553"/>
                <a:gd name="T25" fmla="*/ 25 h 129"/>
                <a:gd name="T26" fmla="*/ 502 w 553"/>
                <a:gd name="T27" fmla="*/ 21 h 129"/>
                <a:gd name="T28" fmla="*/ 522 w 553"/>
                <a:gd name="T29" fmla="*/ 16 h 129"/>
                <a:gd name="T30" fmla="*/ 540 w 553"/>
                <a:gd name="T31" fmla="*/ 9 h 129"/>
                <a:gd name="T32" fmla="*/ 552 w 553"/>
                <a:gd name="T33" fmla="*/ 5 h 129"/>
                <a:gd name="T34" fmla="*/ 553 w 553"/>
                <a:gd name="T35" fmla="*/ 0 h 129"/>
                <a:gd name="T36" fmla="*/ 543 w 553"/>
                <a:gd name="T37" fmla="*/ 3 h 129"/>
                <a:gd name="T38" fmla="*/ 522 w 553"/>
                <a:gd name="T39" fmla="*/ 9 h 129"/>
                <a:gd name="T40" fmla="*/ 501 w 553"/>
                <a:gd name="T41" fmla="*/ 14 h 129"/>
                <a:gd name="T42" fmla="*/ 482 w 553"/>
                <a:gd name="T43" fmla="*/ 18 h 129"/>
                <a:gd name="T44" fmla="*/ 450 w 553"/>
                <a:gd name="T45" fmla="*/ 25 h 129"/>
                <a:gd name="T46" fmla="*/ 409 w 553"/>
                <a:gd name="T47" fmla="*/ 36 h 129"/>
                <a:gd name="T48" fmla="*/ 367 w 553"/>
                <a:gd name="T49" fmla="*/ 46 h 129"/>
                <a:gd name="T50" fmla="*/ 327 w 553"/>
                <a:gd name="T51" fmla="*/ 56 h 129"/>
                <a:gd name="T52" fmla="*/ 287 w 553"/>
                <a:gd name="T53" fmla="*/ 66 h 129"/>
                <a:gd name="T54" fmla="*/ 249 w 553"/>
                <a:gd name="T55" fmla="*/ 75 h 129"/>
                <a:gd name="T56" fmla="*/ 211 w 553"/>
                <a:gd name="T57" fmla="*/ 84 h 129"/>
                <a:gd name="T58" fmla="*/ 173 w 553"/>
                <a:gd name="T59" fmla="*/ 92 h 129"/>
                <a:gd name="T60" fmla="*/ 135 w 553"/>
                <a:gd name="T61" fmla="*/ 101 h 129"/>
                <a:gd name="T62" fmla="*/ 97 w 553"/>
                <a:gd name="T63" fmla="*/ 109 h 129"/>
                <a:gd name="T64" fmla="*/ 59 w 553"/>
                <a:gd name="T65" fmla="*/ 116 h 129"/>
                <a:gd name="T66" fmla="*/ 21 w 553"/>
                <a:gd name="T67" fmla="*/ 123 h 129"/>
                <a:gd name="T68" fmla="*/ 0 w 553"/>
                <a:gd name="T69" fmla="*/ 127 h 129"/>
                <a:gd name="T70" fmla="*/ 0 w 553"/>
                <a:gd name="T71" fmla="*/ 129 h 129"/>
                <a:gd name="T72" fmla="*/ 0 w 553"/>
                <a:gd name="T7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3" h="129">
                  <a:moveTo>
                    <a:pt x="0" y="129"/>
                  </a:moveTo>
                  <a:lnTo>
                    <a:pt x="20" y="126"/>
                  </a:lnTo>
                  <a:lnTo>
                    <a:pt x="39" y="122"/>
                  </a:lnTo>
                  <a:lnTo>
                    <a:pt x="59" y="119"/>
                  </a:lnTo>
                  <a:lnTo>
                    <a:pt x="78" y="115"/>
                  </a:lnTo>
                  <a:lnTo>
                    <a:pt x="98" y="112"/>
                  </a:lnTo>
                  <a:lnTo>
                    <a:pt x="117" y="108"/>
                  </a:lnTo>
                  <a:lnTo>
                    <a:pt x="137" y="104"/>
                  </a:lnTo>
                  <a:lnTo>
                    <a:pt x="156" y="100"/>
                  </a:lnTo>
                  <a:lnTo>
                    <a:pt x="175" y="96"/>
                  </a:lnTo>
                  <a:lnTo>
                    <a:pt x="195" y="91"/>
                  </a:lnTo>
                  <a:lnTo>
                    <a:pt x="214" y="88"/>
                  </a:lnTo>
                  <a:lnTo>
                    <a:pt x="234" y="83"/>
                  </a:lnTo>
                  <a:lnTo>
                    <a:pt x="252" y="78"/>
                  </a:lnTo>
                  <a:lnTo>
                    <a:pt x="272" y="75"/>
                  </a:lnTo>
                  <a:lnTo>
                    <a:pt x="291" y="70"/>
                  </a:lnTo>
                  <a:lnTo>
                    <a:pt x="311" y="66"/>
                  </a:lnTo>
                  <a:lnTo>
                    <a:pt x="332" y="61"/>
                  </a:lnTo>
                  <a:lnTo>
                    <a:pt x="351" y="56"/>
                  </a:lnTo>
                  <a:lnTo>
                    <a:pt x="372" y="52"/>
                  </a:lnTo>
                  <a:lnTo>
                    <a:pt x="393" y="46"/>
                  </a:lnTo>
                  <a:lnTo>
                    <a:pt x="412" y="41"/>
                  </a:lnTo>
                  <a:lnTo>
                    <a:pt x="433" y="37"/>
                  </a:lnTo>
                  <a:lnTo>
                    <a:pt x="453" y="32"/>
                  </a:lnTo>
                  <a:lnTo>
                    <a:pt x="473" y="28"/>
                  </a:lnTo>
                  <a:lnTo>
                    <a:pt x="483" y="25"/>
                  </a:lnTo>
                  <a:lnTo>
                    <a:pt x="492" y="23"/>
                  </a:lnTo>
                  <a:lnTo>
                    <a:pt x="502" y="21"/>
                  </a:lnTo>
                  <a:lnTo>
                    <a:pt x="511" y="18"/>
                  </a:lnTo>
                  <a:lnTo>
                    <a:pt x="522" y="16"/>
                  </a:lnTo>
                  <a:lnTo>
                    <a:pt x="531" y="13"/>
                  </a:lnTo>
                  <a:lnTo>
                    <a:pt x="540" y="9"/>
                  </a:lnTo>
                  <a:lnTo>
                    <a:pt x="549" y="6"/>
                  </a:lnTo>
                  <a:lnTo>
                    <a:pt x="552" y="5"/>
                  </a:lnTo>
                  <a:lnTo>
                    <a:pt x="553" y="1"/>
                  </a:lnTo>
                  <a:lnTo>
                    <a:pt x="553" y="0"/>
                  </a:lnTo>
                  <a:lnTo>
                    <a:pt x="552" y="0"/>
                  </a:lnTo>
                  <a:lnTo>
                    <a:pt x="543" y="3"/>
                  </a:lnTo>
                  <a:lnTo>
                    <a:pt x="532" y="6"/>
                  </a:lnTo>
                  <a:lnTo>
                    <a:pt x="522" y="9"/>
                  </a:lnTo>
                  <a:lnTo>
                    <a:pt x="511" y="12"/>
                  </a:lnTo>
                  <a:lnTo>
                    <a:pt x="501" y="14"/>
                  </a:lnTo>
                  <a:lnTo>
                    <a:pt x="492" y="16"/>
                  </a:lnTo>
                  <a:lnTo>
                    <a:pt x="482" y="18"/>
                  </a:lnTo>
                  <a:lnTo>
                    <a:pt x="471" y="21"/>
                  </a:lnTo>
                  <a:lnTo>
                    <a:pt x="450" y="25"/>
                  </a:lnTo>
                  <a:lnTo>
                    <a:pt x="430" y="31"/>
                  </a:lnTo>
                  <a:lnTo>
                    <a:pt x="409" y="36"/>
                  </a:lnTo>
                  <a:lnTo>
                    <a:pt x="388" y="41"/>
                  </a:lnTo>
                  <a:lnTo>
                    <a:pt x="367" y="46"/>
                  </a:lnTo>
                  <a:lnTo>
                    <a:pt x="347" y="52"/>
                  </a:lnTo>
                  <a:lnTo>
                    <a:pt x="327" y="56"/>
                  </a:lnTo>
                  <a:lnTo>
                    <a:pt x="306" y="61"/>
                  </a:lnTo>
                  <a:lnTo>
                    <a:pt x="287" y="66"/>
                  </a:lnTo>
                  <a:lnTo>
                    <a:pt x="268" y="70"/>
                  </a:lnTo>
                  <a:lnTo>
                    <a:pt x="249" y="75"/>
                  </a:lnTo>
                  <a:lnTo>
                    <a:pt x="230" y="80"/>
                  </a:lnTo>
                  <a:lnTo>
                    <a:pt x="211" y="84"/>
                  </a:lnTo>
                  <a:lnTo>
                    <a:pt x="192" y="89"/>
                  </a:lnTo>
                  <a:lnTo>
                    <a:pt x="173" y="92"/>
                  </a:lnTo>
                  <a:lnTo>
                    <a:pt x="154" y="97"/>
                  </a:lnTo>
                  <a:lnTo>
                    <a:pt x="135" y="101"/>
                  </a:lnTo>
                  <a:lnTo>
                    <a:pt x="116" y="105"/>
                  </a:lnTo>
                  <a:lnTo>
                    <a:pt x="97" y="109"/>
                  </a:lnTo>
                  <a:lnTo>
                    <a:pt x="78" y="113"/>
                  </a:lnTo>
                  <a:lnTo>
                    <a:pt x="59" y="116"/>
                  </a:lnTo>
                  <a:lnTo>
                    <a:pt x="39" y="120"/>
                  </a:lnTo>
                  <a:lnTo>
                    <a:pt x="21" y="123"/>
                  </a:lnTo>
                  <a:lnTo>
                    <a:pt x="1" y="127"/>
                  </a:lnTo>
                  <a:lnTo>
                    <a:pt x="0" y="127"/>
                  </a:lnTo>
                  <a:lnTo>
                    <a:pt x="0" y="128"/>
                  </a:lnTo>
                  <a:lnTo>
                    <a:pt x="0" y="129"/>
                  </a:lnTo>
                  <a:lnTo>
                    <a:pt x="0" y="129"/>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5" name="Freeform 345"/>
            <p:cNvSpPr>
              <a:spLocks/>
            </p:cNvSpPr>
            <p:nvPr/>
          </p:nvSpPr>
          <p:spPr bwMode="auto">
            <a:xfrm>
              <a:off x="339" y="3262"/>
              <a:ext cx="227" cy="508"/>
            </a:xfrm>
            <a:custGeom>
              <a:avLst/>
              <a:gdLst>
                <a:gd name="T0" fmla="*/ 177 w 452"/>
                <a:gd name="T1" fmla="*/ 978 h 1016"/>
                <a:gd name="T2" fmla="*/ 133 w 452"/>
                <a:gd name="T3" fmla="*/ 902 h 1016"/>
                <a:gd name="T4" fmla="*/ 93 w 452"/>
                <a:gd name="T5" fmla="*/ 824 h 1016"/>
                <a:gd name="T6" fmla="*/ 59 w 452"/>
                <a:gd name="T7" fmla="*/ 743 h 1016"/>
                <a:gd name="T8" fmla="*/ 32 w 452"/>
                <a:gd name="T9" fmla="*/ 660 h 1016"/>
                <a:gd name="T10" fmla="*/ 12 w 452"/>
                <a:gd name="T11" fmla="*/ 575 h 1016"/>
                <a:gd name="T12" fmla="*/ 3 w 452"/>
                <a:gd name="T13" fmla="*/ 490 h 1016"/>
                <a:gd name="T14" fmla="*/ 4 w 452"/>
                <a:gd name="T15" fmla="*/ 402 h 1016"/>
                <a:gd name="T16" fmla="*/ 18 w 452"/>
                <a:gd name="T17" fmla="*/ 318 h 1016"/>
                <a:gd name="T18" fmla="*/ 43 w 452"/>
                <a:gd name="T19" fmla="*/ 241 h 1016"/>
                <a:gd name="T20" fmla="*/ 81 w 452"/>
                <a:gd name="T21" fmla="*/ 170 h 1016"/>
                <a:gd name="T22" fmla="*/ 132 w 452"/>
                <a:gd name="T23" fmla="*/ 105 h 1016"/>
                <a:gd name="T24" fmla="*/ 177 w 452"/>
                <a:gd name="T25" fmla="*/ 66 h 1016"/>
                <a:gd name="T26" fmla="*/ 208 w 452"/>
                <a:gd name="T27" fmla="*/ 46 h 1016"/>
                <a:gd name="T28" fmla="*/ 240 w 452"/>
                <a:gd name="T29" fmla="*/ 31 h 1016"/>
                <a:gd name="T30" fmla="*/ 276 w 452"/>
                <a:gd name="T31" fmla="*/ 22 h 1016"/>
                <a:gd name="T32" fmla="*/ 313 w 452"/>
                <a:gd name="T33" fmla="*/ 17 h 1016"/>
                <a:gd name="T34" fmla="*/ 353 w 452"/>
                <a:gd name="T35" fmla="*/ 13 h 1016"/>
                <a:gd name="T36" fmla="*/ 393 w 452"/>
                <a:gd name="T37" fmla="*/ 12 h 1016"/>
                <a:gd name="T38" fmla="*/ 433 w 452"/>
                <a:gd name="T39" fmla="*/ 17 h 1016"/>
                <a:gd name="T40" fmla="*/ 452 w 452"/>
                <a:gd name="T41" fmla="*/ 24 h 1016"/>
                <a:gd name="T42" fmla="*/ 452 w 452"/>
                <a:gd name="T43" fmla="*/ 17 h 1016"/>
                <a:gd name="T44" fmla="*/ 435 w 452"/>
                <a:gd name="T45" fmla="*/ 7 h 1016"/>
                <a:gd name="T46" fmla="*/ 398 w 452"/>
                <a:gd name="T47" fmla="*/ 0 h 1016"/>
                <a:gd name="T48" fmla="*/ 360 w 452"/>
                <a:gd name="T49" fmla="*/ 1 h 1016"/>
                <a:gd name="T50" fmla="*/ 322 w 452"/>
                <a:gd name="T51" fmla="*/ 6 h 1016"/>
                <a:gd name="T52" fmla="*/ 284 w 452"/>
                <a:gd name="T53" fmla="*/ 12 h 1016"/>
                <a:gd name="T54" fmla="*/ 246 w 452"/>
                <a:gd name="T55" fmla="*/ 21 h 1016"/>
                <a:gd name="T56" fmla="*/ 210 w 452"/>
                <a:gd name="T57" fmla="*/ 36 h 1016"/>
                <a:gd name="T58" fmla="*/ 177 w 452"/>
                <a:gd name="T59" fmla="*/ 57 h 1016"/>
                <a:gd name="T60" fmla="*/ 132 w 452"/>
                <a:gd name="T61" fmla="*/ 98 h 1016"/>
                <a:gd name="T62" fmla="*/ 82 w 452"/>
                <a:gd name="T63" fmla="*/ 160 h 1016"/>
                <a:gd name="T64" fmla="*/ 44 w 452"/>
                <a:gd name="T65" fmla="*/ 231 h 1016"/>
                <a:gd name="T66" fmla="*/ 19 w 452"/>
                <a:gd name="T67" fmla="*/ 307 h 1016"/>
                <a:gd name="T68" fmla="*/ 3 w 452"/>
                <a:gd name="T69" fmla="*/ 389 h 1016"/>
                <a:gd name="T70" fmla="*/ 0 w 452"/>
                <a:gd name="T71" fmla="*/ 478 h 1016"/>
                <a:gd name="T72" fmla="*/ 8 w 452"/>
                <a:gd name="T73" fmla="*/ 567 h 1016"/>
                <a:gd name="T74" fmla="*/ 27 w 452"/>
                <a:gd name="T75" fmla="*/ 653 h 1016"/>
                <a:gd name="T76" fmla="*/ 55 w 452"/>
                <a:gd name="T77" fmla="*/ 740 h 1016"/>
                <a:gd name="T78" fmla="*/ 91 w 452"/>
                <a:gd name="T79" fmla="*/ 822 h 1016"/>
                <a:gd name="T80" fmla="*/ 132 w 452"/>
                <a:gd name="T81" fmla="*/ 902 h 1016"/>
                <a:gd name="T82" fmla="*/ 177 w 452"/>
                <a:gd name="T83" fmla="*/ 979 h 1016"/>
                <a:gd name="T84" fmla="*/ 200 w 452"/>
                <a:gd name="T85" fmla="*/ 1016 h 1016"/>
                <a:gd name="T86" fmla="*/ 200 w 452"/>
                <a:gd name="T87" fmla="*/ 1015 h 1016"/>
                <a:gd name="T88" fmla="*/ 200 w 452"/>
                <a:gd name="T89" fmla="*/ 101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 h="1016">
                  <a:moveTo>
                    <a:pt x="200" y="1015"/>
                  </a:moveTo>
                  <a:lnTo>
                    <a:pt x="177" y="978"/>
                  </a:lnTo>
                  <a:lnTo>
                    <a:pt x="155" y="941"/>
                  </a:lnTo>
                  <a:lnTo>
                    <a:pt x="133" y="902"/>
                  </a:lnTo>
                  <a:lnTo>
                    <a:pt x="112" y="864"/>
                  </a:lnTo>
                  <a:lnTo>
                    <a:pt x="93" y="824"/>
                  </a:lnTo>
                  <a:lnTo>
                    <a:pt x="76" y="783"/>
                  </a:lnTo>
                  <a:lnTo>
                    <a:pt x="59" y="743"/>
                  </a:lnTo>
                  <a:lnTo>
                    <a:pt x="44" y="702"/>
                  </a:lnTo>
                  <a:lnTo>
                    <a:pt x="32" y="660"/>
                  </a:lnTo>
                  <a:lnTo>
                    <a:pt x="21" y="617"/>
                  </a:lnTo>
                  <a:lnTo>
                    <a:pt x="12" y="575"/>
                  </a:lnTo>
                  <a:lnTo>
                    <a:pt x="6" y="532"/>
                  </a:lnTo>
                  <a:lnTo>
                    <a:pt x="3" y="490"/>
                  </a:lnTo>
                  <a:lnTo>
                    <a:pt x="2" y="446"/>
                  </a:lnTo>
                  <a:lnTo>
                    <a:pt x="4" y="402"/>
                  </a:lnTo>
                  <a:lnTo>
                    <a:pt x="10" y="358"/>
                  </a:lnTo>
                  <a:lnTo>
                    <a:pt x="18" y="318"/>
                  </a:lnTo>
                  <a:lnTo>
                    <a:pt x="28" y="279"/>
                  </a:lnTo>
                  <a:lnTo>
                    <a:pt x="43" y="241"/>
                  </a:lnTo>
                  <a:lnTo>
                    <a:pt x="61" y="204"/>
                  </a:lnTo>
                  <a:lnTo>
                    <a:pt x="81" y="170"/>
                  </a:lnTo>
                  <a:lnTo>
                    <a:pt x="106" y="136"/>
                  </a:lnTo>
                  <a:lnTo>
                    <a:pt x="132" y="105"/>
                  </a:lnTo>
                  <a:lnTo>
                    <a:pt x="162" y="77"/>
                  </a:lnTo>
                  <a:lnTo>
                    <a:pt x="177" y="66"/>
                  </a:lnTo>
                  <a:lnTo>
                    <a:pt x="192" y="55"/>
                  </a:lnTo>
                  <a:lnTo>
                    <a:pt x="208" y="46"/>
                  </a:lnTo>
                  <a:lnTo>
                    <a:pt x="224" y="38"/>
                  </a:lnTo>
                  <a:lnTo>
                    <a:pt x="240" y="31"/>
                  </a:lnTo>
                  <a:lnTo>
                    <a:pt x="258" y="27"/>
                  </a:lnTo>
                  <a:lnTo>
                    <a:pt x="276" y="22"/>
                  </a:lnTo>
                  <a:lnTo>
                    <a:pt x="294" y="20"/>
                  </a:lnTo>
                  <a:lnTo>
                    <a:pt x="313" y="17"/>
                  </a:lnTo>
                  <a:lnTo>
                    <a:pt x="332" y="15"/>
                  </a:lnTo>
                  <a:lnTo>
                    <a:pt x="353" y="13"/>
                  </a:lnTo>
                  <a:lnTo>
                    <a:pt x="374" y="12"/>
                  </a:lnTo>
                  <a:lnTo>
                    <a:pt x="393" y="12"/>
                  </a:lnTo>
                  <a:lnTo>
                    <a:pt x="414" y="13"/>
                  </a:lnTo>
                  <a:lnTo>
                    <a:pt x="433" y="17"/>
                  </a:lnTo>
                  <a:lnTo>
                    <a:pt x="450" y="24"/>
                  </a:lnTo>
                  <a:lnTo>
                    <a:pt x="452" y="24"/>
                  </a:lnTo>
                  <a:lnTo>
                    <a:pt x="452" y="21"/>
                  </a:lnTo>
                  <a:lnTo>
                    <a:pt x="452" y="17"/>
                  </a:lnTo>
                  <a:lnTo>
                    <a:pt x="451" y="14"/>
                  </a:lnTo>
                  <a:lnTo>
                    <a:pt x="435" y="7"/>
                  </a:lnTo>
                  <a:lnTo>
                    <a:pt x="417" y="3"/>
                  </a:lnTo>
                  <a:lnTo>
                    <a:pt x="398" y="0"/>
                  </a:lnTo>
                  <a:lnTo>
                    <a:pt x="380" y="0"/>
                  </a:lnTo>
                  <a:lnTo>
                    <a:pt x="360" y="1"/>
                  </a:lnTo>
                  <a:lnTo>
                    <a:pt x="340" y="4"/>
                  </a:lnTo>
                  <a:lnTo>
                    <a:pt x="322" y="6"/>
                  </a:lnTo>
                  <a:lnTo>
                    <a:pt x="305" y="8"/>
                  </a:lnTo>
                  <a:lnTo>
                    <a:pt x="284" y="12"/>
                  </a:lnTo>
                  <a:lnTo>
                    <a:pt x="264" y="15"/>
                  </a:lnTo>
                  <a:lnTo>
                    <a:pt x="246" y="21"/>
                  </a:lnTo>
                  <a:lnTo>
                    <a:pt x="228" y="28"/>
                  </a:lnTo>
                  <a:lnTo>
                    <a:pt x="210" y="36"/>
                  </a:lnTo>
                  <a:lnTo>
                    <a:pt x="194" y="45"/>
                  </a:lnTo>
                  <a:lnTo>
                    <a:pt x="177" y="57"/>
                  </a:lnTo>
                  <a:lnTo>
                    <a:pt x="161" y="70"/>
                  </a:lnTo>
                  <a:lnTo>
                    <a:pt x="132" y="98"/>
                  </a:lnTo>
                  <a:lnTo>
                    <a:pt x="106" y="128"/>
                  </a:lnTo>
                  <a:lnTo>
                    <a:pt x="82" y="160"/>
                  </a:lnTo>
                  <a:lnTo>
                    <a:pt x="62" y="195"/>
                  </a:lnTo>
                  <a:lnTo>
                    <a:pt x="44" y="231"/>
                  </a:lnTo>
                  <a:lnTo>
                    <a:pt x="31" y="269"/>
                  </a:lnTo>
                  <a:lnTo>
                    <a:pt x="19" y="307"/>
                  </a:lnTo>
                  <a:lnTo>
                    <a:pt x="10" y="345"/>
                  </a:lnTo>
                  <a:lnTo>
                    <a:pt x="3" y="389"/>
                  </a:lnTo>
                  <a:lnTo>
                    <a:pt x="0" y="433"/>
                  </a:lnTo>
                  <a:lnTo>
                    <a:pt x="0" y="478"/>
                  </a:lnTo>
                  <a:lnTo>
                    <a:pt x="2" y="522"/>
                  </a:lnTo>
                  <a:lnTo>
                    <a:pt x="8" y="567"/>
                  </a:lnTo>
                  <a:lnTo>
                    <a:pt x="16" y="611"/>
                  </a:lnTo>
                  <a:lnTo>
                    <a:pt x="27" y="653"/>
                  </a:lnTo>
                  <a:lnTo>
                    <a:pt x="40" y="697"/>
                  </a:lnTo>
                  <a:lnTo>
                    <a:pt x="55" y="740"/>
                  </a:lnTo>
                  <a:lnTo>
                    <a:pt x="72" y="781"/>
                  </a:lnTo>
                  <a:lnTo>
                    <a:pt x="91" y="822"/>
                  </a:lnTo>
                  <a:lnTo>
                    <a:pt x="110" y="863"/>
                  </a:lnTo>
                  <a:lnTo>
                    <a:pt x="132" y="902"/>
                  </a:lnTo>
                  <a:lnTo>
                    <a:pt x="154" y="941"/>
                  </a:lnTo>
                  <a:lnTo>
                    <a:pt x="177" y="979"/>
                  </a:lnTo>
                  <a:lnTo>
                    <a:pt x="200" y="1016"/>
                  </a:lnTo>
                  <a:lnTo>
                    <a:pt x="200" y="1016"/>
                  </a:lnTo>
                  <a:lnTo>
                    <a:pt x="200" y="1016"/>
                  </a:lnTo>
                  <a:lnTo>
                    <a:pt x="200" y="1015"/>
                  </a:lnTo>
                  <a:lnTo>
                    <a:pt x="200" y="1015"/>
                  </a:lnTo>
                  <a:lnTo>
                    <a:pt x="200" y="10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6" name="Freeform 346"/>
            <p:cNvSpPr>
              <a:spLocks/>
            </p:cNvSpPr>
            <p:nvPr/>
          </p:nvSpPr>
          <p:spPr bwMode="auto">
            <a:xfrm>
              <a:off x="1224" y="3697"/>
              <a:ext cx="99" cy="65"/>
            </a:xfrm>
            <a:custGeom>
              <a:avLst/>
              <a:gdLst>
                <a:gd name="T0" fmla="*/ 198 w 198"/>
                <a:gd name="T1" fmla="*/ 125 h 130"/>
                <a:gd name="T2" fmla="*/ 182 w 198"/>
                <a:gd name="T3" fmla="*/ 126 h 130"/>
                <a:gd name="T4" fmla="*/ 167 w 198"/>
                <a:gd name="T5" fmla="*/ 126 h 130"/>
                <a:gd name="T6" fmla="*/ 152 w 198"/>
                <a:gd name="T7" fmla="*/ 125 h 130"/>
                <a:gd name="T8" fmla="*/ 137 w 198"/>
                <a:gd name="T9" fmla="*/ 123 h 130"/>
                <a:gd name="T10" fmla="*/ 122 w 198"/>
                <a:gd name="T11" fmla="*/ 121 h 130"/>
                <a:gd name="T12" fmla="*/ 107 w 198"/>
                <a:gd name="T13" fmla="*/ 116 h 130"/>
                <a:gd name="T14" fmla="*/ 92 w 198"/>
                <a:gd name="T15" fmla="*/ 110 h 130"/>
                <a:gd name="T16" fmla="*/ 78 w 198"/>
                <a:gd name="T17" fmla="*/ 103 h 130"/>
                <a:gd name="T18" fmla="*/ 63 w 198"/>
                <a:gd name="T19" fmla="*/ 94 h 130"/>
                <a:gd name="T20" fmla="*/ 51 w 198"/>
                <a:gd name="T21" fmla="*/ 84 h 130"/>
                <a:gd name="T22" fmla="*/ 40 w 198"/>
                <a:gd name="T23" fmla="*/ 72 h 130"/>
                <a:gd name="T24" fmla="*/ 31 w 198"/>
                <a:gd name="T25" fmla="*/ 60 h 130"/>
                <a:gd name="T26" fmla="*/ 24 w 198"/>
                <a:gd name="T27" fmla="*/ 46 h 130"/>
                <a:gd name="T28" fmla="*/ 17 w 198"/>
                <a:gd name="T29" fmla="*/ 32 h 130"/>
                <a:gd name="T30" fmla="*/ 10 w 198"/>
                <a:gd name="T31" fmla="*/ 17 h 130"/>
                <a:gd name="T32" fmla="*/ 3 w 198"/>
                <a:gd name="T33" fmla="*/ 1 h 130"/>
                <a:gd name="T34" fmla="*/ 2 w 198"/>
                <a:gd name="T35" fmla="*/ 0 h 130"/>
                <a:gd name="T36" fmla="*/ 1 w 198"/>
                <a:gd name="T37" fmla="*/ 1 h 130"/>
                <a:gd name="T38" fmla="*/ 0 w 198"/>
                <a:gd name="T39" fmla="*/ 3 h 130"/>
                <a:gd name="T40" fmla="*/ 0 w 198"/>
                <a:gd name="T41" fmla="*/ 5 h 130"/>
                <a:gd name="T42" fmla="*/ 2 w 198"/>
                <a:gd name="T43" fmla="*/ 23 h 130"/>
                <a:gd name="T44" fmla="*/ 7 w 198"/>
                <a:gd name="T45" fmla="*/ 40 h 130"/>
                <a:gd name="T46" fmla="*/ 14 w 198"/>
                <a:gd name="T47" fmla="*/ 54 h 130"/>
                <a:gd name="T48" fmla="*/ 23 w 198"/>
                <a:gd name="T49" fmla="*/ 68 h 130"/>
                <a:gd name="T50" fmla="*/ 32 w 198"/>
                <a:gd name="T51" fmla="*/ 80 h 130"/>
                <a:gd name="T52" fmla="*/ 45 w 198"/>
                <a:gd name="T53" fmla="*/ 91 h 130"/>
                <a:gd name="T54" fmla="*/ 58 w 198"/>
                <a:gd name="T55" fmla="*/ 100 h 130"/>
                <a:gd name="T56" fmla="*/ 71 w 198"/>
                <a:gd name="T57" fmla="*/ 108 h 130"/>
                <a:gd name="T58" fmla="*/ 85 w 198"/>
                <a:gd name="T59" fmla="*/ 115 h 130"/>
                <a:gd name="T60" fmla="*/ 101 w 198"/>
                <a:gd name="T61" fmla="*/ 119 h 130"/>
                <a:gd name="T62" fmla="*/ 117 w 198"/>
                <a:gd name="T63" fmla="*/ 124 h 130"/>
                <a:gd name="T64" fmla="*/ 134 w 198"/>
                <a:gd name="T65" fmla="*/ 127 h 130"/>
                <a:gd name="T66" fmla="*/ 150 w 198"/>
                <a:gd name="T67" fmla="*/ 129 h 130"/>
                <a:gd name="T68" fmla="*/ 166 w 198"/>
                <a:gd name="T69" fmla="*/ 130 h 130"/>
                <a:gd name="T70" fmla="*/ 182 w 198"/>
                <a:gd name="T71" fmla="*/ 130 h 130"/>
                <a:gd name="T72" fmla="*/ 198 w 198"/>
                <a:gd name="T73" fmla="*/ 129 h 130"/>
                <a:gd name="T74" fmla="*/ 198 w 198"/>
                <a:gd name="T75" fmla="*/ 127 h 130"/>
                <a:gd name="T76" fmla="*/ 198 w 198"/>
                <a:gd name="T77" fmla="*/ 126 h 130"/>
                <a:gd name="T78" fmla="*/ 198 w 198"/>
                <a:gd name="T79" fmla="*/ 125 h 130"/>
                <a:gd name="T80" fmla="*/ 198 w 198"/>
                <a:gd name="T81" fmla="*/ 125 h 130"/>
                <a:gd name="T82" fmla="*/ 198 w 198"/>
                <a:gd name="T83" fmla="*/ 1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30">
                  <a:moveTo>
                    <a:pt x="198" y="125"/>
                  </a:moveTo>
                  <a:lnTo>
                    <a:pt x="182" y="126"/>
                  </a:lnTo>
                  <a:lnTo>
                    <a:pt x="167" y="126"/>
                  </a:lnTo>
                  <a:lnTo>
                    <a:pt x="152" y="125"/>
                  </a:lnTo>
                  <a:lnTo>
                    <a:pt x="137" y="123"/>
                  </a:lnTo>
                  <a:lnTo>
                    <a:pt x="122" y="121"/>
                  </a:lnTo>
                  <a:lnTo>
                    <a:pt x="107" y="116"/>
                  </a:lnTo>
                  <a:lnTo>
                    <a:pt x="92" y="110"/>
                  </a:lnTo>
                  <a:lnTo>
                    <a:pt x="78" y="103"/>
                  </a:lnTo>
                  <a:lnTo>
                    <a:pt x="63" y="94"/>
                  </a:lnTo>
                  <a:lnTo>
                    <a:pt x="51" y="84"/>
                  </a:lnTo>
                  <a:lnTo>
                    <a:pt x="40" y="72"/>
                  </a:lnTo>
                  <a:lnTo>
                    <a:pt x="31" y="60"/>
                  </a:lnTo>
                  <a:lnTo>
                    <a:pt x="24" y="46"/>
                  </a:lnTo>
                  <a:lnTo>
                    <a:pt x="17" y="32"/>
                  </a:lnTo>
                  <a:lnTo>
                    <a:pt x="10" y="17"/>
                  </a:lnTo>
                  <a:lnTo>
                    <a:pt x="3" y="1"/>
                  </a:lnTo>
                  <a:lnTo>
                    <a:pt x="2" y="0"/>
                  </a:lnTo>
                  <a:lnTo>
                    <a:pt x="1" y="1"/>
                  </a:lnTo>
                  <a:lnTo>
                    <a:pt x="0" y="3"/>
                  </a:lnTo>
                  <a:lnTo>
                    <a:pt x="0" y="5"/>
                  </a:lnTo>
                  <a:lnTo>
                    <a:pt x="2" y="23"/>
                  </a:lnTo>
                  <a:lnTo>
                    <a:pt x="7" y="40"/>
                  </a:lnTo>
                  <a:lnTo>
                    <a:pt x="14" y="54"/>
                  </a:lnTo>
                  <a:lnTo>
                    <a:pt x="23" y="68"/>
                  </a:lnTo>
                  <a:lnTo>
                    <a:pt x="32" y="80"/>
                  </a:lnTo>
                  <a:lnTo>
                    <a:pt x="45" y="91"/>
                  </a:lnTo>
                  <a:lnTo>
                    <a:pt x="58" y="100"/>
                  </a:lnTo>
                  <a:lnTo>
                    <a:pt x="71" y="108"/>
                  </a:lnTo>
                  <a:lnTo>
                    <a:pt x="85" y="115"/>
                  </a:lnTo>
                  <a:lnTo>
                    <a:pt x="101" y="119"/>
                  </a:lnTo>
                  <a:lnTo>
                    <a:pt x="117" y="124"/>
                  </a:lnTo>
                  <a:lnTo>
                    <a:pt x="134" y="127"/>
                  </a:lnTo>
                  <a:lnTo>
                    <a:pt x="150" y="129"/>
                  </a:lnTo>
                  <a:lnTo>
                    <a:pt x="166" y="130"/>
                  </a:lnTo>
                  <a:lnTo>
                    <a:pt x="182" y="130"/>
                  </a:lnTo>
                  <a:lnTo>
                    <a:pt x="198" y="129"/>
                  </a:lnTo>
                  <a:lnTo>
                    <a:pt x="198" y="127"/>
                  </a:lnTo>
                  <a:lnTo>
                    <a:pt x="198" y="126"/>
                  </a:lnTo>
                  <a:lnTo>
                    <a:pt x="198" y="125"/>
                  </a:lnTo>
                  <a:lnTo>
                    <a:pt x="198" y="125"/>
                  </a:lnTo>
                  <a:lnTo>
                    <a:pt x="198"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7" name="Freeform 347"/>
            <p:cNvSpPr>
              <a:spLocks/>
            </p:cNvSpPr>
            <p:nvPr/>
          </p:nvSpPr>
          <p:spPr bwMode="auto">
            <a:xfrm>
              <a:off x="719" y="3165"/>
              <a:ext cx="53" cy="41"/>
            </a:xfrm>
            <a:custGeom>
              <a:avLst/>
              <a:gdLst>
                <a:gd name="T0" fmla="*/ 24 w 106"/>
                <a:gd name="T1" fmla="*/ 23 h 82"/>
                <a:gd name="T2" fmla="*/ 37 w 106"/>
                <a:gd name="T3" fmla="*/ 15 h 82"/>
                <a:gd name="T4" fmla="*/ 50 w 106"/>
                <a:gd name="T5" fmla="*/ 9 h 82"/>
                <a:gd name="T6" fmla="*/ 65 w 106"/>
                <a:gd name="T7" fmla="*/ 6 h 82"/>
                <a:gd name="T8" fmla="*/ 80 w 106"/>
                <a:gd name="T9" fmla="*/ 4 h 82"/>
                <a:gd name="T10" fmla="*/ 94 w 106"/>
                <a:gd name="T11" fmla="*/ 11 h 82"/>
                <a:gd name="T12" fmla="*/ 102 w 106"/>
                <a:gd name="T13" fmla="*/ 25 h 82"/>
                <a:gd name="T14" fmla="*/ 101 w 106"/>
                <a:gd name="T15" fmla="*/ 41 h 82"/>
                <a:gd name="T16" fmla="*/ 92 w 106"/>
                <a:gd name="T17" fmla="*/ 57 h 82"/>
                <a:gd name="T18" fmla="*/ 76 w 106"/>
                <a:gd name="T19" fmla="*/ 69 h 82"/>
                <a:gd name="T20" fmla="*/ 62 w 106"/>
                <a:gd name="T21" fmla="*/ 73 h 82"/>
                <a:gd name="T22" fmla="*/ 51 w 106"/>
                <a:gd name="T23" fmla="*/ 76 h 82"/>
                <a:gd name="T24" fmla="*/ 40 w 106"/>
                <a:gd name="T25" fmla="*/ 75 h 82"/>
                <a:gd name="T26" fmla="*/ 30 w 106"/>
                <a:gd name="T27" fmla="*/ 73 h 82"/>
                <a:gd name="T28" fmla="*/ 13 w 106"/>
                <a:gd name="T29" fmla="*/ 68 h 82"/>
                <a:gd name="T30" fmla="*/ 3 w 106"/>
                <a:gd name="T31" fmla="*/ 47 h 82"/>
                <a:gd name="T32" fmla="*/ 11 w 106"/>
                <a:gd name="T33" fmla="*/ 27 h 82"/>
                <a:gd name="T34" fmla="*/ 23 w 106"/>
                <a:gd name="T35" fmla="*/ 17 h 82"/>
                <a:gd name="T36" fmla="*/ 30 w 106"/>
                <a:gd name="T37" fmla="*/ 10 h 82"/>
                <a:gd name="T38" fmla="*/ 28 w 106"/>
                <a:gd name="T39" fmla="*/ 6 h 82"/>
                <a:gd name="T40" fmla="*/ 20 w 106"/>
                <a:gd name="T41" fmla="*/ 11 h 82"/>
                <a:gd name="T42" fmla="*/ 8 w 106"/>
                <a:gd name="T43" fmla="*/ 24 h 82"/>
                <a:gd name="T44" fmla="*/ 1 w 106"/>
                <a:gd name="T45" fmla="*/ 39 h 82"/>
                <a:gd name="T46" fmla="*/ 1 w 106"/>
                <a:gd name="T47" fmla="*/ 56 h 82"/>
                <a:gd name="T48" fmla="*/ 9 w 106"/>
                <a:gd name="T49" fmla="*/ 71 h 82"/>
                <a:gd name="T50" fmla="*/ 25 w 106"/>
                <a:gd name="T51" fmla="*/ 79 h 82"/>
                <a:gd name="T52" fmla="*/ 46 w 106"/>
                <a:gd name="T53" fmla="*/ 82 h 82"/>
                <a:gd name="T54" fmla="*/ 64 w 106"/>
                <a:gd name="T55" fmla="*/ 78 h 82"/>
                <a:gd name="T56" fmla="*/ 80 w 106"/>
                <a:gd name="T57" fmla="*/ 71 h 82"/>
                <a:gd name="T58" fmla="*/ 95 w 106"/>
                <a:gd name="T59" fmla="*/ 58 h 82"/>
                <a:gd name="T60" fmla="*/ 104 w 106"/>
                <a:gd name="T61" fmla="*/ 44 h 82"/>
                <a:gd name="T62" fmla="*/ 104 w 106"/>
                <a:gd name="T63" fmla="*/ 25 h 82"/>
                <a:gd name="T64" fmla="*/ 94 w 106"/>
                <a:gd name="T65" fmla="*/ 7 h 82"/>
                <a:gd name="T66" fmla="*/ 73 w 106"/>
                <a:gd name="T67" fmla="*/ 0 h 82"/>
                <a:gd name="T68" fmla="*/ 48 w 106"/>
                <a:gd name="T69" fmla="*/ 6 h 82"/>
                <a:gd name="T70" fmla="*/ 26 w 106"/>
                <a:gd name="T71" fmla="*/ 18 h 82"/>
                <a:gd name="T72" fmla="*/ 18 w 106"/>
                <a:gd name="T73" fmla="*/ 25 h 82"/>
                <a:gd name="T74" fmla="*/ 18 w 106"/>
                <a:gd name="T75" fmla="*/ 27 h 82"/>
                <a:gd name="T76" fmla="*/ 18 w 106"/>
                <a:gd name="T77"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2">
                  <a:moveTo>
                    <a:pt x="18" y="27"/>
                  </a:moveTo>
                  <a:lnTo>
                    <a:pt x="24" y="23"/>
                  </a:lnTo>
                  <a:lnTo>
                    <a:pt x="30" y="18"/>
                  </a:lnTo>
                  <a:lnTo>
                    <a:pt x="37" y="15"/>
                  </a:lnTo>
                  <a:lnTo>
                    <a:pt x="43" y="12"/>
                  </a:lnTo>
                  <a:lnTo>
                    <a:pt x="50" y="9"/>
                  </a:lnTo>
                  <a:lnTo>
                    <a:pt x="57" y="8"/>
                  </a:lnTo>
                  <a:lnTo>
                    <a:pt x="65" y="6"/>
                  </a:lnTo>
                  <a:lnTo>
                    <a:pt x="72" y="4"/>
                  </a:lnTo>
                  <a:lnTo>
                    <a:pt x="80" y="4"/>
                  </a:lnTo>
                  <a:lnTo>
                    <a:pt x="88" y="7"/>
                  </a:lnTo>
                  <a:lnTo>
                    <a:pt x="94" y="11"/>
                  </a:lnTo>
                  <a:lnTo>
                    <a:pt x="99" y="17"/>
                  </a:lnTo>
                  <a:lnTo>
                    <a:pt x="102" y="25"/>
                  </a:lnTo>
                  <a:lnTo>
                    <a:pt x="103" y="33"/>
                  </a:lnTo>
                  <a:lnTo>
                    <a:pt x="101" y="41"/>
                  </a:lnTo>
                  <a:lnTo>
                    <a:pt x="98" y="50"/>
                  </a:lnTo>
                  <a:lnTo>
                    <a:pt x="92" y="57"/>
                  </a:lnTo>
                  <a:lnTo>
                    <a:pt x="84" y="63"/>
                  </a:lnTo>
                  <a:lnTo>
                    <a:pt x="76" y="69"/>
                  </a:lnTo>
                  <a:lnTo>
                    <a:pt x="66" y="72"/>
                  </a:lnTo>
                  <a:lnTo>
                    <a:pt x="62" y="73"/>
                  </a:lnTo>
                  <a:lnTo>
                    <a:pt x="56" y="75"/>
                  </a:lnTo>
                  <a:lnTo>
                    <a:pt x="51" y="76"/>
                  </a:lnTo>
                  <a:lnTo>
                    <a:pt x="46" y="76"/>
                  </a:lnTo>
                  <a:lnTo>
                    <a:pt x="40" y="75"/>
                  </a:lnTo>
                  <a:lnTo>
                    <a:pt x="35" y="75"/>
                  </a:lnTo>
                  <a:lnTo>
                    <a:pt x="30" y="73"/>
                  </a:lnTo>
                  <a:lnTo>
                    <a:pt x="25" y="72"/>
                  </a:lnTo>
                  <a:lnTo>
                    <a:pt x="13" y="68"/>
                  </a:lnTo>
                  <a:lnTo>
                    <a:pt x="5" y="60"/>
                  </a:lnTo>
                  <a:lnTo>
                    <a:pt x="3" y="47"/>
                  </a:lnTo>
                  <a:lnTo>
                    <a:pt x="7" y="33"/>
                  </a:lnTo>
                  <a:lnTo>
                    <a:pt x="11" y="27"/>
                  </a:lnTo>
                  <a:lnTo>
                    <a:pt x="17" y="22"/>
                  </a:lnTo>
                  <a:lnTo>
                    <a:pt x="23" y="17"/>
                  </a:lnTo>
                  <a:lnTo>
                    <a:pt x="28" y="12"/>
                  </a:lnTo>
                  <a:lnTo>
                    <a:pt x="30" y="10"/>
                  </a:lnTo>
                  <a:lnTo>
                    <a:pt x="30" y="8"/>
                  </a:lnTo>
                  <a:lnTo>
                    <a:pt x="28" y="6"/>
                  </a:lnTo>
                  <a:lnTo>
                    <a:pt x="27" y="6"/>
                  </a:lnTo>
                  <a:lnTo>
                    <a:pt x="20" y="11"/>
                  </a:lnTo>
                  <a:lnTo>
                    <a:pt x="13" y="17"/>
                  </a:lnTo>
                  <a:lnTo>
                    <a:pt x="8" y="24"/>
                  </a:lnTo>
                  <a:lnTo>
                    <a:pt x="3" y="31"/>
                  </a:lnTo>
                  <a:lnTo>
                    <a:pt x="1" y="39"/>
                  </a:lnTo>
                  <a:lnTo>
                    <a:pt x="0" y="47"/>
                  </a:lnTo>
                  <a:lnTo>
                    <a:pt x="1" y="56"/>
                  </a:lnTo>
                  <a:lnTo>
                    <a:pt x="4" y="64"/>
                  </a:lnTo>
                  <a:lnTo>
                    <a:pt x="9" y="71"/>
                  </a:lnTo>
                  <a:lnTo>
                    <a:pt x="17" y="77"/>
                  </a:lnTo>
                  <a:lnTo>
                    <a:pt x="25" y="79"/>
                  </a:lnTo>
                  <a:lnTo>
                    <a:pt x="35" y="82"/>
                  </a:lnTo>
                  <a:lnTo>
                    <a:pt x="46" y="82"/>
                  </a:lnTo>
                  <a:lnTo>
                    <a:pt x="55" y="80"/>
                  </a:lnTo>
                  <a:lnTo>
                    <a:pt x="64" y="78"/>
                  </a:lnTo>
                  <a:lnTo>
                    <a:pt x="72" y="76"/>
                  </a:lnTo>
                  <a:lnTo>
                    <a:pt x="80" y="71"/>
                  </a:lnTo>
                  <a:lnTo>
                    <a:pt x="88" y="65"/>
                  </a:lnTo>
                  <a:lnTo>
                    <a:pt x="95" y="58"/>
                  </a:lnTo>
                  <a:lnTo>
                    <a:pt x="101" y="52"/>
                  </a:lnTo>
                  <a:lnTo>
                    <a:pt x="104" y="44"/>
                  </a:lnTo>
                  <a:lnTo>
                    <a:pt x="106" y="34"/>
                  </a:lnTo>
                  <a:lnTo>
                    <a:pt x="104" y="25"/>
                  </a:lnTo>
                  <a:lnTo>
                    <a:pt x="101" y="16"/>
                  </a:lnTo>
                  <a:lnTo>
                    <a:pt x="94" y="7"/>
                  </a:lnTo>
                  <a:lnTo>
                    <a:pt x="85" y="1"/>
                  </a:lnTo>
                  <a:lnTo>
                    <a:pt x="73" y="0"/>
                  </a:lnTo>
                  <a:lnTo>
                    <a:pt x="61" y="2"/>
                  </a:lnTo>
                  <a:lnTo>
                    <a:pt x="48" y="6"/>
                  </a:lnTo>
                  <a:lnTo>
                    <a:pt x="37" y="11"/>
                  </a:lnTo>
                  <a:lnTo>
                    <a:pt x="26" y="18"/>
                  </a:lnTo>
                  <a:lnTo>
                    <a:pt x="18" y="25"/>
                  </a:lnTo>
                  <a:lnTo>
                    <a:pt x="18" y="25"/>
                  </a:lnTo>
                  <a:lnTo>
                    <a:pt x="18" y="26"/>
                  </a:lnTo>
                  <a:lnTo>
                    <a:pt x="18" y="27"/>
                  </a:lnTo>
                  <a:lnTo>
                    <a:pt x="18" y="27"/>
                  </a:lnTo>
                  <a:lnTo>
                    <a:pt x="1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8" name="Freeform 348"/>
            <p:cNvSpPr>
              <a:spLocks/>
            </p:cNvSpPr>
            <p:nvPr/>
          </p:nvSpPr>
          <p:spPr bwMode="auto">
            <a:xfrm>
              <a:off x="760" y="3172"/>
              <a:ext cx="52" cy="21"/>
            </a:xfrm>
            <a:custGeom>
              <a:avLst/>
              <a:gdLst>
                <a:gd name="T0" fmla="*/ 18 w 102"/>
                <a:gd name="T1" fmla="*/ 33 h 41"/>
                <a:gd name="T2" fmla="*/ 11 w 102"/>
                <a:gd name="T3" fmla="*/ 38 h 41"/>
                <a:gd name="T4" fmla="*/ 8 w 102"/>
                <a:gd name="T5" fmla="*/ 36 h 41"/>
                <a:gd name="T6" fmla="*/ 8 w 102"/>
                <a:gd name="T7" fmla="*/ 31 h 41"/>
                <a:gd name="T8" fmla="*/ 11 w 102"/>
                <a:gd name="T9" fmla="*/ 24 h 41"/>
                <a:gd name="T10" fmla="*/ 17 w 102"/>
                <a:gd name="T11" fmla="*/ 18 h 41"/>
                <a:gd name="T12" fmla="*/ 24 w 102"/>
                <a:gd name="T13" fmla="*/ 15 h 41"/>
                <a:gd name="T14" fmla="*/ 32 w 102"/>
                <a:gd name="T15" fmla="*/ 11 h 41"/>
                <a:gd name="T16" fmla="*/ 40 w 102"/>
                <a:gd name="T17" fmla="*/ 9 h 41"/>
                <a:gd name="T18" fmla="*/ 46 w 102"/>
                <a:gd name="T19" fmla="*/ 6 h 41"/>
                <a:gd name="T20" fmla="*/ 51 w 102"/>
                <a:gd name="T21" fmla="*/ 5 h 41"/>
                <a:gd name="T22" fmla="*/ 58 w 102"/>
                <a:gd name="T23" fmla="*/ 4 h 41"/>
                <a:gd name="T24" fmla="*/ 64 w 102"/>
                <a:gd name="T25" fmla="*/ 3 h 41"/>
                <a:gd name="T26" fmla="*/ 72 w 102"/>
                <a:gd name="T27" fmla="*/ 3 h 41"/>
                <a:gd name="T28" fmla="*/ 80 w 102"/>
                <a:gd name="T29" fmla="*/ 5 h 41"/>
                <a:gd name="T30" fmla="*/ 86 w 102"/>
                <a:gd name="T31" fmla="*/ 9 h 41"/>
                <a:gd name="T32" fmla="*/ 92 w 102"/>
                <a:gd name="T33" fmla="*/ 15 h 41"/>
                <a:gd name="T34" fmla="*/ 94 w 102"/>
                <a:gd name="T35" fmla="*/ 20 h 41"/>
                <a:gd name="T36" fmla="*/ 94 w 102"/>
                <a:gd name="T37" fmla="*/ 26 h 41"/>
                <a:gd name="T38" fmla="*/ 91 w 102"/>
                <a:gd name="T39" fmla="*/ 32 h 41"/>
                <a:gd name="T40" fmla="*/ 84 w 102"/>
                <a:gd name="T41" fmla="*/ 38 h 41"/>
                <a:gd name="T42" fmla="*/ 84 w 102"/>
                <a:gd name="T43" fmla="*/ 38 h 41"/>
                <a:gd name="T44" fmla="*/ 85 w 102"/>
                <a:gd name="T45" fmla="*/ 39 h 41"/>
                <a:gd name="T46" fmla="*/ 87 w 102"/>
                <a:gd name="T47" fmla="*/ 41 h 41"/>
                <a:gd name="T48" fmla="*/ 88 w 102"/>
                <a:gd name="T49" fmla="*/ 41 h 41"/>
                <a:gd name="T50" fmla="*/ 99 w 102"/>
                <a:gd name="T51" fmla="*/ 35 h 41"/>
                <a:gd name="T52" fmla="*/ 102 w 102"/>
                <a:gd name="T53" fmla="*/ 27 h 41"/>
                <a:gd name="T54" fmla="*/ 99 w 102"/>
                <a:gd name="T55" fmla="*/ 17 h 41"/>
                <a:gd name="T56" fmla="*/ 92 w 102"/>
                <a:gd name="T57" fmla="*/ 8 h 41"/>
                <a:gd name="T58" fmla="*/ 86 w 102"/>
                <a:gd name="T59" fmla="*/ 4 h 41"/>
                <a:gd name="T60" fmla="*/ 79 w 102"/>
                <a:gd name="T61" fmla="*/ 2 h 41"/>
                <a:gd name="T62" fmla="*/ 73 w 102"/>
                <a:gd name="T63" fmla="*/ 0 h 41"/>
                <a:gd name="T64" fmla="*/ 66 w 102"/>
                <a:gd name="T65" fmla="*/ 0 h 41"/>
                <a:gd name="T66" fmla="*/ 59 w 102"/>
                <a:gd name="T67" fmla="*/ 0 h 41"/>
                <a:gd name="T68" fmla="*/ 53 w 102"/>
                <a:gd name="T69" fmla="*/ 1 h 41"/>
                <a:gd name="T70" fmla="*/ 46 w 102"/>
                <a:gd name="T71" fmla="*/ 2 h 41"/>
                <a:gd name="T72" fmla="*/ 39 w 102"/>
                <a:gd name="T73" fmla="*/ 3 h 41"/>
                <a:gd name="T74" fmla="*/ 34 w 102"/>
                <a:gd name="T75" fmla="*/ 4 h 41"/>
                <a:gd name="T76" fmla="*/ 27 w 102"/>
                <a:gd name="T77" fmla="*/ 6 h 41"/>
                <a:gd name="T78" fmla="*/ 20 w 102"/>
                <a:gd name="T79" fmla="*/ 10 h 41"/>
                <a:gd name="T80" fmla="*/ 12 w 102"/>
                <a:gd name="T81" fmla="*/ 13 h 41"/>
                <a:gd name="T82" fmla="*/ 5 w 102"/>
                <a:gd name="T83" fmla="*/ 18 h 41"/>
                <a:gd name="T84" fmla="*/ 1 w 102"/>
                <a:gd name="T85" fmla="*/ 24 h 41"/>
                <a:gd name="T86" fmla="*/ 0 w 102"/>
                <a:gd name="T87" fmla="*/ 30 h 41"/>
                <a:gd name="T88" fmla="*/ 1 w 102"/>
                <a:gd name="T89" fmla="*/ 35 h 41"/>
                <a:gd name="T90" fmla="*/ 5 w 102"/>
                <a:gd name="T91" fmla="*/ 40 h 41"/>
                <a:gd name="T92" fmla="*/ 11 w 102"/>
                <a:gd name="T93" fmla="*/ 41 h 41"/>
                <a:gd name="T94" fmla="*/ 17 w 102"/>
                <a:gd name="T95" fmla="*/ 40 h 41"/>
                <a:gd name="T96" fmla="*/ 23 w 102"/>
                <a:gd name="T97" fmla="*/ 35 h 41"/>
                <a:gd name="T98" fmla="*/ 23 w 102"/>
                <a:gd name="T99" fmla="*/ 34 h 41"/>
                <a:gd name="T100" fmla="*/ 21 w 102"/>
                <a:gd name="T101" fmla="*/ 33 h 41"/>
                <a:gd name="T102" fmla="*/ 19 w 102"/>
                <a:gd name="T103" fmla="*/ 33 h 41"/>
                <a:gd name="T104" fmla="*/ 18 w 102"/>
                <a:gd name="T105" fmla="*/ 33 h 41"/>
                <a:gd name="T106" fmla="*/ 18 w 102"/>
                <a:gd name="T10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41">
                  <a:moveTo>
                    <a:pt x="18" y="33"/>
                  </a:moveTo>
                  <a:lnTo>
                    <a:pt x="11" y="38"/>
                  </a:lnTo>
                  <a:lnTo>
                    <a:pt x="8" y="36"/>
                  </a:lnTo>
                  <a:lnTo>
                    <a:pt x="8" y="31"/>
                  </a:lnTo>
                  <a:lnTo>
                    <a:pt x="11" y="24"/>
                  </a:lnTo>
                  <a:lnTo>
                    <a:pt x="17" y="18"/>
                  </a:lnTo>
                  <a:lnTo>
                    <a:pt x="24" y="15"/>
                  </a:lnTo>
                  <a:lnTo>
                    <a:pt x="32" y="11"/>
                  </a:lnTo>
                  <a:lnTo>
                    <a:pt x="40" y="9"/>
                  </a:lnTo>
                  <a:lnTo>
                    <a:pt x="46" y="6"/>
                  </a:lnTo>
                  <a:lnTo>
                    <a:pt x="51" y="5"/>
                  </a:lnTo>
                  <a:lnTo>
                    <a:pt x="58" y="4"/>
                  </a:lnTo>
                  <a:lnTo>
                    <a:pt x="64" y="3"/>
                  </a:lnTo>
                  <a:lnTo>
                    <a:pt x="72" y="3"/>
                  </a:lnTo>
                  <a:lnTo>
                    <a:pt x="80" y="5"/>
                  </a:lnTo>
                  <a:lnTo>
                    <a:pt x="86" y="9"/>
                  </a:lnTo>
                  <a:lnTo>
                    <a:pt x="92" y="15"/>
                  </a:lnTo>
                  <a:lnTo>
                    <a:pt x="94" y="20"/>
                  </a:lnTo>
                  <a:lnTo>
                    <a:pt x="94" y="26"/>
                  </a:lnTo>
                  <a:lnTo>
                    <a:pt x="91" y="32"/>
                  </a:lnTo>
                  <a:lnTo>
                    <a:pt x="84" y="38"/>
                  </a:lnTo>
                  <a:lnTo>
                    <a:pt x="84" y="38"/>
                  </a:lnTo>
                  <a:lnTo>
                    <a:pt x="85" y="39"/>
                  </a:lnTo>
                  <a:lnTo>
                    <a:pt x="87" y="41"/>
                  </a:lnTo>
                  <a:lnTo>
                    <a:pt x="88" y="41"/>
                  </a:lnTo>
                  <a:lnTo>
                    <a:pt x="99" y="35"/>
                  </a:lnTo>
                  <a:lnTo>
                    <a:pt x="102" y="27"/>
                  </a:lnTo>
                  <a:lnTo>
                    <a:pt x="99" y="17"/>
                  </a:lnTo>
                  <a:lnTo>
                    <a:pt x="92" y="8"/>
                  </a:lnTo>
                  <a:lnTo>
                    <a:pt x="86" y="4"/>
                  </a:lnTo>
                  <a:lnTo>
                    <a:pt x="79" y="2"/>
                  </a:lnTo>
                  <a:lnTo>
                    <a:pt x="73" y="0"/>
                  </a:lnTo>
                  <a:lnTo>
                    <a:pt x="66" y="0"/>
                  </a:lnTo>
                  <a:lnTo>
                    <a:pt x="59" y="0"/>
                  </a:lnTo>
                  <a:lnTo>
                    <a:pt x="53" y="1"/>
                  </a:lnTo>
                  <a:lnTo>
                    <a:pt x="46" y="2"/>
                  </a:lnTo>
                  <a:lnTo>
                    <a:pt x="39" y="3"/>
                  </a:lnTo>
                  <a:lnTo>
                    <a:pt x="34" y="4"/>
                  </a:lnTo>
                  <a:lnTo>
                    <a:pt x="27" y="6"/>
                  </a:lnTo>
                  <a:lnTo>
                    <a:pt x="20" y="10"/>
                  </a:lnTo>
                  <a:lnTo>
                    <a:pt x="12" y="13"/>
                  </a:lnTo>
                  <a:lnTo>
                    <a:pt x="5" y="18"/>
                  </a:lnTo>
                  <a:lnTo>
                    <a:pt x="1" y="24"/>
                  </a:lnTo>
                  <a:lnTo>
                    <a:pt x="0" y="30"/>
                  </a:lnTo>
                  <a:lnTo>
                    <a:pt x="1" y="35"/>
                  </a:lnTo>
                  <a:lnTo>
                    <a:pt x="5" y="40"/>
                  </a:lnTo>
                  <a:lnTo>
                    <a:pt x="11" y="41"/>
                  </a:lnTo>
                  <a:lnTo>
                    <a:pt x="17" y="40"/>
                  </a:lnTo>
                  <a:lnTo>
                    <a:pt x="23" y="35"/>
                  </a:lnTo>
                  <a:lnTo>
                    <a:pt x="23" y="34"/>
                  </a:lnTo>
                  <a:lnTo>
                    <a:pt x="21" y="33"/>
                  </a:lnTo>
                  <a:lnTo>
                    <a:pt x="19" y="33"/>
                  </a:lnTo>
                  <a:lnTo>
                    <a:pt x="18" y="33"/>
                  </a:lnTo>
                  <a:lnTo>
                    <a:pt x="1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09" name="Freeform 349"/>
            <p:cNvSpPr>
              <a:spLocks/>
            </p:cNvSpPr>
            <p:nvPr/>
          </p:nvSpPr>
          <p:spPr bwMode="auto">
            <a:xfrm>
              <a:off x="798" y="3165"/>
              <a:ext cx="49" cy="38"/>
            </a:xfrm>
            <a:custGeom>
              <a:avLst/>
              <a:gdLst>
                <a:gd name="T0" fmla="*/ 34 w 96"/>
                <a:gd name="T1" fmla="*/ 17 h 76"/>
                <a:gd name="T2" fmla="*/ 41 w 96"/>
                <a:gd name="T3" fmla="*/ 12 h 76"/>
                <a:gd name="T4" fmla="*/ 48 w 96"/>
                <a:gd name="T5" fmla="*/ 8 h 76"/>
                <a:gd name="T6" fmla="*/ 56 w 96"/>
                <a:gd name="T7" fmla="*/ 4 h 76"/>
                <a:gd name="T8" fmla="*/ 64 w 96"/>
                <a:gd name="T9" fmla="*/ 3 h 76"/>
                <a:gd name="T10" fmla="*/ 72 w 96"/>
                <a:gd name="T11" fmla="*/ 2 h 76"/>
                <a:gd name="T12" fmla="*/ 79 w 96"/>
                <a:gd name="T13" fmla="*/ 4 h 76"/>
                <a:gd name="T14" fmla="*/ 85 w 96"/>
                <a:gd name="T15" fmla="*/ 9 h 76"/>
                <a:gd name="T16" fmla="*/ 89 w 96"/>
                <a:gd name="T17" fmla="*/ 17 h 76"/>
                <a:gd name="T18" fmla="*/ 89 w 96"/>
                <a:gd name="T19" fmla="*/ 24 h 76"/>
                <a:gd name="T20" fmla="*/ 88 w 96"/>
                <a:gd name="T21" fmla="*/ 31 h 76"/>
                <a:gd name="T22" fmla="*/ 86 w 96"/>
                <a:gd name="T23" fmla="*/ 38 h 76"/>
                <a:gd name="T24" fmla="*/ 84 w 96"/>
                <a:gd name="T25" fmla="*/ 45 h 76"/>
                <a:gd name="T26" fmla="*/ 81 w 96"/>
                <a:gd name="T27" fmla="*/ 50 h 76"/>
                <a:gd name="T28" fmla="*/ 78 w 96"/>
                <a:gd name="T29" fmla="*/ 54 h 76"/>
                <a:gd name="T30" fmla="*/ 73 w 96"/>
                <a:gd name="T31" fmla="*/ 58 h 76"/>
                <a:gd name="T32" fmla="*/ 70 w 96"/>
                <a:gd name="T33" fmla="*/ 62 h 76"/>
                <a:gd name="T34" fmla="*/ 64 w 96"/>
                <a:gd name="T35" fmla="*/ 64 h 76"/>
                <a:gd name="T36" fmla="*/ 60 w 96"/>
                <a:gd name="T37" fmla="*/ 67 h 76"/>
                <a:gd name="T38" fmla="*/ 55 w 96"/>
                <a:gd name="T39" fmla="*/ 69 h 76"/>
                <a:gd name="T40" fmla="*/ 49 w 96"/>
                <a:gd name="T41" fmla="*/ 70 h 76"/>
                <a:gd name="T42" fmla="*/ 42 w 96"/>
                <a:gd name="T43" fmla="*/ 71 h 76"/>
                <a:gd name="T44" fmla="*/ 35 w 96"/>
                <a:gd name="T45" fmla="*/ 71 h 76"/>
                <a:gd name="T46" fmla="*/ 30 w 96"/>
                <a:gd name="T47" fmla="*/ 70 h 76"/>
                <a:gd name="T48" fmla="*/ 24 w 96"/>
                <a:gd name="T49" fmla="*/ 67 h 76"/>
                <a:gd name="T50" fmla="*/ 18 w 96"/>
                <a:gd name="T51" fmla="*/ 63 h 76"/>
                <a:gd name="T52" fmla="*/ 13 w 96"/>
                <a:gd name="T53" fmla="*/ 58 h 76"/>
                <a:gd name="T54" fmla="*/ 9 w 96"/>
                <a:gd name="T55" fmla="*/ 53 h 76"/>
                <a:gd name="T56" fmla="*/ 5 w 96"/>
                <a:gd name="T57" fmla="*/ 47 h 76"/>
                <a:gd name="T58" fmla="*/ 4 w 96"/>
                <a:gd name="T59" fmla="*/ 47 h 76"/>
                <a:gd name="T60" fmla="*/ 3 w 96"/>
                <a:gd name="T61" fmla="*/ 47 h 76"/>
                <a:gd name="T62" fmla="*/ 1 w 96"/>
                <a:gd name="T63" fmla="*/ 47 h 76"/>
                <a:gd name="T64" fmla="*/ 0 w 96"/>
                <a:gd name="T65" fmla="*/ 48 h 76"/>
                <a:gd name="T66" fmla="*/ 7 w 96"/>
                <a:gd name="T67" fmla="*/ 61 h 76"/>
                <a:gd name="T68" fmla="*/ 16 w 96"/>
                <a:gd name="T69" fmla="*/ 70 h 76"/>
                <a:gd name="T70" fmla="*/ 28 w 96"/>
                <a:gd name="T71" fmla="*/ 75 h 76"/>
                <a:gd name="T72" fmla="*/ 43 w 96"/>
                <a:gd name="T73" fmla="*/ 76 h 76"/>
                <a:gd name="T74" fmla="*/ 57 w 96"/>
                <a:gd name="T75" fmla="*/ 73 h 76"/>
                <a:gd name="T76" fmla="*/ 71 w 96"/>
                <a:gd name="T77" fmla="*/ 69 h 76"/>
                <a:gd name="T78" fmla="*/ 83 w 96"/>
                <a:gd name="T79" fmla="*/ 61 h 76"/>
                <a:gd name="T80" fmla="*/ 91 w 96"/>
                <a:gd name="T81" fmla="*/ 49 h 76"/>
                <a:gd name="T82" fmla="*/ 95 w 96"/>
                <a:gd name="T83" fmla="*/ 38 h 76"/>
                <a:gd name="T84" fmla="*/ 96 w 96"/>
                <a:gd name="T85" fmla="*/ 24 h 76"/>
                <a:gd name="T86" fmla="*/ 93 w 96"/>
                <a:gd name="T87" fmla="*/ 12 h 76"/>
                <a:gd name="T88" fmla="*/ 84 w 96"/>
                <a:gd name="T89" fmla="*/ 3 h 76"/>
                <a:gd name="T90" fmla="*/ 77 w 96"/>
                <a:gd name="T91" fmla="*/ 1 h 76"/>
                <a:gd name="T92" fmla="*/ 70 w 96"/>
                <a:gd name="T93" fmla="*/ 0 h 76"/>
                <a:gd name="T94" fmla="*/ 63 w 96"/>
                <a:gd name="T95" fmla="*/ 1 h 76"/>
                <a:gd name="T96" fmla="*/ 56 w 96"/>
                <a:gd name="T97" fmla="*/ 2 h 76"/>
                <a:gd name="T98" fmla="*/ 50 w 96"/>
                <a:gd name="T99" fmla="*/ 4 h 76"/>
                <a:gd name="T100" fmla="*/ 45 w 96"/>
                <a:gd name="T101" fmla="*/ 8 h 76"/>
                <a:gd name="T102" fmla="*/ 38 w 96"/>
                <a:gd name="T103" fmla="*/ 11 h 76"/>
                <a:gd name="T104" fmla="*/ 32 w 96"/>
                <a:gd name="T105" fmla="*/ 16 h 76"/>
                <a:gd name="T106" fmla="*/ 32 w 96"/>
                <a:gd name="T107" fmla="*/ 17 h 76"/>
                <a:gd name="T108" fmla="*/ 33 w 96"/>
                <a:gd name="T109" fmla="*/ 17 h 76"/>
                <a:gd name="T110" fmla="*/ 33 w 96"/>
                <a:gd name="T111" fmla="*/ 17 h 76"/>
                <a:gd name="T112" fmla="*/ 34 w 96"/>
                <a:gd name="T113" fmla="*/ 17 h 76"/>
                <a:gd name="T114" fmla="*/ 34 w 96"/>
                <a:gd name="T115"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76">
                  <a:moveTo>
                    <a:pt x="34" y="17"/>
                  </a:moveTo>
                  <a:lnTo>
                    <a:pt x="41" y="12"/>
                  </a:lnTo>
                  <a:lnTo>
                    <a:pt x="48" y="8"/>
                  </a:lnTo>
                  <a:lnTo>
                    <a:pt x="56" y="4"/>
                  </a:lnTo>
                  <a:lnTo>
                    <a:pt x="64" y="3"/>
                  </a:lnTo>
                  <a:lnTo>
                    <a:pt x="72" y="2"/>
                  </a:lnTo>
                  <a:lnTo>
                    <a:pt x="79" y="4"/>
                  </a:lnTo>
                  <a:lnTo>
                    <a:pt x="85" y="9"/>
                  </a:lnTo>
                  <a:lnTo>
                    <a:pt x="89" y="17"/>
                  </a:lnTo>
                  <a:lnTo>
                    <a:pt x="89" y="24"/>
                  </a:lnTo>
                  <a:lnTo>
                    <a:pt x="88" y="31"/>
                  </a:lnTo>
                  <a:lnTo>
                    <a:pt x="86" y="38"/>
                  </a:lnTo>
                  <a:lnTo>
                    <a:pt x="84" y="45"/>
                  </a:lnTo>
                  <a:lnTo>
                    <a:pt x="81" y="50"/>
                  </a:lnTo>
                  <a:lnTo>
                    <a:pt x="78" y="54"/>
                  </a:lnTo>
                  <a:lnTo>
                    <a:pt x="73" y="58"/>
                  </a:lnTo>
                  <a:lnTo>
                    <a:pt x="70" y="62"/>
                  </a:lnTo>
                  <a:lnTo>
                    <a:pt x="64" y="64"/>
                  </a:lnTo>
                  <a:lnTo>
                    <a:pt x="60" y="67"/>
                  </a:lnTo>
                  <a:lnTo>
                    <a:pt x="55" y="69"/>
                  </a:lnTo>
                  <a:lnTo>
                    <a:pt x="49" y="70"/>
                  </a:lnTo>
                  <a:lnTo>
                    <a:pt x="42" y="71"/>
                  </a:lnTo>
                  <a:lnTo>
                    <a:pt x="35" y="71"/>
                  </a:lnTo>
                  <a:lnTo>
                    <a:pt x="30" y="70"/>
                  </a:lnTo>
                  <a:lnTo>
                    <a:pt x="24" y="67"/>
                  </a:lnTo>
                  <a:lnTo>
                    <a:pt x="18" y="63"/>
                  </a:lnTo>
                  <a:lnTo>
                    <a:pt x="13" y="58"/>
                  </a:lnTo>
                  <a:lnTo>
                    <a:pt x="9" y="53"/>
                  </a:lnTo>
                  <a:lnTo>
                    <a:pt x="5" y="47"/>
                  </a:lnTo>
                  <a:lnTo>
                    <a:pt x="4" y="47"/>
                  </a:lnTo>
                  <a:lnTo>
                    <a:pt x="3" y="47"/>
                  </a:lnTo>
                  <a:lnTo>
                    <a:pt x="1" y="47"/>
                  </a:lnTo>
                  <a:lnTo>
                    <a:pt x="0" y="48"/>
                  </a:lnTo>
                  <a:lnTo>
                    <a:pt x="7" y="61"/>
                  </a:lnTo>
                  <a:lnTo>
                    <a:pt x="16" y="70"/>
                  </a:lnTo>
                  <a:lnTo>
                    <a:pt x="28" y="75"/>
                  </a:lnTo>
                  <a:lnTo>
                    <a:pt x="43" y="76"/>
                  </a:lnTo>
                  <a:lnTo>
                    <a:pt x="57" y="73"/>
                  </a:lnTo>
                  <a:lnTo>
                    <a:pt x="71" y="69"/>
                  </a:lnTo>
                  <a:lnTo>
                    <a:pt x="83" y="61"/>
                  </a:lnTo>
                  <a:lnTo>
                    <a:pt x="91" y="49"/>
                  </a:lnTo>
                  <a:lnTo>
                    <a:pt x="95" y="38"/>
                  </a:lnTo>
                  <a:lnTo>
                    <a:pt x="96" y="24"/>
                  </a:lnTo>
                  <a:lnTo>
                    <a:pt x="93" y="12"/>
                  </a:lnTo>
                  <a:lnTo>
                    <a:pt x="84" y="3"/>
                  </a:lnTo>
                  <a:lnTo>
                    <a:pt x="77" y="1"/>
                  </a:lnTo>
                  <a:lnTo>
                    <a:pt x="70" y="0"/>
                  </a:lnTo>
                  <a:lnTo>
                    <a:pt x="63" y="1"/>
                  </a:lnTo>
                  <a:lnTo>
                    <a:pt x="56" y="2"/>
                  </a:lnTo>
                  <a:lnTo>
                    <a:pt x="50" y="4"/>
                  </a:lnTo>
                  <a:lnTo>
                    <a:pt x="45" y="8"/>
                  </a:lnTo>
                  <a:lnTo>
                    <a:pt x="38" y="11"/>
                  </a:lnTo>
                  <a:lnTo>
                    <a:pt x="32" y="16"/>
                  </a:lnTo>
                  <a:lnTo>
                    <a:pt x="32" y="17"/>
                  </a:lnTo>
                  <a:lnTo>
                    <a:pt x="33" y="17"/>
                  </a:lnTo>
                  <a:lnTo>
                    <a:pt x="33" y="17"/>
                  </a:lnTo>
                  <a:lnTo>
                    <a:pt x="34" y="17"/>
                  </a:lnTo>
                  <a:lnTo>
                    <a:pt x="3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11710" name="Freeform 350"/>
            <p:cNvSpPr>
              <a:spLocks/>
            </p:cNvSpPr>
            <p:nvPr/>
          </p:nvSpPr>
          <p:spPr bwMode="auto">
            <a:xfrm>
              <a:off x="677" y="3145"/>
              <a:ext cx="52" cy="43"/>
            </a:xfrm>
            <a:custGeom>
              <a:avLst/>
              <a:gdLst>
                <a:gd name="T0" fmla="*/ 0 w 103"/>
                <a:gd name="T1" fmla="*/ 2 h 87"/>
                <a:gd name="T2" fmla="*/ 6 w 103"/>
                <a:gd name="T3" fmla="*/ 9 h 87"/>
                <a:gd name="T4" fmla="*/ 13 w 103"/>
                <a:gd name="T5" fmla="*/ 14 h 87"/>
                <a:gd name="T6" fmla="*/ 20 w 103"/>
                <a:gd name="T7" fmla="*/ 20 h 87"/>
                <a:gd name="T8" fmla="*/ 28 w 103"/>
                <a:gd name="T9" fmla="*/ 26 h 87"/>
                <a:gd name="T10" fmla="*/ 35 w 103"/>
                <a:gd name="T11" fmla="*/ 33 h 87"/>
                <a:gd name="T12" fmla="*/ 42 w 103"/>
                <a:gd name="T13" fmla="*/ 38 h 87"/>
                <a:gd name="T14" fmla="*/ 50 w 103"/>
                <a:gd name="T15" fmla="*/ 44 h 87"/>
                <a:gd name="T16" fmla="*/ 57 w 103"/>
                <a:gd name="T17" fmla="*/ 50 h 87"/>
                <a:gd name="T18" fmla="*/ 63 w 103"/>
                <a:gd name="T19" fmla="*/ 55 h 87"/>
                <a:gd name="T20" fmla="*/ 68 w 103"/>
                <a:gd name="T21" fmla="*/ 59 h 87"/>
                <a:gd name="T22" fmla="*/ 73 w 103"/>
                <a:gd name="T23" fmla="*/ 64 h 87"/>
                <a:gd name="T24" fmla="*/ 79 w 103"/>
                <a:gd name="T25" fmla="*/ 70 h 87"/>
                <a:gd name="T26" fmla="*/ 84 w 103"/>
                <a:gd name="T27" fmla="*/ 74 h 87"/>
                <a:gd name="T28" fmla="*/ 89 w 103"/>
                <a:gd name="T29" fmla="*/ 79 h 87"/>
                <a:gd name="T30" fmla="*/ 95 w 103"/>
                <a:gd name="T31" fmla="*/ 83 h 87"/>
                <a:gd name="T32" fmla="*/ 101 w 103"/>
                <a:gd name="T33" fmla="*/ 87 h 87"/>
                <a:gd name="T34" fmla="*/ 102 w 103"/>
                <a:gd name="T35" fmla="*/ 86 h 87"/>
                <a:gd name="T36" fmla="*/ 103 w 103"/>
                <a:gd name="T37" fmla="*/ 85 h 87"/>
                <a:gd name="T38" fmla="*/ 103 w 103"/>
                <a:gd name="T39" fmla="*/ 83 h 87"/>
                <a:gd name="T40" fmla="*/ 103 w 103"/>
                <a:gd name="T41" fmla="*/ 82 h 87"/>
                <a:gd name="T42" fmla="*/ 97 w 103"/>
                <a:gd name="T43" fmla="*/ 79 h 87"/>
                <a:gd name="T44" fmla="*/ 92 w 103"/>
                <a:gd name="T45" fmla="*/ 74 h 87"/>
                <a:gd name="T46" fmla="*/ 86 w 103"/>
                <a:gd name="T47" fmla="*/ 70 h 87"/>
                <a:gd name="T48" fmla="*/ 80 w 103"/>
                <a:gd name="T49" fmla="*/ 65 h 87"/>
                <a:gd name="T50" fmla="*/ 74 w 103"/>
                <a:gd name="T51" fmla="*/ 61 h 87"/>
                <a:gd name="T52" fmla="*/ 70 w 103"/>
                <a:gd name="T53" fmla="*/ 57 h 87"/>
                <a:gd name="T54" fmla="*/ 64 w 103"/>
                <a:gd name="T55" fmla="*/ 52 h 87"/>
                <a:gd name="T56" fmla="*/ 58 w 103"/>
                <a:gd name="T57" fmla="*/ 48 h 87"/>
                <a:gd name="T58" fmla="*/ 51 w 103"/>
                <a:gd name="T59" fmla="*/ 42 h 87"/>
                <a:gd name="T60" fmla="*/ 43 w 103"/>
                <a:gd name="T61" fmla="*/ 36 h 87"/>
                <a:gd name="T62" fmla="*/ 36 w 103"/>
                <a:gd name="T63" fmla="*/ 30 h 87"/>
                <a:gd name="T64" fmla="*/ 30 w 103"/>
                <a:gd name="T65" fmla="*/ 25 h 87"/>
                <a:gd name="T66" fmla="*/ 21 w 103"/>
                <a:gd name="T67" fmla="*/ 19 h 87"/>
                <a:gd name="T68" fmla="*/ 15 w 103"/>
                <a:gd name="T69" fmla="*/ 13 h 87"/>
                <a:gd name="T70" fmla="*/ 6 w 103"/>
                <a:gd name="T71" fmla="*/ 7 h 87"/>
                <a:gd name="T72" fmla="*/ 0 w 103"/>
                <a:gd name="T73" fmla="*/ 0 h 87"/>
                <a:gd name="T74" fmla="*/ 0 w 103"/>
                <a:gd name="T75" fmla="*/ 0 h 87"/>
                <a:gd name="T76" fmla="*/ 0 w 103"/>
                <a:gd name="T77" fmla="*/ 0 h 87"/>
                <a:gd name="T78" fmla="*/ 0 w 103"/>
                <a:gd name="T79" fmla="*/ 2 h 87"/>
                <a:gd name="T80" fmla="*/ 0 w 103"/>
                <a:gd name="T81" fmla="*/ 2 h 87"/>
                <a:gd name="T82" fmla="*/ 0 w 103"/>
                <a:gd name="T83"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87">
                  <a:moveTo>
                    <a:pt x="0" y="2"/>
                  </a:moveTo>
                  <a:lnTo>
                    <a:pt x="6" y="9"/>
                  </a:lnTo>
                  <a:lnTo>
                    <a:pt x="13" y="14"/>
                  </a:lnTo>
                  <a:lnTo>
                    <a:pt x="20" y="20"/>
                  </a:lnTo>
                  <a:lnTo>
                    <a:pt x="28" y="26"/>
                  </a:lnTo>
                  <a:lnTo>
                    <a:pt x="35" y="33"/>
                  </a:lnTo>
                  <a:lnTo>
                    <a:pt x="42" y="38"/>
                  </a:lnTo>
                  <a:lnTo>
                    <a:pt x="50" y="44"/>
                  </a:lnTo>
                  <a:lnTo>
                    <a:pt x="57" y="50"/>
                  </a:lnTo>
                  <a:lnTo>
                    <a:pt x="63" y="55"/>
                  </a:lnTo>
                  <a:lnTo>
                    <a:pt x="68" y="59"/>
                  </a:lnTo>
                  <a:lnTo>
                    <a:pt x="73" y="64"/>
                  </a:lnTo>
                  <a:lnTo>
                    <a:pt x="79" y="70"/>
                  </a:lnTo>
                  <a:lnTo>
                    <a:pt x="84" y="74"/>
                  </a:lnTo>
                  <a:lnTo>
                    <a:pt x="89" y="79"/>
                  </a:lnTo>
                  <a:lnTo>
                    <a:pt x="95" y="83"/>
                  </a:lnTo>
                  <a:lnTo>
                    <a:pt x="101" y="87"/>
                  </a:lnTo>
                  <a:lnTo>
                    <a:pt x="102" y="86"/>
                  </a:lnTo>
                  <a:lnTo>
                    <a:pt x="103" y="85"/>
                  </a:lnTo>
                  <a:lnTo>
                    <a:pt x="103" y="83"/>
                  </a:lnTo>
                  <a:lnTo>
                    <a:pt x="103" y="82"/>
                  </a:lnTo>
                  <a:lnTo>
                    <a:pt x="97" y="79"/>
                  </a:lnTo>
                  <a:lnTo>
                    <a:pt x="92" y="74"/>
                  </a:lnTo>
                  <a:lnTo>
                    <a:pt x="86" y="70"/>
                  </a:lnTo>
                  <a:lnTo>
                    <a:pt x="80" y="65"/>
                  </a:lnTo>
                  <a:lnTo>
                    <a:pt x="74" y="61"/>
                  </a:lnTo>
                  <a:lnTo>
                    <a:pt x="70" y="57"/>
                  </a:lnTo>
                  <a:lnTo>
                    <a:pt x="64" y="52"/>
                  </a:lnTo>
                  <a:lnTo>
                    <a:pt x="58" y="48"/>
                  </a:lnTo>
                  <a:lnTo>
                    <a:pt x="51" y="42"/>
                  </a:lnTo>
                  <a:lnTo>
                    <a:pt x="43" y="36"/>
                  </a:lnTo>
                  <a:lnTo>
                    <a:pt x="36" y="30"/>
                  </a:lnTo>
                  <a:lnTo>
                    <a:pt x="30" y="25"/>
                  </a:lnTo>
                  <a:lnTo>
                    <a:pt x="21" y="19"/>
                  </a:lnTo>
                  <a:lnTo>
                    <a:pt x="15" y="13"/>
                  </a:lnTo>
                  <a:lnTo>
                    <a:pt x="6" y="7"/>
                  </a:lnTo>
                  <a:lnTo>
                    <a:pt x="0" y="0"/>
                  </a:lnTo>
                  <a:lnTo>
                    <a:pt x="0" y="0"/>
                  </a:lnTo>
                  <a:lnTo>
                    <a:pt x="0"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nvGrpSpPr>
          <p:cNvPr id="911719" name="Group 359"/>
          <p:cNvGrpSpPr>
            <a:grpSpLocks/>
          </p:cNvGrpSpPr>
          <p:nvPr/>
        </p:nvGrpSpPr>
        <p:grpSpPr bwMode="auto">
          <a:xfrm>
            <a:off x="4572000" y="1981200"/>
            <a:ext cx="4114800" cy="4191000"/>
            <a:chOff x="2880" y="1248"/>
            <a:chExt cx="2592" cy="2496"/>
          </a:xfrm>
        </p:grpSpPr>
        <p:sp>
          <p:nvSpPr>
            <p:cNvPr id="911376" name="Rectangle 16"/>
            <p:cNvSpPr>
              <a:spLocks noChangeArrowheads="1"/>
            </p:cNvSpPr>
            <p:nvPr/>
          </p:nvSpPr>
          <p:spPr bwMode="auto">
            <a:xfrm>
              <a:off x="2880" y="1248"/>
              <a:ext cx="2592" cy="62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a:solidFill>
                    <a:srgbClr val="000000"/>
                  </a:solidFill>
                </a:rPr>
                <a:t>Readable Content</a:t>
              </a:r>
            </a:p>
          </p:txBody>
        </p:sp>
        <p:sp>
          <p:nvSpPr>
            <p:cNvPr id="911716" name="Rectangle 356"/>
            <p:cNvSpPr>
              <a:spLocks noChangeArrowheads="1"/>
            </p:cNvSpPr>
            <p:nvPr/>
          </p:nvSpPr>
          <p:spPr bwMode="auto">
            <a:xfrm>
              <a:off x="2880" y="1872"/>
              <a:ext cx="2592" cy="62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a:solidFill>
                    <a:srgbClr val="000000"/>
                  </a:solidFill>
                </a:rPr>
                <a:t>Modified Graphics</a:t>
              </a:r>
            </a:p>
          </p:txBody>
        </p:sp>
        <p:sp>
          <p:nvSpPr>
            <p:cNvPr id="911717" name="Rectangle 357"/>
            <p:cNvSpPr>
              <a:spLocks noChangeArrowheads="1"/>
            </p:cNvSpPr>
            <p:nvPr/>
          </p:nvSpPr>
          <p:spPr bwMode="auto">
            <a:xfrm>
              <a:off x="2880" y="2496"/>
              <a:ext cx="2592" cy="62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a:solidFill>
                    <a:srgbClr val="000000"/>
                  </a:solidFill>
                </a:rPr>
                <a:t>Design Elements</a:t>
              </a:r>
            </a:p>
          </p:txBody>
        </p:sp>
        <p:sp>
          <p:nvSpPr>
            <p:cNvPr id="911718" name="Rectangle 358"/>
            <p:cNvSpPr>
              <a:spLocks noChangeArrowheads="1"/>
            </p:cNvSpPr>
            <p:nvPr/>
          </p:nvSpPr>
          <p:spPr bwMode="auto">
            <a:xfrm>
              <a:off x="2880" y="3120"/>
              <a:ext cx="2592" cy="62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a:solidFill>
                    <a:srgbClr val="000000"/>
                  </a:solidFill>
                </a:rPr>
                <a:t>Animation and Effects</a:t>
              </a:r>
            </a:p>
          </p:txBody>
        </p:sp>
      </p:grpSp>
    </p:spTree>
    <p:extLst>
      <p:ext uri="{BB962C8B-B14F-4D97-AF65-F5344CB8AC3E}">
        <p14:creationId xmlns:p14="http://schemas.microsoft.com/office/powerpoint/2010/main" val="3652369688"/>
      </p:ext>
    </p:extLst>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2"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19</a:t>
            </a:r>
            <a:endParaRPr lang="en-US" dirty="0">
              <a:solidFill>
                <a:srgbClr val="000000"/>
              </a:solidFill>
            </a:endParaRPr>
          </a:p>
        </p:txBody>
      </p:sp>
      <p:sp>
        <p:nvSpPr>
          <p:cNvPr id="1024002" name="Rectangle 2"/>
          <p:cNvSpPr>
            <a:spLocks noChangeArrowheads="1"/>
          </p:cNvSpPr>
          <p:nvPr/>
        </p:nvSpPr>
        <p:spPr bwMode="auto">
          <a:xfrm>
            <a:off x="457200" y="1981200"/>
            <a:ext cx="8229600" cy="4267200"/>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24008" name="Rectangle 8"/>
          <p:cNvSpPr>
            <a:spLocks noGrp="1" noChangeArrowheads="1"/>
          </p:cNvSpPr>
          <p:nvPr>
            <p:ph type="title"/>
          </p:nvPr>
        </p:nvSpPr>
        <p:spPr>
          <a:xfrm>
            <a:off x="457200" y="381000"/>
            <a:ext cx="8229600" cy="1600200"/>
          </a:xfrm>
          <a:solidFill>
            <a:schemeClr val="tx1"/>
          </a:solidFill>
          <a:ln w="19050">
            <a:solidFill>
              <a:schemeClr val="tx1"/>
            </a:solidFill>
            <a:miter lim="800000"/>
            <a:headEnd/>
            <a:tailEnd/>
          </a:ln>
        </p:spPr>
        <p:txBody>
          <a:bodyPr/>
          <a:lstStyle/>
          <a:p>
            <a:r>
              <a:rPr lang="en-US">
                <a:solidFill>
                  <a:schemeClr val="bg1"/>
                </a:solidFill>
                <a:effectLst>
                  <a:outerShdw blurRad="38100" dist="38100" dir="2700000" algn="tl">
                    <a:srgbClr val="808080"/>
                  </a:outerShdw>
                </a:effectLst>
              </a:rPr>
              <a:t>Writing Readable Content</a:t>
            </a:r>
          </a:p>
        </p:txBody>
      </p:sp>
      <p:grpSp>
        <p:nvGrpSpPr>
          <p:cNvPr id="1024019" name="Group 19"/>
          <p:cNvGrpSpPr>
            <a:grpSpLocks/>
          </p:cNvGrpSpPr>
          <p:nvPr/>
        </p:nvGrpSpPr>
        <p:grpSpPr bwMode="auto">
          <a:xfrm>
            <a:off x="674688" y="2476500"/>
            <a:ext cx="7794625" cy="3467100"/>
            <a:chOff x="343" y="1560"/>
            <a:chExt cx="5074" cy="1824"/>
          </a:xfrm>
        </p:grpSpPr>
        <p:sp>
          <p:nvSpPr>
            <p:cNvPr id="1024009" name="AutoShape 9"/>
            <p:cNvSpPr>
              <a:spLocks noChangeArrowheads="1"/>
            </p:cNvSpPr>
            <p:nvPr/>
          </p:nvSpPr>
          <p:spPr bwMode="auto">
            <a:xfrm>
              <a:off x="343" y="1560"/>
              <a:ext cx="1618" cy="792"/>
            </a:xfrm>
            <a:prstGeom prst="roundRect">
              <a:avLst>
                <a:gd name="adj" fmla="val 16667"/>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scene3d>
              <a:camera prst="legacyPerspectiveTopRight"/>
              <a:lightRig rig="legacyFlat3" dir="t"/>
            </a:scene3d>
            <a:sp3d extrusionH="3630600" prstMaterial="legacyMatte">
              <a:bevelT w="13500" h="13500" prst="angle"/>
              <a:bevelB w="13500" h="13500" prst="angle"/>
              <a:extrusionClr>
                <a:srgbClr val="FFEFD1"/>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EFD1">
                        <a:gamma/>
                        <a:shade val="60000"/>
                        <a:invGamma/>
                      </a:srgbClr>
                    </a:outerShdw>
                  </a:effectLst>
                </a14:hiddenEffects>
              </a:ext>
            </a:extLst>
          </p:spPr>
          <p:txBody>
            <a:bodyPr wrap="none" anchor="ctr">
              <a:flatTx/>
            </a:bodyPr>
            <a:lstStyle/>
            <a:p>
              <a:pPr algn="ctr" eaLnBrk="0" fontAlgn="base" hangingPunct="0">
                <a:spcBef>
                  <a:spcPct val="0"/>
                </a:spcBef>
                <a:spcAft>
                  <a:spcPct val="0"/>
                </a:spcAft>
              </a:pPr>
              <a:r>
                <a:rPr lang="en-US" sz="2800">
                  <a:solidFill>
                    <a:srgbClr val="000000"/>
                  </a:solidFill>
                  <a:latin typeface="Arial Narrow" pitchFamily="34" charset="0"/>
                </a:rPr>
                <a:t>One Concept</a:t>
              </a:r>
            </a:p>
          </p:txBody>
        </p:sp>
        <p:sp>
          <p:nvSpPr>
            <p:cNvPr id="1024010" name="AutoShape 10"/>
            <p:cNvSpPr>
              <a:spLocks noChangeArrowheads="1"/>
            </p:cNvSpPr>
            <p:nvPr/>
          </p:nvSpPr>
          <p:spPr bwMode="auto">
            <a:xfrm>
              <a:off x="3799" y="1560"/>
              <a:ext cx="1618" cy="792"/>
            </a:xfrm>
            <a:prstGeom prst="roundRect">
              <a:avLst>
                <a:gd name="adj" fmla="val 16667"/>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scene3d>
              <a:camera prst="legacyPerspectiveTopLeft"/>
              <a:lightRig rig="legacyFlat3" dir="t"/>
            </a:scene3d>
            <a:sp3d extrusionH="3630600" prstMaterial="legacyMatte">
              <a:bevelT w="13500" h="13500" prst="angle"/>
              <a:bevelB w="13500" h="13500" prst="angle"/>
              <a:extrusionClr>
                <a:srgbClr val="FFEFD1"/>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EFD1">
                        <a:gamma/>
                        <a:shade val="60000"/>
                        <a:invGamma/>
                      </a:srgbClr>
                    </a:outerShdw>
                  </a:effectLst>
                </a14:hiddenEffects>
              </a:ext>
            </a:extLst>
          </p:spPr>
          <p:txBody>
            <a:bodyPr wrap="none" anchor="ctr">
              <a:flatTx/>
            </a:bodyPr>
            <a:lstStyle/>
            <a:p>
              <a:pPr algn="ctr" eaLnBrk="0" fontAlgn="base" hangingPunct="0">
                <a:spcBef>
                  <a:spcPct val="0"/>
                </a:spcBef>
                <a:spcAft>
                  <a:spcPct val="0"/>
                </a:spcAft>
              </a:pPr>
              <a:r>
                <a:rPr lang="en-US" sz="2800">
                  <a:solidFill>
                    <a:srgbClr val="000000"/>
                  </a:solidFill>
                  <a:latin typeface="Arial Narrow" pitchFamily="34" charset="0"/>
                </a:rPr>
                <a:t>Short Phrases</a:t>
              </a:r>
            </a:p>
          </p:txBody>
        </p:sp>
        <p:sp>
          <p:nvSpPr>
            <p:cNvPr id="1024011" name="AutoShape 11"/>
            <p:cNvSpPr>
              <a:spLocks noChangeArrowheads="1"/>
            </p:cNvSpPr>
            <p:nvPr/>
          </p:nvSpPr>
          <p:spPr bwMode="auto">
            <a:xfrm>
              <a:off x="3799" y="2592"/>
              <a:ext cx="1618" cy="792"/>
            </a:xfrm>
            <a:prstGeom prst="roundRect">
              <a:avLst>
                <a:gd name="adj" fmla="val 16667"/>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scene3d>
              <a:camera prst="legacyPerspectiveTopLeft"/>
              <a:lightRig rig="legacyFlat3" dir="t"/>
            </a:scene3d>
            <a:sp3d extrusionH="3630600" prstMaterial="legacyMatte">
              <a:bevelT w="13500" h="13500" prst="angle"/>
              <a:bevelB w="13500" h="13500" prst="angle"/>
              <a:extrusionClr>
                <a:srgbClr val="FFEFD1"/>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EFD1">
                        <a:gamma/>
                        <a:shade val="60000"/>
                        <a:invGamma/>
                      </a:srgbClr>
                    </a:outerShdw>
                  </a:effectLst>
                </a14:hiddenEffects>
              </a:ext>
            </a:extLst>
          </p:spPr>
          <p:txBody>
            <a:bodyPr wrap="none" anchor="ctr">
              <a:flatTx/>
            </a:bodyPr>
            <a:lstStyle/>
            <a:p>
              <a:pPr algn="ctr" eaLnBrk="0" fontAlgn="base" hangingPunct="0">
                <a:spcBef>
                  <a:spcPct val="0"/>
                </a:spcBef>
                <a:spcAft>
                  <a:spcPct val="0"/>
                </a:spcAft>
              </a:pPr>
              <a:r>
                <a:rPr lang="en-US" sz="2800">
                  <a:solidFill>
                    <a:srgbClr val="000000"/>
                  </a:solidFill>
                  <a:latin typeface="Arial Narrow" pitchFamily="34" charset="0"/>
                </a:rPr>
                <a:t>Visual Aids</a:t>
              </a:r>
            </a:p>
          </p:txBody>
        </p:sp>
        <p:sp>
          <p:nvSpPr>
            <p:cNvPr id="1024013" name="AutoShape 13"/>
            <p:cNvSpPr>
              <a:spLocks noChangeArrowheads="1"/>
            </p:cNvSpPr>
            <p:nvPr/>
          </p:nvSpPr>
          <p:spPr bwMode="auto">
            <a:xfrm>
              <a:off x="343" y="2592"/>
              <a:ext cx="1618" cy="792"/>
            </a:xfrm>
            <a:prstGeom prst="roundRect">
              <a:avLst>
                <a:gd name="adj" fmla="val 16667"/>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scene3d>
              <a:camera prst="legacyPerspectiveTopRight"/>
              <a:lightRig rig="legacyFlat3" dir="t"/>
            </a:scene3d>
            <a:sp3d extrusionH="3630600" prstMaterial="legacyMatte">
              <a:bevelT w="13500" h="13500" prst="angle"/>
              <a:bevelB w="13500" h="13500" prst="angle"/>
              <a:extrusionClr>
                <a:srgbClr val="FFEFD1"/>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EFD1">
                        <a:gamma/>
                        <a:shade val="60000"/>
                        <a:invGamma/>
                      </a:srgbClr>
                    </a:outerShdw>
                  </a:effectLst>
                </a14:hiddenEffects>
              </a:ext>
            </a:extLst>
          </p:spPr>
          <p:txBody>
            <a:bodyPr wrap="none" anchor="ctr">
              <a:flatTx/>
            </a:bodyPr>
            <a:lstStyle/>
            <a:p>
              <a:pPr algn="ctr" eaLnBrk="0" fontAlgn="base" hangingPunct="0">
                <a:spcBef>
                  <a:spcPct val="0"/>
                </a:spcBef>
                <a:spcAft>
                  <a:spcPct val="0"/>
                </a:spcAft>
              </a:pPr>
              <a:r>
                <a:rPr lang="en-US" sz="2800">
                  <a:solidFill>
                    <a:srgbClr val="000000"/>
                  </a:solidFill>
                  <a:latin typeface="Arial Narrow" pitchFamily="34" charset="0"/>
                </a:rPr>
                <a:t>Parallel Grammar</a:t>
              </a:r>
            </a:p>
          </p:txBody>
        </p:sp>
        <p:sp>
          <p:nvSpPr>
            <p:cNvPr id="1024014" name="AutoShape 14"/>
            <p:cNvSpPr>
              <a:spLocks noChangeArrowheads="1"/>
            </p:cNvSpPr>
            <p:nvPr/>
          </p:nvSpPr>
          <p:spPr bwMode="auto">
            <a:xfrm>
              <a:off x="2071" y="1560"/>
              <a:ext cx="1618" cy="792"/>
            </a:xfrm>
            <a:prstGeom prst="roundRect">
              <a:avLst>
                <a:gd name="adj" fmla="val 16667"/>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scene3d>
              <a:camera prst="legacyPerspectiveTop"/>
              <a:lightRig rig="legacyFlat3" dir="t"/>
            </a:scene3d>
            <a:sp3d extrusionH="3630600" prstMaterial="legacyMatte">
              <a:bevelT w="13500" h="13500" prst="angle"/>
              <a:bevelB w="13500" h="13500" prst="angle"/>
              <a:extrusionClr>
                <a:srgbClr val="FFEFD1"/>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EFD1">
                        <a:gamma/>
                        <a:shade val="60000"/>
                        <a:invGamma/>
                      </a:srgbClr>
                    </a:outerShdw>
                  </a:effectLst>
                </a14:hiddenEffects>
              </a:ext>
            </a:extLst>
          </p:spPr>
          <p:txBody>
            <a:bodyPr wrap="none" anchor="ctr">
              <a:flatTx/>
            </a:bodyPr>
            <a:lstStyle/>
            <a:p>
              <a:pPr algn="ctr" eaLnBrk="0" fontAlgn="base" hangingPunct="0">
                <a:spcBef>
                  <a:spcPct val="0"/>
                </a:spcBef>
                <a:spcAft>
                  <a:spcPct val="0"/>
                </a:spcAft>
              </a:pPr>
              <a:r>
                <a:rPr lang="en-US" sz="2800">
                  <a:solidFill>
                    <a:srgbClr val="000000"/>
                  </a:solidFill>
                  <a:latin typeface="Arial Narrow" pitchFamily="34" charset="0"/>
                </a:rPr>
                <a:t>Under 25 Words</a:t>
              </a:r>
            </a:p>
          </p:txBody>
        </p:sp>
        <p:sp>
          <p:nvSpPr>
            <p:cNvPr id="1024012" name="AutoShape 12"/>
            <p:cNvSpPr>
              <a:spLocks noChangeArrowheads="1"/>
            </p:cNvSpPr>
            <p:nvPr/>
          </p:nvSpPr>
          <p:spPr bwMode="auto">
            <a:xfrm>
              <a:off x="2071" y="2592"/>
              <a:ext cx="1618" cy="792"/>
            </a:xfrm>
            <a:prstGeom prst="roundRect">
              <a:avLst>
                <a:gd name="adj" fmla="val 16667"/>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scene3d>
              <a:camera prst="legacyPerspectiveTop"/>
              <a:lightRig rig="legacyFlat3" dir="t"/>
            </a:scene3d>
            <a:sp3d extrusionH="3630600" prstMaterial="legacyMatte">
              <a:bevelT w="13500" h="13500" prst="angle"/>
              <a:bevelB w="13500" h="13500" prst="angle"/>
              <a:extrusionClr>
                <a:srgbClr val="FFEFD1"/>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EFD1">
                        <a:gamma/>
                        <a:shade val="60000"/>
                        <a:invGamma/>
                      </a:srgbClr>
                    </a:outerShdw>
                  </a:effectLst>
                </a14:hiddenEffects>
              </a:ext>
            </a:extLst>
          </p:spPr>
          <p:txBody>
            <a:bodyPr wrap="none" anchor="ctr">
              <a:flatTx/>
            </a:bodyPr>
            <a:lstStyle/>
            <a:p>
              <a:pPr algn="ctr" eaLnBrk="0" fontAlgn="base" hangingPunct="0">
                <a:spcBef>
                  <a:spcPct val="0"/>
                </a:spcBef>
                <a:spcAft>
                  <a:spcPct val="0"/>
                </a:spcAft>
              </a:pPr>
              <a:r>
                <a:rPr lang="en-US" sz="2800">
                  <a:solidFill>
                    <a:srgbClr val="000000"/>
                  </a:solidFill>
                  <a:latin typeface="Arial Narrow" pitchFamily="34" charset="0"/>
                </a:rPr>
                <a:t>Active Voice</a:t>
              </a:r>
            </a:p>
          </p:txBody>
        </p:sp>
      </p:grpSp>
    </p:spTree>
    <p:extLst>
      <p:ext uri="{BB962C8B-B14F-4D97-AF65-F5344CB8AC3E}">
        <p14:creationId xmlns:p14="http://schemas.microsoft.com/office/powerpoint/2010/main" val="3238863314"/>
      </p:ext>
    </p:extLst>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21"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20</a:t>
            </a:r>
            <a:endParaRPr lang="en-US" dirty="0">
              <a:solidFill>
                <a:srgbClr val="000000"/>
              </a:solidFill>
            </a:endParaRPr>
          </a:p>
        </p:txBody>
      </p:sp>
      <p:sp>
        <p:nvSpPr>
          <p:cNvPr id="989207" name="Rectangle 23" descr="Dashed horizontal"/>
          <p:cNvSpPr>
            <a:spLocks noChangeArrowheads="1"/>
          </p:cNvSpPr>
          <p:nvPr/>
        </p:nvSpPr>
        <p:spPr bwMode="auto">
          <a:xfrm>
            <a:off x="457200" y="3276600"/>
            <a:ext cx="8229600" cy="2895600"/>
          </a:xfrm>
          <a:prstGeom prst="rect">
            <a:avLst/>
          </a:prstGeom>
          <a:pattFill prst="dashHorz">
            <a:fgClr>
              <a:srgbClr val="EAEAEA"/>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89188" name="Rectangle 4"/>
          <p:cNvSpPr>
            <a:spLocks noGrp="1" noChangeArrowheads="1"/>
          </p:cNvSpPr>
          <p:nvPr>
            <p:ph type="title"/>
          </p:nvPr>
        </p:nvSpPr>
        <p:spPr>
          <a:xfrm>
            <a:off x="457200" y="381000"/>
            <a:ext cx="8229600" cy="1600200"/>
          </a:xfrm>
          <a:solidFill>
            <a:srgbClr val="006666"/>
          </a:solidFill>
          <a:ln>
            <a:solidFill>
              <a:schemeClr val="tx1"/>
            </a:solidFill>
            <a:miter lim="800000"/>
            <a:headEnd/>
            <a:tailEnd/>
          </a:ln>
        </p:spPr>
        <p:txBody>
          <a:bodyPr/>
          <a:lstStyle/>
          <a:p>
            <a:r>
              <a:rPr lang="en-US">
                <a:solidFill>
                  <a:schemeClr val="bg1"/>
                </a:solidFill>
                <a:effectLst>
                  <a:outerShdw blurRad="38100" dist="38100" dir="2700000" algn="tl">
                    <a:srgbClr val="000000"/>
                  </a:outerShdw>
                </a:effectLst>
              </a:rPr>
              <a:t>Designing Slide Graphics</a:t>
            </a:r>
          </a:p>
        </p:txBody>
      </p:sp>
      <p:sp>
        <p:nvSpPr>
          <p:cNvPr id="989189" name="Rectangle 5" descr="Dashed horizontal"/>
          <p:cNvSpPr>
            <a:spLocks noChangeArrowheads="1"/>
          </p:cNvSpPr>
          <p:nvPr/>
        </p:nvSpPr>
        <p:spPr bwMode="auto">
          <a:xfrm>
            <a:off x="457200" y="1981200"/>
            <a:ext cx="4114800" cy="1295400"/>
          </a:xfrm>
          <a:prstGeom prst="rect">
            <a:avLst/>
          </a:prstGeom>
          <a:pattFill prst="dashHorz">
            <a:fgClr>
              <a:srgbClr val="EAEAEA"/>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a:solidFill>
                  <a:srgbClr val="000000"/>
                </a:solidFill>
              </a:rPr>
              <a:t>Simplify Visuals</a:t>
            </a:r>
          </a:p>
        </p:txBody>
      </p:sp>
      <p:sp>
        <p:nvSpPr>
          <p:cNvPr id="989190" name="Rectangle 6" descr="Dashed horizontal"/>
          <p:cNvSpPr>
            <a:spLocks noChangeArrowheads="1"/>
          </p:cNvSpPr>
          <p:nvPr/>
        </p:nvSpPr>
        <p:spPr bwMode="auto">
          <a:xfrm>
            <a:off x="4572000" y="1981200"/>
            <a:ext cx="4114800" cy="1295400"/>
          </a:xfrm>
          <a:prstGeom prst="rect">
            <a:avLst/>
          </a:prstGeom>
          <a:pattFill prst="dashHorz">
            <a:fgClr>
              <a:srgbClr val="EAEAEA"/>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a:solidFill>
                  <a:srgbClr val="000000"/>
                </a:solidFill>
              </a:rPr>
              <a:t>Highlight Key Points</a:t>
            </a:r>
          </a:p>
        </p:txBody>
      </p:sp>
      <p:grpSp>
        <p:nvGrpSpPr>
          <p:cNvPr id="989209" name="Group 25"/>
          <p:cNvGrpSpPr>
            <a:grpSpLocks/>
          </p:cNvGrpSpPr>
          <p:nvPr/>
        </p:nvGrpSpPr>
        <p:grpSpPr bwMode="auto">
          <a:xfrm>
            <a:off x="5092700" y="3638550"/>
            <a:ext cx="3073400" cy="2171700"/>
            <a:chOff x="3208" y="2304"/>
            <a:chExt cx="1936" cy="1296"/>
          </a:xfrm>
        </p:grpSpPr>
        <p:sp>
          <p:nvSpPr>
            <p:cNvPr id="989191" name="Rectangle 7" descr="Dashed horizontal"/>
            <p:cNvSpPr>
              <a:spLocks noChangeArrowheads="1"/>
            </p:cNvSpPr>
            <p:nvPr/>
          </p:nvSpPr>
          <p:spPr bwMode="auto">
            <a:xfrm>
              <a:off x="3208" y="2304"/>
              <a:ext cx="1936" cy="576"/>
            </a:xfrm>
            <a:prstGeom prst="rect">
              <a:avLst/>
            </a:prstGeom>
            <a:pattFill prst="dashHorz">
              <a:fgClr>
                <a:srgbClr val="EAEAEA"/>
              </a:fgClr>
              <a:bgClr>
                <a:schemeClr val="bg1"/>
              </a:bgClr>
            </a:patt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400">
                  <a:solidFill>
                    <a:srgbClr val="000000"/>
                  </a:solidFill>
                </a:rPr>
                <a:t>Clear Visual Paths</a:t>
              </a:r>
            </a:p>
          </p:txBody>
        </p:sp>
        <p:sp>
          <p:nvSpPr>
            <p:cNvPr id="989193" name="Rectangle 9" descr="Dashed horizontal"/>
            <p:cNvSpPr>
              <a:spLocks noChangeArrowheads="1"/>
            </p:cNvSpPr>
            <p:nvPr/>
          </p:nvSpPr>
          <p:spPr bwMode="auto">
            <a:xfrm>
              <a:off x="3208" y="3024"/>
              <a:ext cx="1936" cy="576"/>
            </a:xfrm>
            <a:prstGeom prst="rect">
              <a:avLst/>
            </a:prstGeom>
            <a:pattFill prst="dashHorz">
              <a:fgClr>
                <a:srgbClr val="EAEAEA"/>
              </a:fgClr>
              <a:bgClr>
                <a:schemeClr val="bg1"/>
              </a:bgClr>
            </a:patt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400">
                  <a:solidFill>
                    <a:srgbClr val="000000"/>
                  </a:solidFill>
                </a:rPr>
                <a:t>Logical Layouts</a:t>
              </a:r>
            </a:p>
          </p:txBody>
        </p:sp>
      </p:grpSp>
      <p:grpSp>
        <p:nvGrpSpPr>
          <p:cNvPr id="989208" name="Group 24"/>
          <p:cNvGrpSpPr>
            <a:grpSpLocks/>
          </p:cNvGrpSpPr>
          <p:nvPr/>
        </p:nvGrpSpPr>
        <p:grpSpPr bwMode="auto">
          <a:xfrm>
            <a:off x="1054100" y="3638550"/>
            <a:ext cx="3073400" cy="2171700"/>
            <a:chOff x="664" y="2352"/>
            <a:chExt cx="1936" cy="1296"/>
          </a:xfrm>
        </p:grpSpPr>
        <p:sp>
          <p:nvSpPr>
            <p:cNvPr id="989194" name="Rectangle 10" descr="Dashed horizontal"/>
            <p:cNvSpPr>
              <a:spLocks noChangeArrowheads="1"/>
            </p:cNvSpPr>
            <p:nvPr/>
          </p:nvSpPr>
          <p:spPr bwMode="auto">
            <a:xfrm>
              <a:off x="664" y="2352"/>
              <a:ext cx="1936" cy="576"/>
            </a:xfrm>
            <a:prstGeom prst="rect">
              <a:avLst/>
            </a:prstGeom>
            <a:pattFill prst="dashHorz">
              <a:fgClr>
                <a:srgbClr val="EAEAEA"/>
              </a:fgClr>
              <a:bgClr>
                <a:schemeClr val="bg1"/>
              </a:bgClr>
            </a:patt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400">
                  <a:solidFill>
                    <a:srgbClr val="000000"/>
                  </a:solidFill>
                </a:rPr>
                <a:t>Fewer Details</a:t>
              </a:r>
            </a:p>
          </p:txBody>
        </p:sp>
        <p:sp>
          <p:nvSpPr>
            <p:cNvPr id="989195" name="Rectangle 11" descr="Dashed horizontal"/>
            <p:cNvSpPr>
              <a:spLocks noChangeArrowheads="1"/>
            </p:cNvSpPr>
            <p:nvPr/>
          </p:nvSpPr>
          <p:spPr bwMode="auto">
            <a:xfrm>
              <a:off x="664" y="3072"/>
              <a:ext cx="1936" cy="576"/>
            </a:xfrm>
            <a:prstGeom prst="rect">
              <a:avLst/>
            </a:prstGeom>
            <a:pattFill prst="dashHorz">
              <a:fgClr>
                <a:srgbClr val="EAEAEA"/>
              </a:fgClr>
              <a:bgClr>
                <a:schemeClr val="bg1"/>
              </a:bgClr>
            </a:patt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400">
                  <a:solidFill>
                    <a:srgbClr val="000000"/>
                  </a:solidFill>
                </a:rPr>
                <a:t>Shorter Elements</a:t>
              </a:r>
            </a:p>
          </p:txBody>
        </p:sp>
      </p:grpSp>
      <p:cxnSp>
        <p:nvCxnSpPr>
          <p:cNvPr id="989197" name="AutoShape 13"/>
          <p:cNvCxnSpPr>
            <a:cxnSpLocks noChangeShapeType="1"/>
            <a:stCxn id="989189" idx="2"/>
            <a:endCxn id="989194" idx="1"/>
          </p:cNvCxnSpPr>
          <p:nvPr/>
        </p:nvCxnSpPr>
        <p:spPr bwMode="auto">
          <a:xfrm rot="5400000">
            <a:off x="1362075" y="2968625"/>
            <a:ext cx="844550" cy="1460500"/>
          </a:xfrm>
          <a:prstGeom prst="bentConnector4">
            <a:avLst>
              <a:gd name="adj1" fmla="val 21431"/>
              <a:gd name="adj2" fmla="val 11565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9198" name="AutoShape 14"/>
          <p:cNvCxnSpPr>
            <a:cxnSpLocks noChangeShapeType="1"/>
            <a:stCxn id="989194" idx="1"/>
            <a:endCxn id="989195" idx="1"/>
          </p:cNvCxnSpPr>
          <p:nvPr/>
        </p:nvCxnSpPr>
        <p:spPr bwMode="auto">
          <a:xfrm rot="10800000" flipH="1" flipV="1">
            <a:off x="1054100" y="4121150"/>
            <a:ext cx="1588" cy="12065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9199" name="AutoShape 15"/>
          <p:cNvCxnSpPr>
            <a:cxnSpLocks noChangeShapeType="1"/>
            <a:stCxn id="989189" idx="2"/>
            <a:endCxn id="989194" idx="3"/>
          </p:cNvCxnSpPr>
          <p:nvPr/>
        </p:nvCxnSpPr>
        <p:spPr bwMode="auto">
          <a:xfrm rot="16200000" flipH="1">
            <a:off x="2898775" y="2892425"/>
            <a:ext cx="844550" cy="1612900"/>
          </a:xfrm>
          <a:prstGeom prst="bentConnector4">
            <a:avLst>
              <a:gd name="adj1" fmla="val 21431"/>
              <a:gd name="adj2" fmla="val 11417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9202" name="AutoShape 18"/>
          <p:cNvCxnSpPr>
            <a:cxnSpLocks noChangeShapeType="1"/>
            <a:stCxn id="989194" idx="3"/>
            <a:endCxn id="989195" idx="3"/>
          </p:cNvCxnSpPr>
          <p:nvPr/>
        </p:nvCxnSpPr>
        <p:spPr bwMode="auto">
          <a:xfrm>
            <a:off x="4127500" y="4121150"/>
            <a:ext cx="1588" cy="12065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9203" name="AutoShape 19"/>
          <p:cNvCxnSpPr>
            <a:cxnSpLocks noChangeShapeType="1"/>
            <a:stCxn id="989190" idx="2"/>
            <a:endCxn id="989191" idx="1"/>
          </p:cNvCxnSpPr>
          <p:nvPr/>
        </p:nvCxnSpPr>
        <p:spPr bwMode="auto">
          <a:xfrm rot="5400000">
            <a:off x="5438775" y="2930525"/>
            <a:ext cx="844550" cy="1536700"/>
          </a:xfrm>
          <a:prstGeom prst="bentConnector4">
            <a:avLst>
              <a:gd name="adj1" fmla="val 21431"/>
              <a:gd name="adj2" fmla="val 11487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9204" name="AutoShape 20"/>
          <p:cNvCxnSpPr>
            <a:cxnSpLocks noChangeShapeType="1"/>
            <a:stCxn id="989190" idx="2"/>
            <a:endCxn id="989191" idx="3"/>
          </p:cNvCxnSpPr>
          <p:nvPr/>
        </p:nvCxnSpPr>
        <p:spPr bwMode="auto">
          <a:xfrm rot="16200000" flipH="1">
            <a:off x="6975475" y="2930525"/>
            <a:ext cx="844550" cy="1536700"/>
          </a:xfrm>
          <a:prstGeom prst="bentConnector4">
            <a:avLst>
              <a:gd name="adj1" fmla="val 21431"/>
              <a:gd name="adj2" fmla="val 11487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9205" name="AutoShape 21"/>
          <p:cNvCxnSpPr>
            <a:cxnSpLocks noChangeShapeType="1"/>
            <a:stCxn id="989191" idx="1"/>
            <a:endCxn id="989193" idx="1"/>
          </p:cNvCxnSpPr>
          <p:nvPr/>
        </p:nvCxnSpPr>
        <p:spPr bwMode="auto">
          <a:xfrm rot="10800000" flipH="1" flipV="1">
            <a:off x="5092700" y="4121150"/>
            <a:ext cx="1588" cy="12065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9206" name="AutoShape 22"/>
          <p:cNvCxnSpPr>
            <a:cxnSpLocks noChangeShapeType="1"/>
            <a:stCxn id="989191" idx="3"/>
            <a:endCxn id="989193" idx="3"/>
          </p:cNvCxnSpPr>
          <p:nvPr/>
        </p:nvCxnSpPr>
        <p:spPr bwMode="auto">
          <a:xfrm>
            <a:off x="8166100" y="4121150"/>
            <a:ext cx="1588" cy="1206500"/>
          </a:xfrm>
          <a:prstGeom prst="bentConnector3">
            <a:avLst>
              <a:gd name="adj1" fmla="val 14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33053457"/>
      </p:ext>
    </p:extLst>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1"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21</a:t>
            </a:r>
            <a:endParaRPr lang="en-US" dirty="0">
              <a:solidFill>
                <a:srgbClr val="000000"/>
              </a:solidFill>
            </a:endParaRPr>
          </a:p>
        </p:txBody>
      </p:sp>
      <p:sp>
        <p:nvSpPr>
          <p:cNvPr id="918530" name="Rectangle 2"/>
          <p:cNvSpPr>
            <a:spLocks noGrp="1" noChangeArrowheads="1"/>
          </p:cNvSpPr>
          <p:nvPr>
            <p:ph type="title"/>
          </p:nvPr>
        </p:nvSpPr>
        <p:spPr>
          <a:xfrm>
            <a:off x="457200" y="381000"/>
            <a:ext cx="8229600" cy="1600200"/>
          </a:xfrm>
          <a:solidFill>
            <a:srgbClr val="660066"/>
          </a:solidFill>
          <a:ln w="19050">
            <a:solidFill>
              <a:schemeClr val="tx1"/>
            </a:solidFill>
            <a:miter lim="800000"/>
            <a:headEnd/>
            <a:tailEnd/>
          </a:ln>
        </p:spPr>
        <p:txBody>
          <a:bodyPr/>
          <a:lstStyle/>
          <a:p>
            <a:r>
              <a:rPr lang="en-US">
                <a:solidFill>
                  <a:schemeClr val="bg1"/>
                </a:solidFill>
                <a:effectLst>
                  <a:outerShdw blurRad="38100" dist="38100" dir="2700000" algn="tl">
                    <a:srgbClr val="000000"/>
                  </a:outerShdw>
                </a:effectLst>
              </a:rPr>
              <a:t>Selecting Design Elements</a:t>
            </a:r>
          </a:p>
        </p:txBody>
      </p:sp>
      <p:sp>
        <p:nvSpPr>
          <p:cNvPr id="918532" name="Rectangle 4"/>
          <p:cNvSpPr>
            <a:spLocks noChangeArrowheads="1"/>
          </p:cNvSpPr>
          <p:nvPr/>
        </p:nvSpPr>
        <p:spPr bwMode="auto">
          <a:xfrm>
            <a:off x="5410200" y="1981200"/>
            <a:ext cx="3276600" cy="4191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918534" name="Picture 6" descr="MCj03632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1300" y="2292350"/>
            <a:ext cx="3289300" cy="3803650"/>
          </a:xfrm>
          <a:prstGeom prst="rect">
            <a:avLst/>
          </a:prstGeom>
          <a:noFill/>
          <a:extLst>
            <a:ext uri="{909E8E84-426E-40DD-AFC4-6F175D3DCCD1}">
              <a14:hiddenFill xmlns:a14="http://schemas.microsoft.com/office/drawing/2010/main">
                <a:solidFill>
                  <a:srgbClr val="FFFFFF"/>
                </a:solidFill>
              </a14:hiddenFill>
            </a:ext>
          </a:extLst>
        </p:spPr>
      </p:pic>
      <p:grpSp>
        <p:nvGrpSpPr>
          <p:cNvPr id="918541" name="Group 13"/>
          <p:cNvGrpSpPr>
            <a:grpSpLocks/>
          </p:cNvGrpSpPr>
          <p:nvPr/>
        </p:nvGrpSpPr>
        <p:grpSpPr bwMode="auto">
          <a:xfrm>
            <a:off x="457200" y="1981200"/>
            <a:ext cx="4953000" cy="4191000"/>
            <a:chOff x="288" y="1248"/>
            <a:chExt cx="2928" cy="2112"/>
          </a:xfrm>
        </p:grpSpPr>
        <p:sp>
          <p:nvSpPr>
            <p:cNvPr id="918536" name="Rectangle 8"/>
            <p:cNvSpPr>
              <a:spLocks noChangeArrowheads="1"/>
            </p:cNvSpPr>
            <p:nvPr/>
          </p:nvSpPr>
          <p:spPr bwMode="auto">
            <a:xfrm>
              <a:off x="288" y="1248"/>
              <a:ext cx="2928" cy="52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fontAlgn="base">
                <a:spcBef>
                  <a:spcPct val="0"/>
                </a:spcBef>
                <a:spcAft>
                  <a:spcPct val="0"/>
                </a:spcAft>
              </a:pPr>
              <a:r>
                <a:rPr lang="en-US" sz="2800" b="1">
                  <a:solidFill>
                    <a:srgbClr val="000000"/>
                  </a:solidFill>
                </a:rPr>
                <a:t>Color Schemes</a:t>
              </a:r>
            </a:p>
          </p:txBody>
        </p:sp>
        <p:sp>
          <p:nvSpPr>
            <p:cNvPr id="918537" name="Rectangle 9"/>
            <p:cNvSpPr>
              <a:spLocks noChangeArrowheads="1"/>
            </p:cNvSpPr>
            <p:nvPr/>
          </p:nvSpPr>
          <p:spPr bwMode="auto">
            <a:xfrm>
              <a:off x="288" y="1776"/>
              <a:ext cx="2928" cy="52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fontAlgn="base">
                <a:spcBef>
                  <a:spcPct val="0"/>
                </a:spcBef>
                <a:spcAft>
                  <a:spcPct val="0"/>
                </a:spcAft>
              </a:pPr>
              <a:r>
                <a:rPr lang="en-US" sz="2800" b="1">
                  <a:solidFill>
                    <a:srgbClr val="000000"/>
                  </a:solidFill>
                </a:rPr>
                <a:t>Background Elements</a:t>
              </a:r>
            </a:p>
          </p:txBody>
        </p:sp>
        <p:sp>
          <p:nvSpPr>
            <p:cNvPr id="918538" name="Rectangle 10"/>
            <p:cNvSpPr>
              <a:spLocks noChangeArrowheads="1"/>
            </p:cNvSpPr>
            <p:nvPr/>
          </p:nvSpPr>
          <p:spPr bwMode="auto">
            <a:xfrm>
              <a:off x="288" y="2304"/>
              <a:ext cx="2928" cy="52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fontAlgn="base">
                <a:spcBef>
                  <a:spcPct val="0"/>
                </a:spcBef>
                <a:spcAft>
                  <a:spcPct val="0"/>
                </a:spcAft>
              </a:pPr>
              <a:r>
                <a:rPr lang="en-US" sz="2800" b="1">
                  <a:solidFill>
                    <a:srgbClr val="000000"/>
                  </a:solidFill>
                </a:rPr>
                <a:t>Foreground and Artwork</a:t>
              </a:r>
            </a:p>
          </p:txBody>
        </p:sp>
        <p:sp>
          <p:nvSpPr>
            <p:cNvPr id="918539" name="Rectangle 11"/>
            <p:cNvSpPr>
              <a:spLocks noChangeArrowheads="1"/>
            </p:cNvSpPr>
            <p:nvPr/>
          </p:nvSpPr>
          <p:spPr bwMode="auto">
            <a:xfrm>
              <a:off x="288" y="2832"/>
              <a:ext cx="2928" cy="52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fontAlgn="base">
                <a:spcBef>
                  <a:spcPct val="0"/>
                </a:spcBef>
                <a:spcAft>
                  <a:spcPct val="0"/>
                </a:spcAft>
              </a:pPr>
              <a:r>
                <a:rPr lang="en-US" sz="2800" b="1">
                  <a:solidFill>
                    <a:srgbClr val="000000"/>
                  </a:solidFill>
                </a:rPr>
                <a:t>Fonts and Type Styles</a:t>
              </a:r>
            </a:p>
          </p:txBody>
        </p:sp>
      </p:grpSp>
    </p:spTree>
    <p:extLst>
      <p:ext uri="{BB962C8B-B14F-4D97-AF65-F5344CB8AC3E}">
        <p14:creationId xmlns:p14="http://schemas.microsoft.com/office/powerpoint/2010/main" val="3441859434"/>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2"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22</a:t>
            </a:r>
            <a:endParaRPr lang="en-US" dirty="0">
              <a:solidFill>
                <a:srgbClr val="000000"/>
              </a:solidFill>
            </a:endParaRPr>
          </a:p>
        </p:txBody>
      </p:sp>
      <p:sp>
        <p:nvSpPr>
          <p:cNvPr id="1036300" name="Rectangle 12"/>
          <p:cNvSpPr>
            <a:spLocks noChangeArrowheads="1"/>
          </p:cNvSpPr>
          <p:nvPr/>
        </p:nvSpPr>
        <p:spPr bwMode="auto">
          <a:xfrm>
            <a:off x="457200" y="1981200"/>
            <a:ext cx="8229600" cy="419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36291" name="Rectangle 3"/>
          <p:cNvSpPr>
            <a:spLocks noChangeArrowheads="1"/>
          </p:cNvSpPr>
          <p:nvPr/>
        </p:nvSpPr>
        <p:spPr bwMode="auto">
          <a:xfrm>
            <a:off x="457200" y="1981200"/>
            <a:ext cx="3962400" cy="41910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36292" name="Rectangle 4"/>
          <p:cNvSpPr>
            <a:spLocks noGrp="1" noChangeArrowheads="1"/>
          </p:cNvSpPr>
          <p:nvPr>
            <p:ph type="title"/>
          </p:nvPr>
        </p:nvSpPr>
        <p:spPr>
          <a:xfrm>
            <a:off x="457200" y="381000"/>
            <a:ext cx="8229600" cy="1600200"/>
          </a:xfrm>
          <a:solidFill>
            <a:srgbClr val="000066"/>
          </a:solidFill>
          <a:ln>
            <a:solidFill>
              <a:schemeClr val="tx1"/>
            </a:solidFill>
            <a:miter lim="800000"/>
            <a:headEnd/>
            <a:tailEnd/>
          </a:ln>
        </p:spPr>
        <p:txBody>
          <a:bodyPr/>
          <a:lstStyle/>
          <a:p>
            <a:r>
              <a:rPr lang="en-US" sz="4800">
                <a:solidFill>
                  <a:schemeClr val="bg1"/>
                </a:solidFill>
                <a:effectLst>
                  <a:outerShdw blurRad="38100" dist="38100" dir="2700000" algn="tl">
                    <a:srgbClr val="000000"/>
                  </a:outerShdw>
                </a:effectLst>
              </a:rPr>
              <a:t>Animation and Effects</a:t>
            </a:r>
          </a:p>
        </p:txBody>
      </p:sp>
      <p:pic>
        <p:nvPicPr>
          <p:cNvPr id="1036293" name="Picture 5" descr="j0297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400" y="2590800"/>
            <a:ext cx="3692525" cy="3460750"/>
          </a:xfrm>
          <a:prstGeom prst="rect">
            <a:avLst/>
          </a:prstGeom>
          <a:noFill/>
          <a:extLst>
            <a:ext uri="{909E8E84-426E-40DD-AFC4-6F175D3DCCD1}">
              <a14:hiddenFill xmlns:a14="http://schemas.microsoft.com/office/drawing/2010/main">
                <a:solidFill>
                  <a:srgbClr val="FFFFFF"/>
                </a:solidFill>
              </a14:hiddenFill>
            </a:ext>
          </a:extLst>
        </p:spPr>
      </p:pic>
      <p:grpSp>
        <p:nvGrpSpPr>
          <p:cNvPr id="1036294" name="Group 6"/>
          <p:cNvGrpSpPr>
            <a:grpSpLocks/>
          </p:cNvGrpSpPr>
          <p:nvPr/>
        </p:nvGrpSpPr>
        <p:grpSpPr bwMode="auto">
          <a:xfrm>
            <a:off x="4191000" y="1981200"/>
            <a:ext cx="4267200" cy="4191000"/>
            <a:chOff x="288" y="1248"/>
            <a:chExt cx="2592" cy="2640"/>
          </a:xfrm>
        </p:grpSpPr>
        <p:sp>
          <p:nvSpPr>
            <p:cNvPr id="1036295" name="Rectangle 7"/>
            <p:cNvSpPr>
              <a:spLocks noChangeArrowheads="1"/>
            </p:cNvSpPr>
            <p:nvPr/>
          </p:nvSpPr>
          <p:spPr bwMode="auto">
            <a:xfrm>
              <a:off x="288" y="1248"/>
              <a:ext cx="2592" cy="66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Wingdings" pitchFamily="2" charset="2"/>
                <a:buChar char="ü"/>
              </a:pPr>
              <a:r>
                <a:rPr lang="en-US" sz="2800">
                  <a:solidFill>
                    <a:srgbClr val="000000"/>
                  </a:solidFill>
                </a:rPr>
                <a:t>Function vs. decoration</a:t>
              </a:r>
            </a:p>
          </p:txBody>
        </p:sp>
        <p:sp>
          <p:nvSpPr>
            <p:cNvPr id="1036296" name="Rectangle 8"/>
            <p:cNvSpPr>
              <a:spLocks noChangeArrowheads="1"/>
            </p:cNvSpPr>
            <p:nvPr/>
          </p:nvSpPr>
          <p:spPr bwMode="auto">
            <a:xfrm>
              <a:off x="288" y="1908"/>
              <a:ext cx="2592" cy="66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Wingdings" pitchFamily="2" charset="2"/>
                <a:buChar char="ü"/>
              </a:pPr>
              <a:r>
                <a:rPr lang="en-US" sz="2800">
                  <a:solidFill>
                    <a:srgbClr val="000000"/>
                  </a:solidFill>
                </a:rPr>
                <a:t>Transitions and builds</a:t>
              </a:r>
            </a:p>
          </p:txBody>
        </p:sp>
        <p:sp>
          <p:nvSpPr>
            <p:cNvPr id="1036297" name="Rectangle 9"/>
            <p:cNvSpPr>
              <a:spLocks noChangeArrowheads="1"/>
            </p:cNvSpPr>
            <p:nvPr/>
          </p:nvSpPr>
          <p:spPr bwMode="auto">
            <a:xfrm>
              <a:off x="288" y="2568"/>
              <a:ext cx="2592" cy="66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Wingdings" pitchFamily="2" charset="2"/>
                <a:buChar char="ü"/>
              </a:pPr>
              <a:r>
                <a:rPr lang="en-US" sz="2800">
                  <a:solidFill>
                    <a:srgbClr val="000000"/>
                  </a:solidFill>
                </a:rPr>
                <a:t>Action buttons/hyperlinks</a:t>
              </a:r>
            </a:p>
          </p:txBody>
        </p:sp>
        <p:sp>
          <p:nvSpPr>
            <p:cNvPr id="1036298" name="Rectangle 10"/>
            <p:cNvSpPr>
              <a:spLocks noChangeArrowheads="1"/>
            </p:cNvSpPr>
            <p:nvPr/>
          </p:nvSpPr>
          <p:spPr bwMode="auto">
            <a:xfrm>
              <a:off x="288" y="3228"/>
              <a:ext cx="2592" cy="66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Wingdings" pitchFamily="2" charset="2"/>
                <a:buChar char="ü"/>
              </a:pPr>
              <a:r>
                <a:rPr lang="en-US" sz="2800">
                  <a:solidFill>
                    <a:srgbClr val="000000"/>
                  </a:solidFill>
                </a:rPr>
                <a:t>Multimedia elements</a:t>
              </a:r>
            </a:p>
          </p:txBody>
        </p:sp>
      </p:grpSp>
    </p:spTree>
    <p:extLst>
      <p:ext uri="{BB962C8B-B14F-4D97-AF65-F5344CB8AC3E}">
        <p14:creationId xmlns:p14="http://schemas.microsoft.com/office/powerpoint/2010/main" val="3376739261"/>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6"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23</a:t>
            </a:r>
            <a:endParaRPr lang="en-US" dirty="0">
              <a:solidFill>
                <a:srgbClr val="000000"/>
              </a:solidFill>
            </a:endParaRPr>
          </a:p>
        </p:txBody>
      </p:sp>
      <p:sp>
        <p:nvSpPr>
          <p:cNvPr id="994306" name="Rectangle 2"/>
          <p:cNvSpPr>
            <a:spLocks noChangeArrowheads="1"/>
          </p:cNvSpPr>
          <p:nvPr/>
        </p:nvSpPr>
        <p:spPr bwMode="auto">
          <a:xfrm>
            <a:off x="457200" y="1981200"/>
            <a:ext cx="8229600" cy="4191000"/>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94307" name="Rectangle 3"/>
          <p:cNvSpPr>
            <a:spLocks noGrp="1" noChangeArrowheads="1"/>
          </p:cNvSpPr>
          <p:nvPr>
            <p:ph type="title"/>
          </p:nvPr>
        </p:nvSpPr>
        <p:spPr/>
        <p:txBody>
          <a:bodyPr/>
          <a:lstStyle/>
          <a:p>
            <a:endParaRPr lang="en-US"/>
          </a:p>
        </p:txBody>
      </p:sp>
      <p:sp>
        <p:nvSpPr>
          <p:cNvPr id="994308" name="Rectangle 4"/>
          <p:cNvSpPr>
            <a:spLocks noChangeArrowheads="1"/>
          </p:cNvSpPr>
          <p:nvPr/>
        </p:nvSpPr>
        <p:spPr bwMode="auto">
          <a:xfrm>
            <a:off x="457200" y="381000"/>
            <a:ext cx="8229600" cy="1600200"/>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lnSpc>
                <a:spcPct val="120000"/>
              </a:lnSpc>
              <a:spcBef>
                <a:spcPct val="0"/>
              </a:spcBef>
              <a:spcAft>
                <a:spcPct val="0"/>
              </a:spcAft>
            </a:pPr>
            <a:r>
              <a:rPr lang="en-US" sz="5400" b="1">
                <a:solidFill>
                  <a:srgbClr val="FFFFFF"/>
                </a:solidFill>
                <a:effectLst>
                  <a:outerShdw blurRad="38100" dist="38100" dir="2700000" algn="tl">
                    <a:srgbClr val="000000"/>
                  </a:outerShdw>
                </a:effectLst>
                <a:latin typeface="Tahoma" pitchFamily="34" charset="0"/>
              </a:rPr>
              <a:t>Online Presentations</a:t>
            </a:r>
          </a:p>
        </p:txBody>
      </p:sp>
      <p:sp>
        <p:nvSpPr>
          <p:cNvPr id="994309" name="Rectangle 5"/>
          <p:cNvSpPr>
            <a:spLocks noChangeArrowheads="1"/>
          </p:cNvSpPr>
          <p:nvPr/>
        </p:nvSpPr>
        <p:spPr bwMode="auto">
          <a:xfrm>
            <a:off x="4648200" y="2133600"/>
            <a:ext cx="38862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base">
              <a:spcBef>
                <a:spcPct val="0"/>
              </a:spcBef>
              <a:spcAft>
                <a:spcPct val="0"/>
              </a:spcAft>
            </a:pPr>
            <a:r>
              <a:rPr lang="en-US" sz="3200" b="1">
                <a:solidFill>
                  <a:srgbClr val="000000"/>
                </a:solidFill>
                <a:effectLst>
                  <a:outerShdw blurRad="38100" dist="38100" dir="2700000" algn="tl">
                    <a:srgbClr val="C0C0C0"/>
                  </a:outerShdw>
                </a:effectLst>
              </a:rPr>
              <a:t>Disadvantages</a:t>
            </a:r>
          </a:p>
        </p:txBody>
      </p:sp>
      <p:sp>
        <p:nvSpPr>
          <p:cNvPr id="994310" name="Rectangle 6"/>
          <p:cNvSpPr>
            <a:spLocks noChangeArrowheads="1"/>
          </p:cNvSpPr>
          <p:nvPr/>
        </p:nvSpPr>
        <p:spPr bwMode="auto">
          <a:xfrm>
            <a:off x="4648200" y="3048000"/>
            <a:ext cx="3886200" cy="29718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94311" name="Rectangle 7"/>
          <p:cNvSpPr>
            <a:spLocks noChangeArrowheads="1"/>
          </p:cNvSpPr>
          <p:nvPr/>
        </p:nvSpPr>
        <p:spPr bwMode="auto">
          <a:xfrm>
            <a:off x="609600" y="2133600"/>
            <a:ext cx="3886200" cy="9144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fontAlgn="base">
              <a:spcBef>
                <a:spcPct val="0"/>
              </a:spcBef>
              <a:spcAft>
                <a:spcPct val="0"/>
              </a:spcAft>
            </a:pPr>
            <a:r>
              <a:rPr lang="en-US" sz="3200" b="1">
                <a:solidFill>
                  <a:srgbClr val="000000"/>
                </a:solidFill>
                <a:effectLst>
                  <a:outerShdw blurRad="38100" dist="38100" dir="2700000" algn="tl">
                    <a:srgbClr val="C0C0C0"/>
                  </a:outerShdw>
                </a:effectLst>
              </a:rPr>
              <a:t>Advantages</a:t>
            </a:r>
          </a:p>
        </p:txBody>
      </p:sp>
      <p:sp>
        <p:nvSpPr>
          <p:cNvPr id="994312" name="Rectangle 8"/>
          <p:cNvSpPr>
            <a:spLocks noChangeArrowheads="1"/>
          </p:cNvSpPr>
          <p:nvPr/>
        </p:nvSpPr>
        <p:spPr bwMode="auto">
          <a:xfrm>
            <a:off x="609600" y="3048000"/>
            <a:ext cx="3886200" cy="2971800"/>
          </a:xfrm>
          <a:prstGeom prst="rect">
            <a:avLst/>
          </a:prstGeom>
          <a:solidFill>
            <a:srgbClr val="F8F8F8"/>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994320" name="Group 16"/>
          <p:cNvGrpSpPr>
            <a:grpSpLocks/>
          </p:cNvGrpSpPr>
          <p:nvPr/>
        </p:nvGrpSpPr>
        <p:grpSpPr bwMode="auto">
          <a:xfrm>
            <a:off x="820738" y="3276600"/>
            <a:ext cx="3463925" cy="2516188"/>
            <a:chOff x="576" y="2112"/>
            <a:chExt cx="2016" cy="1585"/>
          </a:xfrm>
        </p:grpSpPr>
        <p:sp>
          <p:nvSpPr>
            <p:cNvPr id="994313" name="Rectangle 9"/>
            <p:cNvSpPr>
              <a:spLocks noChangeArrowheads="1"/>
            </p:cNvSpPr>
            <p:nvPr/>
          </p:nvSpPr>
          <p:spPr bwMode="auto">
            <a:xfrm>
              <a:off x="576" y="2112"/>
              <a:ext cx="2016" cy="721"/>
            </a:xfrm>
            <a:prstGeom prst="rect">
              <a:avLst/>
            </a:prstGeom>
            <a:solidFill>
              <a:srgbClr val="F8F8F8"/>
            </a:solidFill>
            <a:ln w="9525">
              <a:solidFill>
                <a:schemeClr val="tx1"/>
              </a:solidFill>
              <a:miter lim="800000"/>
              <a:headEnd/>
              <a:tailEnd/>
            </a:ln>
            <a:effectLst>
              <a:outerShdw dist="35921" dir="2700000" algn="ctr" rotWithShape="0">
                <a:srgbClr val="808080">
                  <a:alpha val="50000"/>
                </a:srgbClr>
              </a:outerShdw>
            </a:effectLst>
          </p:spPr>
          <p:txBody>
            <a:bodyPr wrap="none" anchor="ctr"/>
            <a:lstStyle/>
            <a:p>
              <a:pPr algn="ctr" fontAlgn="base">
                <a:lnSpc>
                  <a:spcPct val="110000"/>
                </a:lnSpc>
                <a:spcBef>
                  <a:spcPct val="0"/>
                </a:spcBef>
                <a:spcAft>
                  <a:spcPct val="0"/>
                </a:spcAft>
              </a:pPr>
              <a:r>
                <a:rPr lang="en-US" sz="2800">
                  <a:solidFill>
                    <a:srgbClr val="000000"/>
                  </a:solidFill>
                  <a:effectLst>
                    <a:outerShdw blurRad="38100" dist="38100" dir="2700000" algn="tl">
                      <a:srgbClr val="C0C0C0"/>
                    </a:outerShdw>
                  </a:effectLst>
                </a:rPr>
                <a:t>Cost Savings</a:t>
              </a:r>
            </a:p>
          </p:txBody>
        </p:sp>
        <p:sp>
          <p:nvSpPr>
            <p:cNvPr id="994314" name="Rectangle 10"/>
            <p:cNvSpPr>
              <a:spLocks noChangeArrowheads="1"/>
            </p:cNvSpPr>
            <p:nvPr/>
          </p:nvSpPr>
          <p:spPr bwMode="auto">
            <a:xfrm>
              <a:off x="576" y="2975"/>
              <a:ext cx="2016" cy="722"/>
            </a:xfrm>
            <a:prstGeom prst="rect">
              <a:avLst/>
            </a:prstGeom>
            <a:solidFill>
              <a:srgbClr val="F8F8F8"/>
            </a:solidFill>
            <a:ln w="9525">
              <a:solidFill>
                <a:schemeClr val="tx1"/>
              </a:solidFill>
              <a:miter lim="800000"/>
              <a:headEnd/>
              <a:tailEnd/>
            </a:ln>
            <a:effectLst>
              <a:outerShdw dist="35921" dir="2700000" algn="ctr" rotWithShape="0">
                <a:srgbClr val="808080">
                  <a:alpha val="50000"/>
                </a:srgbClr>
              </a:outerShdw>
            </a:effectLst>
          </p:spPr>
          <p:txBody>
            <a:bodyPr wrap="none" anchor="ctr"/>
            <a:lstStyle/>
            <a:p>
              <a:pPr algn="ctr" fontAlgn="base">
                <a:lnSpc>
                  <a:spcPct val="110000"/>
                </a:lnSpc>
                <a:spcBef>
                  <a:spcPct val="0"/>
                </a:spcBef>
                <a:spcAft>
                  <a:spcPct val="0"/>
                </a:spcAft>
              </a:pPr>
              <a:r>
                <a:rPr lang="en-US" sz="2800">
                  <a:solidFill>
                    <a:srgbClr val="000000"/>
                  </a:solidFill>
                  <a:effectLst>
                    <a:outerShdw blurRad="38100" dist="38100" dir="2700000" algn="tl">
                      <a:srgbClr val="C0C0C0"/>
                    </a:outerShdw>
                  </a:effectLst>
                </a:rPr>
                <a:t>Convenience</a:t>
              </a:r>
            </a:p>
          </p:txBody>
        </p:sp>
      </p:grpSp>
      <p:grpSp>
        <p:nvGrpSpPr>
          <p:cNvPr id="994321" name="Group 17"/>
          <p:cNvGrpSpPr>
            <a:grpSpLocks/>
          </p:cNvGrpSpPr>
          <p:nvPr/>
        </p:nvGrpSpPr>
        <p:grpSpPr bwMode="auto">
          <a:xfrm>
            <a:off x="4859338" y="3276600"/>
            <a:ext cx="3463925" cy="2516188"/>
            <a:chOff x="3168" y="2112"/>
            <a:chExt cx="2016" cy="1585"/>
          </a:xfrm>
        </p:grpSpPr>
        <p:sp>
          <p:nvSpPr>
            <p:cNvPr id="994315" name="Rectangle 11"/>
            <p:cNvSpPr>
              <a:spLocks noChangeArrowheads="1"/>
            </p:cNvSpPr>
            <p:nvPr/>
          </p:nvSpPr>
          <p:spPr bwMode="auto">
            <a:xfrm>
              <a:off x="3168" y="2112"/>
              <a:ext cx="2016" cy="721"/>
            </a:xfrm>
            <a:prstGeom prst="rect">
              <a:avLst/>
            </a:prstGeom>
            <a:solidFill>
              <a:srgbClr val="F8F8F8"/>
            </a:solidFill>
            <a:ln w="9525">
              <a:solidFill>
                <a:schemeClr val="tx1"/>
              </a:solidFill>
              <a:miter lim="800000"/>
              <a:headEnd/>
              <a:tailEnd/>
            </a:ln>
            <a:effectLst>
              <a:outerShdw dist="35921" dir="2700000" algn="ctr" rotWithShape="0">
                <a:srgbClr val="808080">
                  <a:alpha val="50000"/>
                </a:srgbClr>
              </a:outerShdw>
            </a:effectLst>
          </p:spPr>
          <p:txBody>
            <a:bodyPr wrap="none" anchor="ctr"/>
            <a:lstStyle/>
            <a:p>
              <a:pPr algn="ctr" fontAlgn="base">
                <a:lnSpc>
                  <a:spcPct val="110000"/>
                </a:lnSpc>
                <a:spcBef>
                  <a:spcPct val="0"/>
                </a:spcBef>
                <a:spcAft>
                  <a:spcPct val="0"/>
                </a:spcAft>
              </a:pPr>
              <a:r>
                <a:rPr lang="en-US" sz="2800">
                  <a:solidFill>
                    <a:srgbClr val="000000"/>
                  </a:solidFill>
                  <a:effectLst>
                    <a:outerShdw blurRad="38100" dist="38100" dir="2700000" algn="tl">
                      <a:srgbClr val="C0C0C0"/>
                    </a:outerShdw>
                  </a:effectLst>
                </a:rPr>
                <a:t>Limited Feedback</a:t>
              </a:r>
            </a:p>
          </p:txBody>
        </p:sp>
        <p:sp>
          <p:nvSpPr>
            <p:cNvPr id="994316" name="Rectangle 12"/>
            <p:cNvSpPr>
              <a:spLocks noChangeArrowheads="1"/>
            </p:cNvSpPr>
            <p:nvPr/>
          </p:nvSpPr>
          <p:spPr bwMode="auto">
            <a:xfrm>
              <a:off x="3168" y="2975"/>
              <a:ext cx="2016" cy="722"/>
            </a:xfrm>
            <a:prstGeom prst="rect">
              <a:avLst/>
            </a:prstGeom>
            <a:solidFill>
              <a:srgbClr val="F8F8F8"/>
            </a:solidFill>
            <a:ln w="9525">
              <a:solidFill>
                <a:schemeClr val="tx1"/>
              </a:solidFill>
              <a:miter lim="800000"/>
              <a:headEnd/>
              <a:tailEnd/>
            </a:ln>
            <a:effectLst>
              <a:outerShdw dist="35921" dir="2700000" algn="ctr" rotWithShape="0">
                <a:srgbClr val="808080">
                  <a:alpha val="50000"/>
                </a:srgbClr>
              </a:outerShdw>
            </a:effectLst>
          </p:spPr>
          <p:txBody>
            <a:bodyPr wrap="none" anchor="ctr"/>
            <a:lstStyle/>
            <a:p>
              <a:pPr algn="ctr" fontAlgn="base">
                <a:lnSpc>
                  <a:spcPct val="110000"/>
                </a:lnSpc>
                <a:spcBef>
                  <a:spcPct val="0"/>
                </a:spcBef>
                <a:spcAft>
                  <a:spcPct val="0"/>
                </a:spcAft>
              </a:pPr>
              <a:r>
                <a:rPr lang="en-US" sz="2800">
                  <a:solidFill>
                    <a:srgbClr val="000000"/>
                  </a:solidFill>
                  <a:effectLst>
                    <a:outerShdw blurRad="38100" dist="38100" dir="2700000" algn="tl">
                      <a:srgbClr val="C0C0C0"/>
                    </a:outerShdw>
                  </a:effectLst>
                </a:rPr>
                <a:t>Technology Issues</a:t>
              </a:r>
            </a:p>
          </p:txBody>
        </p:sp>
      </p:grpSp>
    </p:spTree>
    <p:extLst>
      <p:ext uri="{BB962C8B-B14F-4D97-AF65-F5344CB8AC3E}">
        <p14:creationId xmlns:p14="http://schemas.microsoft.com/office/powerpoint/2010/main" val="733214101"/>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2"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24</a:t>
            </a:r>
            <a:endParaRPr lang="en-US" dirty="0">
              <a:solidFill>
                <a:srgbClr val="000000"/>
              </a:solidFill>
            </a:endParaRPr>
          </a:p>
        </p:txBody>
      </p:sp>
      <p:sp>
        <p:nvSpPr>
          <p:cNvPr id="940034" name="Rectangle 2"/>
          <p:cNvSpPr>
            <a:spLocks noGrp="1" noChangeArrowheads="1"/>
          </p:cNvSpPr>
          <p:nvPr>
            <p:ph type="title"/>
          </p:nvPr>
        </p:nvSpPr>
        <p:spPr>
          <a:xfrm>
            <a:off x="457200" y="381000"/>
            <a:ext cx="8229600" cy="1600200"/>
          </a:xfrm>
          <a:solidFill>
            <a:srgbClr val="006600"/>
          </a:solidFill>
          <a:ln w="19050">
            <a:solidFill>
              <a:schemeClr val="tx1"/>
            </a:solidFill>
            <a:miter lim="800000"/>
            <a:headEnd/>
            <a:tailEnd/>
          </a:ln>
        </p:spPr>
        <p:txBody>
          <a:bodyPr/>
          <a:lstStyle/>
          <a:p>
            <a:r>
              <a:rPr lang="en-US" sz="4800">
                <a:solidFill>
                  <a:schemeClr val="bg1"/>
                </a:solidFill>
                <a:effectLst>
                  <a:outerShdw blurRad="38100" dist="38100" dir="2700000" algn="tl">
                    <a:srgbClr val="000000"/>
                  </a:outerShdw>
                </a:effectLst>
              </a:rPr>
              <a:t>Online Presentation Tips</a:t>
            </a:r>
          </a:p>
        </p:txBody>
      </p:sp>
      <p:grpSp>
        <p:nvGrpSpPr>
          <p:cNvPr id="940036" name="Group 4"/>
          <p:cNvGrpSpPr>
            <a:grpSpLocks/>
          </p:cNvGrpSpPr>
          <p:nvPr/>
        </p:nvGrpSpPr>
        <p:grpSpPr bwMode="auto">
          <a:xfrm>
            <a:off x="457200" y="1981200"/>
            <a:ext cx="4114800" cy="4191000"/>
            <a:chOff x="2880" y="1248"/>
            <a:chExt cx="2592" cy="1980"/>
          </a:xfrm>
        </p:grpSpPr>
        <p:sp>
          <p:nvSpPr>
            <p:cNvPr id="940037" name="Rectangle 5"/>
            <p:cNvSpPr>
              <a:spLocks noChangeArrowheads="1"/>
            </p:cNvSpPr>
            <p:nvPr/>
          </p:nvSpPr>
          <p:spPr bwMode="auto">
            <a:xfrm>
              <a:off x="2880" y="1248"/>
              <a:ext cx="2592" cy="66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Font typeface="Wingdings" pitchFamily="2" charset="2"/>
                <a:buNone/>
              </a:pPr>
              <a:r>
                <a:rPr lang="en-US" sz="2800">
                  <a:solidFill>
                    <a:srgbClr val="000000"/>
                  </a:solidFill>
                  <a:effectLst>
                    <a:outerShdw blurRad="38100" dist="38100" dir="2700000" algn="tl">
                      <a:srgbClr val="C0C0C0"/>
                    </a:outerShdw>
                  </a:effectLst>
                </a:rPr>
                <a:t>Send Preview Materials</a:t>
              </a:r>
            </a:p>
          </p:txBody>
        </p:sp>
        <p:sp>
          <p:nvSpPr>
            <p:cNvPr id="940038" name="Rectangle 6"/>
            <p:cNvSpPr>
              <a:spLocks noChangeArrowheads="1"/>
            </p:cNvSpPr>
            <p:nvPr/>
          </p:nvSpPr>
          <p:spPr bwMode="auto">
            <a:xfrm>
              <a:off x="2880" y="1908"/>
              <a:ext cx="2592" cy="66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Font typeface="Wingdings" pitchFamily="2" charset="2"/>
                <a:buNone/>
              </a:pPr>
              <a:r>
                <a:rPr lang="en-US" sz="2800">
                  <a:solidFill>
                    <a:srgbClr val="000000"/>
                  </a:solidFill>
                  <a:effectLst>
                    <a:outerShdw blurRad="38100" dist="38100" dir="2700000" algn="tl">
                      <a:srgbClr val="C0C0C0"/>
                    </a:outerShdw>
                  </a:effectLst>
                </a:rPr>
                <a:t>Consider the Audience</a:t>
              </a:r>
            </a:p>
          </p:txBody>
        </p:sp>
        <p:sp>
          <p:nvSpPr>
            <p:cNvPr id="940039" name="Rectangle 7"/>
            <p:cNvSpPr>
              <a:spLocks noChangeArrowheads="1"/>
            </p:cNvSpPr>
            <p:nvPr/>
          </p:nvSpPr>
          <p:spPr bwMode="auto">
            <a:xfrm>
              <a:off x="2880" y="2568"/>
              <a:ext cx="2592" cy="66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Font typeface="Wingdings" pitchFamily="2" charset="2"/>
                <a:buNone/>
              </a:pPr>
              <a:r>
                <a:rPr lang="en-US" sz="2800">
                  <a:solidFill>
                    <a:srgbClr val="000000"/>
                  </a:solidFill>
                  <a:effectLst>
                    <a:outerShdw blurRad="38100" dist="38100" dir="2700000" algn="tl">
                      <a:srgbClr val="C0C0C0"/>
                    </a:outerShdw>
                  </a:effectLst>
                </a:rPr>
                <a:t>Ensure Compatibility</a:t>
              </a:r>
            </a:p>
          </p:txBody>
        </p:sp>
      </p:grpSp>
      <p:grpSp>
        <p:nvGrpSpPr>
          <p:cNvPr id="940168" name="Group 136"/>
          <p:cNvGrpSpPr>
            <a:grpSpLocks/>
          </p:cNvGrpSpPr>
          <p:nvPr/>
        </p:nvGrpSpPr>
        <p:grpSpPr bwMode="auto">
          <a:xfrm>
            <a:off x="4572000" y="1981200"/>
            <a:ext cx="4114800" cy="4191000"/>
            <a:chOff x="2880" y="1248"/>
            <a:chExt cx="2592" cy="1980"/>
          </a:xfrm>
        </p:grpSpPr>
        <p:sp>
          <p:nvSpPr>
            <p:cNvPr id="940169" name="Rectangle 137"/>
            <p:cNvSpPr>
              <a:spLocks noChangeArrowheads="1"/>
            </p:cNvSpPr>
            <p:nvPr/>
          </p:nvSpPr>
          <p:spPr bwMode="auto">
            <a:xfrm>
              <a:off x="2880" y="1248"/>
              <a:ext cx="2592" cy="66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Font typeface="Wingdings" pitchFamily="2" charset="2"/>
                <a:buNone/>
              </a:pPr>
              <a:r>
                <a:rPr lang="en-US" sz="2800">
                  <a:solidFill>
                    <a:srgbClr val="000000"/>
                  </a:solidFill>
                  <a:effectLst>
                    <a:outerShdw blurRad="38100" dist="38100" dir="2700000" algn="tl">
                      <a:srgbClr val="C0C0C0"/>
                    </a:outerShdw>
                  </a:effectLst>
                </a:rPr>
                <a:t>Keep Content Simple</a:t>
              </a:r>
            </a:p>
          </p:txBody>
        </p:sp>
        <p:sp>
          <p:nvSpPr>
            <p:cNvPr id="940170" name="Rectangle 138"/>
            <p:cNvSpPr>
              <a:spLocks noChangeArrowheads="1"/>
            </p:cNvSpPr>
            <p:nvPr/>
          </p:nvSpPr>
          <p:spPr bwMode="auto">
            <a:xfrm>
              <a:off x="2880" y="1908"/>
              <a:ext cx="2592" cy="66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Font typeface="Wingdings" pitchFamily="2" charset="2"/>
                <a:buNone/>
              </a:pPr>
              <a:r>
                <a:rPr lang="en-US" sz="2800">
                  <a:solidFill>
                    <a:srgbClr val="000000"/>
                  </a:solidFill>
                  <a:effectLst>
                    <a:outerShdw blurRad="38100" dist="38100" dir="2700000" algn="tl">
                      <a:srgbClr val="C0C0C0"/>
                    </a:outerShdw>
                  </a:effectLst>
                </a:rPr>
                <a:t>Get Feedback Often</a:t>
              </a:r>
            </a:p>
          </p:txBody>
        </p:sp>
        <p:sp>
          <p:nvSpPr>
            <p:cNvPr id="940171" name="Rectangle 139"/>
            <p:cNvSpPr>
              <a:spLocks noChangeArrowheads="1"/>
            </p:cNvSpPr>
            <p:nvPr/>
          </p:nvSpPr>
          <p:spPr bwMode="auto">
            <a:xfrm>
              <a:off x="2880" y="2568"/>
              <a:ext cx="2592" cy="66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buFont typeface="Wingdings" pitchFamily="2" charset="2"/>
                <a:buNone/>
              </a:pPr>
              <a:r>
                <a:rPr lang="en-US" sz="2800">
                  <a:solidFill>
                    <a:srgbClr val="000000"/>
                  </a:solidFill>
                  <a:effectLst>
                    <a:outerShdw blurRad="38100" dist="38100" dir="2700000" algn="tl">
                      <a:srgbClr val="C0C0C0"/>
                    </a:outerShdw>
                  </a:effectLst>
                </a:rPr>
                <a:t>Allow Plenty of Time</a:t>
              </a:r>
            </a:p>
          </p:txBody>
        </p:sp>
      </p:grpSp>
    </p:spTree>
    <p:extLst>
      <p:ext uri="{BB962C8B-B14F-4D97-AF65-F5344CB8AC3E}">
        <p14:creationId xmlns:p14="http://schemas.microsoft.com/office/powerpoint/2010/main" val="666822812"/>
      </p:ext>
    </p:extLst>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6"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25</a:t>
            </a:r>
            <a:endParaRPr lang="en-US" dirty="0">
              <a:solidFill>
                <a:srgbClr val="000000"/>
              </a:solidFill>
            </a:endParaRPr>
          </a:p>
        </p:txBody>
      </p:sp>
      <p:sp>
        <p:nvSpPr>
          <p:cNvPr id="1000450" name="Rectangle 2"/>
          <p:cNvSpPr>
            <a:spLocks noChangeArrowheads="1"/>
          </p:cNvSpPr>
          <p:nvPr/>
        </p:nvSpPr>
        <p:spPr bwMode="auto">
          <a:xfrm>
            <a:off x="457200" y="1981200"/>
            <a:ext cx="8229600" cy="4191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0451" name="Rectangle 3"/>
          <p:cNvSpPr>
            <a:spLocks noGrp="1" noChangeArrowheads="1"/>
          </p:cNvSpPr>
          <p:nvPr>
            <p:ph type="title"/>
          </p:nvPr>
        </p:nvSpPr>
        <p:spPr>
          <a:xfrm>
            <a:off x="457200" y="381000"/>
            <a:ext cx="8229600" cy="1600200"/>
          </a:xfrm>
          <a:solidFill>
            <a:srgbClr val="800000"/>
          </a:solidFill>
          <a:ln w="12700">
            <a:solidFill>
              <a:schemeClr val="tx1"/>
            </a:solidFill>
            <a:miter lim="800000"/>
            <a:headEnd/>
            <a:tailEnd/>
          </a:ln>
        </p:spPr>
        <p:txBody>
          <a:bodyPr/>
          <a:lstStyle/>
          <a:p>
            <a:r>
              <a:rPr lang="en-US" sz="4800">
                <a:solidFill>
                  <a:schemeClr val="bg1"/>
                </a:solidFill>
                <a:effectLst>
                  <a:outerShdw blurRad="38100" dist="38100" dir="2700000" algn="tl">
                    <a:srgbClr val="000000"/>
                  </a:outerShdw>
                </a:effectLst>
              </a:rPr>
              <a:t>Completing Presentations</a:t>
            </a:r>
          </a:p>
        </p:txBody>
      </p:sp>
      <p:sp>
        <p:nvSpPr>
          <p:cNvPr id="1000452" name="AutoShape 4"/>
          <p:cNvSpPr>
            <a:spLocks noChangeArrowheads="1"/>
          </p:cNvSpPr>
          <p:nvPr/>
        </p:nvSpPr>
        <p:spPr bwMode="auto">
          <a:xfrm>
            <a:off x="1524000" y="2438400"/>
            <a:ext cx="2438400" cy="1371600"/>
          </a:xfrm>
          <a:prstGeom prst="roundRect">
            <a:avLst>
              <a:gd name="adj" fmla="val 16667"/>
            </a:avLst>
          </a:prstGeom>
          <a:solidFill>
            <a:schemeClr val="bg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2400">
                <a:solidFill>
                  <a:srgbClr val="000000"/>
                </a:solidFill>
                <a:latin typeface="Tahoma" pitchFamily="34" charset="0"/>
              </a:rPr>
              <a:t>Finalizing Slides</a:t>
            </a:r>
          </a:p>
          <a:p>
            <a:pPr algn="ctr" fontAlgn="base">
              <a:spcBef>
                <a:spcPct val="0"/>
              </a:spcBef>
              <a:spcAft>
                <a:spcPct val="0"/>
              </a:spcAft>
            </a:pPr>
            <a:r>
              <a:rPr lang="en-US" sz="2400">
                <a:solidFill>
                  <a:srgbClr val="000000"/>
                </a:solidFill>
                <a:latin typeface="Tahoma" pitchFamily="34" charset="0"/>
              </a:rPr>
              <a:t>and Support</a:t>
            </a:r>
          </a:p>
        </p:txBody>
      </p:sp>
      <p:sp>
        <p:nvSpPr>
          <p:cNvPr id="1000453" name="AutoShape 5"/>
          <p:cNvSpPr>
            <a:spLocks noChangeArrowheads="1"/>
          </p:cNvSpPr>
          <p:nvPr/>
        </p:nvSpPr>
        <p:spPr bwMode="auto">
          <a:xfrm>
            <a:off x="5181600" y="2438400"/>
            <a:ext cx="2438400" cy="1371600"/>
          </a:xfrm>
          <a:prstGeom prst="roundRect">
            <a:avLst>
              <a:gd name="adj" fmla="val 16667"/>
            </a:avLst>
          </a:prstGeom>
          <a:solidFill>
            <a:schemeClr val="bg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2400">
                <a:solidFill>
                  <a:srgbClr val="000000"/>
                </a:solidFill>
                <a:latin typeface="Tahoma" pitchFamily="34" charset="0"/>
              </a:rPr>
              <a:t>Preparing to</a:t>
            </a:r>
          </a:p>
          <a:p>
            <a:pPr algn="ctr" fontAlgn="base">
              <a:spcBef>
                <a:spcPct val="0"/>
              </a:spcBef>
              <a:spcAft>
                <a:spcPct val="0"/>
              </a:spcAft>
            </a:pPr>
            <a:r>
              <a:rPr lang="en-US" sz="2400">
                <a:solidFill>
                  <a:srgbClr val="000000"/>
                </a:solidFill>
                <a:latin typeface="Tahoma" pitchFamily="34" charset="0"/>
              </a:rPr>
              <a:t>Speak</a:t>
            </a:r>
          </a:p>
        </p:txBody>
      </p:sp>
      <p:sp>
        <p:nvSpPr>
          <p:cNvPr id="1000454" name="AutoShape 6"/>
          <p:cNvSpPr>
            <a:spLocks noChangeArrowheads="1"/>
          </p:cNvSpPr>
          <p:nvPr/>
        </p:nvSpPr>
        <p:spPr bwMode="auto">
          <a:xfrm>
            <a:off x="685800" y="4343400"/>
            <a:ext cx="2438400" cy="1371600"/>
          </a:xfrm>
          <a:prstGeom prst="roundRect">
            <a:avLst>
              <a:gd name="adj" fmla="val 16667"/>
            </a:avLst>
          </a:prstGeom>
          <a:solidFill>
            <a:schemeClr val="bg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2400">
                <a:solidFill>
                  <a:srgbClr val="000000"/>
                </a:solidFill>
                <a:latin typeface="Tahoma" pitchFamily="34" charset="0"/>
              </a:rPr>
              <a:t>Practicing</a:t>
            </a:r>
          </a:p>
          <a:p>
            <a:pPr algn="ctr" fontAlgn="base">
              <a:spcBef>
                <a:spcPct val="0"/>
              </a:spcBef>
              <a:spcAft>
                <a:spcPct val="0"/>
              </a:spcAft>
            </a:pPr>
            <a:r>
              <a:rPr lang="en-US" sz="2400">
                <a:solidFill>
                  <a:srgbClr val="000000"/>
                </a:solidFill>
                <a:latin typeface="Tahoma" pitchFamily="34" charset="0"/>
              </a:rPr>
              <a:t>Your Delivery</a:t>
            </a:r>
          </a:p>
        </p:txBody>
      </p:sp>
      <p:sp>
        <p:nvSpPr>
          <p:cNvPr id="1000455" name="AutoShape 7"/>
          <p:cNvSpPr>
            <a:spLocks noChangeArrowheads="1"/>
          </p:cNvSpPr>
          <p:nvPr/>
        </p:nvSpPr>
        <p:spPr bwMode="auto">
          <a:xfrm>
            <a:off x="3352800" y="4343400"/>
            <a:ext cx="2438400" cy="1371600"/>
          </a:xfrm>
          <a:prstGeom prst="roundRect">
            <a:avLst>
              <a:gd name="adj" fmla="val 16667"/>
            </a:avLst>
          </a:prstGeom>
          <a:solidFill>
            <a:schemeClr val="bg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2400">
                <a:solidFill>
                  <a:srgbClr val="000000"/>
                </a:solidFill>
                <a:latin typeface="Tahoma" pitchFamily="34" charset="0"/>
              </a:rPr>
              <a:t>Overcoming</a:t>
            </a:r>
          </a:p>
          <a:p>
            <a:pPr algn="ctr" fontAlgn="base">
              <a:spcBef>
                <a:spcPct val="0"/>
              </a:spcBef>
              <a:spcAft>
                <a:spcPct val="0"/>
              </a:spcAft>
            </a:pPr>
            <a:r>
              <a:rPr lang="en-US" sz="2400">
                <a:solidFill>
                  <a:srgbClr val="000000"/>
                </a:solidFill>
                <a:latin typeface="Tahoma" pitchFamily="34" charset="0"/>
              </a:rPr>
              <a:t>Anxiety</a:t>
            </a:r>
          </a:p>
        </p:txBody>
      </p:sp>
      <p:sp>
        <p:nvSpPr>
          <p:cNvPr id="1000456" name="AutoShape 8"/>
          <p:cNvSpPr>
            <a:spLocks noChangeArrowheads="1"/>
          </p:cNvSpPr>
          <p:nvPr/>
        </p:nvSpPr>
        <p:spPr bwMode="auto">
          <a:xfrm>
            <a:off x="6019800" y="4343400"/>
            <a:ext cx="2438400" cy="1371600"/>
          </a:xfrm>
          <a:prstGeom prst="roundRect">
            <a:avLst>
              <a:gd name="adj" fmla="val 16667"/>
            </a:avLst>
          </a:prstGeom>
          <a:solidFill>
            <a:schemeClr val="bg1"/>
          </a:solidFill>
          <a:ln w="9525">
            <a:solidFill>
              <a:schemeClr val="tx1"/>
            </a:solidFill>
            <a:round/>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2400">
                <a:solidFill>
                  <a:srgbClr val="000000"/>
                </a:solidFill>
                <a:latin typeface="Tahoma" pitchFamily="34" charset="0"/>
              </a:rPr>
              <a:t>Handling</a:t>
            </a:r>
          </a:p>
          <a:p>
            <a:pPr algn="ctr" fontAlgn="base">
              <a:spcBef>
                <a:spcPct val="0"/>
              </a:spcBef>
              <a:spcAft>
                <a:spcPct val="0"/>
              </a:spcAft>
            </a:pPr>
            <a:r>
              <a:rPr lang="en-US" sz="2400">
                <a:solidFill>
                  <a:srgbClr val="000000"/>
                </a:solidFill>
                <a:latin typeface="Tahoma" pitchFamily="34" charset="0"/>
              </a:rPr>
              <a:t>Questions</a:t>
            </a:r>
          </a:p>
        </p:txBody>
      </p:sp>
      <p:cxnSp>
        <p:nvCxnSpPr>
          <p:cNvPr id="1000457" name="AutoShape 9"/>
          <p:cNvCxnSpPr>
            <a:cxnSpLocks noChangeShapeType="1"/>
            <a:stCxn id="1000451" idx="2"/>
            <a:endCxn id="1000452" idx="0"/>
          </p:cNvCxnSpPr>
          <p:nvPr/>
        </p:nvCxnSpPr>
        <p:spPr bwMode="auto">
          <a:xfrm rot="5400000">
            <a:off x="3429000" y="1295400"/>
            <a:ext cx="457200" cy="18288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0458" name="AutoShape 10"/>
          <p:cNvCxnSpPr>
            <a:cxnSpLocks noChangeShapeType="1"/>
            <a:stCxn id="1000451" idx="2"/>
            <a:endCxn id="1000453" idx="0"/>
          </p:cNvCxnSpPr>
          <p:nvPr/>
        </p:nvCxnSpPr>
        <p:spPr bwMode="auto">
          <a:xfrm rot="16200000" flipH="1">
            <a:off x="5257800" y="1295400"/>
            <a:ext cx="457200" cy="18288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0459" name="AutoShape 11"/>
          <p:cNvCxnSpPr>
            <a:cxnSpLocks noChangeShapeType="1"/>
            <a:stCxn id="1000452" idx="2"/>
            <a:endCxn id="1000454" idx="0"/>
          </p:cNvCxnSpPr>
          <p:nvPr/>
        </p:nvCxnSpPr>
        <p:spPr bwMode="auto">
          <a:xfrm rot="5400000">
            <a:off x="2057400" y="3657600"/>
            <a:ext cx="533400" cy="8382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0460" name="AutoShape 12"/>
          <p:cNvCxnSpPr>
            <a:cxnSpLocks noChangeShapeType="1"/>
            <a:stCxn id="1000452" idx="2"/>
            <a:endCxn id="1000455" idx="0"/>
          </p:cNvCxnSpPr>
          <p:nvPr/>
        </p:nvCxnSpPr>
        <p:spPr bwMode="auto">
          <a:xfrm rot="16200000" flipH="1">
            <a:off x="3390900" y="3162300"/>
            <a:ext cx="533400" cy="18288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0461" name="AutoShape 13"/>
          <p:cNvCxnSpPr>
            <a:cxnSpLocks noChangeShapeType="1"/>
            <a:stCxn id="1000453" idx="2"/>
            <a:endCxn id="1000455" idx="0"/>
          </p:cNvCxnSpPr>
          <p:nvPr/>
        </p:nvCxnSpPr>
        <p:spPr bwMode="auto">
          <a:xfrm rot="5400000">
            <a:off x="5219700" y="3162300"/>
            <a:ext cx="533400" cy="18288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0462" name="AutoShape 14"/>
          <p:cNvCxnSpPr>
            <a:cxnSpLocks noChangeShapeType="1"/>
            <a:stCxn id="1000453" idx="2"/>
            <a:endCxn id="1000456" idx="0"/>
          </p:cNvCxnSpPr>
          <p:nvPr/>
        </p:nvCxnSpPr>
        <p:spPr bwMode="auto">
          <a:xfrm rot="16200000" flipH="1">
            <a:off x="6553200" y="3657600"/>
            <a:ext cx="533400" cy="8382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8345774"/>
      </p:ext>
    </p:extLst>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99"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26</a:t>
            </a:r>
            <a:endParaRPr lang="en-US" dirty="0">
              <a:solidFill>
                <a:srgbClr val="000000"/>
              </a:solidFill>
            </a:endParaRPr>
          </a:p>
        </p:txBody>
      </p:sp>
      <p:sp>
        <p:nvSpPr>
          <p:cNvPr id="1002498" name="Rectangle 2"/>
          <p:cNvSpPr>
            <a:spLocks noChangeArrowheads="1"/>
          </p:cNvSpPr>
          <p:nvPr/>
        </p:nvSpPr>
        <p:spPr bwMode="auto">
          <a:xfrm>
            <a:off x="457200" y="1981200"/>
            <a:ext cx="4114800" cy="4191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499" name="Rectangle 3"/>
          <p:cNvSpPr>
            <a:spLocks noGrp="1" noChangeArrowheads="1"/>
          </p:cNvSpPr>
          <p:nvPr>
            <p:ph type="title"/>
          </p:nvPr>
        </p:nvSpPr>
        <p:spPr>
          <a:xfrm>
            <a:off x="457200" y="381000"/>
            <a:ext cx="8229600" cy="1600200"/>
          </a:xfrm>
          <a:solidFill>
            <a:srgbClr val="292929"/>
          </a:solidFill>
          <a:ln w="19050">
            <a:solidFill>
              <a:schemeClr val="tx1"/>
            </a:solidFill>
            <a:miter lim="800000"/>
            <a:headEnd/>
            <a:tailEnd/>
          </a:ln>
        </p:spPr>
        <p:txBody>
          <a:bodyPr/>
          <a:lstStyle/>
          <a:p>
            <a:r>
              <a:rPr lang="en-US">
                <a:solidFill>
                  <a:schemeClr val="bg1"/>
                </a:solidFill>
                <a:effectLst>
                  <a:outerShdw blurRad="38100" dist="38100" dir="2700000" algn="tl">
                    <a:srgbClr val="000000"/>
                  </a:outerShdw>
                </a:effectLst>
              </a:rPr>
              <a:t>Finalize Slides and Support </a:t>
            </a:r>
          </a:p>
        </p:txBody>
      </p:sp>
      <p:sp>
        <p:nvSpPr>
          <p:cNvPr id="1002500" name="Rectangle 4"/>
          <p:cNvSpPr>
            <a:spLocks noChangeArrowheads="1"/>
          </p:cNvSpPr>
          <p:nvPr/>
        </p:nvSpPr>
        <p:spPr bwMode="auto">
          <a:xfrm>
            <a:off x="4572000" y="1981200"/>
            <a:ext cx="4114800" cy="41910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1002505" name="Group 9"/>
          <p:cNvGrpSpPr>
            <a:grpSpLocks/>
          </p:cNvGrpSpPr>
          <p:nvPr/>
        </p:nvGrpSpPr>
        <p:grpSpPr bwMode="auto">
          <a:xfrm>
            <a:off x="457200" y="1981200"/>
            <a:ext cx="4114800" cy="4191000"/>
            <a:chOff x="288" y="1248"/>
            <a:chExt cx="2592" cy="2640"/>
          </a:xfrm>
        </p:grpSpPr>
        <p:sp>
          <p:nvSpPr>
            <p:cNvPr id="1002506" name="Freeform 10"/>
            <p:cNvSpPr>
              <a:spLocks/>
            </p:cNvSpPr>
            <p:nvPr/>
          </p:nvSpPr>
          <p:spPr bwMode="auto">
            <a:xfrm>
              <a:off x="288" y="1306"/>
              <a:ext cx="2589" cy="2575"/>
            </a:xfrm>
            <a:custGeom>
              <a:avLst/>
              <a:gdLst>
                <a:gd name="T0" fmla="*/ 2575 w 2575"/>
                <a:gd name="T1" fmla="*/ 0 h 2575"/>
                <a:gd name="T2" fmla="*/ 0 w 2575"/>
                <a:gd name="T3" fmla="*/ 0 h 2575"/>
                <a:gd name="T4" fmla="*/ 0 w 2575"/>
                <a:gd name="T5" fmla="*/ 2575 h 2575"/>
                <a:gd name="T6" fmla="*/ 1678 w 2575"/>
                <a:gd name="T7" fmla="*/ 2575 h 2575"/>
                <a:gd name="T8" fmla="*/ 1680 w 2575"/>
                <a:gd name="T9" fmla="*/ 2572 h 2575"/>
                <a:gd name="T10" fmla="*/ 1683 w 2575"/>
                <a:gd name="T11" fmla="*/ 2568 h 2575"/>
                <a:gd name="T12" fmla="*/ 1686 w 2575"/>
                <a:gd name="T13" fmla="*/ 2564 h 2575"/>
                <a:gd name="T14" fmla="*/ 1687 w 2575"/>
                <a:gd name="T15" fmla="*/ 2562 h 2575"/>
                <a:gd name="T16" fmla="*/ 1686 w 2575"/>
                <a:gd name="T17" fmla="*/ 2564 h 2575"/>
                <a:gd name="T18" fmla="*/ 1683 w 2575"/>
                <a:gd name="T19" fmla="*/ 2568 h 2575"/>
                <a:gd name="T20" fmla="*/ 1680 w 2575"/>
                <a:gd name="T21" fmla="*/ 2572 h 2575"/>
                <a:gd name="T22" fmla="*/ 1678 w 2575"/>
                <a:gd name="T23" fmla="*/ 2575 h 2575"/>
                <a:gd name="T24" fmla="*/ 2575 w 2575"/>
                <a:gd name="T25" fmla="*/ 2575 h 2575"/>
                <a:gd name="T26" fmla="*/ 2575 w 2575"/>
                <a:gd name="T27" fmla="*/ 0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5" h="2575">
                  <a:moveTo>
                    <a:pt x="2575" y="0"/>
                  </a:moveTo>
                  <a:lnTo>
                    <a:pt x="0" y="0"/>
                  </a:lnTo>
                  <a:lnTo>
                    <a:pt x="0" y="2575"/>
                  </a:lnTo>
                  <a:lnTo>
                    <a:pt x="1678" y="2575"/>
                  </a:lnTo>
                  <a:lnTo>
                    <a:pt x="1680" y="2572"/>
                  </a:lnTo>
                  <a:lnTo>
                    <a:pt x="1683" y="2568"/>
                  </a:lnTo>
                  <a:lnTo>
                    <a:pt x="1686" y="2564"/>
                  </a:lnTo>
                  <a:lnTo>
                    <a:pt x="1687" y="2562"/>
                  </a:lnTo>
                  <a:lnTo>
                    <a:pt x="1686" y="2564"/>
                  </a:lnTo>
                  <a:lnTo>
                    <a:pt x="1683" y="2568"/>
                  </a:lnTo>
                  <a:lnTo>
                    <a:pt x="1680" y="2572"/>
                  </a:lnTo>
                  <a:lnTo>
                    <a:pt x="1678" y="2575"/>
                  </a:lnTo>
                  <a:lnTo>
                    <a:pt x="2575" y="2575"/>
                  </a:lnTo>
                  <a:lnTo>
                    <a:pt x="2575" y="0"/>
                  </a:lnTo>
                  <a:close/>
                </a:path>
              </a:pathLst>
            </a:custGeom>
            <a:solidFill>
              <a:srgbClr val="F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07" name="Rectangle 11"/>
            <p:cNvSpPr>
              <a:spLocks noChangeArrowheads="1"/>
            </p:cNvSpPr>
            <p:nvPr/>
          </p:nvSpPr>
          <p:spPr bwMode="auto">
            <a:xfrm>
              <a:off x="379" y="1520"/>
              <a:ext cx="2393" cy="1291"/>
            </a:xfrm>
            <a:prstGeom prst="rect">
              <a:avLst/>
            </a:prstGeom>
            <a:solidFill>
              <a:srgbClr val="00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08" name="Rectangle 12"/>
            <p:cNvSpPr>
              <a:spLocks noChangeArrowheads="1"/>
            </p:cNvSpPr>
            <p:nvPr/>
          </p:nvSpPr>
          <p:spPr bwMode="auto">
            <a:xfrm>
              <a:off x="405" y="1545"/>
              <a:ext cx="2342" cy="1240"/>
            </a:xfrm>
            <a:prstGeom prst="rect">
              <a:avLst/>
            </a:prstGeom>
            <a:solidFill>
              <a:srgbClr val="F2F2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09" name="Freeform 13"/>
            <p:cNvSpPr>
              <a:spLocks/>
            </p:cNvSpPr>
            <p:nvPr/>
          </p:nvSpPr>
          <p:spPr bwMode="auto">
            <a:xfrm>
              <a:off x="524" y="1669"/>
              <a:ext cx="629" cy="466"/>
            </a:xfrm>
            <a:custGeom>
              <a:avLst/>
              <a:gdLst>
                <a:gd name="T0" fmla="*/ 578 w 625"/>
                <a:gd name="T1" fmla="*/ 453 h 466"/>
                <a:gd name="T2" fmla="*/ 578 w 625"/>
                <a:gd name="T3" fmla="*/ 277 h 466"/>
                <a:gd name="T4" fmla="*/ 507 w 625"/>
                <a:gd name="T5" fmla="*/ 277 h 466"/>
                <a:gd name="T6" fmla="*/ 507 w 625"/>
                <a:gd name="T7" fmla="*/ 453 h 466"/>
                <a:gd name="T8" fmla="*/ 470 w 625"/>
                <a:gd name="T9" fmla="*/ 453 h 466"/>
                <a:gd name="T10" fmla="*/ 470 w 625"/>
                <a:gd name="T11" fmla="*/ 0 h 466"/>
                <a:gd name="T12" fmla="*/ 399 w 625"/>
                <a:gd name="T13" fmla="*/ 0 h 466"/>
                <a:gd name="T14" fmla="*/ 399 w 625"/>
                <a:gd name="T15" fmla="*/ 453 h 466"/>
                <a:gd name="T16" fmla="*/ 349 w 625"/>
                <a:gd name="T17" fmla="*/ 453 h 466"/>
                <a:gd name="T18" fmla="*/ 349 w 625"/>
                <a:gd name="T19" fmla="*/ 153 h 466"/>
                <a:gd name="T20" fmla="*/ 279 w 625"/>
                <a:gd name="T21" fmla="*/ 153 h 466"/>
                <a:gd name="T22" fmla="*/ 279 w 625"/>
                <a:gd name="T23" fmla="*/ 453 h 466"/>
                <a:gd name="T24" fmla="*/ 229 w 625"/>
                <a:gd name="T25" fmla="*/ 453 h 466"/>
                <a:gd name="T26" fmla="*/ 229 w 625"/>
                <a:gd name="T27" fmla="*/ 190 h 466"/>
                <a:gd name="T28" fmla="*/ 159 w 625"/>
                <a:gd name="T29" fmla="*/ 190 h 466"/>
                <a:gd name="T30" fmla="*/ 159 w 625"/>
                <a:gd name="T31" fmla="*/ 453 h 466"/>
                <a:gd name="T32" fmla="*/ 109 w 625"/>
                <a:gd name="T33" fmla="*/ 453 h 466"/>
                <a:gd name="T34" fmla="*/ 109 w 625"/>
                <a:gd name="T35" fmla="*/ 123 h 466"/>
                <a:gd name="T36" fmla="*/ 39 w 625"/>
                <a:gd name="T37" fmla="*/ 123 h 466"/>
                <a:gd name="T38" fmla="*/ 39 w 625"/>
                <a:gd name="T39" fmla="*/ 453 h 466"/>
                <a:gd name="T40" fmla="*/ 0 w 625"/>
                <a:gd name="T41" fmla="*/ 453 h 466"/>
                <a:gd name="T42" fmla="*/ 0 w 625"/>
                <a:gd name="T43" fmla="*/ 466 h 466"/>
                <a:gd name="T44" fmla="*/ 625 w 625"/>
                <a:gd name="T45" fmla="*/ 466 h 466"/>
                <a:gd name="T46" fmla="*/ 625 w 625"/>
                <a:gd name="T47" fmla="*/ 453 h 466"/>
                <a:gd name="T48" fmla="*/ 578 w 625"/>
                <a:gd name="T49" fmla="*/ 45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466">
                  <a:moveTo>
                    <a:pt x="578" y="453"/>
                  </a:moveTo>
                  <a:lnTo>
                    <a:pt x="578" y="277"/>
                  </a:lnTo>
                  <a:lnTo>
                    <a:pt x="507" y="277"/>
                  </a:lnTo>
                  <a:lnTo>
                    <a:pt x="507" y="453"/>
                  </a:lnTo>
                  <a:lnTo>
                    <a:pt x="470" y="453"/>
                  </a:lnTo>
                  <a:lnTo>
                    <a:pt x="470" y="0"/>
                  </a:lnTo>
                  <a:lnTo>
                    <a:pt x="399" y="0"/>
                  </a:lnTo>
                  <a:lnTo>
                    <a:pt x="399" y="453"/>
                  </a:lnTo>
                  <a:lnTo>
                    <a:pt x="349" y="453"/>
                  </a:lnTo>
                  <a:lnTo>
                    <a:pt x="349" y="153"/>
                  </a:lnTo>
                  <a:lnTo>
                    <a:pt x="279" y="153"/>
                  </a:lnTo>
                  <a:lnTo>
                    <a:pt x="279" y="453"/>
                  </a:lnTo>
                  <a:lnTo>
                    <a:pt x="229" y="453"/>
                  </a:lnTo>
                  <a:lnTo>
                    <a:pt x="229" y="190"/>
                  </a:lnTo>
                  <a:lnTo>
                    <a:pt x="159" y="190"/>
                  </a:lnTo>
                  <a:lnTo>
                    <a:pt x="159" y="453"/>
                  </a:lnTo>
                  <a:lnTo>
                    <a:pt x="109" y="453"/>
                  </a:lnTo>
                  <a:lnTo>
                    <a:pt x="109" y="123"/>
                  </a:lnTo>
                  <a:lnTo>
                    <a:pt x="39" y="123"/>
                  </a:lnTo>
                  <a:lnTo>
                    <a:pt x="39" y="453"/>
                  </a:lnTo>
                  <a:lnTo>
                    <a:pt x="0" y="453"/>
                  </a:lnTo>
                  <a:lnTo>
                    <a:pt x="0" y="466"/>
                  </a:lnTo>
                  <a:lnTo>
                    <a:pt x="625" y="466"/>
                  </a:lnTo>
                  <a:lnTo>
                    <a:pt x="625" y="453"/>
                  </a:lnTo>
                  <a:lnTo>
                    <a:pt x="578" y="4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0" name="Freeform 14"/>
            <p:cNvSpPr>
              <a:spLocks/>
            </p:cNvSpPr>
            <p:nvPr/>
          </p:nvSpPr>
          <p:spPr bwMode="auto">
            <a:xfrm>
              <a:off x="521" y="2178"/>
              <a:ext cx="629" cy="565"/>
            </a:xfrm>
            <a:custGeom>
              <a:avLst/>
              <a:gdLst>
                <a:gd name="T0" fmla="*/ 586 w 625"/>
                <a:gd name="T1" fmla="*/ 0 h 565"/>
                <a:gd name="T2" fmla="*/ 516 w 625"/>
                <a:gd name="T3" fmla="*/ 0 h 565"/>
                <a:gd name="T4" fmla="*/ 516 w 625"/>
                <a:gd name="T5" fmla="*/ 553 h 565"/>
                <a:gd name="T6" fmla="*/ 466 w 625"/>
                <a:gd name="T7" fmla="*/ 553 h 565"/>
                <a:gd name="T8" fmla="*/ 466 w 625"/>
                <a:gd name="T9" fmla="*/ 291 h 565"/>
                <a:gd name="T10" fmla="*/ 396 w 625"/>
                <a:gd name="T11" fmla="*/ 291 h 565"/>
                <a:gd name="T12" fmla="*/ 396 w 625"/>
                <a:gd name="T13" fmla="*/ 553 h 565"/>
                <a:gd name="T14" fmla="*/ 346 w 625"/>
                <a:gd name="T15" fmla="*/ 553 h 565"/>
                <a:gd name="T16" fmla="*/ 346 w 625"/>
                <a:gd name="T17" fmla="*/ 253 h 565"/>
                <a:gd name="T18" fmla="*/ 276 w 625"/>
                <a:gd name="T19" fmla="*/ 253 h 565"/>
                <a:gd name="T20" fmla="*/ 276 w 625"/>
                <a:gd name="T21" fmla="*/ 553 h 565"/>
                <a:gd name="T22" fmla="*/ 226 w 625"/>
                <a:gd name="T23" fmla="*/ 553 h 565"/>
                <a:gd name="T24" fmla="*/ 226 w 625"/>
                <a:gd name="T25" fmla="*/ 324 h 565"/>
                <a:gd name="T26" fmla="*/ 155 w 625"/>
                <a:gd name="T27" fmla="*/ 324 h 565"/>
                <a:gd name="T28" fmla="*/ 155 w 625"/>
                <a:gd name="T29" fmla="*/ 553 h 565"/>
                <a:gd name="T30" fmla="*/ 118 w 625"/>
                <a:gd name="T31" fmla="*/ 553 h 565"/>
                <a:gd name="T32" fmla="*/ 118 w 625"/>
                <a:gd name="T33" fmla="*/ 377 h 565"/>
                <a:gd name="T34" fmla="*/ 47 w 625"/>
                <a:gd name="T35" fmla="*/ 377 h 565"/>
                <a:gd name="T36" fmla="*/ 47 w 625"/>
                <a:gd name="T37" fmla="*/ 553 h 565"/>
                <a:gd name="T38" fmla="*/ 0 w 625"/>
                <a:gd name="T39" fmla="*/ 553 h 565"/>
                <a:gd name="T40" fmla="*/ 0 w 625"/>
                <a:gd name="T41" fmla="*/ 565 h 565"/>
                <a:gd name="T42" fmla="*/ 625 w 625"/>
                <a:gd name="T43" fmla="*/ 565 h 565"/>
                <a:gd name="T44" fmla="*/ 625 w 625"/>
                <a:gd name="T45" fmla="*/ 553 h 565"/>
                <a:gd name="T46" fmla="*/ 586 w 625"/>
                <a:gd name="T47" fmla="*/ 553 h 565"/>
                <a:gd name="T48" fmla="*/ 586 w 625"/>
                <a:gd name="T4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565">
                  <a:moveTo>
                    <a:pt x="586" y="0"/>
                  </a:moveTo>
                  <a:lnTo>
                    <a:pt x="516" y="0"/>
                  </a:lnTo>
                  <a:lnTo>
                    <a:pt x="516" y="553"/>
                  </a:lnTo>
                  <a:lnTo>
                    <a:pt x="466" y="553"/>
                  </a:lnTo>
                  <a:lnTo>
                    <a:pt x="466" y="291"/>
                  </a:lnTo>
                  <a:lnTo>
                    <a:pt x="396" y="291"/>
                  </a:lnTo>
                  <a:lnTo>
                    <a:pt x="396" y="553"/>
                  </a:lnTo>
                  <a:lnTo>
                    <a:pt x="346" y="553"/>
                  </a:lnTo>
                  <a:lnTo>
                    <a:pt x="346" y="253"/>
                  </a:lnTo>
                  <a:lnTo>
                    <a:pt x="276" y="253"/>
                  </a:lnTo>
                  <a:lnTo>
                    <a:pt x="276" y="553"/>
                  </a:lnTo>
                  <a:lnTo>
                    <a:pt x="226" y="553"/>
                  </a:lnTo>
                  <a:lnTo>
                    <a:pt x="226" y="324"/>
                  </a:lnTo>
                  <a:lnTo>
                    <a:pt x="155" y="324"/>
                  </a:lnTo>
                  <a:lnTo>
                    <a:pt x="155" y="553"/>
                  </a:lnTo>
                  <a:lnTo>
                    <a:pt x="118" y="553"/>
                  </a:lnTo>
                  <a:lnTo>
                    <a:pt x="118" y="377"/>
                  </a:lnTo>
                  <a:lnTo>
                    <a:pt x="47" y="377"/>
                  </a:lnTo>
                  <a:lnTo>
                    <a:pt x="47" y="553"/>
                  </a:lnTo>
                  <a:lnTo>
                    <a:pt x="0" y="553"/>
                  </a:lnTo>
                  <a:lnTo>
                    <a:pt x="0" y="565"/>
                  </a:lnTo>
                  <a:lnTo>
                    <a:pt x="625" y="565"/>
                  </a:lnTo>
                  <a:lnTo>
                    <a:pt x="625" y="553"/>
                  </a:lnTo>
                  <a:lnTo>
                    <a:pt x="586" y="553"/>
                  </a:lnTo>
                  <a:lnTo>
                    <a:pt x="5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1" name="Rectangle 15"/>
            <p:cNvSpPr>
              <a:spLocks noChangeArrowheads="1"/>
            </p:cNvSpPr>
            <p:nvPr/>
          </p:nvSpPr>
          <p:spPr bwMode="auto">
            <a:xfrm>
              <a:off x="1051" y="2188"/>
              <a:ext cx="46" cy="5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2" name="Rectangle 16"/>
            <p:cNvSpPr>
              <a:spLocks noChangeArrowheads="1"/>
            </p:cNvSpPr>
            <p:nvPr/>
          </p:nvSpPr>
          <p:spPr bwMode="auto">
            <a:xfrm>
              <a:off x="930" y="2477"/>
              <a:ext cx="47" cy="24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3" name="Rectangle 17"/>
            <p:cNvSpPr>
              <a:spLocks noChangeArrowheads="1"/>
            </p:cNvSpPr>
            <p:nvPr/>
          </p:nvSpPr>
          <p:spPr bwMode="auto">
            <a:xfrm>
              <a:off x="810" y="2441"/>
              <a:ext cx="46" cy="284"/>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4" name="Rectangle 18"/>
            <p:cNvSpPr>
              <a:spLocks noChangeArrowheads="1"/>
            </p:cNvSpPr>
            <p:nvPr/>
          </p:nvSpPr>
          <p:spPr bwMode="auto">
            <a:xfrm>
              <a:off x="689" y="2511"/>
              <a:ext cx="46" cy="21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5" name="Rectangle 19"/>
            <p:cNvSpPr>
              <a:spLocks noChangeArrowheads="1"/>
            </p:cNvSpPr>
            <p:nvPr/>
          </p:nvSpPr>
          <p:spPr bwMode="auto">
            <a:xfrm>
              <a:off x="581" y="2564"/>
              <a:ext cx="46" cy="161"/>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6" name="Rectangle 20"/>
            <p:cNvSpPr>
              <a:spLocks noChangeArrowheads="1"/>
            </p:cNvSpPr>
            <p:nvPr/>
          </p:nvSpPr>
          <p:spPr bwMode="auto">
            <a:xfrm>
              <a:off x="1047" y="1955"/>
              <a:ext cx="45" cy="1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7" name="Rectangle 21"/>
            <p:cNvSpPr>
              <a:spLocks noChangeArrowheads="1"/>
            </p:cNvSpPr>
            <p:nvPr/>
          </p:nvSpPr>
          <p:spPr bwMode="auto">
            <a:xfrm>
              <a:off x="939" y="1678"/>
              <a:ext cx="46" cy="43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8" name="Rectangle 22"/>
            <p:cNvSpPr>
              <a:spLocks noChangeArrowheads="1"/>
            </p:cNvSpPr>
            <p:nvPr/>
          </p:nvSpPr>
          <p:spPr bwMode="auto">
            <a:xfrm>
              <a:off x="817" y="1830"/>
              <a:ext cx="45" cy="28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19" name="Rectangle 23"/>
            <p:cNvSpPr>
              <a:spLocks noChangeArrowheads="1"/>
            </p:cNvSpPr>
            <p:nvPr/>
          </p:nvSpPr>
          <p:spPr bwMode="auto">
            <a:xfrm>
              <a:off x="696" y="1868"/>
              <a:ext cx="45" cy="249"/>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0" name="Rectangle 24"/>
            <p:cNvSpPr>
              <a:spLocks noChangeArrowheads="1"/>
            </p:cNvSpPr>
            <p:nvPr/>
          </p:nvSpPr>
          <p:spPr bwMode="auto">
            <a:xfrm>
              <a:off x="576" y="1802"/>
              <a:ext cx="45" cy="31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1" name="Freeform 25"/>
            <p:cNvSpPr>
              <a:spLocks/>
            </p:cNvSpPr>
            <p:nvPr/>
          </p:nvSpPr>
          <p:spPr bwMode="auto">
            <a:xfrm>
              <a:off x="2058" y="2027"/>
              <a:ext cx="569" cy="625"/>
            </a:xfrm>
            <a:custGeom>
              <a:avLst/>
              <a:gdLst>
                <a:gd name="T0" fmla="*/ 554 w 566"/>
                <a:gd name="T1" fmla="*/ 587 h 625"/>
                <a:gd name="T2" fmla="*/ 554 w 566"/>
                <a:gd name="T3" fmla="*/ 625 h 625"/>
                <a:gd name="T4" fmla="*/ 566 w 566"/>
                <a:gd name="T5" fmla="*/ 625 h 625"/>
                <a:gd name="T6" fmla="*/ 566 w 566"/>
                <a:gd name="T7" fmla="*/ 0 h 625"/>
                <a:gd name="T8" fmla="*/ 554 w 566"/>
                <a:gd name="T9" fmla="*/ 0 h 625"/>
                <a:gd name="T10" fmla="*/ 554 w 566"/>
                <a:gd name="T11" fmla="*/ 47 h 625"/>
                <a:gd name="T12" fmla="*/ 377 w 566"/>
                <a:gd name="T13" fmla="*/ 47 h 625"/>
                <a:gd name="T14" fmla="*/ 377 w 566"/>
                <a:gd name="T15" fmla="*/ 117 h 625"/>
                <a:gd name="T16" fmla="*/ 554 w 566"/>
                <a:gd name="T17" fmla="*/ 117 h 625"/>
                <a:gd name="T18" fmla="*/ 554 w 566"/>
                <a:gd name="T19" fmla="*/ 155 h 625"/>
                <a:gd name="T20" fmla="*/ 324 w 566"/>
                <a:gd name="T21" fmla="*/ 155 h 625"/>
                <a:gd name="T22" fmla="*/ 324 w 566"/>
                <a:gd name="T23" fmla="*/ 226 h 625"/>
                <a:gd name="T24" fmla="*/ 554 w 566"/>
                <a:gd name="T25" fmla="*/ 226 h 625"/>
                <a:gd name="T26" fmla="*/ 554 w 566"/>
                <a:gd name="T27" fmla="*/ 277 h 625"/>
                <a:gd name="T28" fmla="*/ 253 w 566"/>
                <a:gd name="T29" fmla="*/ 277 h 625"/>
                <a:gd name="T30" fmla="*/ 253 w 566"/>
                <a:gd name="T31" fmla="*/ 347 h 625"/>
                <a:gd name="T32" fmla="*/ 554 w 566"/>
                <a:gd name="T33" fmla="*/ 347 h 625"/>
                <a:gd name="T34" fmla="*/ 554 w 566"/>
                <a:gd name="T35" fmla="*/ 397 h 625"/>
                <a:gd name="T36" fmla="*/ 291 w 566"/>
                <a:gd name="T37" fmla="*/ 397 h 625"/>
                <a:gd name="T38" fmla="*/ 291 w 566"/>
                <a:gd name="T39" fmla="*/ 467 h 625"/>
                <a:gd name="T40" fmla="*/ 554 w 566"/>
                <a:gd name="T41" fmla="*/ 467 h 625"/>
                <a:gd name="T42" fmla="*/ 554 w 566"/>
                <a:gd name="T43" fmla="*/ 517 h 625"/>
                <a:gd name="T44" fmla="*/ 0 w 566"/>
                <a:gd name="T45" fmla="*/ 517 h 625"/>
                <a:gd name="T46" fmla="*/ 0 w 566"/>
                <a:gd name="T47" fmla="*/ 587 h 625"/>
                <a:gd name="T48" fmla="*/ 554 w 566"/>
                <a:gd name="T49" fmla="*/ 587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6" h="625">
                  <a:moveTo>
                    <a:pt x="554" y="587"/>
                  </a:moveTo>
                  <a:lnTo>
                    <a:pt x="554" y="625"/>
                  </a:lnTo>
                  <a:lnTo>
                    <a:pt x="566" y="625"/>
                  </a:lnTo>
                  <a:lnTo>
                    <a:pt x="566" y="0"/>
                  </a:lnTo>
                  <a:lnTo>
                    <a:pt x="554" y="0"/>
                  </a:lnTo>
                  <a:lnTo>
                    <a:pt x="554" y="47"/>
                  </a:lnTo>
                  <a:lnTo>
                    <a:pt x="377" y="47"/>
                  </a:lnTo>
                  <a:lnTo>
                    <a:pt x="377" y="117"/>
                  </a:lnTo>
                  <a:lnTo>
                    <a:pt x="554" y="117"/>
                  </a:lnTo>
                  <a:lnTo>
                    <a:pt x="554" y="155"/>
                  </a:lnTo>
                  <a:lnTo>
                    <a:pt x="324" y="155"/>
                  </a:lnTo>
                  <a:lnTo>
                    <a:pt x="324" y="226"/>
                  </a:lnTo>
                  <a:lnTo>
                    <a:pt x="554" y="226"/>
                  </a:lnTo>
                  <a:lnTo>
                    <a:pt x="554" y="277"/>
                  </a:lnTo>
                  <a:lnTo>
                    <a:pt x="253" y="277"/>
                  </a:lnTo>
                  <a:lnTo>
                    <a:pt x="253" y="347"/>
                  </a:lnTo>
                  <a:lnTo>
                    <a:pt x="554" y="347"/>
                  </a:lnTo>
                  <a:lnTo>
                    <a:pt x="554" y="397"/>
                  </a:lnTo>
                  <a:lnTo>
                    <a:pt x="291" y="397"/>
                  </a:lnTo>
                  <a:lnTo>
                    <a:pt x="291" y="467"/>
                  </a:lnTo>
                  <a:lnTo>
                    <a:pt x="554" y="467"/>
                  </a:lnTo>
                  <a:lnTo>
                    <a:pt x="554" y="517"/>
                  </a:lnTo>
                  <a:lnTo>
                    <a:pt x="0" y="517"/>
                  </a:lnTo>
                  <a:lnTo>
                    <a:pt x="0" y="587"/>
                  </a:lnTo>
                  <a:lnTo>
                    <a:pt x="554"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2" name="Rectangle 26"/>
            <p:cNvSpPr>
              <a:spLocks noChangeArrowheads="1"/>
            </p:cNvSpPr>
            <p:nvPr/>
          </p:nvSpPr>
          <p:spPr bwMode="auto">
            <a:xfrm>
              <a:off x="2067" y="2555"/>
              <a:ext cx="542" cy="4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3" name="Rectangle 27"/>
            <p:cNvSpPr>
              <a:spLocks noChangeArrowheads="1"/>
            </p:cNvSpPr>
            <p:nvPr/>
          </p:nvSpPr>
          <p:spPr bwMode="auto">
            <a:xfrm>
              <a:off x="2359" y="2435"/>
              <a:ext cx="250" cy="4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4" name="Rectangle 28"/>
            <p:cNvSpPr>
              <a:spLocks noChangeArrowheads="1"/>
            </p:cNvSpPr>
            <p:nvPr/>
          </p:nvSpPr>
          <p:spPr bwMode="auto">
            <a:xfrm>
              <a:off x="2321" y="2315"/>
              <a:ext cx="288" cy="4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5" name="Rectangle 29"/>
            <p:cNvSpPr>
              <a:spLocks noChangeArrowheads="1"/>
            </p:cNvSpPr>
            <p:nvPr/>
          </p:nvSpPr>
          <p:spPr bwMode="auto">
            <a:xfrm>
              <a:off x="2392" y="2194"/>
              <a:ext cx="217" cy="46"/>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6" name="Rectangle 30"/>
            <p:cNvSpPr>
              <a:spLocks noChangeArrowheads="1"/>
            </p:cNvSpPr>
            <p:nvPr/>
          </p:nvSpPr>
          <p:spPr bwMode="auto">
            <a:xfrm>
              <a:off x="2446" y="2087"/>
              <a:ext cx="163" cy="4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7" name="Freeform 31"/>
            <p:cNvSpPr>
              <a:spLocks/>
            </p:cNvSpPr>
            <p:nvPr/>
          </p:nvSpPr>
          <p:spPr bwMode="auto">
            <a:xfrm>
              <a:off x="986" y="1868"/>
              <a:ext cx="1361" cy="1740"/>
            </a:xfrm>
            <a:custGeom>
              <a:avLst/>
              <a:gdLst>
                <a:gd name="T0" fmla="*/ 1319 w 1354"/>
                <a:gd name="T1" fmla="*/ 591 h 1740"/>
                <a:gd name="T2" fmla="*/ 1310 w 1354"/>
                <a:gd name="T3" fmla="*/ 526 h 1740"/>
                <a:gd name="T4" fmla="*/ 1259 w 1354"/>
                <a:gd name="T5" fmla="*/ 501 h 1740"/>
                <a:gd name="T6" fmla="*/ 1204 w 1354"/>
                <a:gd name="T7" fmla="*/ 485 h 1740"/>
                <a:gd name="T8" fmla="*/ 1114 w 1354"/>
                <a:gd name="T9" fmla="*/ 443 h 1740"/>
                <a:gd name="T10" fmla="*/ 1046 w 1354"/>
                <a:gd name="T11" fmla="*/ 407 h 1740"/>
                <a:gd name="T12" fmla="*/ 1029 w 1354"/>
                <a:gd name="T13" fmla="*/ 330 h 1740"/>
                <a:gd name="T14" fmla="*/ 1061 w 1354"/>
                <a:gd name="T15" fmla="*/ 193 h 1740"/>
                <a:gd name="T16" fmla="*/ 1036 w 1354"/>
                <a:gd name="T17" fmla="*/ 76 h 1740"/>
                <a:gd name="T18" fmla="*/ 990 w 1354"/>
                <a:gd name="T19" fmla="*/ 25 h 1740"/>
                <a:gd name="T20" fmla="*/ 876 w 1354"/>
                <a:gd name="T21" fmla="*/ 1 h 1740"/>
                <a:gd name="T22" fmla="*/ 757 w 1354"/>
                <a:gd name="T23" fmla="*/ 40 h 1740"/>
                <a:gd name="T24" fmla="*/ 675 w 1354"/>
                <a:gd name="T25" fmla="*/ 183 h 1740"/>
                <a:gd name="T26" fmla="*/ 720 w 1354"/>
                <a:gd name="T27" fmla="*/ 228 h 1740"/>
                <a:gd name="T28" fmla="*/ 688 w 1354"/>
                <a:gd name="T29" fmla="*/ 304 h 1740"/>
                <a:gd name="T30" fmla="*/ 727 w 1354"/>
                <a:gd name="T31" fmla="*/ 342 h 1740"/>
                <a:gd name="T32" fmla="*/ 690 w 1354"/>
                <a:gd name="T33" fmla="*/ 356 h 1740"/>
                <a:gd name="T34" fmla="*/ 603 w 1354"/>
                <a:gd name="T35" fmla="*/ 361 h 1740"/>
                <a:gd name="T36" fmla="*/ 578 w 1354"/>
                <a:gd name="T37" fmla="*/ 421 h 1740"/>
                <a:gd name="T38" fmla="*/ 551 w 1354"/>
                <a:gd name="T39" fmla="*/ 459 h 1740"/>
                <a:gd name="T40" fmla="*/ 521 w 1354"/>
                <a:gd name="T41" fmla="*/ 497 h 1740"/>
                <a:gd name="T42" fmla="*/ 461 w 1354"/>
                <a:gd name="T43" fmla="*/ 569 h 1740"/>
                <a:gd name="T44" fmla="*/ 389 w 1354"/>
                <a:gd name="T45" fmla="*/ 506 h 1740"/>
                <a:gd name="T46" fmla="*/ 334 w 1354"/>
                <a:gd name="T47" fmla="*/ 443 h 1740"/>
                <a:gd name="T48" fmla="*/ 308 w 1354"/>
                <a:gd name="T49" fmla="*/ 419 h 1740"/>
                <a:gd name="T50" fmla="*/ 294 w 1354"/>
                <a:gd name="T51" fmla="*/ 403 h 1740"/>
                <a:gd name="T52" fmla="*/ 274 w 1354"/>
                <a:gd name="T53" fmla="*/ 378 h 1740"/>
                <a:gd name="T54" fmla="*/ 235 w 1354"/>
                <a:gd name="T55" fmla="*/ 351 h 1740"/>
                <a:gd name="T56" fmla="*/ 145 w 1354"/>
                <a:gd name="T57" fmla="*/ 326 h 1740"/>
                <a:gd name="T58" fmla="*/ 106 w 1354"/>
                <a:gd name="T59" fmla="*/ 323 h 1740"/>
                <a:gd name="T60" fmla="*/ 48 w 1354"/>
                <a:gd name="T61" fmla="*/ 389 h 1740"/>
                <a:gd name="T62" fmla="*/ 47 w 1354"/>
                <a:gd name="T63" fmla="*/ 412 h 1740"/>
                <a:gd name="T64" fmla="*/ 18 w 1354"/>
                <a:gd name="T65" fmla="*/ 486 h 1740"/>
                <a:gd name="T66" fmla="*/ 85 w 1354"/>
                <a:gd name="T67" fmla="*/ 488 h 1740"/>
                <a:gd name="T68" fmla="*/ 102 w 1354"/>
                <a:gd name="T69" fmla="*/ 531 h 1740"/>
                <a:gd name="T70" fmla="*/ 136 w 1354"/>
                <a:gd name="T71" fmla="*/ 536 h 1740"/>
                <a:gd name="T72" fmla="*/ 155 w 1354"/>
                <a:gd name="T73" fmla="*/ 553 h 1740"/>
                <a:gd name="T74" fmla="*/ 178 w 1354"/>
                <a:gd name="T75" fmla="*/ 570 h 1740"/>
                <a:gd name="T76" fmla="*/ 256 w 1354"/>
                <a:gd name="T77" fmla="*/ 656 h 1740"/>
                <a:gd name="T78" fmla="*/ 380 w 1354"/>
                <a:gd name="T79" fmla="*/ 782 h 1740"/>
                <a:gd name="T80" fmla="*/ 467 w 1354"/>
                <a:gd name="T81" fmla="*/ 846 h 1740"/>
                <a:gd name="T82" fmla="*/ 582 w 1354"/>
                <a:gd name="T83" fmla="*/ 754 h 1740"/>
                <a:gd name="T84" fmla="*/ 656 w 1354"/>
                <a:gd name="T85" fmla="*/ 930 h 1740"/>
                <a:gd name="T86" fmla="*/ 678 w 1354"/>
                <a:gd name="T87" fmla="*/ 1331 h 1740"/>
                <a:gd name="T88" fmla="*/ 705 w 1354"/>
                <a:gd name="T89" fmla="*/ 1358 h 1740"/>
                <a:gd name="T90" fmla="*/ 705 w 1354"/>
                <a:gd name="T91" fmla="*/ 1738 h 1740"/>
                <a:gd name="T92" fmla="*/ 797 w 1354"/>
                <a:gd name="T93" fmla="*/ 1734 h 1740"/>
                <a:gd name="T94" fmla="*/ 926 w 1354"/>
                <a:gd name="T95" fmla="*/ 1728 h 1740"/>
                <a:gd name="T96" fmla="*/ 1121 w 1354"/>
                <a:gd name="T97" fmla="*/ 1714 h 1740"/>
                <a:gd name="T98" fmla="*/ 1245 w 1354"/>
                <a:gd name="T99" fmla="*/ 1697 h 1740"/>
                <a:gd name="T100" fmla="*/ 1280 w 1354"/>
                <a:gd name="T101" fmla="*/ 1681 h 1740"/>
                <a:gd name="T102" fmla="*/ 1277 w 1354"/>
                <a:gd name="T103" fmla="*/ 1509 h 1740"/>
                <a:gd name="T104" fmla="*/ 1292 w 1354"/>
                <a:gd name="T105" fmla="*/ 1324 h 1740"/>
                <a:gd name="T106" fmla="*/ 1303 w 1354"/>
                <a:gd name="T107" fmla="*/ 987 h 1740"/>
                <a:gd name="T108" fmla="*/ 1345 w 1354"/>
                <a:gd name="T109" fmla="*/ 926 h 1740"/>
                <a:gd name="T110" fmla="*/ 1343 w 1354"/>
                <a:gd name="T111" fmla="*/ 841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4" h="1740">
                  <a:moveTo>
                    <a:pt x="1331" y="814"/>
                  </a:moveTo>
                  <a:lnTo>
                    <a:pt x="1328" y="780"/>
                  </a:lnTo>
                  <a:lnTo>
                    <a:pt x="1326" y="719"/>
                  </a:lnTo>
                  <a:lnTo>
                    <a:pt x="1322" y="648"/>
                  </a:lnTo>
                  <a:lnTo>
                    <a:pt x="1319" y="591"/>
                  </a:lnTo>
                  <a:lnTo>
                    <a:pt x="1323" y="583"/>
                  </a:lnTo>
                  <a:lnTo>
                    <a:pt x="1326" y="570"/>
                  </a:lnTo>
                  <a:lnTo>
                    <a:pt x="1324" y="553"/>
                  </a:lnTo>
                  <a:lnTo>
                    <a:pt x="1316" y="533"/>
                  </a:lnTo>
                  <a:lnTo>
                    <a:pt x="1310" y="526"/>
                  </a:lnTo>
                  <a:lnTo>
                    <a:pt x="1302" y="519"/>
                  </a:lnTo>
                  <a:lnTo>
                    <a:pt x="1293" y="514"/>
                  </a:lnTo>
                  <a:lnTo>
                    <a:pt x="1283" y="509"/>
                  </a:lnTo>
                  <a:lnTo>
                    <a:pt x="1271" y="505"/>
                  </a:lnTo>
                  <a:lnTo>
                    <a:pt x="1259" y="501"/>
                  </a:lnTo>
                  <a:lnTo>
                    <a:pt x="1246" y="497"/>
                  </a:lnTo>
                  <a:lnTo>
                    <a:pt x="1234" y="494"/>
                  </a:lnTo>
                  <a:lnTo>
                    <a:pt x="1224" y="492"/>
                  </a:lnTo>
                  <a:lnTo>
                    <a:pt x="1213" y="488"/>
                  </a:lnTo>
                  <a:lnTo>
                    <a:pt x="1204" y="485"/>
                  </a:lnTo>
                  <a:lnTo>
                    <a:pt x="1198" y="483"/>
                  </a:lnTo>
                  <a:lnTo>
                    <a:pt x="1183" y="476"/>
                  </a:lnTo>
                  <a:lnTo>
                    <a:pt x="1164" y="467"/>
                  </a:lnTo>
                  <a:lnTo>
                    <a:pt x="1140" y="455"/>
                  </a:lnTo>
                  <a:lnTo>
                    <a:pt x="1114" y="443"/>
                  </a:lnTo>
                  <a:lnTo>
                    <a:pt x="1091" y="432"/>
                  </a:lnTo>
                  <a:lnTo>
                    <a:pt x="1070" y="423"/>
                  </a:lnTo>
                  <a:lnTo>
                    <a:pt x="1056" y="415"/>
                  </a:lnTo>
                  <a:lnTo>
                    <a:pt x="1050" y="412"/>
                  </a:lnTo>
                  <a:lnTo>
                    <a:pt x="1046" y="407"/>
                  </a:lnTo>
                  <a:lnTo>
                    <a:pt x="1037" y="395"/>
                  </a:lnTo>
                  <a:lnTo>
                    <a:pt x="1027" y="382"/>
                  </a:lnTo>
                  <a:lnTo>
                    <a:pt x="1019" y="373"/>
                  </a:lnTo>
                  <a:lnTo>
                    <a:pt x="1024" y="353"/>
                  </a:lnTo>
                  <a:lnTo>
                    <a:pt x="1029" y="330"/>
                  </a:lnTo>
                  <a:lnTo>
                    <a:pt x="1036" y="303"/>
                  </a:lnTo>
                  <a:lnTo>
                    <a:pt x="1044" y="274"/>
                  </a:lnTo>
                  <a:lnTo>
                    <a:pt x="1050" y="245"/>
                  </a:lnTo>
                  <a:lnTo>
                    <a:pt x="1056" y="218"/>
                  </a:lnTo>
                  <a:lnTo>
                    <a:pt x="1061" y="193"/>
                  </a:lnTo>
                  <a:lnTo>
                    <a:pt x="1065" y="171"/>
                  </a:lnTo>
                  <a:lnTo>
                    <a:pt x="1067" y="138"/>
                  </a:lnTo>
                  <a:lnTo>
                    <a:pt x="1063" y="115"/>
                  </a:lnTo>
                  <a:lnTo>
                    <a:pt x="1053" y="95"/>
                  </a:lnTo>
                  <a:lnTo>
                    <a:pt x="1036" y="76"/>
                  </a:lnTo>
                  <a:lnTo>
                    <a:pt x="1029" y="69"/>
                  </a:lnTo>
                  <a:lnTo>
                    <a:pt x="1022" y="61"/>
                  </a:lnTo>
                  <a:lnTo>
                    <a:pt x="1015" y="54"/>
                  </a:lnTo>
                  <a:lnTo>
                    <a:pt x="1007" y="43"/>
                  </a:lnTo>
                  <a:lnTo>
                    <a:pt x="990" y="25"/>
                  </a:lnTo>
                  <a:lnTo>
                    <a:pt x="971" y="13"/>
                  </a:lnTo>
                  <a:lnTo>
                    <a:pt x="949" y="5"/>
                  </a:lnTo>
                  <a:lnTo>
                    <a:pt x="925" y="1"/>
                  </a:lnTo>
                  <a:lnTo>
                    <a:pt x="900" y="0"/>
                  </a:lnTo>
                  <a:lnTo>
                    <a:pt x="876" y="1"/>
                  </a:lnTo>
                  <a:lnTo>
                    <a:pt x="851" y="4"/>
                  </a:lnTo>
                  <a:lnTo>
                    <a:pt x="827" y="7"/>
                  </a:lnTo>
                  <a:lnTo>
                    <a:pt x="806" y="9"/>
                  </a:lnTo>
                  <a:lnTo>
                    <a:pt x="782" y="18"/>
                  </a:lnTo>
                  <a:lnTo>
                    <a:pt x="757" y="40"/>
                  </a:lnTo>
                  <a:lnTo>
                    <a:pt x="735" y="69"/>
                  </a:lnTo>
                  <a:lnTo>
                    <a:pt x="714" y="102"/>
                  </a:lnTo>
                  <a:lnTo>
                    <a:pt x="697" y="134"/>
                  </a:lnTo>
                  <a:lnTo>
                    <a:pt x="684" y="163"/>
                  </a:lnTo>
                  <a:lnTo>
                    <a:pt x="675" y="183"/>
                  </a:lnTo>
                  <a:lnTo>
                    <a:pt x="672" y="190"/>
                  </a:lnTo>
                  <a:lnTo>
                    <a:pt x="709" y="180"/>
                  </a:lnTo>
                  <a:lnTo>
                    <a:pt x="711" y="205"/>
                  </a:lnTo>
                  <a:lnTo>
                    <a:pt x="716" y="219"/>
                  </a:lnTo>
                  <a:lnTo>
                    <a:pt x="720" y="228"/>
                  </a:lnTo>
                  <a:lnTo>
                    <a:pt x="723" y="231"/>
                  </a:lnTo>
                  <a:lnTo>
                    <a:pt x="716" y="243"/>
                  </a:lnTo>
                  <a:lnTo>
                    <a:pt x="705" y="265"/>
                  </a:lnTo>
                  <a:lnTo>
                    <a:pt x="693" y="288"/>
                  </a:lnTo>
                  <a:lnTo>
                    <a:pt x="688" y="304"/>
                  </a:lnTo>
                  <a:lnTo>
                    <a:pt x="688" y="308"/>
                  </a:lnTo>
                  <a:lnTo>
                    <a:pt x="693" y="314"/>
                  </a:lnTo>
                  <a:lnTo>
                    <a:pt x="703" y="323"/>
                  </a:lnTo>
                  <a:lnTo>
                    <a:pt x="725" y="336"/>
                  </a:lnTo>
                  <a:lnTo>
                    <a:pt x="727" y="342"/>
                  </a:lnTo>
                  <a:lnTo>
                    <a:pt x="728" y="347"/>
                  </a:lnTo>
                  <a:lnTo>
                    <a:pt x="729" y="352"/>
                  </a:lnTo>
                  <a:lnTo>
                    <a:pt x="731" y="356"/>
                  </a:lnTo>
                  <a:lnTo>
                    <a:pt x="711" y="356"/>
                  </a:lnTo>
                  <a:lnTo>
                    <a:pt x="690" y="356"/>
                  </a:lnTo>
                  <a:lnTo>
                    <a:pt x="669" y="356"/>
                  </a:lnTo>
                  <a:lnTo>
                    <a:pt x="648" y="356"/>
                  </a:lnTo>
                  <a:lnTo>
                    <a:pt x="630" y="357"/>
                  </a:lnTo>
                  <a:lnTo>
                    <a:pt x="615" y="359"/>
                  </a:lnTo>
                  <a:lnTo>
                    <a:pt x="603" y="361"/>
                  </a:lnTo>
                  <a:lnTo>
                    <a:pt x="595" y="365"/>
                  </a:lnTo>
                  <a:lnTo>
                    <a:pt x="585" y="377"/>
                  </a:lnTo>
                  <a:lnTo>
                    <a:pt x="581" y="393"/>
                  </a:lnTo>
                  <a:lnTo>
                    <a:pt x="578" y="408"/>
                  </a:lnTo>
                  <a:lnTo>
                    <a:pt x="578" y="421"/>
                  </a:lnTo>
                  <a:lnTo>
                    <a:pt x="574" y="426"/>
                  </a:lnTo>
                  <a:lnTo>
                    <a:pt x="569" y="433"/>
                  </a:lnTo>
                  <a:lnTo>
                    <a:pt x="564" y="441"/>
                  </a:lnTo>
                  <a:lnTo>
                    <a:pt x="557" y="450"/>
                  </a:lnTo>
                  <a:lnTo>
                    <a:pt x="551" y="459"/>
                  </a:lnTo>
                  <a:lnTo>
                    <a:pt x="544" y="467"/>
                  </a:lnTo>
                  <a:lnTo>
                    <a:pt x="539" y="475"/>
                  </a:lnTo>
                  <a:lnTo>
                    <a:pt x="534" y="481"/>
                  </a:lnTo>
                  <a:lnTo>
                    <a:pt x="528" y="488"/>
                  </a:lnTo>
                  <a:lnTo>
                    <a:pt x="521" y="497"/>
                  </a:lnTo>
                  <a:lnTo>
                    <a:pt x="510" y="510"/>
                  </a:lnTo>
                  <a:lnTo>
                    <a:pt x="498" y="524"/>
                  </a:lnTo>
                  <a:lnTo>
                    <a:pt x="485" y="539"/>
                  </a:lnTo>
                  <a:lnTo>
                    <a:pt x="474" y="554"/>
                  </a:lnTo>
                  <a:lnTo>
                    <a:pt x="461" y="569"/>
                  </a:lnTo>
                  <a:lnTo>
                    <a:pt x="450" y="582"/>
                  </a:lnTo>
                  <a:lnTo>
                    <a:pt x="437" y="565"/>
                  </a:lnTo>
                  <a:lnTo>
                    <a:pt x="423" y="546"/>
                  </a:lnTo>
                  <a:lnTo>
                    <a:pt x="406" y="526"/>
                  </a:lnTo>
                  <a:lnTo>
                    <a:pt x="389" y="506"/>
                  </a:lnTo>
                  <a:lnTo>
                    <a:pt x="372" y="486"/>
                  </a:lnTo>
                  <a:lnTo>
                    <a:pt x="356" y="468"/>
                  </a:lnTo>
                  <a:lnTo>
                    <a:pt x="343" y="454"/>
                  </a:lnTo>
                  <a:lnTo>
                    <a:pt x="334" y="443"/>
                  </a:lnTo>
                  <a:lnTo>
                    <a:pt x="334" y="443"/>
                  </a:lnTo>
                  <a:lnTo>
                    <a:pt x="331" y="440"/>
                  </a:lnTo>
                  <a:lnTo>
                    <a:pt x="326" y="436"/>
                  </a:lnTo>
                  <a:lnTo>
                    <a:pt x="321" y="430"/>
                  </a:lnTo>
                  <a:lnTo>
                    <a:pt x="314" y="424"/>
                  </a:lnTo>
                  <a:lnTo>
                    <a:pt x="308" y="419"/>
                  </a:lnTo>
                  <a:lnTo>
                    <a:pt x="303" y="413"/>
                  </a:lnTo>
                  <a:lnTo>
                    <a:pt x="298" y="410"/>
                  </a:lnTo>
                  <a:lnTo>
                    <a:pt x="295" y="408"/>
                  </a:lnTo>
                  <a:lnTo>
                    <a:pt x="294" y="406"/>
                  </a:lnTo>
                  <a:lnTo>
                    <a:pt x="294" y="403"/>
                  </a:lnTo>
                  <a:lnTo>
                    <a:pt x="292" y="402"/>
                  </a:lnTo>
                  <a:lnTo>
                    <a:pt x="291" y="399"/>
                  </a:lnTo>
                  <a:lnTo>
                    <a:pt x="286" y="391"/>
                  </a:lnTo>
                  <a:lnTo>
                    <a:pt x="281" y="385"/>
                  </a:lnTo>
                  <a:lnTo>
                    <a:pt x="274" y="378"/>
                  </a:lnTo>
                  <a:lnTo>
                    <a:pt x="266" y="372"/>
                  </a:lnTo>
                  <a:lnTo>
                    <a:pt x="258" y="366"/>
                  </a:lnTo>
                  <a:lnTo>
                    <a:pt x="251" y="360"/>
                  </a:lnTo>
                  <a:lnTo>
                    <a:pt x="243" y="356"/>
                  </a:lnTo>
                  <a:lnTo>
                    <a:pt x="235" y="351"/>
                  </a:lnTo>
                  <a:lnTo>
                    <a:pt x="266" y="326"/>
                  </a:lnTo>
                  <a:lnTo>
                    <a:pt x="213" y="276"/>
                  </a:lnTo>
                  <a:lnTo>
                    <a:pt x="155" y="331"/>
                  </a:lnTo>
                  <a:lnTo>
                    <a:pt x="150" y="329"/>
                  </a:lnTo>
                  <a:lnTo>
                    <a:pt x="145" y="326"/>
                  </a:lnTo>
                  <a:lnTo>
                    <a:pt x="137" y="323"/>
                  </a:lnTo>
                  <a:lnTo>
                    <a:pt x="129" y="321"/>
                  </a:lnTo>
                  <a:lnTo>
                    <a:pt x="121" y="321"/>
                  </a:lnTo>
                  <a:lnTo>
                    <a:pt x="114" y="321"/>
                  </a:lnTo>
                  <a:lnTo>
                    <a:pt x="106" y="323"/>
                  </a:lnTo>
                  <a:lnTo>
                    <a:pt x="99" y="327"/>
                  </a:lnTo>
                  <a:lnTo>
                    <a:pt x="80" y="348"/>
                  </a:lnTo>
                  <a:lnTo>
                    <a:pt x="64" y="365"/>
                  </a:lnTo>
                  <a:lnTo>
                    <a:pt x="55" y="378"/>
                  </a:lnTo>
                  <a:lnTo>
                    <a:pt x="48" y="389"/>
                  </a:lnTo>
                  <a:lnTo>
                    <a:pt x="44" y="395"/>
                  </a:lnTo>
                  <a:lnTo>
                    <a:pt x="44" y="400"/>
                  </a:lnTo>
                  <a:lnTo>
                    <a:pt x="44" y="404"/>
                  </a:lnTo>
                  <a:lnTo>
                    <a:pt x="44" y="407"/>
                  </a:lnTo>
                  <a:lnTo>
                    <a:pt x="47" y="412"/>
                  </a:lnTo>
                  <a:lnTo>
                    <a:pt x="51" y="417"/>
                  </a:lnTo>
                  <a:lnTo>
                    <a:pt x="55" y="421"/>
                  </a:lnTo>
                  <a:lnTo>
                    <a:pt x="59" y="424"/>
                  </a:lnTo>
                  <a:lnTo>
                    <a:pt x="41" y="442"/>
                  </a:lnTo>
                  <a:lnTo>
                    <a:pt x="18" y="486"/>
                  </a:lnTo>
                  <a:lnTo>
                    <a:pt x="0" y="503"/>
                  </a:lnTo>
                  <a:lnTo>
                    <a:pt x="16" y="519"/>
                  </a:lnTo>
                  <a:lnTo>
                    <a:pt x="33" y="503"/>
                  </a:lnTo>
                  <a:lnTo>
                    <a:pt x="82" y="490"/>
                  </a:lnTo>
                  <a:lnTo>
                    <a:pt x="85" y="488"/>
                  </a:lnTo>
                  <a:lnTo>
                    <a:pt x="85" y="488"/>
                  </a:lnTo>
                  <a:lnTo>
                    <a:pt x="86" y="501"/>
                  </a:lnTo>
                  <a:lnTo>
                    <a:pt x="90" y="514"/>
                  </a:lnTo>
                  <a:lnTo>
                    <a:pt x="94" y="524"/>
                  </a:lnTo>
                  <a:lnTo>
                    <a:pt x="102" y="531"/>
                  </a:lnTo>
                  <a:lnTo>
                    <a:pt x="110" y="533"/>
                  </a:lnTo>
                  <a:lnTo>
                    <a:pt x="119" y="535"/>
                  </a:lnTo>
                  <a:lnTo>
                    <a:pt x="128" y="535"/>
                  </a:lnTo>
                  <a:lnTo>
                    <a:pt x="137" y="535"/>
                  </a:lnTo>
                  <a:lnTo>
                    <a:pt x="136" y="536"/>
                  </a:lnTo>
                  <a:lnTo>
                    <a:pt x="137" y="537"/>
                  </a:lnTo>
                  <a:lnTo>
                    <a:pt x="140" y="540"/>
                  </a:lnTo>
                  <a:lnTo>
                    <a:pt x="144" y="544"/>
                  </a:lnTo>
                  <a:lnTo>
                    <a:pt x="149" y="548"/>
                  </a:lnTo>
                  <a:lnTo>
                    <a:pt x="155" y="553"/>
                  </a:lnTo>
                  <a:lnTo>
                    <a:pt x="162" y="558"/>
                  </a:lnTo>
                  <a:lnTo>
                    <a:pt x="170" y="562"/>
                  </a:lnTo>
                  <a:lnTo>
                    <a:pt x="179" y="567"/>
                  </a:lnTo>
                  <a:lnTo>
                    <a:pt x="175" y="567"/>
                  </a:lnTo>
                  <a:lnTo>
                    <a:pt x="178" y="570"/>
                  </a:lnTo>
                  <a:lnTo>
                    <a:pt x="185" y="579"/>
                  </a:lnTo>
                  <a:lnTo>
                    <a:pt x="198" y="593"/>
                  </a:lnTo>
                  <a:lnTo>
                    <a:pt x="214" y="612"/>
                  </a:lnTo>
                  <a:lnTo>
                    <a:pt x="234" y="633"/>
                  </a:lnTo>
                  <a:lnTo>
                    <a:pt x="256" y="656"/>
                  </a:lnTo>
                  <a:lnTo>
                    <a:pt x="279" y="681"/>
                  </a:lnTo>
                  <a:lnTo>
                    <a:pt x="304" y="707"/>
                  </a:lnTo>
                  <a:lnTo>
                    <a:pt x="330" y="733"/>
                  </a:lnTo>
                  <a:lnTo>
                    <a:pt x="355" y="759"/>
                  </a:lnTo>
                  <a:lnTo>
                    <a:pt x="380" y="782"/>
                  </a:lnTo>
                  <a:lnTo>
                    <a:pt x="403" y="803"/>
                  </a:lnTo>
                  <a:lnTo>
                    <a:pt x="424" y="822"/>
                  </a:lnTo>
                  <a:lnTo>
                    <a:pt x="442" y="835"/>
                  </a:lnTo>
                  <a:lnTo>
                    <a:pt x="457" y="844"/>
                  </a:lnTo>
                  <a:lnTo>
                    <a:pt x="467" y="846"/>
                  </a:lnTo>
                  <a:lnTo>
                    <a:pt x="484" y="841"/>
                  </a:lnTo>
                  <a:lnTo>
                    <a:pt x="505" y="827"/>
                  </a:lnTo>
                  <a:lnTo>
                    <a:pt x="530" y="806"/>
                  </a:lnTo>
                  <a:lnTo>
                    <a:pt x="556" y="781"/>
                  </a:lnTo>
                  <a:lnTo>
                    <a:pt x="582" y="754"/>
                  </a:lnTo>
                  <a:lnTo>
                    <a:pt x="608" y="725"/>
                  </a:lnTo>
                  <a:lnTo>
                    <a:pt x="632" y="698"/>
                  </a:lnTo>
                  <a:lnTo>
                    <a:pt x="651" y="674"/>
                  </a:lnTo>
                  <a:lnTo>
                    <a:pt x="652" y="803"/>
                  </a:lnTo>
                  <a:lnTo>
                    <a:pt x="656" y="930"/>
                  </a:lnTo>
                  <a:lnTo>
                    <a:pt x="663" y="1051"/>
                  </a:lnTo>
                  <a:lnTo>
                    <a:pt x="669" y="1161"/>
                  </a:lnTo>
                  <a:lnTo>
                    <a:pt x="673" y="1226"/>
                  </a:lnTo>
                  <a:lnTo>
                    <a:pt x="676" y="1286"/>
                  </a:lnTo>
                  <a:lnTo>
                    <a:pt x="678" y="1331"/>
                  </a:lnTo>
                  <a:lnTo>
                    <a:pt x="678" y="1348"/>
                  </a:lnTo>
                  <a:lnTo>
                    <a:pt x="680" y="1350"/>
                  </a:lnTo>
                  <a:lnTo>
                    <a:pt x="685" y="1352"/>
                  </a:lnTo>
                  <a:lnTo>
                    <a:pt x="693" y="1355"/>
                  </a:lnTo>
                  <a:lnTo>
                    <a:pt x="705" y="1358"/>
                  </a:lnTo>
                  <a:lnTo>
                    <a:pt x="677" y="1740"/>
                  </a:lnTo>
                  <a:lnTo>
                    <a:pt x="678" y="1740"/>
                  </a:lnTo>
                  <a:lnTo>
                    <a:pt x="684" y="1740"/>
                  </a:lnTo>
                  <a:lnTo>
                    <a:pt x="693" y="1740"/>
                  </a:lnTo>
                  <a:lnTo>
                    <a:pt x="705" y="1738"/>
                  </a:lnTo>
                  <a:lnTo>
                    <a:pt x="719" y="1738"/>
                  </a:lnTo>
                  <a:lnTo>
                    <a:pt x="735" y="1737"/>
                  </a:lnTo>
                  <a:lnTo>
                    <a:pt x="754" y="1737"/>
                  </a:lnTo>
                  <a:lnTo>
                    <a:pt x="775" y="1736"/>
                  </a:lnTo>
                  <a:lnTo>
                    <a:pt x="797" y="1734"/>
                  </a:lnTo>
                  <a:lnTo>
                    <a:pt x="821" y="1733"/>
                  </a:lnTo>
                  <a:lnTo>
                    <a:pt x="847" y="1732"/>
                  </a:lnTo>
                  <a:lnTo>
                    <a:pt x="873" y="1731"/>
                  </a:lnTo>
                  <a:lnTo>
                    <a:pt x="899" y="1729"/>
                  </a:lnTo>
                  <a:lnTo>
                    <a:pt x="926" y="1728"/>
                  </a:lnTo>
                  <a:lnTo>
                    <a:pt x="954" y="1725"/>
                  </a:lnTo>
                  <a:lnTo>
                    <a:pt x="981" y="1724"/>
                  </a:lnTo>
                  <a:lnTo>
                    <a:pt x="1035" y="1720"/>
                  </a:lnTo>
                  <a:lnTo>
                    <a:pt x="1080" y="1717"/>
                  </a:lnTo>
                  <a:lnTo>
                    <a:pt x="1121" y="1714"/>
                  </a:lnTo>
                  <a:lnTo>
                    <a:pt x="1156" y="1710"/>
                  </a:lnTo>
                  <a:lnTo>
                    <a:pt x="1185" y="1707"/>
                  </a:lnTo>
                  <a:lnTo>
                    <a:pt x="1209" y="1703"/>
                  </a:lnTo>
                  <a:lnTo>
                    <a:pt x="1229" y="1699"/>
                  </a:lnTo>
                  <a:lnTo>
                    <a:pt x="1245" y="1697"/>
                  </a:lnTo>
                  <a:lnTo>
                    <a:pt x="1258" y="1693"/>
                  </a:lnTo>
                  <a:lnTo>
                    <a:pt x="1267" y="1690"/>
                  </a:lnTo>
                  <a:lnTo>
                    <a:pt x="1273" y="1686"/>
                  </a:lnTo>
                  <a:lnTo>
                    <a:pt x="1277" y="1684"/>
                  </a:lnTo>
                  <a:lnTo>
                    <a:pt x="1280" y="1681"/>
                  </a:lnTo>
                  <a:lnTo>
                    <a:pt x="1283" y="1677"/>
                  </a:lnTo>
                  <a:lnTo>
                    <a:pt x="1283" y="1674"/>
                  </a:lnTo>
                  <a:lnTo>
                    <a:pt x="1283" y="1672"/>
                  </a:lnTo>
                  <a:lnTo>
                    <a:pt x="1281" y="1612"/>
                  </a:lnTo>
                  <a:lnTo>
                    <a:pt x="1277" y="1509"/>
                  </a:lnTo>
                  <a:lnTo>
                    <a:pt x="1275" y="1401"/>
                  </a:lnTo>
                  <a:lnTo>
                    <a:pt x="1272" y="1326"/>
                  </a:lnTo>
                  <a:lnTo>
                    <a:pt x="1277" y="1325"/>
                  </a:lnTo>
                  <a:lnTo>
                    <a:pt x="1285" y="1325"/>
                  </a:lnTo>
                  <a:lnTo>
                    <a:pt x="1292" y="1324"/>
                  </a:lnTo>
                  <a:lnTo>
                    <a:pt x="1294" y="1324"/>
                  </a:lnTo>
                  <a:lnTo>
                    <a:pt x="1286" y="1013"/>
                  </a:lnTo>
                  <a:lnTo>
                    <a:pt x="1289" y="1009"/>
                  </a:lnTo>
                  <a:lnTo>
                    <a:pt x="1294" y="1000"/>
                  </a:lnTo>
                  <a:lnTo>
                    <a:pt x="1303" y="987"/>
                  </a:lnTo>
                  <a:lnTo>
                    <a:pt x="1314" y="972"/>
                  </a:lnTo>
                  <a:lnTo>
                    <a:pt x="1324" y="956"/>
                  </a:lnTo>
                  <a:lnTo>
                    <a:pt x="1333" y="942"/>
                  </a:lnTo>
                  <a:lnTo>
                    <a:pt x="1341" y="931"/>
                  </a:lnTo>
                  <a:lnTo>
                    <a:pt x="1345" y="926"/>
                  </a:lnTo>
                  <a:lnTo>
                    <a:pt x="1352" y="912"/>
                  </a:lnTo>
                  <a:lnTo>
                    <a:pt x="1354" y="895"/>
                  </a:lnTo>
                  <a:lnTo>
                    <a:pt x="1352" y="876"/>
                  </a:lnTo>
                  <a:lnTo>
                    <a:pt x="1348" y="858"/>
                  </a:lnTo>
                  <a:lnTo>
                    <a:pt x="1343" y="841"/>
                  </a:lnTo>
                  <a:lnTo>
                    <a:pt x="1337" y="827"/>
                  </a:lnTo>
                  <a:lnTo>
                    <a:pt x="1332" y="818"/>
                  </a:lnTo>
                  <a:lnTo>
                    <a:pt x="1331" y="8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8" name="Freeform 32"/>
            <p:cNvSpPr>
              <a:spLocks/>
            </p:cNvSpPr>
            <p:nvPr/>
          </p:nvSpPr>
          <p:spPr bwMode="auto">
            <a:xfrm>
              <a:off x="1601" y="2349"/>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29" name="Freeform 33"/>
            <p:cNvSpPr>
              <a:spLocks/>
            </p:cNvSpPr>
            <p:nvPr/>
          </p:nvSpPr>
          <p:spPr bwMode="auto">
            <a:xfrm>
              <a:off x="1934" y="2268"/>
              <a:ext cx="96" cy="262"/>
            </a:xfrm>
            <a:custGeom>
              <a:avLst/>
              <a:gdLst>
                <a:gd name="T0" fmla="*/ 90 w 96"/>
                <a:gd name="T1" fmla="*/ 216 h 262"/>
                <a:gd name="T2" fmla="*/ 88 w 96"/>
                <a:gd name="T3" fmla="*/ 219 h 262"/>
                <a:gd name="T4" fmla="*/ 83 w 96"/>
                <a:gd name="T5" fmla="*/ 223 h 262"/>
                <a:gd name="T6" fmla="*/ 76 w 96"/>
                <a:gd name="T7" fmla="*/ 229 h 262"/>
                <a:gd name="T8" fmla="*/ 68 w 96"/>
                <a:gd name="T9" fmla="*/ 235 h 262"/>
                <a:gd name="T10" fmla="*/ 60 w 96"/>
                <a:gd name="T11" fmla="*/ 242 h 262"/>
                <a:gd name="T12" fmla="*/ 50 w 96"/>
                <a:gd name="T13" fmla="*/ 248 h 262"/>
                <a:gd name="T14" fmla="*/ 41 w 96"/>
                <a:gd name="T15" fmla="*/ 256 h 262"/>
                <a:gd name="T16" fmla="*/ 32 w 96"/>
                <a:gd name="T17" fmla="*/ 262 h 262"/>
                <a:gd name="T18" fmla="*/ 25 w 96"/>
                <a:gd name="T19" fmla="*/ 256 h 262"/>
                <a:gd name="T20" fmla="*/ 17 w 96"/>
                <a:gd name="T21" fmla="*/ 248 h 262"/>
                <a:gd name="T22" fmla="*/ 9 w 96"/>
                <a:gd name="T23" fmla="*/ 240 h 262"/>
                <a:gd name="T24" fmla="*/ 0 w 96"/>
                <a:gd name="T25" fmla="*/ 233 h 262"/>
                <a:gd name="T26" fmla="*/ 12 w 96"/>
                <a:gd name="T27" fmla="*/ 189 h 262"/>
                <a:gd name="T28" fmla="*/ 24 w 96"/>
                <a:gd name="T29" fmla="*/ 149 h 262"/>
                <a:gd name="T30" fmla="*/ 36 w 96"/>
                <a:gd name="T31" fmla="*/ 110 h 262"/>
                <a:gd name="T32" fmla="*/ 46 w 96"/>
                <a:gd name="T33" fmla="*/ 75 h 262"/>
                <a:gd name="T34" fmla="*/ 54 w 96"/>
                <a:gd name="T35" fmla="*/ 45 h 262"/>
                <a:gd name="T36" fmla="*/ 62 w 96"/>
                <a:gd name="T37" fmla="*/ 21 h 262"/>
                <a:gd name="T38" fmla="*/ 66 w 96"/>
                <a:gd name="T39" fmla="*/ 7 h 262"/>
                <a:gd name="T40" fmla="*/ 68 w 96"/>
                <a:gd name="T41" fmla="*/ 0 h 262"/>
                <a:gd name="T42" fmla="*/ 77 w 96"/>
                <a:gd name="T43" fmla="*/ 13 h 262"/>
                <a:gd name="T44" fmla="*/ 85 w 96"/>
                <a:gd name="T45" fmla="*/ 24 h 262"/>
                <a:gd name="T46" fmla="*/ 92 w 96"/>
                <a:gd name="T47" fmla="*/ 33 h 262"/>
                <a:gd name="T48" fmla="*/ 94 w 96"/>
                <a:gd name="T49" fmla="*/ 38 h 262"/>
                <a:gd name="T50" fmla="*/ 96 w 96"/>
                <a:gd name="T51" fmla="*/ 69 h 262"/>
                <a:gd name="T52" fmla="*/ 94 w 96"/>
                <a:gd name="T53" fmla="*/ 126 h 262"/>
                <a:gd name="T54" fmla="*/ 92 w 96"/>
                <a:gd name="T55" fmla="*/ 183 h 262"/>
                <a:gd name="T56" fmla="*/ 90 w 96"/>
                <a:gd name="T57" fmla="*/ 21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262">
                  <a:moveTo>
                    <a:pt x="90" y="216"/>
                  </a:moveTo>
                  <a:lnTo>
                    <a:pt x="88" y="219"/>
                  </a:lnTo>
                  <a:lnTo>
                    <a:pt x="83" y="223"/>
                  </a:lnTo>
                  <a:lnTo>
                    <a:pt x="76" y="229"/>
                  </a:lnTo>
                  <a:lnTo>
                    <a:pt x="68" y="235"/>
                  </a:lnTo>
                  <a:lnTo>
                    <a:pt x="60" y="242"/>
                  </a:lnTo>
                  <a:lnTo>
                    <a:pt x="50" y="248"/>
                  </a:lnTo>
                  <a:lnTo>
                    <a:pt x="41" y="256"/>
                  </a:lnTo>
                  <a:lnTo>
                    <a:pt x="32" y="262"/>
                  </a:lnTo>
                  <a:lnTo>
                    <a:pt x="25" y="256"/>
                  </a:lnTo>
                  <a:lnTo>
                    <a:pt x="17" y="248"/>
                  </a:lnTo>
                  <a:lnTo>
                    <a:pt x="9" y="240"/>
                  </a:lnTo>
                  <a:lnTo>
                    <a:pt x="0" y="233"/>
                  </a:lnTo>
                  <a:lnTo>
                    <a:pt x="12" y="189"/>
                  </a:lnTo>
                  <a:lnTo>
                    <a:pt x="24" y="149"/>
                  </a:lnTo>
                  <a:lnTo>
                    <a:pt x="36" y="110"/>
                  </a:lnTo>
                  <a:lnTo>
                    <a:pt x="46" y="75"/>
                  </a:lnTo>
                  <a:lnTo>
                    <a:pt x="54" y="45"/>
                  </a:lnTo>
                  <a:lnTo>
                    <a:pt x="62" y="21"/>
                  </a:lnTo>
                  <a:lnTo>
                    <a:pt x="66" y="7"/>
                  </a:lnTo>
                  <a:lnTo>
                    <a:pt x="68" y="0"/>
                  </a:lnTo>
                  <a:lnTo>
                    <a:pt x="77" y="13"/>
                  </a:lnTo>
                  <a:lnTo>
                    <a:pt x="85" y="24"/>
                  </a:lnTo>
                  <a:lnTo>
                    <a:pt x="92" y="33"/>
                  </a:lnTo>
                  <a:lnTo>
                    <a:pt x="94" y="38"/>
                  </a:lnTo>
                  <a:lnTo>
                    <a:pt x="96" y="69"/>
                  </a:lnTo>
                  <a:lnTo>
                    <a:pt x="94" y="126"/>
                  </a:lnTo>
                  <a:lnTo>
                    <a:pt x="92" y="183"/>
                  </a:lnTo>
                  <a:lnTo>
                    <a:pt x="90" y="216"/>
                  </a:lnTo>
                  <a:close/>
                </a:path>
              </a:pathLst>
            </a:custGeom>
            <a:solidFill>
              <a:srgbClr val="684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0" name="Freeform 34"/>
            <p:cNvSpPr>
              <a:spLocks/>
            </p:cNvSpPr>
            <p:nvPr/>
          </p:nvSpPr>
          <p:spPr bwMode="auto">
            <a:xfrm>
              <a:off x="1874" y="2705"/>
              <a:ext cx="251" cy="324"/>
            </a:xfrm>
            <a:custGeom>
              <a:avLst/>
              <a:gdLst>
                <a:gd name="T0" fmla="*/ 20 w 250"/>
                <a:gd name="T1" fmla="*/ 47 h 324"/>
                <a:gd name="T2" fmla="*/ 38 w 250"/>
                <a:gd name="T3" fmla="*/ 39 h 324"/>
                <a:gd name="T4" fmla="*/ 66 w 250"/>
                <a:gd name="T5" fmla="*/ 32 h 324"/>
                <a:gd name="T6" fmla="*/ 101 w 250"/>
                <a:gd name="T7" fmla="*/ 24 h 324"/>
                <a:gd name="T8" fmla="*/ 139 w 250"/>
                <a:gd name="T9" fmla="*/ 16 h 324"/>
                <a:gd name="T10" fmla="*/ 176 w 250"/>
                <a:gd name="T11" fmla="*/ 9 h 324"/>
                <a:gd name="T12" fmla="*/ 210 w 250"/>
                <a:gd name="T13" fmla="*/ 4 h 324"/>
                <a:gd name="T14" fmla="*/ 239 w 250"/>
                <a:gd name="T15" fmla="*/ 2 h 324"/>
                <a:gd name="T16" fmla="*/ 243 w 250"/>
                <a:gd name="T17" fmla="*/ 28 h 324"/>
                <a:gd name="T18" fmla="*/ 234 w 250"/>
                <a:gd name="T19" fmla="*/ 85 h 324"/>
                <a:gd name="T20" fmla="*/ 218 w 250"/>
                <a:gd name="T21" fmla="*/ 114 h 324"/>
                <a:gd name="T22" fmla="*/ 209 w 250"/>
                <a:gd name="T23" fmla="*/ 116 h 324"/>
                <a:gd name="T24" fmla="*/ 193 w 250"/>
                <a:gd name="T25" fmla="*/ 119 h 324"/>
                <a:gd name="T26" fmla="*/ 176 w 250"/>
                <a:gd name="T27" fmla="*/ 119 h 324"/>
                <a:gd name="T28" fmla="*/ 161 w 250"/>
                <a:gd name="T29" fmla="*/ 119 h 324"/>
                <a:gd name="T30" fmla="*/ 148 w 250"/>
                <a:gd name="T31" fmla="*/ 120 h 324"/>
                <a:gd name="T32" fmla="*/ 129 w 250"/>
                <a:gd name="T33" fmla="*/ 124 h 324"/>
                <a:gd name="T34" fmla="*/ 113 w 250"/>
                <a:gd name="T35" fmla="*/ 131 h 324"/>
                <a:gd name="T36" fmla="*/ 101 w 250"/>
                <a:gd name="T37" fmla="*/ 142 h 324"/>
                <a:gd name="T38" fmla="*/ 98 w 250"/>
                <a:gd name="T39" fmla="*/ 153 h 324"/>
                <a:gd name="T40" fmla="*/ 103 w 250"/>
                <a:gd name="T41" fmla="*/ 167 h 324"/>
                <a:gd name="T42" fmla="*/ 111 w 250"/>
                <a:gd name="T43" fmla="*/ 176 h 324"/>
                <a:gd name="T44" fmla="*/ 120 w 250"/>
                <a:gd name="T45" fmla="*/ 181 h 324"/>
                <a:gd name="T46" fmla="*/ 131 w 250"/>
                <a:gd name="T47" fmla="*/ 187 h 324"/>
                <a:gd name="T48" fmla="*/ 143 w 250"/>
                <a:gd name="T49" fmla="*/ 189 h 324"/>
                <a:gd name="T50" fmla="*/ 148 w 250"/>
                <a:gd name="T51" fmla="*/ 206 h 324"/>
                <a:gd name="T52" fmla="*/ 169 w 250"/>
                <a:gd name="T53" fmla="*/ 222 h 324"/>
                <a:gd name="T54" fmla="*/ 173 w 250"/>
                <a:gd name="T55" fmla="*/ 231 h 324"/>
                <a:gd name="T56" fmla="*/ 182 w 250"/>
                <a:gd name="T57" fmla="*/ 251 h 324"/>
                <a:gd name="T58" fmla="*/ 196 w 250"/>
                <a:gd name="T59" fmla="*/ 271 h 324"/>
                <a:gd name="T60" fmla="*/ 214 w 250"/>
                <a:gd name="T61" fmla="*/ 283 h 324"/>
                <a:gd name="T62" fmla="*/ 225 w 250"/>
                <a:gd name="T63" fmla="*/ 285 h 324"/>
                <a:gd name="T64" fmla="*/ 238 w 250"/>
                <a:gd name="T65" fmla="*/ 283 h 324"/>
                <a:gd name="T66" fmla="*/ 220 w 250"/>
                <a:gd name="T67" fmla="*/ 315 h 324"/>
                <a:gd name="T68" fmla="*/ 167 w 250"/>
                <a:gd name="T69" fmla="*/ 322 h 324"/>
                <a:gd name="T70" fmla="*/ 107 w 250"/>
                <a:gd name="T71" fmla="*/ 324 h 324"/>
                <a:gd name="T72" fmla="*/ 51 w 250"/>
                <a:gd name="T73" fmla="*/ 322 h 324"/>
                <a:gd name="T74" fmla="*/ 8 w 250"/>
                <a:gd name="T75" fmla="*/ 128 h 324"/>
                <a:gd name="T76" fmla="*/ 6 w 250"/>
                <a:gd name="T77" fmla="*/ 101 h 324"/>
                <a:gd name="T78" fmla="*/ 0 w 250"/>
                <a:gd name="T79" fmla="*/ 62 h 324"/>
                <a:gd name="T80" fmla="*/ 9 w 250"/>
                <a:gd name="T81" fmla="*/ 54 h 324"/>
                <a:gd name="T82" fmla="*/ 15 w 250"/>
                <a:gd name="T83" fmla="*/ 5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324">
                  <a:moveTo>
                    <a:pt x="15" y="50"/>
                  </a:moveTo>
                  <a:lnTo>
                    <a:pt x="20" y="47"/>
                  </a:lnTo>
                  <a:lnTo>
                    <a:pt x="28" y="43"/>
                  </a:lnTo>
                  <a:lnTo>
                    <a:pt x="38" y="39"/>
                  </a:lnTo>
                  <a:lnTo>
                    <a:pt x="51" y="35"/>
                  </a:lnTo>
                  <a:lnTo>
                    <a:pt x="66" y="32"/>
                  </a:lnTo>
                  <a:lnTo>
                    <a:pt x="83" y="28"/>
                  </a:lnTo>
                  <a:lnTo>
                    <a:pt x="101" y="24"/>
                  </a:lnTo>
                  <a:lnTo>
                    <a:pt x="119" y="20"/>
                  </a:lnTo>
                  <a:lnTo>
                    <a:pt x="139" y="16"/>
                  </a:lnTo>
                  <a:lnTo>
                    <a:pt x="158" y="13"/>
                  </a:lnTo>
                  <a:lnTo>
                    <a:pt x="176" y="9"/>
                  </a:lnTo>
                  <a:lnTo>
                    <a:pt x="195" y="7"/>
                  </a:lnTo>
                  <a:lnTo>
                    <a:pt x="210" y="4"/>
                  </a:lnTo>
                  <a:lnTo>
                    <a:pt x="226" y="3"/>
                  </a:lnTo>
                  <a:lnTo>
                    <a:pt x="239" y="2"/>
                  </a:lnTo>
                  <a:lnTo>
                    <a:pt x="250" y="0"/>
                  </a:lnTo>
                  <a:lnTo>
                    <a:pt x="243" y="28"/>
                  </a:lnTo>
                  <a:lnTo>
                    <a:pt x="238" y="58"/>
                  </a:lnTo>
                  <a:lnTo>
                    <a:pt x="234" y="85"/>
                  </a:lnTo>
                  <a:lnTo>
                    <a:pt x="233" y="105"/>
                  </a:lnTo>
                  <a:lnTo>
                    <a:pt x="218" y="114"/>
                  </a:lnTo>
                  <a:lnTo>
                    <a:pt x="214" y="115"/>
                  </a:lnTo>
                  <a:lnTo>
                    <a:pt x="209" y="116"/>
                  </a:lnTo>
                  <a:lnTo>
                    <a:pt x="201" y="118"/>
                  </a:lnTo>
                  <a:lnTo>
                    <a:pt x="193" y="119"/>
                  </a:lnTo>
                  <a:lnTo>
                    <a:pt x="184" y="119"/>
                  </a:lnTo>
                  <a:lnTo>
                    <a:pt x="176" y="119"/>
                  </a:lnTo>
                  <a:lnTo>
                    <a:pt x="169" y="119"/>
                  </a:lnTo>
                  <a:lnTo>
                    <a:pt x="161" y="119"/>
                  </a:lnTo>
                  <a:lnTo>
                    <a:pt x="156" y="119"/>
                  </a:lnTo>
                  <a:lnTo>
                    <a:pt x="148" y="120"/>
                  </a:lnTo>
                  <a:lnTo>
                    <a:pt x="139" y="122"/>
                  </a:lnTo>
                  <a:lnTo>
                    <a:pt x="129" y="124"/>
                  </a:lnTo>
                  <a:lnTo>
                    <a:pt x="120" y="127"/>
                  </a:lnTo>
                  <a:lnTo>
                    <a:pt x="113" y="131"/>
                  </a:lnTo>
                  <a:lnTo>
                    <a:pt x="106" y="136"/>
                  </a:lnTo>
                  <a:lnTo>
                    <a:pt x="101" y="142"/>
                  </a:lnTo>
                  <a:lnTo>
                    <a:pt x="99" y="146"/>
                  </a:lnTo>
                  <a:lnTo>
                    <a:pt x="98" y="153"/>
                  </a:lnTo>
                  <a:lnTo>
                    <a:pt x="99" y="159"/>
                  </a:lnTo>
                  <a:lnTo>
                    <a:pt x="103" y="167"/>
                  </a:lnTo>
                  <a:lnTo>
                    <a:pt x="107" y="172"/>
                  </a:lnTo>
                  <a:lnTo>
                    <a:pt x="111" y="176"/>
                  </a:lnTo>
                  <a:lnTo>
                    <a:pt x="115" y="179"/>
                  </a:lnTo>
                  <a:lnTo>
                    <a:pt x="120" y="181"/>
                  </a:lnTo>
                  <a:lnTo>
                    <a:pt x="126" y="184"/>
                  </a:lnTo>
                  <a:lnTo>
                    <a:pt x="131" y="187"/>
                  </a:lnTo>
                  <a:lnTo>
                    <a:pt x="137" y="188"/>
                  </a:lnTo>
                  <a:lnTo>
                    <a:pt x="143" y="189"/>
                  </a:lnTo>
                  <a:lnTo>
                    <a:pt x="144" y="197"/>
                  </a:lnTo>
                  <a:lnTo>
                    <a:pt x="148" y="206"/>
                  </a:lnTo>
                  <a:lnTo>
                    <a:pt x="157" y="215"/>
                  </a:lnTo>
                  <a:lnTo>
                    <a:pt x="169" y="222"/>
                  </a:lnTo>
                  <a:lnTo>
                    <a:pt x="170" y="225"/>
                  </a:lnTo>
                  <a:lnTo>
                    <a:pt x="173" y="231"/>
                  </a:lnTo>
                  <a:lnTo>
                    <a:pt x="176" y="240"/>
                  </a:lnTo>
                  <a:lnTo>
                    <a:pt x="182" y="251"/>
                  </a:lnTo>
                  <a:lnTo>
                    <a:pt x="188" y="262"/>
                  </a:lnTo>
                  <a:lnTo>
                    <a:pt x="196" y="271"/>
                  </a:lnTo>
                  <a:lnTo>
                    <a:pt x="205" y="279"/>
                  </a:lnTo>
                  <a:lnTo>
                    <a:pt x="214" y="283"/>
                  </a:lnTo>
                  <a:lnTo>
                    <a:pt x="220" y="285"/>
                  </a:lnTo>
                  <a:lnTo>
                    <a:pt x="225" y="285"/>
                  </a:lnTo>
                  <a:lnTo>
                    <a:pt x="231" y="285"/>
                  </a:lnTo>
                  <a:lnTo>
                    <a:pt x="238" y="283"/>
                  </a:lnTo>
                  <a:lnTo>
                    <a:pt x="238" y="308"/>
                  </a:lnTo>
                  <a:lnTo>
                    <a:pt x="220" y="315"/>
                  </a:lnTo>
                  <a:lnTo>
                    <a:pt x="195" y="320"/>
                  </a:lnTo>
                  <a:lnTo>
                    <a:pt x="167" y="322"/>
                  </a:lnTo>
                  <a:lnTo>
                    <a:pt x="137" y="324"/>
                  </a:lnTo>
                  <a:lnTo>
                    <a:pt x="107" y="324"/>
                  </a:lnTo>
                  <a:lnTo>
                    <a:pt x="79" y="324"/>
                  </a:lnTo>
                  <a:lnTo>
                    <a:pt x="51" y="322"/>
                  </a:lnTo>
                  <a:lnTo>
                    <a:pt x="30" y="321"/>
                  </a:lnTo>
                  <a:lnTo>
                    <a:pt x="8" y="128"/>
                  </a:lnTo>
                  <a:lnTo>
                    <a:pt x="7" y="120"/>
                  </a:lnTo>
                  <a:lnTo>
                    <a:pt x="6" y="101"/>
                  </a:lnTo>
                  <a:lnTo>
                    <a:pt x="3" y="78"/>
                  </a:lnTo>
                  <a:lnTo>
                    <a:pt x="0" y="62"/>
                  </a:lnTo>
                  <a:lnTo>
                    <a:pt x="4" y="58"/>
                  </a:lnTo>
                  <a:lnTo>
                    <a:pt x="9" y="54"/>
                  </a:lnTo>
                  <a:lnTo>
                    <a:pt x="13" y="51"/>
                  </a:lnTo>
                  <a:lnTo>
                    <a:pt x="15" y="50"/>
                  </a:lnTo>
                  <a:close/>
                </a:path>
              </a:pathLst>
            </a:custGeom>
            <a:solidFill>
              <a:srgbClr val="EDF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1" name="Freeform 35"/>
            <p:cNvSpPr>
              <a:spLocks/>
            </p:cNvSpPr>
            <p:nvPr/>
          </p:nvSpPr>
          <p:spPr bwMode="auto">
            <a:xfrm>
              <a:off x="1994" y="2767"/>
              <a:ext cx="217" cy="207"/>
            </a:xfrm>
            <a:custGeom>
              <a:avLst/>
              <a:gdLst>
                <a:gd name="T0" fmla="*/ 187 w 216"/>
                <a:gd name="T1" fmla="*/ 26 h 207"/>
                <a:gd name="T2" fmla="*/ 204 w 216"/>
                <a:gd name="T3" fmla="*/ 71 h 207"/>
                <a:gd name="T4" fmla="*/ 216 w 216"/>
                <a:gd name="T5" fmla="*/ 106 h 207"/>
                <a:gd name="T6" fmla="*/ 204 w 216"/>
                <a:gd name="T7" fmla="*/ 127 h 207"/>
                <a:gd name="T8" fmla="*/ 183 w 216"/>
                <a:gd name="T9" fmla="*/ 161 h 207"/>
                <a:gd name="T10" fmla="*/ 160 w 216"/>
                <a:gd name="T11" fmla="*/ 194 h 207"/>
                <a:gd name="T12" fmla="*/ 131 w 216"/>
                <a:gd name="T13" fmla="*/ 206 h 207"/>
                <a:gd name="T14" fmla="*/ 106 w 216"/>
                <a:gd name="T15" fmla="*/ 207 h 207"/>
                <a:gd name="T16" fmla="*/ 100 w 216"/>
                <a:gd name="T17" fmla="*/ 203 h 207"/>
                <a:gd name="T18" fmla="*/ 106 w 216"/>
                <a:gd name="T19" fmla="*/ 198 h 207"/>
                <a:gd name="T20" fmla="*/ 131 w 216"/>
                <a:gd name="T21" fmla="*/ 193 h 207"/>
                <a:gd name="T22" fmla="*/ 154 w 216"/>
                <a:gd name="T23" fmla="*/ 181 h 207"/>
                <a:gd name="T24" fmla="*/ 136 w 216"/>
                <a:gd name="T25" fmla="*/ 166 h 207"/>
                <a:gd name="T26" fmla="*/ 110 w 216"/>
                <a:gd name="T27" fmla="*/ 174 h 207"/>
                <a:gd name="T28" fmla="*/ 83 w 216"/>
                <a:gd name="T29" fmla="*/ 177 h 207"/>
                <a:gd name="T30" fmla="*/ 73 w 216"/>
                <a:gd name="T31" fmla="*/ 172 h 207"/>
                <a:gd name="T32" fmla="*/ 84 w 216"/>
                <a:gd name="T33" fmla="*/ 166 h 207"/>
                <a:gd name="T34" fmla="*/ 119 w 216"/>
                <a:gd name="T35" fmla="*/ 160 h 207"/>
                <a:gd name="T36" fmla="*/ 140 w 216"/>
                <a:gd name="T37" fmla="*/ 152 h 207"/>
                <a:gd name="T38" fmla="*/ 132 w 216"/>
                <a:gd name="T39" fmla="*/ 131 h 207"/>
                <a:gd name="T40" fmla="*/ 119 w 216"/>
                <a:gd name="T41" fmla="*/ 136 h 207"/>
                <a:gd name="T42" fmla="*/ 90 w 216"/>
                <a:gd name="T43" fmla="*/ 144 h 207"/>
                <a:gd name="T44" fmla="*/ 58 w 216"/>
                <a:gd name="T45" fmla="*/ 140 h 207"/>
                <a:gd name="T46" fmla="*/ 46 w 216"/>
                <a:gd name="T47" fmla="*/ 130 h 207"/>
                <a:gd name="T48" fmla="*/ 59 w 216"/>
                <a:gd name="T49" fmla="*/ 129 h 207"/>
                <a:gd name="T50" fmla="*/ 68 w 216"/>
                <a:gd name="T51" fmla="*/ 127 h 207"/>
                <a:gd name="T52" fmla="*/ 94 w 216"/>
                <a:gd name="T53" fmla="*/ 125 h 207"/>
                <a:gd name="T54" fmla="*/ 110 w 216"/>
                <a:gd name="T55" fmla="*/ 122 h 207"/>
                <a:gd name="T56" fmla="*/ 102 w 216"/>
                <a:gd name="T57" fmla="*/ 101 h 207"/>
                <a:gd name="T58" fmla="*/ 46 w 216"/>
                <a:gd name="T59" fmla="*/ 108 h 207"/>
                <a:gd name="T60" fmla="*/ 21 w 216"/>
                <a:gd name="T61" fmla="*/ 104 h 207"/>
                <a:gd name="T62" fmla="*/ 2 w 216"/>
                <a:gd name="T63" fmla="*/ 92 h 207"/>
                <a:gd name="T64" fmla="*/ 0 w 216"/>
                <a:gd name="T65" fmla="*/ 91 h 207"/>
                <a:gd name="T66" fmla="*/ 6 w 216"/>
                <a:gd name="T67" fmla="*/ 87 h 207"/>
                <a:gd name="T68" fmla="*/ 23 w 216"/>
                <a:gd name="T69" fmla="*/ 82 h 207"/>
                <a:gd name="T70" fmla="*/ 42 w 216"/>
                <a:gd name="T71" fmla="*/ 80 h 207"/>
                <a:gd name="T72" fmla="*/ 62 w 216"/>
                <a:gd name="T73" fmla="*/ 80 h 207"/>
                <a:gd name="T74" fmla="*/ 93 w 216"/>
                <a:gd name="T75" fmla="*/ 76 h 207"/>
                <a:gd name="T76" fmla="*/ 111 w 216"/>
                <a:gd name="T77" fmla="*/ 70 h 207"/>
                <a:gd name="T78" fmla="*/ 131 w 216"/>
                <a:gd name="T79" fmla="*/ 58 h 207"/>
                <a:gd name="T80" fmla="*/ 150 w 216"/>
                <a:gd name="T81" fmla="*/ 46 h 207"/>
                <a:gd name="T82" fmla="*/ 136 w 216"/>
                <a:gd name="T83" fmla="*/ 28 h 207"/>
                <a:gd name="T84" fmla="*/ 137 w 216"/>
                <a:gd name="T85" fmla="*/ 6 h 207"/>
                <a:gd name="T86" fmla="*/ 160 w 216"/>
                <a:gd name="T87" fmla="*/ 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07">
                  <a:moveTo>
                    <a:pt x="176" y="10"/>
                  </a:moveTo>
                  <a:lnTo>
                    <a:pt x="180" y="15"/>
                  </a:lnTo>
                  <a:lnTo>
                    <a:pt x="187" y="26"/>
                  </a:lnTo>
                  <a:lnTo>
                    <a:pt x="192" y="40"/>
                  </a:lnTo>
                  <a:lnTo>
                    <a:pt x="199" y="56"/>
                  </a:lnTo>
                  <a:lnTo>
                    <a:pt x="204" y="71"/>
                  </a:lnTo>
                  <a:lnTo>
                    <a:pt x="209" y="86"/>
                  </a:lnTo>
                  <a:lnTo>
                    <a:pt x="213" y="99"/>
                  </a:lnTo>
                  <a:lnTo>
                    <a:pt x="216" y="106"/>
                  </a:lnTo>
                  <a:lnTo>
                    <a:pt x="213" y="112"/>
                  </a:lnTo>
                  <a:lnTo>
                    <a:pt x="209" y="118"/>
                  </a:lnTo>
                  <a:lnTo>
                    <a:pt x="204" y="127"/>
                  </a:lnTo>
                  <a:lnTo>
                    <a:pt x="197" y="138"/>
                  </a:lnTo>
                  <a:lnTo>
                    <a:pt x="191" y="149"/>
                  </a:lnTo>
                  <a:lnTo>
                    <a:pt x="183" y="161"/>
                  </a:lnTo>
                  <a:lnTo>
                    <a:pt x="175" y="174"/>
                  </a:lnTo>
                  <a:lnTo>
                    <a:pt x="167" y="186"/>
                  </a:lnTo>
                  <a:lnTo>
                    <a:pt x="160" y="194"/>
                  </a:lnTo>
                  <a:lnTo>
                    <a:pt x="150" y="199"/>
                  </a:lnTo>
                  <a:lnTo>
                    <a:pt x="140" y="203"/>
                  </a:lnTo>
                  <a:lnTo>
                    <a:pt x="131" y="206"/>
                  </a:lnTo>
                  <a:lnTo>
                    <a:pt x="122" y="207"/>
                  </a:lnTo>
                  <a:lnTo>
                    <a:pt x="114" y="207"/>
                  </a:lnTo>
                  <a:lnTo>
                    <a:pt x="106" y="207"/>
                  </a:lnTo>
                  <a:lnTo>
                    <a:pt x="101" y="207"/>
                  </a:lnTo>
                  <a:lnTo>
                    <a:pt x="101" y="206"/>
                  </a:lnTo>
                  <a:lnTo>
                    <a:pt x="100" y="203"/>
                  </a:lnTo>
                  <a:lnTo>
                    <a:pt x="98" y="200"/>
                  </a:lnTo>
                  <a:lnTo>
                    <a:pt x="98" y="199"/>
                  </a:lnTo>
                  <a:lnTo>
                    <a:pt x="106" y="198"/>
                  </a:lnTo>
                  <a:lnTo>
                    <a:pt x="114" y="198"/>
                  </a:lnTo>
                  <a:lnTo>
                    <a:pt x="123" y="195"/>
                  </a:lnTo>
                  <a:lnTo>
                    <a:pt x="131" y="193"/>
                  </a:lnTo>
                  <a:lnTo>
                    <a:pt x="140" y="190"/>
                  </a:lnTo>
                  <a:lnTo>
                    <a:pt x="148" y="186"/>
                  </a:lnTo>
                  <a:lnTo>
                    <a:pt x="154" y="181"/>
                  </a:lnTo>
                  <a:lnTo>
                    <a:pt x="160" y="174"/>
                  </a:lnTo>
                  <a:lnTo>
                    <a:pt x="143" y="161"/>
                  </a:lnTo>
                  <a:lnTo>
                    <a:pt x="136" y="166"/>
                  </a:lnTo>
                  <a:lnTo>
                    <a:pt x="130" y="170"/>
                  </a:lnTo>
                  <a:lnTo>
                    <a:pt x="120" y="173"/>
                  </a:lnTo>
                  <a:lnTo>
                    <a:pt x="110" y="174"/>
                  </a:lnTo>
                  <a:lnTo>
                    <a:pt x="101" y="177"/>
                  </a:lnTo>
                  <a:lnTo>
                    <a:pt x="92" y="177"/>
                  </a:lnTo>
                  <a:lnTo>
                    <a:pt x="83" y="177"/>
                  </a:lnTo>
                  <a:lnTo>
                    <a:pt x="76" y="177"/>
                  </a:lnTo>
                  <a:lnTo>
                    <a:pt x="75" y="174"/>
                  </a:lnTo>
                  <a:lnTo>
                    <a:pt x="73" y="172"/>
                  </a:lnTo>
                  <a:lnTo>
                    <a:pt x="72" y="169"/>
                  </a:lnTo>
                  <a:lnTo>
                    <a:pt x="71" y="166"/>
                  </a:lnTo>
                  <a:lnTo>
                    <a:pt x="84" y="166"/>
                  </a:lnTo>
                  <a:lnTo>
                    <a:pt x="96" y="166"/>
                  </a:lnTo>
                  <a:lnTo>
                    <a:pt x="109" y="164"/>
                  </a:lnTo>
                  <a:lnTo>
                    <a:pt x="119" y="160"/>
                  </a:lnTo>
                  <a:lnTo>
                    <a:pt x="128" y="157"/>
                  </a:lnTo>
                  <a:lnTo>
                    <a:pt x="136" y="155"/>
                  </a:lnTo>
                  <a:lnTo>
                    <a:pt x="140" y="152"/>
                  </a:lnTo>
                  <a:lnTo>
                    <a:pt x="143" y="151"/>
                  </a:lnTo>
                  <a:lnTo>
                    <a:pt x="132" y="131"/>
                  </a:lnTo>
                  <a:lnTo>
                    <a:pt x="132" y="131"/>
                  </a:lnTo>
                  <a:lnTo>
                    <a:pt x="131" y="133"/>
                  </a:lnTo>
                  <a:lnTo>
                    <a:pt x="126" y="134"/>
                  </a:lnTo>
                  <a:lnTo>
                    <a:pt x="119" y="136"/>
                  </a:lnTo>
                  <a:lnTo>
                    <a:pt x="111" y="139"/>
                  </a:lnTo>
                  <a:lnTo>
                    <a:pt x="101" y="142"/>
                  </a:lnTo>
                  <a:lnTo>
                    <a:pt x="90" y="144"/>
                  </a:lnTo>
                  <a:lnTo>
                    <a:pt x="79" y="144"/>
                  </a:lnTo>
                  <a:lnTo>
                    <a:pt x="67" y="143"/>
                  </a:lnTo>
                  <a:lnTo>
                    <a:pt x="58" y="140"/>
                  </a:lnTo>
                  <a:lnTo>
                    <a:pt x="51" y="136"/>
                  </a:lnTo>
                  <a:lnTo>
                    <a:pt x="47" y="134"/>
                  </a:lnTo>
                  <a:lnTo>
                    <a:pt x="46" y="130"/>
                  </a:lnTo>
                  <a:lnTo>
                    <a:pt x="51" y="129"/>
                  </a:lnTo>
                  <a:lnTo>
                    <a:pt x="56" y="129"/>
                  </a:lnTo>
                  <a:lnTo>
                    <a:pt x="59" y="129"/>
                  </a:lnTo>
                  <a:lnTo>
                    <a:pt x="62" y="129"/>
                  </a:lnTo>
                  <a:lnTo>
                    <a:pt x="63" y="129"/>
                  </a:lnTo>
                  <a:lnTo>
                    <a:pt x="68" y="127"/>
                  </a:lnTo>
                  <a:lnTo>
                    <a:pt x="76" y="126"/>
                  </a:lnTo>
                  <a:lnTo>
                    <a:pt x="85" y="125"/>
                  </a:lnTo>
                  <a:lnTo>
                    <a:pt x="94" y="125"/>
                  </a:lnTo>
                  <a:lnTo>
                    <a:pt x="102" y="123"/>
                  </a:lnTo>
                  <a:lnTo>
                    <a:pt x="107" y="122"/>
                  </a:lnTo>
                  <a:lnTo>
                    <a:pt x="110" y="122"/>
                  </a:lnTo>
                  <a:lnTo>
                    <a:pt x="135" y="106"/>
                  </a:lnTo>
                  <a:lnTo>
                    <a:pt x="126" y="93"/>
                  </a:lnTo>
                  <a:lnTo>
                    <a:pt x="102" y="101"/>
                  </a:lnTo>
                  <a:lnTo>
                    <a:pt x="58" y="106"/>
                  </a:lnTo>
                  <a:lnTo>
                    <a:pt x="53" y="106"/>
                  </a:lnTo>
                  <a:lnTo>
                    <a:pt x="46" y="108"/>
                  </a:lnTo>
                  <a:lnTo>
                    <a:pt x="38" y="106"/>
                  </a:lnTo>
                  <a:lnTo>
                    <a:pt x="29" y="106"/>
                  </a:lnTo>
                  <a:lnTo>
                    <a:pt x="21" y="104"/>
                  </a:lnTo>
                  <a:lnTo>
                    <a:pt x="13" y="101"/>
                  </a:lnTo>
                  <a:lnTo>
                    <a:pt x="7" y="97"/>
                  </a:lnTo>
                  <a:lnTo>
                    <a:pt x="2" y="92"/>
                  </a:lnTo>
                  <a:lnTo>
                    <a:pt x="2" y="92"/>
                  </a:lnTo>
                  <a:lnTo>
                    <a:pt x="2" y="91"/>
                  </a:lnTo>
                  <a:lnTo>
                    <a:pt x="0" y="91"/>
                  </a:lnTo>
                  <a:lnTo>
                    <a:pt x="0" y="91"/>
                  </a:lnTo>
                  <a:lnTo>
                    <a:pt x="3" y="90"/>
                  </a:lnTo>
                  <a:lnTo>
                    <a:pt x="6" y="87"/>
                  </a:lnTo>
                  <a:lnTo>
                    <a:pt x="11" y="86"/>
                  </a:lnTo>
                  <a:lnTo>
                    <a:pt x="16" y="83"/>
                  </a:lnTo>
                  <a:lnTo>
                    <a:pt x="23" y="82"/>
                  </a:lnTo>
                  <a:lnTo>
                    <a:pt x="29" y="82"/>
                  </a:lnTo>
                  <a:lnTo>
                    <a:pt x="36" y="80"/>
                  </a:lnTo>
                  <a:lnTo>
                    <a:pt x="42" y="80"/>
                  </a:lnTo>
                  <a:lnTo>
                    <a:pt x="46" y="80"/>
                  </a:lnTo>
                  <a:lnTo>
                    <a:pt x="53" y="80"/>
                  </a:lnTo>
                  <a:lnTo>
                    <a:pt x="62" y="80"/>
                  </a:lnTo>
                  <a:lnTo>
                    <a:pt x="72" y="79"/>
                  </a:lnTo>
                  <a:lnTo>
                    <a:pt x="83" y="79"/>
                  </a:lnTo>
                  <a:lnTo>
                    <a:pt x="93" y="76"/>
                  </a:lnTo>
                  <a:lnTo>
                    <a:pt x="102" y="75"/>
                  </a:lnTo>
                  <a:lnTo>
                    <a:pt x="110" y="71"/>
                  </a:lnTo>
                  <a:lnTo>
                    <a:pt x="111" y="70"/>
                  </a:lnTo>
                  <a:lnTo>
                    <a:pt x="116" y="67"/>
                  </a:lnTo>
                  <a:lnTo>
                    <a:pt x="123" y="63"/>
                  </a:lnTo>
                  <a:lnTo>
                    <a:pt x="131" y="58"/>
                  </a:lnTo>
                  <a:lnTo>
                    <a:pt x="139" y="53"/>
                  </a:lnTo>
                  <a:lnTo>
                    <a:pt x="145" y="49"/>
                  </a:lnTo>
                  <a:lnTo>
                    <a:pt x="150" y="46"/>
                  </a:lnTo>
                  <a:lnTo>
                    <a:pt x="152" y="45"/>
                  </a:lnTo>
                  <a:lnTo>
                    <a:pt x="139" y="26"/>
                  </a:lnTo>
                  <a:lnTo>
                    <a:pt x="136" y="28"/>
                  </a:lnTo>
                  <a:lnTo>
                    <a:pt x="137" y="22"/>
                  </a:lnTo>
                  <a:lnTo>
                    <a:pt x="137" y="14"/>
                  </a:lnTo>
                  <a:lnTo>
                    <a:pt x="137" y="6"/>
                  </a:lnTo>
                  <a:lnTo>
                    <a:pt x="139" y="0"/>
                  </a:lnTo>
                  <a:lnTo>
                    <a:pt x="148" y="1"/>
                  </a:lnTo>
                  <a:lnTo>
                    <a:pt x="160" y="3"/>
                  </a:lnTo>
                  <a:lnTo>
                    <a:pt x="169" y="6"/>
                  </a:lnTo>
                  <a:lnTo>
                    <a:pt x="176" y="10"/>
                  </a:lnTo>
                  <a:close/>
                </a:path>
              </a:pathLst>
            </a:custGeom>
            <a:solidFill>
              <a:srgbClr val="F6C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2" name="Freeform 36"/>
            <p:cNvSpPr>
              <a:spLocks/>
            </p:cNvSpPr>
            <p:nvPr/>
          </p:nvSpPr>
          <p:spPr bwMode="auto">
            <a:xfrm>
              <a:off x="1907" y="2900"/>
              <a:ext cx="356" cy="288"/>
            </a:xfrm>
            <a:custGeom>
              <a:avLst/>
              <a:gdLst>
                <a:gd name="T0" fmla="*/ 292 w 354"/>
                <a:gd name="T1" fmla="*/ 43 h 288"/>
                <a:gd name="T2" fmla="*/ 305 w 354"/>
                <a:gd name="T3" fmla="*/ 35 h 288"/>
                <a:gd name="T4" fmla="*/ 321 w 354"/>
                <a:gd name="T5" fmla="*/ 23 h 288"/>
                <a:gd name="T6" fmla="*/ 338 w 354"/>
                <a:gd name="T7" fmla="*/ 7 h 288"/>
                <a:gd name="T8" fmla="*/ 354 w 354"/>
                <a:gd name="T9" fmla="*/ 271 h 288"/>
                <a:gd name="T10" fmla="*/ 310 w 354"/>
                <a:gd name="T11" fmla="*/ 273 h 288"/>
                <a:gd name="T12" fmla="*/ 263 w 354"/>
                <a:gd name="T13" fmla="*/ 277 h 288"/>
                <a:gd name="T14" fmla="*/ 218 w 354"/>
                <a:gd name="T15" fmla="*/ 280 h 288"/>
                <a:gd name="T16" fmla="*/ 173 w 354"/>
                <a:gd name="T17" fmla="*/ 283 h 288"/>
                <a:gd name="T18" fmla="*/ 133 w 354"/>
                <a:gd name="T19" fmla="*/ 285 h 288"/>
                <a:gd name="T20" fmla="*/ 99 w 354"/>
                <a:gd name="T21" fmla="*/ 288 h 288"/>
                <a:gd name="T22" fmla="*/ 74 w 354"/>
                <a:gd name="T23" fmla="*/ 288 h 288"/>
                <a:gd name="T24" fmla="*/ 60 w 354"/>
                <a:gd name="T25" fmla="*/ 288 h 288"/>
                <a:gd name="T26" fmla="*/ 40 w 354"/>
                <a:gd name="T27" fmla="*/ 256 h 288"/>
                <a:gd name="T28" fmla="*/ 23 w 354"/>
                <a:gd name="T29" fmla="*/ 187 h 288"/>
                <a:gd name="T30" fmla="*/ 0 w 354"/>
                <a:gd name="T31" fmla="*/ 148 h 288"/>
                <a:gd name="T32" fmla="*/ 20 w 354"/>
                <a:gd name="T33" fmla="*/ 150 h 288"/>
                <a:gd name="T34" fmla="*/ 46 w 354"/>
                <a:gd name="T35" fmla="*/ 151 h 288"/>
                <a:gd name="T36" fmla="*/ 77 w 354"/>
                <a:gd name="T37" fmla="*/ 152 h 288"/>
                <a:gd name="T38" fmla="*/ 110 w 354"/>
                <a:gd name="T39" fmla="*/ 152 h 288"/>
                <a:gd name="T40" fmla="*/ 143 w 354"/>
                <a:gd name="T41" fmla="*/ 150 h 288"/>
                <a:gd name="T42" fmla="*/ 175 w 354"/>
                <a:gd name="T43" fmla="*/ 146 h 288"/>
                <a:gd name="T44" fmla="*/ 202 w 354"/>
                <a:gd name="T45" fmla="*/ 139 h 288"/>
                <a:gd name="T46" fmla="*/ 223 w 354"/>
                <a:gd name="T47" fmla="*/ 129 h 288"/>
                <a:gd name="T48" fmla="*/ 228 w 354"/>
                <a:gd name="T49" fmla="*/ 118 h 288"/>
                <a:gd name="T50" fmla="*/ 233 w 354"/>
                <a:gd name="T51" fmla="*/ 83 h 288"/>
                <a:gd name="T52" fmla="*/ 247 w 354"/>
                <a:gd name="T53" fmla="*/ 79 h 288"/>
                <a:gd name="T54" fmla="*/ 257 w 354"/>
                <a:gd name="T55" fmla="*/ 75 h 288"/>
                <a:gd name="T56" fmla="*/ 263 w 354"/>
                <a:gd name="T57" fmla="*/ 74 h 288"/>
                <a:gd name="T58" fmla="*/ 270 w 354"/>
                <a:gd name="T59" fmla="*/ 71 h 288"/>
                <a:gd name="T60" fmla="*/ 277 w 354"/>
                <a:gd name="T61" fmla="*/ 62 h 288"/>
                <a:gd name="T62" fmla="*/ 284 w 354"/>
                <a:gd name="T63" fmla="*/ 49 h 288"/>
                <a:gd name="T64" fmla="*/ 287 w 354"/>
                <a:gd name="T65"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4" h="288">
                  <a:moveTo>
                    <a:pt x="287" y="44"/>
                  </a:moveTo>
                  <a:lnTo>
                    <a:pt x="292" y="43"/>
                  </a:lnTo>
                  <a:lnTo>
                    <a:pt x="299" y="40"/>
                  </a:lnTo>
                  <a:lnTo>
                    <a:pt x="305" y="35"/>
                  </a:lnTo>
                  <a:lnTo>
                    <a:pt x="313" y="30"/>
                  </a:lnTo>
                  <a:lnTo>
                    <a:pt x="321" y="23"/>
                  </a:lnTo>
                  <a:lnTo>
                    <a:pt x="330" y="15"/>
                  </a:lnTo>
                  <a:lnTo>
                    <a:pt x="338" y="7"/>
                  </a:lnTo>
                  <a:lnTo>
                    <a:pt x="347" y="0"/>
                  </a:lnTo>
                  <a:lnTo>
                    <a:pt x="354" y="271"/>
                  </a:lnTo>
                  <a:lnTo>
                    <a:pt x="333" y="272"/>
                  </a:lnTo>
                  <a:lnTo>
                    <a:pt x="310" y="273"/>
                  </a:lnTo>
                  <a:lnTo>
                    <a:pt x="287" y="276"/>
                  </a:lnTo>
                  <a:lnTo>
                    <a:pt x="263" y="277"/>
                  </a:lnTo>
                  <a:lnTo>
                    <a:pt x="240" y="279"/>
                  </a:lnTo>
                  <a:lnTo>
                    <a:pt x="218" y="280"/>
                  </a:lnTo>
                  <a:lnTo>
                    <a:pt x="194" y="281"/>
                  </a:lnTo>
                  <a:lnTo>
                    <a:pt x="173" y="283"/>
                  </a:lnTo>
                  <a:lnTo>
                    <a:pt x="153" y="284"/>
                  </a:lnTo>
                  <a:lnTo>
                    <a:pt x="133" y="285"/>
                  </a:lnTo>
                  <a:lnTo>
                    <a:pt x="115" y="286"/>
                  </a:lnTo>
                  <a:lnTo>
                    <a:pt x="99" y="288"/>
                  </a:lnTo>
                  <a:lnTo>
                    <a:pt x="85" y="288"/>
                  </a:lnTo>
                  <a:lnTo>
                    <a:pt x="74" y="288"/>
                  </a:lnTo>
                  <a:lnTo>
                    <a:pt x="65" y="288"/>
                  </a:lnTo>
                  <a:lnTo>
                    <a:pt x="60" y="288"/>
                  </a:lnTo>
                  <a:lnTo>
                    <a:pt x="51" y="279"/>
                  </a:lnTo>
                  <a:lnTo>
                    <a:pt x="40" y="256"/>
                  </a:lnTo>
                  <a:lnTo>
                    <a:pt x="31" y="224"/>
                  </a:lnTo>
                  <a:lnTo>
                    <a:pt x="23" y="187"/>
                  </a:lnTo>
                  <a:lnTo>
                    <a:pt x="5" y="190"/>
                  </a:lnTo>
                  <a:lnTo>
                    <a:pt x="0" y="148"/>
                  </a:lnTo>
                  <a:lnTo>
                    <a:pt x="9" y="150"/>
                  </a:lnTo>
                  <a:lnTo>
                    <a:pt x="20" y="150"/>
                  </a:lnTo>
                  <a:lnTo>
                    <a:pt x="31" y="151"/>
                  </a:lnTo>
                  <a:lnTo>
                    <a:pt x="46" y="151"/>
                  </a:lnTo>
                  <a:lnTo>
                    <a:pt x="60" y="152"/>
                  </a:lnTo>
                  <a:lnTo>
                    <a:pt x="77" y="152"/>
                  </a:lnTo>
                  <a:lnTo>
                    <a:pt x="93" y="152"/>
                  </a:lnTo>
                  <a:lnTo>
                    <a:pt x="110" y="152"/>
                  </a:lnTo>
                  <a:lnTo>
                    <a:pt x="126" y="151"/>
                  </a:lnTo>
                  <a:lnTo>
                    <a:pt x="143" y="150"/>
                  </a:lnTo>
                  <a:lnTo>
                    <a:pt x="159" y="148"/>
                  </a:lnTo>
                  <a:lnTo>
                    <a:pt x="175" y="146"/>
                  </a:lnTo>
                  <a:lnTo>
                    <a:pt x="189" y="143"/>
                  </a:lnTo>
                  <a:lnTo>
                    <a:pt x="202" y="139"/>
                  </a:lnTo>
                  <a:lnTo>
                    <a:pt x="214" y="134"/>
                  </a:lnTo>
                  <a:lnTo>
                    <a:pt x="223" y="129"/>
                  </a:lnTo>
                  <a:lnTo>
                    <a:pt x="228" y="125"/>
                  </a:lnTo>
                  <a:lnTo>
                    <a:pt x="228" y="118"/>
                  </a:lnTo>
                  <a:lnTo>
                    <a:pt x="227" y="84"/>
                  </a:lnTo>
                  <a:lnTo>
                    <a:pt x="233" y="83"/>
                  </a:lnTo>
                  <a:lnTo>
                    <a:pt x="240" y="80"/>
                  </a:lnTo>
                  <a:lnTo>
                    <a:pt x="247" y="79"/>
                  </a:lnTo>
                  <a:lnTo>
                    <a:pt x="252" y="76"/>
                  </a:lnTo>
                  <a:lnTo>
                    <a:pt x="257" y="75"/>
                  </a:lnTo>
                  <a:lnTo>
                    <a:pt x="261" y="74"/>
                  </a:lnTo>
                  <a:lnTo>
                    <a:pt x="263" y="74"/>
                  </a:lnTo>
                  <a:lnTo>
                    <a:pt x="266" y="73"/>
                  </a:lnTo>
                  <a:lnTo>
                    <a:pt x="270" y="71"/>
                  </a:lnTo>
                  <a:lnTo>
                    <a:pt x="271" y="69"/>
                  </a:lnTo>
                  <a:lnTo>
                    <a:pt x="277" y="62"/>
                  </a:lnTo>
                  <a:lnTo>
                    <a:pt x="280" y="56"/>
                  </a:lnTo>
                  <a:lnTo>
                    <a:pt x="284" y="49"/>
                  </a:lnTo>
                  <a:lnTo>
                    <a:pt x="287" y="44"/>
                  </a:lnTo>
                  <a:lnTo>
                    <a:pt x="287" y="44"/>
                  </a:lnTo>
                  <a:close/>
                </a:path>
              </a:pathLst>
            </a:custGeom>
            <a:solidFill>
              <a:srgbClr val="684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3" name="Freeform 37"/>
            <p:cNvSpPr>
              <a:spLocks/>
            </p:cNvSpPr>
            <p:nvPr/>
          </p:nvSpPr>
          <p:spPr bwMode="auto">
            <a:xfrm>
              <a:off x="2071" y="2944"/>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4" name="Freeform 38"/>
            <p:cNvSpPr>
              <a:spLocks/>
            </p:cNvSpPr>
            <p:nvPr/>
          </p:nvSpPr>
          <p:spPr bwMode="auto">
            <a:xfrm>
              <a:off x="1751" y="2289"/>
              <a:ext cx="61" cy="234"/>
            </a:xfrm>
            <a:custGeom>
              <a:avLst/>
              <a:gdLst>
                <a:gd name="T0" fmla="*/ 38 w 61"/>
                <a:gd name="T1" fmla="*/ 3 h 234"/>
                <a:gd name="T2" fmla="*/ 41 w 61"/>
                <a:gd name="T3" fmla="*/ 3 h 234"/>
                <a:gd name="T4" fmla="*/ 47 w 61"/>
                <a:gd name="T5" fmla="*/ 2 h 234"/>
                <a:gd name="T6" fmla="*/ 51 w 61"/>
                <a:gd name="T7" fmla="*/ 2 h 234"/>
                <a:gd name="T8" fmla="*/ 54 w 61"/>
                <a:gd name="T9" fmla="*/ 0 h 234"/>
                <a:gd name="T10" fmla="*/ 56 w 61"/>
                <a:gd name="T11" fmla="*/ 0 h 234"/>
                <a:gd name="T12" fmla="*/ 57 w 61"/>
                <a:gd name="T13" fmla="*/ 0 h 234"/>
                <a:gd name="T14" fmla="*/ 57 w 61"/>
                <a:gd name="T15" fmla="*/ 0 h 234"/>
                <a:gd name="T16" fmla="*/ 58 w 61"/>
                <a:gd name="T17" fmla="*/ 0 h 234"/>
                <a:gd name="T18" fmla="*/ 53 w 61"/>
                <a:gd name="T19" fmla="*/ 48 h 234"/>
                <a:gd name="T20" fmla="*/ 52 w 61"/>
                <a:gd name="T21" fmla="*/ 103 h 234"/>
                <a:gd name="T22" fmla="*/ 56 w 61"/>
                <a:gd name="T23" fmla="*/ 162 h 234"/>
                <a:gd name="T24" fmla="*/ 61 w 61"/>
                <a:gd name="T25" fmla="*/ 221 h 234"/>
                <a:gd name="T26" fmla="*/ 56 w 61"/>
                <a:gd name="T27" fmla="*/ 225 h 234"/>
                <a:gd name="T28" fmla="*/ 52 w 61"/>
                <a:gd name="T29" fmla="*/ 227 h 234"/>
                <a:gd name="T30" fmla="*/ 48 w 61"/>
                <a:gd name="T31" fmla="*/ 231 h 234"/>
                <a:gd name="T32" fmla="*/ 44 w 61"/>
                <a:gd name="T33" fmla="*/ 234 h 234"/>
                <a:gd name="T34" fmla="*/ 36 w 61"/>
                <a:gd name="T35" fmla="*/ 225 h 234"/>
                <a:gd name="T36" fmla="*/ 30 w 61"/>
                <a:gd name="T37" fmla="*/ 217 h 234"/>
                <a:gd name="T38" fmla="*/ 22 w 61"/>
                <a:gd name="T39" fmla="*/ 208 h 234"/>
                <a:gd name="T40" fmla="*/ 15 w 61"/>
                <a:gd name="T41" fmla="*/ 200 h 234"/>
                <a:gd name="T42" fmla="*/ 10 w 61"/>
                <a:gd name="T43" fmla="*/ 192 h 234"/>
                <a:gd name="T44" fmla="*/ 5 w 61"/>
                <a:gd name="T45" fmla="*/ 185 h 234"/>
                <a:gd name="T46" fmla="*/ 1 w 61"/>
                <a:gd name="T47" fmla="*/ 180 h 234"/>
                <a:gd name="T48" fmla="*/ 0 w 61"/>
                <a:gd name="T49" fmla="*/ 176 h 234"/>
                <a:gd name="T50" fmla="*/ 4 w 61"/>
                <a:gd name="T51" fmla="*/ 153 h 234"/>
                <a:gd name="T52" fmla="*/ 14 w 61"/>
                <a:gd name="T53" fmla="*/ 108 h 234"/>
                <a:gd name="T54" fmla="*/ 26 w 61"/>
                <a:gd name="T55" fmla="*/ 55 h 234"/>
                <a:gd name="T56" fmla="*/ 38 w 61"/>
                <a:gd name="T5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234">
                  <a:moveTo>
                    <a:pt x="38" y="3"/>
                  </a:moveTo>
                  <a:lnTo>
                    <a:pt x="41" y="3"/>
                  </a:lnTo>
                  <a:lnTo>
                    <a:pt x="47" y="2"/>
                  </a:lnTo>
                  <a:lnTo>
                    <a:pt x="51" y="2"/>
                  </a:lnTo>
                  <a:lnTo>
                    <a:pt x="54" y="0"/>
                  </a:lnTo>
                  <a:lnTo>
                    <a:pt x="56" y="0"/>
                  </a:lnTo>
                  <a:lnTo>
                    <a:pt x="57" y="0"/>
                  </a:lnTo>
                  <a:lnTo>
                    <a:pt x="57" y="0"/>
                  </a:lnTo>
                  <a:lnTo>
                    <a:pt x="58" y="0"/>
                  </a:lnTo>
                  <a:lnTo>
                    <a:pt x="53" y="48"/>
                  </a:lnTo>
                  <a:lnTo>
                    <a:pt x="52" y="103"/>
                  </a:lnTo>
                  <a:lnTo>
                    <a:pt x="56" y="162"/>
                  </a:lnTo>
                  <a:lnTo>
                    <a:pt x="61" y="221"/>
                  </a:lnTo>
                  <a:lnTo>
                    <a:pt x="56" y="225"/>
                  </a:lnTo>
                  <a:lnTo>
                    <a:pt x="52" y="227"/>
                  </a:lnTo>
                  <a:lnTo>
                    <a:pt x="48" y="231"/>
                  </a:lnTo>
                  <a:lnTo>
                    <a:pt x="44" y="234"/>
                  </a:lnTo>
                  <a:lnTo>
                    <a:pt x="36" y="225"/>
                  </a:lnTo>
                  <a:lnTo>
                    <a:pt x="30" y="217"/>
                  </a:lnTo>
                  <a:lnTo>
                    <a:pt x="22" y="208"/>
                  </a:lnTo>
                  <a:lnTo>
                    <a:pt x="15" y="200"/>
                  </a:lnTo>
                  <a:lnTo>
                    <a:pt x="10" y="192"/>
                  </a:lnTo>
                  <a:lnTo>
                    <a:pt x="5" y="185"/>
                  </a:lnTo>
                  <a:lnTo>
                    <a:pt x="1" y="180"/>
                  </a:lnTo>
                  <a:lnTo>
                    <a:pt x="0" y="176"/>
                  </a:lnTo>
                  <a:lnTo>
                    <a:pt x="4" y="153"/>
                  </a:lnTo>
                  <a:lnTo>
                    <a:pt x="14" y="108"/>
                  </a:lnTo>
                  <a:lnTo>
                    <a:pt x="26" y="55"/>
                  </a:lnTo>
                  <a:lnTo>
                    <a:pt x="38" y="3"/>
                  </a:lnTo>
                  <a:close/>
                </a:path>
              </a:pathLst>
            </a:custGeom>
            <a:solidFill>
              <a:srgbClr val="684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5" name="Freeform 39"/>
            <p:cNvSpPr>
              <a:spLocks/>
            </p:cNvSpPr>
            <p:nvPr/>
          </p:nvSpPr>
          <p:spPr bwMode="auto">
            <a:xfrm>
              <a:off x="1916" y="2383"/>
              <a:ext cx="24" cy="101"/>
            </a:xfrm>
            <a:custGeom>
              <a:avLst/>
              <a:gdLst>
                <a:gd name="T0" fmla="*/ 0 w 24"/>
                <a:gd name="T1" fmla="*/ 101 h 101"/>
                <a:gd name="T2" fmla="*/ 0 w 24"/>
                <a:gd name="T3" fmla="*/ 41 h 101"/>
                <a:gd name="T4" fmla="*/ 9 w 24"/>
                <a:gd name="T5" fmla="*/ 0 h 101"/>
                <a:gd name="T6" fmla="*/ 24 w 24"/>
                <a:gd name="T7" fmla="*/ 14 h 101"/>
                <a:gd name="T8" fmla="*/ 18 w 24"/>
                <a:gd name="T9" fmla="*/ 35 h 101"/>
                <a:gd name="T10" fmla="*/ 12 w 24"/>
                <a:gd name="T11" fmla="*/ 56 h 101"/>
                <a:gd name="T12" fmla="*/ 7 w 24"/>
                <a:gd name="T13" fmla="*/ 78 h 101"/>
                <a:gd name="T14" fmla="*/ 0 w 24"/>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1">
                  <a:moveTo>
                    <a:pt x="0" y="101"/>
                  </a:moveTo>
                  <a:lnTo>
                    <a:pt x="0" y="41"/>
                  </a:lnTo>
                  <a:lnTo>
                    <a:pt x="9" y="0"/>
                  </a:lnTo>
                  <a:lnTo>
                    <a:pt x="24" y="14"/>
                  </a:lnTo>
                  <a:lnTo>
                    <a:pt x="18" y="35"/>
                  </a:lnTo>
                  <a:lnTo>
                    <a:pt x="12" y="56"/>
                  </a:lnTo>
                  <a:lnTo>
                    <a:pt x="7" y="78"/>
                  </a:lnTo>
                  <a:lnTo>
                    <a:pt x="0" y="101"/>
                  </a:lnTo>
                  <a:close/>
                </a:path>
              </a:pathLst>
            </a:custGeom>
            <a:solidFill>
              <a:srgbClr val="EDF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6" name="Freeform 40"/>
            <p:cNvSpPr>
              <a:spLocks/>
            </p:cNvSpPr>
            <p:nvPr/>
          </p:nvSpPr>
          <p:spPr bwMode="auto">
            <a:xfrm>
              <a:off x="1825" y="2388"/>
              <a:ext cx="24" cy="96"/>
            </a:xfrm>
            <a:custGeom>
              <a:avLst/>
              <a:gdLst>
                <a:gd name="T0" fmla="*/ 8 w 24"/>
                <a:gd name="T1" fmla="*/ 6 h 96"/>
                <a:gd name="T2" fmla="*/ 10 w 24"/>
                <a:gd name="T3" fmla="*/ 0 h 96"/>
                <a:gd name="T4" fmla="*/ 13 w 24"/>
                <a:gd name="T5" fmla="*/ 8 h 96"/>
                <a:gd name="T6" fmla="*/ 17 w 24"/>
                <a:gd name="T7" fmla="*/ 16 h 96"/>
                <a:gd name="T8" fmla="*/ 20 w 24"/>
                <a:gd name="T9" fmla="*/ 23 h 96"/>
                <a:gd name="T10" fmla="*/ 24 w 24"/>
                <a:gd name="T11" fmla="*/ 29 h 96"/>
                <a:gd name="T12" fmla="*/ 7 w 24"/>
                <a:gd name="T13" fmla="*/ 96 h 96"/>
                <a:gd name="T14" fmla="*/ 4 w 24"/>
                <a:gd name="T15" fmla="*/ 71 h 96"/>
                <a:gd name="T16" fmla="*/ 3 w 24"/>
                <a:gd name="T17" fmla="*/ 47 h 96"/>
                <a:gd name="T18" fmla="*/ 1 w 24"/>
                <a:gd name="T19" fmla="*/ 24 h 96"/>
                <a:gd name="T20" fmla="*/ 0 w 24"/>
                <a:gd name="T21" fmla="*/ 2 h 96"/>
                <a:gd name="T22" fmla="*/ 8 w 24"/>
                <a:gd name="T2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96">
                  <a:moveTo>
                    <a:pt x="8" y="6"/>
                  </a:moveTo>
                  <a:lnTo>
                    <a:pt x="10" y="0"/>
                  </a:lnTo>
                  <a:lnTo>
                    <a:pt x="13" y="8"/>
                  </a:lnTo>
                  <a:lnTo>
                    <a:pt x="17" y="16"/>
                  </a:lnTo>
                  <a:lnTo>
                    <a:pt x="20" y="23"/>
                  </a:lnTo>
                  <a:lnTo>
                    <a:pt x="24" y="29"/>
                  </a:lnTo>
                  <a:lnTo>
                    <a:pt x="7" y="96"/>
                  </a:lnTo>
                  <a:lnTo>
                    <a:pt x="4" y="71"/>
                  </a:lnTo>
                  <a:lnTo>
                    <a:pt x="3" y="47"/>
                  </a:lnTo>
                  <a:lnTo>
                    <a:pt x="1" y="24"/>
                  </a:lnTo>
                  <a:lnTo>
                    <a:pt x="0" y="2"/>
                  </a:lnTo>
                  <a:lnTo>
                    <a:pt x="8" y="6"/>
                  </a:lnTo>
                  <a:close/>
                </a:path>
              </a:pathLst>
            </a:custGeom>
            <a:solidFill>
              <a:srgbClr val="EDF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7" name="Freeform 41"/>
            <p:cNvSpPr>
              <a:spLocks/>
            </p:cNvSpPr>
            <p:nvPr/>
          </p:nvSpPr>
          <p:spPr bwMode="auto">
            <a:xfrm>
              <a:off x="1839" y="2427"/>
              <a:ext cx="55" cy="266"/>
            </a:xfrm>
            <a:custGeom>
              <a:avLst/>
              <a:gdLst>
                <a:gd name="T0" fmla="*/ 0 w 54"/>
                <a:gd name="T1" fmla="*/ 114 h 266"/>
                <a:gd name="T2" fmla="*/ 29 w 54"/>
                <a:gd name="T3" fmla="*/ 0 h 266"/>
                <a:gd name="T4" fmla="*/ 36 w 54"/>
                <a:gd name="T5" fmla="*/ 2 h 266"/>
                <a:gd name="T6" fmla="*/ 41 w 54"/>
                <a:gd name="T7" fmla="*/ 2 h 266"/>
                <a:gd name="T8" fmla="*/ 47 w 54"/>
                <a:gd name="T9" fmla="*/ 2 h 266"/>
                <a:gd name="T10" fmla="*/ 53 w 54"/>
                <a:gd name="T11" fmla="*/ 0 h 266"/>
                <a:gd name="T12" fmla="*/ 54 w 54"/>
                <a:gd name="T13" fmla="*/ 136 h 266"/>
                <a:gd name="T14" fmla="*/ 45 w 54"/>
                <a:gd name="T15" fmla="*/ 173 h 266"/>
                <a:gd name="T16" fmla="*/ 38 w 54"/>
                <a:gd name="T17" fmla="*/ 207 h 266"/>
                <a:gd name="T18" fmla="*/ 30 w 54"/>
                <a:gd name="T19" fmla="*/ 238 h 266"/>
                <a:gd name="T20" fmla="*/ 25 w 54"/>
                <a:gd name="T21" fmla="*/ 266 h 266"/>
                <a:gd name="T22" fmla="*/ 19 w 54"/>
                <a:gd name="T23" fmla="*/ 226 h 266"/>
                <a:gd name="T24" fmla="*/ 10 w 54"/>
                <a:gd name="T25" fmla="*/ 175 h 266"/>
                <a:gd name="T26" fmla="*/ 3 w 54"/>
                <a:gd name="T27" fmla="*/ 132 h 266"/>
                <a:gd name="T28" fmla="*/ 0 w 54"/>
                <a:gd name="T29" fmla="*/ 11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66">
                  <a:moveTo>
                    <a:pt x="0" y="114"/>
                  </a:moveTo>
                  <a:lnTo>
                    <a:pt x="29" y="0"/>
                  </a:lnTo>
                  <a:lnTo>
                    <a:pt x="36" y="2"/>
                  </a:lnTo>
                  <a:lnTo>
                    <a:pt x="41" y="2"/>
                  </a:lnTo>
                  <a:lnTo>
                    <a:pt x="47" y="2"/>
                  </a:lnTo>
                  <a:lnTo>
                    <a:pt x="53" y="0"/>
                  </a:lnTo>
                  <a:lnTo>
                    <a:pt x="54" y="136"/>
                  </a:lnTo>
                  <a:lnTo>
                    <a:pt x="45" y="173"/>
                  </a:lnTo>
                  <a:lnTo>
                    <a:pt x="38" y="207"/>
                  </a:lnTo>
                  <a:lnTo>
                    <a:pt x="30" y="238"/>
                  </a:lnTo>
                  <a:lnTo>
                    <a:pt x="25" y="266"/>
                  </a:lnTo>
                  <a:lnTo>
                    <a:pt x="19" y="226"/>
                  </a:lnTo>
                  <a:lnTo>
                    <a:pt x="10" y="175"/>
                  </a:lnTo>
                  <a:lnTo>
                    <a:pt x="3" y="132"/>
                  </a:lnTo>
                  <a:lnTo>
                    <a:pt x="0" y="114"/>
                  </a:lnTo>
                  <a:close/>
                </a:path>
              </a:pathLst>
            </a:custGeom>
            <a:solidFill>
              <a:srgbClr val="D3AA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8" name="Freeform 42"/>
            <p:cNvSpPr>
              <a:spLocks/>
            </p:cNvSpPr>
            <p:nvPr/>
          </p:nvSpPr>
          <p:spPr bwMode="auto">
            <a:xfrm>
              <a:off x="1908" y="2311"/>
              <a:ext cx="58" cy="62"/>
            </a:xfrm>
            <a:custGeom>
              <a:avLst/>
              <a:gdLst>
                <a:gd name="T0" fmla="*/ 39 w 58"/>
                <a:gd name="T1" fmla="*/ 62 h 62"/>
                <a:gd name="T2" fmla="*/ 0 w 58"/>
                <a:gd name="T3" fmla="*/ 21 h 62"/>
                <a:gd name="T4" fmla="*/ 8 w 58"/>
                <a:gd name="T5" fmla="*/ 20 h 62"/>
                <a:gd name="T6" fmla="*/ 15 w 58"/>
                <a:gd name="T7" fmla="*/ 19 h 62"/>
                <a:gd name="T8" fmla="*/ 22 w 58"/>
                <a:gd name="T9" fmla="*/ 17 h 62"/>
                <a:gd name="T10" fmla="*/ 29 w 58"/>
                <a:gd name="T11" fmla="*/ 15 h 62"/>
                <a:gd name="T12" fmla="*/ 37 w 58"/>
                <a:gd name="T13" fmla="*/ 12 h 62"/>
                <a:gd name="T14" fmla="*/ 43 w 58"/>
                <a:gd name="T15" fmla="*/ 8 h 62"/>
                <a:gd name="T16" fmla="*/ 51 w 58"/>
                <a:gd name="T17" fmla="*/ 4 h 62"/>
                <a:gd name="T18" fmla="*/ 58 w 58"/>
                <a:gd name="T19" fmla="*/ 0 h 62"/>
                <a:gd name="T20" fmla="*/ 54 w 58"/>
                <a:gd name="T21" fmla="*/ 13 h 62"/>
                <a:gd name="T22" fmla="*/ 49 w 58"/>
                <a:gd name="T23" fmla="*/ 28 h 62"/>
                <a:gd name="T24" fmla="*/ 45 w 58"/>
                <a:gd name="T25" fmla="*/ 45 h 62"/>
                <a:gd name="T26" fmla="*/ 39 w 58"/>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62">
                  <a:moveTo>
                    <a:pt x="39" y="62"/>
                  </a:moveTo>
                  <a:lnTo>
                    <a:pt x="0" y="21"/>
                  </a:lnTo>
                  <a:lnTo>
                    <a:pt x="8" y="20"/>
                  </a:lnTo>
                  <a:lnTo>
                    <a:pt x="15" y="19"/>
                  </a:lnTo>
                  <a:lnTo>
                    <a:pt x="22" y="17"/>
                  </a:lnTo>
                  <a:lnTo>
                    <a:pt x="29" y="15"/>
                  </a:lnTo>
                  <a:lnTo>
                    <a:pt x="37" y="12"/>
                  </a:lnTo>
                  <a:lnTo>
                    <a:pt x="43" y="8"/>
                  </a:lnTo>
                  <a:lnTo>
                    <a:pt x="51" y="4"/>
                  </a:lnTo>
                  <a:lnTo>
                    <a:pt x="58" y="0"/>
                  </a:lnTo>
                  <a:lnTo>
                    <a:pt x="54" y="13"/>
                  </a:lnTo>
                  <a:lnTo>
                    <a:pt x="49" y="28"/>
                  </a:lnTo>
                  <a:lnTo>
                    <a:pt x="45" y="45"/>
                  </a:lnTo>
                  <a:lnTo>
                    <a:pt x="39" y="62"/>
                  </a:lnTo>
                  <a:close/>
                </a:path>
              </a:pathLst>
            </a:custGeom>
            <a:solidFill>
              <a:srgbClr val="EDF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39" name="Freeform 43"/>
            <p:cNvSpPr>
              <a:spLocks/>
            </p:cNvSpPr>
            <p:nvPr/>
          </p:nvSpPr>
          <p:spPr bwMode="auto">
            <a:xfrm>
              <a:off x="1852" y="2334"/>
              <a:ext cx="58" cy="73"/>
            </a:xfrm>
            <a:custGeom>
              <a:avLst/>
              <a:gdLst>
                <a:gd name="T0" fmla="*/ 25 w 57"/>
                <a:gd name="T1" fmla="*/ 0 h 73"/>
                <a:gd name="T2" fmla="*/ 57 w 57"/>
                <a:gd name="T3" fmla="*/ 31 h 73"/>
                <a:gd name="T4" fmla="*/ 44 w 57"/>
                <a:gd name="T5" fmla="*/ 70 h 73"/>
                <a:gd name="T6" fmla="*/ 34 w 57"/>
                <a:gd name="T7" fmla="*/ 71 h 73"/>
                <a:gd name="T8" fmla="*/ 27 w 57"/>
                <a:gd name="T9" fmla="*/ 73 h 73"/>
                <a:gd name="T10" fmla="*/ 19 w 57"/>
                <a:gd name="T11" fmla="*/ 73 h 73"/>
                <a:gd name="T12" fmla="*/ 15 w 57"/>
                <a:gd name="T13" fmla="*/ 71 h 73"/>
                <a:gd name="T14" fmla="*/ 12 w 57"/>
                <a:gd name="T15" fmla="*/ 66 h 73"/>
                <a:gd name="T16" fmla="*/ 8 w 57"/>
                <a:gd name="T17" fmla="*/ 57 h 73"/>
                <a:gd name="T18" fmla="*/ 4 w 57"/>
                <a:gd name="T19" fmla="*/ 44 h 73"/>
                <a:gd name="T20" fmla="*/ 0 w 57"/>
                <a:gd name="T21" fmla="*/ 31 h 73"/>
                <a:gd name="T22" fmla="*/ 0 w 57"/>
                <a:gd name="T23" fmla="*/ 31 h 73"/>
                <a:gd name="T24" fmla="*/ 21 w 57"/>
                <a:gd name="T25" fmla="*/ 1 h 73"/>
                <a:gd name="T26" fmla="*/ 21 w 57"/>
                <a:gd name="T27" fmla="*/ 1 h 73"/>
                <a:gd name="T28" fmla="*/ 23 w 57"/>
                <a:gd name="T29" fmla="*/ 0 h 73"/>
                <a:gd name="T30" fmla="*/ 24 w 57"/>
                <a:gd name="T31" fmla="*/ 0 h 73"/>
                <a:gd name="T32" fmla="*/ 25 w 57"/>
                <a:gd name="T3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25" y="0"/>
                  </a:moveTo>
                  <a:lnTo>
                    <a:pt x="57" y="31"/>
                  </a:lnTo>
                  <a:lnTo>
                    <a:pt x="44" y="70"/>
                  </a:lnTo>
                  <a:lnTo>
                    <a:pt x="34" y="71"/>
                  </a:lnTo>
                  <a:lnTo>
                    <a:pt x="27" y="73"/>
                  </a:lnTo>
                  <a:lnTo>
                    <a:pt x="19" y="73"/>
                  </a:lnTo>
                  <a:lnTo>
                    <a:pt x="15" y="71"/>
                  </a:lnTo>
                  <a:lnTo>
                    <a:pt x="12" y="66"/>
                  </a:lnTo>
                  <a:lnTo>
                    <a:pt x="8" y="57"/>
                  </a:lnTo>
                  <a:lnTo>
                    <a:pt x="4" y="44"/>
                  </a:lnTo>
                  <a:lnTo>
                    <a:pt x="0" y="31"/>
                  </a:lnTo>
                  <a:lnTo>
                    <a:pt x="0" y="31"/>
                  </a:lnTo>
                  <a:lnTo>
                    <a:pt x="21" y="1"/>
                  </a:lnTo>
                  <a:lnTo>
                    <a:pt x="21" y="1"/>
                  </a:lnTo>
                  <a:lnTo>
                    <a:pt x="23" y="0"/>
                  </a:lnTo>
                  <a:lnTo>
                    <a:pt x="24" y="0"/>
                  </a:lnTo>
                  <a:lnTo>
                    <a:pt x="25" y="0"/>
                  </a:lnTo>
                  <a:close/>
                </a:path>
              </a:pathLst>
            </a:custGeom>
            <a:solidFill>
              <a:srgbClr val="D3AA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0" name="Freeform 44"/>
            <p:cNvSpPr>
              <a:spLocks/>
            </p:cNvSpPr>
            <p:nvPr/>
          </p:nvSpPr>
          <p:spPr bwMode="auto">
            <a:xfrm>
              <a:off x="1825" y="2322"/>
              <a:ext cx="25" cy="43"/>
            </a:xfrm>
            <a:custGeom>
              <a:avLst/>
              <a:gdLst>
                <a:gd name="T0" fmla="*/ 0 w 25"/>
                <a:gd name="T1" fmla="*/ 43 h 43"/>
                <a:gd name="T2" fmla="*/ 1 w 25"/>
                <a:gd name="T3" fmla="*/ 31 h 43"/>
                <a:gd name="T4" fmla="*/ 1 w 25"/>
                <a:gd name="T5" fmla="*/ 21 h 43"/>
                <a:gd name="T6" fmla="*/ 1 w 25"/>
                <a:gd name="T7" fmla="*/ 10 h 43"/>
                <a:gd name="T8" fmla="*/ 3 w 25"/>
                <a:gd name="T9" fmla="*/ 0 h 43"/>
                <a:gd name="T10" fmla="*/ 7 w 25"/>
                <a:gd name="T11" fmla="*/ 1 h 43"/>
                <a:gd name="T12" fmla="*/ 12 w 25"/>
                <a:gd name="T13" fmla="*/ 2 h 43"/>
                <a:gd name="T14" fmla="*/ 18 w 25"/>
                <a:gd name="T15" fmla="*/ 5 h 43"/>
                <a:gd name="T16" fmla="*/ 25 w 25"/>
                <a:gd name="T17" fmla="*/ 6 h 43"/>
                <a:gd name="T18" fmla="*/ 0 w 25"/>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43">
                  <a:moveTo>
                    <a:pt x="0" y="43"/>
                  </a:moveTo>
                  <a:lnTo>
                    <a:pt x="1" y="31"/>
                  </a:lnTo>
                  <a:lnTo>
                    <a:pt x="1" y="21"/>
                  </a:lnTo>
                  <a:lnTo>
                    <a:pt x="1" y="10"/>
                  </a:lnTo>
                  <a:lnTo>
                    <a:pt x="3" y="0"/>
                  </a:lnTo>
                  <a:lnTo>
                    <a:pt x="7" y="1"/>
                  </a:lnTo>
                  <a:lnTo>
                    <a:pt x="12" y="2"/>
                  </a:lnTo>
                  <a:lnTo>
                    <a:pt x="18" y="5"/>
                  </a:lnTo>
                  <a:lnTo>
                    <a:pt x="25" y="6"/>
                  </a:lnTo>
                  <a:lnTo>
                    <a:pt x="0" y="43"/>
                  </a:lnTo>
                  <a:close/>
                </a:path>
              </a:pathLst>
            </a:custGeom>
            <a:solidFill>
              <a:srgbClr val="EDF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1" name="Freeform 45"/>
            <p:cNvSpPr>
              <a:spLocks/>
            </p:cNvSpPr>
            <p:nvPr/>
          </p:nvSpPr>
          <p:spPr bwMode="auto">
            <a:xfrm>
              <a:off x="1787" y="2537"/>
              <a:ext cx="50" cy="136"/>
            </a:xfrm>
            <a:custGeom>
              <a:avLst/>
              <a:gdLst>
                <a:gd name="T0" fmla="*/ 28 w 50"/>
                <a:gd name="T1" fmla="*/ 0 h 136"/>
                <a:gd name="T2" fmla="*/ 33 w 50"/>
                <a:gd name="T3" fmla="*/ 37 h 136"/>
                <a:gd name="T4" fmla="*/ 38 w 50"/>
                <a:gd name="T5" fmla="*/ 72 h 136"/>
                <a:gd name="T6" fmla="*/ 45 w 50"/>
                <a:gd name="T7" fmla="*/ 104 h 136"/>
                <a:gd name="T8" fmla="*/ 50 w 50"/>
                <a:gd name="T9" fmla="*/ 136 h 136"/>
                <a:gd name="T10" fmla="*/ 41 w 50"/>
                <a:gd name="T11" fmla="*/ 117 h 136"/>
                <a:gd name="T12" fmla="*/ 33 w 50"/>
                <a:gd name="T13" fmla="*/ 100 h 136"/>
                <a:gd name="T14" fmla="*/ 25 w 50"/>
                <a:gd name="T15" fmla="*/ 83 h 136"/>
                <a:gd name="T16" fmla="*/ 17 w 50"/>
                <a:gd name="T17" fmla="*/ 68 h 136"/>
                <a:gd name="T18" fmla="*/ 12 w 50"/>
                <a:gd name="T19" fmla="*/ 53 h 136"/>
                <a:gd name="T20" fmla="*/ 7 w 50"/>
                <a:gd name="T21" fmla="*/ 42 h 136"/>
                <a:gd name="T22" fmla="*/ 3 w 50"/>
                <a:gd name="T23" fmla="*/ 31 h 136"/>
                <a:gd name="T24" fmla="*/ 0 w 50"/>
                <a:gd name="T25" fmla="*/ 25 h 136"/>
                <a:gd name="T26" fmla="*/ 4 w 50"/>
                <a:gd name="T27" fmla="*/ 21 h 136"/>
                <a:gd name="T28" fmla="*/ 11 w 50"/>
                <a:gd name="T29" fmla="*/ 14 h 136"/>
                <a:gd name="T30" fmla="*/ 18 w 50"/>
                <a:gd name="T31" fmla="*/ 8 h 136"/>
                <a:gd name="T32" fmla="*/ 28 w 50"/>
                <a:gd name="T3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136">
                  <a:moveTo>
                    <a:pt x="28" y="0"/>
                  </a:moveTo>
                  <a:lnTo>
                    <a:pt x="33" y="37"/>
                  </a:lnTo>
                  <a:lnTo>
                    <a:pt x="38" y="72"/>
                  </a:lnTo>
                  <a:lnTo>
                    <a:pt x="45" y="104"/>
                  </a:lnTo>
                  <a:lnTo>
                    <a:pt x="50" y="136"/>
                  </a:lnTo>
                  <a:lnTo>
                    <a:pt x="41" y="117"/>
                  </a:lnTo>
                  <a:lnTo>
                    <a:pt x="33" y="100"/>
                  </a:lnTo>
                  <a:lnTo>
                    <a:pt x="25" y="83"/>
                  </a:lnTo>
                  <a:lnTo>
                    <a:pt x="17" y="68"/>
                  </a:lnTo>
                  <a:lnTo>
                    <a:pt x="12" y="53"/>
                  </a:lnTo>
                  <a:lnTo>
                    <a:pt x="7" y="42"/>
                  </a:lnTo>
                  <a:lnTo>
                    <a:pt x="3" y="31"/>
                  </a:lnTo>
                  <a:lnTo>
                    <a:pt x="0" y="25"/>
                  </a:lnTo>
                  <a:lnTo>
                    <a:pt x="4" y="21"/>
                  </a:lnTo>
                  <a:lnTo>
                    <a:pt x="11" y="14"/>
                  </a:lnTo>
                  <a:lnTo>
                    <a:pt x="18" y="8"/>
                  </a:lnTo>
                  <a:lnTo>
                    <a:pt x="28" y="0"/>
                  </a:lnTo>
                  <a:close/>
                </a:path>
              </a:pathLst>
            </a:custGeom>
            <a:solidFill>
              <a:srgbClr val="684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2" name="Freeform 46"/>
            <p:cNvSpPr>
              <a:spLocks/>
            </p:cNvSpPr>
            <p:nvPr/>
          </p:nvSpPr>
          <p:spPr bwMode="auto">
            <a:xfrm>
              <a:off x="1883" y="2525"/>
              <a:ext cx="102" cy="193"/>
            </a:xfrm>
            <a:custGeom>
              <a:avLst/>
              <a:gdLst>
                <a:gd name="T0" fmla="*/ 45 w 102"/>
                <a:gd name="T1" fmla="*/ 0 h 193"/>
                <a:gd name="T2" fmla="*/ 54 w 102"/>
                <a:gd name="T3" fmla="*/ 9 h 193"/>
                <a:gd name="T4" fmla="*/ 63 w 102"/>
                <a:gd name="T5" fmla="*/ 17 h 193"/>
                <a:gd name="T6" fmla="*/ 72 w 102"/>
                <a:gd name="T7" fmla="*/ 26 h 193"/>
                <a:gd name="T8" fmla="*/ 80 w 102"/>
                <a:gd name="T9" fmla="*/ 34 h 193"/>
                <a:gd name="T10" fmla="*/ 87 w 102"/>
                <a:gd name="T11" fmla="*/ 42 h 193"/>
                <a:gd name="T12" fmla="*/ 93 w 102"/>
                <a:gd name="T13" fmla="*/ 49 h 193"/>
                <a:gd name="T14" fmla="*/ 98 w 102"/>
                <a:gd name="T15" fmla="*/ 55 h 193"/>
                <a:gd name="T16" fmla="*/ 102 w 102"/>
                <a:gd name="T17" fmla="*/ 59 h 193"/>
                <a:gd name="T18" fmla="*/ 96 w 102"/>
                <a:gd name="T19" fmla="*/ 67 h 193"/>
                <a:gd name="T20" fmla="*/ 88 w 102"/>
                <a:gd name="T21" fmla="*/ 80 h 193"/>
                <a:gd name="T22" fmla="*/ 76 w 102"/>
                <a:gd name="T23" fmla="*/ 94 h 193"/>
                <a:gd name="T24" fmla="*/ 63 w 102"/>
                <a:gd name="T25" fmla="*/ 112 h 193"/>
                <a:gd name="T26" fmla="*/ 47 w 102"/>
                <a:gd name="T27" fmla="*/ 131 h 193"/>
                <a:gd name="T28" fmla="*/ 32 w 102"/>
                <a:gd name="T29" fmla="*/ 152 h 193"/>
                <a:gd name="T30" fmla="*/ 16 w 102"/>
                <a:gd name="T31" fmla="*/ 172 h 193"/>
                <a:gd name="T32" fmla="*/ 0 w 102"/>
                <a:gd name="T33" fmla="*/ 193 h 193"/>
                <a:gd name="T34" fmla="*/ 3 w 102"/>
                <a:gd name="T35" fmla="*/ 175 h 193"/>
                <a:gd name="T36" fmla="*/ 7 w 102"/>
                <a:gd name="T37" fmla="*/ 154 h 193"/>
                <a:gd name="T38" fmla="*/ 12 w 102"/>
                <a:gd name="T39" fmla="*/ 132 h 193"/>
                <a:gd name="T40" fmla="*/ 17 w 102"/>
                <a:gd name="T41" fmla="*/ 107 h 193"/>
                <a:gd name="T42" fmla="*/ 24 w 102"/>
                <a:gd name="T43" fmla="*/ 82 h 193"/>
                <a:gd name="T44" fmla="*/ 30 w 102"/>
                <a:gd name="T45" fmla="*/ 55 h 193"/>
                <a:gd name="T46" fmla="*/ 37 w 102"/>
                <a:gd name="T47" fmla="*/ 28 h 193"/>
                <a:gd name="T48" fmla="*/ 45 w 102"/>
                <a:gd name="T4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3">
                  <a:moveTo>
                    <a:pt x="45" y="0"/>
                  </a:moveTo>
                  <a:lnTo>
                    <a:pt x="54" y="9"/>
                  </a:lnTo>
                  <a:lnTo>
                    <a:pt x="63" y="17"/>
                  </a:lnTo>
                  <a:lnTo>
                    <a:pt x="72" y="26"/>
                  </a:lnTo>
                  <a:lnTo>
                    <a:pt x="80" y="34"/>
                  </a:lnTo>
                  <a:lnTo>
                    <a:pt x="87" y="42"/>
                  </a:lnTo>
                  <a:lnTo>
                    <a:pt x="93" y="49"/>
                  </a:lnTo>
                  <a:lnTo>
                    <a:pt x="98" y="55"/>
                  </a:lnTo>
                  <a:lnTo>
                    <a:pt x="102" y="59"/>
                  </a:lnTo>
                  <a:lnTo>
                    <a:pt x="96" y="67"/>
                  </a:lnTo>
                  <a:lnTo>
                    <a:pt x="88" y="80"/>
                  </a:lnTo>
                  <a:lnTo>
                    <a:pt x="76" y="94"/>
                  </a:lnTo>
                  <a:lnTo>
                    <a:pt x="63" y="112"/>
                  </a:lnTo>
                  <a:lnTo>
                    <a:pt x="47" y="131"/>
                  </a:lnTo>
                  <a:lnTo>
                    <a:pt x="32" y="152"/>
                  </a:lnTo>
                  <a:lnTo>
                    <a:pt x="16" y="172"/>
                  </a:lnTo>
                  <a:lnTo>
                    <a:pt x="0" y="193"/>
                  </a:lnTo>
                  <a:lnTo>
                    <a:pt x="3" y="175"/>
                  </a:lnTo>
                  <a:lnTo>
                    <a:pt x="7" y="154"/>
                  </a:lnTo>
                  <a:lnTo>
                    <a:pt x="12" y="132"/>
                  </a:lnTo>
                  <a:lnTo>
                    <a:pt x="17" y="107"/>
                  </a:lnTo>
                  <a:lnTo>
                    <a:pt x="24" y="82"/>
                  </a:lnTo>
                  <a:lnTo>
                    <a:pt x="30" y="55"/>
                  </a:lnTo>
                  <a:lnTo>
                    <a:pt x="37" y="28"/>
                  </a:lnTo>
                  <a:lnTo>
                    <a:pt x="45" y="0"/>
                  </a:lnTo>
                  <a:close/>
                </a:path>
              </a:pathLst>
            </a:custGeom>
            <a:solidFill>
              <a:srgbClr val="684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3" name="Freeform 47"/>
            <p:cNvSpPr>
              <a:spLocks/>
            </p:cNvSpPr>
            <p:nvPr/>
          </p:nvSpPr>
          <p:spPr bwMode="auto">
            <a:xfrm>
              <a:off x="1700" y="1983"/>
              <a:ext cx="293" cy="328"/>
            </a:xfrm>
            <a:custGeom>
              <a:avLst/>
              <a:gdLst>
                <a:gd name="T0" fmla="*/ 32 w 292"/>
                <a:gd name="T1" fmla="*/ 96 h 328"/>
                <a:gd name="T2" fmla="*/ 66 w 292"/>
                <a:gd name="T3" fmla="*/ 78 h 328"/>
                <a:gd name="T4" fmla="*/ 47 w 292"/>
                <a:gd name="T5" fmla="*/ 85 h 328"/>
                <a:gd name="T6" fmla="*/ 60 w 292"/>
                <a:gd name="T7" fmla="*/ 96 h 328"/>
                <a:gd name="T8" fmla="*/ 70 w 292"/>
                <a:gd name="T9" fmla="*/ 102 h 328"/>
                <a:gd name="T10" fmla="*/ 74 w 292"/>
                <a:gd name="T11" fmla="*/ 115 h 328"/>
                <a:gd name="T12" fmla="*/ 82 w 292"/>
                <a:gd name="T13" fmla="*/ 135 h 328"/>
                <a:gd name="T14" fmla="*/ 94 w 292"/>
                <a:gd name="T15" fmla="*/ 117 h 328"/>
                <a:gd name="T16" fmla="*/ 86 w 292"/>
                <a:gd name="T17" fmla="*/ 118 h 328"/>
                <a:gd name="T18" fmla="*/ 86 w 292"/>
                <a:gd name="T19" fmla="*/ 105 h 328"/>
                <a:gd name="T20" fmla="*/ 103 w 292"/>
                <a:gd name="T21" fmla="*/ 113 h 328"/>
                <a:gd name="T22" fmla="*/ 89 w 292"/>
                <a:gd name="T23" fmla="*/ 94 h 328"/>
                <a:gd name="T24" fmla="*/ 86 w 292"/>
                <a:gd name="T25" fmla="*/ 91 h 328"/>
                <a:gd name="T26" fmla="*/ 104 w 292"/>
                <a:gd name="T27" fmla="*/ 87 h 328"/>
                <a:gd name="T28" fmla="*/ 128 w 292"/>
                <a:gd name="T29" fmla="*/ 85 h 328"/>
                <a:gd name="T30" fmla="*/ 159 w 292"/>
                <a:gd name="T31" fmla="*/ 96 h 328"/>
                <a:gd name="T32" fmla="*/ 162 w 292"/>
                <a:gd name="T33" fmla="*/ 83 h 328"/>
                <a:gd name="T34" fmla="*/ 119 w 292"/>
                <a:gd name="T35" fmla="*/ 73 h 328"/>
                <a:gd name="T36" fmla="*/ 119 w 292"/>
                <a:gd name="T37" fmla="*/ 56 h 328"/>
                <a:gd name="T38" fmla="*/ 146 w 292"/>
                <a:gd name="T39" fmla="*/ 17 h 328"/>
                <a:gd name="T40" fmla="*/ 180 w 292"/>
                <a:gd name="T41" fmla="*/ 28 h 328"/>
                <a:gd name="T42" fmla="*/ 227 w 292"/>
                <a:gd name="T43" fmla="*/ 102 h 328"/>
                <a:gd name="T44" fmla="*/ 258 w 292"/>
                <a:gd name="T45" fmla="*/ 134 h 328"/>
                <a:gd name="T46" fmla="*/ 276 w 292"/>
                <a:gd name="T47" fmla="*/ 78 h 328"/>
                <a:gd name="T48" fmla="*/ 287 w 292"/>
                <a:gd name="T49" fmla="*/ 86 h 328"/>
                <a:gd name="T50" fmla="*/ 286 w 292"/>
                <a:gd name="T51" fmla="*/ 124 h 328"/>
                <a:gd name="T52" fmla="*/ 266 w 292"/>
                <a:gd name="T53" fmla="*/ 181 h 328"/>
                <a:gd name="T54" fmla="*/ 280 w 292"/>
                <a:gd name="T55" fmla="*/ 278 h 328"/>
                <a:gd name="T56" fmla="*/ 263 w 292"/>
                <a:gd name="T57" fmla="*/ 301 h 328"/>
                <a:gd name="T58" fmla="*/ 192 w 292"/>
                <a:gd name="T59" fmla="*/ 328 h 328"/>
                <a:gd name="T60" fmla="*/ 138 w 292"/>
                <a:gd name="T61" fmla="*/ 319 h 328"/>
                <a:gd name="T62" fmla="*/ 155 w 292"/>
                <a:gd name="T63" fmla="*/ 285 h 328"/>
                <a:gd name="T64" fmla="*/ 190 w 292"/>
                <a:gd name="T65" fmla="*/ 258 h 328"/>
                <a:gd name="T66" fmla="*/ 186 w 292"/>
                <a:gd name="T67" fmla="*/ 233 h 328"/>
                <a:gd name="T68" fmla="*/ 146 w 292"/>
                <a:gd name="T69" fmla="*/ 265 h 328"/>
                <a:gd name="T70" fmla="*/ 109 w 292"/>
                <a:gd name="T71" fmla="*/ 284 h 328"/>
                <a:gd name="T72" fmla="*/ 103 w 292"/>
                <a:gd name="T73" fmla="*/ 284 h 328"/>
                <a:gd name="T74" fmla="*/ 69 w 292"/>
                <a:gd name="T75" fmla="*/ 288 h 328"/>
                <a:gd name="T76" fmla="*/ 56 w 292"/>
                <a:gd name="T77" fmla="*/ 287 h 328"/>
                <a:gd name="T78" fmla="*/ 47 w 292"/>
                <a:gd name="T79" fmla="*/ 261 h 328"/>
                <a:gd name="T80" fmla="*/ 72 w 292"/>
                <a:gd name="T81" fmla="*/ 265 h 328"/>
                <a:gd name="T82" fmla="*/ 96 w 292"/>
                <a:gd name="T83" fmla="*/ 244 h 328"/>
                <a:gd name="T84" fmla="*/ 117 w 292"/>
                <a:gd name="T85" fmla="*/ 220 h 328"/>
                <a:gd name="T86" fmla="*/ 116 w 292"/>
                <a:gd name="T87" fmla="*/ 214 h 328"/>
                <a:gd name="T88" fmla="*/ 103 w 292"/>
                <a:gd name="T89" fmla="*/ 211 h 328"/>
                <a:gd name="T90" fmla="*/ 36 w 292"/>
                <a:gd name="T91" fmla="*/ 218 h 328"/>
                <a:gd name="T92" fmla="*/ 34 w 292"/>
                <a:gd name="T93" fmla="*/ 205 h 328"/>
                <a:gd name="T94" fmla="*/ 0 w 292"/>
                <a:gd name="T95" fmla="*/ 185 h 328"/>
                <a:gd name="T96" fmla="*/ 30 w 292"/>
                <a:gd name="T97" fmla="*/ 12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328">
                  <a:moveTo>
                    <a:pt x="30" y="125"/>
                  </a:moveTo>
                  <a:lnTo>
                    <a:pt x="32" y="117"/>
                  </a:lnTo>
                  <a:lnTo>
                    <a:pt x="34" y="108"/>
                  </a:lnTo>
                  <a:lnTo>
                    <a:pt x="32" y="96"/>
                  </a:lnTo>
                  <a:lnTo>
                    <a:pt x="31" y="86"/>
                  </a:lnTo>
                  <a:lnTo>
                    <a:pt x="72" y="32"/>
                  </a:lnTo>
                  <a:lnTo>
                    <a:pt x="66" y="78"/>
                  </a:lnTo>
                  <a:lnTo>
                    <a:pt x="66" y="78"/>
                  </a:lnTo>
                  <a:lnTo>
                    <a:pt x="59" y="81"/>
                  </a:lnTo>
                  <a:lnTo>
                    <a:pt x="53" y="83"/>
                  </a:lnTo>
                  <a:lnTo>
                    <a:pt x="49" y="85"/>
                  </a:lnTo>
                  <a:lnTo>
                    <a:pt x="47" y="85"/>
                  </a:lnTo>
                  <a:lnTo>
                    <a:pt x="53" y="99"/>
                  </a:lnTo>
                  <a:lnTo>
                    <a:pt x="55" y="99"/>
                  </a:lnTo>
                  <a:lnTo>
                    <a:pt x="56" y="98"/>
                  </a:lnTo>
                  <a:lnTo>
                    <a:pt x="60" y="96"/>
                  </a:lnTo>
                  <a:lnTo>
                    <a:pt x="65" y="95"/>
                  </a:lnTo>
                  <a:lnTo>
                    <a:pt x="64" y="100"/>
                  </a:lnTo>
                  <a:lnTo>
                    <a:pt x="68" y="102"/>
                  </a:lnTo>
                  <a:lnTo>
                    <a:pt x="70" y="102"/>
                  </a:lnTo>
                  <a:lnTo>
                    <a:pt x="72" y="102"/>
                  </a:lnTo>
                  <a:lnTo>
                    <a:pt x="74" y="102"/>
                  </a:lnTo>
                  <a:lnTo>
                    <a:pt x="75" y="103"/>
                  </a:lnTo>
                  <a:lnTo>
                    <a:pt x="74" y="115"/>
                  </a:lnTo>
                  <a:lnTo>
                    <a:pt x="77" y="125"/>
                  </a:lnTo>
                  <a:lnTo>
                    <a:pt x="79" y="133"/>
                  </a:lnTo>
                  <a:lnTo>
                    <a:pt x="81" y="137"/>
                  </a:lnTo>
                  <a:lnTo>
                    <a:pt x="82" y="135"/>
                  </a:lnTo>
                  <a:lnTo>
                    <a:pt x="86" y="132"/>
                  </a:lnTo>
                  <a:lnTo>
                    <a:pt x="90" y="129"/>
                  </a:lnTo>
                  <a:lnTo>
                    <a:pt x="94" y="128"/>
                  </a:lnTo>
                  <a:lnTo>
                    <a:pt x="94" y="117"/>
                  </a:lnTo>
                  <a:lnTo>
                    <a:pt x="91" y="117"/>
                  </a:lnTo>
                  <a:lnTo>
                    <a:pt x="89" y="117"/>
                  </a:lnTo>
                  <a:lnTo>
                    <a:pt x="87" y="117"/>
                  </a:lnTo>
                  <a:lnTo>
                    <a:pt x="86" y="118"/>
                  </a:lnTo>
                  <a:lnTo>
                    <a:pt x="85" y="116"/>
                  </a:lnTo>
                  <a:lnTo>
                    <a:pt x="85" y="112"/>
                  </a:lnTo>
                  <a:lnTo>
                    <a:pt x="85" y="109"/>
                  </a:lnTo>
                  <a:lnTo>
                    <a:pt x="86" y="105"/>
                  </a:lnTo>
                  <a:lnTo>
                    <a:pt x="91" y="107"/>
                  </a:lnTo>
                  <a:lnTo>
                    <a:pt x="96" y="109"/>
                  </a:lnTo>
                  <a:lnTo>
                    <a:pt x="100" y="111"/>
                  </a:lnTo>
                  <a:lnTo>
                    <a:pt x="103" y="113"/>
                  </a:lnTo>
                  <a:lnTo>
                    <a:pt x="112" y="105"/>
                  </a:lnTo>
                  <a:lnTo>
                    <a:pt x="105" y="100"/>
                  </a:lnTo>
                  <a:lnTo>
                    <a:pt x="98" y="96"/>
                  </a:lnTo>
                  <a:lnTo>
                    <a:pt x="89" y="94"/>
                  </a:lnTo>
                  <a:lnTo>
                    <a:pt x="79" y="91"/>
                  </a:lnTo>
                  <a:lnTo>
                    <a:pt x="81" y="91"/>
                  </a:lnTo>
                  <a:lnTo>
                    <a:pt x="83" y="91"/>
                  </a:lnTo>
                  <a:lnTo>
                    <a:pt x="86" y="91"/>
                  </a:lnTo>
                  <a:lnTo>
                    <a:pt x="89" y="90"/>
                  </a:lnTo>
                  <a:lnTo>
                    <a:pt x="94" y="88"/>
                  </a:lnTo>
                  <a:lnTo>
                    <a:pt x="99" y="87"/>
                  </a:lnTo>
                  <a:lnTo>
                    <a:pt x="104" y="87"/>
                  </a:lnTo>
                  <a:lnTo>
                    <a:pt x="109" y="86"/>
                  </a:lnTo>
                  <a:lnTo>
                    <a:pt x="116" y="85"/>
                  </a:lnTo>
                  <a:lnTo>
                    <a:pt x="121" y="85"/>
                  </a:lnTo>
                  <a:lnTo>
                    <a:pt x="128" y="85"/>
                  </a:lnTo>
                  <a:lnTo>
                    <a:pt x="134" y="85"/>
                  </a:lnTo>
                  <a:lnTo>
                    <a:pt x="146" y="87"/>
                  </a:lnTo>
                  <a:lnTo>
                    <a:pt x="155" y="92"/>
                  </a:lnTo>
                  <a:lnTo>
                    <a:pt x="159" y="96"/>
                  </a:lnTo>
                  <a:lnTo>
                    <a:pt x="160" y="98"/>
                  </a:lnTo>
                  <a:lnTo>
                    <a:pt x="169" y="91"/>
                  </a:lnTo>
                  <a:lnTo>
                    <a:pt x="168" y="88"/>
                  </a:lnTo>
                  <a:lnTo>
                    <a:pt x="162" y="83"/>
                  </a:lnTo>
                  <a:lnTo>
                    <a:pt x="151" y="78"/>
                  </a:lnTo>
                  <a:lnTo>
                    <a:pt x="135" y="74"/>
                  </a:lnTo>
                  <a:lnTo>
                    <a:pt x="126" y="73"/>
                  </a:lnTo>
                  <a:lnTo>
                    <a:pt x="119" y="73"/>
                  </a:lnTo>
                  <a:lnTo>
                    <a:pt x="111" y="73"/>
                  </a:lnTo>
                  <a:lnTo>
                    <a:pt x="103" y="73"/>
                  </a:lnTo>
                  <a:lnTo>
                    <a:pt x="111" y="65"/>
                  </a:lnTo>
                  <a:lnTo>
                    <a:pt x="119" y="56"/>
                  </a:lnTo>
                  <a:lnTo>
                    <a:pt x="126" y="45"/>
                  </a:lnTo>
                  <a:lnTo>
                    <a:pt x="133" y="36"/>
                  </a:lnTo>
                  <a:lnTo>
                    <a:pt x="139" y="27"/>
                  </a:lnTo>
                  <a:lnTo>
                    <a:pt x="146" y="17"/>
                  </a:lnTo>
                  <a:lnTo>
                    <a:pt x="151" y="8"/>
                  </a:lnTo>
                  <a:lnTo>
                    <a:pt x="155" y="0"/>
                  </a:lnTo>
                  <a:lnTo>
                    <a:pt x="167" y="13"/>
                  </a:lnTo>
                  <a:lnTo>
                    <a:pt x="180" y="28"/>
                  </a:lnTo>
                  <a:lnTo>
                    <a:pt x="194" y="45"/>
                  </a:lnTo>
                  <a:lnTo>
                    <a:pt x="206" y="64"/>
                  </a:lnTo>
                  <a:lnTo>
                    <a:pt x="218" y="83"/>
                  </a:lnTo>
                  <a:lnTo>
                    <a:pt x="227" y="102"/>
                  </a:lnTo>
                  <a:lnTo>
                    <a:pt x="232" y="120"/>
                  </a:lnTo>
                  <a:lnTo>
                    <a:pt x="233" y="137"/>
                  </a:lnTo>
                  <a:lnTo>
                    <a:pt x="254" y="142"/>
                  </a:lnTo>
                  <a:lnTo>
                    <a:pt x="258" y="134"/>
                  </a:lnTo>
                  <a:lnTo>
                    <a:pt x="263" y="120"/>
                  </a:lnTo>
                  <a:lnTo>
                    <a:pt x="270" y="100"/>
                  </a:lnTo>
                  <a:lnTo>
                    <a:pt x="275" y="78"/>
                  </a:lnTo>
                  <a:lnTo>
                    <a:pt x="276" y="78"/>
                  </a:lnTo>
                  <a:lnTo>
                    <a:pt x="278" y="78"/>
                  </a:lnTo>
                  <a:lnTo>
                    <a:pt x="280" y="78"/>
                  </a:lnTo>
                  <a:lnTo>
                    <a:pt x="282" y="77"/>
                  </a:lnTo>
                  <a:lnTo>
                    <a:pt x="287" y="86"/>
                  </a:lnTo>
                  <a:lnTo>
                    <a:pt x="291" y="96"/>
                  </a:lnTo>
                  <a:lnTo>
                    <a:pt x="292" y="105"/>
                  </a:lnTo>
                  <a:lnTo>
                    <a:pt x="291" y="113"/>
                  </a:lnTo>
                  <a:lnTo>
                    <a:pt x="286" y="124"/>
                  </a:lnTo>
                  <a:lnTo>
                    <a:pt x="276" y="133"/>
                  </a:lnTo>
                  <a:lnTo>
                    <a:pt x="269" y="139"/>
                  </a:lnTo>
                  <a:lnTo>
                    <a:pt x="265" y="142"/>
                  </a:lnTo>
                  <a:lnTo>
                    <a:pt x="266" y="181"/>
                  </a:lnTo>
                  <a:lnTo>
                    <a:pt x="266" y="181"/>
                  </a:lnTo>
                  <a:lnTo>
                    <a:pt x="266" y="182"/>
                  </a:lnTo>
                  <a:lnTo>
                    <a:pt x="280" y="278"/>
                  </a:lnTo>
                  <a:lnTo>
                    <a:pt x="280" y="278"/>
                  </a:lnTo>
                  <a:lnTo>
                    <a:pt x="279" y="281"/>
                  </a:lnTo>
                  <a:lnTo>
                    <a:pt x="275" y="287"/>
                  </a:lnTo>
                  <a:lnTo>
                    <a:pt x="270" y="293"/>
                  </a:lnTo>
                  <a:lnTo>
                    <a:pt x="263" y="301"/>
                  </a:lnTo>
                  <a:lnTo>
                    <a:pt x="246" y="314"/>
                  </a:lnTo>
                  <a:lnTo>
                    <a:pt x="228" y="322"/>
                  </a:lnTo>
                  <a:lnTo>
                    <a:pt x="210" y="327"/>
                  </a:lnTo>
                  <a:lnTo>
                    <a:pt x="192" y="328"/>
                  </a:lnTo>
                  <a:lnTo>
                    <a:pt x="175" y="327"/>
                  </a:lnTo>
                  <a:lnTo>
                    <a:pt x="160" y="325"/>
                  </a:lnTo>
                  <a:lnTo>
                    <a:pt x="147" y="322"/>
                  </a:lnTo>
                  <a:lnTo>
                    <a:pt x="138" y="319"/>
                  </a:lnTo>
                  <a:lnTo>
                    <a:pt x="137" y="298"/>
                  </a:lnTo>
                  <a:lnTo>
                    <a:pt x="134" y="298"/>
                  </a:lnTo>
                  <a:lnTo>
                    <a:pt x="145" y="292"/>
                  </a:lnTo>
                  <a:lnTo>
                    <a:pt x="155" y="285"/>
                  </a:lnTo>
                  <a:lnTo>
                    <a:pt x="166" y="279"/>
                  </a:lnTo>
                  <a:lnTo>
                    <a:pt x="175" y="271"/>
                  </a:lnTo>
                  <a:lnTo>
                    <a:pt x="184" y="265"/>
                  </a:lnTo>
                  <a:lnTo>
                    <a:pt x="190" y="258"/>
                  </a:lnTo>
                  <a:lnTo>
                    <a:pt x="197" y="254"/>
                  </a:lnTo>
                  <a:lnTo>
                    <a:pt x="201" y="250"/>
                  </a:lnTo>
                  <a:lnTo>
                    <a:pt x="186" y="233"/>
                  </a:lnTo>
                  <a:lnTo>
                    <a:pt x="186" y="233"/>
                  </a:lnTo>
                  <a:lnTo>
                    <a:pt x="177" y="241"/>
                  </a:lnTo>
                  <a:lnTo>
                    <a:pt x="168" y="249"/>
                  </a:lnTo>
                  <a:lnTo>
                    <a:pt x="156" y="257"/>
                  </a:lnTo>
                  <a:lnTo>
                    <a:pt x="146" y="265"/>
                  </a:lnTo>
                  <a:lnTo>
                    <a:pt x="135" y="271"/>
                  </a:lnTo>
                  <a:lnTo>
                    <a:pt x="125" y="278"/>
                  </a:lnTo>
                  <a:lnTo>
                    <a:pt x="116" y="281"/>
                  </a:lnTo>
                  <a:lnTo>
                    <a:pt x="109" y="284"/>
                  </a:lnTo>
                  <a:lnTo>
                    <a:pt x="108" y="284"/>
                  </a:lnTo>
                  <a:lnTo>
                    <a:pt x="107" y="284"/>
                  </a:lnTo>
                  <a:lnTo>
                    <a:pt x="104" y="284"/>
                  </a:lnTo>
                  <a:lnTo>
                    <a:pt x="103" y="284"/>
                  </a:lnTo>
                  <a:lnTo>
                    <a:pt x="92" y="285"/>
                  </a:lnTo>
                  <a:lnTo>
                    <a:pt x="83" y="287"/>
                  </a:lnTo>
                  <a:lnTo>
                    <a:pt x="75" y="288"/>
                  </a:lnTo>
                  <a:lnTo>
                    <a:pt x="69" y="288"/>
                  </a:lnTo>
                  <a:lnTo>
                    <a:pt x="64" y="288"/>
                  </a:lnTo>
                  <a:lnTo>
                    <a:pt x="61" y="288"/>
                  </a:lnTo>
                  <a:lnTo>
                    <a:pt x="57" y="287"/>
                  </a:lnTo>
                  <a:lnTo>
                    <a:pt x="56" y="287"/>
                  </a:lnTo>
                  <a:lnTo>
                    <a:pt x="55" y="283"/>
                  </a:lnTo>
                  <a:lnTo>
                    <a:pt x="52" y="278"/>
                  </a:lnTo>
                  <a:lnTo>
                    <a:pt x="49" y="270"/>
                  </a:lnTo>
                  <a:lnTo>
                    <a:pt x="47" y="261"/>
                  </a:lnTo>
                  <a:lnTo>
                    <a:pt x="53" y="262"/>
                  </a:lnTo>
                  <a:lnTo>
                    <a:pt x="61" y="265"/>
                  </a:lnTo>
                  <a:lnTo>
                    <a:pt x="66" y="265"/>
                  </a:lnTo>
                  <a:lnTo>
                    <a:pt x="72" y="265"/>
                  </a:lnTo>
                  <a:lnTo>
                    <a:pt x="75" y="262"/>
                  </a:lnTo>
                  <a:lnTo>
                    <a:pt x="82" y="258"/>
                  </a:lnTo>
                  <a:lnTo>
                    <a:pt x="90" y="251"/>
                  </a:lnTo>
                  <a:lnTo>
                    <a:pt x="96" y="244"/>
                  </a:lnTo>
                  <a:lnTo>
                    <a:pt x="104" y="237"/>
                  </a:lnTo>
                  <a:lnTo>
                    <a:pt x="111" y="231"/>
                  </a:lnTo>
                  <a:lnTo>
                    <a:pt x="115" y="224"/>
                  </a:lnTo>
                  <a:lnTo>
                    <a:pt x="117" y="220"/>
                  </a:lnTo>
                  <a:lnTo>
                    <a:pt x="117" y="219"/>
                  </a:lnTo>
                  <a:lnTo>
                    <a:pt x="117" y="216"/>
                  </a:lnTo>
                  <a:lnTo>
                    <a:pt x="117" y="215"/>
                  </a:lnTo>
                  <a:lnTo>
                    <a:pt x="116" y="214"/>
                  </a:lnTo>
                  <a:lnTo>
                    <a:pt x="115" y="212"/>
                  </a:lnTo>
                  <a:lnTo>
                    <a:pt x="113" y="212"/>
                  </a:lnTo>
                  <a:lnTo>
                    <a:pt x="109" y="211"/>
                  </a:lnTo>
                  <a:lnTo>
                    <a:pt x="103" y="211"/>
                  </a:lnTo>
                  <a:lnTo>
                    <a:pt x="94" y="211"/>
                  </a:lnTo>
                  <a:lnTo>
                    <a:pt x="79" y="212"/>
                  </a:lnTo>
                  <a:lnTo>
                    <a:pt x="61" y="215"/>
                  </a:lnTo>
                  <a:lnTo>
                    <a:pt x="36" y="218"/>
                  </a:lnTo>
                  <a:lnTo>
                    <a:pt x="36" y="215"/>
                  </a:lnTo>
                  <a:lnTo>
                    <a:pt x="35" y="210"/>
                  </a:lnTo>
                  <a:lnTo>
                    <a:pt x="34" y="206"/>
                  </a:lnTo>
                  <a:lnTo>
                    <a:pt x="34" y="205"/>
                  </a:lnTo>
                  <a:lnTo>
                    <a:pt x="30" y="202"/>
                  </a:lnTo>
                  <a:lnTo>
                    <a:pt x="19" y="197"/>
                  </a:lnTo>
                  <a:lnTo>
                    <a:pt x="8" y="190"/>
                  </a:lnTo>
                  <a:lnTo>
                    <a:pt x="0" y="185"/>
                  </a:lnTo>
                  <a:lnTo>
                    <a:pt x="6" y="172"/>
                  </a:lnTo>
                  <a:lnTo>
                    <a:pt x="14" y="155"/>
                  </a:lnTo>
                  <a:lnTo>
                    <a:pt x="23" y="138"/>
                  </a:lnTo>
                  <a:lnTo>
                    <a:pt x="30" y="125"/>
                  </a:lnTo>
                  <a:close/>
                </a:path>
              </a:pathLst>
            </a:custGeom>
            <a:solidFill>
              <a:srgbClr val="F6C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4" name="Freeform 48"/>
            <p:cNvSpPr>
              <a:spLocks/>
            </p:cNvSpPr>
            <p:nvPr/>
          </p:nvSpPr>
          <p:spPr bwMode="auto">
            <a:xfrm>
              <a:off x="1739" y="2206"/>
              <a:ext cx="63" cy="30"/>
            </a:xfrm>
            <a:custGeom>
              <a:avLst/>
              <a:gdLst>
                <a:gd name="T0" fmla="*/ 0 w 63"/>
                <a:gd name="T1" fmla="*/ 5 h 30"/>
                <a:gd name="T2" fmla="*/ 9 w 63"/>
                <a:gd name="T3" fmla="*/ 4 h 30"/>
                <a:gd name="T4" fmla="*/ 18 w 63"/>
                <a:gd name="T5" fmla="*/ 4 h 30"/>
                <a:gd name="T6" fmla="*/ 27 w 63"/>
                <a:gd name="T7" fmla="*/ 2 h 30"/>
                <a:gd name="T8" fmla="*/ 36 w 63"/>
                <a:gd name="T9" fmla="*/ 1 h 30"/>
                <a:gd name="T10" fmla="*/ 44 w 63"/>
                <a:gd name="T11" fmla="*/ 1 h 30"/>
                <a:gd name="T12" fmla="*/ 51 w 63"/>
                <a:gd name="T13" fmla="*/ 0 h 30"/>
                <a:gd name="T14" fmla="*/ 57 w 63"/>
                <a:gd name="T15" fmla="*/ 0 h 30"/>
                <a:gd name="T16" fmla="*/ 63 w 63"/>
                <a:gd name="T17" fmla="*/ 0 h 30"/>
                <a:gd name="T18" fmla="*/ 55 w 63"/>
                <a:gd name="T19" fmla="*/ 9 h 30"/>
                <a:gd name="T20" fmla="*/ 44 w 63"/>
                <a:gd name="T21" fmla="*/ 18 h 30"/>
                <a:gd name="T22" fmla="*/ 35 w 63"/>
                <a:gd name="T23" fmla="*/ 26 h 30"/>
                <a:gd name="T24" fmla="*/ 30 w 63"/>
                <a:gd name="T25" fmla="*/ 30 h 30"/>
                <a:gd name="T26" fmla="*/ 26 w 63"/>
                <a:gd name="T27" fmla="*/ 30 h 30"/>
                <a:gd name="T28" fmla="*/ 20 w 63"/>
                <a:gd name="T29" fmla="*/ 28 h 30"/>
                <a:gd name="T30" fmla="*/ 13 w 63"/>
                <a:gd name="T31" fmla="*/ 27 h 30"/>
                <a:gd name="T32" fmla="*/ 5 w 63"/>
                <a:gd name="T33" fmla="*/ 25 h 30"/>
                <a:gd name="T34" fmla="*/ 4 w 63"/>
                <a:gd name="T35" fmla="*/ 19 h 30"/>
                <a:gd name="T36" fmla="*/ 3 w 63"/>
                <a:gd name="T37" fmla="*/ 14 h 30"/>
                <a:gd name="T38" fmla="*/ 1 w 63"/>
                <a:gd name="T39" fmla="*/ 10 h 30"/>
                <a:gd name="T40" fmla="*/ 0 w 63"/>
                <a:gd name="T4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30">
                  <a:moveTo>
                    <a:pt x="0" y="5"/>
                  </a:moveTo>
                  <a:lnTo>
                    <a:pt x="9" y="4"/>
                  </a:lnTo>
                  <a:lnTo>
                    <a:pt x="18" y="4"/>
                  </a:lnTo>
                  <a:lnTo>
                    <a:pt x="27" y="2"/>
                  </a:lnTo>
                  <a:lnTo>
                    <a:pt x="36" y="1"/>
                  </a:lnTo>
                  <a:lnTo>
                    <a:pt x="44" y="1"/>
                  </a:lnTo>
                  <a:lnTo>
                    <a:pt x="51" y="0"/>
                  </a:lnTo>
                  <a:lnTo>
                    <a:pt x="57" y="0"/>
                  </a:lnTo>
                  <a:lnTo>
                    <a:pt x="63" y="0"/>
                  </a:lnTo>
                  <a:lnTo>
                    <a:pt x="55" y="9"/>
                  </a:lnTo>
                  <a:lnTo>
                    <a:pt x="44" y="18"/>
                  </a:lnTo>
                  <a:lnTo>
                    <a:pt x="35" y="26"/>
                  </a:lnTo>
                  <a:lnTo>
                    <a:pt x="30" y="30"/>
                  </a:lnTo>
                  <a:lnTo>
                    <a:pt x="26" y="30"/>
                  </a:lnTo>
                  <a:lnTo>
                    <a:pt x="20" y="28"/>
                  </a:lnTo>
                  <a:lnTo>
                    <a:pt x="13" y="27"/>
                  </a:lnTo>
                  <a:lnTo>
                    <a:pt x="5" y="25"/>
                  </a:lnTo>
                  <a:lnTo>
                    <a:pt x="4" y="19"/>
                  </a:lnTo>
                  <a:lnTo>
                    <a:pt x="3" y="14"/>
                  </a:lnTo>
                  <a:lnTo>
                    <a:pt x="1" y="10"/>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5" name="Freeform 49"/>
            <p:cNvSpPr>
              <a:spLocks/>
            </p:cNvSpPr>
            <p:nvPr/>
          </p:nvSpPr>
          <p:spPr bwMode="auto">
            <a:xfrm>
              <a:off x="1291" y="2311"/>
              <a:ext cx="5" cy="13"/>
            </a:xfrm>
            <a:custGeom>
              <a:avLst/>
              <a:gdLst>
                <a:gd name="T0" fmla="*/ 5 w 5"/>
                <a:gd name="T1" fmla="*/ 7 h 13"/>
                <a:gd name="T2" fmla="*/ 4 w 5"/>
                <a:gd name="T3" fmla="*/ 8 h 13"/>
                <a:gd name="T4" fmla="*/ 4 w 5"/>
                <a:gd name="T5" fmla="*/ 11 h 13"/>
                <a:gd name="T6" fmla="*/ 4 w 5"/>
                <a:gd name="T7" fmla="*/ 12 h 13"/>
                <a:gd name="T8" fmla="*/ 3 w 5"/>
                <a:gd name="T9" fmla="*/ 13 h 13"/>
                <a:gd name="T10" fmla="*/ 1 w 5"/>
                <a:gd name="T11" fmla="*/ 11 h 13"/>
                <a:gd name="T12" fmla="*/ 1 w 5"/>
                <a:gd name="T13" fmla="*/ 7 h 13"/>
                <a:gd name="T14" fmla="*/ 1 w 5"/>
                <a:gd name="T15" fmla="*/ 4 h 13"/>
                <a:gd name="T16" fmla="*/ 0 w 5"/>
                <a:gd name="T17" fmla="*/ 0 h 13"/>
                <a:gd name="T18" fmla="*/ 1 w 5"/>
                <a:gd name="T19" fmla="*/ 2 h 13"/>
                <a:gd name="T20" fmla="*/ 3 w 5"/>
                <a:gd name="T21" fmla="*/ 3 h 13"/>
                <a:gd name="T22" fmla="*/ 4 w 5"/>
                <a:gd name="T23" fmla="*/ 6 h 13"/>
                <a:gd name="T24" fmla="*/ 5 w 5"/>
                <a:gd name="T25"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3">
                  <a:moveTo>
                    <a:pt x="5" y="7"/>
                  </a:moveTo>
                  <a:lnTo>
                    <a:pt x="4" y="8"/>
                  </a:lnTo>
                  <a:lnTo>
                    <a:pt x="4" y="11"/>
                  </a:lnTo>
                  <a:lnTo>
                    <a:pt x="4" y="12"/>
                  </a:lnTo>
                  <a:lnTo>
                    <a:pt x="3" y="13"/>
                  </a:lnTo>
                  <a:lnTo>
                    <a:pt x="1" y="11"/>
                  </a:lnTo>
                  <a:lnTo>
                    <a:pt x="1" y="7"/>
                  </a:lnTo>
                  <a:lnTo>
                    <a:pt x="1" y="4"/>
                  </a:lnTo>
                  <a:lnTo>
                    <a:pt x="0" y="0"/>
                  </a:lnTo>
                  <a:lnTo>
                    <a:pt x="1" y="2"/>
                  </a:lnTo>
                  <a:lnTo>
                    <a:pt x="3" y="3"/>
                  </a:lnTo>
                  <a:lnTo>
                    <a:pt x="4" y="6"/>
                  </a:lnTo>
                  <a:lnTo>
                    <a:pt x="5" y="7"/>
                  </a:lnTo>
                  <a:close/>
                </a:path>
              </a:pathLst>
            </a:custGeom>
            <a:solidFill>
              <a:srgbClr val="684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6" name="Freeform 50"/>
            <p:cNvSpPr>
              <a:spLocks/>
            </p:cNvSpPr>
            <p:nvPr/>
          </p:nvSpPr>
          <p:spPr bwMode="auto">
            <a:xfrm>
              <a:off x="1123" y="2233"/>
              <a:ext cx="152" cy="191"/>
            </a:xfrm>
            <a:custGeom>
              <a:avLst/>
              <a:gdLst>
                <a:gd name="T0" fmla="*/ 141 w 152"/>
                <a:gd name="T1" fmla="*/ 64 h 191"/>
                <a:gd name="T2" fmla="*/ 151 w 152"/>
                <a:gd name="T3" fmla="*/ 107 h 191"/>
                <a:gd name="T4" fmla="*/ 151 w 152"/>
                <a:gd name="T5" fmla="*/ 118 h 191"/>
                <a:gd name="T6" fmla="*/ 142 w 152"/>
                <a:gd name="T7" fmla="*/ 138 h 191"/>
                <a:gd name="T8" fmla="*/ 124 w 152"/>
                <a:gd name="T9" fmla="*/ 166 h 191"/>
                <a:gd name="T10" fmla="*/ 96 w 152"/>
                <a:gd name="T11" fmla="*/ 187 h 191"/>
                <a:gd name="T12" fmla="*/ 78 w 152"/>
                <a:gd name="T13" fmla="*/ 189 h 191"/>
                <a:gd name="T14" fmla="*/ 65 w 152"/>
                <a:gd name="T15" fmla="*/ 184 h 191"/>
                <a:gd name="T16" fmla="*/ 47 w 152"/>
                <a:gd name="T17" fmla="*/ 176 h 191"/>
                <a:gd name="T18" fmla="*/ 28 w 152"/>
                <a:gd name="T19" fmla="*/ 167 h 191"/>
                <a:gd name="T20" fmla="*/ 25 w 152"/>
                <a:gd name="T21" fmla="*/ 161 h 191"/>
                <a:gd name="T22" fmla="*/ 40 w 152"/>
                <a:gd name="T23" fmla="*/ 145 h 191"/>
                <a:gd name="T24" fmla="*/ 56 w 152"/>
                <a:gd name="T25" fmla="*/ 129 h 191"/>
                <a:gd name="T26" fmla="*/ 62 w 152"/>
                <a:gd name="T27" fmla="*/ 119 h 191"/>
                <a:gd name="T28" fmla="*/ 66 w 152"/>
                <a:gd name="T29" fmla="*/ 115 h 191"/>
                <a:gd name="T30" fmla="*/ 78 w 152"/>
                <a:gd name="T31" fmla="*/ 125 h 191"/>
                <a:gd name="T32" fmla="*/ 60 w 152"/>
                <a:gd name="T33" fmla="*/ 64 h 191"/>
                <a:gd name="T34" fmla="*/ 51 w 152"/>
                <a:gd name="T35" fmla="*/ 59 h 191"/>
                <a:gd name="T36" fmla="*/ 30 w 152"/>
                <a:gd name="T37" fmla="*/ 47 h 191"/>
                <a:gd name="T38" fmla="*/ 9 w 152"/>
                <a:gd name="T39" fmla="*/ 34 h 191"/>
                <a:gd name="T40" fmla="*/ 0 w 152"/>
                <a:gd name="T41" fmla="*/ 26 h 191"/>
                <a:gd name="T42" fmla="*/ 0 w 152"/>
                <a:gd name="T43" fmla="*/ 24 h 191"/>
                <a:gd name="T44" fmla="*/ 1 w 152"/>
                <a:gd name="T45" fmla="*/ 21 h 191"/>
                <a:gd name="T46" fmla="*/ 10 w 152"/>
                <a:gd name="T47" fmla="*/ 22 h 191"/>
                <a:gd name="T48" fmla="*/ 23 w 152"/>
                <a:gd name="T49" fmla="*/ 26 h 191"/>
                <a:gd name="T50" fmla="*/ 36 w 152"/>
                <a:gd name="T51" fmla="*/ 31 h 191"/>
                <a:gd name="T52" fmla="*/ 49 w 152"/>
                <a:gd name="T53" fmla="*/ 35 h 191"/>
                <a:gd name="T54" fmla="*/ 65 w 152"/>
                <a:gd name="T55" fmla="*/ 41 h 191"/>
                <a:gd name="T56" fmla="*/ 75 w 152"/>
                <a:gd name="T57" fmla="*/ 45 h 191"/>
                <a:gd name="T58" fmla="*/ 83 w 152"/>
                <a:gd name="T59" fmla="*/ 47 h 191"/>
                <a:gd name="T60" fmla="*/ 88 w 152"/>
                <a:gd name="T61" fmla="*/ 47 h 191"/>
                <a:gd name="T62" fmla="*/ 96 w 152"/>
                <a:gd name="T63" fmla="*/ 50 h 191"/>
                <a:gd name="T64" fmla="*/ 108 w 152"/>
                <a:gd name="T65" fmla="*/ 58 h 191"/>
                <a:gd name="T66" fmla="*/ 116 w 152"/>
                <a:gd name="T67" fmla="*/ 35 h 191"/>
                <a:gd name="T68" fmla="*/ 96 w 152"/>
                <a:gd name="T69" fmla="*/ 25 h 191"/>
                <a:gd name="T70" fmla="*/ 86 w 152"/>
                <a:gd name="T71" fmla="*/ 25 h 191"/>
                <a:gd name="T72" fmla="*/ 86 w 152"/>
                <a:gd name="T73" fmla="*/ 25 h 191"/>
                <a:gd name="T74" fmla="*/ 82 w 152"/>
                <a:gd name="T75" fmla="*/ 24 h 191"/>
                <a:gd name="T76" fmla="*/ 66 w 152"/>
                <a:gd name="T77" fmla="*/ 18 h 191"/>
                <a:gd name="T78" fmla="*/ 78 w 152"/>
                <a:gd name="T79" fmla="*/ 0 h 191"/>
                <a:gd name="T80" fmla="*/ 95 w 152"/>
                <a:gd name="T81" fmla="*/ 9 h 191"/>
                <a:gd name="T82" fmla="*/ 111 w 152"/>
                <a:gd name="T83" fmla="*/ 20 h 191"/>
                <a:gd name="T84" fmla="*/ 125 w 152"/>
                <a:gd name="T85" fmla="*/ 31 h 191"/>
                <a:gd name="T86" fmla="*/ 133 w 152"/>
                <a:gd name="T87" fmla="*/ 4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1">
                  <a:moveTo>
                    <a:pt x="133" y="42"/>
                  </a:moveTo>
                  <a:lnTo>
                    <a:pt x="141" y="64"/>
                  </a:lnTo>
                  <a:lnTo>
                    <a:pt x="147" y="88"/>
                  </a:lnTo>
                  <a:lnTo>
                    <a:pt x="151" y="107"/>
                  </a:lnTo>
                  <a:lnTo>
                    <a:pt x="152" y="115"/>
                  </a:lnTo>
                  <a:lnTo>
                    <a:pt x="151" y="118"/>
                  </a:lnTo>
                  <a:lnTo>
                    <a:pt x="148" y="127"/>
                  </a:lnTo>
                  <a:lnTo>
                    <a:pt x="142" y="138"/>
                  </a:lnTo>
                  <a:lnTo>
                    <a:pt x="134" y="153"/>
                  </a:lnTo>
                  <a:lnTo>
                    <a:pt x="124" y="166"/>
                  </a:lnTo>
                  <a:lnTo>
                    <a:pt x="112" y="179"/>
                  </a:lnTo>
                  <a:lnTo>
                    <a:pt x="96" y="187"/>
                  </a:lnTo>
                  <a:lnTo>
                    <a:pt x="79" y="191"/>
                  </a:lnTo>
                  <a:lnTo>
                    <a:pt x="78" y="189"/>
                  </a:lnTo>
                  <a:lnTo>
                    <a:pt x="73" y="188"/>
                  </a:lnTo>
                  <a:lnTo>
                    <a:pt x="65" y="184"/>
                  </a:lnTo>
                  <a:lnTo>
                    <a:pt x="56" y="180"/>
                  </a:lnTo>
                  <a:lnTo>
                    <a:pt x="47" y="176"/>
                  </a:lnTo>
                  <a:lnTo>
                    <a:pt x="38" y="171"/>
                  </a:lnTo>
                  <a:lnTo>
                    <a:pt x="28" y="167"/>
                  </a:lnTo>
                  <a:lnTo>
                    <a:pt x="23" y="163"/>
                  </a:lnTo>
                  <a:lnTo>
                    <a:pt x="25" y="161"/>
                  </a:lnTo>
                  <a:lnTo>
                    <a:pt x="30" y="149"/>
                  </a:lnTo>
                  <a:lnTo>
                    <a:pt x="40" y="145"/>
                  </a:lnTo>
                  <a:lnTo>
                    <a:pt x="49" y="137"/>
                  </a:lnTo>
                  <a:lnTo>
                    <a:pt x="56" y="129"/>
                  </a:lnTo>
                  <a:lnTo>
                    <a:pt x="60" y="120"/>
                  </a:lnTo>
                  <a:lnTo>
                    <a:pt x="62" y="119"/>
                  </a:lnTo>
                  <a:lnTo>
                    <a:pt x="65" y="118"/>
                  </a:lnTo>
                  <a:lnTo>
                    <a:pt x="66" y="115"/>
                  </a:lnTo>
                  <a:lnTo>
                    <a:pt x="69" y="114"/>
                  </a:lnTo>
                  <a:lnTo>
                    <a:pt x="78" y="125"/>
                  </a:lnTo>
                  <a:lnTo>
                    <a:pt x="96" y="112"/>
                  </a:lnTo>
                  <a:lnTo>
                    <a:pt x="60" y="64"/>
                  </a:lnTo>
                  <a:lnTo>
                    <a:pt x="57" y="63"/>
                  </a:lnTo>
                  <a:lnTo>
                    <a:pt x="51" y="59"/>
                  </a:lnTo>
                  <a:lnTo>
                    <a:pt x="40" y="54"/>
                  </a:lnTo>
                  <a:lnTo>
                    <a:pt x="30" y="47"/>
                  </a:lnTo>
                  <a:lnTo>
                    <a:pt x="19" y="39"/>
                  </a:lnTo>
                  <a:lnTo>
                    <a:pt x="9" y="34"/>
                  </a:lnTo>
                  <a:lnTo>
                    <a:pt x="2" y="29"/>
                  </a:lnTo>
                  <a:lnTo>
                    <a:pt x="0" y="26"/>
                  </a:lnTo>
                  <a:lnTo>
                    <a:pt x="0" y="25"/>
                  </a:lnTo>
                  <a:lnTo>
                    <a:pt x="0" y="24"/>
                  </a:lnTo>
                  <a:lnTo>
                    <a:pt x="0" y="22"/>
                  </a:lnTo>
                  <a:lnTo>
                    <a:pt x="1" y="21"/>
                  </a:lnTo>
                  <a:lnTo>
                    <a:pt x="5" y="21"/>
                  </a:lnTo>
                  <a:lnTo>
                    <a:pt x="10" y="22"/>
                  </a:lnTo>
                  <a:lnTo>
                    <a:pt x="15" y="24"/>
                  </a:lnTo>
                  <a:lnTo>
                    <a:pt x="23" y="26"/>
                  </a:lnTo>
                  <a:lnTo>
                    <a:pt x="30" y="29"/>
                  </a:lnTo>
                  <a:lnTo>
                    <a:pt x="36" y="31"/>
                  </a:lnTo>
                  <a:lnTo>
                    <a:pt x="43" y="33"/>
                  </a:lnTo>
                  <a:lnTo>
                    <a:pt x="49" y="35"/>
                  </a:lnTo>
                  <a:lnTo>
                    <a:pt x="57" y="38"/>
                  </a:lnTo>
                  <a:lnTo>
                    <a:pt x="65" y="41"/>
                  </a:lnTo>
                  <a:lnTo>
                    <a:pt x="70" y="43"/>
                  </a:lnTo>
                  <a:lnTo>
                    <a:pt x="75" y="45"/>
                  </a:lnTo>
                  <a:lnTo>
                    <a:pt x="79" y="46"/>
                  </a:lnTo>
                  <a:lnTo>
                    <a:pt x="83" y="47"/>
                  </a:lnTo>
                  <a:lnTo>
                    <a:pt x="86" y="47"/>
                  </a:lnTo>
                  <a:lnTo>
                    <a:pt x="88" y="47"/>
                  </a:lnTo>
                  <a:lnTo>
                    <a:pt x="91" y="47"/>
                  </a:lnTo>
                  <a:lnTo>
                    <a:pt x="96" y="50"/>
                  </a:lnTo>
                  <a:lnTo>
                    <a:pt x="103" y="52"/>
                  </a:lnTo>
                  <a:lnTo>
                    <a:pt x="108" y="58"/>
                  </a:lnTo>
                  <a:lnTo>
                    <a:pt x="122" y="41"/>
                  </a:lnTo>
                  <a:lnTo>
                    <a:pt x="116" y="35"/>
                  </a:lnTo>
                  <a:lnTo>
                    <a:pt x="108" y="30"/>
                  </a:lnTo>
                  <a:lnTo>
                    <a:pt x="96" y="25"/>
                  </a:lnTo>
                  <a:lnTo>
                    <a:pt x="85" y="25"/>
                  </a:lnTo>
                  <a:lnTo>
                    <a:pt x="86" y="25"/>
                  </a:lnTo>
                  <a:lnTo>
                    <a:pt x="86" y="25"/>
                  </a:lnTo>
                  <a:lnTo>
                    <a:pt x="86" y="25"/>
                  </a:lnTo>
                  <a:lnTo>
                    <a:pt x="86" y="25"/>
                  </a:lnTo>
                  <a:lnTo>
                    <a:pt x="82" y="24"/>
                  </a:lnTo>
                  <a:lnTo>
                    <a:pt x="74" y="21"/>
                  </a:lnTo>
                  <a:lnTo>
                    <a:pt x="66" y="18"/>
                  </a:lnTo>
                  <a:lnTo>
                    <a:pt x="58" y="16"/>
                  </a:lnTo>
                  <a:lnTo>
                    <a:pt x="78" y="0"/>
                  </a:lnTo>
                  <a:lnTo>
                    <a:pt x="86" y="4"/>
                  </a:lnTo>
                  <a:lnTo>
                    <a:pt x="95" y="9"/>
                  </a:lnTo>
                  <a:lnTo>
                    <a:pt x="103" y="15"/>
                  </a:lnTo>
                  <a:lnTo>
                    <a:pt x="111" y="20"/>
                  </a:lnTo>
                  <a:lnTo>
                    <a:pt x="118" y="26"/>
                  </a:lnTo>
                  <a:lnTo>
                    <a:pt x="125" y="31"/>
                  </a:lnTo>
                  <a:lnTo>
                    <a:pt x="129" y="37"/>
                  </a:lnTo>
                  <a:lnTo>
                    <a:pt x="133" y="42"/>
                  </a:lnTo>
                  <a:close/>
                </a:path>
              </a:pathLst>
            </a:custGeom>
            <a:solidFill>
              <a:srgbClr val="F6C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7" name="Freeform 51"/>
            <p:cNvSpPr>
              <a:spLocks/>
            </p:cNvSpPr>
            <p:nvPr/>
          </p:nvSpPr>
          <p:spPr bwMode="auto">
            <a:xfrm>
              <a:off x="1100" y="2322"/>
              <a:ext cx="55" cy="38"/>
            </a:xfrm>
            <a:custGeom>
              <a:avLst/>
              <a:gdLst>
                <a:gd name="T0" fmla="*/ 6 w 54"/>
                <a:gd name="T1" fmla="*/ 0 h 38"/>
                <a:gd name="T2" fmla="*/ 9 w 54"/>
                <a:gd name="T3" fmla="*/ 5 h 38"/>
                <a:gd name="T4" fmla="*/ 13 w 54"/>
                <a:gd name="T5" fmla="*/ 10 h 38"/>
                <a:gd name="T6" fmla="*/ 19 w 54"/>
                <a:gd name="T7" fmla="*/ 15 h 38"/>
                <a:gd name="T8" fmla="*/ 26 w 54"/>
                <a:gd name="T9" fmla="*/ 18 h 38"/>
                <a:gd name="T10" fmla="*/ 28 w 54"/>
                <a:gd name="T11" fmla="*/ 19 h 38"/>
                <a:gd name="T12" fmla="*/ 31 w 54"/>
                <a:gd name="T13" fmla="*/ 21 h 38"/>
                <a:gd name="T14" fmla="*/ 34 w 54"/>
                <a:gd name="T15" fmla="*/ 23 h 38"/>
                <a:gd name="T16" fmla="*/ 36 w 54"/>
                <a:gd name="T17" fmla="*/ 25 h 38"/>
                <a:gd name="T18" fmla="*/ 40 w 54"/>
                <a:gd name="T19" fmla="*/ 27 h 38"/>
                <a:gd name="T20" fmla="*/ 45 w 54"/>
                <a:gd name="T21" fmla="*/ 29 h 38"/>
                <a:gd name="T22" fmla="*/ 49 w 54"/>
                <a:gd name="T23" fmla="*/ 31 h 38"/>
                <a:gd name="T24" fmla="*/ 54 w 54"/>
                <a:gd name="T25" fmla="*/ 32 h 38"/>
                <a:gd name="T26" fmla="*/ 52 w 54"/>
                <a:gd name="T27" fmla="*/ 35 h 38"/>
                <a:gd name="T28" fmla="*/ 50 w 54"/>
                <a:gd name="T29" fmla="*/ 36 h 38"/>
                <a:gd name="T30" fmla="*/ 48 w 54"/>
                <a:gd name="T31" fmla="*/ 38 h 38"/>
                <a:gd name="T32" fmla="*/ 45 w 54"/>
                <a:gd name="T33" fmla="*/ 38 h 38"/>
                <a:gd name="T34" fmla="*/ 34 w 54"/>
                <a:gd name="T35" fmla="*/ 36 h 38"/>
                <a:gd name="T36" fmla="*/ 24 w 54"/>
                <a:gd name="T37" fmla="*/ 32 h 38"/>
                <a:gd name="T38" fmla="*/ 15 w 54"/>
                <a:gd name="T39" fmla="*/ 29 h 38"/>
                <a:gd name="T40" fmla="*/ 7 w 54"/>
                <a:gd name="T41" fmla="*/ 23 h 38"/>
                <a:gd name="T42" fmla="*/ 2 w 54"/>
                <a:gd name="T43" fmla="*/ 18 h 38"/>
                <a:gd name="T44" fmla="*/ 1 w 54"/>
                <a:gd name="T45" fmla="*/ 14 h 38"/>
                <a:gd name="T46" fmla="*/ 0 w 54"/>
                <a:gd name="T47" fmla="*/ 10 h 38"/>
                <a:gd name="T48" fmla="*/ 1 w 54"/>
                <a:gd name="T49" fmla="*/ 8 h 38"/>
                <a:gd name="T50" fmla="*/ 6 w 54"/>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38">
                  <a:moveTo>
                    <a:pt x="6" y="0"/>
                  </a:moveTo>
                  <a:lnTo>
                    <a:pt x="9" y="5"/>
                  </a:lnTo>
                  <a:lnTo>
                    <a:pt x="13" y="10"/>
                  </a:lnTo>
                  <a:lnTo>
                    <a:pt x="19" y="15"/>
                  </a:lnTo>
                  <a:lnTo>
                    <a:pt x="26" y="18"/>
                  </a:lnTo>
                  <a:lnTo>
                    <a:pt x="28" y="19"/>
                  </a:lnTo>
                  <a:lnTo>
                    <a:pt x="31" y="21"/>
                  </a:lnTo>
                  <a:lnTo>
                    <a:pt x="34" y="23"/>
                  </a:lnTo>
                  <a:lnTo>
                    <a:pt x="36" y="25"/>
                  </a:lnTo>
                  <a:lnTo>
                    <a:pt x="40" y="27"/>
                  </a:lnTo>
                  <a:lnTo>
                    <a:pt x="45" y="29"/>
                  </a:lnTo>
                  <a:lnTo>
                    <a:pt x="49" y="31"/>
                  </a:lnTo>
                  <a:lnTo>
                    <a:pt x="54" y="32"/>
                  </a:lnTo>
                  <a:lnTo>
                    <a:pt x="52" y="35"/>
                  </a:lnTo>
                  <a:lnTo>
                    <a:pt x="50" y="36"/>
                  </a:lnTo>
                  <a:lnTo>
                    <a:pt x="48" y="38"/>
                  </a:lnTo>
                  <a:lnTo>
                    <a:pt x="45" y="38"/>
                  </a:lnTo>
                  <a:lnTo>
                    <a:pt x="34" y="36"/>
                  </a:lnTo>
                  <a:lnTo>
                    <a:pt x="24" y="32"/>
                  </a:lnTo>
                  <a:lnTo>
                    <a:pt x="15" y="29"/>
                  </a:lnTo>
                  <a:lnTo>
                    <a:pt x="7" y="23"/>
                  </a:lnTo>
                  <a:lnTo>
                    <a:pt x="2" y="18"/>
                  </a:lnTo>
                  <a:lnTo>
                    <a:pt x="1" y="14"/>
                  </a:lnTo>
                  <a:lnTo>
                    <a:pt x="0" y="10"/>
                  </a:lnTo>
                  <a:lnTo>
                    <a:pt x="1" y="8"/>
                  </a:lnTo>
                  <a:lnTo>
                    <a:pt x="6" y="0"/>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8" name="Freeform 52"/>
            <p:cNvSpPr>
              <a:spLocks/>
            </p:cNvSpPr>
            <p:nvPr/>
          </p:nvSpPr>
          <p:spPr bwMode="auto">
            <a:xfrm>
              <a:off x="1125" y="2298"/>
              <a:ext cx="59" cy="37"/>
            </a:xfrm>
            <a:custGeom>
              <a:avLst/>
              <a:gdLst>
                <a:gd name="T0" fmla="*/ 45 w 59"/>
                <a:gd name="T1" fmla="*/ 17 h 37"/>
                <a:gd name="T2" fmla="*/ 59 w 59"/>
                <a:gd name="T3" fmla="*/ 37 h 37"/>
                <a:gd name="T4" fmla="*/ 54 w 59"/>
                <a:gd name="T5" fmla="*/ 30 h 37"/>
                <a:gd name="T6" fmla="*/ 46 w 59"/>
                <a:gd name="T7" fmla="*/ 34 h 37"/>
                <a:gd name="T8" fmla="*/ 40 w 59"/>
                <a:gd name="T9" fmla="*/ 36 h 37"/>
                <a:gd name="T10" fmla="*/ 33 w 59"/>
                <a:gd name="T11" fmla="*/ 33 h 37"/>
                <a:gd name="T12" fmla="*/ 24 w 59"/>
                <a:gd name="T13" fmla="*/ 29 h 37"/>
                <a:gd name="T14" fmla="*/ 20 w 59"/>
                <a:gd name="T15" fmla="*/ 26 h 37"/>
                <a:gd name="T16" fmla="*/ 16 w 59"/>
                <a:gd name="T17" fmla="*/ 25 h 37"/>
                <a:gd name="T18" fmla="*/ 12 w 59"/>
                <a:gd name="T19" fmla="*/ 23 h 37"/>
                <a:gd name="T20" fmla="*/ 8 w 59"/>
                <a:gd name="T21" fmla="*/ 21 h 37"/>
                <a:gd name="T22" fmla="*/ 6 w 59"/>
                <a:gd name="T23" fmla="*/ 19 h 37"/>
                <a:gd name="T24" fmla="*/ 3 w 59"/>
                <a:gd name="T25" fmla="*/ 15 h 37"/>
                <a:gd name="T26" fmla="*/ 2 w 59"/>
                <a:gd name="T27" fmla="*/ 10 h 37"/>
                <a:gd name="T28" fmla="*/ 0 w 59"/>
                <a:gd name="T29" fmla="*/ 6 h 37"/>
                <a:gd name="T30" fmla="*/ 7 w 59"/>
                <a:gd name="T31" fmla="*/ 0 h 37"/>
                <a:gd name="T32" fmla="*/ 15 w 59"/>
                <a:gd name="T33" fmla="*/ 6 h 37"/>
                <a:gd name="T34" fmla="*/ 24 w 59"/>
                <a:gd name="T35" fmla="*/ 10 h 37"/>
                <a:gd name="T36" fmla="*/ 34 w 59"/>
                <a:gd name="T37" fmla="*/ 13 h 37"/>
                <a:gd name="T38" fmla="*/ 45 w 59"/>
                <a:gd name="T39"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37">
                  <a:moveTo>
                    <a:pt x="45" y="17"/>
                  </a:moveTo>
                  <a:lnTo>
                    <a:pt x="59" y="37"/>
                  </a:lnTo>
                  <a:lnTo>
                    <a:pt x="54" y="30"/>
                  </a:lnTo>
                  <a:lnTo>
                    <a:pt x="46" y="34"/>
                  </a:lnTo>
                  <a:lnTo>
                    <a:pt x="40" y="36"/>
                  </a:lnTo>
                  <a:lnTo>
                    <a:pt x="33" y="33"/>
                  </a:lnTo>
                  <a:lnTo>
                    <a:pt x="24" y="29"/>
                  </a:lnTo>
                  <a:lnTo>
                    <a:pt x="20" y="26"/>
                  </a:lnTo>
                  <a:lnTo>
                    <a:pt x="16" y="25"/>
                  </a:lnTo>
                  <a:lnTo>
                    <a:pt x="12" y="23"/>
                  </a:lnTo>
                  <a:lnTo>
                    <a:pt x="8" y="21"/>
                  </a:lnTo>
                  <a:lnTo>
                    <a:pt x="6" y="19"/>
                  </a:lnTo>
                  <a:lnTo>
                    <a:pt x="3" y="15"/>
                  </a:lnTo>
                  <a:lnTo>
                    <a:pt x="2" y="10"/>
                  </a:lnTo>
                  <a:lnTo>
                    <a:pt x="0" y="6"/>
                  </a:lnTo>
                  <a:lnTo>
                    <a:pt x="7" y="0"/>
                  </a:lnTo>
                  <a:lnTo>
                    <a:pt x="15" y="6"/>
                  </a:lnTo>
                  <a:lnTo>
                    <a:pt x="24" y="10"/>
                  </a:lnTo>
                  <a:lnTo>
                    <a:pt x="34" y="13"/>
                  </a:lnTo>
                  <a:lnTo>
                    <a:pt x="45" y="17"/>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49" name="Freeform 53"/>
            <p:cNvSpPr>
              <a:spLocks/>
            </p:cNvSpPr>
            <p:nvPr/>
          </p:nvSpPr>
          <p:spPr bwMode="auto">
            <a:xfrm>
              <a:off x="1137" y="2174"/>
              <a:ext cx="80" cy="66"/>
            </a:xfrm>
            <a:custGeom>
              <a:avLst/>
              <a:gdLst>
                <a:gd name="T0" fmla="*/ 61 w 80"/>
                <a:gd name="T1" fmla="*/ 0 h 66"/>
                <a:gd name="T2" fmla="*/ 80 w 80"/>
                <a:gd name="T3" fmla="*/ 17 h 66"/>
                <a:gd name="T4" fmla="*/ 21 w 80"/>
                <a:gd name="T5" fmla="*/ 66 h 66"/>
                <a:gd name="T6" fmla="*/ 14 w 80"/>
                <a:gd name="T7" fmla="*/ 64 h 66"/>
                <a:gd name="T8" fmla="*/ 9 w 80"/>
                <a:gd name="T9" fmla="*/ 62 h 66"/>
                <a:gd name="T10" fmla="*/ 4 w 80"/>
                <a:gd name="T11" fmla="*/ 60 h 66"/>
                <a:gd name="T12" fmla="*/ 0 w 80"/>
                <a:gd name="T13" fmla="*/ 59 h 66"/>
                <a:gd name="T14" fmla="*/ 61 w 80"/>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66">
                  <a:moveTo>
                    <a:pt x="61" y="0"/>
                  </a:moveTo>
                  <a:lnTo>
                    <a:pt x="80" y="17"/>
                  </a:lnTo>
                  <a:lnTo>
                    <a:pt x="21" y="66"/>
                  </a:lnTo>
                  <a:lnTo>
                    <a:pt x="14" y="64"/>
                  </a:lnTo>
                  <a:lnTo>
                    <a:pt x="9" y="62"/>
                  </a:lnTo>
                  <a:lnTo>
                    <a:pt x="4" y="60"/>
                  </a:lnTo>
                  <a:lnTo>
                    <a:pt x="0" y="59"/>
                  </a:lnTo>
                  <a:lnTo>
                    <a:pt x="61" y="0"/>
                  </a:lnTo>
                  <a:close/>
                </a:path>
              </a:pathLst>
            </a:custGeom>
            <a:solidFill>
              <a:srgbClr val="DD54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0" name="Freeform 54"/>
            <p:cNvSpPr>
              <a:spLocks/>
            </p:cNvSpPr>
            <p:nvPr/>
          </p:nvSpPr>
          <p:spPr bwMode="auto">
            <a:xfrm>
              <a:off x="1051" y="2210"/>
              <a:ext cx="73" cy="64"/>
            </a:xfrm>
            <a:custGeom>
              <a:avLst/>
              <a:gdLst>
                <a:gd name="T0" fmla="*/ 0 w 72"/>
                <a:gd name="T1" fmla="*/ 58 h 64"/>
                <a:gd name="T2" fmla="*/ 2 w 72"/>
                <a:gd name="T3" fmla="*/ 54 h 64"/>
                <a:gd name="T4" fmla="*/ 6 w 72"/>
                <a:gd name="T5" fmla="*/ 49 h 64"/>
                <a:gd name="T6" fmla="*/ 11 w 72"/>
                <a:gd name="T7" fmla="*/ 41 h 64"/>
                <a:gd name="T8" fmla="*/ 16 w 72"/>
                <a:gd name="T9" fmla="*/ 35 h 64"/>
                <a:gd name="T10" fmla="*/ 22 w 72"/>
                <a:gd name="T11" fmla="*/ 26 h 64"/>
                <a:gd name="T12" fmla="*/ 30 w 72"/>
                <a:gd name="T13" fmla="*/ 18 h 64"/>
                <a:gd name="T14" fmla="*/ 39 w 72"/>
                <a:gd name="T15" fmla="*/ 9 h 64"/>
                <a:gd name="T16" fmla="*/ 49 w 72"/>
                <a:gd name="T17" fmla="*/ 0 h 64"/>
                <a:gd name="T18" fmla="*/ 51 w 72"/>
                <a:gd name="T19" fmla="*/ 0 h 64"/>
                <a:gd name="T20" fmla="*/ 56 w 72"/>
                <a:gd name="T21" fmla="*/ 0 h 64"/>
                <a:gd name="T22" fmla="*/ 64 w 72"/>
                <a:gd name="T23" fmla="*/ 2 h 64"/>
                <a:gd name="T24" fmla="*/ 72 w 72"/>
                <a:gd name="T25" fmla="*/ 5 h 64"/>
                <a:gd name="T26" fmla="*/ 9 w 72"/>
                <a:gd name="T27" fmla="*/ 64 h 64"/>
                <a:gd name="T28" fmla="*/ 7 w 72"/>
                <a:gd name="T29" fmla="*/ 62 h 64"/>
                <a:gd name="T30" fmla="*/ 4 w 72"/>
                <a:gd name="T31" fmla="*/ 61 h 64"/>
                <a:gd name="T32" fmla="*/ 2 w 72"/>
                <a:gd name="T33" fmla="*/ 60 h 64"/>
                <a:gd name="T34" fmla="*/ 0 w 72"/>
                <a:gd name="T35"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64">
                  <a:moveTo>
                    <a:pt x="0" y="58"/>
                  </a:moveTo>
                  <a:lnTo>
                    <a:pt x="2" y="54"/>
                  </a:lnTo>
                  <a:lnTo>
                    <a:pt x="6" y="49"/>
                  </a:lnTo>
                  <a:lnTo>
                    <a:pt x="11" y="41"/>
                  </a:lnTo>
                  <a:lnTo>
                    <a:pt x="16" y="35"/>
                  </a:lnTo>
                  <a:lnTo>
                    <a:pt x="22" y="26"/>
                  </a:lnTo>
                  <a:lnTo>
                    <a:pt x="30" y="18"/>
                  </a:lnTo>
                  <a:lnTo>
                    <a:pt x="39" y="9"/>
                  </a:lnTo>
                  <a:lnTo>
                    <a:pt x="49" y="0"/>
                  </a:lnTo>
                  <a:lnTo>
                    <a:pt x="51" y="0"/>
                  </a:lnTo>
                  <a:lnTo>
                    <a:pt x="56" y="0"/>
                  </a:lnTo>
                  <a:lnTo>
                    <a:pt x="64" y="2"/>
                  </a:lnTo>
                  <a:lnTo>
                    <a:pt x="72" y="5"/>
                  </a:lnTo>
                  <a:lnTo>
                    <a:pt x="9" y="64"/>
                  </a:lnTo>
                  <a:lnTo>
                    <a:pt x="7" y="62"/>
                  </a:lnTo>
                  <a:lnTo>
                    <a:pt x="4" y="61"/>
                  </a:lnTo>
                  <a:lnTo>
                    <a:pt x="2" y="60"/>
                  </a:lnTo>
                  <a:lnTo>
                    <a:pt x="0" y="58"/>
                  </a:lnTo>
                  <a:close/>
                </a:path>
              </a:pathLst>
            </a:custGeom>
            <a:solidFill>
              <a:srgbClr val="F6C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1" name="Freeform 55"/>
            <p:cNvSpPr>
              <a:spLocks/>
            </p:cNvSpPr>
            <p:nvPr/>
          </p:nvSpPr>
          <p:spPr bwMode="auto">
            <a:xfrm>
              <a:off x="1032" y="2267"/>
              <a:ext cx="81" cy="76"/>
            </a:xfrm>
            <a:custGeom>
              <a:avLst/>
              <a:gdLst>
                <a:gd name="T0" fmla="*/ 25 w 81"/>
                <a:gd name="T1" fmla="*/ 69 h 76"/>
                <a:gd name="T2" fmla="*/ 0 w 81"/>
                <a:gd name="T3" fmla="*/ 76 h 76"/>
                <a:gd name="T4" fmla="*/ 10 w 81"/>
                <a:gd name="T5" fmla="*/ 55 h 76"/>
                <a:gd name="T6" fmla="*/ 69 w 81"/>
                <a:gd name="T7" fmla="*/ 0 h 76"/>
                <a:gd name="T8" fmla="*/ 70 w 81"/>
                <a:gd name="T9" fmla="*/ 5 h 76"/>
                <a:gd name="T10" fmla="*/ 73 w 81"/>
                <a:gd name="T11" fmla="*/ 9 h 76"/>
                <a:gd name="T12" fmla="*/ 77 w 81"/>
                <a:gd name="T13" fmla="*/ 13 h 76"/>
                <a:gd name="T14" fmla="*/ 81 w 81"/>
                <a:gd name="T15" fmla="*/ 18 h 76"/>
                <a:gd name="T16" fmla="*/ 25 w 81"/>
                <a:gd name="T17" fmla="*/ 6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6">
                  <a:moveTo>
                    <a:pt x="25" y="69"/>
                  </a:moveTo>
                  <a:lnTo>
                    <a:pt x="0" y="76"/>
                  </a:lnTo>
                  <a:lnTo>
                    <a:pt x="10" y="55"/>
                  </a:lnTo>
                  <a:lnTo>
                    <a:pt x="69" y="0"/>
                  </a:lnTo>
                  <a:lnTo>
                    <a:pt x="70" y="5"/>
                  </a:lnTo>
                  <a:lnTo>
                    <a:pt x="73" y="9"/>
                  </a:lnTo>
                  <a:lnTo>
                    <a:pt x="77" y="13"/>
                  </a:lnTo>
                  <a:lnTo>
                    <a:pt x="81" y="18"/>
                  </a:lnTo>
                  <a:lnTo>
                    <a:pt x="25" y="69"/>
                  </a:lnTo>
                  <a:close/>
                </a:path>
              </a:pathLst>
            </a:custGeom>
            <a:solidFill>
              <a:srgbClr val="DD54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2" name="Freeform 56"/>
            <p:cNvSpPr>
              <a:spLocks/>
            </p:cNvSpPr>
            <p:nvPr/>
          </p:nvSpPr>
          <p:spPr bwMode="auto">
            <a:xfrm>
              <a:off x="1093" y="2362"/>
              <a:ext cx="34" cy="17"/>
            </a:xfrm>
            <a:custGeom>
              <a:avLst/>
              <a:gdLst>
                <a:gd name="T0" fmla="*/ 4 w 33"/>
                <a:gd name="T1" fmla="*/ 16 h 17"/>
                <a:gd name="T2" fmla="*/ 3 w 33"/>
                <a:gd name="T3" fmla="*/ 13 h 17"/>
                <a:gd name="T4" fmla="*/ 3 w 33"/>
                <a:gd name="T5" fmla="*/ 9 h 17"/>
                <a:gd name="T6" fmla="*/ 1 w 33"/>
                <a:gd name="T7" fmla="*/ 5 h 17"/>
                <a:gd name="T8" fmla="*/ 0 w 33"/>
                <a:gd name="T9" fmla="*/ 0 h 17"/>
                <a:gd name="T10" fmla="*/ 0 w 33"/>
                <a:gd name="T11" fmla="*/ 0 h 17"/>
                <a:gd name="T12" fmla="*/ 1 w 33"/>
                <a:gd name="T13" fmla="*/ 0 h 17"/>
                <a:gd name="T14" fmla="*/ 1 w 33"/>
                <a:gd name="T15" fmla="*/ 2 h 17"/>
                <a:gd name="T16" fmla="*/ 1 w 33"/>
                <a:gd name="T17" fmla="*/ 2 h 17"/>
                <a:gd name="T18" fmla="*/ 8 w 33"/>
                <a:gd name="T19" fmla="*/ 7 h 17"/>
                <a:gd name="T20" fmla="*/ 16 w 33"/>
                <a:gd name="T21" fmla="*/ 11 h 17"/>
                <a:gd name="T22" fmla="*/ 24 w 33"/>
                <a:gd name="T23" fmla="*/ 15 h 17"/>
                <a:gd name="T24" fmla="*/ 33 w 33"/>
                <a:gd name="T25" fmla="*/ 17 h 17"/>
                <a:gd name="T26" fmla="*/ 24 w 33"/>
                <a:gd name="T27" fmla="*/ 17 h 17"/>
                <a:gd name="T28" fmla="*/ 16 w 33"/>
                <a:gd name="T29" fmla="*/ 17 h 17"/>
                <a:gd name="T30" fmla="*/ 8 w 33"/>
                <a:gd name="T31" fmla="*/ 17 h 17"/>
                <a:gd name="T32" fmla="*/ 4 w 33"/>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4" y="16"/>
                  </a:moveTo>
                  <a:lnTo>
                    <a:pt x="3" y="13"/>
                  </a:lnTo>
                  <a:lnTo>
                    <a:pt x="3" y="9"/>
                  </a:lnTo>
                  <a:lnTo>
                    <a:pt x="1" y="5"/>
                  </a:lnTo>
                  <a:lnTo>
                    <a:pt x="0" y="0"/>
                  </a:lnTo>
                  <a:lnTo>
                    <a:pt x="0" y="0"/>
                  </a:lnTo>
                  <a:lnTo>
                    <a:pt x="1" y="0"/>
                  </a:lnTo>
                  <a:lnTo>
                    <a:pt x="1" y="2"/>
                  </a:lnTo>
                  <a:lnTo>
                    <a:pt x="1" y="2"/>
                  </a:lnTo>
                  <a:lnTo>
                    <a:pt x="8" y="7"/>
                  </a:lnTo>
                  <a:lnTo>
                    <a:pt x="16" y="11"/>
                  </a:lnTo>
                  <a:lnTo>
                    <a:pt x="24" y="15"/>
                  </a:lnTo>
                  <a:lnTo>
                    <a:pt x="33" y="17"/>
                  </a:lnTo>
                  <a:lnTo>
                    <a:pt x="24" y="17"/>
                  </a:lnTo>
                  <a:lnTo>
                    <a:pt x="16" y="17"/>
                  </a:lnTo>
                  <a:lnTo>
                    <a:pt x="8" y="17"/>
                  </a:lnTo>
                  <a:lnTo>
                    <a:pt x="4" y="16"/>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3" name="Freeform 57"/>
            <p:cNvSpPr>
              <a:spLocks/>
            </p:cNvSpPr>
            <p:nvPr/>
          </p:nvSpPr>
          <p:spPr bwMode="auto">
            <a:xfrm>
              <a:off x="1202" y="2245"/>
              <a:ext cx="700" cy="958"/>
            </a:xfrm>
            <a:custGeom>
              <a:avLst/>
              <a:gdLst>
                <a:gd name="T0" fmla="*/ 450 w 696"/>
                <a:gd name="T1" fmla="*/ 163 h 958"/>
                <a:gd name="T2" fmla="*/ 417 w 696"/>
                <a:gd name="T3" fmla="*/ 122 h 958"/>
                <a:gd name="T4" fmla="*/ 397 w 696"/>
                <a:gd name="T5" fmla="*/ 104 h 958"/>
                <a:gd name="T6" fmla="*/ 415 w 696"/>
                <a:gd name="T7" fmla="*/ 132 h 958"/>
                <a:gd name="T8" fmla="*/ 433 w 696"/>
                <a:gd name="T9" fmla="*/ 169 h 958"/>
                <a:gd name="T10" fmla="*/ 436 w 696"/>
                <a:gd name="T11" fmla="*/ 207 h 958"/>
                <a:gd name="T12" fmla="*/ 435 w 696"/>
                <a:gd name="T13" fmla="*/ 261 h 958"/>
                <a:gd name="T14" fmla="*/ 350 w 696"/>
                <a:gd name="T15" fmla="*/ 359 h 958"/>
                <a:gd name="T16" fmla="*/ 278 w 696"/>
                <a:gd name="T17" fmla="*/ 429 h 958"/>
                <a:gd name="T18" fmla="*/ 244 w 696"/>
                <a:gd name="T19" fmla="*/ 445 h 958"/>
                <a:gd name="T20" fmla="*/ 216 w 696"/>
                <a:gd name="T21" fmla="*/ 425 h 958"/>
                <a:gd name="T22" fmla="*/ 173 w 696"/>
                <a:gd name="T23" fmla="*/ 386 h 958"/>
                <a:gd name="T24" fmla="*/ 119 w 696"/>
                <a:gd name="T25" fmla="*/ 334 h 958"/>
                <a:gd name="T26" fmla="*/ 60 w 696"/>
                <a:gd name="T27" fmla="*/ 271 h 958"/>
                <a:gd name="T28" fmla="*/ 0 w 696"/>
                <a:gd name="T29" fmla="*/ 203 h 958"/>
                <a:gd name="T30" fmla="*/ 41 w 696"/>
                <a:gd name="T31" fmla="*/ 182 h 958"/>
                <a:gd name="T32" fmla="*/ 86 w 696"/>
                <a:gd name="T33" fmla="*/ 139 h 958"/>
                <a:gd name="T34" fmla="*/ 132 w 696"/>
                <a:gd name="T35" fmla="*/ 116 h 958"/>
                <a:gd name="T36" fmla="*/ 190 w 696"/>
                <a:gd name="T37" fmla="*/ 188 h 958"/>
                <a:gd name="T38" fmla="*/ 225 w 696"/>
                <a:gd name="T39" fmla="*/ 232 h 958"/>
                <a:gd name="T40" fmla="*/ 239 w 696"/>
                <a:gd name="T41" fmla="*/ 239 h 958"/>
                <a:gd name="T42" fmla="*/ 281 w 696"/>
                <a:gd name="T43" fmla="*/ 257 h 958"/>
                <a:gd name="T44" fmla="*/ 315 w 696"/>
                <a:gd name="T45" fmla="*/ 304 h 958"/>
                <a:gd name="T46" fmla="*/ 316 w 696"/>
                <a:gd name="T47" fmla="*/ 292 h 958"/>
                <a:gd name="T48" fmla="*/ 306 w 696"/>
                <a:gd name="T49" fmla="*/ 263 h 958"/>
                <a:gd name="T50" fmla="*/ 286 w 696"/>
                <a:gd name="T51" fmla="*/ 241 h 958"/>
                <a:gd name="T52" fmla="*/ 248 w 696"/>
                <a:gd name="T53" fmla="*/ 219 h 958"/>
                <a:gd name="T54" fmla="*/ 282 w 696"/>
                <a:gd name="T55" fmla="*/ 180 h 958"/>
                <a:gd name="T56" fmla="*/ 321 w 696"/>
                <a:gd name="T57" fmla="*/ 136 h 958"/>
                <a:gd name="T58" fmla="*/ 341 w 696"/>
                <a:gd name="T59" fmla="*/ 108 h 958"/>
                <a:gd name="T60" fmla="*/ 364 w 696"/>
                <a:gd name="T61" fmla="*/ 77 h 958"/>
                <a:gd name="T62" fmla="*/ 384 w 696"/>
                <a:gd name="T63" fmla="*/ 52 h 958"/>
                <a:gd name="T64" fmla="*/ 387 w 696"/>
                <a:gd name="T65" fmla="*/ 29 h 958"/>
                <a:gd name="T66" fmla="*/ 397 w 696"/>
                <a:gd name="T67" fmla="*/ 4 h 958"/>
                <a:gd name="T68" fmla="*/ 437 w 696"/>
                <a:gd name="T69" fmla="*/ 0 h 958"/>
                <a:gd name="T70" fmla="*/ 499 w 696"/>
                <a:gd name="T71" fmla="*/ 0 h 958"/>
                <a:gd name="T72" fmla="*/ 529 w 696"/>
                <a:gd name="T73" fmla="*/ 30 h 958"/>
                <a:gd name="T74" fmla="*/ 542 w 696"/>
                <a:gd name="T75" fmla="*/ 46 h 958"/>
                <a:gd name="T76" fmla="*/ 560 w 696"/>
                <a:gd name="T77" fmla="*/ 48 h 958"/>
                <a:gd name="T78" fmla="*/ 527 w 696"/>
                <a:gd name="T79" fmla="*/ 198 h 958"/>
                <a:gd name="T80" fmla="*/ 525 w 696"/>
                <a:gd name="T81" fmla="*/ 227 h 958"/>
                <a:gd name="T82" fmla="*/ 537 w 696"/>
                <a:gd name="T83" fmla="*/ 246 h 958"/>
                <a:gd name="T84" fmla="*/ 574 w 696"/>
                <a:gd name="T85" fmla="*/ 293 h 958"/>
                <a:gd name="T86" fmla="*/ 559 w 696"/>
                <a:gd name="T87" fmla="*/ 313 h 958"/>
                <a:gd name="T88" fmla="*/ 572 w 696"/>
                <a:gd name="T89" fmla="*/ 349 h 958"/>
                <a:gd name="T90" fmla="*/ 619 w 696"/>
                <a:gd name="T91" fmla="*/ 452 h 958"/>
                <a:gd name="T92" fmla="*/ 646 w 696"/>
                <a:gd name="T93" fmla="*/ 515 h 958"/>
                <a:gd name="T94" fmla="*/ 659 w 696"/>
                <a:gd name="T95" fmla="*/ 638 h 958"/>
                <a:gd name="T96" fmla="*/ 679 w 696"/>
                <a:gd name="T97" fmla="*/ 807 h 958"/>
                <a:gd name="T98" fmla="*/ 696 w 696"/>
                <a:gd name="T99" fmla="*/ 948 h 958"/>
                <a:gd name="T100" fmla="*/ 645 w 696"/>
                <a:gd name="T101" fmla="*/ 952 h 958"/>
                <a:gd name="T102" fmla="*/ 597 w 696"/>
                <a:gd name="T103" fmla="*/ 954 h 958"/>
                <a:gd name="T104" fmla="*/ 552 w 696"/>
                <a:gd name="T105" fmla="*/ 957 h 958"/>
                <a:gd name="T106" fmla="*/ 516 w 696"/>
                <a:gd name="T107" fmla="*/ 957 h 958"/>
                <a:gd name="T108" fmla="*/ 490 w 696"/>
                <a:gd name="T109" fmla="*/ 957 h 958"/>
                <a:gd name="T110" fmla="*/ 482 w 696"/>
                <a:gd name="T111" fmla="*/ 885 h 958"/>
                <a:gd name="T112" fmla="*/ 467 w 696"/>
                <a:gd name="T113" fmla="*/ 647 h 958"/>
                <a:gd name="T114" fmla="*/ 460 w 696"/>
                <a:gd name="T115" fmla="*/ 192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6" h="958">
                  <a:moveTo>
                    <a:pt x="460" y="192"/>
                  </a:moveTo>
                  <a:lnTo>
                    <a:pt x="457" y="177"/>
                  </a:lnTo>
                  <a:lnTo>
                    <a:pt x="450" y="163"/>
                  </a:lnTo>
                  <a:lnTo>
                    <a:pt x="440" y="147"/>
                  </a:lnTo>
                  <a:lnTo>
                    <a:pt x="428" y="134"/>
                  </a:lnTo>
                  <a:lnTo>
                    <a:pt x="417" y="122"/>
                  </a:lnTo>
                  <a:lnTo>
                    <a:pt x="407" y="113"/>
                  </a:lnTo>
                  <a:lnTo>
                    <a:pt x="400" y="107"/>
                  </a:lnTo>
                  <a:lnTo>
                    <a:pt x="397" y="104"/>
                  </a:lnTo>
                  <a:lnTo>
                    <a:pt x="402" y="112"/>
                  </a:lnTo>
                  <a:lnTo>
                    <a:pt x="409" y="121"/>
                  </a:lnTo>
                  <a:lnTo>
                    <a:pt x="415" y="132"/>
                  </a:lnTo>
                  <a:lnTo>
                    <a:pt x="422" y="145"/>
                  </a:lnTo>
                  <a:lnTo>
                    <a:pt x="428" y="156"/>
                  </a:lnTo>
                  <a:lnTo>
                    <a:pt x="433" y="169"/>
                  </a:lnTo>
                  <a:lnTo>
                    <a:pt x="436" y="180"/>
                  </a:lnTo>
                  <a:lnTo>
                    <a:pt x="437" y="190"/>
                  </a:lnTo>
                  <a:lnTo>
                    <a:pt x="436" y="207"/>
                  </a:lnTo>
                  <a:lnTo>
                    <a:pt x="436" y="226"/>
                  </a:lnTo>
                  <a:lnTo>
                    <a:pt x="436" y="242"/>
                  </a:lnTo>
                  <a:lnTo>
                    <a:pt x="435" y="261"/>
                  </a:lnTo>
                  <a:lnTo>
                    <a:pt x="407" y="295"/>
                  </a:lnTo>
                  <a:lnTo>
                    <a:pt x="379" y="329"/>
                  </a:lnTo>
                  <a:lnTo>
                    <a:pt x="350" y="359"/>
                  </a:lnTo>
                  <a:lnTo>
                    <a:pt x="324" y="387"/>
                  </a:lnTo>
                  <a:lnTo>
                    <a:pt x="299" y="411"/>
                  </a:lnTo>
                  <a:lnTo>
                    <a:pt x="278" y="429"/>
                  </a:lnTo>
                  <a:lnTo>
                    <a:pt x="261" y="441"/>
                  </a:lnTo>
                  <a:lnTo>
                    <a:pt x="250" y="446"/>
                  </a:lnTo>
                  <a:lnTo>
                    <a:pt x="244" y="445"/>
                  </a:lnTo>
                  <a:lnTo>
                    <a:pt x="236" y="441"/>
                  </a:lnTo>
                  <a:lnTo>
                    <a:pt x="227" y="434"/>
                  </a:lnTo>
                  <a:lnTo>
                    <a:pt x="216" y="425"/>
                  </a:lnTo>
                  <a:lnTo>
                    <a:pt x="203" y="415"/>
                  </a:lnTo>
                  <a:lnTo>
                    <a:pt x="188" y="402"/>
                  </a:lnTo>
                  <a:lnTo>
                    <a:pt x="173" y="386"/>
                  </a:lnTo>
                  <a:lnTo>
                    <a:pt x="156" y="370"/>
                  </a:lnTo>
                  <a:lnTo>
                    <a:pt x="139" y="352"/>
                  </a:lnTo>
                  <a:lnTo>
                    <a:pt x="119" y="334"/>
                  </a:lnTo>
                  <a:lnTo>
                    <a:pt x="101" y="313"/>
                  </a:lnTo>
                  <a:lnTo>
                    <a:pt x="80" y="292"/>
                  </a:lnTo>
                  <a:lnTo>
                    <a:pt x="60" y="271"/>
                  </a:lnTo>
                  <a:lnTo>
                    <a:pt x="41" y="249"/>
                  </a:lnTo>
                  <a:lnTo>
                    <a:pt x="20" y="226"/>
                  </a:lnTo>
                  <a:lnTo>
                    <a:pt x="0" y="203"/>
                  </a:lnTo>
                  <a:lnTo>
                    <a:pt x="12" y="198"/>
                  </a:lnTo>
                  <a:lnTo>
                    <a:pt x="26" y="192"/>
                  </a:lnTo>
                  <a:lnTo>
                    <a:pt x="41" y="182"/>
                  </a:lnTo>
                  <a:lnTo>
                    <a:pt x="56" y="171"/>
                  </a:lnTo>
                  <a:lnTo>
                    <a:pt x="72" y="156"/>
                  </a:lnTo>
                  <a:lnTo>
                    <a:pt x="86" y="139"/>
                  </a:lnTo>
                  <a:lnTo>
                    <a:pt x="99" y="117"/>
                  </a:lnTo>
                  <a:lnTo>
                    <a:pt x="111" y="92"/>
                  </a:lnTo>
                  <a:lnTo>
                    <a:pt x="132" y="116"/>
                  </a:lnTo>
                  <a:lnTo>
                    <a:pt x="153" y="141"/>
                  </a:lnTo>
                  <a:lnTo>
                    <a:pt x="173" y="164"/>
                  </a:lnTo>
                  <a:lnTo>
                    <a:pt x="190" y="188"/>
                  </a:lnTo>
                  <a:lnTo>
                    <a:pt x="205" y="207"/>
                  </a:lnTo>
                  <a:lnTo>
                    <a:pt x="217" y="222"/>
                  </a:lnTo>
                  <a:lnTo>
                    <a:pt x="225" y="232"/>
                  </a:lnTo>
                  <a:lnTo>
                    <a:pt x="227" y="236"/>
                  </a:lnTo>
                  <a:lnTo>
                    <a:pt x="230" y="236"/>
                  </a:lnTo>
                  <a:lnTo>
                    <a:pt x="239" y="239"/>
                  </a:lnTo>
                  <a:lnTo>
                    <a:pt x="251" y="242"/>
                  </a:lnTo>
                  <a:lnTo>
                    <a:pt x="265" y="248"/>
                  </a:lnTo>
                  <a:lnTo>
                    <a:pt x="281" y="257"/>
                  </a:lnTo>
                  <a:lnTo>
                    <a:pt x="294" y="269"/>
                  </a:lnTo>
                  <a:lnTo>
                    <a:pt x="307" y="284"/>
                  </a:lnTo>
                  <a:lnTo>
                    <a:pt x="315" y="304"/>
                  </a:lnTo>
                  <a:lnTo>
                    <a:pt x="321" y="326"/>
                  </a:lnTo>
                  <a:lnTo>
                    <a:pt x="321" y="315"/>
                  </a:lnTo>
                  <a:lnTo>
                    <a:pt x="316" y="292"/>
                  </a:lnTo>
                  <a:lnTo>
                    <a:pt x="311" y="274"/>
                  </a:lnTo>
                  <a:lnTo>
                    <a:pt x="308" y="270"/>
                  </a:lnTo>
                  <a:lnTo>
                    <a:pt x="306" y="263"/>
                  </a:lnTo>
                  <a:lnTo>
                    <a:pt x="300" y="257"/>
                  </a:lnTo>
                  <a:lnTo>
                    <a:pt x="294" y="249"/>
                  </a:lnTo>
                  <a:lnTo>
                    <a:pt x="286" y="241"/>
                  </a:lnTo>
                  <a:lnTo>
                    <a:pt x="276" y="233"/>
                  </a:lnTo>
                  <a:lnTo>
                    <a:pt x="263" y="226"/>
                  </a:lnTo>
                  <a:lnTo>
                    <a:pt x="248" y="219"/>
                  </a:lnTo>
                  <a:lnTo>
                    <a:pt x="257" y="209"/>
                  </a:lnTo>
                  <a:lnTo>
                    <a:pt x="269" y="196"/>
                  </a:lnTo>
                  <a:lnTo>
                    <a:pt x="282" y="180"/>
                  </a:lnTo>
                  <a:lnTo>
                    <a:pt x="297" y="164"/>
                  </a:lnTo>
                  <a:lnTo>
                    <a:pt x="310" y="149"/>
                  </a:lnTo>
                  <a:lnTo>
                    <a:pt x="321" y="136"/>
                  </a:lnTo>
                  <a:lnTo>
                    <a:pt x="330" y="124"/>
                  </a:lnTo>
                  <a:lnTo>
                    <a:pt x="336" y="116"/>
                  </a:lnTo>
                  <a:lnTo>
                    <a:pt x="341" y="108"/>
                  </a:lnTo>
                  <a:lnTo>
                    <a:pt x="349" y="99"/>
                  </a:lnTo>
                  <a:lnTo>
                    <a:pt x="357" y="87"/>
                  </a:lnTo>
                  <a:lnTo>
                    <a:pt x="364" y="77"/>
                  </a:lnTo>
                  <a:lnTo>
                    <a:pt x="372" y="66"/>
                  </a:lnTo>
                  <a:lnTo>
                    <a:pt x="379" y="57"/>
                  </a:lnTo>
                  <a:lnTo>
                    <a:pt x="384" y="52"/>
                  </a:lnTo>
                  <a:lnTo>
                    <a:pt x="385" y="49"/>
                  </a:lnTo>
                  <a:lnTo>
                    <a:pt x="385" y="43"/>
                  </a:lnTo>
                  <a:lnTo>
                    <a:pt x="387" y="29"/>
                  </a:lnTo>
                  <a:lnTo>
                    <a:pt x="388" y="14"/>
                  </a:lnTo>
                  <a:lnTo>
                    <a:pt x="392" y="5"/>
                  </a:lnTo>
                  <a:lnTo>
                    <a:pt x="397" y="4"/>
                  </a:lnTo>
                  <a:lnTo>
                    <a:pt x="407" y="3"/>
                  </a:lnTo>
                  <a:lnTo>
                    <a:pt x="420" y="1"/>
                  </a:lnTo>
                  <a:lnTo>
                    <a:pt x="437" y="0"/>
                  </a:lnTo>
                  <a:lnTo>
                    <a:pt x="457" y="0"/>
                  </a:lnTo>
                  <a:lnTo>
                    <a:pt x="477" y="0"/>
                  </a:lnTo>
                  <a:lnTo>
                    <a:pt x="499" y="0"/>
                  </a:lnTo>
                  <a:lnTo>
                    <a:pt x="520" y="1"/>
                  </a:lnTo>
                  <a:lnTo>
                    <a:pt x="525" y="17"/>
                  </a:lnTo>
                  <a:lnTo>
                    <a:pt x="529" y="30"/>
                  </a:lnTo>
                  <a:lnTo>
                    <a:pt x="534" y="38"/>
                  </a:lnTo>
                  <a:lnTo>
                    <a:pt x="538" y="43"/>
                  </a:lnTo>
                  <a:lnTo>
                    <a:pt x="542" y="46"/>
                  </a:lnTo>
                  <a:lnTo>
                    <a:pt x="547" y="47"/>
                  </a:lnTo>
                  <a:lnTo>
                    <a:pt x="554" y="48"/>
                  </a:lnTo>
                  <a:lnTo>
                    <a:pt x="560" y="48"/>
                  </a:lnTo>
                  <a:lnTo>
                    <a:pt x="550" y="98"/>
                  </a:lnTo>
                  <a:lnTo>
                    <a:pt x="538" y="152"/>
                  </a:lnTo>
                  <a:lnTo>
                    <a:pt x="527" y="198"/>
                  </a:lnTo>
                  <a:lnTo>
                    <a:pt x="524" y="222"/>
                  </a:lnTo>
                  <a:lnTo>
                    <a:pt x="524" y="223"/>
                  </a:lnTo>
                  <a:lnTo>
                    <a:pt x="525" y="227"/>
                  </a:lnTo>
                  <a:lnTo>
                    <a:pt x="526" y="231"/>
                  </a:lnTo>
                  <a:lnTo>
                    <a:pt x="530" y="237"/>
                  </a:lnTo>
                  <a:lnTo>
                    <a:pt x="537" y="246"/>
                  </a:lnTo>
                  <a:lnTo>
                    <a:pt x="544" y="258"/>
                  </a:lnTo>
                  <a:lnTo>
                    <a:pt x="557" y="274"/>
                  </a:lnTo>
                  <a:lnTo>
                    <a:pt x="574" y="293"/>
                  </a:lnTo>
                  <a:lnTo>
                    <a:pt x="565" y="302"/>
                  </a:lnTo>
                  <a:lnTo>
                    <a:pt x="561" y="309"/>
                  </a:lnTo>
                  <a:lnTo>
                    <a:pt x="559" y="313"/>
                  </a:lnTo>
                  <a:lnTo>
                    <a:pt x="559" y="317"/>
                  </a:lnTo>
                  <a:lnTo>
                    <a:pt x="563" y="326"/>
                  </a:lnTo>
                  <a:lnTo>
                    <a:pt x="572" y="349"/>
                  </a:lnTo>
                  <a:lnTo>
                    <a:pt x="586" y="381"/>
                  </a:lnTo>
                  <a:lnTo>
                    <a:pt x="603" y="417"/>
                  </a:lnTo>
                  <a:lnTo>
                    <a:pt x="619" y="452"/>
                  </a:lnTo>
                  <a:lnTo>
                    <a:pt x="633" y="485"/>
                  </a:lnTo>
                  <a:lnTo>
                    <a:pt x="642" y="507"/>
                  </a:lnTo>
                  <a:lnTo>
                    <a:pt x="646" y="515"/>
                  </a:lnTo>
                  <a:lnTo>
                    <a:pt x="654" y="591"/>
                  </a:lnTo>
                  <a:lnTo>
                    <a:pt x="655" y="604"/>
                  </a:lnTo>
                  <a:lnTo>
                    <a:pt x="659" y="638"/>
                  </a:lnTo>
                  <a:lnTo>
                    <a:pt x="666" y="687"/>
                  </a:lnTo>
                  <a:lnTo>
                    <a:pt x="672" y="746"/>
                  </a:lnTo>
                  <a:lnTo>
                    <a:pt x="679" y="807"/>
                  </a:lnTo>
                  <a:lnTo>
                    <a:pt x="685" y="866"/>
                  </a:lnTo>
                  <a:lnTo>
                    <a:pt x="692" y="914"/>
                  </a:lnTo>
                  <a:lnTo>
                    <a:pt x="696" y="948"/>
                  </a:lnTo>
                  <a:lnTo>
                    <a:pt x="679" y="949"/>
                  </a:lnTo>
                  <a:lnTo>
                    <a:pt x="662" y="951"/>
                  </a:lnTo>
                  <a:lnTo>
                    <a:pt x="645" y="952"/>
                  </a:lnTo>
                  <a:lnTo>
                    <a:pt x="628" y="952"/>
                  </a:lnTo>
                  <a:lnTo>
                    <a:pt x="612" y="953"/>
                  </a:lnTo>
                  <a:lnTo>
                    <a:pt x="597" y="954"/>
                  </a:lnTo>
                  <a:lnTo>
                    <a:pt x="581" y="956"/>
                  </a:lnTo>
                  <a:lnTo>
                    <a:pt x="567" y="956"/>
                  </a:lnTo>
                  <a:lnTo>
                    <a:pt x="552" y="957"/>
                  </a:lnTo>
                  <a:lnTo>
                    <a:pt x="539" y="957"/>
                  </a:lnTo>
                  <a:lnTo>
                    <a:pt x="527" y="957"/>
                  </a:lnTo>
                  <a:lnTo>
                    <a:pt x="516" y="957"/>
                  </a:lnTo>
                  <a:lnTo>
                    <a:pt x="505" y="958"/>
                  </a:lnTo>
                  <a:lnTo>
                    <a:pt x="497" y="957"/>
                  </a:lnTo>
                  <a:lnTo>
                    <a:pt x="490" y="957"/>
                  </a:lnTo>
                  <a:lnTo>
                    <a:pt x="484" y="957"/>
                  </a:lnTo>
                  <a:lnTo>
                    <a:pt x="483" y="926"/>
                  </a:lnTo>
                  <a:lnTo>
                    <a:pt x="482" y="885"/>
                  </a:lnTo>
                  <a:lnTo>
                    <a:pt x="479" y="837"/>
                  </a:lnTo>
                  <a:lnTo>
                    <a:pt x="475" y="781"/>
                  </a:lnTo>
                  <a:lnTo>
                    <a:pt x="467" y="647"/>
                  </a:lnTo>
                  <a:lnTo>
                    <a:pt x="461" y="499"/>
                  </a:lnTo>
                  <a:lnTo>
                    <a:pt x="457" y="344"/>
                  </a:lnTo>
                  <a:lnTo>
                    <a:pt x="460" y="192"/>
                  </a:lnTo>
                  <a:close/>
                </a:path>
              </a:pathLst>
            </a:custGeom>
            <a:solidFill>
              <a:srgbClr val="684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4" name="Freeform 58"/>
            <p:cNvSpPr>
              <a:spLocks/>
            </p:cNvSpPr>
            <p:nvPr/>
          </p:nvSpPr>
          <p:spPr bwMode="auto">
            <a:xfrm>
              <a:off x="1689" y="3133"/>
              <a:ext cx="562" cy="450"/>
            </a:xfrm>
            <a:custGeom>
              <a:avLst/>
              <a:gdLst>
                <a:gd name="T0" fmla="*/ 559 w 559"/>
                <a:gd name="T1" fmla="*/ 402 h 450"/>
                <a:gd name="T2" fmla="*/ 551 w 559"/>
                <a:gd name="T3" fmla="*/ 406 h 450"/>
                <a:gd name="T4" fmla="*/ 537 w 559"/>
                <a:gd name="T5" fmla="*/ 409 h 450"/>
                <a:gd name="T6" fmla="*/ 518 w 559"/>
                <a:gd name="T7" fmla="*/ 413 h 450"/>
                <a:gd name="T8" fmla="*/ 495 w 559"/>
                <a:gd name="T9" fmla="*/ 417 h 450"/>
                <a:gd name="T10" fmla="*/ 467 w 559"/>
                <a:gd name="T11" fmla="*/ 420 h 450"/>
                <a:gd name="T12" fmla="*/ 436 w 559"/>
                <a:gd name="T13" fmla="*/ 424 h 450"/>
                <a:gd name="T14" fmla="*/ 401 w 559"/>
                <a:gd name="T15" fmla="*/ 426 h 450"/>
                <a:gd name="T16" fmla="*/ 363 w 559"/>
                <a:gd name="T17" fmla="*/ 430 h 450"/>
                <a:gd name="T18" fmla="*/ 323 w 559"/>
                <a:gd name="T19" fmla="*/ 433 h 450"/>
                <a:gd name="T20" fmla="*/ 281 w 559"/>
                <a:gd name="T21" fmla="*/ 436 h 450"/>
                <a:gd name="T22" fmla="*/ 237 w 559"/>
                <a:gd name="T23" fmla="*/ 439 h 450"/>
                <a:gd name="T24" fmla="*/ 190 w 559"/>
                <a:gd name="T25" fmla="*/ 442 h 450"/>
                <a:gd name="T26" fmla="*/ 144 w 559"/>
                <a:gd name="T27" fmla="*/ 443 h 450"/>
                <a:gd name="T28" fmla="*/ 96 w 559"/>
                <a:gd name="T29" fmla="*/ 446 h 450"/>
                <a:gd name="T30" fmla="*/ 49 w 559"/>
                <a:gd name="T31" fmla="*/ 449 h 450"/>
                <a:gd name="T32" fmla="*/ 0 w 559"/>
                <a:gd name="T33" fmla="*/ 450 h 450"/>
                <a:gd name="T34" fmla="*/ 25 w 559"/>
                <a:gd name="T35" fmla="*/ 93 h 450"/>
                <a:gd name="T36" fmla="*/ 40 w 559"/>
                <a:gd name="T37" fmla="*/ 93 h 450"/>
                <a:gd name="T38" fmla="*/ 55 w 559"/>
                <a:gd name="T39" fmla="*/ 93 h 450"/>
                <a:gd name="T40" fmla="*/ 75 w 559"/>
                <a:gd name="T41" fmla="*/ 91 h 450"/>
                <a:gd name="T42" fmla="*/ 98 w 559"/>
                <a:gd name="T43" fmla="*/ 90 h 450"/>
                <a:gd name="T44" fmla="*/ 123 w 559"/>
                <a:gd name="T45" fmla="*/ 89 h 450"/>
                <a:gd name="T46" fmla="*/ 153 w 559"/>
                <a:gd name="T47" fmla="*/ 86 h 450"/>
                <a:gd name="T48" fmla="*/ 187 w 559"/>
                <a:gd name="T49" fmla="*/ 83 h 450"/>
                <a:gd name="T50" fmla="*/ 225 w 559"/>
                <a:gd name="T51" fmla="*/ 81 h 450"/>
                <a:gd name="T52" fmla="*/ 237 w 559"/>
                <a:gd name="T53" fmla="*/ 80 h 450"/>
                <a:gd name="T54" fmla="*/ 235 w 559"/>
                <a:gd name="T55" fmla="*/ 69 h 450"/>
                <a:gd name="T56" fmla="*/ 226 w 559"/>
                <a:gd name="T57" fmla="*/ 0 h 450"/>
                <a:gd name="T58" fmla="*/ 230 w 559"/>
                <a:gd name="T59" fmla="*/ 13 h 450"/>
                <a:gd name="T60" fmla="*/ 234 w 559"/>
                <a:gd name="T61" fmla="*/ 26 h 450"/>
                <a:gd name="T62" fmla="*/ 239 w 559"/>
                <a:gd name="T63" fmla="*/ 39 h 450"/>
                <a:gd name="T64" fmla="*/ 244 w 559"/>
                <a:gd name="T65" fmla="*/ 50 h 450"/>
                <a:gd name="T66" fmla="*/ 251 w 559"/>
                <a:gd name="T67" fmla="*/ 60 h 450"/>
                <a:gd name="T68" fmla="*/ 259 w 559"/>
                <a:gd name="T69" fmla="*/ 69 h 450"/>
                <a:gd name="T70" fmla="*/ 267 w 559"/>
                <a:gd name="T71" fmla="*/ 74 h 450"/>
                <a:gd name="T72" fmla="*/ 274 w 559"/>
                <a:gd name="T73" fmla="*/ 77 h 450"/>
                <a:gd name="T74" fmla="*/ 281 w 559"/>
                <a:gd name="T75" fmla="*/ 77 h 450"/>
                <a:gd name="T76" fmla="*/ 290 w 559"/>
                <a:gd name="T77" fmla="*/ 78 h 450"/>
                <a:gd name="T78" fmla="*/ 302 w 559"/>
                <a:gd name="T79" fmla="*/ 77 h 450"/>
                <a:gd name="T80" fmla="*/ 317 w 559"/>
                <a:gd name="T81" fmla="*/ 77 h 450"/>
                <a:gd name="T82" fmla="*/ 333 w 559"/>
                <a:gd name="T83" fmla="*/ 77 h 450"/>
                <a:gd name="T84" fmla="*/ 351 w 559"/>
                <a:gd name="T85" fmla="*/ 76 h 450"/>
                <a:gd name="T86" fmla="*/ 371 w 559"/>
                <a:gd name="T87" fmla="*/ 74 h 450"/>
                <a:gd name="T88" fmla="*/ 392 w 559"/>
                <a:gd name="T89" fmla="*/ 73 h 450"/>
                <a:gd name="T90" fmla="*/ 413 w 559"/>
                <a:gd name="T91" fmla="*/ 72 h 450"/>
                <a:gd name="T92" fmla="*/ 435 w 559"/>
                <a:gd name="T93" fmla="*/ 70 h 450"/>
                <a:gd name="T94" fmla="*/ 456 w 559"/>
                <a:gd name="T95" fmla="*/ 69 h 450"/>
                <a:gd name="T96" fmla="*/ 477 w 559"/>
                <a:gd name="T97" fmla="*/ 66 h 450"/>
                <a:gd name="T98" fmla="*/ 496 w 559"/>
                <a:gd name="T99" fmla="*/ 65 h 450"/>
                <a:gd name="T100" fmla="*/ 516 w 559"/>
                <a:gd name="T101" fmla="*/ 64 h 450"/>
                <a:gd name="T102" fmla="*/ 533 w 559"/>
                <a:gd name="T103" fmla="*/ 63 h 450"/>
                <a:gd name="T104" fmla="*/ 548 w 559"/>
                <a:gd name="T105" fmla="*/ 61 h 450"/>
                <a:gd name="T106" fmla="*/ 551 w 559"/>
                <a:gd name="T107" fmla="*/ 134 h 450"/>
                <a:gd name="T108" fmla="*/ 555 w 559"/>
                <a:gd name="T109" fmla="*/ 237 h 450"/>
                <a:gd name="T110" fmla="*/ 557 w 559"/>
                <a:gd name="T111" fmla="*/ 339 h 450"/>
                <a:gd name="T112" fmla="*/ 559 w 559"/>
                <a:gd name="T113" fmla="*/ 40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9" h="450">
                  <a:moveTo>
                    <a:pt x="559" y="402"/>
                  </a:moveTo>
                  <a:lnTo>
                    <a:pt x="551" y="406"/>
                  </a:lnTo>
                  <a:lnTo>
                    <a:pt x="537" y="409"/>
                  </a:lnTo>
                  <a:lnTo>
                    <a:pt x="518" y="413"/>
                  </a:lnTo>
                  <a:lnTo>
                    <a:pt x="495" y="417"/>
                  </a:lnTo>
                  <a:lnTo>
                    <a:pt x="467" y="420"/>
                  </a:lnTo>
                  <a:lnTo>
                    <a:pt x="436" y="424"/>
                  </a:lnTo>
                  <a:lnTo>
                    <a:pt x="401" y="426"/>
                  </a:lnTo>
                  <a:lnTo>
                    <a:pt x="363" y="430"/>
                  </a:lnTo>
                  <a:lnTo>
                    <a:pt x="323" y="433"/>
                  </a:lnTo>
                  <a:lnTo>
                    <a:pt x="281" y="436"/>
                  </a:lnTo>
                  <a:lnTo>
                    <a:pt x="237" y="439"/>
                  </a:lnTo>
                  <a:lnTo>
                    <a:pt x="190" y="442"/>
                  </a:lnTo>
                  <a:lnTo>
                    <a:pt x="144" y="443"/>
                  </a:lnTo>
                  <a:lnTo>
                    <a:pt x="96" y="446"/>
                  </a:lnTo>
                  <a:lnTo>
                    <a:pt x="49" y="449"/>
                  </a:lnTo>
                  <a:lnTo>
                    <a:pt x="0" y="450"/>
                  </a:lnTo>
                  <a:lnTo>
                    <a:pt x="25" y="93"/>
                  </a:lnTo>
                  <a:lnTo>
                    <a:pt x="40" y="93"/>
                  </a:lnTo>
                  <a:lnTo>
                    <a:pt x="55" y="93"/>
                  </a:lnTo>
                  <a:lnTo>
                    <a:pt x="75" y="91"/>
                  </a:lnTo>
                  <a:lnTo>
                    <a:pt x="98" y="90"/>
                  </a:lnTo>
                  <a:lnTo>
                    <a:pt x="123" y="89"/>
                  </a:lnTo>
                  <a:lnTo>
                    <a:pt x="153" y="86"/>
                  </a:lnTo>
                  <a:lnTo>
                    <a:pt x="187" y="83"/>
                  </a:lnTo>
                  <a:lnTo>
                    <a:pt x="225" y="81"/>
                  </a:lnTo>
                  <a:lnTo>
                    <a:pt x="237" y="80"/>
                  </a:lnTo>
                  <a:lnTo>
                    <a:pt x="235" y="69"/>
                  </a:lnTo>
                  <a:lnTo>
                    <a:pt x="226" y="0"/>
                  </a:lnTo>
                  <a:lnTo>
                    <a:pt x="230" y="13"/>
                  </a:lnTo>
                  <a:lnTo>
                    <a:pt x="234" y="26"/>
                  </a:lnTo>
                  <a:lnTo>
                    <a:pt x="239" y="39"/>
                  </a:lnTo>
                  <a:lnTo>
                    <a:pt x="244" y="50"/>
                  </a:lnTo>
                  <a:lnTo>
                    <a:pt x="251" y="60"/>
                  </a:lnTo>
                  <a:lnTo>
                    <a:pt x="259" y="69"/>
                  </a:lnTo>
                  <a:lnTo>
                    <a:pt x="267" y="74"/>
                  </a:lnTo>
                  <a:lnTo>
                    <a:pt x="274" y="77"/>
                  </a:lnTo>
                  <a:lnTo>
                    <a:pt x="281" y="77"/>
                  </a:lnTo>
                  <a:lnTo>
                    <a:pt x="290" y="78"/>
                  </a:lnTo>
                  <a:lnTo>
                    <a:pt x="302" y="77"/>
                  </a:lnTo>
                  <a:lnTo>
                    <a:pt x="317" y="77"/>
                  </a:lnTo>
                  <a:lnTo>
                    <a:pt x="333" y="77"/>
                  </a:lnTo>
                  <a:lnTo>
                    <a:pt x="351" y="76"/>
                  </a:lnTo>
                  <a:lnTo>
                    <a:pt x="371" y="74"/>
                  </a:lnTo>
                  <a:lnTo>
                    <a:pt x="392" y="73"/>
                  </a:lnTo>
                  <a:lnTo>
                    <a:pt x="413" y="72"/>
                  </a:lnTo>
                  <a:lnTo>
                    <a:pt x="435" y="70"/>
                  </a:lnTo>
                  <a:lnTo>
                    <a:pt x="456" y="69"/>
                  </a:lnTo>
                  <a:lnTo>
                    <a:pt x="477" y="66"/>
                  </a:lnTo>
                  <a:lnTo>
                    <a:pt x="496" y="65"/>
                  </a:lnTo>
                  <a:lnTo>
                    <a:pt x="516" y="64"/>
                  </a:lnTo>
                  <a:lnTo>
                    <a:pt x="533" y="63"/>
                  </a:lnTo>
                  <a:lnTo>
                    <a:pt x="548" y="61"/>
                  </a:lnTo>
                  <a:lnTo>
                    <a:pt x="551" y="134"/>
                  </a:lnTo>
                  <a:lnTo>
                    <a:pt x="555" y="237"/>
                  </a:lnTo>
                  <a:lnTo>
                    <a:pt x="557" y="339"/>
                  </a:lnTo>
                  <a:lnTo>
                    <a:pt x="559" y="402"/>
                  </a:lnTo>
                  <a:close/>
                </a:path>
              </a:pathLst>
            </a:custGeom>
            <a:solidFill>
              <a:srgbClr val="684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5" name="Freeform 59"/>
            <p:cNvSpPr>
              <a:spLocks/>
            </p:cNvSpPr>
            <p:nvPr/>
          </p:nvSpPr>
          <p:spPr bwMode="auto">
            <a:xfrm>
              <a:off x="1908" y="2309"/>
              <a:ext cx="415" cy="592"/>
            </a:xfrm>
            <a:custGeom>
              <a:avLst/>
              <a:gdLst>
                <a:gd name="T0" fmla="*/ 390 w 413"/>
                <a:gd name="T1" fmla="*/ 494 h 592"/>
                <a:gd name="T2" fmla="*/ 350 w 413"/>
                <a:gd name="T3" fmla="*/ 549 h 592"/>
                <a:gd name="T4" fmla="*/ 312 w 413"/>
                <a:gd name="T5" fmla="*/ 592 h 592"/>
                <a:gd name="T6" fmla="*/ 325 w 413"/>
                <a:gd name="T7" fmla="*/ 568 h 592"/>
                <a:gd name="T8" fmla="*/ 320 w 413"/>
                <a:gd name="T9" fmla="*/ 546 h 592"/>
                <a:gd name="T10" fmla="*/ 299 w 413"/>
                <a:gd name="T11" fmla="*/ 489 h 592"/>
                <a:gd name="T12" fmla="*/ 273 w 413"/>
                <a:gd name="T13" fmla="*/ 447 h 592"/>
                <a:gd name="T14" fmla="*/ 257 w 413"/>
                <a:gd name="T15" fmla="*/ 442 h 592"/>
                <a:gd name="T16" fmla="*/ 239 w 413"/>
                <a:gd name="T17" fmla="*/ 437 h 592"/>
                <a:gd name="T18" fmla="*/ 231 w 413"/>
                <a:gd name="T19" fmla="*/ 424 h 592"/>
                <a:gd name="T20" fmla="*/ 239 w 413"/>
                <a:gd name="T21" fmla="*/ 399 h 592"/>
                <a:gd name="T22" fmla="*/ 243 w 413"/>
                <a:gd name="T23" fmla="*/ 374 h 592"/>
                <a:gd name="T24" fmla="*/ 234 w 413"/>
                <a:gd name="T25" fmla="*/ 249 h 592"/>
                <a:gd name="T26" fmla="*/ 229 w 413"/>
                <a:gd name="T27" fmla="*/ 225 h 592"/>
                <a:gd name="T28" fmla="*/ 253 w 413"/>
                <a:gd name="T29" fmla="*/ 193 h 592"/>
                <a:gd name="T30" fmla="*/ 299 w 413"/>
                <a:gd name="T31" fmla="*/ 146 h 592"/>
                <a:gd name="T32" fmla="*/ 299 w 413"/>
                <a:gd name="T33" fmla="*/ 142 h 592"/>
                <a:gd name="T34" fmla="*/ 239 w 413"/>
                <a:gd name="T35" fmla="*/ 189 h 592"/>
                <a:gd name="T36" fmla="*/ 205 w 413"/>
                <a:gd name="T37" fmla="*/ 235 h 592"/>
                <a:gd name="T38" fmla="*/ 214 w 413"/>
                <a:gd name="T39" fmla="*/ 261 h 592"/>
                <a:gd name="T40" fmla="*/ 212 w 413"/>
                <a:gd name="T41" fmla="*/ 374 h 592"/>
                <a:gd name="T42" fmla="*/ 179 w 413"/>
                <a:gd name="T43" fmla="*/ 378 h 592"/>
                <a:gd name="T44" fmla="*/ 136 w 413"/>
                <a:gd name="T45" fmla="*/ 384 h 592"/>
                <a:gd name="T46" fmla="*/ 88 w 413"/>
                <a:gd name="T47" fmla="*/ 392 h 592"/>
                <a:gd name="T48" fmla="*/ 41 w 413"/>
                <a:gd name="T49" fmla="*/ 403 h 592"/>
                <a:gd name="T50" fmla="*/ 0 w 413"/>
                <a:gd name="T51" fmla="*/ 414 h 592"/>
                <a:gd name="T52" fmla="*/ 76 w 413"/>
                <a:gd name="T53" fmla="*/ 314 h 592"/>
                <a:gd name="T54" fmla="*/ 99 w 413"/>
                <a:gd name="T55" fmla="*/ 280 h 592"/>
                <a:gd name="T56" fmla="*/ 101 w 413"/>
                <a:gd name="T57" fmla="*/ 271 h 592"/>
                <a:gd name="T58" fmla="*/ 73 w 413"/>
                <a:gd name="T59" fmla="*/ 237 h 592"/>
                <a:gd name="T60" fmla="*/ 120 w 413"/>
                <a:gd name="T61" fmla="*/ 202 h 592"/>
                <a:gd name="T62" fmla="*/ 136 w 413"/>
                <a:gd name="T63" fmla="*/ 185 h 592"/>
                <a:gd name="T64" fmla="*/ 139 w 413"/>
                <a:gd name="T65" fmla="*/ 158 h 592"/>
                <a:gd name="T66" fmla="*/ 142 w 413"/>
                <a:gd name="T67" fmla="*/ 0 h 592"/>
                <a:gd name="T68" fmla="*/ 193 w 413"/>
                <a:gd name="T69" fmla="*/ 23 h 592"/>
                <a:gd name="T70" fmla="*/ 246 w 413"/>
                <a:gd name="T71" fmla="*/ 49 h 592"/>
                <a:gd name="T72" fmla="*/ 273 w 413"/>
                <a:gd name="T73" fmla="*/ 62 h 592"/>
                <a:gd name="T74" fmla="*/ 287 w 413"/>
                <a:gd name="T75" fmla="*/ 68 h 592"/>
                <a:gd name="T76" fmla="*/ 304 w 413"/>
                <a:gd name="T77" fmla="*/ 73 h 592"/>
                <a:gd name="T78" fmla="*/ 330 w 413"/>
                <a:gd name="T79" fmla="*/ 79 h 592"/>
                <a:gd name="T80" fmla="*/ 360 w 413"/>
                <a:gd name="T81" fmla="*/ 90 h 592"/>
                <a:gd name="T82" fmla="*/ 379 w 413"/>
                <a:gd name="T83" fmla="*/ 103 h 592"/>
                <a:gd name="T84" fmla="*/ 380 w 413"/>
                <a:gd name="T85" fmla="*/ 139 h 592"/>
                <a:gd name="T86" fmla="*/ 383 w 413"/>
                <a:gd name="T87" fmla="*/ 250 h 592"/>
                <a:gd name="T88" fmla="*/ 398 w 413"/>
                <a:gd name="T89" fmla="*/ 404 h 592"/>
                <a:gd name="T90" fmla="*/ 409 w 413"/>
                <a:gd name="T91" fmla="*/ 469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3" h="592">
                  <a:moveTo>
                    <a:pt x="409" y="469"/>
                  </a:moveTo>
                  <a:lnTo>
                    <a:pt x="401" y="480"/>
                  </a:lnTo>
                  <a:lnTo>
                    <a:pt x="390" y="494"/>
                  </a:lnTo>
                  <a:lnTo>
                    <a:pt x="377" y="511"/>
                  </a:lnTo>
                  <a:lnTo>
                    <a:pt x="364" y="531"/>
                  </a:lnTo>
                  <a:lnTo>
                    <a:pt x="350" y="549"/>
                  </a:lnTo>
                  <a:lnTo>
                    <a:pt x="336" y="566"/>
                  </a:lnTo>
                  <a:lnTo>
                    <a:pt x="323" y="581"/>
                  </a:lnTo>
                  <a:lnTo>
                    <a:pt x="312" y="592"/>
                  </a:lnTo>
                  <a:lnTo>
                    <a:pt x="319" y="579"/>
                  </a:lnTo>
                  <a:lnTo>
                    <a:pt x="323" y="572"/>
                  </a:lnTo>
                  <a:lnTo>
                    <a:pt x="325" y="568"/>
                  </a:lnTo>
                  <a:lnTo>
                    <a:pt x="325" y="566"/>
                  </a:lnTo>
                  <a:lnTo>
                    <a:pt x="324" y="559"/>
                  </a:lnTo>
                  <a:lnTo>
                    <a:pt x="320" y="546"/>
                  </a:lnTo>
                  <a:lnTo>
                    <a:pt x="315" y="529"/>
                  </a:lnTo>
                  <a:lnTo>
                    <a:pt x="307" y="508"/>
                  </a:lnTo>
                  <a:lnTo>
                    <a:pt x="299" y="489"/>
                  </a:lnTo>
                  <a:lnTo>
                    <a:pt x="290" y="469"/>
                  </a:lnTo>
                  <a:lnTo>
                    <a:pt x="282" y="455"/>
                  </a:lnTo>
                  <a:lnTo>
                    <a:pt x="273" y="447"/>
                  </a:lnTo>
                  <a:lnTo>
                    <a:pt x="268" y="446"/>
                  </a:lnTo>
                  <a:lnTo>
                    <a:pt x="262" y="443"/>
                  </a:lnTo>
                  <a:lnTo>
                    <a:pt x="257" y="442"/>
                  </a:lnTo>
                  <a:lnTo>
                    <a:pt x="251" y="439"/>
                  </a:lnTo>
                  <a:lnTo>
                    <a:pt x="244" y="438"/>
                  </a:lnTo>
                  <a:lnTo>
                    <a:pt x="239" y="437"/>
                  </a:lnTo>
                  <a:lnTo>
                    <a:pt x="234" y="437"/>
                  </a:lnTo>
                  <a:lnTo>
                    <a:pt x="229" y="435"/>
                  </a:lnTo>
                  <a:lnTo>
                    <a:pt x="231" y="424"/>
                  </a:lnTo>
                  <a:lnTo>
                    <a:pt x="234" y="413"/>
                  </a:lnTo>
                  <a:lnTo>
                    <a:pt x="236" y="405"/>
                  </a:lnTo>
                  <a:lnTo>
                    <a:pt x="239" y="399"/>
                  </a:lnTo>
                  <a:lnTo>
                    <a:pt x="325" y="375"/>
                  </a:lnTo>
                  <a:lnTo>
                    <a:pt x="320" y="353"/>
                  </a:lnTo>
                  <a:lnTo>
                    <a:pt x="243" y="374"/>
                  </a:lnTo>
                  <a:lnTo>
                    <a:pt x="240" y="257"/>
                  </a:lnTo>
                  <a:lnTo>
                    <a:pt x="239" y="254"/>
                  </a:lnTo>
                  <a:lnTo>
                    <a:pt x="234" y="249"/>
                  </a:lnTo>
                  <a:lnTo>
                    <a:pt x="230" y="241"/>
                  </a:lnTo>
                  <a:lnTo>
                    <a:pt x="227" y="232"/>
                  </a:lnTo>
                  <a:lnTo>
                    <a:pt x="229" y="225"/>
                  </a:lnTo>
                  <a:lnTo>
                    <a:pt x="234" y="218"/>
                  </a:lnTo>
                  <a:lnTo>
                    <a:pt x="242" y="206"/>
                  </a:lnTo>
                  <a:lnTo>
                    <a:pt x="253" y="193"/>
                  </a:lnTo>
                  <a:lnTo>
                    <a:pt x="266" y="178"/>
                  </a:lnTo>
                  <a:lnTo>
                    <a:pt x="282" y="163"/>
                  </a:lnTo>
                  <a:lnTo>
                    <a:pt x="299" y="146"/>
                  </a:lnTo>
                  <a:lnTo>
                    <a:pt x="317" y="130"/>
                  </a:lnTo>
                  <a:lnTo>
                    <a:pt x="312" y="133"/>
                  </a:lnTo>
                  <a:lnTo>
                    <a:pt x="299" y="142"/>
                  </a:lnTo>
                  <a:lnTo>
                    <a:pt x="281" y="155"/>
                  </a:lnTo>
                  <a:lnTo>
                    <a:pt x="260" y="171"/>
                  </a:lnTo>
                  <a:lnTo>
                    <a:pt x="239" y="189"/>
                  </a:lnTo>
                  <a:lnTo>
                    <a:pt x="221" y="206"/>
                  </a:lnTo>
                  <a:lnTo>
                    <a:pt x="209" y="221"/>
                  </a:lnTo>
                  <a:lnTo>
                    <a:pt x="205" y="235"/>
                  </a:lnTo>
                  <a:lnTo>
                    <a:pt x="208" y="245"/>
                  </a:lnTo>
                  <a:lnTo>
                    <a:pt x="212" y="254"/>
                  </a:lnTo>
                  <a:lnTo>
                    <a:pt x="214" y="261"/>
                  </a:lnTo>
                  <a:lnTo>
                    <a:pt x="218" y="266"/>
                  </a:lnTo>
                  <a:lnTo>
                    <a:pt x="219" y="374"/>
                  </a:lnTo>
                  <a:lnTo>
                    <a:pt x="212" y="374"/>
                  </a:lnTo>
                  <a:lnTo>
                    <a:pt x="202" y="375"/>
                  </a:lnTo>
                  <a:lnTo>
                    <a:pt x="191" y="377"/>
                  </a:lnTo>
                  <a:lnTo>
                    <a:pt x="179" y="378"/>
                  </a:lnTo>
                  <a:lnTo>
                    <a:pt x="165" y="379"/>
                  </a:lnTo>
                  <a:lnTo>
                    <a:pt x="150" y="382"/>
                  </a:lnTo>
                  <a:lnTo>
                    <a:pt x="136" y="384"/>
                  </a:lnTo>
                  <a:lnTo>
                    <a:pt x="120" y="387"/>
                  </a:lnTo>
                  <a:lnTo>
                    <a:pt x="103" y="390"/>
                  </a:lnTo>
                  <a:lnTo>
                    <a:pt x="88" y="392"/>
                  </a:lnTo>
                  <a:lnTo>
                    <a:pt x="72" y="396"/>
                  </a:lnTo>
                  <a:lnTo>
                    <a:pt x="56" y="400"/>
                  </a:lnTo>
                  <a:lnTo>
                    <a:pt x="41" y="403"/>
                  </a:lnTo>
                  <a:lnTo>
                    <a:pt x="26" y="407"/>
                  </a:lnTo>
                  <a:lnTo>
                    <a:pt x="12" y="411"/>
                  </a:lnTo>
                  <a:lnTo>
                    <a:pt x="0" y="414"/>
                  </a:lnTo>
                  <a:lnTo>
                    <a:pt x="33" y="371"/>
                  </a:lnTo>
                  <a:lnTo>
                    <a:pt x="59" y="339"/>
                  </a:lnTo>
                  <a:lnTo>
                    <a:pt x="76" y="314"/>
                  </a:lnTo>
                  <a:lnTo>
                    <a:pt x="88" y="297"/>
                  </a:lnTo>
                  <a:lnTo>
                    <a:pt x="95" y="287"/>
                  </a:lnTo>
                  <a:lnTo>
                    <a:pt x="99" y="280"/>
                  </a:lnTo>
                  <a:lnTo>
                    <a:pt x="101" y="276"/>
                  </a:lnTo>
                  <a:lnTo>
                    <a:pt x="101" y="275"/>
                  </a:lnTo>
                  <a:lnTo>
                    <a:pt x="101" y="271"/>
                  </a:lnTo>
                  <a:lnTo>
                    <a:pt x="97" y="266"/>
                  </a:lnTo>
                  <a:lnTo>
                    <a:pt x="89" y="254"/>
                  </a:lnTo>
                  <a:lnTo>
                    <a:pt x="73" y="237"/>
                  </a:lnTo>
                  <a:lnTo>
                    <a:pt x="94" y="223"/>
                  </a:lnTo>
                  <a:lnTo>
                    <a:pt x="109" y="211"/>
                  </a:lnTo>
                  <a:lnTo>
                    <a:pt x="120" y="202"/>
                  </a:lnTo>
                  <a:lnTo>
                    <a:pt x="128" y="194"/>
                  </a:lnTo>
                  <a:lnTo>
                    <a:pt x="133" y="189"/>
                  </a:lnTo>
                  <a:lnTo>
                    <a:pt x="136" y="185"/>
                  </a:lnTo>
                  <a:lnTo>
                    <a:pt x="137" y="181"/>
                  </a:lnTo>
                  <a:lnTo>
                    <a:pt x="137" y="180"/>
                  </a:lnTo>
                  <a:lnTo>
                    <a:pt x="139" y="158"/>
                  </a:lnTo>
                  <a:lnTo>
                    <a:pt x="141" y="105"/>
                  </a:lnTo>
                  <a:lnTo>
                    <a:pt x="142" y="45"/>
                  </a:lnTo>
                  <a:lnTo>
                    <a:pt x="142" y="0"/>
                  </a:lnTo>
                  <a:lnTo>
                    <a:pt x="157" y="6"/>
                  </a:lnTo>
                  <a:lnTo>
                    <a:pt x="174" y="15"/>
                  </a:lnTo>
                  <a:lnTo>
                    <a:pt x="193" y="23"/>
                  </a:lnTo>
                  <a:lnTo>
                    <a:pt x="212" y="32"/>
                  </a:lnTo>
                  <a:lnTo>
                    <a:pt x="230" y="42"/>
                  </a:lnTo>
                  <a:lnTo>
                    <a:pt x="246" y="49"/>
                  </a:lnTo>
                  <a:lnTo>
                    <a:pt x="260" y="56"/>
                  </a:lnTo>
                  <a:lnTo>
                    <a:pt x="269" y="61"/>
                  </a:lnTo>
                  <a:lnTo>
                    <a:pt x="273" y="62"/>
                  </a:lnTo>
                  <a:lnTo>
                    <a:pt x="278" y="65"/>
                  </a:lnTo>
                  <a:lnTo>
                    <a:pt x="282" y="66"/>
                  </a:lnTo>
                  <a:lnTo>
                    <a:pt x="287" y="68"/>
                  </a:lnTo>
                  <a:lnTo>
                    <a:pt x="292" y="69"/>
                  </a:lnTo>
                  <a:lnTo>
                    <a:pt x="298" y="70"/>
                  </a:lnTo>
                  <a:lnTo>
                    <a:pt x="304" y="73"/>
                  </a:lnTo>
                  <a:lnTo>
                    <a:pt x="309" y="74"/>
                  </a:lnTo>
                  <a:lnTo>
                    <a:pt x="320" y="77"/>
                  </a:lnTo>
                  <a:lnTo>
                    <a:pt x="330" y="79"/>
                  </a:lnTo>
                  <a:lnTo>
                    <a:pt x="341" y="82"/>
                  </a:lnTo>
                  <a:lnTo>
                    <a:pt x="351" y="86"/>
                  </a:lnTo>
                  <a:lnTo>
                    <a:pt x="360" y="90"/>
                  </a:lnTo>
                  <a:lnTo>
                    <a:pt x="368" y="94"/>
                  </a:lnTo>
                  <a:lnTo>
                    <a:pt x="375" y="98"/>
                  </a:lnTo>
                  <a:lnTo>
                    <a:pt x="379" y="103"/>
                  </a:lnTo>
                  <a:lnTo>
                    <a:pt x="384" y="117"/>
                  </a:lnTo>
                  <a:lnTo>
                    <a:pt x="383" y="130"/>
                  </a:lnTo>
                  <a:lnTo>
                    <a:pt x="380" y="139"/>
                  </a:lnTo>
                  <a:lnTo>
                    <a:pt x="379" y="142"/>
                  </a:lnTo>
                  <a:lnTo>
                    <a:pt x="380" y="176"/>
                  </a:lnTo>
                  <a:lnTo>
                    <a:pt x="383" y="250"/>
                  </a:lnTo>
                  <a:lnTo>
                    <a:pt x="386" y="330"/>
                  </a:lnTo>
                  <a:lnTo>
                    <a:pt x="390" y="375"/>
                  </a:lnTo>
                  <a:lnTo>
                    <a:pt x="398" y="404"/>
                  </a:lnTo>
                  <a:lnTo>
                    <a:pt x="407" y="430"/>
                  </a:lnTo>
                  <a:lnTo>
                    <a:pt x="413" y="452"/>
                  </a:lnTo>
                  <a:lnTo>
                    <a:pt x="409" y="469"/>
                  </a:lnTo>
                  <a:close/>
                </a:path>
              </a:pathLst>
            </a:custGeom>
            <a:solidFill>
              <a:srgbClr val="6847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6" name="Freeform 60"/>
            <p:cNvSpPr>
              <a:spLocks/>
            </p:cNvSpPr>
            <p:nvPr/>
          </p:nvSpPr>
          <p:spPr bwMode="auto">
            <a:xfrm>
              <a:off x="1697" y="1889"/>
              <a:ext cx="338" cy="312"/>
            </a:xfrm>
            <a:custGeom>
              <a:avLst/>
              <a:gdLst>
                <a:gd name="T0" fmla="*/ 122 w 337"/>
                <a:gd name="T1" fmla="*/ 6 h 312"/>
                <a:gd name="T2" fmla="*/ 166 w 337"/>
                <a:gd name="T3" fmla="*/ 1 h 312"/>
                <a:gd name="T4" fmla="*/ 210 w 337"/>
                <a:gd name="T5" fmla="*/ 1 h 312"/>
                <a:gd name="T6" fmla="*/ 251 w 337"/>
                <a:gd name="T7" fmla="*/ 10 h 312"/>
                <a:gd name="T8" fmla="*/ 282 w 337"/>
                <a:gd name="T9" fmla="*/ 35 h 312"/>
                <a:gd name="T10" fmla="*/ 298 w 337"/>
                <a:gd name="T11" fmla="*/ 53 h 312"/>
                <a:gd name="T12" fmla="*/ 311 w 337"/>
                <a:gd name="T13" fmla="*/ 69 h 312"/>
                <a:gd name="T14" fmla="*/ 333 w 337"/>
                <a:gd name="T15" fmla="*/ 100 h 312"/>
                <a:gd name="T16" fmla="*/ 334 w 337"/>
                <a:gd name="T17" fmla="*/ 146 h 312"/>
                <a:gd name="T18" fmla="*/ 319 w 337"/>
                <a:gd name="T19" fmla="*/ 224 h 312"/>
                <a:gd name="T20" fmla="*/ 298 w 337"/>
                <a:gd name="T21" fmla="*/ 312 h 312"/>
                <a:gd name="T22" fmla="*/ 291 w 337"/>
                <a:gd name="T23" fmla="*/ 249 h 312"/>
                <a:gd name="T24" fmla="*/ 305 w 337"/>
                <a:gd name="T25" fmla="*/ 236 h 312"/>
                <a:gd name="T26" fmla="*/ 316 w 337"/>
                <a:gd name="T27" fmla="*/ 212 h 312"/>
                <a:gd name="T28" fmla="*/ 316 w 337"/>
                <a:gd name="T29" fmla="*/ 185 h 312"/>
                <a:gd name="T30" fmla="*/ 302 w 337"/>
                <a:gd name="T31" fmla="*/ 158 h 312"/>
                <a:gd name="T32" fmla="*/ 290 w 337"/>
                <a:gd name="T33" fmla="*/ 149 h 312"/>
                <a:gd name="T34" fmla="*/ 282 w 337"/>
                <a:gd name="T35" fmla="*/ 147 h 312"/>
                <a:gd name="T36" fmla="*/ 281 w 337"/>
                <a:gd name="T37" fmla="*/ 111 h 312"/>
                <a:gd name="T38" fmla="*/ 265 w 337"/>
                <a:gd name="T39" fmla="*/ 81 h 312"/>
                <a:gd name="T40" fmla="*/ 257 w 337"/>
                <a:gd name="T41" fmla="*/ 113 h 312"/>
                <a:gd name="T42" fmla="*/ 257 w 337"/>
                <a:gd name="T43" fmla="*/ 163 h 312"/>
                <a:gd name="T44" fmla="*/ 240 w 337"/>
                <a:gd name="T45" fmla="*/ 166 h 312"/>
                <a:gd name="T46" fmla="*/ 206 w 337"/>
                <a:gd name="T47" fmla="*/ 117 h 312"/>
                <a:gd name="T48" fmla="*/ 171 w 337"/>
                <a:gd name="T49" fmla="*/ 76 h 312"/>
                <a:gd name="T50" fmla="*/ 146 w 337"/>
                <a:gd name="T51" fmla="*/ 51 h 312"/>
                <a:gd name="T52" fmla="*/ 142 w 337"/>
                <a:gd name="T53" fmla="*/ 73 h 312"/>
                <a:gd name="T54" fmla="*/ 137 w 337"/>
                <a:gd name="T55" fmla="*/ 85 h 312"/>
                <a:gd name="T56" fmla="*/ 127 w 337"/>
                <a:gd name="T57" fmla="*/ 103 h 312"/>
                <a:gd name="T58" fmla="*/ 112 w 337"/>
                <a:gd name="T59" fmla="*/ 125 h 312"/>
                <a:gd name="T60" fmla="*/ 94 w 337"/>
                <a:gd name="T61" fmla="*/ 147 h 312"/>
                <a:gd name="T62" fmla="*/ 22 w 337"/>
                <a:gd name="T63" fmla="*/ 158 h 312"/>
                <a:gd name="T64" fmla="*/ 22 w 337"/>
                <a:gd name="T65" fmla="*/ 141 h 312"/>
                <a:gd name="T66" fmla="*/ 21 w 337"/>
                <a:gd name="T67" fmla="*/ 128 h 312"/>
                <a:gd name="T68" fmla="*/ 8 w 337"/>
                <a:gd name="T69" fmla="*/ 116 h 312"/>
                <a:gd name="T70" fmla="*/ 30 w 337"/>
                <a:gd name="T71" fmla="*/ 76 h 312"/>
                <a:gd name="T72" fmla="*/ 56 w 337"/>
                <a:gd name="T73" fmla="*/ 38 h 312"/>
                <a:gd name="T74" fmla="*/ 85 w 337"/>
                <a:gd name="T75" fmla="*/ 1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7" h="312">
                  <a:moveTo>
                    <a:pt x="99" y="9"/>
                  </a:moveTo>
                  <a:lnTo>
                    <a:pt x="122" y="6"/>
                  </a:lnTo>
                  <a:lnTo>
                    <a:pt x="144" y="4"/>
                  </a:lnTo>
                  <a:lnTo>
                    <a:pt x="166" y="1"/>
                  </a:lnTo>
                  <a:lnTo>
                    <a:pt x="189" y="0"/>
                  </a:lnTo>
                  <a:lnTo>
                    <a:pt x="210" y="1"/>
                  </a:lnTo>
                  <a:lnTo>
                    <a:pt x="231" y="5"/>
                  </a:lnTo>
                  <a:lnTo>
                    <a:pt x="251" y="10"/>
                  </a:lnTo>
                  <a:lnTo>
                    <a:pt x="268" y="21"/>
                  </a:lnTo>
                  <a:lnTo>
                    <a:pt x="282" y="35"/>
                  </a:lnTo>
                  <a:lnTo>
                    <a:pt x="290" y="46"/>
                  </a:lnTo>
                  <a:lnTo>
                    <a:pt x="298" y="53"/>
                  </a:lnTo>
                  <a:lnTo>
                    <a:pt x="304" y="63"/>
                  </a:lnTo>
                  <a:lnTo>
                    <a:pt x="311" y="69"/>
                  </a:lnTo>
                  <a:lnTo>
                    <a:pt x="325" y="85"/>
                  </a:lnTo>
                  <a:lnTo>
                    <a:pt x="333" y="100"/>
                  </a:lnTo>
                  <a:lnTo>
                    <a:pt x="337" y="119"/>
                  </a:lnTo>
                  <a:lnTo>
                    <a:pt x="334" y="146"/>
                  </a:lnTo>
                  <a:lnTo>
                    <a:pt x="328" y="181"/>
                  </a:lnTo>
                  <a:lnTo>
                    <a:pt x="319" y="224"/>
                  </a:lnTo>
                  <a:lnTo>
                    <a:pt x="307" y="270"/>
                  </a:lnTo>
                  <a:lnTo>
                    <a:pt x="298" y="312"/>
                  </a:lnTo>
                  <a:lnTo>
                    <a:pt x="291" y="274"/>
                  </a:lnTo>
                  <a:lnTo>
                    <a:pt x="291" y="249"/>
                  </a:lnTo>
                  <a:lnTo>
                    <a:pt x="298" y="244"/>
                  </a:lnTo>
                  <a:lnTo>
                    <a:pt x="305" y="236"/>
                  </a:lnTo>
                  <a:lnTo>
                    <a:pt x="312" y="226"/>
                  </a:lnTo>
                  <a:lnTo>
                    <a:pt x="316" y="212"/>
                  </a:lnTo>
                  <a:lnTo>
                    <a:pt x="317" y="199"/>
                  </a:lnTo>
                  <a:lnTo>
                    <a:pt x="316" y="185"/>
                  </a:lnTo>
                  <a:lnTo>
                    <a:pt x="311" y="172"/>
                  </a:lnTo>
                  <a:lnTo>
                    <a:pt x="302" y="158"/>
                  </a:lnTo>
                  <a:lnTo>
                    <a:pt x="296" y="152"/>
                  </a:lnTo>
                  <a:lnTo>
                    <a:pt x="290" y="149"/>
                  </a:lnTo>
                  <a:lnTo>
                    <a:pt x="285" y="147"/>
                  </a:lnTo>
                  <a:lnTo>
                    <a:pt x="282" y="147"/>
                  </a:lnTo>
                  <a:lnTo>
                    <a:pt x="283" y="129"/>
                  </a:lnTo>
                  <a:lnTo>
                    <a:pt x="281" y="111"/>
                  </a:lnTo>
                  <a:lnTo>
                    <a:pt x="274" y="95"/>
                  </a:lnTo>
                  <a:lnTo>
                    <a:pt x="265" y="81"/>
                  </a:lnTo>
                  <a:lnTo>
                    <a:pt x="248" y="96"/>
                  </a:lnTo>
                  <a:lnTo>
                    <a:pt x="257" y="113"/>
                  </a:lnTo>
                  <a:lnTo>
                    <a:pt x="260" y="137"/>
                  </a:lnTo>
                  <a:lnTo>
                    <a:pt x="257" y="163"/>
                  </a:lnTo>
                  <a:lnTo>
                    <a:pt x="251" y="189"/>
                  </a:lnTo>
                  <a:lnTo>
                    <a:pt x="240" y="166"/>
                  </a:lnTo>
                  <a:lnTo>
                    <a:pt x="225" y="142"/>
                  </a:lnTo>
                  <a:lnTo>
                    <a:pt x="206" y="117"/>
                  </a:lnTo>
                  <a:lnTo>
                    <a:pt x="188" y="95"/>
                  </a:lnTo>
                  <a:lnTo>
                    <a:pt x="171" y="76"/>
                  </a:lnTo>
                  <a:lnTo>
                    <a:pt x="157" y="61"/>
                  </a:lnTo>
                  <a:lnTo>
                    <a:pt x="146" y="51"/>
                  </a:lnTo>
                  <a:lnTo>
                    <a:pt x="142" y="47"/>
                  </a:lnTo>
                  <a:lnTo>
                    <a:pt x="142" y="73"/>
                  </a:lnTo>
                  <a:lnTo>
                    <a:pt x="141" y="77"/>
                  </a:lnTo>
                  <a:lnTo>
                    <a:pt x="137" y="85"/>
                  </a:lnTo>
                  <a:lnTo>
                    <a:pt x="133" y="92"/>
                  </a:lnTo>
                  <a:lnTo>
                    <a:pt x="127" y="103"/>
                  </a:lnTo>
                  <a:lnTo>
                    <a:pt x="120" y="115"/>
                  </a:lnTo>
                  <a:lnTo>
                    <a:pt x="112" y="125"/>
                  </a:lnTo>
                  <a:lnTo>
                    <a:pt x="103" y="137"/>
                  </a:lnTo>
                  <a:lnTo>
                    <a:pt x="94" y="147"/>
                  </a:lnTo>
                  <a:lnTo>
                    <a:pt x="106" y="48"/>
                  </a:lnTo>
                  <a:lnTo>
                    <a:pt x="22" y="158"/>
                  </a:lnTo>
                  <a:lnTo>
                    <a:pt x="22" y="151"/>
                  </a:lnTo>
                  <a:lnTo>
                    <a:pt x="22" y="141"/>
                  </a:lnTo>
                  <a:lnTo>
                    <a:pt x="21" y="132"/>
                  </a:lnTo>
                  <a:lnTo>
                    <a:pt x="21" y="128"/>
                  </a:lnTo>
                  <a:lnTo>
                    <a:pt x="0" y="134"/>
                  </a:lnTo>
                  <a:lnTo>
                    <a:pt x="8" y="116"/>
                  </a:lnTo>
                  <a:lnTo>
                    <a:pt x="18" y="96"/>
                  </a:lnTo>
                  <a:lnTo>
                    <a:pt x="30" y="76"/>
                  </a:lnTo>
                  <a:lnTo>
                    <a:pt x="42" y="56"/>
                  </a:lnTo>
                  <a:lnTo>
                    <a:pt x="56" y="38"/>
                  </a:lnTo>
                  <a:lnTo>
                    <a:pt x="71" y="23"/>
                  </a:lnTo>
                  <a:lnTo>
                    <a:pt x="85" y="14"/>
                  </a:lnTo>
                  <a:lnTo>
                    <a:pt x="99" y="9"/>
                  </a:lnTo>
                  <a:close/>
                </a:path>
              </a:pathLst>
            </a:custGeom>
            <a:solidFill>
              <a:srgbClr val="23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7" name="Freeform 61"/>
            <p:cNvSpPr>
              <a:spLocks/>
            </p:cNvSpPr>
            <p:nvPr/>
          </p:nvSpPr>
          <p:spPr bwMode="auto">
            <a:xfrm>
              <a:off x="889" y="2868"/>
              <a:ext cx="1051" cy="1015"/>
            </a:xfrm>
            <a:custGeom>
              <a:avLst/>
              <a:gdLst>
                <a:gd name="T0" fmla="*/ 900 w 1045"/>
                <a:gd name="T1" fmla="*/ 677 h 1015"/>
                <a:gd name="T2" fmla="*/ 883 w 1045"/>
                <a:gd name="T3" fmla="*/ 626 h 1015"/>
                <a:gd name="T4" fmla="*/ 846 w 1045"/>
                <a:gd name="T5" fmla="*/ 611 h 1015"/>
                <a:gd name="T6" fmla="*/ 791 w 1045"/>
                <a:gd name="T7" fmla="*/ 597 h 1015"/>
                <a:gd name="T8" fmla="*/ 735 w 1045"/>
                <a:gd name="T9" fmla="*/ 588 h 1015"/>
                <a:gd name="T10" fmla="*/ 691 w 1045"/>
                <a:gd name="T11" fmla="*/ 582 h 1015"/>
                <a:gd name="T12" fmla="*/ 673 w 1045"/>
                <a:gd name="T13" fmla="*/ 581 h 1015"/>
                <a:gd name="T14" fmla="*/ 664 w 1045"/>
                <a:gd name="T15" fmla="*/ 575 h 1015"/>
                <a:gd name="T16" fmla="*/ 648 w 1045"/>
                <a:gd name="T17" fmla="*/ 565 h 1015"/>
                <a:gd name="T18" fmla="*/ 626 w 1045"/>
                <a:gd name="T19" fmla="*/ 448 h 1015"/>
                <a:gd name="T20" fmla="*/ 682 w 1045"/>
                <a:gd name="T21" fmla="*/ 342 h 1015"/>
                <a:gd name="T22" fmla="*/ 716 w 1045"/>
                <a:gd name="T23" fmla="*/ 219 h 1015"/>
                <a:gd name="T24" fmla="*/ 700 w 1045"/>
                <a:gd name="T25" fmla="*/ 129 h 1015"/>
                <a:gd name="T26" fmla="*/ 682 w 1045"/>
                <a:gd name="T27" fmla="*/ 92 h 1015"/>
                <a:gd name="T28" fmla="*/ 658 w 1045"/>
                <a:gd name="T29" fmla="*/ 63 h 1015"/>
                <a:gd name="T30" fmla="*/ 631 w 1045"/>
                <a:gd name="T31" fmla="*/ 42 h 1015"/>
                <a:gd name="T32" fmla="*/ 606 w 1045"/>
                <a:gd name="T33" fmla="*/ 32 h 1015"/>
                <a:gd name="T34" fmla="*/ 554 w 1045"/>
                <a:gd name="T35" fmla="*/ 12 h 1015"/>
                <a:gd name="T36" fmla="*/ 486 w 1045"/>
                <a:gd name="T37" fmla="*/ 2 h 1015"/>
                <a:gd name="T38" fmla="*/ 416 w 1045"/>
                <a:gd name="T39" fmla="*/ 11 h 1015"/>
                <a:gd name="T40" fmla="*/ 341 w 1045"/>
                <a:gd name="T41" fmla="*/ 63 h 1015"/>
                <a:gd name="T42" fmla="*/ 297 w 1045"/>
                <a:gd name="T43" fmla="*/ 142 h 1015"/>
                <a:gd name="T44" fmla="*/ 310 w 1045"/>
                <a:gd name="T45" fmla="*/ 282 h 1015"/>
                <a:gd name="T46" fmla="*/ 347 w 1045"/>
                <a:gd name="T47" fmla="*/ 450 h 1015"/>
                <a:gd name="T48" fmla="*/ 357 w 1045"/>
                <a:gd name="T49" fmla="*/ 513 h 1015"/>
                <a:gd name="T50" fmla="*/ 347 w 1045"/>
                <a:gd name="T51" fmla="*/ 513 h 1015"/>
                <a:gd name="T52" fmla="*/ 297 w 1045"/>
                <a:gd name="T53" fmla="*/ 522 h 1015"/>
                <a:gd name="T54" fmla="*/ 271 w 1045"/>
                <a:gd name="T55" fmla="*/ 540 h 1015"/>
                <a:gd name="T56" fmla="*/ 237 w 1045"/>
                <a:gd name="T57" fmla="*/ 553 h 1015"/>
                <a:gd name="T58" fmla="*/ 181 w 1045"/>
                <a:gd name="T59" fmla="*/ 562 h 1015"/>
                <a:gd name="T60" fmla="*/ 147 w 1045"/>
                <a:gd name="T61" fmla="*/ 569 h 1015"/>
                <a:gd name="T62" fmla="*/ 116 w 1045"/>
                <a:gd name="T63" fmla="*/ 583 h 1015"/>
                <a:gd name="T64" fmla="*/ 73 w 1045"/>
                <a:gd name="T65" fmla="*/ 614 h 1015"/>
                <a:gd name="T66" fmla="*/ 0 w 1045"/>
                <a:gd name="T67" fmla="*/ 673 h 1015"/>
                <a:gd name="T68" fmla="*/ 13 w 1045"/>
                <a:gd name="T69" fmla="*/ 811 h 1015"/>
                <a:gd name="T70" fmla="*/ 47 w 1045"/>
                <a:gd name="T71" fmla="*/ 937 h 1015"/>
                <a:gd name="T72" fmla="*/ 107 w 1045"/>
                <a:gd name="T73" fmla="*/ 1015 h 1015"/>
                <a:gd name="T74" fmla="*/ 198 w 1045"/>
                <a:gd name="T75" fmla="*/ 1015 h 1015"/>
                <a:gd name="T76" fmla="*/ 288 w 1045"/>
                <a:gd name="T77" fmla="*/ 1015 h 1015"/>
                <a:gd name="T78" fmla="*/ 379 w 1045"/>
                <a:gd name="T79" fmla="*/ 1015 h 1015"/>
                <a:gd name="T80" fmla="*/ 469 w 1045"/>
                <a:gd name="T81" fmla="*/ 1015 h 1015"/>
                <a:gd name="T82" fmla="*/ 561 w 1045"/>
                <a:gd name="T83" fmla="*/ 1015 h 1015"/>
                <a:gd name="T84" fmla="*/ 651 w 1045"/>
                <a:gd name="T85" fmla="*/ 1015 h 1015"/>
                <a:gd name="T86" fmla="*/ 741 w 1045"/>
                <a:gd name="T87" fmla="*/ 1015 h 1015"/>
                <a:gd name="T88" fmla="*/ 832 w 1045"/>
                <a:gd name="T89" fmla="*/ 1015 h 1015"/>
                <a:gd name="T90" fmla="*/ 922 w 1045"/>
                <a:gd name="T91" fmla="*/ 1015 h 1015"/>
                <a:gd name="T92" fmla="*/ 1013 w 1045"/>
                <a:gd name="T93" fmla="*/ 1015 h 1015"/>
                <a:gd name="T94" fmla="*/ 996 w 1045"/>
                <a:gd name="T95" fmla="*/ 918 h 1015"/>
                <a:gd name="T96" fmla="*/ 935 w 1045"/>
                <a:gd name="T97" fmla="*/ 793 h 1015"/>
                <a:gd name="T98" fmla="*/ 897 w 1045"/>
                <a:gd name="T99" fmla="*/ 716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5" h="1015">
                  <a:moveTo>
                    <a:pt x="897" y="716"/>
                  </a:moveTo>
                  <a:lnTo>
                    <a:pt x="898" y="699"/>
                  </a:lnTo>
                  <a:lnTo>
                    <a:pt x="900" y="677"/>
                  </a:lnTo>
                  <a:lnTo>
                    <a:pt x="897" y="654"/>
                  </a:lnTo>
                  <a:lnTo>
                    <a:pt x="889" y="633"/>
                  </a:lnTo>
                  <a:lnTo>
                    <a:pt x="883" y="626"/>
                  </a:lnTo>
                  <a:lnTo>
                    <a:pt x="874" y="621"/>
                  </a:lnTo>
                  <a:lnTo>
                    <a:pt x="861" y="616"/>
                  </a:lnTo>
                  <a:lnTo>
                    <a:pt x="846" y="611"/>
                  </a:lnTo>
                  <a:lnTo>
                    <a:pt x="829" y="605"/>
                  </a:lnTo>
                  <a:lnTo>
                    <a:pt x="811" y="601"/>
                  </a:lnTo>
                  <a:lnTo>
                    <a:pt x="791" y="597"/>
                  </a:lnTo>
                  <a:lnTo>
                    <a:pt x="773" y="594"/>
                  </a:lnTo>
                  <a:lnTo>
                    <a:pt x="754" y="591"/>
                  </a:lnTo>
                  <a:lnTo>
                    <a:pt x="735" y="588"/>
                  </a:lnTo>
                  <a:lnTo>
                    <a:pt x="718" y="586"/>
                  </a:lnTo>
                  <a:lnTo>
                    <a:pt x="704" y="584"/>
                  </a:lnTo>
                  <a:lnTo>
                    <a:pt x="691" y="582"/>
                  </a:lnTo>
                  <a:lnTo>
                    <a:pt x="681" y="582"/>
                  </a:lnTo>
                  <a:lnTo>
                    <a:pt x="675" y="581"/>
                  </a:lnTo>
                  <a:lnTo>
                    <a:pt x="673" y="581"/>
                  </a:lnTo>
                  <a:lnTo>
                    <a:pt x="670" y="579"/>
                  </a:lnTo>
                  <a:lnTo>
                    <a:pt x="668" y="578"/>
                  </a:lnTo>
                  <a:lnTo>
                    <a:pt x="664" y="575"/>
                  </a:lnTo>
                  <a:lnTo>
                    <a:pt x="660" y="573"/>
                  </a:lnTo>
                  <a:lnTo>
                    <a:pt x="653" y="569"/>
                  </a:lnTo>
                  <a:lnTo>
                    <a:pt x="648" y="565"/>
                  </a:lnTo>
                  <a:lnTo>
                    <a:pt x="640" y="561"/>
                  </a:lnTo>
                  <a:lnTo>
                    <a:pt x="634" y="557"/>
                  </a:lnTo>
                  <a:lnTo>
                    <a:pt x="626" y="448"/>
                  </a:lnTo>
                  <a:lnTo>
                    <a:pt x="645" y="416"/>
                  </a:lnTo>
                  <a:lnTo>
                    <a:pt x="664" y="380"/>
                  </a:lnTo>
                  <a:lnTo>
                    <a:pt x="682" y="342"/>
                  </a:lnTo>
                  <a:lnTo>
                    <a:pt x="698" y="300"/>
                  </a:lnTo>
                  <a:lnTo>
                    <a:pt x="709" y="260"/>
                  </a:lnTo>
                  <a:lnTo>
                    <a:pt x="716" y="219"/>
                  </a:lnTo>
                  <a:lnTo>
                    <a:pt x="714" y="182"/>
                  </a:lnTo>
                  <a:lnTo>
                    <a:pt x="707" y="146"/>
                  </a:lnTo>
                  <a:lnTo>
                    <a:pt x="700" y="129"/>
                  </a:lnTo>
                  <a:lnTo>
                    <a:pt x="694" y="114"/>
                  </a:lnTo>
                  <a:lnTo>
                    <a:pt x="688" y="102"/>
                  </a:lnTo>
                  <a:lnTo>
                    <a:pt x="682" y="92"/>
                  </a:lnTo>
                  <a:lnTo>
                    <a:pt x="675" y="81"/>
                  </a:lnTo>
                  <a:lnTo>
                    <a:pt x="668" y="72"/>
                  </a:lnTo>
                  <a:lnTo>
                    <a:pt x="658" y="63"/>
                  </a:lnTo>
                  <a:lnTo>
                    <a:pt x="648" y="54"/>
                  </a:lnTo>
                  <a:lnTo>
                    <a:pt x="640" y="47"/>
                  </a:lnTo>
                  <a:lnTo>
                    <a:pt x="631" y="42"/>
                  </a:lnTo>
                  <a:lnTo>
                    <a:pt x="622" y="38"/>
                  </a:lnTo>
                  <a:lnTo>
                    <a:pt x="614" y="38"/>
                  </a:lnTo>
                  <a:lnTo>
                    <a:pt x="606" y="32"/>
                  </a:lnTo>
                  <a:lnTo>
                    <a:pt x="593" y="25"/>
                  </a:lnTo>
                  <a:lnTo>
                    <a:pt x="575" y="18"/>
                  </a:lnTo>
                  <a:lnTo>
                    <a:pt x="554" y="12"/>
                  </a:lnTo>
                  <a:lnTo>
                    <a:pt x="531" y="7"/>
                  </a:lnTo>
                  <a:lnTo>
                    <a:pt x="508" y="4"/>
                  </a:lnTo>
                  <a:lnTo>
                    <a:pt x="486" y="2"/>
                  </a:lnTo>
                  <a:lnTo>
                    <a:pt x="467" y="0"/>
                  </a:lnTo>
                  <a:lnTo>
                    <a:pt x="442" y="3"/>
                  </a:lnTo>
                  <a:lnTo>
                    <a:pt x="416" y="11"/>
                  </a:lnTo>
                  <a:lnTo>
                    <a:pt x="390" y="24"/>
                  </a:lnTo>
                  <a:lnTo>
                    <a:pt x="365" y="42"/>
                  </a:lnTo>
                  <a:lnTo>
                    <a:pt x="341" y="63"/>
                  </a:lnTo>
                  <a:lnTo>
                    <a:pt x="322" y="86"/>
                  </a:lnTo>
                  <a:lnTo>
                    <a:pt x="306" y="114"/>
                  </a:lnTo>
                  <a:lnTo>
                    <a:pt x="297" y="142"/>
                  </a:lnTo>
                  <a:lnTo>
                    <a:pt x="296" y="178"/>
                  </a:lnTo>
                  <a:lnTo>
                    <a:pt x="301" y="226"/>
                  </a:lnTo>
                  <a:lnTo>
                    <a:pt x="310" y="282"/>
                  </a:lnTo>
                  <a:lnTo>
                    <a:pt x="322" y="341"/>
                  </a:lnTo>
                  <a:lnTo>
                    <a:pt x="335" y="399"/>
                  </a:lnTo>
                  <a:lnTo>
                    <a:pt x="347" y="450"/>
                  </a:lnTo>
                  <a:lnTo>
                    <a:pt x="357" y="489"/>
                  </a:lnTo>
                  <a:lnTo>
                    <a:pt x="364" y="513"/>
                  </a:lnTo>
                  <a:lnTo>
                    <a:pt x="357" y="513"/>
                  </a:lnTo>
                  <a:lnTo>
                    <a:pt x="352" y="513"/>
                  </a:lnTo>
                  <a:lnTo>
                    <a:pt x="348" y="513"/>
                  </a:lnTo>
                  <a:lnTo>
                    <a:pt x="347" y="513"/>
                  </a:lnTo>
                  <a:lnTo>
                    <a:pt x="327" y="514"/>
                  </a:lnTo>
                  <a:lnTo>
                    <a:pt x="311" y="518"/>
                  </a:lnTo>
                  <a:lnTo>
                    <a:pt x="297" y="522"/>
                  </a:lnTo>
                  <a:lnTo>
                    <a:pt x="287" y="528"/>
                  </a:lnTo>
                  <a:lnTo>
                    <a:pt x="277" y="535"/>
                  </a:lnTo>
                  <a:lnTo>
                    <a:pt x="271" y="540"/>
                  </a:lnTo>
                  <a:lnTo>
                    <a:pt x="266" y="545"/>
                  </a:lnTo>
                  <a:lnTo>
                    <a:pt x="263" y="548"/>
                  </a:lnTo>
                  <a:lnTo>
                    <a:pt x="237" y="553"/>
                  </a:lnTo>
                  <a:lnTo>
                    <a:pt x="215" y="557"/>
                  </a:lnTo>
                  <a:lnTo>
                    <a:pt x="197" y="560"/>
                  </a:lnTo>
                  <a:lnTo>
                    <a:pt x="181" y="562"/>
                  </a:lnTo>
                  <a:lnTo>
                    <a:pt x="168" y="565"/>
                  </a:lnTo>
                  <a:lnTo>
                    <a:pt x="157" y="566"/>
                  </a:lnTo>
                  <a:lnTo>
                    <a:pt x="147" y="569"/>
                  </a:lnTo>
                  <a:lnTo>
                    <a:pt x="137" y="573"/>
                  </a:lnTo>
                  <a:lnTo>
                    <a:pt x="126" y="577"/>
                  </a:lnTo>
                  <a:lnTo>
                    <a:pt x="116" y="583"/>
                  </a:lnTo>
                  <a:lnTo>
                    <a:pt x="104" y="591"/>
                  </a:lnTo>
                  <a:lnTo>
                    <a:pt x="90" y="601"/>
                  </a:lnTo>
                  <a:lnTo>
                    <a:pt x="73" y="614"/>
                  </a:lnTo>
                  <a:lnTo>
                    <a:pt x="52" y="630"/>
                  </a:lnTo>
                  <a:lnTo>
                    <a:pt x="28" y="650"/>
                  </a:lnTo>
                  <a:lnTo>
                    <a:pt x="0" y="673"/>
                  </a:lnTo>
                  <a:lnTo>
                    <a:pt x="1" y="721"/>
                  </a:lnTo>
                  <a:lnTo>
                    <a:pt x="6" y="767"/>
                  </a:lnTo>
                  <a:lnTo>
                    <a:pt x="13" y="811"/>
                  </a:lnTo>
                  <a:lnTo>
                    <a:pt x="23" y="854"/>
                  </a:lnTo>
                  <a:lnTo>
                    <a:pt x="33" y="896"/>
                  </a:lnTo>
                  <a:lnTo>
                    <a:pt x="47" y="937"/>
                  </a:lnTo>
                  <a:lnTo>
                    <a:pt x="61" y="976"/>
                  </a:lnTo>
                  <a:lnTo>
                    <a:pt x="75" y="1015"/>
                  </a:lnTo>
                  <a:lnTo>
                    <a:pt x="107" y="1015"/>
                  </a:lnTo>
                  <a:lnTo>
                    <a:pt x="137" y="1015"/>
                  </a:lnTo>
                  <a:lnTo>
                    <a:pt x="167" y="1015"/>
                  </a:lnTo>
                  <a:lnTo>
                    <a:pt x="198" y="1015"/>
                  </a:lnTo>
                  <a:lnTo>
                    <a:pt x="228" y="1015"/>
                  </a:lnTo>
                  <a:lnTo>
                    <a:pt x="258" y="1015"/>
                  </a:lnTo>
                  <a:lnTo>
                    <a:pt x="288" y="1015"/>
                  </a:lnTo>
                  <a:lnTo>
                    <a:pt x="319" y="1015"/>
                  </a:lnTo>
                  <a:lnTo>
                    <a:pt x="349" y="1015"/>
                  </a:lnTo>
                  <a:lnTo>
                    <a:pt x="379" y="1015"/>
                  </a:lnTo>
                  <a:lnTo>
                    <a:pt x="409" y="1015"/>
                  </a:lnTo>
                  <a:lnTo>
                    <a:pt x="439" y="1015"/>
                  </a:lnTo>
                  <a:lnTo>
                    <a:pt x="469" y="1015"/>
                  </a:lnTo>
                  <a:lnTo>
                    <a:pt x="499" y="1015"/>
                  </a:lnTo>
                  <a:lnTo>
                    <a:pt x="529" y="1015"/>
                  </a:lnTo>
                  <a:lnTo>
                    <a:pt x="561" y="1015"/>
                  </a:lnTo>
                  <a:lnTo>
                    <a:pt x="591" y="1015"/>
                  </a:lnTo>
                  <a:lnTo>
                    <a:pt x="621" y="1015"/>
                  </a:lnTo>
                  <a:lnTo>
                    <a:pt x="651" y="1015"/>
                  </a:lnTo>
                  <a:lnTo>
                    <a:pt x="681" y="1015"/>
                  </a:lnTo>
                  <a:lnTo>
                    <a:pt x="711" y="1015"/>
                  </a:lnTo>
                  <a:lnTo>
                    <a:pt x="741" y="1015"/>
                  </a:lnTo>
                  <a:lnTo>
                    <a:pt x="771" y="1015"/>
                  </a:lnTo>
                  <a:lnTo>
                    <a:pt x="801" y="1015"/>
                  </a:lnTo>
                  <a:lnTo>
                    <a:pt x="832" y="1015"/>
                  </a:lnTo>
                  <a:lnTo>
                    <a:pt x="862" y="1015"/>
                  </a:lnTo>
                  <a:lnTo>
                    <a:pt x="892" y="1015"/>
                  </a:lnTo>
                  <a:lnTo>
                    <a:pt x="922" y="1015"/>
                  </a:lnTo>
                  <a:lnTo>
                    <a:pt x="953" y="1015"/>
                  </a:lnTo>
                  <a:lnTo>
                    <a:pt x="983" y="1015"/>
                  </a:lnTo>
                  <a:lnTo>
                    <a:pt x="1013" y="1015"/>
                  </a:lnTo>
                  <a:lnTo>
                    <a:pt x="1045" y="1015"/>
                  </a:lnTo>
                  <a:lnTo>
                    <a:pt x="1020" y="965"/>
                  </a:lnTo>
                  <a:lnTo>
                    <a:pt x="996" y="918"/>
                  </a:lnTo>
                  <a:lnTo>
                    <a:pt x="974" y="873"/>
                  </a:lnTo>
                  <a:lnTo>
                    <a:pt x="953" y="830"/>
                  </a:lnTo>
                  <a:lnTo>
                    <a:pt x="935" y="793"/>
                  </a:lnTo>
                  <a:lnTo>
                    <a:pt x="919" y="760"/>
                  </a:lnTo>
                  <a:lnTo>
                    <a:pt x="906" y="734"/>
                  </a:lnTo>
                  <a:lnTo>
                    <a:pt x="897" y="7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8" name="Freeform 62"/>
            <p:cNvSpPr>
              <a:spLocks/>
            </p:cNvSpPr>
            <p:nvPr/>
          </p:nvSpPr>
          <p:spPr bwMode="auto">
            <a:xfrm>
              <a:off x="887" y="3399"/>
              <a:ext cx="1030" cy="484"/>
            </a:xfrm>
            <a:custGeom>
              <a:avLst/>
              <a:gdLst>
                <a:gd name="T0" fmla="*/ 740 w 1024"/>
                <a:gd name="T1" fmla="*/ 446 h 484"/>
                <a:gd name="T2" fmla="*/ 765 w 1024"/>
                <a:gd name="T3" fmla="*/ 484 h 484"/>
                <a:gd name="T4" fmla="*/ 813 w 1024"/>
                <a:gd name="T5" fmla="*/ 484 h 484"/>
                <a:gd name="T6" fmla="*/ 863 w 1024"/>
                <a:gd name="T7" fmla="*/ 484 h 484"/>
                <a:gd name="T8" fmla="*/ 911 w 1024"/>
                <a:gd name="T9" fmla="*/ 484 h 484"/>
                <a:gd name="T10" fmla="*/ 959 w 1024"/>
                <a:gd name="T11" fmla="*/ 484 h 484"/>
                <a:gd name="T12" fmla="*/ 1009 w 1024"/>
                <a:gd name="T13" fmla="*/ 484 h 484"/>
                <a:gd name="T14" fmla="*/ 974 w 1024"/>
                <a:gd name="T15" fmla="*/ 378 h 484"/>
                <a:gd name="T16" fmla="*/ 912 w 1024"/>
                <a:gd name="T17" fmla="*/ 249 h 484"/>
                <a:gd name="T18" fmla="*/ 886 w 1024"/>
                <a:gd name="T19" fmla="*/ 197 h 484"/>
                <a:gd name="T20" fmla="*/ 876 w 1024"/>
                <a:gd name="T21" fmla="*/ 126 h 484"/>
                <a:gd name="T22" fmla="*/ 827 w 1024"/>
                <a:gd name="T23" fmla="*/ 130 h 484"/>
                <a:gd name="T24" fmla="*/ 756 w 1024"/>
                <a:gd name="T25" fmla="*/ 175 h 484"/>
                <a:gd name="T26" fmla="*/ 722 w 1024"/>
                <a:gd name="T27" fmla="*/ 197 h 484"/>
                <a:gd name="T28" fmla="*/ 760 w 1024"/>
                <a:gd name="T29" fmla="*/ 155 h 484"/>
                <a:gd name="T30" fmla="*/ 823 w 1024"/>
                <a:gd name="T31" fmla="*/ 112 h 484"/>
                <a:gd name="T32" fmla="*/ 848 w 1024"/>
                <a:gd name="T33" fmla="*/ 89 h 484"/>
                <a:gd name="T34" fmla="*/ 791 w 1024"/>
                <a:gd name="T35" fmla="*/ 80 h 484"/>
                <a:gd name="T36" fmla="*/ 715 w 1024"/>
                <a:gd name="T37" fmla="*/ 70 h 484"/>
                <a:gd name="T38" fmla="*/ 641 w 1024"/>
                <a:gd name="T39" fmla="*/ 63 h 484"/>
                <a:gd name="T40" fmla="*/ 583 w 1024"/>
                <a:gd name="T41" fmla="*/ 57 h 484"/>
                <a:gd name="T42" fmla="*/ 560 w 1024"/>
                <a:gd name="T43" fmla="*/ 56 h 484"/>
                <a:gd name="T44" fmla="*/ 576 w 1024"/>
                <a:gd name="T45" fmla="*/ 56 h 484"/>
                <a:gd name="T46" fmla="*/ 595 w 1024"/>
                <a:gd name="T47" fmla="*/ 56 h 484"/>
                <a:gd name="T48" fmla="*/ 602 w 1024"/>
                <a:gd name="T49" fmla="*/ 51 h 484"/>
                <a:gd name="T50" fmla="*/ 585 w 1024"/>
                <a:gd name="T51" fmla="*/ 35 h 484"/>
                <a:gd name="T52" fmla="*/ 572 w 1024"/>
                <a:gd name="T53" fmla="*/ 22 h 484"/>
                <a:gd name="T54" fmla="*/ 553 w 1024"/>
                <a:gd name="T55" fmla="*/ 17 h 484"/>
                <a:gd name="T56" fmla="*/ 512 w 1024"/>
                <a:gd name="T57" fmla="*/ 12 h 484"/>
                <a:gd name="T58" fmla="*/ 454 w 1024"/>
                <a:gd name="T59" fmla="*/ 8 h 484"/>
                <a:gd name="T60" fmla="*/ 396 w 1024"/>
                <a:gd name="T61" fmla="*/ 3 h 484"/>
                <a:gd name="T62" fmla="*/ 347 w 1024"/>
                <a:gd name="T63" fmla="*/ 0 h 484"/>
                <a:gd name="T64" fmla="*/ 324 w 1024"/>
                <a:gd name="T65" fmla="*/ 1 h 484"/>
                <a:gd name="T66" fmla="*/ 302 w 1024"/>
                <a:gd name="T67" fmla="*/ 16 h 484"/>
                <a:gd name="T68" fmla="*/ 278 w 1024"/>
                <a:gd name="T69" fmla="*/ 36 h 484"/>
                <a:gd name="T70" fmla="*/ 259 w 1024"/>
                <a:gd name="T71" fmla="*/ 43 h 484"/>
                <a:gd name="T72" fmla="*/ 206 w 1024"/>
                <a:gd name="T73" fmla="*/ 47 h 484"/>
                <a:gd name="T74" fmla="*/ 159 w 1024"/>
                <a:gd name="T75" fmla="*/ 52 h 484"/>
                <a:gd name="T76" fmla="*/ 105 w 1024"/>
                <a:gd name="T77" fmla="*/ 83 h 484"/>
                <a:gd name="T78" fmla="*/ 41 w 1024"/>
                <a:gd name="T79" fmla="*/ 133 h 484"/>
                <a:gd name="T80" fmla="*/ 4 w 1024"/>
                <a:gd name="T81" fmla="*/ 179 h 484"/>
                <a:gd name="T82" fmla="*/ 28 w 1024"/>
                <a:gd name="T83" fmla="*/ 207 h 484"/>
                <a:gd name="T84" fmla="*/ 174 w 1024"/>
                <a:gd name="T85" fmla="*/ 484 h 484"/>
                <a:gd name="T86" fmla="*/ 296 w 1024"/>
                <a:gd name="T87" fmla="*/ 484 h 484"/>
                <a:gd name="T88" fmla="*/ 418 w 1024"/>
                <a:gd name="T89" fmla="*/ 484 h 484"/>
                <a:gd name="T90" fmla="*/ 539 w 1024"/>
                <a:gd name="T91" fmla="*/ 484 h 484"/>
                <a:gd name="T92" fmla="*/ 660 w 1024"/>
                <a:gd name="T93" fmla="*/ 484 h 484"/>
                <a:gd name="T94" fmla="*/ 733 w 1024"/>
                <a:gd name="T95" fmla="*/ 471 h 484"/>
                <a:gd name="T96" fmla="*/ 714 w 1024"/>
                <a:gd name="T97" fmla="*/ 437 h 484"/>
                <a:gd name="T98" fmla="*/ 702 w 1024"/>
                <a:gd name="T99" fmla="*/ 41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4" h="484">
                  <a:moveTo>
                    <a:pt x="698" y="291"/>
                  </a:moveTo>
                  <a:lnTo>
                    <a:pt x="732" y="433"/>
                  </a:lnTo>
                  <a:lnTo>
                    <a:pt x="740" y="446"/>
                  </a:lnTo>
                  <a:lnTo>
                    <a:pt x="749" y="458"/>
                  </a:lnTo>
                  <a:lnTo>
                    <a:pt x="757" y="471"/>
                  </a:lnTo>
                  <a:lnTo>
                    <a:pt x="765" y="484"/>
                  </a:lnTo>
                  <a:lnTo>
                    <a:pt x="780" y="484"/>
                  </a:lnTo>
                  <a:lnTo>
                    <a:pt x="797" y="484"/>
                  </a:lnTo>
                  <a:lnTo>
                    <a:pt x="813" y="484"/>
                  </a:lnTo>
                  <a:lnTo>
                    <a:pt x="830" y="484"/>
                  </a:lnTo>
                  <a:lnTo>
                    <a:pt x="846" y="484"/>
                  </a:lnTo>
                  <a:lnTo>
                    <a:pt x="863" y="484"/>
                  </a:lnTo>
                  <a:lnTo>
                    <a:pt x="878" y="484"/>
                  </a:lnTo>
                  <a:lnTo>
                    <a:pt x="895" y="484"/>
                  </a:lnTo>
                  <a:lnTo>
                    <a:pt x="911" y="484"/>
                  </a:lnTo>
                  <a:lnTo>
                    <a:pt x="927" y="484"/>
                  </a:lnTo>
                  <a:lnTo>
                    <a:pt x="943" y="484"/>
                  </a:lnTo>
                  <a:lnTo>
                    <a:pt x="959" y="484"/>
                  </a:lnTo>
                  <a:lnTo>
                    <a:pt x="976" y="484"/>
                  </a:lnTo>
                  <a:lnTo>
                    <a:pt x="992" y="484"/>
                  </a:lnTo>
                  <a:lnTo>
                    <a:pt x="1009" y="484"/>
                  </a:lnTo>
                  <a:lnTo>
                    <a:pt x="1024" y="484"/>
                  </a:lnTo>
                  <a:lnTo>
                    <a:pt x="998" y="430"/>
                  </a:lnTo>
                  <a:lnTo>
                    <a:pt x="974" y="378"/>
                  </a:lnTo>
                  <a:lnTo>
                    <a:pt x="950" y="330"/>
                  </a:lnTo>
                  <a:lnTo>
                    <a:pt x="929" y="286"/>
                  </a:lnTo>
                  <a:lnTo>
                    <a:pt x="912" y="249"/>
                  </a:lnTo>
                  <a:lnTo>
                    <a:pt x="898" y="222"/>
                  </a:lnTo>
                  <a:lnTo>
                    <a:pt x="889" y="203"/>
                  </a:lnTo>
                  <a:lnTo>
                    <a:pt x="886" y="197"/>
                  </a:lnTo>
                  <a:lnTo>
                    <a:pt x="885" y="185"/>
                  </a:lnTo>
                  <a:lnTo>
                    <a:pt x="881" y="156"/>
                  </a:lnTo>
                  <a:lnTo>
                    <a:pt x="876" y="126"/>
                  </a:lnTo>
                  <a:lnTo>
                    <a:pt x="872" y="106"/>
                  </a:lnTo>
                  <a:lnTo>
                    <a:pt x="851" y="117"/>
                  </a:lnTo>
                  <a:lnTo>
                    <a:pt x="827" y="130"/>
                  </a:lnTo>
                  <a:lnTo>
                    <a:pt x="801" y="146"/>
                  </a:lnTo>
                  <a:lnTo>
                    <a:pt x="778" y="160"/>
                  </a:lnTo>
                  <a:lnTo>
                    <a:pt x="756" y="175"/>
                  </a:lnTo>
                  <a:lnTo>
                    <a:pt x="737" y="186"/>
                  </a:lnTo>
                  <a:lnTo>
                    <a:pt x="726" y="194"/>
                  </a:lnTo>
                  <a:lnTo>
                    <a:pt x="722" y="197"/>
                  </a:lnTo>
                  <a:lnTo>
                    <a:pt x="730" y="185"/>
                  </a:lnTo>
                  <a:lnTo>
                    <a:pt x="743" y="171"/>
                  </a:lnTo>
                  <a:lnTo>
                    <a:pt x="760" y="155"/>
                  </a:lnTo>
                  <a:lnTo>
                    <a:pt x="780" y="140"/>
                  </a:lnTo>
                  <a:lnTo>
                    <a:pt x="801" y="125"/>
                  </a:lnTo>
                  <a:lnTo>
                    <a:pt x="823" y="112"/>
                  </a:lnTo>
                  <a:lnTo>
                    <a:pt x="843" y="100"/>
                  </a:lnTo>
                  <a:lnTo>
                    <a:pt x="860" y="91"/>
                  </a:lnTo>
                  <a:lnTo>
                    <a:pt x="848" y="89"/>
                  </a:lnTo>
                  <a:lnTo>
                    <a:pt x="831" y="85"/>
                  </a:lnTo>
                  <a:lnTo>
                    <a:pt x="813" y="82"/>
                  </a:lnTo>
                  <a:lnTo>
                    <a:pt x="791" y="80"/>
                  </a:lnTo>
                  <a:lnTo>
                    <a:pt x="766" y="76"/>
                  </a:lnTo>
                  <a:lnTo>
                    <a:pt x="741" y="73"/>
                  </a:lnTo>
                  <a:lnTo>
                    <a:pt x="715" y="70"/>
                  </a:lnTo>
                  <a:lnTo>
                    <a:pt x="690" y="68"/>
                  </a:lnTo>
                  <a:lnTo>
                    <a:pt x="664" y="65"/>
                  </a:lnTo>
                  <a:lnTo>
                    <a:pt x="641" y="63"/>
                  </a:lnTo>
                  <a:lnTo>
                    <a:pt x="619" y="61"/>
                  </a:lnTo>
                  <a:lnTo>
                    <a:pt x="599" y="60"/>
                  </a:lnTo>
                  <a:lnTo>
                    <a:pt x="583" y="57"/>
                  </a:lnTo>
                  <a:lnTo>
                    <a:pt x="570" y="57"/>
                  </a:lnTo>
                  <a:lnTo>
                    <a:pt x="563" y="56"/>
                  </a:lnTo>
                  <a:lnTo>
                    <a:pt x="560" y="56"/>
                  </a:lnTo>
                  <a:lnTo>
                    <a:pt x="565" y="56"/>
                  </a:lnTo>
                  <a:lnTo>
                    <a:pt x="569" y="56"/>
                  </a:lnTo>
                  <a:lnTo>
                    <a:pt x="576" y="56"/>
                  </a:lnTo>
                  <a:lnTo>
                    <a:pt x="581" y="56"/>
                  </a:lnTo>
                  <a:lnTo>
                    <a:pt x="587" y="56"/>
                  </a:lnTo>
                  <a:lnTo>
                    <a:pt x="595" y="56"/>
                  </a:lnTo>
                  <a:lnTo>
                    <a:pt x="602" y="56"/>
                  </a:lnTo>
                  <a:lnTo>
                    <a:pt x="610" y="56"/>
                  </a:lnTo>
                  <a:lnTo>
                    <a:pt x="602" y="51"/>
                  </a:lnTo>
                  <a:lnTo>
                    <a:pt x="595" y="46"/>
                  </a:lnTo>
                  <a:lnTo>
                    <a:pt x="590" y="40"/>
                  </a:lnTo>
                  <a:lnTo>
                    <a:pt x="585" y="35"/>
                  </a:lnTo>
                  <a:lnTo>
                    <a:pt x="579" y="30"/>
                  </a:lnTo>
                  <a:lnTo>
                    <a:pt x="576" y="25"/>
                  </a:lnTo>
                  <a:lnTo>
                    <a:pt x="572" y="22"/>
                  </a:lnTo>
                  <a:lnTo>
                    <a:pt x="568" y="20"/>
                  </a:lnTo>
                  <a:lnTo>
                    <a:pt x="563" y="18"/>
                  </a:lnTo>
                  <a:lnTo>
                    <a:pt x="553" y="17"/>
                  </a:lnTo>
                  <a:lnTo>
                    <a:pt x="542" y="16"/>
                  </a:lnTo>
                  <a:lnTo>
                    <a:pt x="527" y="14"/>
                  </a:lnTo>
                  <a:lnTo>
                    <a:pt x="512" y="12"/>
                  </a:lnTo>
                  <a:lnTo>
                    <a:pt x="493" y="10"/>
                  </a:lnTo>
                  <a:lnTo>
                    <a:pt x="474" y="9"/>
                  </a:lnTo>
                  <a:lnTo>
                    <a:pt x="454" y="8"/>
                  </a:lnTo>
                  <a:lnTo>
                    <a:pt x="435" y="5"/>
                  </a:lnTo>
                  <a:lnTo>
                    <a:pt x="415" y="4"/>
                  </a:lnTo>
                  <a:lnTo>
                    <a:pt x="396" y="3"/>
                  </a:lnTo>
                  <a:lnTo>
                    <a:pt x="379" y="3"/>
                  </a:lnTo>
                  <a:lnTo>
                    <a:pt x="362" y="1"/>
                  </a:lnTo>
                  <a:lnTo>
                    <a:pt x="347" y="0"/>
                  </a:lnTo>
                  <a:lnTo>
                    <a:pt x="337" y="0"/>
                  </a:lnTo>
                  <a:lnTo>
                    <a:pt x="328" y="0"/>
                  </a:lnTo>
                  <a:lnTo>
                    <a:pt x="324" y="1"/>
                  </a:lnTo>
                  <a:lnTo>
                    <a:pt x="319" y="5"/>
                  </a:lnTo>
                  <a:lnTo>
                    <a:pt x="311" y="10"/>
                  </a:lnTo>
                  <a:lnTo>
                    <a:pt x="302" y="16"/>
                  </a:lnTo>
                  <a:lnTo>
                    <a:pt x="294" y="22"/>
                  </a:lnTo>
                  <a:lnTo>
                    <a:pt x="285" y="29"/>
                  </a:lnTo>
                  <a:lnTo>
                    <a:pt x="278" y="36"/>
                  </a:lnTo>
                  <a:lnTo>
                    <a:pt x="272" y="42"/>
                  </a:lnTo>
                  <a:lnTo>
                    <a:pt x="268" y="42"/>
                  </a:lnTo>
                  <a:lnTo>
                    <a:pt x="259" y="43"/>
                  </a:lnTo>
                  <a:lnTo>
                    <a:pt x="243" y="44"/>
                  </a:lnTo>
                  <a:lnTo>
                    <a:pt x="226" y="46"/>
                  </a:lnTo>
                  <a:lnTo>
                    <a:pt x="206" y="47"/>
                  </a:lnTo>
                  <a:lnTo>
                    <a:pt x="188" y="48"/>
                  </a:lnTo>
                  <a:lnTo>
                    <a:pt x="172" y="51"/>
                  </a:lnTo>
                  <a:lnTo>
                    <a:pt x="159" y="52"/>
                  </a:lnTo>
                  <a:lnTo>
                    <a:pt x="144" y="57"/>
                  </a:lnTo>
                  <a:lnTo>
                    <a:pt x="125" y="68"/>
                  </a:lnTo>
                  <a:lnTo>
                    <a:pt x="105" y="83"/>
                  </a:lnTo>
                  <a:lnTo>
                    <a:pt x="84" y="100"/>
                  </a:lnTo>
                  <a:lnTo>
                    <a:pt x="63" y="117"/>
                  </a:lnTo>
                  <a:lnTo>
                    <a:pt x="41" y="133"/>
                  </a:lnTo>
                  <a:lnTo>
                    <a:pt x="20" y="145"/>
                  </a:lnTo>
                  <a:lnTo>
                    <a:pt x="0" y="151"/>
                  </a:lnTo>
                  <a:lnTo>
                    <a:pt x="4" y="179"/>
                  </a:lnTo>
                  <a:lnTo>
                    <a:pt x="15" y="197"/>
                  </a:lnTo>
                  <a:lnTo>
                    <a:pt x="24" y="205"/>
                  </a:lnTo>
                  <a:lnTo>
                    <a:pt x="28" y="207"/>
                  </a:lnTo>
                  <a:lnTo>
                    <a:pt x="92" y="484"/>
                  </a:lnTo>
                  <a:lnTo>
                    <a:pt x="132" y="484"/>
                  </a:lnTo>
                  <a:lnTo>
                    <a:pt x="174" y="484"/>
                  </a:lnTo>
                  <a:lnTo>
                    <a:pt x="214" y="484"/>
                  </a:lnTo>
                  <a:lnTo>
                    <a:pt x="255" y="484"/>
                  </a:lnTo>
                  <a:lnTo>
                    <a:pt x="296" y="484"/>
                  </a:lnTo>
                  <a:lnTo>
                    <a:pt x="337" y="484"/>
                  </a:lnTo>
                  <a:lnTo>
                    <a:pt x="377" y="484"/>
                  </a:lnTo>
                  <a:lnTo>
                    <a:pt x="418" y="484"/>
                  </a:lnTo>
                  <a:lnTo>
                    <a:pt x="458" y="484"/>
                  </a:lnTo>
                  <a:lnTo>
                    <a:pt x="499" y="484"/>
                  </a:lnTo>
                  <a:lnTo>
                    <a:pt x="539" y="484"/>
                  </a:lnTo>
                  <a:lnTo>
                    <a:pt x="579" y="484"/>
                  </a:lnTo>
                  <a:lnTo>
                    <a:pt x="620" y="484"/>
                  </a:lnTo>
                  <a:lnTo>
                    <a:pt x="660" y="484"/>
                  </a:lnTo>
                  <a:lnTo>
                    <a:pt x="701" y="484"/>
                  </a:lnTo>
                  <a:lnTo>
                    <a:pt x="741" y="484"/>
                  </a:lnTo>
                  <a:lnTo>
                    <a:pt x="733" y="471"/>
                  </a:lnTo>
                  <a:lnTo>
                    <a:pt x="726" y="459"/>
                  </a:lnTo>
                  <a:lnTo>
                    <a:pt x="719" y="447"/>
                  </a:lnTo>
                  <a:lnTo>
                    <a:pt x="714" y="437"/>
                  </a:lnTo>
                  <a:lnTo>
                    <a:pt x="709" y="429"/>
                  </a:lnTo>
                  <a:lnTo>
                    <a:pt x="705" y="421"/>
                  </a:lnTo>
                  <a:lnTo>
                    <a:pt x="702" y="417"/>
                  </a:lnTo>
                  <a:lnTo>
                    <a:pt x="701" y="416"/>
                  </a:lnTo>
                  <a:lnTo>
                    <a:pt x="698" y="291"/>
                  </a:lnTo>
                  <a:close/>
                </a:path>
              </a:pathLst>
            </a:custGeom>
            <a:solidFill>
              <a:srgbClr val="5E7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59" name="Freeform 63"/>
            <p:cNvSpPr>
              <a:spLocks/>
            </p:cNvSpPr>
            <p:nvPr/>
          </p:nvSpPr>
          <p:spPr bwMode="auto">
            <a:xfrm>
              <a:off x="929" y="3467"/>
              <a:ext cx="949" cy="416"/>
            </a:xfrm>
            <a:custGeom>
              <a:avLst/>
              <a:gdLst>
                <a:gd name="T0" fmla="*/ 793 w 943"/>
                <a:gd name="T1" fmla="*/ 125 h 416"/>
                <a:gd name="T2" fmla="*/ 776 w 943"/>
                <a:gd name="T3" fmla="*/ 94 h 416"/>
                <a:gd name="T4" fmla="*/ 753 w 943"/>
                <a:gd name="T5" fmla="*/ 83 h 416"/>
                <a:gd name="T6" fmla="*/ 723 w 943"/>
                <a:gd name="T7" fmla="*/ 102 h 416"/>
                <a:gd name="T8" fmla="*/ 701 w 943"/>
                <a:gd name="T9" fmla="*/ 116 h 416"/>
                <a:gd name="T10" fmla="*/ 686 w 943"/>
                <a:gd name="T11" fmla="*/ 125 h 416"/>
                <a:gd name="T12" fmla="*/ 689 w 943"/>
                <a:gd name="T13" fmla="*/ 118 h 416"/>
                <a:gd name="T14" fmla="*/ 702 w 943"/>
                <a:gd name="T15" fmla="*/ 103 h 416"/>
                <a:gd name="T16" fmla="*/ 723 w 943"/>
                <a:gd name="T17" fmla="*/ 85 h 416"/>
                <a:gd name="T18" fmla="*/ 749 w 943"/>
                <a:gd name="T19" fmla="*/ 66 h 416"/>
                <a:gd name="T20" fmla="*/ 757 w 943"/>
                <a:gd name="T21" fmla="*/ 49 h 416"/>
                <a:gd name="T22" fmla="*/ 736 w 943"/>
                <a:gd name="T23" fmla="*/ 38 h 416"/>
                <a:gd name="T24" fmla="*/ 711 w 943"/>
                <a:gd name="T25" fmla="*/ 30 h 416"/>
                <a:gd name="T26" fmla="*/ 690 w 943"/>
                <a:gd name="T27" fmla="*/ 25 h 416"/>
                <a:gd name="T28" fmla="*/ 671 w 943"/>
                <a:gd name="T29" fmla="*/ 22 h 416"/>
                <a:gd name="T30" fmla="*/ 620 w 943"/>
                <a:gd name="T31" fmla="*/ 18 h 416"/>
                <a:gd name="T32" fmla="*/ 544 w 943"/>
                <a:gd name="T33" fmla="*/ 14 h 416"/>
                <a:gd name="T34" fmla="*/ 454 w 943"/>
                <a:gd name="T35" fmla="*/ 10 h 416"/>
                <a:gd name="T36" fmla="*/ 359 w 943"/>
                <a:gd name="T37" fmla="*/ 5 h 416"/>
                <a:gd name="T38" fmla="*/ 269 w 943"/>
                <a:gd name="T39" fmla="*/ 2 h 416"/>
                <a:gd name="T40" fmla="*/ 194 w 943"/>
                <a:gd name="T41" fmla="*/ 0 h 416"/>
                <a:gd name="T42" fmla="*/ 146 w 943"/>
                <a:gd name="T43" fmla="*/ 0 h 416"/>
                <a:gd name="T44" fmla="*/ 121 w 943"/>
                <a:gd name="T45" fmla="*/ 5 h 416"/>
                <a:gd name="T46" fmla="*/ 83 w 943"/>
                <a:gd name="T47" fmla="*/ 27 h 416"/>
                <a:gd name="T48" fmla="*/ 43 w 943"/>
                <a:gd name="T49" fmla="*/ 57 h 416"/>
                <a:gd name="T50" fmla="*/ 16 w 943"/>
                <a:gd name="T51" fmla="*/ 78 h 416"/>
                <a:gd name="T52" fmla="*/ 0 w 943"/>
                <a:gd name="T53" fmla="*/ 178 h 416"/>
                <a:gd name="T54" fmla="*/ 95 w 943"/>
                <a:gd name="T55" fmla="*/ 416 h 416"/>
                <a:gd name="T56" fmla="*/ 177 w 943"/>
                <a:gd name="T57" fmla="*/ 416 h 416"/>
                <a:gd name="T58" fmla="*/ 260 w 943"/>
                <a:gd name="T59" fmla="*/ 416 h 416"/>
                <a:gd name="T60" fmla="*/ 340 w 943"/>
                <a:gd name="T61" fmla="*/ 416 h 416"/>
                <a:gd name="T62" fmla="*/ 421 w 943"/>
                <a:gd name="T63" fmla="*/ 416 h 416"/>
                <a:gd name="T64" fmla="*/ 504 w 943"/>
                <a:gd name="T65" fmla="*/ 416 h 416"/>
                <a:gd name="T66" fmla="*/ 584 w 943"/>
                <a:gd name="T67" fmla="*/ 416 h 416"/>
                <a:gd name="T68" fmla="*/ 665 w 943"/>
                <a:gd name="T69" fmla="*/ 416 h 416"/>
                <a:gd name="T70" fmla="*/ 698 w 943"/>
                <a:gd name="T71" fmla="*/ 403 h 416"/>
                <a:gd name="T72" fmla="*/ 682 w 943"/>
                <a:gd name="T73" fmla="*/ 378 h 416"/>
                <a:gd name="T74" fmla="*/ 671 w 943"/>
                <a:gd name="T75" fmla="*/ 358 h 416"/>
                <a:gd name="T76" fmla="*/ 664 w 943"/>
                <a:gd name="T77" fmla="*/ 347 h 416"/>
                <a:gd name="T78" fmla="*/ 660 w 943"/>
                <a:gd name="T79" fmla="*/ 220 h 416"/>
                <a:gd name="T80" fmla="*/ 703 w 943"/>
                <a:gd name="T81" fmla="*/ 375 h 416"/>
                <a:gd name="T82" fmla="*/ 720 w 943"/>
                <a:gd name="T83" fmla="*/ 403 h 416"/>
                <a:gd name="T84" fmla="*/ 741 w 943"/>
                <a:gd name="T85" fmla="*/ 416 h 416"/>
                <a:gd name="T86" fmla="*/ 768 w 943"/>
                <a:gd name="T87" fmla="*/ 416 h 416"/>
                <a:gd name="T88" fmla="*/ 796 w 943"/>
                <a:gd name="T89" fmla="*/ 416 h 416"/>
                <a:gd name="T90" fmla="*/ 822 w 943"/>
                <a:gd name="T91" fmla="*/ 416 h 416"/>
                <a:gd name="T92" fmla="*/ 849 w 943"/>
                <a:gd name="T93" fmla="*/ 416 h 416"/>
                <a:gd name="T94" fmla="*/ 875 w 943"/>
                <a:gd name="T95" fmla="*/ 416 h 416"/>
                <a:gd name="T96" fmla="*/ 903 w 943"/>
                <a:gd name="T97" fmla="*/ 416 h 416"/>
                <a:gd name="T98" fmla="*/ 930 w 943"/>
                <a:gd name="T99" fmla="*/ 416 h 416"/>
                <a:gd name="T100" fmla="*/ 929 w 943"/>
                <a:gd name="T101" fmla="*/ 381 h 416"/>
                <a:gd name="T102" fmla="*/ 891 w 943"/>
                <a:gd name="T103" fmla="*/ 289 h 416"/>
                <a:gd name="T104" fmla="*/ 849 w 943"/>
                <a:gd name="T105" fmla="*/ 199 h 416"/>
                <a:gd name="T106" fmla="*/ 815 w 943"/>
                <a:gd name="T107" fmla="*/ 13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3" h="416">
                  <a:moveTo>
                    <a:pt x="804" y="130"/>
                  </a:moveTo>
                  <a:lnTo>
                    <a:pt x="793" y="125"/>
                  </a:lnTo>
                  <a:lnTo>
                    <a:pt x="784" y="112"/>
                  </a:lnTo>
                  <a:lnTo>
                    <a:pt x="776" y="94"/>
                  </a:lnTo>
                  <a:lnTo>
                    <a:pt x="768" y="73"/>
                  </a:lnTo>
                  <a:lnTo>
                    <a:pt x="753" y="83"/>
                  </a:lnTo>
                  <a:lnTo>
                    <a:pt x="737" y="92"/>
                  </a:lnTo>
                  <a:lnTo>
                    <a:pt x="723" y="102"/>
                  </a:lnTo>
                  <a:lnTo>
                    <a:pt x="711" y="109"/>
                  </a:lnTo>
                  <a:lnTo>
                    <a:pt x="701" y="116"/>
                  </a:lnTo>
                  <a:lnTo>
                    <a:pt x="691" y="121"/>
                  </a:lnTo>
                  <a:lnTo>
                    <a:pt x="686" y="125"/>
                  </a:lnTo>
                  <a:lnTo>
                    <a:pt x="685" y="126"/>
                  </a:lnTo>
                  <a:lnTo>
                    <a:pt x="689" y="118"/>
                  </a:lnTo>
                  <a:lnTo>
                    <a:pt x="694" y="111"/>
                  </a:lnTo>
                  <a:lnTo>
                    <a:pt x="702" y="103"/>
                  </a:lnTo>
                  <a:lnTo>
                    <a:pt x="712" y="94"/>
                  </a:lnTo>
                  <a:lnTo>
                    <a:pt x="723" y="85"/>
                  </a:lnTo>
                  <a:lnTo>
                    <a:pt x="736" y="75"/>
                  </a:lnTo>
                  <a:lnTo>
                    <a:pt x="749" y="66"/>
                  </a:lnTo>
                  <a:lnTo>
                    <a:pt x="762" y="57"/>
                  </a:lnTo>
                  <a:lnTo>
                    <a:pt x="757" y="49"/>
                  </a:lnTo>
                  <a:lnTo>
                    <a:pt x="748" y="43"/>
                  </a:lnTo>
                  <a:lnTo>
                    <a:pt x="736" y="38"/>
                  </a:lnTo>
                  <a:lnTo>
                    <a:pt x="724" y="32"/>
                  </a:lnTo>
                  <a:lnTo>
                    <a:pt x="711" y="30"/>
                  </a:lnTo>
                  <a:lnTo>
                    <a:pt x="699" y="27"/>
                  </a:lnTo>
                  <a:lnTo>
                    <a:pt x="690" y="25"/>
                  </a:lnTo>
                  <a:lnTo>
                    <a:pt x="682" y="23"/>
                  </a:lnTo>
                  <a:lnTo>
                    <a:pt x="671" y="22"/>
                  </a:lnTo>
                  <a:lnTo>
                    <a:pt x="648" y="21"/>
                  </a:lnTo>
                  <a:lnTo>
                    <a:pt x="620" y="18"/>
                  </a:lnTo>
                  <a:lnTo>
                    <a:pt x="584" y="17"/>
                  </a:lnTo>
                  <a:lnTo>
                    <a:pt x="544" y="14"/>
                  </a:lnTo>
                  <a:lnTo>
                    <a:pt x="501" y="12"/>
                  </a:lnTo>
                  <a:lnTo>
                    <a:pt x="454" y="10"/>
                  </a:lnTo>
                  <a:lnTo>
                    <a:pt x="406" y="8"/>
                  </a:lnTo>
                  <a:lnTo>
                    <a:pt x="359" y="5"/>
                  </a:lnTo>
                  <a:lnTo>
                    <a:pt x="312" y="4"/>
                  </a:lnTo>
                  <a:lnTo>
                    <a:pt x="269" y="2"/>
                  </a:lnTo>
                  <a:lnTo>
                    <a:pt x="228" y="1"/>
                  </a:lnTo>
                  <a:lnTo>
                    <a:pt x="194" y="0"/>
                  </a:lnTo>
                  <a:lnTo>
                    <a:pt x="167" y="0"/>
                  </a:lnTo>
                  <a:lnTo>
                    <a:pt x="146" y="0"/>
                  </a:lnTo>
                  <a:lnTo>
                    <a:pt x="136" y="0"/>
                  </a:lnTo>
                  <a:lnTo>
                    <a:pt x="121" y="5"/>
                  </a:lnTo>
                  <a:lnTo>
                    <a:pt x="103" y="14"/>
                  </a:lnTo>
                  <a:lnTo>
                    <a:pt x="83" y="27"/>
                  </a:lnTo>
                  <a:lnTo>
                    <a:pt x="63" y="43"/>
                  </a:lnTo>
                  <a:lnTo>
                    <a:pt x="43" y="57"/>
                  </a:lnTo>
                  <a:lnTo>
                    <a:pt x="27" y="70"/>
                  </a:lnTo>
                  <a:lnTo>
                    <a:pt x="16" y="78"/>
                  </a:lnTo>
                  <a:lnTo>
                    <a:pt x="12" y="82"/>
                  </a:lnTo>
                  <a:lnTo>
                    <a:pt x="0" y="178"/>
                  </a:lnTo>
                  <a:lnTo>
                    <a:pt x="55" y="416"/>
                  </a:lnTo>
                  <a:lnTo>
                    <a:pt x="95" y="416"/>
                  </a:lnTo>
                  <a:lnTo>
                    <a:pt x="137" y="416"/>
                  </a:lnTo>
                  <a:lnTo>
                    <a:pt x="177" y="416"/>
                  </a:lnTo>
                  <a:lnTo>
                    <a:pt x="219" y="416"/>
                  </a:lnTo>
                  <a:lnTo>
                    <a:pt x="260" y="416"/>
                  </a:lnTo>
                  <a:lnTo>
                    <a:pt x="300" y="416"/>
                  </a:lnTo>
                  <a:lnTo>
                    <a:pt x="340" y="416"/>
                  </a:lnTo>
                  <a:lnTo>
                    <a:pt x="381" y="416"/>
                  </a:lnTo>
                  <a:lnTo>
                    <a:pt x="421" y="416"/>
                  </a:lnTo>
                  <a:lnTo>
                    <a:pt x="462" y="416"/>
                  </a:lnTo>
                  <a:lnTo>
                    <a:pt x="504" y="416"/>
                  </a:lnTo>
                  <a:lnTo>
                    <a:pt x="544" y="416"/>
                  </a:lnTo>
                  <a:lnTo>
                    <a:pt x="584" y="416"/>
                  </a:lnTo>
                  <a:lnTo>
                    <a:pt x="625" y="416"/>
                  </a:lnTo>
                  <a:lnTo>
                    <a:pt x="665" y="416"/>
                  </a:lnTo>
                  <a:lnTo>
                    <a:pt x="706" y="416"/>
                  </a:lnTo>
                  <a:lnTo>
                    <a:pt x="698" y="403"/>
                  </a:lnTo>
                  <a:lnTo>
                    <a:pt x="690" y="390"/>
                  </a:lnTo>
                  <a:lnTo>
                    <a:pt x="682" y="378"/>
                  </a:lnTo>
                  <a:lnTo>
                    <a:pt x="676" y="368"/>
                  </a:lnTo>
                  <a:lnTo>
                    <a:pt x="671" y="358"/>
                  </a:lnTo>
                  <a:lnTo>
                    <a:pt x="667" y="352"/>
                  </a:lnTo>
                  <a:lnTo>
                    <a:pt x="664" y="347"/>
                  </a:lnTo>
                  <a:lnTo>
                    <a:pt x="663" y="345"/>
                  </a:lnTo>
                  <a:lnTo>
                    <a:pt x="660" y="220"/>
                  </a:lnTo>
                  <a:lnTo>
                    <a:pt x="694" y="362"/>
                  </a:lnTo>
                  <a:lnTo>
                    <a:pt x="703" y="375"/>
                  </a:lnTo>
                  <a:lnTo>
                    <a:pt x="711" y="390"/>
                  </a:lnTo>
                  <a:lnTo>
                    <a:pt x="720" y="403"/>
                  </a:lnTo>
                  <a:lnTo>
                    <a:pt x="728" y="416"/>
                  </a:lnTo>
                  <a:lnTo>
                    <a:pt x="741" y="416"/>
                  </a:lnTo>
                  <a:lnTo>
                    <a:pt x="755" y="416"/>
                  </a:lnTo>
                  <a:lnTo>
                    <a:pt x="768" y="416"/>
                  </a:lnTo>
                  <a:lnTo>
                    <a:pt x="781" y="416"/>
                  </a:lnTo>
                  <a:lnTo>
                    <a:pt x="796" y="416"/>
                  </a:lnTo>
                  <a:lnTo>
                    <a:pt x="809" y="416"/>
                  </a:lnTo>
                  <a:lnTo>
                    <a:pt x="822" y="416"/>
                  </a:lnTo>
                  <a:lnTo>
                    <a:pt x="836" y="416"/>
                  </a:lnTo>
                  <a:lnTo>
                    <a:pt x="849" y="416"/>
                  </a:lnTo>
                  <a:lnTo>
                    <a:pt x="862" y="416"/>
                  </a:lnTo>
                  <a:lnTo>
                    <a:pt x="875" y="416"/>
                  </a:lnTo>
                  <a:lnTo>
                    <a:pt x="890" y="416"/>
                  </a:lnTo>
                  <a:lnTo>
                    <a:pt x="903" y="416"/>
                  </a:lnTo>
                  <a:lnTo>
                    <a:pt x="916" y="416"/>
                  </a:lnTo>
                  <a:lnTo>
                    <a:pt x="930" y="416"/>
                  </a:lnTo>
                  <a:lnTo>
                    <a:pt x="943" y="416"/>
                  </a:lnTo>
                  <a:lnTo>
                    <a:pt x="929" y="381"/>
                  </a:lnTo>
                  <a:lnTo>
                    <a:pt x="911" y="336"/>
                  </a:lnTo>
                  <a:lnTo>
                    <a:pt x="891" y="289"/>
                  </a:lnTo>
                  <a:lnTo>
                    <a:pt x="870" y="242"/>
                  </a:lnTo>
                  <a:lnTo>
                    <a:pt x="849" y="199"/>
                  </a:lnTo>
                  <a:lnTo>
                    <a:pt x="831" y="163"/>
                  </a:lnTo>
                  <a:lnTo>
                    <a:pt x="815" y="139"/>
                  </a:lnTo>
                  <a:lnTo>
                    <a:pt x="804" y="130"/>
                  </a:lnTo>
                  <a:close/>
                </a:path>
              </a:pathLst>
            </a:custGeom>
            <a:solidFill>
              <a:srgbClr val="4F6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0" name="Freeform 64"/>
            <p:cNvSpPr>
              <a:spLocks/>
            </p:cNvSpPr>
            <p:nvPr/>
          </p:nvSpPr>
          <p:spPr bwMode="auto">
            <a:xfrm>
              <a:off x="1429" y="3366"/>
              <a:ext cx="61" cy="46"/>
            </a:xfrm>
            <a:custGeom>
              <a:avLst/>
              <a:gdLst>
                <a:gd name="T0" fmla="*/ 29 w 61"/>
                <a:gd name="T1" fmla="*/ 32 h 46"/>
                <a:gd name="T2" fmla="*/ 35 w 61"/>
                <a:gd name="T3" fmla="*/ 33 h 46"/>
                <a:gd name="T4" fmla="*/ 43 w 61"/>
                <a:gd name="T5" fmla="*/ 37 h 46"/>
                <a:gd name="T6" fmla="*/ 52 w 61"/>
                <a:gd name="T7" fmla="*/ 41 h 46"/>
                <a:gd name="T8" fmla="*/ 61 w 61"/>
                <a:gd name="T9" fmla="*/ 46 h 46"/>
                <a:gd name="T10" fmla="*/ 57 w 61"/>
                <a:gd name="T11" fmla="*/ 0 h 46"/>
                <a:gd name="T12" fmla="*/ 55 w 61"/>
                <a:gd name="T13" fmla="*/ 2 h 46"/>
                <a:gd name="T14" fmla="*/ 47 w 61"/>
                <a:gd name="T15" fmla="*/ 6 h 46"/>
                <a:gd name="T16" fmla="*/ 38 w 61"/>
                <a:gd name="T17" fmla="*/ 10 h 46"/>
                <a:gd name="T18" fmla="*/ 27 w 61"/>
                <a:gd name="T19" fmla="*/ 15 h 46"/>
                <a:gd name="T20" fmla="*/ 17 w 61"/>
                <a:gd name="T21" fmla="*/ 19 h 46"/>
                <a:gd name="T22" fmla="*/ 9 w 61"/>
                <a:gd name="T23" fmla="*/ 23 h 46"/>
                <a:gd name="T24" fmla="*/ 3 w 61"/>
                <a:gd name="T25" fmla="*/ 25 h 46"/>
                <a:gd name="T26" fmla="*/ 0 w 61"/>
                <a:gd name="T27" fmla="*/ 26 h 46"/>
                <a:gd name="T28" fmla="*/ 9 w 61"/>
                <a:gd name="T29" fmla="*/ 28 h 46"/>
                <a:gd name="T30" fmla="*/ 17 w 61"/>
                <a:gd name="T31" fmla="*/ 29 h 46"/>
                <a:gd name="T32" fmla="*/ 24 w 61"/>
                <a:gd name="T33" fmla="*/ 30 h 46"/>
                <a:gd name="T34" fmla="*/ 29 w 61"/>
                <a:gd name="T3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46">
                  <a:moveTo>
                    <a:pt x="29" y="32"/>
                  </a:moveTo>
                  <a:lnTo>
                    <a:pt x="35" y="33"/>
                  </a:lnTo>
                  <a:lnTo>
                    <a:pt x="43" y="37"/>
                  </a:lnTo>
                  <a:lnTo>
                    <a:pt x="52" y="41"/>
                  </a:lnTo>
                  <a:lnTo>
                    <a:pt x="61" y="46"/>
                  </a:lnTo>
                  <a:lnTo>
                    <a:pt x="57" y="0"/>
                  </a:lnTo>
                  <a:lnTo>
                    <a:pt x="55" y="2"/>
                  </a:lnTo>
                  <a:lnTo>
                    <a:pt x="47" y="6"/>
                  </a:lnTo>
                  <a:lnTo>
                    <a:pt x="38" y="10"/>
                  </a:lnTo>
                  <a:lnTo>
                    <a:pt x="27" y="15"/>
                  </a:lnTo>
                  <a:lnTo>
                    <a:pt x="17" y="19"/>
                  </a:lnTo>
                  <a:lnTo>
                    <a:pt x="9" y="23"/>
                  </a:lnTo>
                  <a:lnTo>
                    <a:pt x="3" y="25"/>
                  </a:lnTo>
                  <a:lnTo>
                    <a:pt x="0" y="26"/>
                  </a:lnTo>
                  <a:lnTo>
                    <a:pt x="9" y="28"/>
                  </a:lnTo>
                  <a:lnTo>
                    <a:pt x="17" y="29"/>
                  </a:lnTo>
                  <a:lnTo>
                    <a:pt x="24" y="30"/>
                  </a:lnTo>
                  <a:lnTo>
                    <a:pt x="29" y="32"/>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1" name="Freeform 65"/>
            <p:cNvSpPr>
              <a:spLocks/>
            </p:cNvSpPr>
            <p:nvPr/>
          </p:nvSpPr>
          <p:spPr bwMode="auto">
            <a:xfrm>
              <a:off x="1204" y="2886"/>
              <a:ext cx="383" cy="508"/>
            </a:xfrm>
            <a:custGeom>
              <a:avLst/>
              <a:gdLst>
                <a:gd name="T0" fmla="*/ 138 w 381"/>
                <a:gd name="T1" fmla="*/ 490 h 508"/>
                <a:gd name="T2" fmla="*/ 182 w 381"/>
                <a:gd name="T3" fmla="*/ 508 h 508"/>
                <a:gd name="T4" fmla="*/ 280 w 381"/>
                <a:gd name="T5" fmla="*/ 454 h 508"/>
                <a:gd name="T6" fmla="*/ 298 w 381"/>
                <a:gd name="T7" fmla="*/ 426 h 508"/>
                <a:gd name="T8" fmla="*/ 318 w 381"/>
                <a:gd name="T9" fmla="*/ 392 h 508"/>
                <a:gd name="T10" fmla="*/ 335 w 381"/>
                <a:gd name="T11" fmla="*/ 353 h 508"/>
                <a:gd name="T12" fmla="*/ 352 w 381"/>
                <a:gd name="T13" fmla="*/ 311 h 508"/>
                <a:gd name="T14" fmla="*/ 365 w 381"/>
                <a:gd name="T15" fmla="*/ 269 h 508"/>
                <a:gd name="T16" fmla="*/ 375 w 381"/>
                <a:gd name="T17" fmla="*/ 226 h 508"/>
                <a:gd name="T18" fmla="*/ 381 w 381"/>
                <a:gd name="T19" fmla="*/ 187 h 508"/>
                <a:gd name="T20" fmla="*/ 379 w 381"/>
                <a:gd name="T21" fmla="*/ 150 h 508"/>
                <a:gd name="T22" fmla="*/ 371 w 381"/>
                <a:gd name="T23" fmla="*/ 118 h 508"/>
                <a:gd name="T24" fmla="*/ 361 w 381"/>
                <a:gd name="T25" fmla="*/ 92 h 508"/>
                <a:gd name="T26" fmla="*/ 348 w 381"/>
                <a:gd name="T27" fmla="*/ 72 h 508"/>
                <a:gd name="T28" fmla="*/ 334 w 381"/>
                <a:gd name="T29" fmla="*/ 57 h 508"/>
                <a:gd name="T30" fmla="*/ 321 w 381"/>
                <a:gd name="T31" fmla="*/ 47 h 508"/>
                <a:gd name="T32" fmla="*/ 309 w 381"/>
                <a:gd name="T33" fmla="*/ 41 h 508"/>
                <a:gd name="T34" fmla="*/ 301 w 381"/>
                <a:gd name="T35" fmla="*/ 38 h 508"/>
                <a:gd name="T36" fmla="*/ 298 w 381"/>
                <a:gd name="T37" fmla="*/ 37 h 508"/>
                <a:gd name="T38" fmla="*/ 295 w 381"/>
                <a:gd name="T39" fmla="*/ 34 h 508"/>
                <a:gd name="T40" fmla="*/ 283 w 381"/>
                <a:gd name="T41" fmla="*/ 30 h 508"/>
                <a:gd name="T42" fmla="*/ 266 w 381"/>
                <a:gd name="T43" fmla="*/ 24 h 508"/>
                <a:gd name="T44" fmla="*/ 246 w 381"/>
                <a:gd name="T45" fmla="*/ 17 h 508"/>
                <a:gd name="T46" fmla="*/ 223 w 381"/>
                <a:gd name="T47" fmla="*/ 11 h 508"/>
                <a:gd name="T48" fmla="*/ 201 w 381"/>
                <a:gd name="T49" fmla="*/ 6 h 508"/>
                <a:gd name="T50" fmla="*/ 180 w 381"/>
                <a:gd name="T51" fmla="*/ 2 h 508"/>
                <a:gd name="T52" fmla="*/ 161 w 381"/>
                <a:gd name="T53" fmla="*/ 0 h 508"/>
                <a:gd name="T54" fmla="*/ 141 w 381"/>
                <a:gd name="T55" fmla="*/ 3 h 508"/>
                <a:gd name="T56" fmla="*/ 116 w 381"/>
                <a:gd name="T57" fmla="*/ 11 h 508"/>
                <a:gd name="T58" fmla="*/ 91 w 381"/>
                <a:gd name="T59" fmla="*/ 23 h 508"/>
                <a:gd name="T60" fmla="*/ 66 w 381"/>
                <a:gd name="T61" fmla="*/ 38 h 508"/>
                <a:gd name="T62" fmla="*/ 43 w 381"/>
                <a:gd name="T63" fmla="*/ 58 h 508"/>
                <a:gd name="T64" fmla="*/ 23 w 381"/>
                <a:gd name="T65" fmla="*/ 77 h 508"/>
                <a:gd name="T66" fmla="*/ 9 w 381"/>
                <a:gd name="T67" fmla="*/ 100 h 508"/>
                <a:gd name="T68" fmla="*/ 1 w 381"/>
                <a:gd name="T69" fmla="*/ 123 h 508"/>
                <a:gd name="T70" fmla="*/ 0 w 381"/>
                <a:gd name="T71" fmla="*/ 150 h 508"/>
                <a:gd name="T72" fmla="*/ 4 w 381"/>
                <a:gd name="T73" fmla="*/ 191 h 508"/>
                <a:gd name="T74" fmla="*/ 10 w 381"/>
                <a:gd name="T75" fmla="*/ 240 h 508"/>
                <a:gd name="T76" fmla="*/ 19 w 381"/>
                <a:gd name="T77" fmla="*/ 295 h 508"/>
                <a:gd name="T78" fmla="*/ 30 w 381"/>
                <a:gd name="T79" fmla="*/ 351 h 508"/>
                <a:gd name="T80" fmla="*/ 40 w 381"/>
                <a:gd name="T81" fmla="*/ 406 h 508"/>
                <a:gd name="T82" fmla="*/ 52 w 381"/>
                <a:gd name="T83" fmla="*/ 456 h 508"/>
                <a:gd name="T84" fmla="*/ 61 w 381"/>
                <a:gd name="T85" fmla="*/ 495 h 508"/>
                <a:gd name="T86" fmla="*/ 138 w 381"/>
                <a:gd name="T87" fmla="*/ 4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1" h="508">
                  <a:moveTo>
                    <a:pt x="138" y="490"/>
                  </a:moveTo>
                  <a:lnTo>
                    <a:pt x="182" y="508"/>
                  </a:lnTo>
                  <a:lnTo>
                    <a:pt x="280" y="454"/>
                  </a:lnTo>
                  <a:lnTo>
                    <a:pt x="298" y="426"/>
                  </a:lnTo>
                  <a:lnTo>
                    <a:pt x="318" y="392"/>
                  </a:lnTo>
                  <a:lnTo>
                    <a:pt x="335" y="353"/>
                  </a:lnTo>
                  <a:lnTo>
                    <a:pt x="352" y="311"/>
                  </a:lnTo>
                  <a:lnTo>
                    <a:pt x="365" y="269"/>
                  </a:lnTo>
                  <a:lnTo>
                    <a:pt x="375" y="226"/>
                  </a:lnTo>
                  <a:lnTo>
                    <a:pt x="381" y="187"/>
                  </a:lnTo>
                  <a:lnTo>
                    <a:pt x="379" y="150"/>
                  </a:lnTo>
                  <a:lnTo>
                    <a:pt x="371" y="118"/>
                  </a:lnTo>
                  <a:lnTo>
                    <a:pt x="361" y="92"/>
                  </a:lnTo>
                  <a:lnTo>
                    <a:pt x="348" y="72"/>
                  </a:lnTo>
                  <a:lnTo>
                    <a:pt x="334" y="57"/>
                  </a:lnTo>
                  <a:lnTo>
                    <a:pt x="321" y="47"/>
                  </a:lnTo>
                  <a:lnTo>
                    <a:pt x="309" y="41"/>
                  </a:lnTo>
                  <a:lnTo>
                    <a:pt x="301" y="38"/>
                  </a:lnTo>
                  <a:lnTo>
                    <a:pt x="298" y="37"/>
                  </a:lnTo>
                  <a:lnTo>
                    <a:pt x="295" y="34"/>
                  </a:lnTo>
                  <a:lnTo>
                    <a:pt x="283" y="30"/>
                  </a:lnTo>
                  <a:lnTo>
                    <a:pt x="266" y="24"/>
                  </a:lnTo>
                  <a:lnTo>
                    <a:pt x="246" y="17"/>
                  </a:lnTo>
                  <a:lnTo>
                    <a:pt x="223" y="11"/>
                  </a:lnTo>
                  <a:lnTo>
                    <a:pt x="201" y="6"/>
                  </a:lnTo>
                  <a:lnTo>
                    <a:pt x="180" y="2"/>
                  </a:lnTo>
                  <a:lnTo>
                    <a:pt x="161" y="0"/>
                  </a:lnTo>
                  <a:lnTo>
                    <a:pt x="141" y="3"/>
                  </a:lnTo>
                  <a:lnTo>
                    <a:pt x="116" y="11"/>
                  </a:lnTo>
                  <a:lnTo>
                    <a:pt x="91" y="23"/>
                  </a:lnTo>
                  <a:lnTo>
                    <a:pt x="66" y="38"/>
                  </a:lnTo>
                  <a:lnTo>
                    <a:pt x="43" y="58"/>
                  </a:lnTo>
                  <a:lnTo>
                    <a:pt x="23" y="77"/>
                  </a:lnTo>
                  <a:lnTo>
                    <a:pt x="9" y="100"/>
                  </a:lnTo>
                  <a:lnTo>
                    <a:pt x="1" y="123"/>
                  </a:lnTo>
                  <a:lnTo>
                    <a:pt x="0" y="150"/>
                  </a:lnTo>
                  <a:lnTo>
                    <a:pt x="4" y="191"/>
                  </a:lnTo>
                  <a:lnTo>
                    <a:pt x="10" y="240"/>
                  </a:lnTo>
                  <a:lnTo>
                    <a:pt x="19" y="295"/>
                  </a:lnTo>
                  <a:lnTo>
                    <a:pt x="30" y="351"/>
                  </a:lnTo>
                  <a:lnTo>
                    <a:pt x="40" y="406"/>
                  </a:lnTo>
                  <a:lnTo>
                    <a:pt x="52" y="456"/>
                  </a:lnTo>
                  <a:lnTo>
                    <a:pt x="61" y="495"/>
                  </a:lnTo>
                  <a:lnTo>
                    <a:pt x="138" y="490"/>
                  </a:lnTo>
                  <a:close/>
                </a:path>
              </a:pathLst>
            </a:custGeom>
            <a:solidFill>
              <a:srgbClr val="23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2" name="Freeform 66"/>
            <p:cNvSpPr>
              <a:spLocks/>
            </p:cNvSpPr>
            <p:nvPr/>
          </p:nvSpPr>
          <p:spPr bwMode="auto">
            <a:xfrm>
              <a:off x="1163" y="3428"/>
              <a:ext cx="360" cy="35"/>
            </a:xfrm>
            <a:custGeom>
              <a:avLst/>
              <a:gdLst>
                <a:gd name="T0" fmla="*/ 2 w 358"/>
                <a:gd name="T1" fmla="*/ 13 h 35"/>
                <a:gd name="T2" fmla="*/ 2 w 358"/>
                <a:gd name="T3" fmla="*/ 13 h 35"/>
                <a:gd name="T4" fmla="*/ 4 w 358"/>
                <a:gd name="T5" fmla="*/ 13 h 35"/>
                <a:gd name="T6" fmla="*/ 12 w 358"/>
                <a:gd name="T7" fmla="*/ 13 h 35"/>
                <a:gd name="T8" fmla="*/ 24 w 358"/>
                <a:gd name="T9" fmla="*/ 14 h 35"/>
                <a:gd name="T10" fmla="*/ 41 w 358"/>
                <a:gd name="T11" fmla="*/ 14 h 35"/>
                <a:gd name="T12" fmla="*/ 59 w 358"/>
                <a:gd name="T13" fmla="*/ 15 h 35"/>
                <a:gd name="T14" fmla="*/ 81 w 358"/>
                <a:gd name="T15" fmla="*/ 15 h 35"/>
                <a:gd name="T16" fmla="*/ 106 w 358"/>
                <a:gd name="T17" fmla="*/ 17 h 35"/>
                <a:gd name="T18" fmla="*/ 133 w 358"/>
                <a:gd name="T19" fmla="*/ 18 h 35"/>
                <a:gd name="T20" fmla="*/ 161 w 358"/>
                <a:gd name="T21" fmla="*/ 21 h 35"/>
                <a:gd name="T22" fmla="*/ 189 w 358"/>
                <a:gd name="T23" fmla="*/ 22 h 35"/>
                <a:gd name="T24" fmla="*/ 219 w 358"/>
                <a:gd name="T25" fmla="*/ 23 h 35"/>
                <a:gd name="T26" fmla="*/ 249 w 358"/>
                <a:gd name="T27" fmla="*/ 26 h 35"/>
                <a:gd name="T28" fmla="*/ 278 w 358"/>
                <a:gd name="T29" fmla="*/ 27 h 35"/>
                <a:gd name="T30" fmla="*/ 305 w 358"/>
                <a:gd name="T31" fmla="*/ 30 h 35"/>
                <a:gd name="T32" fmla="*/ 332 w 358"/>
                <a:gd name="T33" fmla="*/ 32 h 35"/>
                <a:gd name="T34" fmla="*/ 356 w 358"/>
                <a:gd name="T35" fmla="*/ 35 h 35"/>
                <a:gd name="T36" fmla="*/ 358 w 358"/>
                <a:gd name="T37" fmla="*/ 23 h 35"/>
                <a:gd name="T38" fmla="*/ 333 w 358"/>
                <a:gd name="T39" fmla="*/ 21 h 35"/>
                <a:gd name="T40" fmla="*/ 307 w 358"/>
                <a:gd name="T41" fmla="*/ 18 h 35"/>
                <a:gd name="T42" fmla="*/ 278 w 358"/>
                <a:gd name="T43" fmla="*/ 15 h 35"/>
                <a:gd name="T44" fmla="*/ 249 w 358"/>
                <a:gd name="T45" fmla="*/ 14 h 35"/>
                <a:gd name="T46" fmla="*/ 219 w 358"/>
                <a:gd name="T47" fmla="*/ 11 h 35"/>
                <a:gd name="T48" fmla="*/ 191 w 358"/>
                <a:gd name="T49" fmla="*/ 9 h 35"/>
                <a:gd name="T50" fmla="*/ 161 w 358"/>
                <a:gd name="T51" fmla="*/ 7 h 35"/>
                <a:gd name="T52" fmla="*/ 133 w 358"/>
                <a:gd name="T53" fmla="*/ 6 h 35"/>
                <a:gd name="T54" fmla="*/ 106 w 358"/>
                <a:gd name="T55" fmla="*/ 5 h 35"/>
                <a:gd name="T56" fmla="*/ 81 w 358"/>
                <a:gd name="T57" fmla="*/ 4 h 35"/>
                <a:gd name="T58" fmla="*/ 59 w 358"/>
                <a:gd name="T59" fmla="*/ 2 h 35"/>
                <a:gd name="T60" fmla="*/ 39 w 358"/>
                <a:gd name="T61" fmla="*/ 1 h 35"/>
                <a:gd name="T62" fmla="*/ 24 w 358"/>
                <a:gd name="T63" fmla="*/ 1 h 35"/>
                <a:gd name="T64" fmla="*/ 11 w 358"/>
                <a:gd name="T65" fmla="*/ 0 h 35"/>
                <a:gd name="T66" fmla="*/ 3 w 358"/>
                <a:gd name="T67" fmla="*/ 0 h 35"/>
                <a:gd name="T68" fmla="*/ 0 w 358"/>
                <a:gd name="T69" fmla="*/ 0 h 35"/>
                <a:gd name="T70" fmla="*/ 2 w 358"/>
                <a:gd name="T7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35">
                  <a:moveTo>
                    <a:pt x="2" y="13"/>
                  </a:moveTo>
                  <a:lnTo>
                    <a:pt x="2" y="13"/>
                  </a:lnTo>
                  <a:lnTo>
                    <a:pt x="4" y="13"/>
                  </a:lnTo>
                  <a:lnTo>
                    <a:pt x="12" y="13"/>
                  </a:lnTo>
                  <a:lnTo>
                    <a:pt x="24" y="14"/>
                  </a:lnTo>
                  <a:lnTo>
                    <a:pt x="41" y="14"/>
                  </a:lnTo>
                  <a:lnTo>
                    <a:pt x="59" y="15"/>
                  </a:lnTo>
                  <a:lnTo>
                    <a:pt x="81" y="15"/>
                  </a:lnTo>
                  <a:lnTo>
                    <a:pt x="106" y="17"/>
                  </a:lnTo>
                  <a:lnTo>
                    <a:pt x="133" y="18"/>
                  </a:lnTo>
                  <a:lnTo>
                    <a:pt x="161" y="21"/>
                  </a:lnTo>
                  <a:lnTo>
                    <a:pt x="189" y="22"/>
                  </a:lnTo>
                  <a:lnTo>
                    <a:pt x="219" y="23"/>
                  </a:lnTo>
                  <a:lnTo>
                    <a:pt x="249" y="26"/>
                  </a:lnTo>
                  <a:lnTo>
                    <a:pt x="278" y="27"/>
                  </a:lnTo>
                  <a:lnTo>
                    <a:pt x="305" y="30"/>
                  </a:lnTo>
                  <a:lnTo>
                    <a:pt x="332" y="32"/>
                  </a:lnTo>
                  <a:lnTo>
                    <a:pt x="356" y="35"/>
                  </a:lnTo>
                  <a:lnTo>
                    <a:pt x="358" y="23"/>
                  </a:lnTo>
                  <a:lnTo>
                    <a:pt x="333" y="21"/>
                  </a:lnTo>
                  <a:lnTo>
                    <a:pt x="307" y="18"/>
                  </a:lnTo>
                  <a:lnTo>
                    <a:pt x="278" y="15"/>
                  </a:lnTo>
                  <a:lnTo>
                    <a:pt x="249" y="14"/>
                  </a:lnTo>
                  <a:lnTo>
                    <a:pt x="219" y="11"/>
                  </a:lnTo>
                  <a:lnTo>
                    <a:pt x="191" y="9"/>
                  </a:lnTo>
                  <a:lnTo>
                    <a:pt x="161" y="7"/>
                  </a:lnTo>
                  <a:lnTo>
                    <a:pt x="133" y="6"/>
                  </a:lnTo>
                  <a:lnTo>
                    <a:pt x="106" y="5"/>
                  </a:lnTo>
                  <a:lnTo>
                    <a:pt x="81" y="4"/>
                  </a:lnTo>
                  <a:lnTo>
                    <a:pt x="59" y="2"/>
                  </a:lnTo>
                  <a:lnTo>
                    <a:pt x="39" y="1"/>
                  </a:lnTo>
                  <a:lnTo>
                    <a:pt x="24" y="1"/>
                  </a:lnTo>
                  <a:lnTo>
                    <a:pt x="11" y="0"/>
                  </a:lnTo>
                  <a:lnTo>
                    <a:pt x="3" y="0"/>
                  </a:lnTo>
                  <a:lnTo>
                    <a:pt x="0" y="0"/>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3" name="Freeform 67"/>
            <p:cNvSpPr>
              <a:spLocks/>
            </p:cNvSpPr>
            <p:nvPr/>
          </p:nvSpPr>
          <p:spPr bwMode="auto">
            <a:xfrm>
              <a:off x="1213" y="2948"/>
              <a:ext cx="212" cy="82"/>
            </a:xfrm>
            <a:custGeom>
              <a:avLst/>
              <a:gdLst>
                <a:gd name="T0" fmla="*/ 40 w 211"/>
                <a:gd name="T1" fmla="*/ 0 h 82"/>
                <a:gd name="T2" fmla="*/ 43 w 211"/>
                <a:gd name="T3" fmla="*/ 4 h 82"/>
                <a:gd name="T4" fmla="*/ 49 w 211"/>
                <a:gd name="T5" fmla="*/ 12 h 82"/>
                <a:gd name="T6" fmla="*/ 60 w 211"/>
                <a:gd name="T7" fmla="*/ 25 h 82"/>
                <a:gd name="T8" fmla="*/ 77 w 211"/>
                <a:gd name="T9" fmla="*/ 39 h 82"/>
                <a:gd name="T10" fmla="*/ 100 w 211"/>
                <a:gd name="T11" fmla="*/ 53 h 82"/>
                <a:gd name="T12" fmla="*/ 130 w 211"/>
                <a:gd name="T13" fmla="*/ 66 h 82"/>
                <a:gd name="T14" fmla="*/ 167 w 211"/>
                <a:gd name="T15" fmla="*/ 74 h 82"/>
                <a:gd name="T16" fmla="*/ 211 w 211"/>
                <a:gd name="T17" fmla="*/ 78 h 82"/>
                <a:gd name="T18" fmla="*/ 210 w 211"/>
                <a:gd name="T19" fmla="*/ 78 h 82"/>
                <a:gd name="T20" fmla="*/ 203 w 211"/>
                <a:gd name="T21" fmla="*/ 79 h 82"/>
                <a:gd name="T22" fmla="*/ 195 w 211"/>
                <a:gd name="T23" fmla="*/ 79 h 82"/>
                <a:gd name="T24" fmla="*/ 184 w 211"/>
                <a:gd name="T25" fmla="*/ 81 h 82"/>
                <a:gd name="T26" fmla="*/ 171 w 211"/>
                <a:gd name="T27" fmla="*/ 82 h 82"/>
                <a:gd name="T28" fmla="*/ 155 w 211"/>
                <a:gd name="T29" fmla="*/ 82 h 82"/>
                <a:gd name="T30" fmla="*/ 139 w 211"/>
                <a:gd name="T31" fmla="*/ 82 h 82"/>
                <a:gd name="T32" fmla="*/ 121 w 211"/>
                <a:gd name="T33" fmla="*/ 82 h 82"/>
                <a:gd name="T34" fmla="*/ 104 w 211"/>
                <a:gd name="T35" fmla="*/ 81 h 82"/>
                <a:gd name="T36" fmla="*/ 86 w 211"/>
                <a:gd name="T37" fmla="*/ 79 h 82"/>
                <a:gd name="T38" fmla="*/ 68 w 211"/>
                <a:gd name="T39" fmla="*/ 75 h 82"/>
                <a:gd name="T40" fmla="*/ 51 w 211"/>
                <a:gd name="T41" fmla="*/ 72 h 82"/>
                <a:gd name="T42" fmla="*/ 35 w 211"/>
                <a:gd name="T43" fmla="*/ 66 h 82"/>
                <a:gd name="T44" fmla="*/ 21 w 211"/>
                <a:gd name="T45" fmla="*/ 58 h 82"/>
                <a:gd name="T46" fmla="*/ 9 w 211"/>
                <a:gd name="T47" fmla="*/ 49 h 82"/>
                <a:gd name="T48" fmla="*/ 0 w 211"/>
                <a:gd name="T49" fmla="*/ 39 h 82"/>
                <a:gd name="T50" fmla="*/ 1 w 211"/>
                <a:gd name="T51" fmla="*/ 38 h 82"/>
                <a:gd name="T52" fmla="*/ 2 w 211"/>
                <a:gd name="T53" fmla="*/ 35 h 82"/>
                <a:gd name="T54" fmla="*/ 6 w 211"/>
                <a:gd name="T55" fmla="*/ 30 h 82"/>
                <a:gd name="T56" fmla="*/ 10 w 211"/>
                <a:gd name="T57" fmla="*/ 25 h 82"/>
                <a:gd name="T58" fmla="*/ 17 w 211"/>
                <a:gd name="T59" fmla="*/ 18 h 82"/>
                <a:gd name="T60" fmla="*/ 23 w 211"/>
                <a:gd name="T61" fmla="*/ 12 h 82"/>
                <a:gd name="T62" fmla="*/ 31 w 211"/>
                <a:gd name="T63" fmla="*/ 5 h 82"/>
                <a:gd name="T64" fmla="*/ 40 w 211"/>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82">
                  <a:moveTo>
                    <a:pt x="40" y="0"/>
                  </a:moveTo>
                  <a:lnTo>
                    <a:pt x="43" y="4"/>
                  </a:lnTo>
                  <a:lnTo>
                    <a:pt x="49" y="12"/>
                  </a:lnTo>
                  <a:lnTo>
                    <a:pt x="60" y="25"/>
                  </a:lnTo>
                  <a:lnTo>
                    <a:pt x="77" y="39"/>
                  </a:lnTo>
                  <a:lnTo>
                    <a:pt x="100" y="53"/>
                  </a:lnTo>
                  <a:lnTo>
                    <a:pt x="130" y="66"/>
                  </a:lnTo>
                  <a:lnTo>
                    <a:pt x="167" y="74"/>
                  </a:lnTo>
                  <a:lnTo>
                    <a:pt x="211" y="78"/>
                  </a:lnTo>
                  <a:lnTo>
                    <a:pt x="210" y="78"/>
                  </a:lnTo>
                  <a:lnTo>
                    <a:pt x="203" y="79"/>
                  </a:lnTo>
                  <a:lnTo>
                    <a:pt x="195" y="79"/>
                  </a:lnTo>
                  <a:lnTo>
                    <a:pt x="184" y="81"/>
                  </a:lnTo>
                  <a:lnTo>
                    <a:pt x="171" y="82"/>
                  </a:lnTo>
                  <a:lnTo>
                    <a:pt x="155" y="82"/>
                  </a:lnTo>
                  <a:lnTo>
                    <a:pt x="139" y="82"/>
                  </a:lnTo>
                  <a:lnTo>
                    <a:pt x="121" y="82"/>
                  </a:lnTo>
                  <a:lnTo>
                    <a:pt x="104" y="81"/>
                  </a:lnTo>
                  <a:lnTo>
                    <a:pt x="86" y="79"/>
                  </a:lnTo>
                  <a:lnTo>
                    <a:pt x="68" y="75"/>
                  </a:lnTo>
                  <a:lnTo>
                    <a:pt x="51" y="72"/>
                  </a:lnTo>
                  <a:lnTo>
                    <a:pt x="35" y="66"/>
                  </a:lnTo>
                  <a:lnTo>
                    <a:pt x="21" y="58"/>
                  </a:lnTo>
                  <a:lnTo>
                    <a:pt x="9" y="49"/>
                  </a:lnTo>
                  <a:lnTo>
                    <a:pt x="0" y="39"/>
                  </a:lnTo>
                  <a:lnTo>
                    <a:pt x="1" y="38"/>
                  </a:lnTo>
                  <a:lnTo>
                    <a:pt x="2" y="35"/>
                  </a:lnTo>
                  <a:lnTo>
                    <a:pt x="6" y="30"/>
                  </a:lnTo>
                  <a:lnTo>
                    <a:pt x="10" y="25"/>
                  </a:lnTo>
                  <a:lnTo>
                    <a:pt x="17" y="18"/>
                  </a:lnTo>
                  <a:lnTo>
                    <a:pt x="23" y="12"/>
                  </a:lnTo>
                  <a:lnTo>
                    <a:pt x="31" y="5"/>
                  </a:lnTo>
                  <a:lnTo>
                    <a:pt x="40" y="0"/>
                  </a:lnTo>
                  <a:close/>
                </a:path>
              </a:pathLst>
            </a:custGeom>
            <a:solidFill>
              <a:srgbClr val="7275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4" name="Freeform 68"/>
            <p:cNvSpPr>
              <a:spLocks/>
            </p:cNvSpPr>
            <p:nvPr/>
          </p:nvSpPr>
          <p:spPr bwMode="auto">
            <a:xfrm>
              <a:off x="1546" y="3026"/>
              <a:ext cx="846" cy="861"/>
            </a:xfrm>
            <a:custGeom>
              <a:avLst/>
              <a:gdLst>
                <a:gd name="T0" fmla="*/ 827 w 842"/>
                <a:gd name="T1" fmla="*/ 532 h 861"/>
                <a:gd name="T2" fmla="*/ 788 w 842"/>
                <a:gd name="T3" fmla="*/ 528 h 861"/>
                <a:gd name="T4" fmla="*/ 746 w 842"/>
                <a:gd name="T5" fmla="*/ 524 h 861"/>
                <a:gd name="T6" fmla="*/ 719 w 842"/>
                <a:gd name="T7" fmla="*/ 522 h 861"/>
                <a:gd name="T8" fmla="*/ 713 w 842"/>
                <a:gd name="T9" fmla="*/ 518 h 861"/>
                <a:gd name="T10" fmla="*/ 706 w 842"/>
                <a:gd name="T11" fmla="*/ 507 h 861"/>
                <a:gd name="T12" fmla="*/ 692 w 842"/>
                <a:gd name="T13" fmla="*/ 496 h 861"/>
                <a:gd name="T14" fmla="*/ 668 w 842"/>
                <a:gd name="T15" fmla="*/ 486 h 861"/>
                <a:gd name="T16" fmla="*/ 646 w 842"/>
                <a:gd name="T17" fmla="*/ 428 h 861"/>
                <a:gd name="T18" fmla="*/ 668 w 842"/>
                <a:gd name="T19" fmla="*/ 380 h 861"/>
                <a:gd name="T20" fmla="*/ 693 w 842"/>
                <a:gd name="T21" fmla="*/ 316 h 861"/>
                <a:gd name="T22" fmla="*/ 714 w 842"/>
                <a:gd name="T23" fmla="*/ 246 h 861"/>
                <a:gd name="T24" fmla="*/ 726 w 842"/>
                <a:gd name="T25" fmla="*/ 177 h 861"/>
                <a:gd name="T26" fmla="*/ 719 w 842"/>
                <a:gd name="T27" fmla="*/ 133 h 861"/>
                <a:gd name="T28" fmla="*/ 692 w 842"/>
                <a:gd name="T29" fmla="*/ 89 h 861"/>
                <a:gd name="T30" fmla="*/ 663 w 842"/>
                <a:gd name="T31" fmla="*/ 61 h 861"/>
                <a:gd name="T32" fmla="*/ 629 w 842"/>
                <a:gd name="T33" fmla="*/ 38 h 861"/>
                <a:gd name="T34" fmla="*/ 592 w 842"/>
                <a:gd name="T35" fmla="*/ 22 h 861"/>
                <a:gd name="T36" fmla="*/ 557 w 842"/>
                <a:gd name="T37" fmla="*/ 14 h 861"/>
                <a:gd name="T38" fmla="*/ 539 w 842"/>
                <a:gd name="T39" fmla="*/ 9 h 861"/>
                <a:gd name="T40" fmla="*/ 525 w 842"/>
                <a:gd name="T41" fmla="*/ 5 h 861"/>
                <a:gd name="T42" fmla="*/ 506 w 842"/>
                <a:gd name="T43" fmla="*/ 3 h 861"/>
                <a:gd name="T44" fmla="*/ 463 w 842"/>
                <a:gd name="T45" fmla="*/ 1 h 861"/>
                <a:gd name="T46" fmla="*/ 409 w 842"/>
                <a:gd name="T47" fmla="*/ 17 h 861"/>
                <a:gd name="T48" fmla="*/ 358 w 842"/>
                <a:gd name="T49" fmla="*/ 61 h 861"/>
                <a:gd name="T50" fmla="*/ 307 w 842"/>
                <a:gd name="T51" fmla="*/ 158 h 861"/>
                <a:gd name="T52" fmla="*/ 300 w 842"/>
                <a:gd name="T53" fmla="*/ 223 h 861"/>
                <a:gd name="T54" fmla="*/ 312 w 842"/>
                <a:gd name="T55" fmla="*/ 260 h 861"/>
                <a:gd name="T56" fmla="*/ 321 w 842"/>
                <a:gd name="T57" fmla="*/ 271 h 861"/>
                <a:gd name="T58" fmla="*/ 329 w 842"/>
                <a:gd name="T59" fmla="*/ 303 h 861"/>
                <a:gd name="T60" fmla="*/ 347 w 842"/>
                <a:gd name="T61" fmla="*/ 373 h 861"/>
                <a:gd name="T62" fmla="*/ 372 w 842"/>
                <a:gd name="T63" fmla="*/ 445 h 861"/>
                <a:gd name="T64" fmla="*/ 397 w 842"/>
                <a:gd name="T65" fmla="*/ 479 h 861"/>
                <a:gd name="T66" fmla="*/ 389 w 842"/>
                <a:gd name="T67" fmla="*/ 496 h 861"/>
                <a:gd name="T68" fmla="*/ 362 w 842"/>
                <a:gd name="T69" fmla="*/ 518 h 861"/>
                <a:gd name="T70" fmla="*/ 316 w 842"/>
                <a:gd name="T71" fmla="*/ 518 h 861"/>
                <a:gd name="T72" fmla="*/ 266 w 842"/>
                <a:gd name="T73" fmla="*/ 524 h 861"/>
                <a:gd name="T74" fmla="*/ 215 w 842"/>
                <a:gd name="T75" fmla="*/ 535 h 861"/>
                <a:gd name="T76" fmla="*/ 167 w 842"/>
                <a:gd name="T77" fmla="*/ 548 h 861"/>
                <a:gd name="T78" fmla="*/ 124 w 842"/>
                <a:gd name="T79" fmla="*/ 563 h 861"/>
                <a:gd name="T80" fmla="*/ 88 w 842"/>
                <a:gd name="T81" fmla="*/ 580 h 861"/>
                <a:gd name="T82" fmla="*/ 63 w 842"/>
                <a:gd name="T83" fmla="*/ 597 h 861"/>
                <a:gd name="T84" fmla="*/ 50 w 842"/>
                <a:gd name="T85" fmla="*/ 614 h 861"/>
                <a:gd name="T86" fmla="*/ 39 w 842"/>
                <a:gd name="T87" fmla="*/ 642 h 861"/>
                <a:gd name="T88" fmla="*/ 42 w 842"/>
                <a:gd name="T89" fmla="*/ 682 h 861"/>
                <a:gd name="T90" fmla="*/ 31 w 842"/>
                <a:gd name="T91" fmla="*/ 746 h 861"/>
                <a:gd name="T92" fmla="*/ 20 w 842"/>
                <a:gd name="T93" fmla="*/ 795 h 861"/>
                <a:gd name="T94" fmla="*/ 9 w 842"/>
                <a:gd name="T95" fmla="*/ 832 h 861"/>
                <a:gd name="T96" fmla="*/ 0 w 842"/>
                <a:gd name="T97" fmla="*/ 857 h 861"/>
                <a:gd name="T98" fmla="*/ 428 w 842"/>
                <a:gd name="T99" fmla="*/ 854 h 861"/>
                <a:gd name="T100" fmla="*/ 433 w 842"/>
                <a:gd name="T101" fmla="*/ 845 h 861"/>
                <a:gd name="T102" fmla="*/ 433 w 842"/>
                <a:gd name="T103" fmla="*/ 845 h 861"/>
                <a:gd name="T104" fmla="*/ 428 w 842"/>
                <a:gd name="T105" fmla="*/ 854 h 861"/>
                <a:gd name="T106" fmla="*/ 842 w 842"/>
                <a:gd name="T107" fmla="*/ 86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2" h="861">
                  <a:moveTo>
                    <a:pt x="840" y="535"/>
                  </a:moveTo>
                  <a:lnTo>
                    <a:pt x="827" y="532"/>
                  </a:lnTo>
                  <a:lnTo>
                    <a:pt x="809" y="531"/>
                  </a:lnTo>
                  <a:lnTo>
                    <a:pt x="788" y="528"/>
                  </a:lnTo>
                  <a:lnTo>
                    <a:pt x="767" y="526"/>
                  </a:lnTo>
                  <a:lnTo>
                    <a:pt x="746" y="524"/>
                  </a:lnTo>
                  <a:lnTo>
                    <a:pt x="729" y="523"/>
                  </a:lnTo>
                  <a:lnTo>
                    <a:pt x="719" y="522"/>
                  </a:lnTo>
                  <a:lnTo>
                    <a:pt x="714" y="522"/>
                  </a:lnTo>
                  <a:lnTo>
                    <a:pt x="713" y="518"/>
                  </a:lnTo>
                  <a:lnTo>
                    <a:pt x="710" y="513"/>
                  </a:lnTo>
                  <a:lnTo>
                    <a:pt x="706" y="507"/>
                  </a:lnTo>
                  <a:lnTo>
                    <a:pt x="701" y="501"/>
                  </a:lnTo>
                  <a:lnTo>
                    <a:pt x="692" y="496"/>
                  </a:lnTo>
                  <a:lnTo>
                    <a:pt x="681" y="490"/>
                  </a:lnTo>
                  <a:lnTo>
                    <a:pt x="668" y="486"/>
                  </a:lnTo>
                  <a:lnTo>
                    <a:pt x="651" y="484"/>
                  </a:lnTo>
                  <a:lnTo>
                    <a:pt x="646" y="428"/>
                  </a:lnTo>
                  <a:lnTo>
                    <a:pt x="656" y="406"/>
                  </a:lnTo>
                  <a:lnTo>
                    <a:pt x="668" y="380"/>
                  </a:lnTo>
                  <a:lnTo>
                    <a:pt x="680" y="348"/>
                  </a:lnTo>
                  <a:lnTo>
                    <a:pt x="693" y="316"/>
                  </a:lnTo>
                  <a:lnTo>
                    <a:pt x="705" y="282"/>
                  </a:lnTo>
                  <a:lnTo>
                    <a:pt x="714" y="246"/>
                  </a:lnTo>
                  <a:lnTo>
                    <a:pt x="722" y="211"/>
                  </a:lnTo>
                  <a:lnTo>
                    <a:pt x="726" y="177"/>
                  </a:lnTo>
                  <a:lnTo>
                    <a:pt x="724" y="155"/>
                  </a:lnTo>
                  <a:lnTo>
                    <a:pt x="719" y="133"/>
                  </a:lnTo>
                  <a:lnTo>
                    <a:pt x="707" y="111"/>
                  </a:lnTo>
                  <a:lnTo>
                    <a:pt x="692" y="89"/>
                  </a:lnTo>
                  <a:lnTo>
                    <a:pt x="679" y="74"/>
                  </a:lnTo>
                  <a:lnTo>
                    <a:pt x="663" y="61"/>
                  </a:lnTo>
                  <a:lnTo>
                    <a:pt x="646" y="48"/>
                  </a:lnTo>
                  <a:lnTo>
                    <a:pt x="629" y="38"/>
                  </a:lnTo>
                  <a:lnTo>
                    <a:pt x="611" y="29"/>
                  </a:lnTo>
                  <a:lnTo>
                    <a:pt x="592" y="22"/>
                  </a:lnTo>
                  <a:lnTo>
                    <a:pt x="574" y="17"/>
                  </a:lnTo>
                  <a:lnTo>
                    <a:pt x="557" y="14"/>
                  </a:lnTo>
                  <a:lnTo>
                    <a:pt x="551" y="12"/>
                  </a:lnTo>
                  <a:lnTo>
                    <a:pt x="539" y="9"/>
                  </a:lnTo>
                  <a:lnTo>
                    <a:pt x="529" y="7"/>
                  </a:lnTo>
                  <a:lnTo>
                    <a:pt x="525" y="5"/>
                  </a:lnTo>
                  <a:lnTo>
                    <a:pt x="519" y="4"/>
                  </a:lnTo>
                  <a:lnTo>
                    <a:pt x="506" y="3"/>
                  </a:lnTo>
                  <a:lnTo>
                    <a:pt x="488" y="0"/>
                  </a:lnTo>
                  <a:lnTo>
                    <a:pt x="463" y="1"/>
                  </a:lnTo>
                  <a:lnTo>
                    <a:pt x="437" y="7"/>
                  </a:lnTo>
                  <a:lnTo>
                    <a:pt x="409" y="17"/>
                  </a:lnTo>
                  <a:lnTo>
                    <a:pt x="382" y="34"/>
                  </a:lnTo>
                  <a:lnTo>
                    <a:pt x="358" y="61"/>
                  </a:lnTo>
                  <a:lnTo>
                    <a:pt x="326" y="113"/>
                  </a:lnTo>
                  <a:lnTo>
                    <a:pt x="307" y="158"/>
                  </a:lnTo>
                  <a:lnTo>
                    <a:pt x="300" y="194"/>
                  </a:lnTo>
                  <a:lnTo>
                    <a:pt x="300" y="223"/>
                  </a:lnTo>
                  <a:lnTo>
                    <a:pt x="305" y="245"/>
                  </a:lnTo>
                  <a:lnTo>
                    <a:pt x="312" y="260"/>
                  </a:lnTo>
                  <a:lnTo>
                    <a:pt x="319" y="269"/>
                  </a:lnTo>
                  <a:lnTo>
                    <a:pt x="321" y="271"/>
                  </a:lnTo>
                  <a:lnTo>
                    <a:pt x="324" y="280"/>
                  </a:lnTo>
                  <a:lnTo>
                    <a:pt x="329" y="303"/>
                  </a:lnTo>
                  <a:lnTo>
                    <a:pt x="337" y="336"/>
                  </a:lnTo>
                  <a:lnTo>
                    <a:pt x="347" y="373"/>
                  </a:lnTo>
                  <a:lnTo>
                    <a:pt x="360" y="411"/>
                  </a:lnTo>
                  <a:lnTo>
                    <a:pt x="372" y="445"/>
                  </a:lnTo>
                  <a:lnTo>
                    <a:pt x="385" y="468"/>
                  </a:lnTo>
                  <a:lnTo>
                    <a:pt x="397" y="479"/>
                  </a:lnTo>
                  <a:lnTo>
                    <a:pt x="395" y="484"/>
                  </a:lnTo>
                  <a:lnTo>
                    <a:pt x="389" y="496"/>
                  </a:lnTo>
                  <a:lnTo>
                    <a:pt x="379" y="509"/>
                  </a:lnTo>
                  <a:lnTo>
                    <a:pt x="362" y="518"/>
                  </a:lnTo>
                  <a:lnTo>
                    <a:pt x="339" y="518"/>
                  </a:lnTo>
                  <a:lnTo>
                    <a:pt x="316" y="518"/>
                  </a:lnTo>
                  <a:lnTo>
                    <a:pt x="291" y="520"/>
                  </a:lnTo>
                  <a:lnTo>
                    <a:pt x="266" y="524"/>
                  </a:lnTo>
                  <a:lnTo>
                    <a:pt x="242" y="528"/>
                  </a:lnTo>
                  <a:lnTo>
                    <a:pt x="215" y="535"/>
                  </a:lnTo>
                  <a:lnTo>
                    <a:pt x="191" y="540"/>
                  </a:lnTo>
                  <a:lnTo>
                    <a:pt x="167" y="548"/>
                  </a:lnTo>
                  <a:lnTo>
                    <a:pt x="145" y="556"/>
                  </a:lnTo>
                  <a:lnTo>
                    <a:pt x="124" y="563"/>
                  </a:lnTo>
                  <a:lnTo>
                    <a:pt x="105" y="571"/>
                  </a:lnTo>
                  <a:lnTo>
                    <a:pt x="88" y="580"/>
                  </a:lnTo>
                  <a:lnTo>
                    <a:pt x="73" y="588"/>
                  </a:lnTo>
                  <a:lnTo>
                    <a:pt x="63" y="597"/>
                  </a:lnTo>
                  <a:lnTo>
                    <a:pt x="54" y="606"/>
                  </a:lnTo>
                  <a:lnTo>
                    <a:pt x="50" y="614"/>
                  </a:lnTo>
                  <a:lnTo>
                    <a:pt x="46" y="625"/>
                  </a:lnTo>
                  <a:lnTo>
                    <a:pt x="39" y="642"/>
                  </a:lnTo>
                  <a:lnTo>
                    <a:pt x="37" y="662"/>
                  </a:lnTo>
                  <a:lnTo>
                    <a:pt x="42" y="682"/>
                  </a:lnTo>
                  <a:lnTo>
                    <a:pt x="37" y="716"/>
                  </a:lnTo>
                  <a:lnTo>
                    <a:pt x="31" y="746"/>
                  </a:lnTo>
                  <a:lnTo>
                    <a:pt x="26" y="773"/>
                  </a:lnTo>
                  <a:lnTo>
                    <a:pt x="20" y="795"/>
                  </a:lnTo>
                  <a:lnTo>
                    <a:pt x="15" y="815"/>
                  </a:lnTo>
                  <a:lnTo>
                    <a:pt x="9" y="832"/>
                  </a:lnTo>
                  <a:lnTo>
                    <a:pt x="4" y="846"/>
                  </a:lnTo>
                  <a:lnTo>
                    <a:pt x="0" y="857"/>
                  </a:lnTo>
                  <a:lnTo>
                    <a:pt x="425" y="859"/>
                  </a:lnTo>
                  <a:lnTo>
                    <a:pt x="428" y="854"/>
                  </a:lnTo>
                  <a:lnTo>
                    <a:pt x="431" y="849"/>
                  </a:lnTo>
                  <a:lnTo>
                    <a:pt x="433" y="845"/>
                  </a:lnTo>
                  <a:lnTo>
                    <a:pt x="436" y="842"/>
                  </a:lnTo>
                  <a:lnTo>
                    <a:pt x="433" y="845"/>
                  </a:lnTo>
                  <a:lnTo>
                    <a:pt x="431" y="849"/>
                  </a:lnTo>
                  <a:lnTo>
                    <a:pt x="428" y="854"/>
                  </a:lnTo>
                  <a:lnTo>
                    <a:pt x="425" y="859"/>
                  </a:lnTo>
                  <a:lnTo>
                    <a:pt x="842" y="861"/>
                  </a:lnTo>
                  <a:lnTo>
                    <a:pt x="840" y="5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5" name="Freeform 69"/>
            <p:cNvSpPr>
              <a:spLocks/>
            </p:cNvSpPr>
            <p:nvPr/>
          </p:nvSpPr>
          <p:spPr bwMode="auto">
            <a:xfrm>
              <a:off x="1886" y="3272"/>
              <a:ext cx="44" cy="80"/>
            </a:xfrm>
            <a:custGeom>
              <a:avLst/>
              <a:gdLst>
                <a:gd name="T0" fmla="*/ 3 w 44"/>
                <a:gd name="T1" fmla="*/ 0 h 80"/>
                <a:gd name="T2" fmla="*/ 9 w 44"/>
                <a:gd name="T3" fmla="*/ 2 h 80"/>
                <a:gd name="T4" fmla="*/ 18 w 44"/>
                <a:gd name="T5" fmla="*/ 6 h 80"/>
                <a:gd name="T6" fmla="*/ 27 w 44"/>
                <a:gd name="T7" fmla="*/ 14 h 80"/>
                <a:gd name="T8" fmla="*/ 37 w 44"/>
                <a:gd name="T9" fmla="*/ 23 h 80"/>
                <a:gd name="T10" fmla="*/ 41 w 44"/>
                <a:gd name="T11" fmla="*/ 32 h 80"/>
                <a:gd name="T12" fmla="*/ 44 w 44"/>
                <a:gd name="T13" fmla="*/ 47 h 80"/>
                <a:gd name="T14" fmla="*/ 44 w 44"/>
                <a:gd name="T15" fmla="*/ 64 h 80"/>
                <a:gd name="T16" fmla="*/ 37 w 44"/>
                <a:gd name="T17" fmla="*/ 76 h 80"/>
                <a:gd name="T18" fmla="*/ 33 w 44"/>
                <a:gd name="T19" fmla="*/ 79 h 80"/>
                <a:gd name="T20" fmla="*/ 30 w 44"/>
                <a:gd name="T21" fmla="*/ 80 h 80"/>
                <a:gd name="T22" fmla="*/ 27 w 44"/>
                <a:gd name="T23" fmla="*/ 80 h 80"/>
                <a:gd name="T24" fmla="*/ 26 w 44"/>
                <a:gd name="T25" fmla="*/ 80 h 80"/>
                <a:gd name="T26" fmla="*/ 25 w 44"/>
                <a:gd name="T27" fmla="*/ 79 h 80"/>
                <a:gd name="T28" fmla="*/ 25 w 44"/>
                <a:gd name="T29" fmla="*/ 76 h 80"/>
                <a:gd name="T30" fmla="*/ 24 w 44"/>
                <a:gd name="T31" fmla="*/ 75 h 80"/>
                <a:gd name="T32" fmla="*/ 24 w 44"/>
                <a:gd name="T33" fmla="*/ 72 h 80"/>
                <a:gd name="T34" fmla="*/ 24 w 44"/>
                <a:gd name="T35" fmla="*/ 72 h 80"/>
                <a:gd name="T36" fmla="*/ 12 w 44"/>
                <a:gd name="T37" fmla="*/ 72 h 80"/>
                <a:gd name="T38" fmla="*/ 11 w 44"/>
                <a:gd name="T39" fmla="*/ 67 h 80"/>
                <a:gd name="T40" fmla="*/ 9 w 44"/>
                <a:gd name="T41" fmla="*/ 62 h 80"/>
                <a:gd name="T42" fmla="*/ 8 w 44"/>
                <a:gd name="T43" fmla="*/ 57 h 80"/>
                <a:gd name="T44" fmla="*/ 7 w 44"/>
                <a:gd name="T45" fmla="*/ 51 h 80"/>
                <a:gd name="T46" fmla="*/ 8 w 44"/>
                <a:gd name="T47" fmla="*/ 51 h 80"/>
                <a:gd name="T48" fmla="*/ 8 w 44"/>
                <a:gd name="T49" fmla="*/ 51 h 80"/>
                <a:gd name="T50" fmla="*/ 8 w 44"/>
                <a:gd name="T51" fmla="*/ 51 h 80"/>
                <a:gd name="T52" fmla="*/ 8 w 44"/>
                <a:gd name="T53" fmla="*/ 51 h 80"/>
                <a:gd name="T54" fmla="*/ 5 w 44"/>
                <a:gd name="T55" fmla="*/ 45 h 80"/>
                <a:gd name="T56" fmla="*/ 3 w 44"/>
                <a:gd name="T57" fmla="*/ 30 h 80"/>
                <a:gd name="T58" fmla="*/ 0 w 44"/>
                <a:gd name="T59" fmla="*/ 16 h 80"/>
                <a:gd name="T60" fmla="*/ 0 w 44"/>
                <a:gd name="T61" fmla="*/ 6 h 80"/>
                <a:gd name="T62" fmla="*/ 3 w 44"/>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0">
                  <a:moveTo>
                    <a:pt x="3" y="0"/>
                  </a:moveTo>
                  <a:lnTo>
                    <a:pt x="9" y="2"/>
                  </a:lnTo>
                  <a:lnTo>
                    <a:pt x="18" y="6"/>
                  </a:lnTo>
                  <a:lnTo>
                    <a:pt x="27" y="14"/>
                  </a:lnTo>
                  <a:lnTo>
                    <a:pt x="37" y="23"/>
                  </a:lnTo>
                  <a:lnTo>
                    <a:pt x="41" y="32"/>
                  </a:lnTo>
                  <a:lnTo>
                    <a:pt x="44" y="47"/>
                  </a:lnTo>
                  <a:lnTo>
                    <a:pt x="44" y="64"/>
                  </a:lnTo>
                  <a:lnTo>
                    <a:pt x="37" y="76"/>
                  </a:lnTo>
                  <a:lnTo>
                    <a:pt x="33" y="79"/>
                  </a:lnTo>
                  <a:lnTo>
                    <a:pt x="30" y="80"/>
                  </a:lnTo>
                  <a:lnTo>
                    <a:pt x="27" y="80"/>
                  </a:lnTo>
                  <a:lnTo>
                    <a:pt x="26" y="80"/>
                  </a:lnTo>
                  <a:lnTo>
                    <a:pt x="25" y="79"/>
                  </a:lnTo>
                  <a:lnTo>
                    <a:pt x="25" y="76"/>
                  </a:lnTo>
                  <a:lnTo>
                    <a:pt x="24" y="75"/>
                  </a:lnTo>
                  <a:lnTo>
                    <a:pt x="24" y="72"/>
                  </a:lnTo>
                  <a:lnTo>
                    <a:pt x="24" y="72"/>
                  </a:lnTo>
                  <a:lnTo>
                    <a:pt x="12" y="72"/>
                  </a:lnTo>
                  <a:lnTo>
                    <a:pt x="11" y="67"/>
                  </a:lnTo>
                  <a:lnTo>
                    <a:pt x="9" y="62"/>
                  </a:lnTo>
                  <a:lnTo>
                    <a:pt x="8" y="57"/>
                  </a:lnTo>
                  <a:lnTo>
                    <a:pt x="7" y="51"/>
                  </a:lnTo>
                  <a:lnTo>
                    <a:pt x="8" y="51"/>
                  </a:lnTo>
                  <a:lnTo>
                    <a:pt x="8" y="51"/>
                  </a:lnTo>
                  <a:lnTo>
                    <a:pt x="8" y="51"/>
                  </a:lnTo>
                  <a:lnTo>
                    <a:pt x="8" y="51"/>
                  </a:lnTo>
                  <a:lnTo>
                    <a:pt x="5" y="45"/>
                  </a:lnTo>
                  <a:lnTo>
                    <a:pt x="3" y="30"/>
                  </a:lnTo>
                  <a:lnTo>
                    <a:pt x="0" y="16"/>
                  </a:lnTo>
                  <a:lnTo>
                    <a:pt x="0" y="6"/>
                  </a:lnTo>
                  <a:lnTo>
                    <a:pt x="3" y="0"/>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6" name="Freeform 70"/>
            <p:cNvSpPr>
              <a:spLocks/>
            </p:cNvSpPr>
            <p:nvPr/>
          </p:nvSpPr>
          <p:spPr bwMode="auto">
            <a:xfrm>
              <a:off x="1904" y="3344"/>
              <a:ext cx="284" cy="172"/>
            </a:xfrm>
            <a:custGeom>
              <a:avLst/>
              <a:gdLst>
                <a:gd name="T0" fmla="*/ 21 w 283"/>
                <a:gd name="T1" fmla="*/ 106 h 172"/>
                <a:gd name="T2" fmla="*/ 4 w 283"/>
                <a:gd name="T3" fmla="*/ 37 h 172"/>
                <a:gd name="T4" fmla="*/ 6 w 283"/>
                <a:gd name="T5" fmla="*/ 22 h 172"/>
                <a:gd name="T6" fmla="*/ 20 w 283"/>
                <a:gd name="T7" fmla="*/ 21 h 172"/>
                <a:gd name="T8" fmla="*/ 32 w 283"/>
                <a:gd name="T9" fmla="*/ 13 h 172"/>
                <a:gd name="T10" fmla="*/ 38 w 283"/>
                <a:gd name="T11" fmla="*/ 5 h 172"/>
                <a:gd name="T12" fmla="*/ 49 w 283"/>
                <a:gd name="T13" fmla="*/ 18 h 172"/>
                <a:gd name="T14" fmla="*/ 62 w 283"/>
                <a:gd name="T15" fmla="*/ 55 h 172"/>
                <a:gd name="T16" fmla="*/ 67 w 283"/>
                <a:gd name="T17" fmla="*/ 62 h 172"/>
                <a:gd name="T18" fmla="*/ 80 w 283"/>
                <a:gd name="T19" fmla="*/ 58 h 172"/>
                <a:gd name="T20" fmla="*/ 146 w 283"/>
                <a:gd name="T21" fmla="*/ 149 h 172"/>
                <a:gd name="T22" fmla="*/ 152 w 283"/>
                <a:gd name="T23" fmla="*/ 148 h 172"/>
                <a:gd name="T24" fmla="*/ 165 w 283"/>
                <a:gd name="T25" fmla="*/ 144 h 172"/>
                <a:gd name="T26" fmla="*/ 178 w 283"/>
                <a:gd name="T27" fmla="*/ 140 h 172"/>
                <a:gd name="T28" fmla="*/ 188 w 283"/>
                <a:gd name="T29" fmla="*/ 137 h 172"/>
                <a:gd name="T30" fmla="*/ 196 w 283"/>
                <a:gd name="T31" fmla="*/ 137 h 172"/>
                <a:gd name="T32" fmla="*/ 208 w 283"/>
                <a:gd name="T33" fmla="*/ 138 h 172"/>
                <a:gd name="T34" fmla="*/ 220 w 283"/>
                <a:gd name="T35" fmla="*/ 140 h 172"/>
                <a:gd name="T36" fmla="*/ 227 w 283"/>
                <a:gd name="T37" fmla="*/ 142 h 172"/>
                <a:gd name="T38" fmla="*/ 236 w 283"/>
                <a:gd name="T39" fmla="*/ 142 h 172"/>
                <a:gd name="T40" fmla="*/ 255 w 283"/>
                <a:gd name="T41" fmla="*/ 138 h 172"/>
                <a:gd name="T42" fmla="*/ 272 w 283"/>
                <a:gd name="T43" fmla="*/ 133 h 172"/>
                <a:gd name="T44" fmla="*/ 281 w 283"/>
                <a:gd name="T45" fmla="*/ 131 h 172"/>
                <a:gd name="T46" fmla="*/ 272 w 283"/>
                <a:gd name="T47" fmla="*/ 158 h 172"/>
                <a:gd name="T48" fmla="*/ 242 w 283"/>
                <a:gd name="T49" fmla="*/ 157 h 172"/>
                <a:gd name="T50" fmla="*/ 209 w 283"/>
                <a:gd name="T51" fmla="*/ 157 h 172"/>
                <a:gd name="T52" fmla="*/ 175 w 283"/>
                <a:gd name="T53" fmla="*/ 158 h 172"/>
                <a:gd name="T54" fmla="*/ 143 w 283"/>
                <a:gd name="T55" fmla="*/ 158 h 172"/>
                <a:gd name="T56" fmla="*/ 113 w 283"/>
                <a:gd name="T57" fmla="*/ 159 h 172"/>
                <a:gd name="T58" fmla="*/ 89 w 283"/>
                <a:gd name="T59" fmla="*/ 161 h 172"/>
                <a:gd name="T60" fmla="*/ 75 w 283"/>
                <a:gd name="T61" fmla="*/ 162 h 172"/>
                <a:gd name="T62" fmla="*/ 68 w 283"/>
                <a:gd name="T63" fmla="*/ 165 h 172"/>
                <a:gd name="T64" fmla="*/ 59 w 283"/>
                <a:gd name="T65" fmla="*/ 170 h 172"/>
                <a:gd name="T66" fmla="*/ 51 w 283"/>
                <a:gd name="T67" fmla="*/ 65 h 172"/>
                <a:gd name="T68" fmla="*/ 37 w 283"/>
                <a:gd name="T69" fmla="*/ 137 h 172"/>
                <a:gd name="T70" fmla="*/ 33 w 283"/>
                <a:gd name="T71" fmla="*/ 132 h 172"/>
                <a:gd name="T72" fmla="*/ 28 w 283"/>
                <a:gd name="T73"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172">
                  <a:moveTo>
                    <a:pt x="28" y="125"/>
                  </a:moveTo>
                  <a:lnTo>
                    <a:pt x="21" y="106"/>
                  </a:lnTo>
                  <a:lnTo>
                    <a:pt x="12" y="71"/>
                  </a:lnTo>
                  <a:lnTo>
                    <a:pt x="4" y="37"/>
                  </a:lnTo>
                  <a:lnTo>
                    <a:pt x="0" y="21"/>
                  </a:lnTo>
                  <a:lnTo>
                    <a:pt x="6" y="22"/>
                  </a:lnTo>
                  <a:lnTo>
                    <a:pt x="12" y="22"/>
                  </a:lnTo>
                  <a:lnTo>
                    <a:pt x="20" y="21"/>
                  </a:lnTo>
                  <a:lnTo>
                    <a:pt x="28" y="17"/>
                  </a:lnTo>
                  <a:lnTo>
                    <a:pt x="32" y="13"/>
                  </a:lnTo>
                  <a:lnTo>
                    <a:pt x="36" y="9"/>
                  </a:lnTo>
                  <a:lnTo>
                    <a:pt x="38" y="5"/>
                  </a:lnTo>
                  <a:lnTo>
                    <a:pt x="41" y="0"/>
                  </a:lnTo>
                  <a:lnTo>
                    <a:pt x="49" y="18"/>
                  </a:lnTo>
                  <a:lnTo>
                    <a:pt x="56" y="38"/>
                  </a:lnTo>
                  <a:lnTo>
                    <a:pt x="62" y="55"/>
                  </a:lnTo>
                  <a:lnTo>
                    <a:pt x="64" y="62"/>
                  </a:lnTo>
                  <a:lnTo>
                    <a:pt x="67" y="62"/>
                  </a:lnTo>
                  <a:lnTo>
                    <a:pt x="73" y="60"/>
                  </a:lnTo>
                  <a:lnTo>
                    <a:pt x="80" y="58"/>
                  </a:lnTo>
                  <a:lnTo>
                    <a:pt x="86" y="54"/>
                  </a:lnTo>
                  <a:lnTo>
                    <a:pt x="146" y="149"/>
                  </a:lnTo>
                  <a:lnTo>
                    <a:pt x="148" y="149"/>
                  </a:lnTo>
                  <a:lnTo>
                    <a:pt x="152" y="148"/>
                  </a:lnTo>
                  <a:lnTo>
                    <a:pt x="158" y="146"/>
                  </a:lnTo>
                  <a:lnTo>
                    <a:pt x="165" y="144"/>
                  </a:lnTo>
                  <a:lnTo>
                    <a:pt x="171" y="142"/>
                  </a:lnTo>
                  <a:lnTo>
                    <a:pt x="178" y="140"/>
                  </a:lnTo>
                  <a:lnTo>
                    <a:pt x="184" y="138"/>
                  </a:lnTo>
                  <a:lnTo>
                    <a:pt x="188" y="137"/>
                  </a:lnTo>
                  <a:lnTo>
                    <a:pt x="191" y="137"/>
                  </a:lnTo>
                  <a:lnTo>
                    <a:pt x="196" y="137"/>
                  </a:lnTo>
                  <a:lnTo>
                    <a:pt x="201" y="137"/>
                  </a:lnTo>
                  <a:lnTo>
                    <a:pt x="208" y="138"/>
                  </a:lnTo>
                  <a:lnTo>
                    <a:pt x="213" y="140"/>
                  </a:lnTo>
                  <a:lnTo>
                    <a:pt x="220" y="140"/>
                  </a:lnTo>
                  <a:lnTo>
                    <a:pt x="223" y="141"/>
                  </a:lnTo>
                  <a:lnTo>
                    <a:pt x="227" y="142"/>
                  </a:lnTo>
                  <a:lnTo>
                    <a:pt x="230" y="144"/>
                  </a:lnTo>
                  <a:lnTo>
                    <a:pt x="236" y="142"/>
                  </a:lnTo>
                  <a:lnTo>
                    <a:pt x="246" y="141"/>
                  </a:lnTo>
                  <a:lnTo>
                    <a:pt x="255" y="138"/>
                  </a:lnTo>
                  <a:lnTo>
                    <a:pt x="264" y="136"/>
                  </a:lnTo>
                  <a:lnTo>
                    <a:pt x="272" y="133"/>
                  </a:lnTo>
                  <a:lnTo>
                    <a:pt x="278" y="132"/>
                  </a:lnTo>
                  <a:lnTo>
                    <a:pt x="281" y="131"/>
                  </a:lnTo>
                  <a:lnTo>
                    <a:pt x="283" y="158"/>
                  </a:lnTo>
                  <a:lnTo>
                    <a:pt x="272" y="158"/>
                  </a:lnTo>
                  <a:lnTo>
                    <a:pt x="257" y="157"/>
                  </a:lnTo>
                  <a:lnTo>
                    <a:pt x="242" y="157"/>
                  </a:lnTo>
                  <a:lnTo>
                    <a:pt x="226" y="157"/>
                  </a:lnTo>
                  <a:lnTo>
                    <a:pt x="209" y="157"/>
                  </a:lnTo>
                  <a:lnTo>
                    <a:pt x="192" y="158"/>
                  </a:lnTo>
                  <a:lnTo>
                    <a:pt x="175" y="158"/>
                  </a:lnTo>
                  <a:lnTo>
                    <a:pt x="158" y="158"/>
                  </a:lnTo>
                  <a:lnTo>
                    <a:pt x="143" y="158"/>
                  </a:lnTo>
                  <a:lnTo>
                    <a:pt x="127" y="159"/>
                  </a:lnTo>
                  <a:lnTo>
                    <a:pt x="113" y="159"/>
                  </a:lnTo>
                  <a:lnTo>
                    <a:pt x="101" y="161"/>
                  </a:lnTo>
                  <a:lnTo>
                    <a:pt x="89" y="161"/>
                  </a:lnTo>
                  <a:lnTo>
                    <a:pt x="81" y="162"/>
                  </a:lnTo>
                  <a:lnTo>
                    <a:pt x="75" y="162"/>
                  </a:lnTo>
                  <a:lnTo>
                    <a:pt x="71" y="163"/>
                  </a:lnTo>
                  <a:lnTo>
                    <a:pt x="68" y="165"/>
                  </a:lnTo>
                  <a:lnTo>
                    <a:pt x="64" y="167"/>
                  </a:lnTo>
                  <a:lnTo>
                    <a:pt x="59" y="170"/>
                  </a:lnTo>
                  <a:lnTo>
                    <a:pt x="53" y="172"/>
                  </a:lnTo>
                  <a:lnTo>
                    <a:pt x="51" y="65"/>
                  </a:lnTo>
                  <a:lnTo>
                    <a:pt x="36" y="65"/>
                  </a:lnTo>
                  <a:lnTo>
                    <a:pt x="37" y="137"/>
                  </a:lnTo>
                  <a:lnTo>
                    <a:pt x="34" y="135"/>
                  </a:lnTo>
                  <a:lnTo>
                    <a:pt x="33" y="132"/>
                  </a:lnTo>
                  <a:lnTo>
                    <a:pt x="30" y="129"/>
                  </a:lnTo>
                  <a:lnTo>
                    <a:pt x="28" y="125"/>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7" name="Freeform 71"/>
            <p:cNvSpPr>
              <a:spLocks/>
            </p:cNvSpPr>
            <p:nvPr/>
          </p:nvSpPr>
          <p:spPr bwMode="auto">
            <a:xfrm>
              <a:off x="1934" y="3518"/>
              <a:ext cx="315" cy="26"/>
            </a:xfrm>
            <a:custGeom>
              <a:avLst/>
              <a:gdLst>
                <a:gd name="T0" fmla="*/ 263 w 313"/>
                <a:gd name="T1" fmla="*/ 1 h 26"/>
                <a:gd name="T2" fmla="*/ 276 w 313"/>
                <a:gd name="T3" fmla="*/ 2 h 26"/>
                <a:gd name="T4" fmla="*/ 285 w 313"/>
                <a:gd name="T5" fmla="*/ 5 h 26"/>
                <a:gd name="T6" fmla="*/ 294 w 313"/>
                <a:gd name="T7" fmla="*/ 7 h 26"/>
                <a:gd name="T8" fmla="*/ 300 w 313"/>
                <a:gd name="T9" fmla="*/ 11 h 26"/>
                <a:gd name="T10" fmla="*/ 306 w 313"/>
                <a:gd name="T11" fmla="*/ 15 h 26"/>
                <a:gd name="T12" fmla="*/ 310 w 313"/>
                <a:gd name="T13" fmla="*/ 19 h 26"/>
                <a:gd name="T14" fmla="*/ 312 w 313"/>
                <a:gd name="T15" fmla="*/ 23 h 26"/>
                <a:gd name="T16" fmla="*/ 313 w 313"/>
                <a:gd name="T17" fmla="*/ 26 h 26"/>
                <a:gd name="T18" fmla="*/ 308 w 313"/>
                <a:gd name="T19" fmla="*/ 26 h 26"/>
                <a:gd name="T20" fmla="*/ 303 w 313"/>
                <a:gd name="T21" fmla="*/ 26 h 26"/>
                <a:gd name="T22" fmla="*/ 298 w 313"/>
                <a:gd name="T23" fmla="*/ 26 h 26"/>
                <a:gd name="T24" fmla="*/ 293 w 313"/>
                <a:gd name="T25" fmla="*/ 26 h 26"/>
                <a:gd name="T26" fmla="*/ 281 w 313"/>
                <a:gd name="T27" fmla="*/ 26 h 26"/>
                <a:gd name="T28" fmla="*/ 266 w 313"/>
                <a:gd name="T29" fmla="*/ 24 h 26"/>
                <a:gd name="T30" fmla="*/ 252 w 313"/>
                <a:gd name="T31" fmla="*/ 24 h 26"/>
                <a:gd name="T32" fmla="*/ 236 w 313"/>
                <a:gd name="T33" fmla="*/ 23 h 26"/>
                <a:gd name="T34" fmla="*/ 221 w 313"/>
                <a:gd name="T35" fmla="*/ 23 h 26"/>
                <a:gd name="T36" fmla="*/ 203 w 313"/>
                <a:gd name="T37" fmla="*/ 23 h 26"/>
                <a:gd name="T38" fmla="*/ 184 w 313"/>
                <a:gd name="T39" fmla="*/ 22 h 26"/>
                <a:gd name="T40" fmla="*/ 166 w 313"/>
                <a:gd name="T41" fmla="*/ 22 h 26"/>
                <a:gd name="T42" fmla="*/ 146 w 313"/>
                <a:gd name="T43" fmla="*/ 22 h 26"/>
                <a:gd name="T44" fmla="*/ 127 w 313"/>
                <a:gd name="T45" fmla="*/ 22 h 26"/>
                <a:gd name="T46" fmla="*/ 106 w 313"/>
                <a:gd name="T47" fmla="*/ 22 h 26"/>
                <a:gd name="T48" fmla="*/ 85 w 313"/>
                <a:gd name="T49" fmla="*/ 22 h 26"/>
                <a:gd name="T50" fmla="*/ 64 w 313"/>
                <a:gd name="T51" fmla="*/ 22 h 26"/>
                <a:gd name="T52" fmla="*/ 43 w 313"/>
                <a:gd name="T53" fmla="*/ 23 h 26"/>
                <a:gd name="T54" fmla="*/ 21 w 313"/>
                <a:gd name="T55" fmla="*/ 23 h 26"/>
                <a:gd name="T56" fmla="*/ 0 w 313"/>
                <a:gd name="T57" fmla="*/ 24 h 26"/>
                <a:gd name="T58" fmla="*/ 8 w 313"/>
                <a:gd name="T59" fmla="*/ 21 h 26"/>
                <a:gd name="T60" fmla="*/ 15 w 313"/>
                <a:gd name="T61" fmla="*/ 18 h 26"/>
                <a:gd name="T62" fmla="*/ 23 w 313"/>
                <a:gd name="T63" fmla="*/ 14 h 26"/>
                <a:gd name="T64" fmla="*/ 29 w 313"/>
                <a:gd name="T65" fmla="*/ 11 h 26"/>
                <a:gd name="T66" fmla="*/ 36 w 313"/>
                <a:gd name="T67" fmla="*/ 9 h 26"/>
                <a:gd name="T68" fmla="*/ 41 w 313"/>
                <a:gd name="T69" fmla="*/ 7 h 26"/>
                <a:gd name="T70" fmla="*/ 45 w 313"/>
                <a:gd name="T71" fmla="*/ 6 h 26"/>
                <a:gd name="T72" fmla="*/ 47 w 313"/>
                <a:gd name="T73" fmla="*/ 5 h 26"/>
                <a:gd name="T74" fmla="*/ 51 w 313"/>
                <a:gd name="T75" fmla="*/ 4 h 26"/>
                <a:gd name="T76" fmla="*/ 58 w 313"/>
                <a:gd name="T77" fmla="*/ 4 h 26"/>
                <a:gd name="T78" fmla="*/ 66 w 313"/>
                <a:gd name="T79" fmla="*/ 2 h 26"/>
                <a:gd name="T80" fmla="*/ 77 w 313"/>
                <a:gd name="T81" fmla="*/ 2 h 26"/>
                <a:gd name="T82" fmla="*/ 90 w 313"/>
                <a:gd name="T83" fmla="*/ 1 h 26"/>
                <a:gd name="T84" fmla="*/ 105 w 313"/>
                <a:gd name="T85" fmla="*/ 1 h 26"/>
                <a:gd name="T86" fmla="*/ 120 w 313"/>
                <a:gd name="T87" fmla="*/ 1 h 26"/>
                <a:gd name="T88" fmla="*/ 137 w 313"/>
                <a:gd name="T89" fmla="*/ 0 h 26"/>
                <a:gd name="T90" fmla="*/ 154 w 313"/>
                <a:gd name="T91" fmla="*/ 0 h 26"/>
                <a:gd name="T92" fmla="*/ 171 w 313"/>
                <a:gd name="T93" fmla="*/ 0 h 26"/>
                <a:gd name="T94" fmla="*/ 188 w 313"/>
                <a:gd name="T95" fmla="*/ 0 h 26"/>
                <a:gd name="T96" fmla="*/ 205 w 313"/>
                <a:gd name="T97" fmla="*/ 0 h 26"/>
                <a:gd name="T98" fmla="*/ 222 w 313"/>
                <a:gd name="T99" fmla="*/ 0 h 26"/>
                <a:gd name="T100" fmla="*/ 236 w 313"/>
                <a:gd name="T101" fmla="*/ 0 h 26"/>
                <a:gd name="T102" fmla="*/ 251 w 313"/>
                <a:gd name="T103" fmla="*/ 1 h 26"/>
                <a:gd name="T104" fmla="*/ 263 w 313"/>
                <a:gd name="T10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3" h="26">
                  <a:moveTo>
                    <a:pt x="263" y="1"/>
                  </a:moveTo>
                  <a:lnTo>
                    <a:pt x="276" y="2"/>
                  </a:lnTo>
                  <a:lnTo>
                    <a:pt x="285" y="5"/>
                  </a:lnTo>
                  <a:lnTo>
                    <a:pt x="294" y="7"/>
                  </a:lnTo>
                  <a:lnTo>
                    <a:pt x="300" y="11"/>
                  </a:lnTo>
                  <a:lnTo>
                    <a:pt x="306" y="15"/>
                  </a:lnTo>
                  <a:lnTo>
                    <a:pt x="310" y="19"/>
                  </a:lnTo>
                  <a:lnTo>
                    <a:pt x="312" y="23"/>
                  </a:lnTo>
                  <a:lnTo>
                    <a:pt x="313" y="26"/>
                  </a:lnTo>
                  <a:lnTo>
                    <a:pt x="308" y="26"/>
                  </a:lnTo>
                  <a:lnTo>
                    <a:pt x="303" y="26"/>
                  </a:lnTo>
                  <a:lnTo>
                    <a:pt x="298" y="26"/>
                  </a:lnTo>
                  <a:lnTo>
                    <a:pt x="293" y="26"/>
                  </a:lnTo>
                  <a:lnTo>
                    <a:pt x="281" y="26"/>
                  </a:lnTo>
                  <a:lnTo>
                    <a:pt x="266" y="24"/>
                  </a:lnTo>
                  <a:lnTo>
                    <a:pt x="252" y="24"/>
                  </a:lnTo>
                  <a:lnTo>
                    <a:pt x="236" y="23"/>
                  </a:lnTo>
                  <a:lnTo>
                    <a:pt x="221" y="23"/>
                  </a:lnTo>
                  <a:lnTo>
                    <a:pt x="203" y="23"/>
                  </a:lnTo>
                  <a:lnTo>
                    <a:pt x="184" y="22"/>
                  </a:lnTo>
                  <a:lnTo>
                    <a:pt x="166" y="22"/>
                  </a:lnTo>
                  <a:lnTo>
                    <a:pt x="146" y="22"/>
                  </a:lnTo>
                  <a:lnTo>
                    <a:pt x="127" y="22"/>
                  </a:lnTo>
                  <a:lnTo>
                    <a:pt x="106" y="22"/>
                  </a:lnTo>
                  <a:lnTo>
                    <a:pt x="85" y="22"/>
                  </a:lnTo>
                  <a:lnTo>
                    <a:pt x="64" y="22"/>
                  </a:lnTo>
                  <a:lnTo>
                    <a:pt x="43" y="23"/>
                  </a:lnTo>
                  <a:lnTo>
                    <a:pt x="21" y="23"/>
                  </a:lnTo>
                  <a:lnTo>
                    <a:pt x="0" y="24"/>
                  </a:lnTo>
                  <a:lnTo>
                    <a:pt x="8" y="21"/>
                  </a:lnTo>
                  <a:lnTo>
                    <a:pt x="15" y="18"/>
                  </a:lnTo>
                  <a:lnTo>
                    <a:pt x="23" y="14"/>
                  </a:lnTo>
                  <a:lnTo>
                    <a:pt x="29" y="11"/>
                  </a:lnTo>
                  <a:lnTo>
                    <a:pt x="36" y="9"/>
                  </a:lnTo>
                  <a:lnTo>
                    <a:pt x="41" y="7"/>
                  </a:lnTo>
                  <a:lnTo>
                    <a:pt x="45" y="6"/>
                  </a:lnTo>
                  <a:lnTo>
                    <a:pt x="47" y="5"/>
                  </a:lnTo>
                  <a:lnTo>
                    <a:pt x="51" y="4"/>
                  </a:lnTo>
                  <a:lnTo>
                    <a:pt x="58" y="4"/>
                  </a:lnTo>
                  <a:lnTo>
                    <a:pt x="66" y="2"/>
                  </a:lnTo>
                  <a:lnTo>
                    <a:pt x="77" y="2"/>
                  </a:lnTo>
                  <a:lnTo>
                    <a:pt x="90" y="1"/>
                  </a:lnTo>
                  <a:lnTo>
                    <a:pt x="105" y="1"/>
                  </a:lnTo>
                  <a:lnTo>
                    <a:pt x="120" y="1"/>
                  </a:lnTo>
                  <a:lnTo>
                    <a:pt x="137" y="0"/>
                  </a:lnTo>
                  <a:lnTo>
                    <a:pt x="154" y="0"/>
                  </a:lnTo>
                  <a:lnTo>
                    <a:pt x="171" y="0"/>
                  </a:lnTo>
                  <a:lnTo>
                    <a:pt x="188" y="0"/>
                  </a:lnTo>
                  <a:lnTo>
                    <a:pt x="205" y="0"/>
                  </a:lnTo>
                  <a:lnTo>
                    <a:pt x="222" y="0"/>
                  </a:lnTo>
                  <a:lnTo>
                    <a:pt x="236" y="0"/>
                  </a:lnTo>
                  <a:lnTo>
                    <a:pt x="251" y="1"/>
                  </a:lnTo>
                  <a:lnTo>
                    <a:pt x="263" y="1"/>
                  </a:lnTo>
                  <a:close/>
                </a:path>
              </a:pathLst>
            </a:custGeom>
            <a:solidFill>
              <a:srgbClr val="1E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8" name="Freeform 72"/>
            <p:cNvSpPr>
              <a:spLocks/>
            </p:cNvSpPr>
            <p:nvPr/>
          </p:nvSpPr>
          <p:spPr bwMode="auto">
            <a:xfrm>
              <a:off x="1928" y="3422"/>
              <a:ext cx="13" cy="60"/>
            </a:xfrm>
            <a:custGeom>
              <a:avLst/>
              <a:gdLst>
                <a:gd name="T0" fmla="*/ 12 w 13"/>
                <a:gd name="T1" fmla="*/ 0 h 60"/>
                <a:gd name="T2" fmla="*/ 13 w 13"/>
                <a:gd name="T3" fmla="*/ 60 h 60"/>
                <a:gd name="T4" fmla="*/ 12 w 13"/>
                <a:gd name="T5" fmla="*/ 58 h 60"/>
                <a:gd name="T6" fmla="*/ 9 w 13"/>
                <a:gd name="T7" fmla="*/ 55 h 60"/>
                <a:gd name="T8" fmla="*/ 8 w 13"/>
                <a:gd name="T9" fmla="*/ 53 h 60"/>
                <a:gd name="T10" fmla="*/ 5 w 13"/>
                <a:gd name="T11" fmla="*/ 50 h 60"/>
                <a:gd name="T12" fmla="*/ 4 w 13"/>
                <a:gd name="T13" fmla="*/ 47 h 60"/>
                <a:gd name="T14" fmla="*/ 2 w 13"/>
                <a:gd name="T15" fmla="*/ 43 h 60"/>
                <a:gd name="T16" fmla="*/ 1 w 13"/>
                <a:gd name="T17" fmla="*/ 40 h 60"/>
                <a:gd name="T18" fmla="*/ 0 w 13"/>
                <a:gd name="T19" fmla="*/ 34 h 60"/>
                <a:gd name="T20" fmla="*/ 2 w 13"/>
                <a:gd name="T21" fmla="*/ 25 h 60"/>
                <a:gd name="T22" fmla="*/ 5 w 13"/>
                <a:gd name="T23" fmla="*/ 16 h 60"/>
                <a:gd name="T24" fmla="*/ 9 w 13"/>
                <a:gd name="T25" fmla="*/ 8 h 60"/>
                <a:gd name="T26" fmla="*/ 12 w 13"/>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60">
                  <a:moveTo>
                    <a:pt x="12" y="0"/>
                  </a:moveTo>
                  <a:lnTo>
                    <a:pt x="13" y="60"/>
                  </a:lnTo>
                  <a:lnTo>
                    <a:pt x="12" y="58"/>
                  </a:lnTo>
                  <a:lnTo>
                    <a:pt x="9" y="55"/>
                  </a:lnTo>
                  <a:lnTo>
                    <a:pt x="8" y="53"/>
                  </a:lnTo>
                  <a:lnTo>
                    <a:pt x="5" y="50"/>
                  </a:lnTo>
                  <a:lnTo>
                    <a:pt x="4" y="47"/>
                  </a:lnTo>
                  <a:lnTo>
                    <a:pt x="2" y="43"/>
                  </a:lnTo>
                  <a:lnTo>
                    <a:pt x="1" y="40"/>
                  </a:lnTo>
                  <a:lnTo>
                    <a:pt x="0" y="34"/>
                  </a:lnTo>
                  <a:lnTo>
                    <a:pt x="2" y="25"/>
                  </a:lnTo>
                  <a:lnTo>
                    <a:pt x="5" y="16"/>
                  </a:lnTo>
                  <a:lnTo>
                    <a:pt x="9" y="8"/>
                  </a:lnTo>
                  <a:lnTo>
                    <a:pt x="12" y="0"/>
                  </a:lnTo>
                  <a:close/>
                </a:path>
              </a:pathLst>
            </a:custGeom>
            <a:solidFill>
              <a:srgbClr val="B59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69" name="Freeform 73"/>
            <p:cNvSpPr>
              <a:spLocks/>
            </p:cNvSpPr>
            <p:nvPr/>
          </p:nvSpPr>
          <p:spPr bwMode="auto">
            <a:xfrm>
              <a:off x="1865" y="3042"/>
              <a:ext cx="399" cy="434"/>
            </a:xfrm>
            <a:custGeom>
              <a:avLst/>
              <a:gdLst>
                <a:gd name="T0" fmla="*/ 296 w 397"/>
                <a:gd name="T1" fmla="*/ 429 h 434"/>
                <a:gd name="T2" fmla="*/ 281 w 397"/>
                <a:gd name="T3" fmla="*/ 433 h 434"/>
                <a:gd name="T4" fmla="*/ 272 w 397"/>
                <a:gd name="T5" fmla="*/ 430 h 434"/>
                <a:gd name="T6" fmla="*/ 257 w 397"/>
                <a:gd name="T7" fmla="*/ 426 h 434"/>
                <a:gd name="T8" fmla="*/ 240 w 397"/>
                <a:gd name="T9" fmla="*/ 423 h 434"/>
                <a:gd name="T10" fmla="*/ 227 w 397"/>
                <a:gd name="T11" fmla="*/ 423 h 434"/>
                <a:gd name="T12" fmla="*/ 217 w 397"/>
                <a:gd name="T13" fmla="*/ 426 h 434"/>
                <a:gd name="T14" fmla="*/ 200 w 397"/>
                <a:gd name="T15" fmla="*/ 430 h 434"/>
                <a:gd name="T16" fmla="*/ 133 w 397"/>
                <a:gd name="T17" fmla="*/ 340 h 434"/>
                <a:gd name="T18" fmla="*/ 120 w 397"/>
                <a:gd name="T19" fmla="*/ 339 h 434"/>
                <a:gd name="T20" fmla="*/ 116 w 397"/>
                <a:gd name="T21" fmla="*/ 344 h 434"/>
                <a:gd name="T22" fmla="*/ 111 w 397"/>
                <a:gd name="T23" fmla="*/ 348 h 434"/>
                <a:gd name="T24" fmla="*/ 105 w 397"/>
                <a:gd name="T25" fmla="*/ 323 h 434"/>
                <a:gd name="T26" fmla="*/ 92 w 397"/>
                <a:gd name="T27" fmla="*/ 290 h 434"/>
                <a:gd name="T28" fmla="*/ 80 w 397"/>
                <a:gd name="T29" fmla="*/ 260 h 434"/>
                <a:gd name="T30" fmla="*/ 72 w 397"/>
                <a:gd name="T31" fmla="*/ 245 h 434"/>
                <a:gd name="T32" fmla="*/ 69 w 397"/>
                <a:gd name="T33" fmla="*/ 242 h 434"/>
                <a:gd name="T34" fmla="*/ 64 w 397"/>
                <a:gd name="T35" fmla="*/ 237 h 434"/>
                <a:gd name="T36" fmla="*/ 55 w 397"/>
                <a:gd name="T37" fmla="*/ 228 h 434"/>
                <a:gd name="T38" fmla="*/ 43 w 397"/>
                <a:gd name="T39" fmla="*/ 220 h 434"/>
                <a:gd name="T40" fmla="*/ 30 w 397"/>
                <a:gd name="T41" fmla="*/ 215 h 434"/>
                <a:gd name="T42" fmla="*/ 38 w 397"/>
                <a:gd name="T43" fmla="*/ 180 h 434"/>
                <a:gd name="T44" fmla="*/ 41 w 397"/>
                <a:gd name="T45" fmla="*/ 159 h 434"/>
                <a:gd name="T46" fmla="*/ 26 w 397"/>
                <a:gd name="T47" fmla="*/ 182 h 434"/>
                <a:gd name="T48" fmla="*/ 15 w 397"/>
                <a:gd name="T49" fmla="*/ 217 h 434"/>
                <a:gd name="T50" fmla="*/ 12 w 397"/>
                <a:gd name="T51" fmla="*/ 220 h 434"/>
                <a:gd name="T52" fmla="*/ 9 w 397"/>
                <a:gd name="T53" fmla="*/ 223 h 434"/>
                <a:gd name="T54" fmla="*/ 7 w 397"/>
                <a:gd name="T55" fmla="*/ 232 h 434"/>
                <a:gd name="T56" fmla="*/ 5 w 397"/>
                <a:gd name="T57" fmla="*/ 242 h 434"/>
                <a:gd name="T58" fmla="*/ 4 w 397"/>
                <a:gd name="T59" fmla="*/ 233 h 434"/>
                <a:gd name="T60" fmla="*/ 2 w 397"/>
                <a:gd name="T61" fmla="*/ 223 h 434"/>
                <a:gd name="T62" fmla="*/ 4 w 397"/>
                <a:gd name="T63" fmla="*/ 172 h 434"/>
                <a:gd name="T64" fmla="*/ 22 w 397"/>
                <a:gd name="T65" fmla="*/ 111 h 434"/>
                <a:gd name="T66" fmla="*/ 55 w 397"/>
                <a:gd name="T67" fmla="*/ 54 h 434"/>
                <a:gd name="T68" fmla="*/ 95 w 397"/>
                <a:gd name="T69" fmla="*/ 15 h 434"/>
                <a:gd name="T70" fmla="*/ 142 w 397"/>
                <a:gd name="T71" fmla="*/ 1 h 434"/>
                <a:gd name="T72" fmla="*/ 191 w 397"/>
                <a:gd name="T73" fmla="*/ 2 h 434"/>
                <a:gd name="T74" fmla="*/ 227 w 397"/>
                <a:gd name="T75" fmla="*/ 9 h 434"/>
                <a:gd name="T76" fmla="*/ 242 w 397"/>
                <a:gd name="T77" fmla="*/ 13 h 434"/>
                <a:gd name="T78" fmla="*/ 243 w 397"/>
                <a:gd name="T79" fmla="*/ 13 h 434"/>
                <a:gd name="T80" fmla="*/ 260 w 397"/>
                <a:gd name="T81" fmla="*/ 15 h 434"/>
                <a:gd name="T82" fmla="*/ 292 w 397"/>
                <a:gd name="T83" fmla="*/ 24 h 434"/>
                <a:gd name="T84" fmla="*/ 324 w 397"/>
                <a:gd name="T85" fmla="*/ 41 h 434"/>
                <a:gd name="T86" fmla="*/ 352 w 397"/>
                <a:gd name="T87" fmla="*/ 64 h 434"/>
                <a:gd name="T88" fmla="*/ 380 w 397"/>
                <a:gd name="T89" fmla="*/ 96 h 434"/>
                <a:gd name="T90" fmla="*/ 396 w 397"/>
                <a:gd name="T91" fmla="*/ 134 h 434"/>
                <a:gd name="T92" fmla="*/ 390 w 397"/>
                <a:gd name="T93" fmla="*/ 195 h 434"/>
                <a:gd name="T94" fmla="*/ 367 w 397"/>
                <a:gd name="T95" fmla="*/ 280 h 434"/>
                <a:gd name="T96" fmla="*/ 337 w 397"/>
                <a:gd name="T97" fmla="*/ 358 h 434"/>
                <a:gd name="T98" fmla="*/ 312 w 397"/>
                <a:gd name="T99" fmla="*/ 41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7" h="434">
                  <a:moveTo>
                    <a:pt x="305" y="426"/>
                  </a:moveTo>
                  <a:lnTo>
                    <a:pt x="296" y="429"/>
                  </a:lnTo>
                  <a:lnTo>
                    <a:pt x="289" y="431"/>
                  </a:lnTo>
                  <a:lnTo>
                    <a:pt x="281" y="433"/>
                  </a:lnTo>
                  <a:lnTo>
                    <a:pt x="277" y="434"/>
                  </a:lnTo>
                  <a:lnTo>
                    <a:pt x="272" y="430"/>
                  </a:lnTo>
                  <a:lnTo>
                    <a:pt x="265" y="427"/>
                  </a:lnTo>
                  <a:lnTo>
                    <a:pt x="257" y="426"/>
                  </a:lnTo>
                  <a:lnTo>
                    <a:pt x="248" y="425"/>
                  </a:lnTo>
                  <a:lnTo>
                    <a:pt x="240" y="423"/>
                  </a:lnTo>
                  <a:lnTo>
                    <a:pt x="232" y="423"/>
                  </a:lnTo>
                  <a:lnTo>
                    <a:pt x="227" y="423"/>
                  </a:lnTo>
                  <a:lnTo>
                    <a:pt x="223" y="425"/>
                  </a:lnTo>
                  <a:lnTo>
                    <a:pt x="217" y="426"/>
                  </a:lnTo>
                  <a:lnTo>
                    <a:pt x="209" y="429"/>
                  </a:lnTo>
                  <a:lnTo>
                    <a:pt x="200" y="430"/>
                  </a:lnTo>
                  <a:lnTo>
                    <a:pt x="193" y="433"/>
                  </a:lnTo>
                  <a:lnTo>
                    <a:pt x="133" y="340"/>
                  </a:lnTo>
                  <a:lnTo>
                    <a:pt x="127" y="330"/>
                  </a:lnTo>
                  <a:lnTo>
                    <a:pt x="120" y="339"/>
                  </a:lnTo>
                  <a:lnTo>
                    <a:pt x="118" y="341"/>
                  </a:lnTo>
                  <a:lnTo>
                    <a:pt x="116" y="344"/>
                  </a:lnTo>
                  <a:lnTo>
                    <a:pt x="114" y="345"/>
                  </a:lnTo>
                  <a:lnTo>
                    <a:pt x="111" y="348"/>
                  </a:lnTo>
                  <a:lnTo>
                    <a:pt x="108" y="337"/>
                  </a:lnTo>
                  <a:lnTo>
                    <a:pt x="105" y="323"/>
                  </a:lnTo>
                  <a:lnTo>
                    <a:pt x="98" y="307"/>
                  </a:lnTo>
                  <a:lnTo>
                    <a:pt x="92" y="290"/>
                  </a:lnTo>
                  <a:lnTo>
                    <a:pt x="85" y="275"/>
                  </a:lnTo>
                  <a:lnTo>
                    <a:pt x="80" y="260"/>
                  </a:lnTo>
                  <a:lnTo>
                    <a:pt x="75" y="250"/>
                  </a:lnTo>
                  <a:lnTo>
                    <a:pt x="72" y="245"/>
                  </a:lnTo>
                  <a:lnTo>
                    <a:pt x="71" y="244"/>
                  </a:lnTo>
                  <a:lnTo>
                    <a:pt x="69" y="242"/>
                  </a:lnTo>
                  <a:lnTo>
                    <a:pt x="67" y="240"/>
                  </a:lnTo>
                  <a:lnTo>
                    <a:pt x="64" y="237"/>
                  </a:lnTo>
                  <a:lnTo>
                    <a:pt x="60" y="233"/>
                  </a:lnTo>
                  <a:lnTo>
                    <a:pt x="55" y="228"/>
                  </a:lnTo>
                  <a:lnTo>
                    <a:pt x="48" y="224"/>
                  </a:lnTo>
                  <a:lnTo>
                    <a:pt x="43" y="220"/>
                  </a:lnTo>
                  <a:lnTo>
                    <a:pt x="37" y="217"/>
                  </a:lnTo>
                  <a:lnTo>
                    <a:pt x="30" y="215"/>
                  </a:lnTo>
                  <a:lnTo>
                    <a:pt x="34" y="198"/>
                  </a:lnTo>
                  <a:lnTo>
                    <a:pt x="38" y="180"/>
                  </a:lnTo>
                  <a:lnTo>
                    <a:pt x="39" y="165"/>
                  </a:lnTo>
                  <a:lnTo>
                    <a:pt x="41" y="159"/>
                  </a:lnTo>
                  <a:lnTo>
                    <a:pt x="34" y="168"/>
                  </a:lnTo>
                  <a:lnTo>
                    <a:pt x="26" y="182"/>
                  </a:lnTo>
                  <a:lnTo>
                    <a:pt x="18" y="199"/>
                  </a:lnTo>
                  <a:lnTo>
                    <a:pt x="15" y="217"/>
                  </a:lnTo>
                  <a:lnTo>
                    <a:pt x="13" y="219"/>
                  </a:lnTo>
                  <a:lnTo>
                    <a:pt x="12" y="220"/>
                  </a:lnTo>
                  <a:lnTo>
                    <a:pt x="11" y="221"/>
                  </a:lnTo>
                  <a:lnTo>
                    <a:pt x="9" y="223"/>
                  </a:lnTo>
                  <a:lnTo>
                    <a:pt x="8" y="227"/>
                  </a:lnTo>
                  <a:lnTo>
                    <a:pt x="7" y="232"/>
                  </a:lnTo>
                  <a:lnTo>
                    <a:pt x="5" y="237"/>
                  </a:lnTo>
                  <a:lnTo>
                    <a:pt x="5" y="242"/>
                  </a:lnTo>
                  <a:lnTo>
                    <a:pt x="4" y="238"/>
                  </a:lnTo>
                  <a:lnTo>
                    <a:pt x="4" y="233"/>
                  </a:lnTo>
                  <a:lnTo>
                    <a:pt x="3" y="228"/>
                  </a:lnTo>
                  <a:lnTo>
                    <a:pt x="2" y="223"/>
                  </a:lnTo>
                  <a:lnTo>
                    <a:pt x="0" y="199"/>
                  </a:lnTo>
                  <a:lnTo>
                    <a:pt x="4" y="172"/>
                  </a:lnTo>
                  <a:lnTo>
                    <a:pt x="11" y="142"/>
                  </a:lnTo>
                  <a:lnTo>
                    <a:pt x="22" y="111"/>
                  </a:lnTo>
                  <a:lnTo>
                    <a:pt x="37" y="81"/>
                  </a:lnTo>
                  <a:lnTo>
                    <a:pt x="55" y="54"/>
                  </a:lnTo>
                  <a:lnTo>
                    <a:pt x="75" y="32"/>
                  </a:lnTo>
                  <a:lnTo>
                    <a:pt x="95" y="15"/>
                  </a:lnTo>
                  <a:lnTo>
                    <a:pt x="118" y="6"/>
                  </a:lnTo>
                  <a:lnTo>
                    <a:pt x="142" y="1"/>
                  </a:lnTo>
                  <a:lnTo>
                    <a:pt x="167" y="0"/>
                  </a:lnTo>
                  <a:lnTo>
                    <a:pt x="191" y="2"/>
                  </a:lnTo>
                  <a:lnTo>
                    <a:pt x="210" y="5"/>
                  </a:lnTo>
                  <a:lnTo>
                    <a:pt x="227" y="9"/>
                  </a:lnTo>
                  <a:lnTo>
                    <a:pt x="238" y="11"/>
                  </a:lnTo>
                  <a:lnTo>
                    <a:pt x="242" y="13"/>
                  </a:lnTo>
                  <a:lnTo>
                    <a:pt x="242" y="13"/>
                  </a:lnTo>
                  <a:lnTo>
                    <a:pt x="243" y="13"/>
                  </a:lnTo>
                  <a:lnTo>
                    <a:pt x="244" y="13"/>
                  </a:lnTo>
                  <a:lnTo>
                    <a:pt x="260" y="15"/>
                  </a:lnTo>
                  <a:lnTo>
                    <a:pt x="277" y="19"/>
                  </a:lnTo>
                  <a:lnTo>
                    <a:pt x="292" y="24"/>
                  </a:lnTo>
                  <a:lnTo>
                    <a:pt x="309" y="32"/>
                  </a:lnTo>
                  <a:lnTo>
                    <a:pt x="324" y="41"/>
                  </a:lnTo>
                  <a:lnTo>
                    <a:pt x="339" y="52"/>
                  </a:lnTo>
                  <a:lnTo>
                    <a:pt x="352" y="64"/>
                  </a:lnTo>
                  <a:lnTo>
                    <a:pt x="366" y="77"/>
                  </a:lnTo>
                  <a:lnTo>
                    <a:pt x="380" y="96"/>
                  </a:lnTo>
                  <a:lnTo>
                    <a:pt x="390" y="114"/>
                  </a:lnTo>
                  <a:lnTo>
                    <a:pt x="396" y="134"/>
                  </a:lnTo>
                  <a:lnTo>
                    <a:pt x="397" y="154"/>
                  </a:lnTo>
                  <a:lnTo>
                    <a:pt x="390" y="195"/>
                  </a:lnTo>
                  <a:lnTo>
                    <a:pt x="380" y="237"/>
                  </a:lnTo>
                  <a:lnTo>
                    <a:pt x="367" y="280"/>
                  </a:lnTo>
                  <a:lnTo>
                    <a:pt x="351" y="320"/>
                  </a:lnTo>
                  <a:lnTo>
                    <a:pt x="337" y="358"/>
                  </a:lnTo>
                  <a:lnTo>
                    <a:pt x="322" y="390"/>
                  </a:lnTo>
                  <a:lnTo>
                    <a:pt x="312" y="412"/>
                  </a:lnTo>
                  <a:lnTo>
                    <a:pt x="305" y="426"/>
                  </a:lnTo>
                  <a:close/>
                </a:path>
              </a:pathLst>
            </a:custGeom>
            <a:solidFill>
              <a:srgbClr val="23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0" name="Freeform 74"/>
            <p:cNvSpPr>
              <a:spLocks/>
            </p:cNvSpPr>
            <p:nvPr/>
          </p:nvSpPr>
          <p:spPr bwMode="auto">
            <a:xfrm>
              <a:off x="1893" y="3073"/>
              <a:ext cx="209" cy="137"/>
            </a:xfrm>
            <a:custGeom>
              <a:avLst/>
              <a:gdLst>
                <a:gd name="T0" fmla="*/ 52 w 208"/>
                <a:gd name="T1" fmla="*/ 0 h 137"/>
                <a:gd name="T2" fmla="*/ 48 w 208"/>
                <a:gd name="T3" fmla="*/ 4 h 137"/>
                <a:gd name="T4" fmla="*/ 40 w 208"/>
                <a:gd name="T5" fmla="*/ 13 h 137"/>
                <a:gd name="T6" fmla="*/ 32 w 208"/>
                <a:gd name="T7" fmla="*/ 27 h 137"/>
                <a:gd name="T8" fmla="*/ 30 w 208"/>
                <a:gd name="T9" fmla="*/ 44 h 137"/>
                <a:gd name="T10" fmla="*/ 35 w 208"/>
                <a:gd name="T11" fmla="*/ 64 h 137"/>
                <a:gd name="T12" fmla="*/ 54 w 208"/>
                <a:gd name="T13" fmla="*/ 85 h 137"/>
                <a:gd name="T14" fmla="*/ 92 w 208"/>
                <a:gd name="T15" fmla="*/ 104 h 137"/>
                <a:gd name="T16" fmla="*/ 151 w 208"/>
                <a:gd name="T17" fmla="*/ 123 h 137"/>
                <a:gd name="T18" fmla="*/ 181 w 208"/>
                <a:gd name="T19" fmla="*/ 130 h 137"/>
                <a:gd name="T20" fmla="*/ 199 w 208"/>
                <a:gd name="T21" fmla="*/ 134 h 137"/>
                <a:gd name="T22" fmla="*/ 208 w 208"/>
                <a:gd name="T23" fmla="*/ 137 h 137"/>
                <a:gd name="T24" fmla="*/ 208 w 208"/>
                <a:gd name="T25" fmla="*/ 137 h 137"/>
                <a:gd name="T26" fmla="*/ 201 w 208"/>
                <a:gd name="T27" fmla="*/ 136 h 137"/>
                <a:gd name="T28" fmla="*/ 187 w 208"/>
                <a:gd name="T29" fmla="*/ 133 h 137"/>
                <a:gd name="T30" fmla="*/ 169 w 208"/>
                <a:gd name="T31" fmla="*/ 129 h 137"/>
                <a:gd name="T32" fmla="*/ 147 w 208"/>
                <a:gd name="T33" fmla="*/ 125 h 137"/>
                <a:gd name="T34" fmla="*/ 124 w 208"/>
                <a:gd name="T35" fmla="*/ 120 h 137"/>
                <a:gd name="T36" fmla="*/ 97 w 208"/>
                <a:gd name="T37" fmla="*/ 115 h 137"/>
                <a:gd name="T38" fmla="*/ 74 w 208"/>
                <a:gd name="T39" fmla="*/ 108 h 137"/>
                <a:gd name="T40" fmla="*/ 50 w 208"/>
                <a:gd name="T41" fmla="*/ 104 h 137"/>
                <a:gd name="T42" fmla="*/ 30 w 208"/>
                <a:gd name="T43" fmla="*/ 99 h 137"/>
                <a:gd name="T44" fmla="*/ 14 w 208"/>
                <a:gd name="T45" fmla="*/ 95 h 137"/>
                <a:gd name="T46" fmla="*/ 4 w 208"/>
                <a:gd name="T47" fmla="*/ 94 h 137"/>
                <a:gd name="T48" fmla="*/ 0 w 208"/>
                <a:gd name="T49" fmla="*/ 93 h 137"/>
                <a:gd name="T50" fmla="*/ 0 w 208"/>
                <a:gd name="T51" fmla="*/ 90 h 137"/>
                <a:gd name="T52" fmla="*/ 0 w 208"/>
                <a:gd name="T53" fmla="*/ 83 h 137"/>
                <a:gd name="T54" fmla="*/ 1 w 208"/>
                <a:gd name="T55" fmla="*/ 74 h 137"/>
                <a:gd name="T56" fmla="*/ 4 w 208"/>
                <a:gd name="T57" fmla="*/ 61 h 137"/>
                <a:gd name="T58" fmla="*/ 9 w 208"/>
                <a:gd name="T59" fmla="*/ 47 h 137"/>
                <a:gd name="T60" fmla="*/ 18 w 208"/>
                <a:gd name="T61" fmla="*/ 31 h 137"/>
                <a:gd name="T62" fmla="*/ 32 w 208"/>
                <a:gd name="T63" fmla="*/ 16 h 137"/>
                <a:gd name="T64" fmla="*/ 52 w 208"/>
                <a:gd name="T6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 h="137">
                  <a:moveTo>
                    <a:pt x="52" y="0"/>
                  </a:moveTo>
                  <a:lnTo>
                    <a:pt x="48" y="4"/>
                  </a:lnTo>
                  <a:lnTo>
                    <a:pt x="40" y="13"/>
                  </a:lnTo>
                  <a:lnTo>
                    <a:pt x="32" y="27"/>
                  </a:lnTo>
                  <a:lnTo>
                    <a:pt x="30" y="44"/>
                  </a:lnTo>
                  <a:lnTo>
                    <a:pt x="35" y="64"/>
                  </a:lnTo>
                  <a:lnTo>
                    <a:pt x="54" y="85"/>
                  </a:lnTo>
                  <a:lnTo>
                    <a:pt x="92" y="104"/>
                  </a:lnTo>
                  <a:lnTo>
                    <a:pt x="151" y="123"/>
                  </a:lnTo>
                  <a:lnTo>
                    <a:pt x="181" y="130"/>
                  </a:lnTo>
                  <a:lnTo>
                    <a:pt x="199" y="134"/>
                  </a:lnTo>
                  <a:lnTo>
                    <a:pt x="208" y="137"/>
                  </a:lnTo>
                  <a:lnTo>
                    <a:pt x="208" y="137"/>
                  </a:lnTo>
                  <a:lnTo>
                    <a:pt x="201" y="136"/>
                  </a:lnTo>
                  <a:lnTo>
                    <a:pt x="187" y="133"/>
                  </a:lnTo>
                  <a:lnTo>
                    <a:pt x="169" y="129"/>
                  </a:lnTo>
                  <a:lnTo>
                    <a:pt x="147" y="125"/>
                  </a:lnTo>
                  <a:lnTo>
                    <a:pt x="124" y="120"/>
                  </a:lnTo>
                  <a:lnTo>
                    <a:pt x="97" y="115"/>
                  </a:lnTo>
                  <a:lnTo>
                    <a:pt x="74" y="108"/>
                  </a:lnTo>
                  <a:lnTo>
                    <a:pt x="50" y="104"/>
                  </a:lnTo>
                  <a:lnTo>
                    <a:pt x="30" y="99"/>
                  </a:lnTo>
                  <a:lnTo>
                    <a:pt x="14" y="95"/>
                  </a:lnTo>
                  <a:lnTo>
                    <a:pt x="4" y="94"/>
                  </a:lnTo>
                  <a:lnTo>
                    <a:pt x="0" y="93"/>
                  </a:lnTo>
                  <a:lnTo>
                    <a:pt x="0" y="90"/>
                  </a:lnTo>
                  <a:lnTo>
                    <a:pt x="0" y="83"/>
                  </a:lnTo>
                  <a:lnTo>
                    <a:pt x="1" y="74"/>
                  </a:lnTo>
                  <a:lnTo>
                    <a:pt x="4" y="61"/>
                  </a:lnTo>
                  <a:lnTo>
                    <a:pt x="9" y="47"/>
                  </a:lnTo>
                  <a:lnTo>
                    <a:pt x="18" y="31"/>
                  </a:lnTo>
                  <a:lnTo>
                    <a:pt x="32" y="16"/>
                  </a:lnTo>
                  <a:lnTo>
                    <a:pt x="52" y="0"/>
                  </a:lnTo>
                  <a:close/>
                </a:path>
              </a:pathLst>
            </a:custGeom>
            <a:solidFill>
              <a:srgbClr val="7275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1" name="Freeform 75"/>
            <p:cNvSpPr>
              <a:spLocks/>
            </p:cNvSpPr>
            <p:nvPr/>
          </p:nvSpPr>
          <p:spPr bwMode="auto">
            <a:xfrm>
              <a:off x="1571" y="3555"/>
              <a:ext cx="821" cy="328"/>
            </a:xfrm>
            <a:custGeom>
              <a:avLst/>
              <a:gdLst>
                <a:gd name="T0" fmla="*/ 817 w 817"/>
                <a:gd name="T1" fmla="*/ 21 h 328"/>
                <a:gd name="T2" fmla="*/ 800 w 817"/>
                <a:gd name="T3" fmla="*/ 16 h 328"/>
                <a:gd name="T4" fmla="*/ 778 w 817"/>
                <a:gd name="T5" fmla="*/ 12 h 328"/>
                <a:gd name="T6" fmla="*/ 753 w 817"/>
                <a:gd name="T7" fmla="*/ 10 h 328"/>
                <a:gd name="T8" fmla="*/ 728 w 817"/>
                <a:gd name="T9" fmla="*/ 7 h 328"/>
                <a:gd name="T10" fmla="*/ 703 w 817"/>
                <a:gd name="T11" fmla="*/ 6 h 328"/>
                <a:gd name="T12" fmla="*/ 681 w 817"/>
                <a:gd name="T13" fmla="*/ 4 h 328"/>
                <a:gd name="T14" fmla="*/ 664 w 817"/>
                <a:gd name="T15" fmla="*/ 4 h 328"/>
                <a:gd name="T16" fmla="*/ 654 w 817"/>
                <a:gd name="T17" fmla="*/ 4 h 328"/>
                <a:gd name="T18" fmla="*/ 631 w 817"/>
                <a:gd name="T19" fmla="*/ 3 h 328"/>
                <a:gd name="T20" fmla="*/ 605 w 817"/>
                <a:gd name="T21" fmla="*/ 3 h 328"/>
                <a:gd name="T22" fmla="*/ 575 w 817"/>
                <a:gd name="T23" fmla="*/ 2 h 328"/>
                <a:gd name="T24" fmla="*/ 544 w 817"/>
                <a:gd name="T25" fmla="*/ 2 h 328"/>
                <a:gd name="T26" fmla="*/ 510 w 817"/>
                <a:gd name="T27" fmla="*/ 0 h 328"/>
                <a:gd name="T28" fmla="*/ 474 w 817"/>
                <a:gd name="T29" fmla="*/ 0 h 328"/>
                <a:gd name="T30" fmla="*/ 437 w 817"/>
                <a:gd name="T31" fmla="*/ 2 h 328"/>
                <a:gd name="T32" fmla="*/ 399 w 817"/>
                <a:gd name="T33" fmla="*/ 2 h 328"/>
                <a:gd name="T34" fmla="*/ 361 w 817"/>
                <a:gd name="T35" fmla="*/ 4 h 328"/>
                <a:gd name="T36" fmla="*/ 324 w 817"/>
                <a:gd name="T37" fmla="*/ 6 h 328"/>
                <a:gd name="T38" fmla="*/ 287 w 817"/>
                <a:gd name="T39" fmla="*/ 8 h 328"/>
                <a:gd name="T40" fmla="*/ 250 w 817"/>
                <a:gd name="T41" fmla="*/ 12 h 328"/>
                <a:gd name="T42" fmla="*/ 217 w 817"/>
                <a:gd name="T43" fmla="*/ 17 h 328"/>
                <a:gd name="T44" fmla="*/ 185 w 817"/>
                <a:gd name="T45" fmla="*/ 23 h 328"/>
                <a:gd name="T46" fmla="*/ 157 w 817"/>
                <a:gd name="T47" fmla="*/ 30 h 328"/>
                <a:gd name="T48" fmla="*/ 132 w 817"/>
                <a:gd name="T49" fmla="*/ 38 h 328"/>
                <a:gd name="T50" fmla="*/ 107 w 817"/>
                <a:gd name="T51" fmla="*/ 49 h 328"/>
                <a:gd name="T52" fmla="*/ 86 w 817"/>
                <a:gd name="T53" fmla="*/ 58 h 328"/>
                <a:gd name="T54" fmla="*/ 69 w 817"/>
                <a:gd name="T55" fmla="*/ 68 h 328"/>
                <a:gd name="T56" fmla="*/ 55 w 817"/>
                <a:gd name="T57" fmla="*/ 79 h 328"/>
                <a:gd name="T58" fmla="*/ 44 w 817"/>
                <a:gd name="T59" fmla="*/ 88 h 328"/>
                <a:gd name="T60" fmla="*/ 38 w 817"/>
                <a:gd name="T61" fmla="*/ 97 h 328"/>
                <a:gd name="T62" fmla="*/ 33 w 817"/>
                <a:gd name="T63" fmla="*/ 106 h 328"/>
                <a:gd name="T64" fmla="*/ 29 w 817"/>
                <a:gd name="T65" fmla="*/ 114 h 328"/>
                <a:gd name="T66" fmla="*/ 27 w 817"/>
                <a:gd name="T67" fmla="*/ 128 h 328"/>
                <a:gd name="T68" fmla="*/ 29 w 817"/>
                <a:gd name="T69" fmla="*/ 140 h 328"/>
                <a:gd name="T70" fmla="*/ 30 w 817"/>
                <a:gd name="T71" fmla="*/ 148 h 328"/>
                <a:gd name="T72" fmla="*/ 31 w 817"/>
                <a:gd name="T73" fmla="*/ 150 h 328"/>
                <a:gd name="T74" fmla="*/ 26 w 817"/>
                <a:gd name="T75" fmla="*/ 178 h 328"/>
                <a:gd name="T76" fmla="*/ 16 w 817"/>
                <a:gd name="T77" fmla="*/ 239 h 328"/>
                <a:gd name="T78" fmla="*/ 5 w 817"/>
                <a:gd name="T79" fmla="*/ 300 h 328"/>
                <a:gd name="T80" fmla="*/ 0 w 817"/>
                <a:gd name="T81" fmla="*/ 328 h 328"/>
                <a:gd name="T82" fmla="*/ 817 w 817"/>
                <a:gd name="T83" fmla="*/ 328 h 328"/>
                <a:gd name="T84" fmla="*/ 817 w 817"/>
                <a:gd name="T85" fmla="*/ 2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328">
                  <a:moveTo>
                    <a:pt x="817" y="21"/>
                  </a:moveTo>
                  <a:lnTo>
                    <a:pt x="800" y="16"/>
                  </a:lnTo>
                  <a:lnTo>
                    <a:pt x="778" y="12"/>
                  </a:lnTo>
                  <a:lnTo>
                    <a:pt x="753" y="10"/>
                  </a:lnTo>
                  <a:lnTo>
                    <a:pt x="728" y="7"/>
                  </a:lnTo>
                  <a:lnTo>
                    <a:pt x="703" y="6"/>
                  </a:lnTo>
                  <a:lnTo>
                    <a:pt x="681" y="4"/>
                  </a:lnTo>
                  <a:lnTo>
                    <a:pt x="664" y="4"/>
                  </a:lnTo>
                  <a:lnTo>
                    <a:pt x="654" y="4"/>
                  </a:lnTo>
                  <a:lnTo>
                    <a:pt x="631" y="3"/>
                  </a:lnTo>
                  <a:lnTo>
                    <a:pt x="605" y="3"/>
                  </a:lnTo>
                  <a:lnTo>
                    <a:pt x="575" y="2"/>
                  </a:lnTo>
                  <a:lnTo>
                    <a:pt x="544" y="2"/>
                  </a:lnTo>
                  <a:lnTo>
                    <a:pt x="510" y="0"/>
                  </a:lnTo>
                  <a:lnTo>
                    <a:pt x="474" y="0"/>
                  </a:lnTo>
                  <a:lnTo>
                    <a:pt x="437" y="2"/>
                  </a:lnTo>
                  <a:lnTo>
                    <a:pt x="399" y="2"/>
                  </a:lnTo>
                  <a:lnTo>
                    <a:pt x="361" y="4"/>
                  </a:lnTo>
                  <a:lnTo>
                    <a:pt x="324" y="6"/>
                  </a:lnTo>
                  <a:lnTo>
                    <a:pt x="287" y="8"/>
                  </a:lnTo>
                  <a:lnTo>
                    <a:pt x="250" y="12"/>
                  </a:lnTo>
                  <a:lnTo>
                    <a:pt x="217" y="17"/>
                  </a:lnTo>
                  <a:lnTo>
                    <a:pt x="185" y="23"/>
                  </a:lnTo>
                  <a:lnTo>
                    <a:pt x="157" y="30"/>
                  </a:lnTo>
                  <a:lnTo>
                    <a:pt x="132" y="38"/>
                  </a:lnTo>
                  <a:lnTo>
                    <a:pt x="107" y="49"/>
                  </a:lnTo>
                  <a:lnTo>
                    <a:pt x="86" y="58"/>
                  </a:lnTo>
                  <a:lnTo>
                    <a:pt x="69" y="68"/>
                  </a:lnTo>
                  <a:lnTo>
                    <a:pt x="55" y="79"/>
                  </a:lnTo>
                  <a:lnTo>
                    <a:pt x="44" y="88"/>
                  </a:lnTo>
                  <a:lnTo>
                    <a:pt x="38" y="97"/>
                  </a:lnTo>
                  <a:lnTo>
                    <a:pt x="33" y="106"/>
                  </a:lnTo>
                  <a:lnTo>
                    <a:pt x="29" y="114"/>
                  </a:lnTo>
                  <a:lnTo>
                    <a:pt x="27" y="128"/>
                  </a:lnTo>
                  <a:lnTo>
                    <a:pt x="29" y="140"/>
                  </a:lnTo>
                  <a:lnTo>
                    <a:pt x="30" y="148"/>
                  </a:lnTo>
                  <a:lnTo>
                    <a:pt x="31" y="150"/>
                  </a:lnTo>
                  <a:lnTo>
                    <a:pt x="26" y="178"/>
                  </a:lnTo>
                  <a:lnTo>
                    <a:pt x="16" y="239"/>
                  </a:lnTo>
                  <a:lnTo>
                    <a:pt x="5" y="300"/>
                  </a:lnTo>
                  <a:lnTo>
                    <a:pt x="0" y="328"/>
                  </a:lnTo>
                  <a:lnTo>
                    <a:pt x="817" y="328"/>
                  </a:lnTo>
                  <a:lnTo>
                    <a:pt x="817" y="21"/>
                  </a:lnTo>
                  <a:close/>
                </a:path>
              </a:pathLst>
            </a:custGeom>
            <a:solidFill>
              <a:srgbClr val="1E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2" name="Freeform 76"/>
            <p:cNvSpPr>
              <a:spLocks/>
            </p:cNvSpPr>
            <p:nvPr/>
          </p:nvSpPr>
          <p:spPr bwMode="auto">
            <a:xfrm>
              <a:off x="1571" y="3555"/>
              <a:ext cx="821" cy="328"/>
            </a:xfrm>
            <a:custGeom>
              <a:avLst/>
              <a:gdLst>
                <a:gd name="T0" fmla="*/ 631 w 817"/>
                <a:gd name="T1" fmla="*/ 3 h 328"/>
                <a:gd name="T2" fmla="*/ 575 w 817"/>
                <a:gd name="T3" fmla="*/ 2 h 328"/>
                <a:gd name="T4" fmla="*/ 510 w 817"/>
                <a:gd name="T5" fmla="*/ 0 h 328"/>
                <a:gd name="T6" fmla="*/ 437 w 817"/>
                <a:gd name="T7" fmla="*/ 2 h 328"/>
                <a:gd name="T8" fmla="*/ 361 w 817"/>
                <a:gd name="T9" fmla="*/ 4 h 328"/>
                <a:gd name="T10" fmla="*/ 287 w 817"/>
                <a:gd name="T11" fmla="*/ 8 h 328"/>
                <a:gd name="T12" fmla="*/ 217 w 817"/>
                <a:gd name="T13" fmla="*/ 17 h 328"/>
                <a:gd name="T14" fmla="*/ 157 w 817"/>
                <a:gd name="T15" fmla="*/ 30 h 328"/>
                <a:gd name="T16" fmla="*/ 107 w 817"/>
                <a:gd name="T17" fmla="*/ 49 h 328"/>
                <a:gd name="T18" fmla="*/ 69 w 817"/>
                <a:gd name="T19" fmla="*/ 68 h 328"/>
                <a:gd name="T20" fmla="*/ 44 w 817"/>
                <a:gd name="T21" fmla="*/ 88 h 328"/>
                <a:gd name="T22" fmla="*/ 33 w 817"/>
                <a:gd name="T23" fmla="*/ 106 h 328"/>
                <a:gd name="T24" fmla="*/ 27 w 817"/>
                <a:gd name="T25" fmla="*/ 128 h 328"/>
                <a:gd name="T26" fmla="*/ 30 w 817"/>
                <a:gd name="T27" fmla="*/ 148 h 328"/>
                <a:gd name="T28" fmla="*/ 26 w 817"/>
                <a:gd name="T29" fmla="*/ 178 h 328"/>
                <a:gd name="T30" fmla="*/ 5 w 817"/>
                <a:gd name="T31" fmla="*/ 300 h 328"/>
                <a:gd name="T32" fmla="*/ 27 w 817"/>
                <a:gd name="T33" fmla="*/ 328 h 328"/>
                <a:gd name="T34" fmla="*/ 83 w 817"/>
                <a:gd name="T35" fmla="*/ 179 h 328"/>
                <a:gd name="T36" fmla="*/ 72 w 817"/>
                <a:gd name="T37" fmla="*/ 157 h 328"/>
                <a:gd name="T38" fmla="*/ 63 w 817"/>
                <a:gd name="T39" fmla="*/ 117 h 328"/>
                <a:gd name="T40" fmla="*/ 73 w 817"/>
                <a:gd name="T41" fmla="*/ 105 h 328"/>
                <a:gd name="T42" fmla="*/ 103 w 817"/>
                <a:gd name="T43" fmla="*/ 89 h 328"/>
                <a:gd name="T44" fmla="*/ 147 w 817"/>
                <a:gd name="T45" fmla="*/ 72 h 328"/>
                <a:gd name="T46" fmla="*/ 207 w 817"/>
                <a:gd name="T47" fmla="*/ 53 h 328"/>
                <a:gd name="T48" fmla="*/ 279 w 817"/>
                <a:gd name="T49" fmla="*/ 36 h 328"/>
                <a:gd name="T50" fmla="*/ 361 w 817"/>
                <a:gd name="T51" fmla="*/ 21 h 328"/>
                <a:gd name="T52" fmla="*/ 451 w 817"/>
                <a:gd name="T53" fmla="*/ 12 h 328"/>
                <a:gd name="T54" fmla="*/ 548 w 817"/>
                <a:gd name="T55" fmla="*/ 10 h 328"/>
                <a:gd name="T56" fmla="*/ 633 w 817"/>
                <a:gd name="T57" fmla="*/ 11 h 328"/>
                <a:gd name="T58" fmla="*/ 694 w 817"/>
                <a:gd name="T59" fmla="*/ 14 h 328"/>
                <a:gd name="T60" fmla="*/ 734 w 817"/>
                <a:gd name="T61" fmla="*/ 19 h 328"/>
                <a:gd name="T62" fmla="*/ 761 w 817"/>
                <a:gd name="T63" fmla="*/ 23 h 328"/>
                <a:gd name="T64" fmla="*/ 778 w 817"/>
                <a:gd name="T65" fmla="*/ 29 h 328"/>
                <a:gd name="T66" fmla="*/ 789 w 817"/>
                <a:gd name="T67" fmla="*/ 34 h 328"/>
                <a:gd name="T68" fmla="*/ 800 w 817"/>
                <a:gd name="T69" fmla="*/ 40 h 328"/>
                <a:gd name="T70" fmla="*/ 817 w 817"/>
                <a:gd name="T71" fmla="*/ 45 h 328"/>
                <a:gd name="T72" fmla="*/ 800 w 817"/>
                <a:gd name="T73" fmla="*/ 16 h 328"/>
                <a:gd name="T74" fmla="*/ 753 w 817"/>
                <a:gd name="T75" fmla="*/ 10 h 328"/>
                <a:gd name="T76" fmla="*/ 703 w 817"/>
                <a:gd name="T77" fmla="*/ 6 h 328"/>
                <a:gd name="T78" fmla="*/ 664 w 817"/>
                <a:gd name="T79"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7" h="328">
                  <a:moveTo>
                    <a:pt x="654" y="4"/>
                  </a:moveTo>
                  <a:lnTo>
                    <a:pt x="631" y="3"/>
                  </a:lnTo>
                  <a:lnTo>
                    <a:pt x="605" y="3"/>
                  </a:lnTo>
                  <a:lnTo>
                    <a:pt x="575" y="2"/>
                  </a:lnTo>
                  <a:lnTo>
                    <a:pt x="544" y="2"/>
                  </a:lnTo>
                  <a:lnTo>
                    <a:pt x="510" y="0"/>
                  </a:lnTo>
                  <a:lnTo>
                    <a:pt x="474" y="0"/>
                  </a:lnTo>
                  <a:lnTo>
                    <a:pt x="437" y="2"/>
                  </a:lnTo>
                  <a:lnTo>
                    <a:pt x="399" y="2"/>
                  </a:lnTo>
                  <a:lnTo>
                    <a:pt x="361" y="4"/>
                  </a:lnTo>
                  <a:lnTo>
                    <a:pt x="324" y="6"/>
                  </a:lnTo>
                  <a:lnTo>
                    <a:pt x="287" y="8"/>
                  </a:lnTo>
                  <a:lnTo>
                    <a:pt x="250" y="12"/>
                  </a:lnTo>
                  <a:lnTo>
                    <a:pt x="217" y="17"/>
                  </a:lnTo>
                  <a:lnTo>
                    <a:pt x="185" y="23"/>
                  </a:lnTo>
                  <a:lnTo>
                    <a:pt x="157" y="30"/>
                  </a:lnTo>
                  <a:lnTo>
                    <a:pt x="132" y="38"/>
                  </a:lnTo>
                  <a:lnTo>
                    <a:pt x="107" y="49"/>
                  </a:lnTo>
                  <a:lnTo>
                    <a:pt x="86" y="58"/>
                  </a:lnTo>
                  <a:lnTo>
                    <a:pt x="69" y="68"/>
                  </a:lnTo>
                  <a:lnTo>
                    <a:pt x="55" y="79"/>
                  </a:lnTo>
                  <a:lnTo>
                    <a:pt x="44" y="88"/>
                  </a:lnTo>
                  <a:lnTo>
                    <a:pt x="38" y="97"/>
                  </a:lnTo>
                  <a:lnTo>
                    <a:pt x="33" y="106"/>
                  </a:lnTo>
                  <a:lnTo>
                    <a:pt x="29" y="114"/>
                  </a:lnTo>
                  <a:lnTo>
                    <a:pt x="27" y="128"/>
                  </a:lnTo>
                  <a:lnTo>
                    <a:pt x="29" y="140"/>
                  </a:lnTo>
                  <a:lnTo>
                    <a:pt x="30" y="148"/>
                  </a:lnTo>
                  <a:lnTo>
                    <a:pt x="31" y="150"/>
                  </a:lnTo>
                  <a:lnTo>
                    <a:pt x="26" y="178"/>
                  </a:lnTo>
                  <a:lnTo>
                    <a:pt x="16" y="239"/>
                  </a:lnTo>
                  <a:lnTo>
                    <a:pt x="5" y="300"/>
                  </a:lnTo>
                  <a:lnTo>
                    <a:pt x="0" y="328"/>
                  </a:lnTo>
                  <a:lnTo>
                    <a:pt x="27" y="328"/>
                  </a:lnTo>
                  <a:lnTo>
                    <a:pt x="60" y="190"/>
                  </a:lnTo>
                  <a:lnTo>
                    <a:pt x="83" y="179"/>
                  </a:lnTo>
                  <a:lnTo>
                    <a:pt x="80" y="173"/>
                  </a:lnTo>
                  <a:lnTo>
                    <a:pt x="72" y="157"/>
                  </a:lnTo>
                  <a:lnTo>
                    <a:pt x="65" y="136"/>
                  </a:lnTo>
                  <a:lnTo>
                    <a:pt x="63" y="117"/>
                  </a:lnTo>
                  <a:lnTo>
                    <a:pt x="65" y="111"/>
                  </a:lnTo>
                  <a:lnTo>
                    <a:pt x="73" y="105"/>
                  </a:lnTo>
                  <a:lnTo>
                    <a:pt x="86" y="98"/>
                  </a:lnTo>
                  <a:lnTo>
                    <a:pt x="103" y="89"/>
                  </a:lnTo>
                  <a:lnTo>
                    <a:pt x="123" y="81"/>
                  </a:lnTo>
                  <a:lnTo>
                    <a:pt x="147" y="72"/>
                  </a:lnTo>
                  <a:lnTo>
                    <a:pt x="176" y="63"/>
                  </a:lnTo>
                  <a:lnTo>
                    <a:pt x="207" y="53"/>
                  </a:lnTo>
                  <a:lnTo>
                    <a:pt x="241" y="45"/>
                  </a:lnTo>
                  <a:lnTo>
                    <a:pt x="279" y="36"/>
                  </a:lnTo>
                  <a:lnTo>
                    <a:pt x="320" y="29"/>
                  </a:lnTo>
                  <a:lnTo>
                    <a:pt x="361" y="21"/>
                  </a:lnTo>
                  <a:lnTo>
                    <a:pt x="406" y="16"/>
                  </a:lnTo>
                  <a:lnTo>
                    <a:pt x="451" y="12"/>
                  </a:lnTo>
                  <a:lnTo>
                    <a:pt x="500" y="10"/>
                  </a:lnTo>
                  <a:lnTo>
                    <a:pt x="548" y="10"/>
                  </a:lnTo>
                  <a:lnTo>
                    <a:pt x="594" y="10"/>
                  </a:lnTo>
                  <a:lnTo>
                    <a:pt x="633" y="11"/>
                  </a:lnTo>
                  <a:lnTo>
                    <a:pt x="665" y="12"/>
                  </a:lnTo>
                  <a:lnTo>
                    <a:pt x="694" y="14"/>
                  </a:lnTo>
                  <a:lnTo>
                    <a:pt x="716" y="16"/>
                  </a:lnTo>
                  <a:lnTo>
                    <a:pt x="734" y="19"/>
                  </a:lnTo>
                  <a:lnTo>
                    <a:pt x="749" y="20"/>
                  </a:lnTo>
                  <a:lnTo>
                    <a:pt x="761" y="23"/>
                  </a:lnTo>
                  <a:lnTo>
                    <a:pt x="770" y="27"/>
                  </a:lnTo>
                  <a:lnTo>
                    <a:pt x="778" y="29"/>
                  </a:lnTo>
                  <a:lnTo>
                    <a:pt x="783" y="32"/>
                  </a:lnTo>
                  <a:lnTo>
                    <a:pt x="789" y="34"/>
                  </a:lnTo>
                  <a:lnTo>
                    <a:pt x="794" y="37"/>
                  </a:lnTo>
                  <a:lnTo>
                    <a:pt x="800" y="40"/>
                  </a:lnTo>
                  <a:lnTo>
                    <a:pt x="808" y="42"/>
                  </a:lnTo>
                  <a:lnTo>
                    <a:pt x="817" y="45"/>
                  </a:lnTo>
                  <a:lnTo>
                    <a:pt x="817" y="21"/>
                  </a:lnTo>
                  <a:lnTo>
                    <a:pt x="800" y="16"/>
                  </a:lnTo>
                  <a:lnTo>
                    <a:pt x="778" y="12"/>
                  </a:lnTo>
                  <a:lnTo>
                    <a:pt x="753" y="10"/>
                  </a:lnTo>
                  <a:lnTo>
                    <a:pt x="728" y="7"/>
                  </a:lnTo>
                  <a:lnTo>
                    <a:pt x="703" y="6"/>
                  </a:lnTo>
                  <a:lnTo>
                    <a:pt x="681" y="4"/>
                  </a:lnTo>
                  <a:lnTo>
                    <a:pt x="664" y="4"/>
                  </a:lnTo>
                  <a:lnTo>
                    <a:pt x="654" y="4"/>
                  </a:lnTo>
                  <a:close/>
                </a:path>
              </a:pathLst>
            </a:custGeom>
            <a:solidFill>
              <a:srgbClr val="5442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3" name="Freeform 77"/>
            <p:cNvSpPr>
              <a:spLocks/>
            </p:cNvSpPr>
            <p:nvPr/>
          </p:nvSpPr>
          <p:spPr bwMode="auto">
            <a:xfrm>
              <a:off x="2135" y="2825"/>
              <a:ext cx="745" cy="1063"/>
            </a:xfrm>
            <a:custGeom>
              <a:avLst/>
              <a:gdLst>
                <a:gd name="T0" fmla="*/ 741 w 741"/>
                <a:gd name="T1" fmla="*/ 560 h 1063"/>
                <a:gd name="T2" fmla="*/ 626 w 741"/>
                <a:gd name="T3" fmla="*/ 523 h 1063"/>
                <a:gd name="T4" fmla="*/ 616 w 741"/>
                <a:gd name="T5" fmla="*/ 524 h 1063"/>
                <a:gd name="T6" fmla="*/ 594 w 741"/>
                <a:gd name="T7" fmla="*/ 526 h 1063"/>
                <a:gd name="T8" fmla="*/ 581 w 741"/>
                <a:gd name="T9" fmla="*/ 488 h 1063"/>
                <a:gd name="T10" fmla="*/ 617 w 741"/>
                <a:gd name="T11" fmla="*/ 424 h 1063"/>
                <a:gd name="T12" fmla="*/ 658 w 741"/>
                <a:gd name="T13" fmla="*/ 344 h 1063"/>
                <a:gd name="T14" fmla="*/ 691 w 741"/>
                <a:gd name="T15" fmla="*/ 262 h 1063"/>
                <a:gd name="T16" fmla="*/ 703 w 741"/>
                <a:gd name="T17" fmla="*/ 192 h 1063"/>
                <a:gd name="T18" fmla="*/ 699 w 741"/>
                <a:gd name="T19" fmla="*/ 155 h 1063"/>
                <a:gd name="T20" fmla="*/ 690 w 741"/>
                <a:gd name="T21" fmla="*/ 125 h 1063"/>
                <a:gd name="T22" fmla="*/ 677 w 741"/>
                <a:gd name="T23" fmla="*/ 99 h 1063"/>
                <a:gd name="T24" fmla="*/ 659 w 741"/>
                <a:gd name="T25" fmla="*/ 78 h 1063"/>
                <a:gd name="T26" fmla="*/ 638 w 741"/>
                <a:gd name="T27" fmla="*/ 64 h 1063"/>
                <a:gd name="T28" fmla="*/ 617 w 741"/>
                <a:gd name="T29" fmla="*/ 56 h 1063"/>
                <a:gd name="T30" fmla="*/ 600 w 741"/>
                <a:gd name="T31" fmla="*/ 54 h 1063"/>
                <a:gd name="T32" fmla="*/ 587 w 741"/>
                <a:gd name="T33" fmla="*/ 52 h 1063"/>
                <a:gd name="T34" fmla="*/ 581 w 741"/>
                <a:gd name="T35" fmla="*/ 42 h 1063"/>
                <a:gd name="T36" fmla="*/ 570 w 741"/>
                <a:gd name="T37" fmla="*/ 30 h 1063"/>
                <a:gd name="T38" fmla="*/ 567 w 741"/>
                <a:gd name="T39" fmla="*/ 28 h 1063"/>
                <a:gd name="T40" fmla="*/ 558 w 741"/>
                <a:gd name="T41" fmla="*/ 20 h 1063"/>
                <a:gd name="T42" fmla="*/ 541 w 741"/>
                <a:gd name="T43" fmla="*/ 11 h 1063"/>
                <a:gd name="T44" fmla="*/ 517 w 741"/>
                <a:gd name="T45" fmla="*/ 4 h 1063"/>
                <a:gd name="T46" fmla="*/ 481 w 741"/>
                <a:gd name="T47" fmla="*/ 0 h 1063"/>
                <a:gd name="T48" fmla="*/ 436 w 741"/>
                <a:gd name="T49" fmla="*/ 4 h 1063"/>
                <a:gd name="T50" fmla="*/ 378 w 741"/>
                <a:gd name="T51" fmla="*/ 18 h 1063"/>
                <a:gd name="T52" fmla="*/ 309 w 741"/>
                <a:gd name="T53" fmla="*/ 45 h 1063"/>
                <a:gd name="T54" fmla="*/ 237 w 741"/>
                <a:gd name="T55" fmla="*/ 110 h 1063"/>
                <a:gd name="T56" fmla="*/ 209 w 741"/>
                <a:gd name="T57" fmla="*/ 163 h 1063"/>
                <a:gd name="T58" fmla="*/ 203 w 741"/>
                <a:gd name="T59" fmla="*/ 201 h 1063"/>
                <a:gd name="T60" fmla="*/ 206 w 741"/>
                <a:gd name="T61" fmla="*/ 215 h 1063"/>
                <a:gd name="T62" fmla="*/ 213 w 741"/>
                <a:gd name="T63" fmla="*/ 215 h 1063"/>
                <a:gd name="T64" fmla="*/ 223 w 741"/>
                <a:gd name="T65" fmla="*/ 213 h 1063"/>
                <a:gd name="T66" fmla="*/ 243 w 741"/>
                <a:gd name="T67" fmla="*/ 251 h 1063"/>
                <a:gd name="T68" fmla="*/ 252 w 741"/>
                <a:gd name="T69" fmla="*/ 269 h 1063"/>
                <a:gd name="T70" fmla="*/ 236 w 741"/>
                <a:gd name="T71" fmla="*/ 330 h 1063"/>
                <a:gd name="T72" fmla="*/ 220 w 741"/>
                <a:gd name="T73" fmla="*/ 393 h 1063"/>
                <a:gd name="T74" fmla="*/ 240 w 741"/>
                <a:gd name="T75" fmla="*/ 406 h 1063"/>
                <a:gd name="T76" fmla="*/ 258 w 741"/>
                <a:gd name="T77" fmla="*/ 424 h 1063"/>
                <a:gd name="T78" fmla="*/ 273 w 741"/>
                <a:gd name="T79" fmla="*/ 483 h 1063"/>
                <a:gd name="T80" fmla="*/ 287 w 741"/>
                <a:gd name="T81" fmla="*/ 540 h 1063"/>
                <a:gd name="T82" fmla="*/ 363 w 741"/>
                <a:gd name="T83" fmla="*/ 540 h 1063"/>
                <a:gd name="T84" fmla="*/ 355 w 741"/>
                <a:gd name="T85" fmla="*/ 551 h 1063"/>
                <a:gd name="T86" fmla="*/ 339 w 741"/>
                <a:gd name="T87" fmla="*/ 569 h 1063"/>
                <a:gd name="T88" fmla="*/ 316 w 741"/>
                <a:gd name="T89" fmla="*/ 587 h 1063"/>
                <a:gd name="T90" fmla="*/ 253 w 741"/>
                <a:gd name="T91" fmla="*/ 608 h 1063"/>
                <a:gd name="T92" fmla="*/ 175 w 741"/>
                <a:gd name="T93" fmla="*/ 634 h 1063"/>
                <a:gd name="T94" fmla="*/ 116 w 741"/>
                <a:gd name="T95" fmla="*/ 659 h 1063"/>
                <a:gd name="T96" fmla="*/ 74 w 741"/>
                <a:gd name="T97" fmla="*/ 682 h 1063"/>
                <a:gd name="T98" fmla="*/ 47 w 741"/>
                <a:gd name="T99" fmla="*/ 703 h 1063"/>
                <a:gd name="T100" fmla="*/ 31 w 741"/>
                <a:gd name="T101" fmla="*/ 723 h 1063"/>
                <a:gd name="T102" fmla="*/ 22 w 741"/>
                <a:gd name="T103" fmla="*/ 736 h 1063"/>
                <a:gd name="T104" fmla="*/ 17 w 741"/>
                <a:gd name="T105" fmla="*/ 745 h 1063"/>
                <a:gd name="T106" fmla="*/ 18 w 741"/>
                <a:gd name="T107" fmla="*/ 814 h 1063"/>
                <a:gd name="T108" fmla="*/ 6 w 741"/>
                <a:gd name="T109" fmla="*/ 995 h 1063"/>
                <a:gd name="T110" fmla="*/ 741 w 741"/>
                <a:gd name="T111" fmla="*/ 1059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1" h="1063">
                  <a:moveTo>
                    <a:pt x="741" y="1059"/>
                  </a:moveTo>
                  <a:lnTo>
                    <a:pt x="741" y="560"/>
                  </a:lnTo>
                  <a:lnTo>
                    <a:pt x="673" y="558"/>
                  </a:lnTo>
                  <a:lnTo>
                    <a:pt x="626" y="523"/>
                  </a:lnTo>
                  <a:lnTo>
                    <a:pt x="624" y="523"/>
                  </a:lnTo>
                  <a:lnTo>
                    <a:pt x="616" y="524"/>
                  </a:lnTo>
                  <a:lnTo>
                    <a:pt x="605" y="524"/>
                  </a:lnTo>
                  <a:lnTo>
                    <a:pt x="594" y="526"/>
                  </a:lnTo>
                  <a:lnTo>
                    <a:pt x="582" y="487"/>
                  </a:lnTo>
                  <a:lnTo>
                    <a:pt x="581" y="488"/>
                  </a:lnTo>
                  <a:lnTo>
                    <a:pt x="597" y="459"/>
                  </a:lnTo>
                  <a:lnTo>
                    <a:pt x="617" y="424"/>
                  </a:lnTo>
                  <a:lnTo>
                    <a:pt x="638" y="386"/>
                  </a:lnTo>
                  <a:lnTo>
                    <a:pt x="658" y="344"/>
                  </a:lnTo>
                  <a:lnTo>
                    <a:pt x="676" y="303"/>
                  </a:lnTo>
                  <a:lnTo>
                    <a:pt x="691" y="262"/>
                  </a:lnTo>
                  <a:lnTo>
                    <a:pt x="701" y="225"/>
                  </a:lnTo>
                  <a:lnTo>
                    <a:pt x="703" y="192"/>
                  </a:lnTo>
                  <a:lnTo>
                    <a:pt x="702" y="174"/>
                  </a:lnTo>
                  <a:lnTo>
                    <a:pt x="699" y="155"/>
                  </a:lnTo>
                  <a:lnTo>
                    <a:pt x="695" y="140"/>
                  </a:lnTo>
                  <a:lnTo>
                    <a:pt x="690" y="125"/>
                  </a:lnTo>
                  <a:lnTo>
                    <a:pt x="684" y="111"/>
                  </a:lnTo>
                  <a:lnTo>
                    <a:pt x="677" y="99"/>
                  </a:lnTo>
                  <a:lnTo>
                    <a:pt x="668" y="88"/>
                  </a:lnTo>
                  <a:lnTo>
                    <a:pt x="659" y="78"/>
                  </a:lnTo>
                  <a:lnTo>
                    <a:pt x="648" y="71"/>
                  </a:lnTo>
                  <a:lnTo>
                    <a:pt x="638" y="64"/>
                  </a:lnTo>
                  <a:lnTo>
                    <a:pt x="627" y="60"/>
                  </a:lnTo>
                  <a:lnTo>
                    <a:pt x="617" y="56"/>
                  </a:lnTo>
                  <a:lnTo>
                    <a:pt x="608" y="55"/>
                  </a:lnTo>
                  <a:lnTo>
                    <a:pt x="600" y="54"/>
                  </a:lnTo>
                  <a:lnTo>
                    <a:pt x="592" y="52"/>
                  </a:lnTo>
                  <a:lnTo>
                    <a:pt x="587" y="52"/>
                  </a:lnTo>
                  <a:lnTo>
                    <a:pt x="584" y="47"/>
                  </a:lnTo>
                  <a:lnTo>
                    <a:pt x="581" y="42"/>
                  </a:lnTo>
                  <a:lnTo>
                    <a:pt x="577" y="37"/>
                  </a:lnTo>
                  <a:lnTo>
                    <a:pt x="570" y="30"/>
                  </a:lnTo>
                  <a:lnTo>
                    <a:pt x="569" y="29"/>
                  </a:lnTo>
                  <a:lnTo>
                    <a:pt x="567" y="28"/>
                  </a:lnTo>
                  <a:lnTo>
                    <a:pt x="564" y="24"/>
                  </a:lnTo>
                  <a:lnTo>
                    <a:pt x="558" y="20"/>
                  </a:lnTo>
                  <a:lnTo>
                    <a:pt x="551" y="16"/>
                  </a:lnTo>
                  <a:lnTo>
                    <a:pt x="541" y="11"/>
                  </a:lnTo>
                  <a:lnTo>
                    <a:pt x="530" y="7"/>
                  </a:lnTo>
                  <a:lnTo>
                    <a:pt x="517" y="4"/>
                  </a:lnTo>
                  <a:lnTo>
                    <a:pt x="500" y="2"/>
                  </a:lnTo>
                  <a:lnTo>
                    <a:pt x="481" y="0"/>
                  </a:lnTo>
                  <a:lnTo>
                    <a:pt x="460" y="2"/>
                  </a:lnTo>
                  <a:lnTo>
                    <a:pt x="436" y="4"/>
                  </a:lnTo>
                  <a:lnTo>
                    <a:pt x="408" y="9"/>
                  </a:lnTo>
                  <a:lnTo>
                    <a:pt x="378" y="18"/>
                  </a:lnTo>
                  <a:lnTo>
                    <a:pt x="346" y="30"/>
                  </a:lnTo>
                  <a:lnTo>
                    <a:pt x="309" y="45"/>
                  </a:lnTo>
                  <a:lnTo>
                    <a:pt x="267" y="77"/>
                  </a:lnTo>
                  <a:lnTo>
                    <a:pt x="237" y="110"/>
                  </a:lnTo>
                  <a:lnTo>
                    <a:pt x="219" y="138"/>
                  </a:lnTo>
                  <a:lnTo>
                    <a:pt x="209" y="163"/>
                  </a:lnTo>
                  <a:lnTo>
                    <a:pt x="205" y="185"/>
                  </a:lnTo>
                  <a:lnTo>
                    <a:pt x="203" y="201"/>
                  </a:lnTo>
                  <a:lnTo>
                    <a:pt x="205" y="211"/>
                  </a:lnTo>
                  <a:lnTo>
                    <a:pt x="206" y="215"/>
                  </a:lnTo>
                  <a:lnTo>
                    <a:pt x="207" y="215"/>
                  </a:lnTo>
                  <a:lnTo>
                    <a:pt x="213" y="215"/>
                  </a:lnTo>
                  <a:lnTo>
                    <a:pt x="218" y="215"/>
                  </a:lnTo>
                  <a:lnTo>
                    <a:pt x="223" y="213"/>
                  </a:lnTo>
                  <a:lnTo>
                    <a:pt x="233" y="232"/>
                  </a:lnTo>
                  <a:lnTo>
                    <a:pt x="243" y="251"/>
                  </a:lnTo>
                  <a:lnTo>
                    <a:pt x="249" y="264"/>
                  </a:lnTo>
                  <a:lnTo>
                    <a:pt x="252" y="269"/>
                  </a:lnTo>
                  <a:lnTo>
                    <a:pt x="247" y="288"/>
                  </a:lnTo>
                  <a:lnTo>
                    <a:pt x="236" y="330"/>
                  </a:lnTo>
                  <a:lnTo>
                    <a:pt x="226" y="372"/>
                  </a:lnTo>
                  <a:lnTo>
                    <a:pt x="220" y="393"/>
                  </a:lnTo>
                  <a:lnTo>
                    <a:pt x="227" y="397"/>
                  </a:lnTo>
                  <a:lnTo>
                    <a:pt x="240" y="406"/>
                  </a:lnTo>
                  <a:lnTo>
                    <a:pt x="252" y="416"/>
                  </a:lnTo>
                  <a:lnTo>
                    <a:pt x="258" y="424"/>
                  </a:lnTo>
                  <a:lnTo>
                    <a:pt x="262" y="444"/>
                  </a:lnTo>
                  <a:lnTo>
                    <a:pt x="273" y="483"/>
                  </a:lnTo>
                  <a:lnTo>
                    <a:pt x="282" y="522"/>
                  </a:lnTo>
                  <a:lnTo>
                    <a:pt x="287" y="540"/>
                  </a:lnTo>
                  <a:lnTo>
                    <a:pt x="364" y="539"/>
                  </a:lnTo>
                  <a:lnTo>
                    <a:pt x="363" y="540"/>
                  </a:lnTo>
                  <a:lnTo>
                    <a:pt x="360" y="544"/>
                  </a:lnTo>
                  <a:lnTo>
                    <a:pt x="355" y="551"/>
                  </a:lnTo>
                  <a:lnTo>
                    <a:pt x="348" y="560"/>
                  </a:lnTo>
                  <a:lnTo>
                    <a:pt x="339" y="569"/>
                  </a:lnTo>
                  <a:lnTo>
                    <a:pt x="329" y="578"/>
                  </a:lnTo>
                  <a:lnTo>
                    <a:pt x="316" y="587"/>
                  </a:lnTo>
                  <a:lnTo>
                    <a:pt x="301" y="596"/>
                  </a:lnTo>
                  <a:lnTo>
                    <a:pt x="253" y="608"/>
                  </a:lnTo>
                  <a:lnTo>
                    <a:pt x="211" y="621"/>
                  </a:lnTo>
                  <a:lnTo>
                    <a:pt x="175" y="634"/>
                  </a:lnTo>
                  <a:lnTo>
                    <a:pt x="143" y="646"/>
                  </a:lnTo>
                  <a:lnTo>
                    <a:pt x="116" y="659"/>
                  </a:lnTo>
                  <a:lnTo>
                    <a:pt x="94" y="670"/>
                  </a:lnTo>
                  <a:lnTo>
                    <a:pt x="74" y="682"/>
                  </a:lnTo>
                  <a:lnTo>
                    <a:pt x="60" y="693"/>
                  </a:lnTo>
                  <a:lnTo>
                    <a:pt x="47" y="703"/>
                  </a:lnTo>
                  <a:lnTo>
                    <a:pt x="38" y="714"/>
                  </a:lnTo>
                  <a:lnTo>
                    <a:pt x="31" y="723"/>
                  </a:lnTo>
                  <a:lnTo>
                    <a:pt x="26" y="729"/>
                  </a:lnTo>
                  <a:lnTo>
                    <a:pt x="22" y="736"/>
                  </a:lnTo>
                  <a:lnTo>
                    <a:pt x="20" y="741"/>
                  </a:lnTo>
                  <a:lnTo>
                    <a:pt x="17" y="745"/>
                  </a:lnTo>
                  <a:lnTo>
                    <a:pt x="16" y="747"/>
                  </a:lnTo>
                  <a:lnTo>
                    <a:pt x="18" y="814"/>
                  </a:lnTo>
                  <a:lnTo>
                    <a:pt x="14" y="904"/>
                  </a:lnTo>
                  <a:lnTo>
                    <a:pt x="6" y="995"/>
                  </a:lnTo>
                  <a:lnTo>
                    <a:pt x="0" y="1063"/>
                  </a:lnTo>
                  <a:lnTo>
                    <a:pt x="741" y="10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4" name="Freeform 78"/>
            <p:cNvSpPr>
              <a:spLocks/>
            </p:cNvSpPr>
            <p:nvPr/>
          </p:nvSpPr>
          <p:spPr bwMode="auto">
            <a:xfrm>
              <a:off x="2369" y="3018"/>
              <a:ext cx="343" cy="358"/>
            </a:xfrm>
            <a:custGeom>
              <a:avLst/>
              <a:gdLst>
                <a:gd name="T0" fmla="*/ 134 w 341"/>
                <a:gd name="T1" fmla="*/ 277 h 358"/>
                <a:gd name="T2" fmla="*/ 151 w 341"/>
                <a:gd name="T3" fmla="*/ 358 h 358"/>
                <a:gd name="T4" fmla="*/ 192 w 341"/>
                <a:gd name="T5" fmla="*/ 346 h 358"/>
                <a:gd name="T6" fmla="*/ 237 w 341"/>
                <a:gd name="T7" fmla="*/ 337 h 358"/>
                <a:gd name="T8" fmla="*/ 278 w 341"/>
                <a:gd name="T9" fmla="*/ 331 h 358"/>
                <a:gd name="T10" fmla="*/ 319 w 341"/>
                <a:gd name="T11" fmla="*/ 329 h 358"/>
                <a:gd name="T12" fmla="*/ 331 w 341"/>
                <a:gd name="T13" fmla="*/ 329 h 358"/>
                <a:gd name="T14" fmla="*/ 341 w 341"/>
                <a:gd name="T15" fmla="*/ 328 h 358"/>
                <a:gd name="T16" fmla="*/ 331 w 341"/>
                <a:gd name="T17" fmla="*/ 312 h 358"/>
                <a:gd name="T18" fmla="*/ 321 w 341"/>
                <a:gd name="T19" fmla="*/ 325 h 358"/>
                <a:gd name="T20" fmla="*/ 273 w 341"/>
                <a:gd name="T21" fmla="*/ 288 h 358"/>
                <a:gd name="T22" fmla="*/ 203 w 341"/>
                <a:gd name="T23" fmla="*/ 222 h 358"/>
                <a:gd name="T24" fmla="*/ 154 w 341"/>
                <a:gd name="T25" fmla="*/ 180 h 358"/>
                <a:gd name="T26" fmla="*/ 151 w 341"/>
                <a:gd name="T27" fmla="*/ 181 h 358"/>
                <a:gd name="T28" fmla="*/ 147 w 341"/>
                <a:gd name="T29" fmla="*/ 183 h 358"/>
                <a:gd name="T30" fmla="*/ 124 w 341"/>
                <a:gd name="T31" fmla="*/ 175 h 358"/>
                <a:gd name="T32" fmla="*/ 119 w 341"/>
                <a:gd name="T33" fmla="*/ 162 h 358"/>
                <a:gd name="T34" fmla="*/ 135 w 341"/>
                <a:gd name="T35" fmla="*/ 165 h 358"/>
                <a:gd name="T36" fmla="*/ 141 w 341"/>
                <a:gd name="T37" fmla="*/ 167 h 358"/>
                <a:gd name="T38" fmla="*/ 156 w 341"/>
                <a:gd name="T39" fmla="*/ 148 h 358"/>
                <a:gd name="T40" fmla="*/ 158 w 341"/>
                <a:gd name="T41" fmla="*/ 93 h 358"/>
                <a:gd name="T42" fmla="*/ 154 w 341"/>
                <a:gd name="T43" fmla="*/ 78 h 358"/>
                <a:gd name="T44" fmla="*/ 148 w 341"/>
                <a:gd name="T45" fmla="*/ 78 h 358"/>
                <a:gd name="T46" fmla="*/ 113 w 341"/>
                <a:gd name="T47" fmla="*/ 137 h 358"/>
                <a:gd name="T48" fmla="*/ 109 w 341"/>
                <a:gd name="T49" fmla="*/ 37 h 358"/>
                <a:gd name="T50" fmla="*/ 93 w 341"/>
                <a:gd name="T51" fmla="*/ 52 h 358"/>
                <a:gd name="T52" fmla="*/ 83 w 341"/>
                <a:gd name="T53" fmla="*/ 61 h 358"/>
                <a:gd name="T54" fmla="*/ 81 w 341"/>
                <a:gd name="T55" fmla="*/ 38 h 358"/>
                <a:gd name="T56" fmla="*/ 75 w 341"/>
                <a:gd name="T57" fmla="*/ 0 h 358"/>
                <a:gd name="T58" fmla="*/ 28 w 341"/>
                <a:gd name="T59" fmla="*/ 95 h 358"/>
                <a:gd name="T60" fmla="*/ 7 w 341"/>
                <a:gd name="T61" fmla="*/ 174 h 358"/>
                <a:gd name="T62" fmla="*/ 8 w 341"/>
                <a:gd name="T63" fmla="*/ 204 h 358"/>
                <a:gd name="T64" fmla="*/ 30 w 341"/>
                <a:gd name="T65" fmla="*/ 219 h 358"/>
                <a:gd name="T66" fmla="*/ 38 w 341"/>
                <a:gd name="T67" fmla="*/ 238 h 358"/>
                <a:gd name="T68" fmla="*/ 57 w 341"/>
                <a:gd name="T69" fmla="*/ 309 h 358"/>
                <a:gd name="T70" fmla="*/ 68 w 341"/>
                <a:gd name="T71" fmla="*/ 330 h 358"/>
                <a:gd name="T72" fmla="*/ 83 w 341"/>
                <a:gd name="T73" fmla="*/ 330 h 358"/>
                <a:gd name="T74" fmla="*/ 101 w 341"/>
                <a:gd name="T75" fmla="*/ 330 h 358"/>
                <a:gd name="T76" fmla="*/ 123 w 341"/>
                <a:gd name="T77" fmla="*/ 32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1" h="358">
                  <a:moveTo>
                    <a:pt x="135" y="328"/>
                  </a:moveTo>
                  <a:lnTo>
                    <a:pt x="134" y="277"/>
                  </a:lnTo>
                  <a:lnTo>
                    <a:pt x="149" y="277"/>
                  </a:lnTo>
                  <a:lnTo>
                    <a:pt x="151" y="358"/>
                  </a:lnTo>
                  <a:lnTo>
                    <a:pt x="171" y="351"/>
                  </a:lnTo>
                  <a:lnTo>
                    <a:pt x="192" y="346"/>
                  </a:lnTo>
                  <a:lnTo>
                    <a:pt x="214" y="341"/>
                  </a:lnTo>
                  <a:lnTo>
                    <a:pt x="237" y="337"/>
                  </a:lnTo>
                  <a:lnTo>
                    <a:pt x="258" y="334"/>
                  </a:lnTo>
                  <a:lnTo>
                    <a:pt x="278" y="331"/>
                  </a:lnTo>
                  <a:lnTo>
                    <a:pt x="299" y="330"/>
                  </a:lnTo>
                  <a:lnTo>
                    <a:pt x="319" y="329"/>
                  </a:lnTo>
                  <a:lnTo>
                    <a:pt x="324" y="329"/>
                  </a:lnTo>
                  <a:lnTo>
                    <a:pt x="331" y="329"/>
                  </a:lnTo>
                  <a:lnTo>
                    <a:pt x="336" y="329"/>
                  </a:lnTo>
                  <a:lnTo>
                    <a:pt x="341" y="328"/>
                  </a:lnTo>
                  <a:lnTo>
                    <a:pt x="334" y="304"/>
                  </a:lnTo>
                  <a:lnTo>
                    <a:pt x="331" y="312"/>
                  </a:lnTo>
                  <a:lnTo>
                    <a:pt x="325" y="320"/>
                  </a:lnTo>
                  <a:lnTo>
                    <a:pt x="321" y="325"/>
                  </a:lnTo>
                  <a:lnTo>
                    <a:pt x="320" y="328"/>
                  </a:lnTo>
                  <a:lnTo>
                    <a:pt x="273" y="288"/>
                  </a:lnTo>
                  <a:lnTo>
                    <a:pt x="229" y="300"/>
                  </a:lnTo>
                  <a:lnTo>
                    <a:pt x="203" y="222"/>
                  </a:lnTo>
                  <a:lnTo>
                    <a:pt x="173" y="239"/>
                  </a:lnTo>
                  <a:lnTo>
                    <a:pt x="154" y="180"/>
                  </a:lnTo>
                  <a:lnTo>
                    <a:pt x="152" y="181"/>
                  </a:lnTo>
                  <a:lnTo>
                    <a:pt x="151" y="181"/>
                  </a:lnTo>
                  <a:lnTo>
                    <a:pt x="148" y="183"/>
                  </a:lnTo>
                  <a:lnTo>
                    <a:pt x="147" y="183"/>
                  </a:lnTo>
                  <a:lnTo>
                    <a:pt x="134" y="180"/>
                  </a:lnTo>
                  <a:lnTo>
                    <a:pt x="124" y="175"/>
                  </a:lnTo>
                  <a:lnTo>
                    <a:pt x="121" y="168"/>
                  </a:lnTo>
                  <a:lnTo>
                    <a:pt x="119" y="162"/>
                  </a:lnTo>
                  <a:lnTo>
                    <a:pt x="135" y="162"/>
                  </a:lnTo>
                  <a:lnTo>
                    <a:pt x="135" y="165"/>
                  </a:lnTo>
                  <a:lnTo>
                    <a:pt x="136" y="166"/>
                  </a:lnTo>
                  <a:lnTo>
                    <a:pt x="141" y="167"/>
                  </a:lnTo>
                  <a:lnTo>
                    <a:pt x="149" y="163"/>
                  </a:lnTo>
                  <a:lnTo>
                    <a:pt x="156" y="148"/>
                  </a:lnTo>
                  <a:lnTo>
                    <a:pt x="160" y="120"/>
                  </a:lnTo>
                  <a:lnTo>
                    <a:pt x="158" y="93"/>
                  </a:lnTo>
                  <a:lnTo>
                    <a:pt x="157" y="80"/>
                  </a:lnTo>
                  <a:lnTo>
                    <a:pt x="154" y="78"/>
                  </a:lnTo>
                  <a:lnTo>
                    <a:pt x="152" y="78"/>
                  </a:lnTo>
                  <a:lnTo>
                    <a:pt x="148" y="78"/>
                  </a:lnTo>
                  <a:lnTo>
                    <a:pt x="145" y="80"/>
                  </a:lnTo>
                  <a:lnTo>
                    <a:pt x="113" y="137"/>
                  </a:lnTo>
                  <a:lnTo>
                    <a:pt x="98" y="133"/>
                  </a:lnTo>
                  <a:lnTo>
                    <a:pt x="109" y="37"/>
                  </a:lnTo>
                  <a:lnTo>
                    <a:pt x="102" y="43"/>
                  </a:lnTo>
                  <a:lnTo>
                    <a:pt x="93" y="52"/>
                  </a:lnTo>
                  <a:lnTo>
                    <a:pt x="85" y="59"/>
                  </a:lnTo>
                  <a:lnTo>
                    <a:pt x="83" y="61"/>
                  </a:lnTo>
                  <a:lnTo>
                    <a:pt x="83" y="55"/>
                  </a:lnTo>
                  <a:lnTo>
                    <a:pt x="81" y="38"/>
                  </a:lnTo>
                  <a:lnTo>
                    <a:pt x="79" y="17"/>
                  </a:lnTo>
                  <a:lnTo>
                    <a:pt x="75" y="0"/>
                  </a:lnTo>
                  <a:lnTo>
                    <a:pt x="32" y="78"/>
                  </a:lnTo>
                  <a:lnTo>
                    <a:pt x="28" y="95"/>
                  </a:lnTo>
                  <a:lnTo>
                    <a:pt x="17" y="132"/>
                  </a:lnTo>
                  <a:lnTo>
                    <a:pt x="7" y="174"/>
                  </a:lnTo>
                  <a:lnTo>
                    <a:pt x="0" y="198"/>
                  </a:lnTo>
                  <a:lnTo>
                    <a:pt x="8" y="204"/>
                  </a:lnTo>
                  <a:lnTo>
                    <a:pt x="20" y="211"/>
                  </a:lnTo>
                  <a:lnTo>
                    <a:pt x="30" y="219"/>
                  </a:lnTo>
                  <a:lnTo>
                    <a:pt x="34" y="222"/>
                  </a:lnTo>
                  <a:lnTo>
                    <a:pt x="38" y="238"/>
                  </a:lnTo>
                  <a:lnTo>
                    <a:pt x="47" y="273"/>
                  </a:lnTo>
                  <a:lnTo>
                    <a:pt x="57" y="309"/>
                  </a:lnTo>
                  <a:lnTo>
                    <a:pt x="64" y="329"/>
                  </a:lnTo>
                  <a:lnTo>
                    <a:pt x="68" y="330"/>
                  </a:lnTo>
                  <a:lnTo>
                    <a:pt x="75" y="330"/>
                  </a:lnTo>
                  <a:lnTo>
                    <a:pt x="83" y="330"/>
                  </a:lnTo>
                  <a:lnTo>
                    <a:pt x="92" y="330"/>
                  </a:lnTo>
                  <a:lnTo>
                    <a:pt x="101" y="330"/>
                  </a:lnTo>
                  <a:lnTo>
                    <a:pt x="113" y="329"/>
                  </a:lnTo>
                  <a:lnTo>
                    <a:pt x="123" y="329"/>
                  </a:lnTo>
                  <a:lnTo>
                    <a:pt x="135" y="328"/>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5" name="Freeform 79"/>
            <p:cNvSpPr>
              <a:spLocks/>
            </p:cNvSpPr>
            <p:nvPr/>
          </p:nvSpPr>
          <p:spPr bwMode="auto">
            <a:xfrm>
              <a:off x="2466" y="3359"/>
              <a:ext cx="323" cy="62"/>
            </a:xfrm>
            <a:custGeom>
              <a:avLst/>
              <a:gdLst>
                <a:gd name="T0" fmla="*/ 321 w 321"/>
                <a:gd name="T1" fmla="*/ 23 h 62"/>
                <a:gd name="T2" fmla="*/ 288 w 321"/>
                <a:gd name="T3" fmla="*/ 0 h 62"/>
                <a:gd name="T4" fmla="*/ 284 w 321"/>
                <a:gd name="T5" fmla="*/ 0 h 62"/>
                <a:gd name="T6" fmla="*/ 278 w 321"/>
                <a:gd name="T7" fmla="*/ 0 h 62"/>
                <a:gd name="T8" fmla="*/ 271 w 321"/>
                <a:gd name="T9" fmla="*/ 1 h 62"/>
                <a:gd name="T10" fmla="*/ 262 w 321"/>
                <a:gd name="T11" fmla="*/ 1 h 62"/>
                <a:gd name="T12" fmla="*/ 253 w 321"/>
                <a:gd name="T13" fmla="*/ 2 h 62"/>
                <a:gd name="T14" fmla="*/ 244 w 321"/>
                <a:gd name="T15" fmla="*/ 3 h 62"/>
                <a:gd name="T16" fmla="*/ 233 w 321"/>
                <a:gd name="T17" fmla="*/ 3 h 62"/>
                <a:gd name="T18" fmla="*/ 223 w 321"/>
                <a:gd name="T19" fmla="*/ 3 h 62"/>
                <a:gd name="T20" fmla="*/ 210 w 321"/>
                <a:gd name="T21" fmla="*/ 5 h 62"/>
                <a:gd name="T22" fmla="*/ 195 w 321"/>
                <a:gd name="T23" fmla="*/ 5 h 62"/>
                <a:gd name="T24" fmla="*/ 181 w 321"/>
                <a:gd name="T25" fmla="*/ 6 h 62"/>
                <a:gd name="T26" fmla="*/ 167 w 321"/>
                <a:gd name="T27" fmla="*/ 9 h 62"/>
                <a:gd name="T28" fmla="*/ 151 w 321"/>
                <a:gd name="T29" fmla="*/ 10 h 62"/>
                <a:gd name="T30" fmla="*/ 137 w 321"/>
                <a:gd name="T31" fmla="*/ 13 h 62"/>
                <a:gd name="T32" fmla="*/ 122 w 321"/>
                <a:gd name="T33" fmla="*/ 15 h 62"/>
                <a:gd name="T34" fmla="*/ 107 w 321"/>
                <a:gd name="T35" fmla="*/ 18 h 62"/>
                <a:gd name="T36" fmla="*/ 92 w 321"/>
                <a:gd name="T37" fmla="*/ 22 h 62"/>
                <a:gd name="T38" fmla="*/ 78 w 321"/>
                <a:gd name="T39" fmla="*/ 26 h 62"/>
                <a:gd name="T40" fmla="*/ 64 w 321"/>
                <a:gd name="T41" fmla="*/ 31 h 62"/>
                <a:gd name="T42" fmla="*/ 49 w 321"/>
                <a:gd name="T43" fmla="*/ 35 h 62"/>
                <a:gd name="T44" fmla="*/ 36 w 321"/>
                <a:gd name="T45" fmla="*/ 41 h 62"/>
                <a:gd name="T46" fmla="*/ 23 w 321"/>
                <a:gd name="T47" fmla="*/ 48 h 62"/>
                <a:gd name="T48" fmla="*/ 11 w 321"/>
                <a:gd name="T49" fmla="*/ 54 h 62"/>
                <a:gd name="T50" fmla="*/ 0 w 321"/>
                <a:gd name="T51" fmla="*/ 62 h 62"/>
                <a:gd name="T52" fmla="*/ 22 w 321"/>
                <a:gd name="T53" fmla="*/ 58 h 62"/>
                <a:gd name="T54" fmla="*/ 43 w 321"/>
                <a:gd name="T55" fmla="*/ 54 h 62"/>
                <a:gd name="T56" fmla="*/ 65 w 321"/>
                <a:gd name="T57" fmla="*/ 50 h 62"/>
                <a:gd name="T58" fmla="*/ 87 w 321"/>
                <a:gd name="T59" fmla="*/ 48 h 62"/>
                <a:gd name="T60" fmla="*/ 108 w 321"/>
                <a:gd name="T61" fmla="*/ 44 h 62"/>
                <a:gd name="T62" fmla="*/ 130 w 321"/>
                <a:gd name="T63" fmla="*/ 41 h 62"/>
                <a:gd name="T64" fmla="*/ 151 w 321"/>
                <a:gd name="T65" fmla="*/ 39 h 62"/>
                <a:gd name="T66" fmla="*/ 172 w 321"/>
                <a:gd name="T67" fmla="*/ 36 h 62"/>
                <a:gd name="T68" fmla="*/ 193 w 321"/>
                <a:gd name="T69" fmla="*/ 33 h 62"/>
                <a:gd name="T70" fmla="*/ 214 w 321"/>
                <a:gd name="T71" fmla="*/ 32 h 62"/>
                <a:gd name="T72" fmla="*/ 233 w 321"/>
                <a:gd name="T73" fmla="*/ 30 h 62"/>
                <a:gd name="T74" fmla="*/ 252 w 321"/>
                <a:gd name="T75" fmla="*/ 28 h 62"/>
                <a:gd name="T76" fmla="*/ 270 w 321"/>
                <a:gd name="T77" fmla="*/ 27 h 62"/>
                <a:gd name="T78" fmla="*/ 288 w 321"/>
                <a:gd name="T79" fmla="*/ 26 h 62"/>
                <a:gd name="T80" fmla="*/ 305 w 321"/>
                <a:gd name="T81" fmla="*/ 24 h 62"/>
                <a:gd name="T82" fmla="*/ 321 w 321"/>
                <a:gd name="T83"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 h="62">
                  <a:moveTo>
                    <a:pt x="321" y="23"/>
                  </a:moveTo>
                  <a:lnTo>
                    <a:pt x="288" y="0"/>
                  </a:lnTo>
                  <a:lnTo>
                    <a:pt x="284" y="0"/>
                  </a:lnTo>
                  <a:lnTo>
                    <a:pt x="278" y="0"/>
                  </a:lnTo>
                  <a:lnTo>
                    <a:pt x="271" y="1"/>
                  </a:lnTo>
                  <a:lnTo>
                    <a:pt x="262" y="1"/>
                  </a:lnTo>
                  <a:lnTo>
                    <a:pt x="253" y="2"/>
                  </a:lnTo>
                  <a:lnTo>
                    <a:pt x="244" y="3"/>
                  </a:lnTo>
                  <a:lnTo>
                    <a:pt x="233" y="3"/>
                  </a:lnTo>
                  <a:lnTo>
                    <a:pt x="223" y="3"/>
                  </a:lnTo>
                  <a:lnTo>
                    <a:pt x="210" y="5"/>
                  </a:lnTo>
                  <a:lnTo>
                    <a:pt x="195" y="5"/>
                  </a:lnTo>
                  <a:lnTo>
                    <a:pt x="181" y="6"/>
                  </a:lnTo>
                  <a:lnTo>
                    <a:pt x="167" y="9"/>
                  </a:lnTo>
                  <a:lnTo>
                    <a:pt x="151" y="10"/>
                  </a:lnTo>
                  <a:lnTo>
                    <a:pt x="137" y="13"/>
                  </a:lnTo>
                  <a:lnTo>
                    <a:pt x="122" y="15"/>
                  </a:lnTo>
                  <a:lnTo>
                    <a:pt x="107" y="18"/>
                  </a:lnTo>
                  <a:lnTo>
                    <a:pt x="92" y="22"/>
                  </a:lnTo>
                  <a:lnTo>
                    <a:pt x="78" y="26"/>
                  </a:lnTo>
                  <a:lnTo>
                    <a:pt x="64" y="31"/>
                  </a:lnTo>
                  <a:lnTo>
                    <a:pt x="49" y="35"/>
                  </a:lnTo>
                  <a:lnTo>
                    <a:pt x="36" y="41"/>
                  </a:lnTo>
                  <a:lnTo>
                    <a:pt x="23" y="48"/>
                  </a:lnTo>
                  <a:lnTo>
                    <a:pt x="11" y="54"/>
                  </a:lnTo>
                  <a:lnTo>
                    <a:pt x="0" y="62"/>
                  </a:lnTo>
                  <a:lnTo>
                    <a:pt x="22" y="58"/>
                  </a:lnTo>
                  <a:lnTo>
                    <a:pt x="43" y="54"/>
                  </a:lnTo>
                  <a:lnTo>
                    <a:pt x="65" y="50"/>
                  </a:lnTo>
                  <a:lnTo>
                    <a:pt x="87" y="48"/>
                  </a:lnTo>
                  <a:lnTo>
                    <a:pt x="108" y="44"/>
                  </a:lnTo>
                  <a:lnTo>
                    <a:pt x="130" y="41"/>
                  </a:lnTo>
                  <a:lnTo>
                    <a:pt x="151" y="39"/>
                  </a:lnTo>
                  <a:lnTo>
                    <a:pt x="172" y="36"/>
                  </a:lnTo>
                  <a:lnTo>
                    <a:pt x="193" y="33"/>
                  </a:lnTo>
                  <a:lnTo>
                    <a:pt x="214" y="32"/>
                  </a:lnTo>
                  <a:lnTo>
                    <a:pt x="233" y="30"/>
                  </a:lnTo>
                  <a:lnTo>
                    <a:pt x="252" y="28"/>
                  </a:lnTo>
                  <a:lnTo>
                    <a:pt x="270" y="27"/>
                  </a:lnTo>
                  <a:lnTo>
                    <a:pt x="288" y="26"/>
                  </a:lnTo>
                  <a:lnTo>
                    <a:pt x="305" y="24"/>
                  </a:lnTo>
                  <a:lnTo>
                    <a:pt x="321" y="23"/>
                  </a:lnTo>
                  <a:close/>
                </a:path>
              </a:pathLst>
            </a:custGeom>
            <a:solidFill>
              <a:srgbClr val="4F6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6" name="Freeform 80"/>
            <p:cNvSpPr>
              <a:spLocks/>
            </p:cNvSpPr>
            <p:nvPr/>
          </p:nvSpPr>
          <p:spPr bwMode="auto">
            <a:xfrm>
              <a:off x="2149" y="3392"/>
              <a:ext cx="723" cy="489"/>
            </a:xfrm>
            <a:custGeom>
              <a:avLst/>
              <a:gdLst>
                <a:gd name="T0" fmla="*/ 17 w 719"/>
                <a:gd name="T1" fmla="*/ 207 h 489"/>
                <a:gd name="T2" fmla="*/ 17 w 719"/>
                <a:gd name="T3" fmla="*/ 270 h 489"/>
                <a:gd name="T4" fmla="*/ 19 w 719"/>
                <a:gd name="T5" fmla="*/ 296 h 489"/>
                <a:gd name="T6" fmla="*/ 0 w 719"/>
                <a:gd name="T7" fmla="*/ 489 h 489"/>
                <a:gd name="T8" fmla="*/ 265 w 719"/>
                <a:gd name="T9" fmla="*/ 426 h 489"/>
                <a:gd name="T10" fmla="*/ 266 w 719"/>
                <a:gd name="T11" fmla="*/ 420 h 489"/>
                <a:gd name="T12" fmla="*/ 274 w 719"/>
                <a:gd name="T13" fmla="*/ 407 h 489"/>
                <a:gd name="T14" fmla="*/ 291 w 719"/>
                <a:gd name="T15" fmla="*/ 376 h 489"/>
                <a:gd name="T16" fmla="*/ 303 w 719"/>
                <a:gd name="T17" fmla="*/ 332 h 489"/>
                <a:gd name="T18" fmla="*/ 299 w 719"/>
                <a:gd name="T19" fmla="*/ 281 h 489"/>
                <a:gd name="T20" fmla="*/ 273 w 719"/>
                <a:gd name="T21" fmla="*/ 236 h 489"/>
                <a:gd name="T22" fmla="*/ 235 w 719"/>
                <a:gd name="T23" fmla="*/ 204 h 489"/>
                <a:gd name="T24" fmla="*/ 200 w 719"/>
                <a:gd name="T25" fmla="*/ 186 h 489"/>
                <a:gd name="T26" fmla="*/ 184 w 719"/>
                <a:gd name="T27" fmla="*/ 179 h 489"/>
                <a:gd name="T28" fmla="*/ 189 w 719"/>
                <a:gd name="T29" fmla="*/ 165 h 489"/>
                <a:gd name="T30" fmla="*/ 209 w 719"/>
                <a:gd name="T31" fmla="*/ 173 h 489"/>
                <a:gd name="T32" fmla="*/ 249 w 719"/>
                <a:gd name="T33" fmla="*/ 195 h 489"/>
                <a:gd name="T34" fmla="*/ 293 w 719"/>
                <a:gd name="T35" fmla="*/ 230 h 489"/>
                <a:gd name="T36" fmla="*/ 323 w 719"/>
                <a:gd name="T37" fmla="*/ 280 h 489"/>
                <a:gd name="T38" fmla="*/ 325 w 719"/>
                <a:gd name="T39" fmla="*/ 330 h 489"/>
                <a:gd name="T40" fmla="*/ 312 w 719"/>
                <a:gd name="T41" fmla="*/ 375 h 489"/>
                <a:gd name="T42" fmla="*/ 294 w 719"/>
                <a:gd name="T43" fmla="*/ 409 h 489"/>
                <a:gd name="T44" fmla="*/ 281 w 719"/>
                <a:gd name="T45" fmla="*/ 427 h 489"/>
                <a:gd name="T46" fmla="*/ 719 w 719"/>
                <a:gd name="T47" fmla="*/ 489 h 489"/>
                <a:gd name="T48" fmla="*/ 696 w 719"/>
                <a:gd name="T49" fmla="*/ 2 h 489"/>
                <a:gd name="T50" fmla="*/ 621 w 719"/>
                <a:gd name="T51" fmla="*/ 6 h 489"/>
                <a:gd name="T52" fmla="*/ 522 w 719"/>
                <a:gd name="T53" fmla="*/ 15 h 489"/>
                <a:gd name="T54" fmla="*/ 407 w 719"/>
                <a:gd name="T55" fmla="*/ 29 h 489"/>
                <a:gd name="T56" fmla="*/ 290 w 719"/>
                <a:gd name="T57" fmla="*/ 50 h 489"/>
                <a:gd name="T58" fmla="*/ 180 w 719"/>
                <a:gd name="T59" fmla="*/ 77 h 489"/>
                <a:gd name="T60" fmla="*/ 92 w 719"/>
                <a:gd name="T61" fmla="*/ 114 h 489"/>
                <a:gd name="T62" fmla="*/ 33 w 719"/>
                <a:gd name="T63" fmla="*/ 16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9" h="489">
                  <a:moveTo>
                    <a:pt x="20" y="186"/>
                  </a:moveTo>
                  <a:lnTo>
                    <a:pt x="17" y="207"/>
                  </a:lnTo>
                  <a:lnTo>
                    <a:pt x="17" y="238"/>
                  </a:lnTo>
                  <a:lnTo>
                    <a:pt x="17" y="270"/>
                  </a:lnTo>
                  <a:lnTo>
                    <a:pt x="19" y="295"/>
                  </a:lnTo>
                  <a:lnTo>
                    <a:pt x="19" y="296"/>
                  </a:lnTo>
                  <a:lnTo>
                    <a:pt x="19" y="296"/>
                  </a:lnTo>
                  <a:lnTo>
                    <a:pt x="0" y="489"/>
                  </a:lnTo>
                  <a:lnTo>
                    <a:pt x="268" y="489"/>
                  </a:lnTo>
                  <a:lnTo>
                    <a:pt x="265" y="426"/>
                  </a:lnTo>
                  <a:lnTo>
                    <a:pt x="265" y="423"/>
                  </a:lnTo>
                  <a:lnTo>
                    <a:pt x="266" y="420"/>
                  </a:lnTo>
                  <a:lnTo>
                    <a:pt x="269" y="416"/>
                  </a:lnTo>
                  <a:lnTo>
                    <a:pt x="274" y="407"/>
                  </a:lnTo>
                  <a:lnTo>
                    <a:pt x="282" y="394"/>
                  </a:lnTo>
                  <a:lnTo>
                    <a:pt x="291" y="376"/>
                  </a:lnTo>
                  <a:lnTo>
                    <a:pt x="298" y="355"/>
                  </a:lnTo>
                  <a:lnTo>
                    <a:pt x="303" y="332"/>
                  </a:lnTo>
                  <a:lnTo>
                    <a:pt x="303" y="307"/>
                  </a:lnTo>
                  <a:lnTo>
                    <a:pt x="299" y="281"/>
                  </a:lnTo>
                  <a:lnTo>
                    <a:pt x="289" y="257"/>
                  </a:lnTo>
                  <a:lnTo>
                    <a:pt x="273" y="236"/>
                  </a:lnTo>
                  <a:lnTo>
                    <a:pt x="255" y="218"/>
                  </a:lnTo>
                  <a:lnTo>
                    <a:pt x="235" y="204"/>
                  </a:lnTo>
                  <a:lnTo>
                    <a:pt x="216" y="193"/>
                  </a:lnTo>
                  <a:lnTo>
                    <a:pt x="200" y="186"/>
                  </a:lnTo>
                  <a:lnTo>
                    <a:pt x="188" y="180"/>
                  </a:lnTo>
                  <a:lnTo>
                    <a:pt x="184" y="179"/>
                  </a:lnTo>
                  <a:lnTo>
                    <a:pt x="184" y="179"/>
                  </a:lnTo>
                  <a:lnTo>
                    <a:pt x="189" y="165"/>
                  </a:lnTo>
                  <a:lnTo>
                    <a:pt x="196" y="167"/>
                  </a:lnTo>
                  <a:lnTo>
                    <a:pt x="209" y="173"/>
                  </a:lnTo>
                  <a:lnTo>
                    <a:pt x="227" y="182"/>
                  </a:lnTo>
                  <a:lnTo>
                    <a:pt x="249" y="195"/>
                  </a:lnTo>
                  <a:lnTo>
                    <a:pt x="272" y="210"/>
                  </a:lnTo>
                  <a:lnTo>
                    <a:pt x="293" y="230"/>
                  </a:lnTo>
                  <a:lnTo>
                    <a:pt x="311" y="253"/>
                  </a:lnTo>
                  <a:lnTo>
                    <a:pt x="323" y="280"/>
                  </a:lnTo>
                  <a:lnTo>
                    <a:pt x="326" y="306"/>
                  </a:lnTo>
                  <a:lnTo>
                    <a:pt x="325" y="330"/>
                  </a:lnTo>
                  <a:lnTo>
                    <a:pt x="320" y="353"/>
                  </a:lnTo>
                  <a:lnTo>
                    <a:pt x="312" y="375"/>
                  </a:lnTo>
                  <a:lnTo>
                    <a:pt x="303" y="393"/>
                  </a:lnTo>
                  <a:lnTo>
                    <a:pt x="294" y="409"/>
                  </a:lnTo>
                  <a:lnTo>
                    <a:pt x="286" y="419"/>
                  </a:lnTo>
                  <a:lnTo>
                    <a:pt x="281" y="427"/>
                  </a:lnTo>
                  <a:lnTo>
                    <a:pt x="283" y="489"/>
                  </a:lnTo>
                  <a:lnTo>
                    <a:pt x="719" y="489"/>
                  </a:lnTo>
                  <a:lnTo>
                    <a:pt x="719" y="0"/>
                  </a:lnTo>
                  <a:lnTo>
                    <a:pt x="696" y="2"/>
                  </a:lnTo>
                  <a:lnTo>
                    <a:pt x="663" y="3"/>
                  </a:lnTo>
                  <a:lnTo>
                    <a:pt x="621" y="6"/>
                  </a:lnTo>
                  <a:lnTo>
                    <a:pt x="574" y="10"/>
                  </a:lnTo>
                  <a:lnTo>
                    <a:pt x="522" y="15"/>
                  </a:lnTo>
                  <a:lnTo>
                    <a:pt x="466" y="21"/>
                  </a:lnTo>
                  <a:lnTo>
                    <a:pt x="407" y="29"/>
                  </a:lnTo>
                  <a:lnTo>
                    <a:pt x="349" y="38"/>
                  </a:lnTo>
                  <a:lnTo>
                    <a:pt x="290" y="50"/>
                  </a:lnTo>
                  <a:lnTo>
                    <a:pt x="233" y="63"/>
                  </a:lnTo>
                  <a:lnTo>
                    <a:pt x="180" y="77"/>
                  </a:lnTo>
                  <a:lnTo>
                    <a:pt x="132" y="94"/>
                  </a:lnTo>
                  <a:lnTo>
                    <a:pt x="92" y="114"/>
                  </a:lnTo>
                  <a:lnTo>
                    <a:pt x="58" y="135"/>
                  </a:lnTo>
                  <a:lnTo>
                    <a:pt x="33" y="160"/>
                  </a:lnTo>
                  <a:lnTo>
                    <a:pt x="20" y="186"/>
                  </a:lnTo>
                  <a:close/>
                </a:path>
              </a:pathLst>
            </a:custGeom>
            <a:solidFill>
              <a:srgbClr val="4F6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7" name="Freeform 81"/>
            <p:cNvSpPr>
              <a:spLocks/>
            </p:cNvSpPr>
            <p:nvPr/>
          </p:nvSpPr>
          <p:spPr bwMode="auto">
            <a:xfrm>
              <a:off x="2346" y="2837"/>
              <a:ext cx="477" cy="485"/>
            </a:xfrm>
            <a:custGeom>
              <a:avLst/>
              <a:gdLst>
                <a:gd name="T0" fmla="*/ 140 w 474"/>
                <a:gd name="T1" fmla="*/ 26 h 485"/>
                <a:gd name="T2" fmla="*/ 80 w 474"/>
                <a:gd name="T3" fmla="*/ 59 h 485"/>
                <a:gd name="T4" fmla="*/ 40 w 474"/>
                <a:gd name="T5" fmla="*/ 98 h 485"/>
                <a:gd name="T6" fmla="*/ 17 w 474"/>
                <a:gd name="T7" fmla="*/ 134 h 485"/>
                <a:gd name="T8" fmla="*/ 5 w 474"/>
                <a:gd name="T9" fmla="*/ 159 h 485"/>
                <a:gd name="T10" fmla="*/ 1 w 474"/>
                <a:gd name="T11" fmla="*/ 176 h 485"/>
                <a:gd name="T12" fmla="*/ 14 w 474"/>
                <a:gd name="T13" fmla="*/ 155 h 485"/>
                <a:gd name="T14" fmla="*/ 30 w 474"/>
                <a:gd name="T15" fmla="*/ 168 h 485"/>
                <a:gd name="T16" fmla="*/ 34 w 474"/>
                <a:gd name="T17" fmla="*/ 218 h 485"/>
                <a:gd name="T18" fmla="*/ 98 w 474"/>
                <a:gd name="T19" fmla="*/ 147 h 485"/>
                <a:gd name="T20" fmla="*/ 108 w 474"/>
                <a:gd name="T21" fmla="*/ 169 h 485"/>
                <a:gd name="T22" fmla="*/ 121 w 474"/>
                <a:gd name="T23" fmla="*/ 206 h 485"/>
                <a:gd name="T24" fmla="*/ 140 w 474"/>
                <a:gd name="T25" fmla="*/ 179 h 485"/>
                <a:gd name="T26" fmla="*/ 154 w 474"/>
                <a:gd name="T27" fmla="*/ 158 h 485"/>
                <a:gd name="T28" fmla="*/ 142 w 474"/>
                <a:gd name="T29" fmla="*/ 274 h 485"/>
                <a:gd name="T30" fmla="*/ 149 w 474"/>
                <a:gd name="T31" fmla="*/ 261 h 485"/>
                <a:gd name="T32" fmla="*/ 163 w 474"/>
                <a:gd name="T33" fmla="*/ 246 h 485"/>
                <a:gd name="T34" fmla="*/ 180 w 474"/>
                <a:gd name="T35" fmla="*/ 242 h 485"/>
                <a:gd name="T36" fmla="*/ 194 w 474"/>
                <a:gd name="T37" fmla="*/ 263 h 485"/>
                <a:gd name="T38" fmla="*/ 193 w 474"/>
                <a:gd name="T39" fmla="*/ 322 h 485"/>
                <a:gd name="T40" fmla="*/ 205 w 474"/>
                <a:gd name="T41" fmla="*/ 396 h 485"/>
                <a:gd name="T42" fmla="*/ 262 w 474"/>
                <a:gd name="T43" fmla="*/ 462 h 485"/>
                <a:gd name="T44" fmla="*/ 339 w 474"/>
                <a:gd name="T45" fmla="*/ 485 h 485"/>
                <a:gd name="T46" fmla="*/ 372 w 474"/>
                <a:gd name="T47" fmla="*/ 432 h 485"/>
                <a:gd name="T48" fmla="*/ 417 w 474"/>
                <a:gd name="T49" fmla="*/ 347 h 485"/>
                <a:gd name="T50" fmla="*/ 458 w 474"/>
                <a:gd name="T51" fmla="*/ 253 h 485"/>
                <a:gd name="T52" fmla="*/ 474 w 474"/>
                <a:gd name="T53" fmla="*/ 173 h 485"/>
                <a:gd name="T54" fmla="*/ 471 w 474"/>
                <a:gd name="T55" fmla="*/ 141 h 485"/>
                <a:gd name="T56" fmla="*/ 463 w 474"/>
                <a:gd name="T57" fmla="*/ 113 h 485"/>
                <a:gd name="T58" fmla="*/ 451 w 474"/>
                <a:gd name="T59" fmla="*/ 90 h 485"/>
                <a:gd name="T60" fmla="*/ 434 w 474"/>
                <a:gd name="T61" fmla="*/ 72 h 485"/>
                <a:gd name="T62" fmla="*/ 412 w 474"/>
                <a:gd name="T63" fmla="*/ 57 h 485"/>
                <a:gd name="T64" fmla="*/ 391 w 474"/>
                <a:gd name="T65" fmla="*/ 52 h 485"/>
                <a:gd name="T66" fmla="*/ 376 w 474"/>
                <a:gd name="T67" fmla="*/ 51 h 485"/>
                <a:gd name="T68" fmla="*/ 369 w 474"/>
                <a:gd name="T69" fmla="*/ 51 h 485"/>
                <a:gd name="T70" fmla="*/ 367 w 474"/>
                <a:gd name="T71" fmla="*/ 51 h 485"/>
                <a:gd name="T72" fmla="*/ 363 w 474"/>
                <a:gd name="T73" fmla="*/ 51 h 485"/>
                <a:gd name="T74" fmla="*/ 359 w 474"/>
                <a:gd name="T75" fmla="*/ 42 h 485"/>
                <a:gd name="T76" fmla="*/ 347 w 474"/>
                <a:gd name="T77" fmla="*/ 25 h 485"/>
                <a:gd name="T78" fmla="*/ 325 w 474"/>
                <a:gd name="T79" fmla="*/ 9 h 485"/>
                <a:gd name="T80" fmla="*/ 299 w 474"/>
                <a:gd name="T81" fmla="*/ 3 h 485"/>
                <a:gd name="T82" fmla="*/ 261 w 474"/>
                <a:gd name="T83" fmla="*/ 0 h 485"/>
                <a:gd name="T84" fmla="*/ 210 w 474"/>
                <a:gd name="T85" fmla="*/ 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4" h="485">
                  <a:moveTo>
                    <a:pt x="179" y="13"/>
                  </a:moveTo>
                  <a:lnTo>
                    <a:pt x="140" y="26"/>
                  </a:lnTo>
                  <a:lnTo>
                    <a:pt x="107" y="42"/>
                  </a:lnTo>
                  <a:lnTo>
                    <a:pt x="80" y="59"/>
                  </a:lnTo>
                  <a:lnTo>
                    <a:pt x="57" y="78"/>
                  </a:lnTo>
                  <a:lnTo>
                    <a:pt x="40" y="98"/>
                  </a:lnTo>
                  <a:lnTo>
                    <a:pt x="26" y="116"/>
                  </a:lnTo>
                  <a:lnTo>
                    <a:pt x="17" y="134"/>
                  </a:lnTo>
                  <a:lnTo>
                    <a:pt x="9" y="150"/>
                  </a:lnTo>
                  <a:lnTo>
                    <a:pt x="5" y="159"/>
                  </a:lnTo>
                  <a:lnTo>
                    <a:pt x="3" y="168"/>
                  </a:lnTo>
                  <a:lnTo>
                    <a:pt x="1" y="176"/>
                  </a:lnTo>
                  <a:lnTo>
                    <a:pt x="0" y="184"/>
                  </a:lnTo>
                  <a:lnTo>
                    <a:pt x="14" y="155"/>
                  </a:lnTo>
                  <a:lnTo>
                    <a:pt x="30" y="159"/>
                  </a:lnTo>
                  <a:lnTo>
                    <a:pt x="30" y="168"/>
                  </a:lnTo>
                  <a:lnTo>
                    <a:pt x="30" y="190"/>
                  </a:lnTo>
                  <a:lnTo>
                    <a:pt x="34" y="218"/>
                  </a:lnTo>
                  <a:lnTo>
                    <a:pt x="47" y="241"/>
                  </a:lnTo>
                  <a:lnTo>
                    <a:pt x="98" y="147"/>
                  </a:lnTo>
                  <a:lnTo>
                    <a:pt x="100" y="154"/>
                  </a:lnTo>
                  <a:lnTo>
                    <a:pt x="108" y="169"/>
                  </a:lnTo>
                  <a:lnTo>
                    <a:pt x="116" y="189"/>
                  </a:lnTo>
                  <a:lnTo>
                    <a:pt x="121" y="206"/>
                  </a:lnTo>
                  <a:lnTo>
                    <a:pt x="129" y="196"/>
                  </a:lnTo>
                  <a:lnTo>
                    <a:pt x="140" y="179"/>
                  </a:lnTo>
                  <a:lnTo>
                    <a:pt x="150" y="164"/>
                  </a:lnTo>
                  <a:lnTo>
                    <a:pt x="154" y="158"/>
                  </a:lnTo>
                  <a:lnTo>
                    <a:pt x="141" y="276"/>
                  </a:lnTo>
                  <a:lnTo>
                    <a:pt x="142" y="274"/>
                  </a:lnTo>
                  <a:lnTo>
                    <a:pt x="145" y="269"/>
                  </a:lnTo>
                  <a:lnTo>
                    <a:pt x="149" y="261"/>
                  </a:lnTo>
                  <a:lnTo>
                    <a:pt x="155" y="253"/>
                  </a:lnTo>
                  <a:lnTo>
                    <a:pt x="163" y="246"/>
                  </a:lnTo>
                  <a:lnTo>
                    <a:pt x="171" y="242"/>
                  </a:lnTo>
                  <a:lnTo>
                    <a:pt x="180" y="242"/>
                  </a:lnTo>
                  <a:lnTo>
                    <a:pt x="190" y="249"/>
                  </a:lnTo>
                  <a:lnTo>
                    <a:pt x="194" y="263"/>
                  </a:lnTo>
                  <a:lnTo>
                    <a:pt x="194" y="292"/>
                  </a:lnTo>
                  <a:lnTo>
                    <a:pt x="193" y="322"/>
                  </a:lnTo>
                  <a:lnTo>
                    <a:pt x="188" y="346"/>
                  </a:lnTo>
                  <a:lnTo>
                    <a:pt x="205" y="396"/>
                  </a:lnTo>
                  <a:lnTo>
                    <a:pt x="234" y="381"/>
                  </a:lnTo>
                  <a:lnTo>
                    <a:pt x="262" y="462"/>
                  </a:lnTo>
                  <a:lnTo>
                    <a:pt x="300" y="452"/>
                  </a:lnTo>
                  <a:lnTo>
                    <a:pt x="339" y="485"/>
                  </a:lnTo>
                  <a:lnTo>
                    <a:pt x="352" y="464"/>
                  </a:lnTo>
                  <a:lnTo>
                    <a:pt x="372" y="432"/>
                  </a:lnTo>
                  <a:lnTo>
                    <a:pt x="394" y="391"/>
                  </a:lnTo>
                  <a:lnTo>
                    <a:pt x="417" y="347"/>
                  </a:lnTo>
                  <a:lnTo>
                    <a:pt x="440" y="299"/>
                  </a:lnTo>
                  <a:lnTo>
                    <a:pt x="458" y="253"/>
                  </a:lnTo>
                  <a:lnTo>
                    <a:pt x="470" y="210"/>
                  </a:lnTo>
                  <a:lnTo>
                    <a:pt x="474" y="173"/>
                  </a:lnTo>
                  <a:lnTo>
                    <a:pt x="472" y="156"/>
                  </a:lnTo>
                  <a:lnTo>
                    <a:pt x="471" y="141"/>
                  </a:lnTo>
                  <a:lnTo>
                    <a:pt x="467" y="126"/>
                  </a:lnTo>
                  <a:lnTo>
                    <a:pt x="463" y="113"/>
                  </a:lnTo>
                  <a:lnTo>
                    <a:pt x="458" y="100"/>
                  </a:lnTo>
                  <a:lnTo>
                    <a:pt x="451" y="90"/>
                  </a:lnTo>
                  <a:lnTo>
                    <a:pt x="444" y="81"/>
                  </a:lnTo>
                  <a:lnTo>
                    <a:pt x="434" y="72"/>
                  </a:lnTo>
                  <a:lnTo>
                    <a:pt x="424" y="64"/>
                  </a:lnTo>
                  <a:lnTo>
                    <a:pt x="412" y="57"/>
                  </a:lnTo>
                  <a:lnTo>
                    <a:pt x="402" y="55"/>
                  </a:lnTo>
                  <a:lnTo>
                    <a:pt x="391" y="52"/>
                  </a:lnTo>
                  <a:lnTo>
                    <a:pt x="382" y="51"/>
                  </a:lnTo>
                  <a:lnTo>
                    <a:pt x="376" y="51"/>
                  </a:lnTo>
                  <a:lnTo>
                    <a:pt x="371" y="51"/>
                  </a:lnTo>
                  <a:lnTo>
                    <a:pt x="369" y="51"/>
                  </a:lnTo>
                  <a:lnTo>
                    <a:pt x="368" y="51"/>
                  </a:lnTo>
                  <a:lnTo>
                    <a:pt x="367" y="51"/>
                  </a:lnTo>
                  <a:lnTo>
                    <a:pt x="364" y="51"/>
                  </a:lnTo>
                  <a:lnTo>
                    <a:pt x="363" y="51"/>
                  </a:lnTo>
                  <a:lnTo>
                    <a:pt x="360" y="44"/>
                  </a:lnTo>
                  <a:lnTo>
                    <a:pt x="359" y="42"/>
                  </a:lnTo>
                  <a:lnTo>
                    <a:pt x="355" y="34"/>
                  </a:lnTo>
                  <a:lnTo>
                    <a:pt x="347" y="25"/>
                  </a:lnTo>
                  <a:lnTo>
                    <a:pt x="334" y="14"/>
                  </a:lnTo>
                  <a:lnTo>
                    <a:pt x="325" y="9"/>
                  </a:lnTo>
                  <a:lnTo>
                    <a:pt x="313" y="5"/>
                  </a:lnTo>
                  <a:lnTo>
                    <a:pt x="299" y="3"/>
                  </a:lnTo>
                  <a:lnTo>
                    <a:pt x="281" y="0"/>
                  </a:lnTo>
                  <a:lnTo>
                    <a:pt x="261" y="0"/>
                  </a:lnTo>
                  <a:lnTo>
                    <a:pt x="236" y="1"/>
                  </a:lnTo>
                  <a:lnTo>
                    <a:pt x="210" y="5"/>
                  </a:lnTo>
                  <a:lnTo>
                    <a:pt x="179" y="13"/>
                  </a:lnTo>
                  <a:close/>
                </a:path>
              </a:pathLst>
            </a:custGeom>
            <a:solidFill>
              <a:srgbClr val="23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8" name="Freeform 82"/>
            <p:cNvSpPr>
              <a:spLocks/>
            </p:cNvSpPr>
            <p:nvPr/>
          </p:nvSpPr>
          <p:spPr bwMode="auto">
            <a:xfrm>
              <a:off x="2434" y="3096"/>
              <a:ext cx="279" cy="268"/>
            </a:xfrm>
            <a:custGeom>
              <a:avLst/>
              <a:gdLst>
                <a:gd name="T0" fmla="*/ 87 w 278"/>
                <a:gd name="T1" fmla="*/ 203 h 268"/>
                <a:gd name="T2" fmla="*/ 102 w 278"/>
                <a:gd name="T3" fmla="*/ 204 h 268"/>
                <a:gd name="T4" fmla="*/ 113 w 278"/>
                <a:gd name="T5" fmla="*/ 227 h 268"/>
                <a:gd name="T6" fmla="*/ 118 w 278"/>
                <a:gd name="T7" fmla="*/ 247 h 268"/>
                <a:gd name="T8" fmla="*/ 128 w 278"/>
                <a:gd name="T9" fmla="*/ 268 h 268"/>
                <a:gd name="T10" fmla="*/ 161 w 278"/>
                <a:gd name="T11" fmla="*/ 261 h 268"/>
                <a:gd name="T12" fmla="*/ 194 w 278"/>
                <a:gd name="T13" fmla="*/ 256 h 268"/>
                <a:gd name="T14" fmla="*/ 225 w 278"/>
                <a:gd name="T15" fmla="*/ 253 h 268"/>
                <a:gd name="T16" fmla="*/ 255 w 278"/>
                <a:gd name="T17" fmla="*/ 251 h 268"/>
                <a:gd name="T18" fmla="*/ 267 w 278"/>
                <a:gd name="T19" fmla="*/ 251 h 268"/>
                <a:gd name="T20" fmla="*/ 278 w 278"/>
                <a:gd name="T21" fmla="*/ 250 h 268"/>
                <a:gd name="T22" fmla="*/ 267 w 278"/>
                <a:gd name="T23" fmla="*/ 234 h 268"/>
                <a:gd name="T24" fmla="*/ 257 w 278"/>
                <a:gd name="T25" fmla="*/ 247 h 268"/>
                <a:gd name="T26" fmla="*/ 209 w 278"/>
                <a:gd name="T27" fmla="*/ 210 h 268"/>
                <a:gd name="T28" fmla="*/ 139 w 278"/>
                <a:gd name="T29" fmla="*/ 144 h 268"/>
                <a:gd name="T30" fmla="*/ 90 w 278"/>
                <a:gd name="T31" fmla="*/ 102 h 268"/>
                <a:gd name="T32" fmla="*/ 87 w 278"/>
                <a:gd name="T33" fmla="*/ 105 h 268"/>
                <a:gd name="T34" fmla="*/ 83 w 278"/>
                <a:gd name="T35" fmla="*/ 105 h 268"/>
                <a:gd name="T36" fmla="*/ 62 w 278"/>
                <a:gd name="T37" fmla="*/ 97 h 268"/>
                <a:gd name="T38" fmla="*/ 55 w 278"/>
                <a:gd name="T39" fmla="*/ 84 h 268"/>
                <a:gd name="T40" fmla="*/ 71 w 278"/>
                <a:gd name="T41" fmla="*/ 87 h 268"/>
                <a:gd name="T42" fmla="*/ 77 w 278"/>
                <a:gd name="T43" fmla="*/ 89 h 268"/>
                <a:gd name="T44" fmla="*/ 93 w 278"/>
                <a:gd name="T45" fmla="*/ 70 h 268"/>
                <a:gd name="T46" fmla="*/ 94 w 278"/>
                <a:gd name="T47" fmla="*/ 15 h 268"/>
                <a:gd name="T48" fmla="*/ 90 w 278"/>
                <a:gd name="T49" fmla="*/ 0 h 268"/>
                <a:gd name="T50" fmla="*/ 84 w 278"/>
                <a:gd name="T51" fmla="*/ 0 h 268"/>
                <a:gd name="T52" fmla="*/ 50 w 278"/>
                <a:gd name="T53" fmla="*/ 59 h 268"/>
                <a:gd name="T54" fmla="*/ 34 w 278"/>
                <a:gd name="T55" fmla="*/ 81 h 268"/>
                <a:gd name="T56" fmla="*/ 20 w 278"/>
                <a:gd name="T57" fmla="*/ 206 h 268"/>
                <a:gd name="T58" fmla="*/ 4 w 278"/>
                <a:gd name="T59" fmla="*/ 252 h 268"/>
                <a:gd name="T60" fmla="*/ 19 w 278"/>
                <a:gd name="T61" fmla="*/ 252 h 268"/>
                <a:gd name="T62" fmla="*/ 38 w 278"/>
                <a:gd name="T63" fmla="*/ 252 h 268"/>
                <a:gd name="T64" fmla="*/ 60 w 278"/>
                <a:gd name="T65" fmla="*/ 251 h 268"/>
                <a:gd name="T66" fmla="*/ 71 w 278"/>
                <a:gd name="T67" fmla="*/ 19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268">
                  <a:moveTo>
                    <a:pt x="87" y="199"/>
                  </a:moveTo>
                  <a:lnTo>
                    <a:pt x="87" y="203"/>
                  </a:lnTo>
                  <a:lnTo>
                    <a:pt x="94" y="201"/>
                  </a:lnTo>
                  <a:lnTo>
                    <a:pt x="102" y="204"/>
                  </a:lnTo>
                  <a:lnTo>
                    <a:pt x="109" y="212"/>
                  </a:lnTo>
                  <a:lnTo>
                    <a:pt x="113" y="227"/>
                  </a:lnTo>
                  <a:lnTo>
                    <a:pt x="114" y="238"/>
                  </a:lnTo>
                  <a:lnTo>
                    <a:pt x="118" y="247"/>
                  </a:lnTo>
                  <a:lnTo>
                    <a:pt x="123" y="257"/>
                  </a:lnTo>
                  <a:lnTo>
                    <a:pt x="128" y="268"/>
                  </a:lnTo>
                  <a:lnTo>
                    <a:pt x="144" y="264"/>
                  </a:lnTo>
                  <a:lnTo>
                    <a:pt x="161" y="261"/>
                  </a:lnTo>
                  <a:lnTo>
                    <a:pt x="178" y="259"/>
                  </a:lnTo>
                  <a:lnTo>
                    <a:pt x="194" y="256"/>
                  </a:lnTo>
                  <a:lnTo>
                    <a:pt x="209" y="255"/>
                  </a:lnTo>
                  <a:lnTo>
                    <a:pt x="225" y="253"/>
                  </a:lnTo>
                  <a:lnTo>
                    <a:pt x="240" y="252"/>
                  </a:lnTo>
                  <a:lnTo>
                    <a:pt x="255" y="251"/>
                  </a:lnTo>
                  <a:lnTo>
                    <a:pt x="261" y="251"/>
                  </a:lnTo>
                  <a:lnTo>
                    <a:pt x="267" y="251"/>
                  </a:lnTo>
                  <a:lnTo>
                    <a:pt x="273" y="251"/>
                  </a:lnTo>
                  <a:lnTo>
                    <a:pt x="278" y="250"/>
                  </a:lnTo>
                  <a:lnTo>
                    <a:pt x="270" y="227"/>
                  </a:lnTo>
                  <a:lnTo>
                    <a:pt x="267" y="234"/>
                  </a:lnTo>
                  <a:lnTo>
                    <a:pt x="261" y="242"/>
                  </a:lnTo>
                  <a:lnTo>
                    <a:pt x="257" y="247"/>
                  </a:lnTo>
                  <a:lnTo>
                    <a:pt x="256" y="250"/>
                  </a:lnTo>
                  <a:lnTo>
                    <a:pt x="209" y="210"/>
                  </a:lnTo>
                  <a:lnTo>
                    <a:pt x="166" y="222"/>
                  </a:lnTo>
                  <a:lnTo>
                    <a:pt x="139" y="144"/>
                  </a:lnTo>
                  <a:lnTo>
                    <a:pt x="109" y="161"/>
                  </a:lnTo>
                  <a:lnTo>
                    <a:pt x="90" y="102"/>
                  </a:lnTo>
                  <a:lnTo>
                    <a:pt x="89" y="103"/>
                  </a:lnTo>
                  <a:lnTo>
                    <a:pt x="87" y="105"/>
                  </a:lnTo>
                  <a:lnTo>
                    <a:pt x="85" y="105"/>
                  </a:lnTo>
                  <a:lnTo>
                    <a:pt x="83" y="105"/>
                  </a:lnTo>
                  <a:lnTo>
                    <a:pt x="70" y="102"/>
                  </a:lnTo>
                  <a:lnTo>
                    <a:pt x="62" y="97"/>
                  </a:lnTo>
                  <a:lnTo>
                    <a:pt x="57" y="90"/>
                  </a:lnTo>
                  <a:lnTo>
                    <a:pt x="55" y="84"/>
                  </a:lnTo>
                  <a:lnTo>
                    <a:pt x="71" y="84"/>
                  </a:lnTo>
                  <a:lnTo>
                    <a:pt x="71" y="87"/>
                  </a:lnTo>
                  <a:lnTo>
                    <a:pt x="73" y="88"/>
                  </a:lnTo>
                  <a:lnTo>
                    <a:pt x="77" y="89"/>
                  </a:lnTo>
                  <a:lnTo>
                    <a:pt x="85" y="85"/>
                  </a:lnTo>
                  <a:lnTo>
                    <a:pt x="93" y="70"/>
                  </a:lnTo>
                  <a:lnTo>
                    <a:pt x="96" y="42"/>
                  </a:lnTo>
                  <a:lnTo>
                    <a:pt x="94" y="15"/>
                  </a:lnTo>
                  <a:lnTo>
                    <a:pt x="93" y="2"/>
                  </a:lnTo>
                  <a:lnTo>
                    <a:pt x="90" y="0"/>
                  </a:lnTo>
                  <a:lnTo>
                    <a:pt x="88" y="0"/>
                  </a:lnTo>
                  <a:lnTo>
                    <a:pt x="84" y="0"/>
                  </a:lnTo>
                  <a:lnTo>
                    <a:pt x="81" y="2"/>
                  </a:lnTo>
                  <a:lnTo>
                    <a:pt x="50" y="59"/>
                  </a:lnTo>
                  <a:lnTo>
                    <a:pt x="36" y="55"/>
                  </a:lnTo>
                  <a:lnTo>
                    <a:pt x="34" y="81"/>
                  </a:lnTo>
                  <a:lnTo>
                    <a:pt x="30" y="141"/>
                  </a:lnTo>
                  <a:lnTo>
                    <a:pt x="20" y="206"/>
                  </a:lnTo>
                  <a:lnTo>
                    <a:pt x="0" y="252"/>
                  </a:lnTo>
                  <a:lnTo>
                    <a:pt x="4" y="252"/>
                  </a:lnTo>
                  <a:lnTo>
                    <a:pt x="11" y="252"/>
                  </a:lnTo>
                  <a:lnTo>
                    <a:pt x="19" y="252"/>
                  </a:lnTo>
                  <a:lnTo>
                    <a:pt x="28" y="252"/>
                  </a:lnTo>
                  <a:lnTo>
                    <a:pt x="38" y="252"/>
                  </a:lnTo>
                  <a:lnTo>
                    <a:pt x="49" y="251"/>
                  </a:lnTo>
                  <a:lnTo>
                    <a:pt x="60" y="251"/>
                  </a:lnTo>
                  <a:lnTo>
                    <a:pt x="71" y="250"/>
                  </a:lnTo>
                  <a:lnTo>
                    <a:pt x="71" y="199"/>
                  </a:lnTo>
                  <a:lnTo>
                    <a:pt x="87" y="199"/>
                  </a:lnTo>
                  <a:close/>
                </a:path>
              </a:pathLst>
            </a:custGeom>
            <a:solidFill>
              <a:srgbClr val="B59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79" name="Freeform 83"/>
            <p:cNvSpPr>
              <a:spLocks/>
            </p:cNvSpPr>
            <p:nvPr/>
          </p:nvSpPr>
          <p:spPr bwMode="auto">
            <a:xfrm>
              <a:off x="2148" y="3392"/>
              <a:ext cx="723" cy="489"/>
            </a:xfrm>
            <a:custGeom>
              <a:avLst/>
              <a:gdLst>
                <a:gd name="T0" fmla="*/ 20 w 719"/>
                <a:gd name="T1" fmla="*/ 186 h 489"/>
                <a:gd name="T2" fmla="*/ 17 w 719"/>
                <a:gd name="T3" fmla="*/ 207 h 489"/>
                <a:gd name="T4" fmla="*/ 17 w 719"/>
                <a:gd name="T5" fmla="*/ 238 h 489"/>
                <a:gd name="T6" fmla="*/ 17 w 719"/>
                <a:gd name="T7" fmla="*/ 270 h 489"/>
                <a:gd name="T8" fmla="*/ 18 w 719"/>
                <a:gd name="T9" fmla="*/ 295 h 489"/>
                <a:gd name="T10" fmla="*/ 18 w 719"/>
                <a:gd name="T11" fmla="*/ 296 h 489"/>
                <a:gd name="T12" fmla="*/ 18 w 719"/>
                <a:gd name="T13" fmla="*/ 296 h 489"/>
                <a:gd name="T14" fmla="*/ 0 w 719"/>
                <a:gd name="T15" fmla="*/ 489 h 489"/>
                <a:gd name="T16" fmla="*/ 17 w 719"/>
                <a:gd name="T17" fmla="*/ 489 h 489"/>
                <a:gd name="T18" fmla="*/ 33 w 719"/>
                <a:gd name="T19" fmla="*/ 351 h 489"/>
                <a:gd name="T20" fmla="*/ 84 w 719"/>
                <a:gd name="T21" fmla="*/ 320 h 489"/>
                <a:gd name="T22" fmla="*/ 78 w 719"/>
                <a:gd name="T23" fmla="*/ 321 h 489"/>
                <a:gd name="T24" fmla="*/ 68 w 719"/>
                <a:gd name="T25" fmla="*/ 313 h 489"/>
                <a:gd name="T26" fmla="*/ 61 w 719"/>
                <a:gd name="T27" fmla="*/ 283 h 489"/>
                <a:gd name="T28" fmla="*/ 64 w 719"/>
                <a:gd name="T29" fmla="*/ 214 h 489"/>
                <a:gd name="T30" fmla="*/ 73 w 719"/>
                <a:gd name="T31" fmla="*/ 183 h 489"/>
                <a:gd name="T32" fmla="*/ 93 w 719"/>
                <a:gd name="T33" fmla="*/ 157 h 489"/>
                <a:gd name="T34" fmla="*/ 123 w 719"/>
                <a:gd name="T35" fmla="*/ 132 h 489"/>
                <a:gd name="T36" fmla="*/ 159 w 719"/>
                <a:gd name="T37" fmla="*/ 111 h 489"/>
                <a:gd name="T38" fmla="*/ 201 w 719"/>
                <a:gd name="T39" fmla="*/ 93 h 489"/>
                <a:gd name="T40" fmla="*/ 249 w 719"/>
                <a:gd name="T41" fmla="*/ 77 h 489"/>
                <a:gd name="T42" fmla="*/ 301 w 719"/>
                <a:gd name="T43" fmla="*/ 64 h 489"/>
                <a:gd name="T44" fmla="*/ 355 w 719"/>
                <a:gd name="T45" fmla="*/ 54 h 489"/>
                <a:gd name="T46" fmla="*/ 411 w 719"/>
                <a:gd name="T47" fmla="*/ 45 h 489"/>
                <a:gd name="T48" fmla="*/ 466 w 719"/>
                <a:gd name="T49" fmla="*/ 38 h 489"/>
                <a:gd name="T50" fmla="*/ 519 w 719"/>
                <a:gd name="T51" fmla="*/ 33 h 489"/>
                <a:gd name="T52" fmla="*/ 570 w 719"/>
                <a:gd name="T53" fmla="*/ 29 h 489"/>
                <a:gd name="T54" fmla="*/ 617 w 719"/>
                <a:gd name="T55" fmla="*/ 27 h 489"/>
                <a:gd name="T56" fmla="*/ 658 w 719"/>
                <a:gd name="T57" fmla="*/ 24 h 489"/>
                <a:gd name="T58" fmla="*/ 693 w 719"/>
                <a:gd name="T59" fmla="*/ 23 h 489"/>
                <a:gd name="T60" fmla="*/ 719 w 719"/>
                <a:gd name="T61" fmla="*/ 23 h 489"/>
                <a:gd name="T62" fmla="*/ 719 w 719"/>
                <a:gd name="T63" fmla="*/ 0 h 489"/>
                <a:gd name="T64" fmla="*/ 695 w 719"/>
                <a:gd name="T65" fmla="*/ 2 h 489"/>
                <a:gd name="T66" fmla="*/ 663 w 719"/>
                <a:gd name="T67" fmla="*/ 3 h 489"/>
                <a:gd name="T68" fmla="*/ 621 w 719"/>
                <a:gd name="T69" fmla="*/ 6 h 489"/>
                <a:gd name="T70" fmla="*/ 574 w 719"/>
                <a:gd name="T71" fmla="*/ 10 h 489"/>
                <a:gd name="T72" fmla="*/ 522 w 719"/>
                <a:gd name="T73" fmla="*/ 15 h 489"/>
                <a:gd name="T74" fmla="*/ 466 w 719"/>
                <a:gd name="T75" fmla="*/ 21 h 489"/>
                <a:gd name="T76" fmla="*/ 407 w 719"/>
                <a:gd name="T77" fmla="*/ 29 h 489"/>
                <a:gd name="T78" fmla="*/ 348 w 719"/>
                <a:gd name="T79" fmla="*/ 38 h 489"/>
                <a:gd name="T80" fmla="*/ 290 w 719"/>
                <a:gd name="T81" fmla="*/ 50 h 489"/>
                <a:gd name="T82" fmla="*/ 232 w 719"/>
                <a:gd name="T83" fmla="*/ 63 h 489"/>
                <a:gd name="T84" fmla="*/ 180 w 719"/>
                <a:gd name="T85" fmla="*/ 77 h 489"/>
                <a:gd name="T86" fmla="*/ 132 w 719"/>
                <a:gd name="T87" fmla="*/ 94 h 489"/>
                <a:gd name="T88" fmla="*/ 91 w 719"/>
                <a:gd name="T89" fmla="*/ 114 h 489"/>
                <a:gd name="T90" fmla="*/ 57 w 719"/>
                <a:gd name="T91" fmla="*/ 135 h 489"/>
                <a:gd name="T92" fmla="*/ 33 w 719"/>
                <a:gd name="T93" fmla="*/ 160 h 489"/>
                <a:gd name="T94" fmla="*/ 20 w 719"/>
                <a:gd name="T95" fmla="*/ 186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9" h="489">
                  <a:moveTo>
                    <a:pt x="20" y="186"/>
                  </a:moveTo>
                  <a:lnTo>
                    <a:pt x="17" y="207"/>
                  </a:lnTo>
                  <a:lnTo>
                    <a:pt x="17" y="238"/>
                  </a:lnTo>
                  <a:lnTo>
                    <a:pt x="17" y="270"/>
                  </a:lnTo>
                  <a:lnTo>
                    <a:pt x="18" y="295"/>
                  </a:lnTo>
                  <a:lnTo>
                    <a:pt x="18" y="296"/>
                  </a:lnTo>
                  <a:lnTo>
                    <a:pt x="18" y="296"/>
                  </a:lnTo>
                  <a:lnTo>
                    <a:pt x="0" y="489"/>
                  </a:lnTo>
                  <a:lnTo>
                    <a:pt x="17" y="489"/>
                  </a:lnTo>
                  <a:lnTo>
                    <a:pt x="33" y="351"/>
                  </a:lnTo>
                  <a:lnTo>
                    <a:pt x="84" y="320"/>
                  </a:lnTo>
                  <a:lnTo>
                    <a:pt x="78" y="321"/>
                  </a:lnTo>
                  <a:lnTo>
                    <a:pt x="68" y="313"/>
                  </a:lnTo>
                  <a:lnTo>
                    <a:pt x="61" y="283"/>
                  </a:lnTo>
                  <a:lnTo>
                    <a:pt x="64" y="214"/>
                  </a:lnTo>
                  <a:lnTo>
                    <a:pt x="73" y="183"/>
                  </a:lnTo>
                  <a:lnTo>
                    <a:pt x="93" y="157"/>
                  </a:lnTo>
                  <a:lnTo>
                    <a:pt x="123" y="132"/>
                  </a:lnTo>
                  <a:lnTo>
                    <a:pt x="159" y="111"/>
                  </a:lnTo>
                  <a:lnTo>
                    <a:pt x="201" y="93"/>
                  </a:lnTo>
                  <a:lnTo>
                    <a:pt x="249" y="77"/>
                  </a:lnTo>
                  <a:lnTo>
                    <a:pt x="301" y="64"/>
                  </a:lnTo>
                  <a:lnTo>
                    <a:pt x="355" y="54"/>
                  </a:lnTo>
                  <a:lnTo>
                    <a:pt x="411" y="45"/>
                  </a:lnTo>
                  <a:lnTo>
                    <a:pt x="466" y="38"/>
                  </a:lnTo>
                  <a:lnTo>
                    <a:pt x="519" y="33"/>
                  </a:lnTo>
                  <a:lnTo>
                    <a:pt x="570" y="29"/>
                  </a:lnTo>
                  <a:lnTo>
                    <a:pt x="617" y="27"/>
                  </a:lnTo>
                  <a:lnTo>
                    <a:pt x="658" y="24"/>
                  </a:lnTo>
                  <a:lnTo>
                    <a:pt x="693" y="23"/>
                  </a:lnTo>
                  <a:lnTo>
                    <a:pt x="719" y="23"/>
                  </a:lnTo>
                  <a:lnTo>
                    <a:pt x="719" y="0"/>
                  </a:lnTo>
                  <a:lnTo>
                    <a:pt x="695" y="2"/>
                  </a:lnTo>
                  <a:lnTo>
                    <a:pt x="663" y="3"/>
                  </a:lnTo>
                  <a:lnTo>
                    <a:pt x="621" y="6"/>
                  </a:lnTo>
                  <a:lnTo>
                    <a:pt x="574" y="10"/>
                  </a:lnTo>
                  <a:lnTo>
                    <a:pt x="522" y="15"/>
                  </a:lnTo>
                  <a:lnTo>
                    <a:pt x="466" y="21"/>
                  </a:lnTo>
                  <a:lnTo>
                    <a:pt x="407" y="29"/>
                  </a:lnTo>
                  <a:lnTo>
                    <a:pt x="348" y="38"/>
                  </a:lnTo>
                  <a:lnTo>
                    <a:pt x="290" y="50"/>
                  </a:lnTo>
                  <a:lnTo>
                    <a:pt x="232" y="63"/>
                  </a:lnTo>
                  <a:lnTo>
                    <a:pt x="180" y="77"/>
                  </a:lnTo>
                  <a:lnTo>
                    <a:pt x="132" y="94"/>
                  </a:lnTo>
                  <a:lnTo>
                    <a:pt x="91" y="114"/>
                  </a:lnTo>
                  <a:lnTo>
                    <a:pt x="57" y="135"/>
                  </a:lnTo>
                  <a:lnTo>
                    <a:pt x="33" y="160"/>
                  </a:lnTo>
                  <a:lnTo>
                    <a:pt x="20" y="186"/>
                  </a:lnTo>
                  <a:close/>
                </a:path>
              </a:pathLst>
            </a:custGeom>
            <a:solidFill>
              <a:srgbClr val="6D84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0" name="Freeform 84"/>
            <p:cNvSpPr>
              <a:spLocks/>
            </p:cNvSpPr>
            <p:nvPr/>
          </p:nvSpPr>
          <p:spPr bwMode="auto">
            <a:xfrm>
              <a:off x="2415" y="2867"/>
              <a:ext cx="195" cy="121"/>
            </a:xfrm>
            <a:custGeom>
              <a:avLst/>
              <a:gdLst>
                <a:gd name="T0" fmla="*/ 58 w 193"/>
                <a:gd name="T1" fmla="*/ 0 h 121"/>
                <a:gd name="T2" fmla="*/ 55 w 193"/>
                <a:gd name="T3" fmla="*/ 3 h 121"/>
                <a:gd name="T4" fmla="*/ 51 w 193"/>
                <a:gd name="T5" fmla="*/ 8 h 121"/>
                <a:gd name="T6" fmla="*/ 48 w 193"/>
                <a:gd name="T7" fmla="*/ 18 h 121"/>
                <a:gd name="T8" fmla="*/ 51 w 193"/>
                <a:gd name="T9" fmla="*/ 31 h 121"/>
                <a:gd name="T10" fmla="*/ 63 w 193"/>
                <a:gd name="T11" fmla="*/ 49 h 121"/>
                <a:gd name="T12" fmla="*/ 89 w 193"/>
                <a:gd name="T13" fmla="*/ 70 h 121"/>
                <a:gd name="T14" fmla="*/ 131 w 193"/>
                <a:gd name="T15" fmla="*/ 94 h 121"/>
                <a:gd name="T16" fmla="*/ 193 w 193"/>
                <a:gd name="T17" fmla="*/ 121 h 121"/>
                <a:gd name="T18" fmla="*/ 136 w 193"/>
                <a:gd name="T19" fmla="*/ 108 h 121"/>
                <a:gd name="T20" fmla="*/ 91 w 193"/>
                <a:gd name="T21" fmla="*/ 94 h 121"/>
                <a:gd name="T22" fmla="*/ 58 w 193"/>
                <a:gd name="T23" fmla="*/ 79 h 121"/>
                <a:gd name="T24" fmla="*/ 33 w 193"/>
                <a:gd name="T25" fmla="*/ 66 h 121"/>
                <a:gd name="T26" fmla="*/ 17 w 193"/>
                <a:gd name="T27" fmla="*/ 53 h 121"/>
                <a:gd name="T28" fmla="*/ 7 w 193"/>
                <a:gd name="T29" fmla="*/ 44 h 121"/>
                <a:gd name="T30" fmla="*/ 1 w 193"/>
                <a:gd name="T31" fmla="*/ 38 h 121"/>
                <a:gd name="T32" fmla="*/ 0 w 193"/>
                <a:gd name="T33" fmla="*/ 35 h 121"/>
                <a:gd name="T34" fmla="*/ 0 w 193"/>
                <a:gd name="T35" fmla="*/ 35 h 121"/>
                <a:gd name="T36" fmla="*/ 3 w 193"/>
                <a:gd name="T37" fmla="*/ 33 h 121"/>
                <a:gd name="T38" fmla="*/ 5 w 193"/>
                <a:gd name="T39" fmla="*/ 30 h 121"/>
                <a:gd name="T40" fmla="*/ 11 w 193"/>
                <a:gd name="T41" fmla="*/ 26 h 121"/>
                <a:gd name="T42" fmla="*/ 18 w 193"/>
                <a:gd name="T43" fmla="*/ 21 h 121"/>
                <a:gd name="T44" fmla="*/ 29 w 193"/>
                <a:gd name="T45" fmla="*/ 14 h 121"/>
                <a:gd name="T46" fmla="*/ 41 w 193"/>
                <a:gd name="T47" fmla="*/ 8 h 121"/>
                <a:gd name="T48" fmla="*/ 58 w 193"/>
                <a:gd name="T4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1">
                  <a:moveTo>
                    <a:pt x="58" y="0"/>
                  </a:moveTo>
                  <a:lnTo>
                    <a:pt x="55" y="3"/>
                  </a:lnTo>
                  <a:lnTo>
                    <a:pt x="51" y="8"/>
                  </a:lnTo>
                  <a:lnTo>
                    <a:pt x="48" y="18"/>
                  </a:lnTo>
                  <a:lnTo>
                    <a:pt x="51" y="31"/>
                  </a:lnTo>
                  <a:lnTo>
                    <a:pt x="63" y="49"/>
                  </a:lnTo>
                  <a:lnTo>
                    <a:pt x="89" y="70"/>
                  </a:lnTo>
                  <a:lnTo>
                    <a:pt x="131" y="94"/>
                  </a:lnTo>
                  <a:lnTo>
                    <a:pt x="193" y="121"/>
                  </a:lnTo>
                  <a:lnTo>
                    <a:pt x="136" y="108"/>
                  </a:lnTo>
                  <a:lnTo>
                    <a:pt x="91" y="94"/>
                  </a:lnTo>
                  <a:lnTo>
                    <a:pt x="58" y="79"/>
                  </a:lnTo>
                  <a:lnTo>
                    <a:pt x="33" y="66"/>
                  </a:lnTo>
                  <a:lnTo>
                    <a:pt x="17" y="53"/>
                  </a:lnTo>
                  <a:lnTo>
                    <a:pt x="7" y="44"/>
                  </a:lnTo>
                  <a:lnTo>
                    <a:pt x="1" y="38"/>
                  </a:lnTo>
                  <a:lnTo>
                    <a:pt x="0" y="35"/>
                  </a:lnTo>
                  <a:lnTo>
                    <a:pt x="0" y="35"/>
                  </a:lnTo>
                  <a:lnTo>
                    <a:pt x="3" y="33"/>
                  </a:lnTo>
                  <a:lnTo>
                    <a:pt x="5" y="30"/>
                  </a:lnTo>
                  <a:lnTo>
                    <a:pt x="11" y="26"/>
                  </a:lnTo>
                  <a:lnTo>
                    <a:pt x="18" y="21"/>
                  </a:lnTo>
                  <a:lnTo>
                    <a:pt x="29" y="14"/>
                  </a:lnTo>
                  <a:lnTo>
                    <a:pt x="41" y="8"/>
                  </a:lnTo>
                  <a:lnTo>
                    <a:pt x="58" y="0"/>
                  </a:lnTo>
                  <a:close/>
                </a:path>
              </a:pathLst>
            </a:custGeom>
            <a:solidFill>
              <a:srgbClr val="7275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1" name="Freeform 85"/>
            <p:cNvSpPr>
              <a:spLocks/>
            </p:cNvSpPr>
            <p:nvPr/>
          </p:nvSpPr>
          <p:spPr bwMode="auto">
            <a:xfrm>
              <a:off x="291" y="3023"/>
              <a:ext cx="846" cy="861"/>
            </a:xfrm>
            <a:custGeom>
              <a:avLst/>
              <a:gdLst>
                <a:gd name="T0" fmla="*/ 806 w 841"/>
                <a:gd name="T1" fmla="*/ 663 h 861"/>
                <a:gd name="T2" fmla="*/ 797 w 841"/>
                <a:gd name="T3" fmla="*/ 625 h 861"/>
                <a:gd name="T4" fmla="*/ 788 w 841"/>
                <a:gd name="T5" fmla="*/ 607 h 861"/>
                <a:gd name="T6" fmla="*/ 768 w 841"/>
                <a:gd name="T7" fmla="*/ 589 h 861"/>
                <a:gd name="T8" fmla="*/ 737 w 841"/>
                <a:gd name="T9" fmla="*/ 572 h 861"/>
                <a:gd name="T10" fmla="*/ 696 w 841"/>
                <a:gd name="T11" fmla="*/ 556 h 861"/>
                <a:gd name="T12" fmla="*/ 651 w 841"/>
                <a:gd name="T13" fmla="*/ 540 h 861"/>
                <a:gd name="T14" fmla="*/ 600 w 841"/>
                <a:gd name="T15" fmla="*/ 529 h 861"/>
                <a:gd name="T16" fmla="*/ 550 w 841"/>
                <a:gd name="T17" fmla="*/ 521 h 861"/>
                <a:gd name="T18" fmla="*/ 502 w 841"/>
                <a:gd name="T19" fmla="*/ 518 h 861"/>
                <a:gd name="T20" fmla="*/ 463 w 841"/>
                <a:gd name="T21" fmla="*/ 509 h 861"/>
                <a:gd name="T22" fmla="*/ 446 w 841"/>
                <a:gd name="T23" fmla="*/ 484 h 861"/>
                <a:gd name="T24" fmla="*/ 456 w 841"/>
                <a:gd name="T25" fmla="*/ 469 h 861"/>
                <a:gd name="T26" fmla="*/ 481 w 841"/>
                <a:gd name="T27" fmla="*/ 411 h 861"/>
                <a:gd name="T28" fmla="*/ 505 w 841"/>
                <a:gd name="T29" fmla="*/ 337 h 861"/>
                <a:gd name="T30" fmla="*/ 518 w 841"/>
                <a:gd name="T31" fmla="*/ 281 h 861"/>
                <a:gd name="T32" fmla="*/ 523 w 841"/>
                <a:gd name="T33" fmla="*/ 269 h 861"/>
                <a:gd name="T34" fmla="*/ 536 w 841"/>
                <a:gd name="T35" fmla="*/ 246 h 861"/>
                <a:gd name="T36" fmla="*/ 541 w 841"/>
                <a:gd name="T37" fmla="*/ 195 h 861"/>
                <a:gd name="T38" fmla="*/ 515 w 841"/>
                <a:gd name="T39" fmla="*/ 114 h 861"/>
                <a:gd name="T40" fmla="*/ 459 w 841"/>
                <a:gd name="T41" fmla="*/ 34 h 861"/>
                <a:gd name="T42" fmla="*/ 404 w 841"/>
                <a:gd name="T43" fmla="*/ 7 h 861"/>
                <a:gd name="T44" fmla="*/ 353 w 841"/>
                <a:gd name="T45" fmla="*/ 0 h 861"/>
                <a:gd name="T46" fmla="*/ 322 w 841"/>
                <a:gd name="T47" fmla="*/ 4 h 861"/>
                <a:gd name="T48" fmla="*/ 313 w 841"/>
                <a:gd name="T49" fmla="*/ 7 h 861"/>
                <a:gd name="T50" fmla="*/ 291 w 841"/>
                <a:gd name="T51" fmla="*/ 12 h 861"/>
                <a:gd name="T52" fmla="*/ 266 w 841"/>
                <a:gd name="T53" fmla="*/ 17 h 861"/>
                <a:gd name="T54" fmla="*/ 229 w 841"/>
                <a:gd name="T55" fmla="*/ 29 h 861"/>
                <a:gd name="T56" fmla="*/ 195 w 841"/>
                <a:gd name="T57" fmla="*/ 49 h 861"/>
                <a:gd name="T58" fmla="*/ 163 w 841"/>
                <a:gd name="T59" fmla="*/ 75 h 861"/>
                <a:gd name="T60" fmla="*/ 133 w 841"/>
                <a:gd name="T61" fmla="*/ 111 h 861"/>
                <a:gd name="T62" fmla="*/ 116 w 841"/>
                <a:gd name="T63" fmla="*/ 156 h 861"/>
                <a:gd name="T64" fmla="*/ 120 w 841"/>
                <a:gd name="T65" fmla="*/ 212 h 861"/>
                <a:gd name="T66" fmla="*/ 137 w 841"/>
                <a:gd name="T67" fmla="*/ 282 h 861"/>
                <a:gd name="T68" fmla="*/ 161 w 841"/>
                <a:gd name="T69" fmla="*/ 349 h 861"/>
                <a:gd name="T70" fmla="*/ 185 w 841"/>
                <a:gd name="T71" fmla="*/ 406 h 861"/>
                <a:gd name="T72" fmla="*/ 189 w 841"/>
                <a:gd name="T73" fmla="*/ 484 h 861"/>
                <a:gd name="T74" fmla="*/ 159 w 841"/>
                <a:gd name="T75" fmla="*/ 491 h 861"/>
                <a:gd name="T76" fmla="*/ 141 w 841"/>
                <a:gd name="T77" fmla="*/ 501 h 861"/>
                <a:gd name="T78" fmla="*/ 130 w 841"/>
                <a:gd name="T79" fmla="*/ 513 h 861"/>
                <a:gd name="T80" fmla="*/ 126 w 841"/>
                <a:gd name="T81" fmla="*/ 522 h 861"/>
                <a:gd name="T82" fmla="*/ 111 w 841"/>
                <a:gd name="T83" fmla="*/ 523 h 861"/>
                <a:gd name="T84" fmla="*/ 74 w 841"/>
                <a:gd name="T85" fmla="*/ 526 h 861"/>
                <a:gd name="T86" fmla="*/ 31 w 841"/>
                <a:gd name="T87" fmla="*/ 531 h 861"/>
                <a:gd name="T88" fmla="*/ 0 w 841"/>
                <a:gd name="T89" fmla="*/ 535 h 861"/>
                <a:gd name="T90" fmla="*/ 841 w 841"/>
                <a:gd name="T91" fmla="*/ 857 h 861"/>
                <a:gd name="T92" fmla="*/ 832 w 841"/>
                <a:gd name="T93" fmla="*/ 832 h 861"/>
                <a:gd name="T94" fmla="*/ 822 w 841"/>
                <a:gd name="T95" fmla="*/ 796 h 861"/>
                <a:gd name="T96" fmla="*/ 811 w 841"/>
                <a:gd name="T97" fmla="*/ 746 h 861"/>
                <a:gd name="T98" fmla="*/ 801 w 841"/>
                <a:gd name="T99" fmla="*/ 682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1" h="861">
                  <a:moveTo>
                    <a:pt x="801" y="682"/>
                  </a:moveTo>
                  <a:lnTo>
                    <a:pt x="806" y="663"/>
                  </a:lnTo>
                  <a:lnTo>
                    <a:pt x="803" y="642"/>
                  </a:lnTo>
                  <a:lnTo>
                    <a:pt x="797" y="625"/>
                  </a:lnTo>
                  <a:lnTo>
                    <a:pt x="793" y="615"/>
                  </a:lnTo>
                  <a:lnTo>
                    <a:pt x="788" y="607"/>
                  </a:lnTo>
                  <a:lnTo>
                    <a:pt x="780" y="598"/>
                  </a:lnTo>
                  <a:lnTo>
                    <a:pt x="768" y="589"/>
                  </a:lnTo>
                  <a:lnTo>
                    <a:pt x="754" y="581"/>
                  </a:lnTo>
                  <a:lnTo>
                    <a:pt x="737" y="572"/>
                  </a:lnTo>
                  <a:lnTo>
                    <a:pt x="717" y="564"/>
                  </a:lnTo>
                  <a:lnTo>
                    <a:pt x="696" y="556"/>
                  </a:lnTo>
                  <a:lnTo>
                    <a:pt x="674" y="548"/>
                  </a:lnTo>
                  <a:lnTo>
                    <a:pt x="651" y="540"/>
                  </a:lnTo>
                  <a:lnTo>
                    <a:pt x="626" y="535"/>
                  </a:lnTo>
                  <a:lnTo>
                    <a:pt x="600" y="529"/>
                  </a:lnTo>
                  <a:lnTo>
                    <a:pt x="575" y="525"/>
                  </a:lnTo>
                  <a:lnTo>
                    <a:pt x="550" y="521"/>
                  </a:lnTo>
                  <a:lnTo>
                    <a:pt x="525" y="518"/>
                  </a:lnTo>
                  <a:lnTo>
                    <a:pt x="502" y="518"/>
                  </a:lnTo>
                  <a:lnTo>
                    <a:pt x="480" y="518"/>
                  </a:lnTo>
                  <a:lnTo>
                    <a:pt x="463" y="509"/>
                  </a:lnTo>
                  <a:lnTo>
                    <a:pt x="452" y="496"/>
                  </a:lnTo>
                  <a:lnTo>
                    <a:pt x="446" y="484"/>
                  </a:lnTo>
                  <a:lnTo>
                    <a:pt x="444" y="479"/>
                  </a:lnTo>
                  <a:lnTo>
                    <a:pt x="456" y="469"/>
                  </a:lnTo>
                  <a:lnTo>
                    <a:pt x="469" y="445"/>
                  </a:lnTo>
                  <a:lnTo>
                    <a:pt x="481" y="411"/>
                  </a:lnTo>
                  <a:lnTo>
                    <a:pt x="494" y="373"/>
                  </a:lnTo>
                  <a:lnTo>
                    <a:pt x="505" y="337"/>
                  </a:lnTo>
                  <a:lnTo>
                    <a:pt x="512" y="303"/>
                  </a:lnTo>
                  <a:lnTo>
                    <a:pt x="518" y="281"/>
                  </a:lnTo>
                  <a:lnTo>
                    <a:pt x="520" y="272"/>
                  </a:lnTo>
                  <a:lnTo>
                    <a:pt x="523" y="269"/>
                  </a:lnTo>
                  <a:lnTo>
                    <a:pt x="529" y="260"/>
                  </a:lnTo>
                  <a:lnTo>
                    <a:pt x="536" y="246"/>
                  </a:lnTo>
                  <a:lnTo>
                    <a:pt x="541" y="223"/>
                  </a:lnTo>
                  <a:lnTo>
                    <a:pt x="541" y="195"/>
                  </a:lnTo>
                  <a:lnTo>
                    <a:pt x="533" y="158"/>
                  </a:lnTo>
                  <a:lnTo>
                    <a:pt x="515" y="114"/>
                  </a:lnTo>
                  <a:lnTo>
                    <a:pt x="482" y="62"/>
                  </a:lnTo>
                  <a:lnTo>
                    <a:pt x="459" y="34"/>
                  </a:lnTo>
                  <a:lnTo>
                    <a:pt x="431" y="17"/>
                  </a:lnTo>
                  <a:lnTo>
                    <a:pt x="404" y="7"/>
                  </a:lnTo>
                  <a:lnTo>
                    <a:pt x="378" y="2"/>
                  </a:lnTo>
                  <a:lnTo>
                    <a:pt x="353" y="0"/>
                  </a:lnTo>
                  <a:lnTo>
                    <a:pt x="335" y="3"/>
                  </a:lnTo>
                  <a:lnTo>
                    <a:pt x="322" y="4"/>
                  </a:lnTo>
                  <a:lnTo>
                    <a:pt x="317" y="6"/>
                  </a:lnTo>
                  <a:lnTo>
                    <a:pt x="313" y="7"/>
                  </a:lnTo>
                  <a:lnTo>
                    <a:pt x="302" y="10"/>
                  </a:lnTo>
                  <a:lnTo>
                    <a:pt x="291" y="12"/>
                  </a:lnTo>
                  <a:lnTo>
                    <a:pt x="284" y="15"/>
                  </a:lnTo>
                  <a:lnTo>
                    <a:pt x="266" y="17"/>
                  </a:lnTo>
                  <a:lnTo>
                    <a:pt x="247" y="23"/>
                  </a:lnTo>
                  <a:lnTo>
                    <a:pt x="229" y="29"/>
                  </a:lnTo>
                  <a:lnTo>
                    <a:pt x="212" y="38"/>
                  </a:lnTo>
                  <a:lnTo>
                    <a:pt x="195" y="49"/>
                  </a:lnTo>
                  <a:lnTo>
                    <a:pt x="178" y="62"/>
                  </a:lnTo>
                  <a:lnTo>
                    <a:pt x="163" y="75"/>
                  </a:lnTo>
                  <a:lnTo>
                    <a:pt x="150" y="89"/>
                  </a:lnTo>
                  <a:lnTo>
                    <a:pt x="133" y="111"/>
                  </a:lnTo>
                  <a:lnTo>
                    <a:pt x="122" y="133"/>
                  </a:lnTo>
                  <a:lnTo>
                    <a:pt x="116" y="156"/>
                  </a:lnTo>
                  <a:lnTo>
                    <a:pt x="114" y="178"/>
                  </a:lnTo>
                  <a:lnTo>
                    <a:pt x="120" y="212"/>
                  </a:lnTo>
                  <a:lnTo>
                    <a:pt x="127" y="247"/>
                  </a:lnTo>
                  <a:lnTo>
                    <a:pt x="137" y="282"/>
                  </a:lnTo>
                  <a:lnTo>
                    <a:pt x="148" y="316"/>
                  </a:lnTo>
                  <a:lnTo>
                    <a:pt x="161" y="349"/>
                  </a:lnTo>
                  <a:lnTo>
                    <a:pt x="173" y="380"/>
                  </a:lnTo>
                  <a:lnTo>
                    <a:pt x="185" y="406"/>
                  </a:lnTo>
                  <a:lnTo>
                    <a:pt x="195" y="428"/>
                  </a:lnTo>
                  <a:lnTo>
                    <a:pt x="189" y="484"/>
                  </a:lnTo>
                  <a:lnTo>
                    <a:pt x="172" y="487"/>
                  </a:lnTo>
                  <a:lnTo>
                    <a:pt x="159" y="491"/>
                  </a:lnTo>
                  <a:lnTo>
                    <a:pt x="148" y="496"/>
                  </a:lnTo>
                  <a:lnTo>
                    <a:pt x="141" y="501"/>
                  </a:lnTo>
                  <a:lnTo>
                    <a:pt x="134" y="506"/>
                  </a:lnTo>
                  <a:lnTo>
                    <a:pt x="130" y="513"/>
                  </a:lnTo>
                  <a:lnTo>
                    <a:pt x="127" y="518"/>
                  </a:lnTo>
                  <a:lnTo>
                    <a:pt x="126" y="522"/>
                  </a:lnTo>
                  <a:lnTo>
                    <a:pt x="122" y="522"/>
                  </a:lnTo>
                  <a:lnTo>
                    <a:pt x="111" y="523"/>
                  </a:lnTo>
                  <a:lnTo>
                    <a:pt x="94" y="525"/>
                  </a:lnTo>
                  <a:lnTo>
                    <a:pt x="74" y="526"/>
                  </a:lnTo>
                  <a:lnTo>
                    <a:pt x="52" y="529"/>
                  </a:lnTo>
                  <a:lnTo>
                    <a:pt x="31" y="531"/>
                  </a:lnTo>
                  <a:lnTo>
                    <a:pt x="13" y="532"/>
                  </a:lnTo>
                  <a:lnTo>
                    <a:pt x="0" y="535"/>
                  </a:lnTo>
                  <a:lnTo>
                    <a:pt x="0" y="861"/>
                  </a:lnTo>
                  <a:lnTo>
                    <a:pt x="841" y="857"/>
                  </a:lnTo>
                  <a:lnTo>
                    <a:pt x="837" y="847"/>
                  </a:lnTo>
                  <a:lnTo>
                    <a:pt x="832" y="832"/>
                  </a:lnTo>
                  <a:lnTo>
                    <a:pt x="827" y="815"/>
                  </a:lnTo>
                  <a:lnTo>
                    <a:pt x="822" y="796"/>
                  </a:lnTo>
                  <a:lnTo>
                    <a:pt x="816" y="774"/>
                  </a:lnTo>
                  <a:lnTo>
                    <a:pt x="811" y="746"/>
                  </a:lnTo>
                  <a:lnTo>
                    <a:pt x="806" y="716"/>
                  </a:lnTo>
                  <a:lnTo>
                    <a:pt x="801" y="6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2" name="Freeform 86"/>
            <p:cNvSpPr>
              <a:spLocks/>
            </p:cNvSpPr>
            <p:nvPr/>
          </p:nvSpPr>
          <p:spPr bwMode="auto">
            <a:xfrm>
              <a:off x="752" y="3270"/>
              <a:ext cx="44" cy="79"/>
            </a:xfrm>
            <a:custGeom>
              <a:avLst/>
              <a:gdLst>
                <a:gd name="T0" fmla="*/ 43 w 44"/>
                <a:gd name="T1" fmla="*/ 0 h 79"/>
                <a:gd name="T2" fmla="*/ 36 w 44"/>
                <a:gd name="T3" fmla="*/ 1 h 79"/>
                <a:gd name="T4" fmla="*/ 28 w 44"/>
                <a:gd name="T5" fmla="*/ 5 h 79"/>
                <a:gd name="T6" fmla="*/ 18 w 44"/>
                <a:gd name="T7" fmla="*/ 13 h 79"/>
                <a:gd name="T8" fmla="*/ 9 w 44"/>
                <a:gd name="T9" fmla="*/ 22 h 79"/>
                <a:gd name="T10" fmla="*/ 5 w 44"/>
                <a:gd name="T11" fmla="*/ 31 h 79"/>
                <a:gd name="T12" fmla="*/ 1 w 44"/>
                <a:gd name="T13" fmla="*/ 47 h 79"/>
                <a:gd name="T14" fmla="*/ 0 w 44"/>
                <a:gd name="T15" fmla="*/ 64 h 79"/>
                <a:gd name="T16" fmla="*/ 7 w 44"/>
                <a:gd name="T17" fmla="*/ 76 h 79"/>
                <a:gd name="T18" fmla="*/ 11 w 44"/>
                <a:gd name="T19" fmla="*/ 78 h 79"/>
                <a:gd name="T20" fmla="*/ 15 w 44"/>
                <a:gd name="T21" fmla="*/ 79 h 79"/>
                <a:gd name="T22" fmla="*/ 18 w 44"/>
                <a:gd name="T23" fmla="*/ 79 h 79"/>
                <a:gd name="T24" fmla="*/ 19 w 44"/>
                <a:gd name="T25" fmla="*/ 79 h 79"/>
                <a:gd name="T26" fmla="*/ 20 w 44"/>
                <a:gd name="T27" fmla="*/ 78 h 79"/>
                <a:gd name="T28" fmla="*/ 20 w 44"/>
                <a:gd name="T29" fmla="*/ 76 h 79"/>
                <a:gd name="T30" fmla="*/ 22 w 44"/>
                <a:gd name="T31" fmla="*/ 74 h 79"/>
                <a:gd name="T32" fmla="*/ 22 w 44"/>
                <a:gd name="T33" fmla="*/ 72 h 79"/>
                <a:gd name="T34" fmla="*/ 22 w 44"/>
                <a:gd name="T35" fmla="*/ 72 h 79"/>
                <a:gd name="T36" fmla="*/ 32 w 44"/>
                <a:gd name="T37" fmla="*/ 72 h 79"/>
                <a:gd name="T38" fmla="*/ 33 w 44"/>
                <a:gd name="T39" fmla="*/ 66 h 79"/>
                <a:gd name="T40" fmla="*/ 35 w 44"/>
                <a:gd name="T41" fmla="*/ 61 h 79"/>
                <a:gd name="T42" fmla="*/ 36 w 44"/>
                <a:gd name="T43" fmla="*/ 56 h 79"/>
                <a:gd name="T44" fmla="*/ 37 w 44"/>
                <a:gd name="T45" fmla="*/ 51 h 79"/>
                <a:gd name="T46" fmla="*/ 37 w 44"/>
                <a:gd name="T47" fmla="*/ 51 h 79"/>
                <a:gd name="T48" fmla="*/ 37 w 44"/>
                <a:gd name="T49" fmla="*/ 51 h 79"/>
                <a:gd name="T50" fmla="*/ 37 w 44"/>
                <a:gd name="T51" fmla="*/ 51 h 79"/>
                <a:gd name="T52" fmla="*/ 37 w 44"/>
                <a:gd name="T53" fmla="*/ 51 h 79"/>
                <a:gd name="T54" fmla="*/ 39 w 44"/>
                <a:gd name="T55" fmla="*/ 44 h 79"/>
                <a:gd name="T56" fmla="*/ 43 w 44"/>
                <a:gd name="T57" fmla="*/ 30 h 79"/>
                <a:gd name="T58" fmla="*/ 44 w 44"/>
                <a:gd name="T59" fmla="*/ 16 h 79"/>
                <a:gd name="T60" fmla="*/ 44 w 44"/>
                <a:gd name="T61" fmla="*/ 5 h 79"/>
                <a:gd name="T62" fmla="*/ 43 w 44"/>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79">
                  <a:moveTo>
                    <a:pt x="43" y="0"/>
                  </a:moveTo>
                  <a:lnTo>
                    <a:pt x="36" y="1"/>
                  </a:lnTo>
                  <a:lnTo>
                    <a:pt x="28" y="5"/>
                  </a:lnTo>
                  <a:lnTo>
                    <a:pt x="18" y="13"/>
                  </a:lnTo>
                  <a:lnTo>
                    <a:pt x="9" y="22"/>
                  </a:lnTo>
                  <a:lnTo>
                    <a:pt x="5" y="31"/>
                  </a:lnTo>
                  <a:lnTo>
                    <a:pt x="1" y="47"/>
                  </a:lnTo>
                  <a:lnTo>
                    <a:pt x="0" y="64"/>
                  </a:lnTo>
                  <a:lnTo>
                    <a:pt x="7" y="76"/>
                  </a:lnTo>
                  <a:lnTo>
                    <a:pt x="11" y="78"/>
                  </a:lnTo>
                  <a:lnTo>
                    <a:pt x="15" y="79"/>
                  </a:lnTo>
                  <a:lnTo>
                    <a:pt x="18" y="79"/>
                  </a:lnTo>
                  <a:lnTo>
                    <a:pt x="19" y="79"/>
                  </a:lnTo>
                  <a:lnTo>
                    <a:pt x="20" y="78"/>
                  </a:lnTo>
                  <a:lnTo>
                    <a:pt x="20" y="76"/>
                  </a:lnTo>
                  <a:lnTo>
                    <a:pt x="22" y="74"/>
                  </a:lnTo>
                  <a:lnTo>
                    <a:pt x="22" y="72"/>
                  </a:lnTo>
                  <a:lnTo>
                    <a:pt x="22" y="72"/>
                  </a:lnTo>
                  <a:lnTo>
                    <a:pt x="32" y="72"/>
                  </a:lnTo>
                  <a:lnTo>
                    <a:pt x="33" y="66"/>
                  </a:lnTo>
                  <a:lnTo>
                    <a:pt x="35" y="61"/>
                  </a:lnTo>
                  <a:lnTo>
                    <a:pt x="36" y="56"/>
                  </a:lnTo>
                  <a:lnTo>
                    <a:pt x="37" y="51"/>
                  </a:lnTo>
                  <a:lnTo>
                    <a:pt x="37" y="51"/>
                  </a:lnTo>
                  <a:lnTo>
                    <a:pt x="37" y="51"/>
                  </a:lnTo>
                  <a:lnTo>
                    <a:pt x="37" y="51"/>
                  </a:lnTo>
                  <a:lnTo>
                    <a:pt x="37" y="51"/>
                  </a:lnTo>
                  <a:lnTo>
                    <a:pt x="39" y="44"/>
                  </a:lnTo>
                  <a:lnTo>
                    <a:pt x="43" y="30"/>
                  </a:lnTo>
                  <a:lnTo>
                    <a:pt x="44" y="16"/>
                  </a:lnTo>
                  <a:lnTo>
                    <a:pt x="44" y="5"/>
                  </a:lnTo>
                  <a:lnTo>
                    <a:pt x="43" y="0"/>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3" name="Freeform 87"/>
            <p:cNvSpPr>
              <a:spLocks/>
            </p:cNvSpPr>
            <p:nvPr/>
          </p:nvSpPr>
          <p:spPr bwMode="auto">
            <a:xfrm>
              <a:off x="494" y="3342"/>
              <a:ext cx="285" cy="170"/>
            </a:xfrm>
            <a:custGeom>
              <a:avLst/>
              <a:gdLst>
                <a:gd name="T0" fmla="*/ 261 w 283"/>
                <a:gd name="T1" fmla="*/ 105 h 170"/>
                <a:gd name="T2" fmla="*/ 279 w 283"/>
                <a:gd name="T3" fmla="*/ 36 h 170"/>
                <a:gd name="T4" fmla="*/ 276 w 283"/>
                <a:gd name="T5" fmla="*/ 22 h 170"/>
                <a:gd name="T6" fmla="*/ 263 w 283"/>
                <a:gd name="T7" fmla="*/ 20 h 170"/>
                <a:gd name="T8" fmla="*/ 250 w 283"/>
                <a:gd name="T9" fmla="*/ 13 h 170"/>
                <a:gd name="T10" fmla="*/ 244 w 283"/>
                <a:gd name="T11" fmla="*/ 5 h 170"/>
                <a:gd name="T12" fmla="*/ 235 w 283"/>
                <a:gd name="T13" fmla="*/ 18 h 170"/>
                <a:gd name="T14" fmla="*/ 222 w 283"/>
                <a:gd name="T15" fmla="*/ 54 h 170"/>
                <a:gd name="T16" fmla="*/ 216 w 283"/>
                <a:gd name="T17" fmla="*/ 61 h 170"/>
                <a:gd name="T18" fmla="*/ 203 w 283"/>
                <a:gd name="T19" fmla="*/ 57 h 170"/>
                <a:gd name="T20" fmla="*/ 136 w 283"/>
                <a:gd name="T21" fmla="*/ 148 h 170"/>
                <a:gd name="T22" fmla="*/ 130 w 283"/>
                <a:gd name="T23" fmla="*/ 147 h 170"/>
                <a:gd name="T24" fmla="*/ 119 w 283"/>
                <a:gd name="T25" fmla="*/ 143 h 170"/>
                <a:gd name="T26" fmla="*/ 104 w 283"/>
                <a:gd name="T27" fmla="*/ 139 h 170"/>
                <a:gd name="T28" fmla="*/ 95 w 283"/>
                <a:gd name="T29" fmla="*/ 137 h 170"/>
                <a:gd name="T30" fmla="*/ 87 w 283"/>
                <a:gd name="T31" fmla="*/ 137 h 170"/>
                <a:gd name="T32" fmla="*/ 76 w 283"/>
                <a:gd name="T33" fmla="*/ 138 h 170"/>
                <a:gd name="T34" fmla="*/ 64 w 283"/>
                <a:gd name="T35" fmla="*/ 139 h 170"/>
                <a:gd name="T36" fmla="*/ 56 w 283"/>
                <a:gd name="T37" fmla="*/ 142 h 170"/>
                <a:gd name="T38" fmla="*/ 47 w 283"/>
                <a:gd name="T39" fmla="*/ 142 h 170"/>
                <a:gd name="T40" fmla="*/ 29 w 283"/>
                <a:gd name="T41" fmla="*/ 138 h 170"/>
                <a:gd name="T42" fmla="*/ 12 w 283"/>
                <a:gd name="T43" fmla="*/ 133 h 170"/>
                <a:gd name="T44" fmla="*/ 2 w 283"/>
                <a:gd name="T45" fmla="*/ 130 h 170"/>
                <a:gd name="T46" fmla="*/ 12 w 283"/>
                <a:gd name="T47" fmla="*/ 157 h 170"/>
                <a:gd name="T48" fmla="*/ 42 w 283"/>
                <a:gd name="T49" fmla="*/ 156 h 170"/>
                <a:gd name="T50" fmla="*/ 74 w 283"/>
                <a:gd name="T51" fmla="*/ 156 h 170"/>
                <a:gd name="T52" fmla="*/ 108 w 283"/>
                <a:gd name="T53" fmla="*/ 157 h 170"/>
                <a:gd name="T54" fmla="*/ 141 w 283"/>
                <a:gd name="T55" fmla="*/ 157 h 170"/>
                <a:gd name="T56" fmla="*/ 169 w 283"/>
                <a:gd name="T57" fmla="*/ 159 h 170"/>
                <a:gd name="T58" fmla="*/ 193 w 283"/>
                <a:gd name="T59" fmla="*/ 160 h 170"/>
                <a:gd name="T60" fmla="*/ 207 w 283"/>
                <a:gd name="T61" fmla="*/ 161 h 170"/>
                <a:gd name="T62" fmla="*/ 214 w 283"/>
                <a:gd name="T63" fmla="*/ 164 h 170"/>
                <a:gd name="T64" fmla="*/ 224 w 283"/>
                <a:gd name="T65" fmla="*/ 168 h 170"/>
                <a:gd name="T66" fmla="*/ 232 w 283"/>
                <a:gd name="T67" fmla="*/ 65 h 170"/>
                <a:gd name="T68" fmla="*/ 246 w 283"/>
                <a:gd name="T69" fmla="*/ 137 h 170"/>
                <a:gd name="T70" fmla="*/ 250 w 283"/>
                <a:gd name="T71" fmla="*/ 131 h 170"/>
                <a:gd name="T72" fmla="*/ 254 w 283"/>
                <a:gd name="T7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170">
                  <a:moveTo>
                    <a:pt x="254" y="125"/>
                  </a:moveTo>
                  <a:lnTo>
                    <a:pt x="261" y="105"/>
                  </a:lnTo>
                  <a:lnTo>
                    <a:pt x="271" y="69"/>
                  </a:lnTo>
                  <a:lnTo>
                    <a:pt x="279" y="36"/>
                  </a:lnTo>
                  <a:lnTo>
                    <a:pt x="283" y="20"/>
                  </a:lnTo>
                  <a:lnTo>
                    <a:pt x="276" y="22"/>
                  </a:lnTo>
                  <a:lnTo>
                    <a:pt x="270" y="22"/>
                  </a:lnTo>
                  <a:lnTo>
                    <a:pt x="263" y="20"/>
                  </a:lnTo>
                  <a:lnTo>
                    <a:pt x="256" y="17"/>
                  </a:lnTo>
                  <a:lnTo>
                    <a:pt x="250" y="13"/>
                  </a:lnTo>
                  <a:lnTo>
                    <a:pt x="248" y="9"/>
                  </a:lnTo>
                  <a:lnTo>
                    <a:pt x="244" y="5"/>
                  </a:lnTo>
                  <a:lnTo>
                    <a:pt x="242" y="0"/>
                  </a:lnTo>
                  <a:lnTo>
                    <a:pt x="235" y="18"/>
                  </a:lnTo>
                  <a:lnTo>
                    <a:pt x="227" y="37"/>
                  </a:lnTo>
                  <a:lnTo>
                    <a:pt x="222" y="54"/>
                  </a:lnTo>
                  <a:lnTo>
                    <a:pt x="219" y="61"/>
                  </a:lnTo>
                  <a:lnTo>
                    <a:pt x="216" y="61"/>
                  </a:lnTo>
                  <a:lnTo>
                    <a:pt x="210" y="60"/>
                  </a:lnTo>
                  <a:lnTo>
                    <a:pt x="203" y="57"/>
                  </a:lnTo>
                  <a:lnTo>
                    <a:pt x="197" y="53"/>
                  </a:lnTo>
                  <a:lnTo>
                    <a:pt x="136" y="148"/>
                  </a:lnTo>
                  <a:lnTo>
                    <a:pt x="134" y="148"/>
                  </a:lnTo>
                  <a:lnTo>
                    <a:pt x="130" y="147"/>
                  </a:lnTo>
                  <a:lnTo>
                    <a:pt x="125" y="146"/>
                  </a:lnTo>
                  <a:lnTo>
                    <a:pt x="119" y="143"/>
                  </a:lnTo>
                  <a:lnTo>
                    <a:pt x="111" y="142"/>
                  </a:lnTo>
                  <a:lnTo>
                    <a:pt x="104" y="139"/>
                  </a:lnTo>
                  <a:lnTo>
                    <a:pt x="99" y="138"/>
                  </a:lnTo>
                  <a:lnTo>
                    <a:pt x="95" y="137"/>
                  </a:lnTo>
                  <a:lnTo>
                    <a:pt x="92" y="137"/>
                  </a:lnTo>
                  <a:lnTo>
                    <a:pt x="87" y="137"/>
                  </a:lnTo>
                  <a:lnTo>
                    <a:pt x="82" y="137"/>
                  </a:lnTo>
                  <a:lnTo>
                    <a:pt x="76" y="138"/>
                  </a:lnTo>
                  <a:lnTo>
                    <a:pt x="69" y="139"/>
                  </a:lnTo>
                  <a:lnTo>
                    <a:pt x="64" y="139"/>
                  </a:lnTo>
                  <a:lnTo>
                    <a:pt x="59" y="140"/>
                  </a:lnTo>
                  <a:lnTo>
                    <a:pt x="56" y="142"/>
                  </a:lnTo>
                  <a:lnTo>
                    <a:pt x="53" y="143"/>
                  </a:lnTo>
                  <a:lnTo>
                    <a:pt x="47" y="142"/>
                  </a:lnTo>
                  <a:lnTo>
                    <a:pt x="38" y="140"/>
                  </a:lnTo>
                  <a:lnTo>
                    <a:pt x="29" y="138"/>
                  </a:lnTo>
                  <a:lnTo>
                    <a:pt x="19" y="135"/>
                  </a:lnTo>
                  <a:lnTo>
                    <a:pt x="12" y="133"/>
                  </a:lnTo>
                  <a:lnTo>
                    <a:pt x="5" y="131"/>
                  </a:lnTo>
                  <a:lnTo>
                    <a:pt x="2" y="130"/>
                  </a:lnTo>
                  <a:lnTo>
                    <a:pt x="0" y="157"/>
                  </a:lnTo>
                  <a:lnTo>
                    <a:pt x="12" y="157"/>
                  </a:lnTo>
                  <a:lnTo>
                    <a:pt x="26" y="156"/>
                  </a:lnTo>
                  <a:lnTo>
                    <a:pt x="42" y="156"/>
                  </a:lnTo>
                  <a:lnTo>
                    <a:pt x="57" y="156"/>
                  </a:lnTo>
                  <a:lnTo>
                    <a:pt x="74" y="156"/>
                  </a:lnTo>
                  <a:lnTo>
                    <a:pt x="91" y="157"/>
                  </a:lnTo>
                  <a:lnTo>
                    <a:pt x="108" y="157"/>
                  </a:lnTo>
                  <a:lnTo>
                    <a:pt x="124" y="157"/>
                  </a:lnTo>
                  <a:lnTo>
                    <a:pt x="141" y="157"/>
                  </a:lnTo>
                  <a:lnTo>
                    <a:pt x="155" y="159"/>
                  </a:lnTo>
                  <a:lnTo>
                    <a:pt x="169" y="159"/>
                  </a:lnTo>
                  <a:lnTo>
                    <a:pt x="182" y="160"/>
                  </a:lnTo>
                  <a:lnTo>
                    <a:pt x="193" y="160"/>
                  </a:lnTo>
                  <a:lnTo>
                    <a:pt x="201" y="161"/>
                  </a:lnTo>
                  <a:lnTo>
                    <a:pt x="207" y="161"/>
                  </a:lnTo>
                  <a:lnTo>
                    <a:pt x="211" y="163"/>
                  </a:lnTo>
                  <a:lnTo>
                    <a:pt x="214" y="164"/>
                  </a:lnTo>
                  <a:lnTo>
                    <a:pt x="219" y="165"/>
                  </a:lnTo>
                  <a:lnTo>
                    <a:pt x="224" y="168"/>
                  </a:lnTo>
                  <a:lnTo>
                    <a:pt x="231" y="170"/>
                  </a:lnTo>
                  <a:lnTo>
                    <a:pt x="232" y="65"/>
                  </a:lnTo>
                  <a:lnTo>
                    <a:pt x="248" y="65"/>
                  </a:lnTo>
                  <a:lnTo>
                    <a:pt x="246" y="137"/>
                  </a:lnTo>
                  <a:lnTo>
                    <a:pt x="249" y="134"/>
                  </a:lnTo>
                  <a:lnTo>
                    <a:pt x="250" y="131"/>
                  </a:lnTo>
                  <a:lnTo>
                    <a:pt x="253" y="129"/>
                  </a:lnTo>
                  <a:lnTo>
                    <a:pt x="254" y="125"/>
                  </a:lnTo>
                  <a:close/>
                </a:path>
              </a:pathLst>
            </a:custGeom>
            <a:solidFill>
              <a:srgbClr val="F9D8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4" name="Freeform 88"/>
            <p:cNvSpPr>
              <a:spLocks/>
            </p:cNvSpPr>
            <p:nvPr/>
          </p:nvSpPr>
          <p:spPr bwMode="auto">
            <a:xfrm>
              <a:off x="434" y="3515"/>
              <a:ext cx="314" cy="26"/>
            </a:xfrm>
            <a:custGeom>
              <a:avLst/>
              <a:gdLst>
                <a:gd name="T0" fmla="*/ 49 w 313"/>
                <a:gd name="T1" fmla="*/ 1 h 26"/>
                <a:gd name="T2" fmla="*/ 38 w 313"/>
                <a:gd name="T3" fmla="*/ 3 h 26"/>
                <a:gd name="T4" fmla="*/ 27 w 313"/>
                <a:gd name="T5" fmla="*/ 5 h 26"/>
                <a:gd name="T6" fmla="*/ 19 w 313"/>
                <a:gd name="T7" fmla="*/ 8 h 26"/>
                <a:gd name="T8" fmla="*/ 13 w 313"/>
                <a:gd name="T9" fmla="*/ 12 h 26"/>
                <a:gd name="T10" fmla="*/ 8 w 313"/>
                <a:gd name="T11" fmla="*/ 16 h 26"/>
                <a:gd name="T12" fmla="*/ 4 w 313"/>
                <a:gd name="T13" fmla="*/ 20 h 26"/>
                <a:gd name="T14" fmla="*/ 1 w 313"/>
                <a:gd name="T15" fmla="*/ 24 h 26"/>
                <a:gd name="T16" fmla="*/ 0 w 313"/>
                <a:gd name="T17" fmla="*/ 26 h 26"/>
                <a:gd name="T18" fmla="*/ 4 w 313"/>
                <a:gd name="T19" fmla="*/ 26 h 26"/>
                <a:gd name="T20" fmla="*/ 9 w 313"/>
                <a:gd name="T21" fmla="*/ 26 h 26"/>
                <a:gd name="T22" fmla="*/ 14 w 313"/>
                <a:gd name="T23" fmla="*/ 26 h 26"/>
                <a:gd name="T24" fmla="*/ 19 w 313"/>
                <a:gd name="T25" fmla="*/ 26 h 26"/>
                <a:gd name="T26" fmla="*/ 31 w 313"/>
                <a:gd name="T27" fmla="*/ 26 h 26"/>
                <a:gd name="T28" fmla="*/ 45 w 313"/>
                <a:gd name="T29" fmla="*/ 25 h 26"/>
                <a:gd name="T30" fmla="*/ 60 w 313"/>
                <a:gd name="T31" fmla="*/ 25 h 26"/>
                <a:gd name="T32" fmla="*/ 75 w 313"/>
                <a:gd name="T33" fmla="*/ 24 h 26"/>
                <a:gd name="T34" fmla="*/ 91 w 313"/>
                <a:gd name="T35" fmla="*/ 24 h 26"/>
                <a:gd name="T36" fmla="*/ 109 w 313"/>
                <a:gd name="T37" fmla="*/ 24 h 26"/>
                <a:gd name="T38" fmla="*/ 128 w 313"/>
                <a:gd name="T39" fmla="*/ 22 h 26"/>
                <a:gd name="T40" fmla="*/ 147 w 313"/>
                <a:gd name="T41" fmla="*/ 22 h 26"/>
                <a:gd name="T42" fmla="*/ 167 w 313"/>
                <a:gd name="T43" fmla="*/ 22 h 26"/>
                <a:gd name="T44" fmla="*/ 186 w 313"/>
                <a:gd name="T45" fmla="*/ 22 h 26"/>
                <a:gd name="T46" fmla="*/ 207 w 313"/>
                <a:gd name="T47" fmla="*/ 22 h 26"/>
                <a:gd name="T48" fmla="*/ 228 w 313"/>
                <a:gd name="T49" fmla="*/ 22 h 26"/>
                <a:gd name="T50" fmla="*/ 249 w 313"/>
                <a:gd name="T51" fmla="*/ 22 h 26"/>
                <a:gd name="T52" fmla="*/ 270 w 313"/>
                <a:gd name="T53" fmla="*/ 24 h 26"/>
                <a:gd name="T54" fmla="*/ 292 w 313"/>
                <a:gd name="T55" fmla="*/ 24 h 26"/>
                <a:gd name="T56" fmla="*/ 313 w 313"/>
                <a:gd name="T57" fmla="*/ 25 h 26"/>
                <a:gd name="T58" fmla="*/ 305 w 313"/>
                <a:gd name="T59" fmla="*/ 21 h 26"/>
                <a:gd name="T60" fmla="*/ 299 w 313"/>
                <a:gd name="T61" fmla="*/ 18 h 26"/>
                <a:gd name="T62" fmla="*/ 291 w 313"/>
                <a:gd name="T63" fmla="*/ 14 h 26"/>
                <a:gd name="T64" fmla="*/ 284 w 313"/>
                <a:gd name="T65" fmla="*/ 12 h 26"/>
                <a:gd name="T66" fmla="*/ 278 w 313"/>
                <a:gd name="T67" fmla="*/ 9 h 26"/>
                <a:gd name="T68" fmla="*/ 272 w 313"/>
                <a:gd name="T69" fmla="*/ 7 h 26"/>
                <a:gd name="T70" fmla="*/ 269 w 313"/>
                <a:gd name="T71" fmla="*/ 5 h 26"/>
                <a:gd name="T72" fmla="*/ 266 w 313"/>
                <a:gd name="T73" fmla="*/ 4 h 26"/>
                <a:gd name="T74" fmla="*/ 262 w 313"/>
                <a:gd name="T75" fmla="*/ 4 h 26"/>
                <a:gd name="T76" fmla="*/ 256 w 313"/>
                <a:gd name="T77" fmla="*/ 3 h 26"/>
                <a:gd name="T78" fmla="*/ 248 w 313"/>
                <a:gd name="T79" fmla="*/ 3 h 26"/>
                <a:gd name="T80" fmla="*/ 236 w 313"/>
                <a:gd name="T81" fmla="*/ 1 h 26"/>
                <a:gd name="T82" fmla="*/ 223 w 313"/>
                <a:gd name="T83" fmla="*/ 1 h 26"/>
                <a:gd name="T84" fmla="*/ 209 w 313"/>
                <a:gd name="T85" fmla="*/ 1 h 26"/>
                <a:gd name="T86" fmla="*/ 193 w 313"/>
                <a:gd name="T87" fmla="*/ 0 h 26"/>
                <a:gd name="T88" fmla="*/ 176 w 313"/>
                <a:gd name="T89" fmla="*/ 0 h 26"/>
                <a:gd name="T90" fmla="*/ 159 w 313"/>
                <a:gd name="T91" fmla="*/ 0 h 26"/>
                <a:gd name="T92" fmla="*/ 142 w 313"/>
                <a:gd name="T93" fmla="*/ 0 h 26"/>
                <a:gd name="T94" fmla="*/ 124 w 313"/>
                <a:gd name="T95" fmla="*/ 0 h 26"/>
                <a:gd name="T96" fmla="*/ 107 w 313"/>
                <a:gd name="T97" fmla="*/ 0 h 26"/>
                <a:gd name="T98" fmla="*/ 91 w 313"/>
                <a:gd name="T99" fmla="*/ 0 h 26"/>
                <a:gd name="T100" fmla="*/ 75 w 313"/>
                <a:gd name="T101" fmla="*/ 0 h 26"/>
                <a:gd name="T102" fmla="*/ 61 w 313"/>
                <a:gd name="T103" fmla="*/ 1 h 26"/>
                <a:gd name="T104" fmla="*/ 49 w 313"/>
                <a:gd name="T10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3" h="26">
                  <a:moveTo>
                    <a:pt x="49" y="1"/>
                  </a:moveTo>
                  <a:lnTo>
                    <a:pt x="38" y="3"/>
                  </a:lnTo>
                  <a:lnTo>
                    <a:pt x="27" y="5"/>
                  </a:lnTo>
                  <a:lnTo>
                    <a:pt x="19" y="8"/>
                  </a:lnTo>
                  <a:lnTo>
                    <a:pt x="13" y="12"/>
                  </a:lnTo>
                  <a:lnTo>
                    <a:pt x="8" y="16"/>
                  </a:lnTo>
                  <a:lnTo>
                    <a:pt x="4" y="20"/>
                  </a:lnTo>
                  <a:lnTo>
                    <a:pt x="1" y="24"/>
                  </a:lnTo>
                  <a:lnTo>
                    <a:pt x="0" y="26"/>
                  </a:lnTo>
                  <a:lnTo>
                    <a:pt x="4" y="26"/>
                  </a:lnTo>
                  <a:lnTo>
                    <a:pt x="9" y="26"/>
                  </a:lnTo>
                  <a:lnTo>
                    <a:pt x="14" y="26"/>
                  </a:lnTo>
                  <a:lnTo>
                    <a:pt x="19" y="26"/>
                  </a:lnTo>
                  <a:lnTo>
                    <a:pt x="31" y="26"/>
                  </a:lnTo>
                  <a:lnTo>
                    <a:pt x="45" y="25"/>
                  </a:lnTo>
                  <a:lnTo>
                    <a:pt x="60" y="25"/>
                  </a:lnTo>
                  <a:lnTo>
                    <a:pt x="75" y="24"/>
                  </a:lnTo>
                  <a:lnTo>
                    <a:pt x="91" y="24"/>
                  </a:lnTo>
                  <a:lnTo>
                    <a:pt x="109" y="24"/>
                  </a:lnTo>
                  <a:lnTo>
                    <a:pt x="128" y="22"/>
                  </a:lnTo>
                  <a:lnTo>
                    <a:pt x="147" y="22"/>
                  </a:lnTo>
                  <a:lnTo>
                    <a:pt x="167" y="22"/>
                  </a:lnTo>
                  <a:lnTo>
                    <a:pt x="186" y="22"/>
                  </a:lnTo>
                  <a:lnTo>
                    <a:pt x="207" y="22"/>
                  </a:lnTo>
                  <a:lnTo>
                    <a:pt x="228" y="22"/>
                  </a:lnTo>
                  <a:lnTo>
                    <a:pt x="249" y="22"/>
                  </a:lnTo>
                  <a:lnTo>
                    <a:pt x="270" y="24"/>
                  </a:lnTo>
                  <a:lnTo>
                    <a:pt x="292" y="24"/>
                  </a:lnTo>
                  <a:lnTo>
                    <a:pt x="313" y="25"/>
                  </a:lnTo>
                  <a:lnTo>
                    <a:pt x="305" y="21"/>
                  </a:lnTo>
                  <a:lnTo>
                    <a:pt x="299" y="18"/>
                  </a:lnTo>
                  <a:lnTo>
                    <a:pt x="291" y="14"/>
                  </a:lnTo>
                  <a:lnTo>
                    <a:pt x="284" y="12"/>
                  </a:lnTo>
                  <a:lnTo>
                    <a:pt x="278" y="9"/>
                  </a:lnTo>
                  <a:lnTo>
                    <a:pt x="272" y="7"/>
                  </a:lnTo>
                  <a:lnTo>
                    <a:pt x="269" y="5"/>
                  </a:lnTo>
                  <a:lnTo>
                    <a:pt x="266" y="4"/>
                  </a:lnTo>
                  <a:lnTo>
                    <a:pt x="262" y="4"/>
                  </a:lnTo>
                  <a:lnTo>
                    <a:pt x="256" y="3"/>
                  </a:lnTo>
                  <a:lnTo>
                    <a:pt x="248" y="3"/>
                  </a:lnTo>
                  <a:lnTo>
                    <a:pt x="236" y="1"/>
                  </a:lnTo>
                  <a:lnTo>
                    <a:pt x="223" y="1"/>
                  </a:lnTo>
                  <a:lnTo>
                    <a:pt x="209" y="1"/>
                  </a:lnTo>
                  <a:lnTo>
                    <a:pt x="193" y="0"/>
                  </a:lnTo>
                  <a:lnTo>
                    <a:pt x="176" y="0"/>
                  </a:lnTo>
                  <a:lnTo>
                    <a:pt x="159" y="0"/>
                  </a:lnTo>
                  <a:lnTo>
                    <a:pt x="142" y="0"/>
                  </a:lnTo>
                  <a:lnTo>
                    <a:pt x="124" y="0"/>
                  </a:lnTo>
                  <a:lnTo>
                    <a:pt x="107" y="0"/>
                  </a:lnTo>
                  <a:lnTo>
                    <a:pt x="91" y="0"/>
                  </a:lnTo>
                  <a:lnTo>
                    <a:pt x="75" y="0"/>
                  </a:lnTo>
                  <a:lnTo>
                    <a:pt x="61" y="1"/>
                  </a:lnTo>
                  <a:lnTo>
                    <a:pt x="49" y="1"/>
                  </a:lnTo>
                  <a:close/>
                </a:path>
              </a:pathLst>
            </a:custGeom>
            <a:solidFill>
              <a:srgbClr val="4F60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5" name="Freeform 89"/>
            <p:cNvSpPr>
              <a:spLocks/>
            </p:cNvSpPr>
            <p:nvPr/>
          </p:nvSpPr>
          <p:spPr bwMode="auto">
            <a:xfrm>
              <a:off x="741" y="3420"/>
              <a:ext cx="14" cy="60"/>
            </a:xfrm>
            <a:custGeom>
              <a:avLst/>
              <a:gdLst>
                <a:gd name="T0" fmla="*/ 2 w 13"/>
                <a:gd name="T1" fmla="*/ 0 h 60"/>
                <a:gd name="T2" fmla="*/ 0 w 13"/>
                <a:gd name="T3" fmla="*/ 60 h 60"/>
                <a:gd name="T4" fmla="*/ 3 w 13"/>
                <a:gd name="T5" fmla="*/ 57 h 60"/>
                <a:gd name="T6" fmla="*/ 4 w 13"/>
                <a:gd name="T7" fmla="*/ 55 h 60"/>
                <a:gd name="T8" fmla="*/ 7 w 13"/>
                <a:gd name="T9" fmla="*/ 52 h 60"/>
                <a:gd name="T10" fmla="*/ 8 w 13"/>
                <a:gd name="T11" fmla="*/ 48 h 60"/>
                <a:gd name="T12" fmla="*/ 10 w 13"/>
                <a:gd name="T13" fmla="*/ 47 h 60"/>
                <a:gd name="T14" fmla="*/ 11 w 13"/>
                <a:gd name="T15" fmla="*/ 43 h 60"/>
                <a:gd name="T16" fmla="*/ 12 w 13"/>
                <a:gd name="T17" fmla="*/ 39 h 60"/>
                <a:gd name="T18" fmla="*/ 13 w 13"/>
                <a:gd name="T19" fmla="*/ 34 h 60"/>
                <a:gd name="T20" fmla="*/ 11 w 13"/>
                <a:gd name="T21" fmla="*/ 25 h 60"/>
                <a:gd name="T22" fmla="*/ 7 w 13"/>
                <a:gd name="T23" fmla="*/ 15 h 60"/>
                <a:gd name="T24" fmla="*/ 4 w 13"/>
                <a:gd name="T25" fmla="*/ 8 h 60"/>
                <a:gd name="T26" fmla="*/ 2 w 13"/>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60">
                  <a:moveTo>
                    <a:pt x="2" y="0"/>
                  </a:moveTo>
                  <a:lnTo>
                    <a:pt x="0" y="60"/>
                  </a:lnTo>
                  <a:lnTo>
                    <a:pt x="3" y="57"/>
                  </a:lnTo>
                  <a:lnTo>
                    <a:pt x="4" y="55"/>
                  </a:lnTo>
                  <a:lnTo>
                    <a:pt x="7" y="52"/>
                  </a:lnTo>
                  <a:lnTo>
                    <a:pt x="8" y="48"/>
                  </a:lnTo>
                  <a:lnTo>
                    <a:pt x="10" y="47"/>
                  </a:lnTo>
                  <a:lnTo>
                    <a:pt x="11" y="43"/>
                  </a:lnTo>
                  <a:lnTo>
                    <a:pt x="12" y="39"/>
                  </a:lnTo>
                  <a:lnTo>
                    <a:pt x="13" y="34"/>
                  </a:lnTo>
                  <a:lnTo>
                    <a:pt x="11" y="25"/>
                  </a:lnTo>
                  <a:lnTo>
                    <a:pt x="7" y="15"/>
                  </a:lnTo>
                  <a:lnTo>
                    <a:pt x="4" y="8"/>
                  </a:lnTo>
                  <a:lnTo>
                    <a:pt x="2" y="0"/>
                  </a:lnTo>
                  <a:close/>
                </a:path>
              </a:pathLst>
            </a:custGeom>
            <a:solidFill>
              <a:srgbClr val="B59E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6" name="Freeform 90"/>
            <p:cNvSpPr>
              <a:spLocks/>
            </p:cNvSpPr>
            <p:nvPr/>
          </p:nvSpPr>
          <p:spPr bwMode="auto">
            <a:xfrm>
              <a:off x="418" y="3039"/>
              <a:ext cx="400" cy="433"/>
            </a:xfrm>
            <a:custGeom>
              <a:avLst/>
              <a:gdLst>
                <a:gd name="T0" fmla="*/ 102 w 398"/>
                <a:gd name="T1" fmla="*/ 429 h 433"/>
                <a:gd name="T2" fmla="*/ 118 w 398"/>
                <a:gd name="T3" fmla="*/ 433 h 433"/>
                <a:gd name="T4" fmla="*/ 127 w 398"/>
                <a:gd name="T5" fmla="*/ 430 h 433"/>
                <a:gd name="T6" fmla="*/ 141 w 398"/>
                <a:gd name="T7" fmla="*/ 425 h 433"/>
                <a:gd name="T8" fmla="*/ 158 w 398"/>
                <a:gd name="T9" fmla="*/ 424 h 433"/>
                <a:gd name="T10" fmla="*/ 171 w 398"/>
                <a:gd name="T11" fmla="*/ 424 h 433"/>
                <a:gd name="T12" fmla="*/ 180 w 398"/>
                <a:gd name="T13" fmla="*/ 426 h 433"/>
                <a:gd name="T14" fmla="*/ 197 w 398"/>
                <a:gd name="T15" fmla="*/ 430 h 433"/>
                <a:gd name="T16" fmla="*/ 265 w 398"/>
                <a:gd name="T17" fmla="*/ 340 h 433"/>
                <a:gd name="T18" fmla="*/ 277 w 398"/>
                <a:gd name="T19" fmla="*/ 339 h 433"/>
                <a:gd name="T20" fmla="*/ 282 w 398"/>
                <a:gd name="T21" fmla="*/ 344 h 433"/>
                <a:gd name="T22" fmla="*/ 287 w 398"/>
                <a:gd name="T23" fmla="*/ 348 h 433"/>
                <a:gd name="T24" fmla="*/ 294 w 398"/>
                <a:gd name="T25" fmla="*/ 323 h 433"/>
                <a:gd name="T26" fmla="*/ 305 w 398"/>
                <a:gd name="T27" fmla="*/ 291 h 433"/>
                <a:gd name="T28" fmla="*/ 318 w 398"/>
                <a:gd name="T29" fmla="*/ 261 h 433"/>
                <a:gd name="T30" fmla="*/ 326 w 398"/>
                <a:gd name="T31" fmla="*/ 245 h 433"/>
                <a:gd name="T32" fmla="*/ 328 w 398"/>
                <a:gd name="T33" fmla="*/ 243 h 433"/>
                <a:gd name="T34" fmla="*/ 333 w 398"/>
                <a:gd name="T35" fmla="*/ 237 h 433"/>
                <a:gd name="T36" fmla="*/ 343 w 398"/>
                <a:gd name="T37" fmla="*/ 228 h 433"/>
                <a:gd name="T38" fmla="*/ 355 w 398"/>
                <a:gd name="T39" fmla="*/ 220 h 433"/>
                <a:gd name="T40" fmla="*/ 368 w 398"/>
                <a:gd name="T41" fmla="*/ 215 h 433"/>
                <a:gd name="T42" fmla="*/ 360 w 398"/>
                <a:gd name="T43" fmla="*/ 180 h 433"/>
                <a:gd name="T44" fmla="*/ 356 w 398"/>
                <a:gd name="T45" fmla="*/ 158 h 433"/>
                <a:gd name="T46" fmla="*/ 371 w 398"/>
                <a:gd name="T47" fmla="*/ 181 h 433"/>
                <a:gd name="T48" fmla="*/ 384 w 398"/>
                <a:gd name="T49" fmla="*/ 218 h 433"/>
                <a:gd name="T50" fmla="*/ 386 w 398"/>
                <a:gd name="T51" fmla="*/ 220 h 433"/>
                <a:gd name="T52" fmla="*/ 388 w 398"/>
                <a:gd name="T53" fmla="*/ 223 h 433"/>
                <a:gd name="T54" fmla="*/ 392 w 398"/>
                <a:gd name="T55" fmla="*/ 231 h 433"/>
                <a:gd name="T56" fmla="*/ 392 w 398"/>
                <a:gd name="T57" fmla="*/ 243 h 433"/>
                <a:gd name="T58" fmla="*/ 394 w 398"/>
                <a:gd name="T59" fmla="*/ 233 h 433"/>
                <a:gd name="T60" fmla="*/ 397 w 398"/>
                <a:gd name="T61" fmla="*/ 223 h 433"/>
                <a:gd name="T62" fmla="*/ 394 w 398"/>
                <a:gd name="T63" fmla="*/ 172 h 433"/>
                <a:gd name="T64" fmla="*/ 376 w 398"/>
                <a:gd name="T65" fmla="*/ 111 h 433"/>
                <a:gd name="T66" fmla="*/ 343 w 398"/>
                <a:gd name="T67" fmla="*/ 55 h 433"/>
                <a:gd name="T68" fmla="*/ 303 w 398"/>
                <a:gd name="T69" fmla="*/ 16 h 433"/>
                <a:gd name="T70" fmla="*/ 256 w 398"/>
                <a:gd name="T71" fmla="*/ 1 h 433"/>
                <a:gd name="T72" fmla="*/ 208 w 398"/>
                <a:gd name="T73" fmla="*/ 3 h 433"/>
                <a:gd name="T74" fmla="*/ 171 w 398"/>
                <a:gd name="T75" fmla="*/ 9 h 433"/>
                <a:gd name="T76" fmla="*/ 155 w 398"/>
                <a:gd name="T77" fmla="*/ 13 h 433"/>
                <a:gd name="T78" fmla="*/ 155 w 398"/>
                <a:gd name="T79" fmla="*/ 13 h 433"/>
                <a:gd name="T80" fmla="*/ 138 w 398"/>
                <a:gd name="T81" fmla="*/ 16 h 433"/>
                <a:gd name="T82" fmla="*/ 105 w 398"/>
                <a:gd name="T83" fmla="*/ 25 h 433"/>
                <a:gd name="T84" fmla="*/ 73 w 398"/>
                <a:gd name="T85" fmla="*/ 42 h 433"/>
                <a:gd name="T86" fmla="*/ 45 w 398"/>
                <a:gd name="T87" fmla="*/ 64 h 433"/>
                <a:gd name="T88" fmla="*/ 17 w 398"/>
                <a:gd name="T89" fmla="*/ 97 h 433"/>
                <a:gd name="T90" fmla="*/ 1 w 398"/>
                <a:gd name="T91" fmla="*/ 134 h 433"/>
                <a:gd name="T92" fmla="*/ 7 w 398"/>
                <a:gd name="T93" fmla="*/ 196 h 433"/>
                <a:gd name="T94" fmla="*/ 30 w 398"/>
                <a:gd name="T95" fmla="*/ 280 h 433"/>
                <a:gd name="T96" fmla="*/ 61 w 398"/>
                <a:gd name="T97" fmla="*/ 359 h 433"/>
                <a:gd name="T98" fmla="*/ 86 w 398"/>
                <a:gd name="T99" fmla="*/ 41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8" h="433">
                  <a:moveTo>
                    <a:pt x="93" y="426"/>
                  </a:moveTo>
                  <a:lnTo>
                    <a:pt x="102" y="429"/>
                  </a:lnTo>
                  <a:lnTo>
                    <a:pt x="110" y="432"/>
                  </a:lnTo>
                  <a:lnTo>
                    <a:pt x="118" y="433"/>
                  </a:lnTo>
                  <a:lnTo>
                    <a:pt x="121" y="433"/>
                  </a:lnTo>
                  <a:lnTo>
                    <a:pt x="127" y="430"/>
                  </a:lnTo>
                  <a:lnTo>
                    <a:pt x="133" y="428"/>
                  </a:lnTo>
                  <a:lnTo>
                    <a:pt x="141" y="425"/>
                  </a:lnTo>
                  <a:lnTo>
                    <a:pt x="150" y="424"/>
                  </a:lnTo>
                  <a:lnTo>
                    <a:pt x="158" y="424"/>
                  </a:lnTo>
                  <a:lnTo>
                    <a:pt x="166" y="424"/>
                  </a:lnTo>
                  <a:lnTo>
                    <a:pt x="171" y="424"/>
                  </a:lnTo>
                  <a:lnTo>
                    <a:pt x="175" y="424"/>
                  </a:lnTo>
                  <a:lnTo>
                    <a:pt x="180" y="426"/>
                  </a:lnTo>
                  <a:lnTo>
                    <a:pt x="188" y="428"/>
                  </a:lnTo>
                  <a:lnTo>
                    <a:pt x="197" y="430"/>
                  </a:lnTo>
                  <a:lnTo>
                    <a:pt x="205" y="433"/>
                  </a:lnTo>
                  <a:lnTo>
                    <a:pt x="265" y="340"/>
                  </a:lnTo>
                  <a:lnTo>
                    <a:pt x="270" y="330"/>
                  </a:lnTo>
                  <a:lnTo>
                    <a:pt x="277" y="339"/>
                  </a:lnTo>
                  <a:lnTo>
                    <a:pt x="279" y="342"/>
                  </a:lnTo>
                  <a:lnTo>
                    <a:pt x="282" y="344"/>
                  </a:lnTo>
                  <a:lnTo>
                    <a:pt x="285" y="346"/>
                  </a:lnTo>
                  <a:lnTo>
                    <a:pt x="287" y="348"/>
                  </a:lnTo>
                  <a:lnTo>
                    <a:pt x="288" y="338"/>
                  </a:lnTo>
                  <a:lnTo>
                    <a:pt x="294" y="323"/>
                  </a:lnTo>
                  <a:lnTo>
                    <a:pt x="299" y="308"/>
                  </a:lnTo>
                  <a:lnTo>
                    <a:pt x="305" y="291"/>
                  </a:lnTo>
                  <a:lnTo>
                    <a:pt x="312" y="275"/>
                  </a:lnTo>
                  <a:lnTo>
                    <a:pt x="318" y="261"/>
                  </a:lnTo>
                  <a:lnTo>
                    <a:pt x="324" y="250"/>
                  </a:lnTo>
                  <a:lnTo>
                    <a:pt x="326" y="245"/>
                  </a:lnTo>
                  <a:lnTo>
                    <a:pt x="328" y="244"/>
                  </a:lnTo>
                  <a:lnTo>
                    <a:pt x="328" y="243"/>
                  </a:lnTo>
                  <a:lnTo>
                    <a:pt x="330" y="240"/>
                  </a:lnTo>
                  <a:lnTo>
                    <a:pt x="333" y="237"/>
                  </a:lnTo>
                  <a:lnTo>
                    <a:pt x="338" y="233"/>
                  </a:lnTo>
                  <a:lnTo>
                    <a:pt x="343" y="228"/>
                  </a:lnTo>
                  <a:lnTo>
                    <a:pt x="349" y="224"/>
                  </a:lnTo>
                  <a:lnTo>
                    <a:pt x="355" y="220"/>
                  </a:lnTo>
                  <a:lnTo>
                    <a:pt x="362" y="218"/>
                  </a:lnTo>
                  <a:lnTo>
                    <a:pt x="368" y="215"/>
                  </a:lnTo>
                  <a:lnTo>
                    <a:pt x="364" y="198"/>
                  </a:lnTo>
                  <a:lnTo>
                    <a:pt x="360" y="180"/>
                  </a:lnTo>
                  <a:lnTo>
                    <a:pt x="358" y="164"/>
                  </a:lnTo>
                  <a:lnTo>
                    <a:pt x="356" y="158"/>
                  </a:lnTo>
                  <a:lnTo>
                    <a:pt x="363" y="167"/>
                  </a:lnTo>
                  <a:lnTo>
                    <a:pt x="371" y="181"/>
                  </a:lnTo>
                  <a:lnTo>
                    <a:pt x="379" y="200"/>
                  </a:lnTo>
                  <a:lnTo>
                    <a:pt x="384" y="218"/>
                  </a:lnTo>
                  <a:lnTo>
                    <a:pt x="385" y="219"/>
                  </a:lnTo>
                  <a:lnTo>
                    <a:pt x="386" y="220"/>
                  </a:lnTo>
                  <a:lnTo>
                    <a:pt x="388" y="222"/>
                  </a:lnTo>
                  <a:lnTo>
                    <a:pt x="388" y="223"/>
                  </a:lnTo>
                  <a:lnTo>
                    <a:pt x="390" y="227"/>
                  </a:lnTo>
                  <a:lnTo>
                    <a:pt x="392" y="231"/>
                  </a:lnTo>
                  <a:lnTo>
                    <a:pt x="392" y="237"/>
                  </a:lnTo>
                  <a:lnTo>
                    <a:pt x="392" y="243"/>
                  </a:lnTo>
                  <a:lnTo>
                    <a:pt x="393" y="239"/>
                  </a:lnTo>
                  <a:lnTo>
                    <a:pt x="394" y="233"/>
                  </a:lnTo>
                  <a:lnTo>
                    <a:pt x="395" y="228"/>
                  </a:lnTo>
                  <a:lnTo>
                    <a:pt x="397" y="223"/>
                  </a:lnTo>
                  <a:lnTo>
                    <a:pt x="398" y="200"/>
                  </a:lnTo>
                  <a:lnTo>
                    <a:pt x="394" y="172"/>
                  </a:lnTo>
                  <a:lnTo>
                    <a:pt x="386" y="142"/>
                  </a:lnTo>
                  <a:lnTo>
                    <a:pt x="376" y="111"/>
                  </a:lnTo>
                  <a:lnTo>
                    <a:pt x="360" y="81"/>
                  </a:lnTo>
                  <a:lnTo>
                    <a:pt x="343" y="55"/>
                  </a:lnTo>
                  <a:lnTo>
                    <a:pt x="324" y="33"/>
                  </a:lnTo>
                  <a:lnTo>
                    <a:pt x="303" y="16"/>
                  </a:lnTo>
                  <a:lnTo>
                    <a:pt x="281" y="7"/>
                  </a:lnTo>
                  <a:lnTo>
                    <a:pt x="256" y="1"/>
                  </a:lnTo>
                  <a:lnTo>
                    <a:pt x="231" y="0"/>
                  </a:lnTo>
                  <a:lnTo>
                    <a:pt x="208" y="3"/>
                  </a:lnTo>
                  <a:lnTo>
                    <a:pt x="188" y="5"/>
                  </a:lnTo>
                  <a:lnTo>
                    <a:pt x="171" y="9"/>
                  </a:lnTo>
                  <a:lnTo>
                    <a:pt x="159" y="12"/>
                  </a:lnTo>
                  <a:lnTo>
                    <a:pt x="155" y="13"/>
                  </a:lnTo>
                  <a:lnTo>
                    <a:pt x="155" y="13"/>
                  </a:lnTo>
                  <a:lnTo>
                    <a:pt x="155" y="13"/>
                  </a:lnTo>
                  <a:lnTo>
                    <a:pt x="154" y="13"/>
                  </a:lnTo>
                  <a:lnTo>
                    <a:pt x="138" y="16"/>
                  </a:lnTo>
                  <a:lnTo>
                    <a:pt x="121" y="20"/>
                  </a:lnTo>
                  <a:lnTo>
                    <a:pt x="105" y="25"/>
                  </a:lnTo>
                  <a:lnTo>
                    <a:pt x="89" y="33"/>
                  </a:lnTo>
                  <a:lnTo>
                    <a:pt x="73" y="42"/>
                  </a:lnTo>
                  <a:lnTo>
                    <a:pt x="59" y="52"/>
                  </a:lnTo>
                  <a:lnTo>
                    <a:pt x="45" y="64"/>
                  </a:lnTo>
                  <a:lnTo>
                    <a:pt x="31" y="77"/>
                  </a:lnTo>
                  <a:lnTo>
                    <a:pt x="17" y="97"/>
                  </a:lnTo>
                  <a:lnTo>
                    <a:pt x="7" y="115"/>
                  </a:lnTo>
                  <a:lnTo>
                    <a:pt x="1" y="134"/>
                  </a:lnTo>
                  <a:lnTo>
                    <a:pt x="0" y="154"/>
                  </a:lnTo>
                  <a:lnTo>
                    <a:pt x="7" y="196"/>
                  </a:lnTo>
                  <a:lnTo>
                    <a:pt x="17" y="237"/>
                  </a:lnTo>
                  <a:lnTo>
                    <a:pt x="30" y="280"/>
                  </a:lnTo>
                  <a:lnTo>
                    <a:pt x="46" y="321"/>
                  </a:lnTo>
                  <a:lnTo>
                    <a:pt x="61" y="359"/>
                  </a:lnTo>
                  <a:lnTo>
                    <a:pt x="76" y="390"/>
                  </a:lnTo>
                  <a:lnTo>
                    <a:pt x="86" y="412"/>
                  </a:lnTo>
                  <a:lnTo>
                    <a:pt x="93" y="426"/>
                  </a:lnTo>
                  <a:close/>
                </a:path>
              </a:pathLst>
            </a:custGeom>
            <a:solidFill>
              <a:srgbClr val="231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7" name="Freeform 91"/>
            <p:cNvSpPr>
              <a:spLocks/>
            </p:cNvSpPr>
            <p:nvPr/>
          </p:nvSpPr>
          <p:spPr bwMode="auto">
            <a:xfrm>
              <a:off x="417" y="3125"/>
              <a:ext cx="219" cy="104"/>
            </a:xfrm>
            <a:custGeom>
              <a:avLst/>
              <a:gdLst>
                <a:gd name="T0" fmla="*/ 23 w 218"/>
                <a:gd name="T1" fmla="*/ 0 h 104"/>
                <a:gd name="T2" fmla="*/ 21 w 218"/>
                <a:gd name="T3" fmla="*/ 4 h 104"/>
                <a:gd name="T4" fmla="*/ 17 w 218"/>
                <a:gd name="T5" fmla="*/ 16 h 104"/>
                <a:gd name="T6" fmla="*/ 14 w 218"/>
                <a:gd name="T7" fmla="*/ 31 h 104"/>
                <a:gd name="T8" fmla="*/ 18 w 218"/>
                <a:gd name="T9" fmla="*/ 50 h 104"/>
                <a:gd name="T10" fmla="*/ 30 w 218"/>
                <a:gd name="T11" fmla="*/ 65 h 104"/>
                <a:gd name="T12" fmla="*/ 55 w 218"/>
                <a:gd name="T13" fmla="*/ 78 h 104"/>
                <a:gd name="T14" fmla="*/ 96 w 218"/>
                <a:gd name="T15" fmla="*/ 85 h 104"/>
                <a:gd name="T16" fmla="*/ 159 w 218"/>
                <a:gd name="T17" fmla="*/ 81 h 104"/>
                <a:gd name="T18" fmla="*/ 189 w 218"/>
                <a:gd name="T19" fmla="*/ 77 h 104"/>
                <a:gd name="T20" fmla="*/ 209 w 218"/>
                <a:gd name="T21" fmla="*/ 76 h 104"/>
                <a:gd name="T22" fmla="*/ 218 w 218"/>
                <a:gd name="T23" fmla="*/ 74 h 104"/>
                <a:gd name="T24" fmla="*/ 218 w 218"/>
                <a:gd name="T25" fmla="*/ 74 h 104"/>
                <a:gd name="T26" fmla="*/ 210 w 218"/>
                <a:gd name="T27" fmla="*/ 76 h 104"/>
                <a:gd name="T28" fmla="*/ 197 w 218"/>
                <a:gd name="T29" fmla="*/ 78 h 104"/>
                <a:gd name="T30" fmla="*/ 179 w 218"/>
                <a:gd name="T31" fmla="*/ 81 h 104"/>
                <a:gd name="T32" fmla="*/ 156 w 218"/>
                <a:gd name="T33" fmla="*/ 84 h 104"/>
                <a:gd name="T34" fmla="*/ 132 w 218"/>
                <a:gd name="T35" fmla="*/ 88 h 104"/>
                <a:gd name="T36" fmla="*/ 107 w 218"/>
                <a:gd name="T37" fmla="*/ 91 h 104"/>
                <a:gd name="T38" fmla="*/ 81 w 218"/>
                <a:gd name="T39" fmla="*/ 94 h 104"/>
                <a:gd name="T40" fmla="*/ 57 w 218"/>
                <a:gd name="T41" fmla="*/ 98 h 104"/>
                <a:gd name="T42" fmla="*/ 38 w 218"/>
                <a:gd name="T43" fmla="*/ 101 h 104"/>
                <a:gd name="T44" fmla="*/ 21 w 218"/>
                <a:gd name="T45" fmla="*/ 102 h 104"/>
                <a:gd name="T46" fmla="*/ 10 w 218"/>
                <a:gd name="T47" fmla="*/ 104 h 104"/>
                <a:gd name="T48" fmla="*/ 6 w 218"/>
                <a:gd name="T49" fmla="*/ 104 h 104"/>
                <a:gd name="T50" fmla="*/ 5 w 218"/>
                <a:gd name="T51" fmla="*/ 102 h 104"/>
                <a:gd name="T52" fmla="*/ 4 w 218"/>
                <a:gd name="T53" fmla="*/ 97 h 104"/>
                <a:gd name="T54" fmla="*/ 1 w 218"/>
                <a:gd name="T55" fmla="*/ 86 h 104"/>
                <a:gd name="T56" fmla="*/ 0 w 218"/>
                <a:gd name="T57" fmla="*/ 73 h 104"/>
                <a:gd name="T58" fmla="*/ 0 w 218"/>
                <a:gd name="T59" fmla="*/ 59 h 104"/>
                <a:gd name="T60" fmla="*/ 2 w 218"/>
                <a:gd name="T61" fmla="*/ 41 h 104"/>
                <a:gd name="T62" fmla="*/ 10 w 218"/>
                <a:gd name="T63" fmla="*/ 21 h 104"/>
                <a:gd name="T64" fmla="*/ 23 w 218"/>
                <a:gd name="T6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04">
                  <a:moveTo>
                    <a:pt x="23" y="0"/>
                  </a:moveTo>
                  <a:lnTo>
                    <a:pt x="21" y="4"/>
                  </a:lnTo>
                  <a:lnTo>
                    <a:pt x="17" y="16"/>
                  </a:lnTo>
                  <a:lnTo>
                    <a:pt x="14" y="31"/>
                  </a:lnTo>
                  <a:lnTo>
                    <a:pt x="18" y="50"/>
                  </a:lnTo>
                  <a:lnTo>
                    <a:pt x="30" y="65"/>
                  </a:lnTo>
                  <a:lnTo>
                    <a:pt x="55" y="78"/>
                  </a:lnTo>
                  <a:lnTo>
                    <a:pt x="96" y="85"/>
                  </a:lnTo>
                  <a:lnTo>
                    <a:pt x="159" y="81"/>
                  </a:lnTo>
                  <a:lnTo>
                    <a:pt x="189" y="77"/>
                  </a:lnTo>
                  <a:lnTo>
                    <a:pt x="209" y="76"/>
                  </a:lnTo>
                  <a:lnTo>
                    <a:pt x="218" y="74"/>
                  </a:lnTo>
                  <a:lnTo>
                    <a:pt x="218" y="74"/>
                  </a:lnTo>
                  <a:lnTo>
                    <a:pt x="210" y="76"/>
                  </a:lnTo>
                  <a:lnTo>
                    <a:pt x="197" y="78"/>
                  </a:lnTo>
                  <a:lnTo>
                    <a:pt x="179" y="81"/>
                  </a:lnTo>
                  <a:lnTo>
                    <a:pt x="156" y="84"/>
                  </a:lnTo>
                  <a:lnTo>
                    <a:pt x="132" y="88"/>
                  </a:lnTo>
                  <a:lnTo>
                    <a:pt x="107" y="91"/>
                  </a:lnTo>
                  <a:lnTo>
                    <a:pt x="81" y="94"/>
                  </a:lnTo>
                  <a:lnTo>
                    <a:pt x="57" y="98"/>
                  </a:lnTo>
                  <a:lnTo>
                    <a:pt x="38" y="101"/>
                  </a:lnTo>
                  <a:lnTo>
                    <a:pt x="21" y="102"/>
                  </a:lnTo>
                  <a:lnTo>
                    <a:pt x="10" y="104"/>
                  </a:lnTo>
                  <a:lnTo>
                    <a:pt x="6" y="104"/>
                  </a:lnTo>
                  <a:lnTo>
                    <a:pt x="5" y="102"/>
                  </a:lnTo>
                  <a:lnTo>
                    <a:pt x="4" y="97"/>
                  </a:lnTo>
                  <a:lnTo>
                    <a:pt x="1" y="86"/>
                  </a:lnTo>
                  <a:lnTo>
                    <a:pt x="0" y="73"/>
                  </a:lnTo>
                  <a:lnTo>
                    <a:pt x="0" y="59"/>
                  </a:lnTo>
                  <a:lnTo>
                    <a:pt x="2" y="41"/>
                  </a:lnTo>
                  <a:lnTo>
                    <a:pt x="10" y="21"/>
                  </a:lnTo>
                  <a:lnTo>
                    <a:pt x="23" y="0"/>
                  </a:lnTo>
                  <a:close/>
                </a:path>
              </a:pathLst>
            </a:custGeom>
            <a:solidFill>
              <a:srgbClr val="7275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8" name="Freeform 92"/>
            <p:cNvSpPr>
              <a:spLocks/>
            </p:cNvSpPr>
            <p:nvPr/>
          </p:nvSpPr>
          <p:spPr bwMode="auto">
            <a:xfrm>
              <a:off x="291" y="3553"/>
              <a:ext cx="822" cy="327"/>
            </a:xfrm>
            <a:custGeom>
              <a:avLst/>
              <a:gdLst>
                <a:gd name="T0" fmla="*/ 784 w 818"/>
                <a:gd name="T1" fmla="*/ 150 h 327"/>
                <a:gd name="T2" fmla="*/ 785 w 818"/>
                <a:gd name="T3" fmla="*/ 147 h 327"/>
                <a:gd name="T4" fmla="*/ 788 w 818"/>
                <a:gd name="T5" fmla="*/ 139 h 327"/>
                <a:gd name="T6" fmla="*/ 790 w 818"/>
                <a:gd name="T7" fmla="*/ 128 h 327"/>
                <a:gd name="T8" fmla="*/ 788 w 818"/>
                <a:gd name="T9" fmla="*/ 113 h 327"/>
                <a:gd name="T10" fmla="*/ 784 w 818"/>
                <a:gd name="T11" fmla="*/ 105 h 327"/>
                <a:gd name="T12" fmla="*/ 778 w 818"/>
                <a:gd name="T13" fmla="*/ 96 h 327"/>
                <a:gd name="T14" fmla="*/ 771 w 818"/>
                <a:gd name="T15" fmla="*/ 87 h 327"/>
                <a:gd name="T16" fmla="*/ 760 w 818"/>
                <a:gd name="T17" fmla="*/ 78 h 327"/>
                <a:gd name="T18" fmla="*/ 747 w 818"/>
                <a:gd name="T19" fmla="*/ 68 h 327"/>
                <a:gd name="T20" fmla="*/ 730 w 818"/>
                <a:gd name="T21" fmla="*/ 57 h 327"/>
                <a:gd name="T22" fmla="*/ 709 w 818"/>
                <a:gd name="T23" fmla="*/ 47 h 327"/>
                <a:gd name="T24" fmla="*/ 685 w 818"/>
                <a:gd name="T25" fmla="*/ 36 h 327"/>
                <a:gd name="T26" fmla="*/ 660 w 818"/>
                <a:gd name="T27" fmla="*/ 29 h 327"/>
                <a:gd name="T28" fmla="*/ 631 w 818"/>
                <a:gd name="T29" fmla="*/ 22 h 327"/>
                <a:gd name="T30" fmla="*/ 600 w 818"/>
                <a:gd name="T31" fmla="*/ 16 h 327"/>
                <a:gd name="T32" fmla="*/ 566 w 818"/>
                <a:gd name="T33" fmla="*/ 12 h 327"/>
                <a:gd name="T34" fmla="*/ 529 w 818"/>
                <a:gd name="T35" fmla="*/ 8 h 327"/>
                <a:gd name="T36" fmla="*/ 493 w 818"/>
                <a:gd name="T37" fmla="*/ 5 h 327"/>
                <a:gd name="T38" fmla="*/ 455 w 818"/>
                <a:gd name="T39" fmla="*/ 2 h 327"/>
                <a:gd name="T40" fmla="*/ 417 w 818"/>
                <a:gd name="T41" fmla="*/ 1 h 327"/>
                <a:gd name="T42" fmla="*/ 379 w 818"/>
                <a:gd name="T43" fmla="*/ 1 h 327"/>
                <a:gd name="T44" fmla="*/ 343 w 818"/>
                <a:gd name="T45" fmla="*/ 0 h 327"/>
                <a:gd name="T46" fmla="*/ 306 w 818"/>
                <a:gd name="T47" fmla="*/ 0 h 327"/>
                <a:gd name="T48" fmla="*/ 272 w 818"/>
                <a:gd name="T49" fmla="*/ 1 h 327"/>
                <a:gd name="T50" fmla="*/ 241 w 818"/>
                <a:gd name="T51" fmla="*/ 1 h 327"/>
                <a:gd name="T52" fmla="*/ 211 w 818"/>
                <a:gd name="T53" fmla="*/ 2 h 327"/>
                <a:gd name="T54" fmla="*/ 185 w 818"/>
                <a:gd name="T55" fmla="*/ 2 h 327"/>
                <a:gd name="T56" fmla="*/ 163 w 818"/>
                <a:gd name="T57" fmla="*/ 4 h 327"/>
                <a:gd name="T58" fmla="*/ 152 w 818"/>
                <a:gd name="T59" fmla="*/ 4 h 327"/>
                <a:gd name="T60" fmla="*/ 134 w 818"/>
                <a:gd name="T61" fmla="*/ 4 h 327"/>
                <a:gd name="T62" fmla="*/ 113 w 818"/>
                <a:gd name="T63" fmla="*/ 5 h 327"/>
                <a:gd name="T64" fmla="*/ 88 w 818"/>
                <a:gd name="T65" fmla="*/ 6 h 327"/>
                <a:gd name="T66" fmla="*/ 62 w 818"/>
                <a:gd name="T67" fmla="*/ 9 h 327"/>
                <a:gd name="T68" fmla="*/ 39 w 818"/>
                <a:gd name="T69" fmla="*/ 12 h 327"/>
                <a:gd name="T70" fmla="*/ 17 w 818"/>
                <a:gd name="T71" fmla="*/ 16 h 327"/>
                <a:gd name="T72" fmla="*/ 0 w 818"/>
                <a:gd name="T73" fmla="*/ 21 h 327"/>
                <a:gd name="T74" fmla="*/ 0 w 818"/>
                <a:gd name="T75" fmla="*/ 327 h 327"/>
                <a:gd name="T76" fmla="*/ 818 w 818"/>
                <a:gd name="T77" fmla="*/ 327 h 327"/>
                <a:gd name="T78" fmla="*/ 812 w 818"/>
                <a:gd name="T79" fmla="*/ 300 h 327"/>
                <a:gd name="T80" fmla="*/ 801 w 818"/>
                <a:gd name="T81" fmla="*/ 239 h 327"/>
                <a:gd name="T82" fmla="*/ 789 w 818"/>
                <a:gd name="T83" fmla="*/ 177 h 327"/>
                <a:gd name="T84" fmla="*/ 784 w 818"/>
                <a:gd name="T85" fmla="*/ 15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8" h="327">
                  <a:moveTo>
                    <a:pt x="784" y="150"/>
                  </a:moveTo>
                  <a:lnTo>
                    <a:pt x="785" y="147"/>
                  </a:lnTo>
                  <a:lnTo>
                    <a:pt x="788" y="139"/>
                  </a:lnTo>
                  <a:lnTo>
                    <a:pt x="790" y="128"/>
                  </a:lnTo>
                  <a:lnTo>
                    <a:pt x="788" y="113"/>
                  </a:lnTo>
                  <a:lnTo>
                    <a:pt x="784" y="105"/>
                  </a:lnTo>
                  <a:lnTo>
                    <a:pt x="778" y="96"/>
                  </a:lnTo>
                  <a:lnTo>
                    <a:pt x="771" y="87"/>
                  </a:lnTo>
                  <a:lnTo>
                    <a:pt x="760" y="78"/>
                  </a:lnTo>
                  <a:lnTo>
                    <a:pt x="747" y="68"/>
                  </a:lnTo>
                  <a:lnTo>
                    <a:pt x="730" y="57"/>
                  </a:lnTo>
                  <a:lnTo>
                    <a:pt x="709" y="47"/>
                  </a:lnTo>
                  <a:lnTo>
                    <a:pt x="685" y="36"/>
                  </a:lnTo>
                  <a:lnTo>
                    <a:pt x="660" y="29"/>
                  </a:lnTo>
                  <a:lnTo>
                    <a:pt x="631" y="22"/>
                  </a:lnTo>
                  <a:lnTo>
                    <a:pt x="600" y="16"/>
                  </a:lnTo>
                  <a:lnTo>
                    <a:pt x="566" y="12"/>
                  </a:lnTo>
                  <a:lnTo>
                    <a:pt x="529" y="8"/>
                  </a:lnTo>
                  <a:lnTo>
                    <a:pt x="493" y="5"/>
                  </a:lnTo>
                  <a:lnTo>
                    <a:pt x="455" y="2"/>
                  </a:lnTo>
                  <a:lnTo>
                    <a:pt x="417" y="1"/>
                  </a:lnTo>
                  <a:lnTo>
                    <a:pt x="379" y="1"/>
                  </a:lnTo>
                  <a:lnTo>
                    <a:pt x="343" y="0"/>
                  </a:lnTo>
                  <a:lnTo>
                    <a:pt x="306" y="0"/>
                  </a:lnTo>
                  <a:lnTo>
                    <a:pt x="272" y="1"/>
                  </a:lnTo>
                  <a:lnTo>
                    <a:pt x="241" y="1"/>
                  </a:lnTo>
                  <a:lnTo>
                    <a:pt x="211" y="2"/>
                  </a:lnTo>
                  <a:lnTo>
                    <a:pt x="185" y="2"/>
                  </a:lnTo>
                  <a:lnTo>
                    <a:pt x="163" y="4"/>
                  </a:lnTo>
                  <a:lnTo>
                    <a:pt x="152" y="4"/>
                  </a:lnTo>
                  <a:lnTo>
                    <a:pt x="134" y="4"/>
                  </a:lnTo>
                  <a:lnTo>
                    <a:pt x="113" y="5"/>
                  </a:lnTo>
                  <a:lnTo>
                    <a:pt x="88" y="6"/>
                  </a:lnTo>
                  <a:lnTo>
                    <a:pt x="62" y="9"/>
                  </a:lnTo>
                  <a:lnTo>
                    <a:pt x="39" y="12"/>
                  </a:lnTo>
                  <a:lnTo>
                    <a:pt x="17" y="16"/>
                  </a:lnTo>
                  <a:lnTo>
                    <a:pt x="0" y="21"/>
                  </a:lnTo>
                  <a:lnTo>
                    <a:pt x="0" y="327"/>
                  </a:lnTo>
                  <a:lnTo>
                    <a:pt x="818" y="327"/>
                  </a:lnTo>
                  <a:lnTo>
                    <a:pt x="812" y="300"/>
                  </a:lnTo>
                  <a:lnTo>
                    <a:pt x="801" y="239"/>
                  </a:lnTo>
                  <a:lnTo>
                    <a:pt x="789" y="177"/>
                  </a:lnTo>
                  <a:lnTo>
                    <a:pt x="784" y="150"/>
                  </a:lnTo>
                  <a:close/>
                </a:path>
              </a:pathLst>
            </a:custGeom>
            <a:solidFill>
              <a:srgbClr val="4F60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89" name="Freeform 93"/>
            <p:cNvSpPr>
              <a:spLocks/>
            </p:cNvSpPr>
            <p:nvPr/>
          </p:nvSpPr>
          <p:spPr bwMode="auto">
            <a:xfrm>
              <a:off x="291" y="3553"/>
              <a:ext cx="822" cy="327"/>
            </a:xfrm>
            <a:custGeom>
              <a:avLst/>
              <a:gdLst>
                <a:gd name="T0" fmla="*/ 751 w 818"/>
                <a:gd name="T1" fmla="*/ 135 h 327"/>
                <a:gd name="T2" fmla="*/ 737 w 818"/>
                <a:gd name="T3" fmla="*/ 172 h 327"/>
                <a:gd name="T4" fmla="*/ 756 w 818"/>
                <a:gd name="T5" fmla="*/ 189 h 327"/>
                <a:gd name="T6" fmla="*/ 818 w 818"/>
                <a:gd name="T7" fmla="*/ 327 h 327"/>
                <a:gd name="T8" fmla="*/ 801 w 818"/>
                <a:gd name="T9" fmla="*/ 239 h 327"/>
                <a:gd name="T10" fmla="*/ 784 w 818"/>
                <a:gd name="T11" fmla="*/ 150 h 327"/>
                <a:gd name="T12" fmla="*/ 788 w 818"/>
                <a:gd name="T13" fmla="*/ 139 h 327"/>
                <a:gd name="T14" fmla="*/ 788 w 818"/>
                <a:gd name="T15" fmla="*/ 113 h 327"/>
                <a:gd name="T16" fmla="*/ 778 w 818"/>
                <a:gd name="T17" fmla="*/ 96 h 327"/>
                <a:gd name="T18" fmla="*/ 760 w 818"/>
                <a:gd name="T19" fmla="*/ 78 h 327"/>
                <a:gd name="T20" fmla="*/ 730 w 818"/>
                <a:gd name="T21" fmla="*/ 57 h 327"/>
                <a:gd name="T22" fmla="*/ 685 w 818"/>
                <a:gd name="T23" fmla="*/ 36 h 327"/>
                <a:gd name="T24" fmla="*/ 631 w 818"/>
                <a:gd name="T25" fmla="*/ 22 h 327"/>
                <a:gd name="T26" fmla="*/ 566 w 818"/>
                <a:gd name="T27" fmla="*/ 12 h 327"/>
                <a:gd name="T28" fmla="*/ 493 w 818"/>
                <a:gd name="T29" fmla="*/ 5 h 327"/>
                <a:gd name="T30" fmla="*/ 417 w 818"/>
                <a:gd name="T31" fmla="*/ 1 h 327"/>
                <a:gd name="T32" fmla="*/ 343 w 818"/>
                <a:gd name="T33" fmla="*/ 0 h 327"/>
                <a:gd name="T34" fmla="*/ 272 w 818"/>
                <a:gd name="T35" fmla="*/ 1 h 327"/>
                <a:gd name="T36" fmla="*/ 211 w 818"/>
                <a:gd name="T37" fmla="*/ 2 h 327"/>
                <a:gd name="T38" fmla="*/ 163 w 818"/>
                <a:gd name="T39" fmla="*/ 4 h 327"/>
                <a:gd name="T40" fmla="*/ 134 w 818"/>
                <a:gd name="T41" fmla="*/ 4 h 327"/>
                <a:gd name="T42" fmla="*/ 88 w 818"/>
                <a:gd name="T43" fmla="*/ 6 h 327"/>
                <a:gd name="T44" fmla="*/ 39 w 818"/>
                <a:gd name="T45" fmla="*/ 12 h 327"/>
                <a:gd name="T46" fmla="*/ 0 w 818"/>
                <a:gd name="T47" fmla="*/ 21 h 327"/>
                <a:gd name="T48" fmla="*/ 9 w 818"/>
                <a:gd name="T49" fmla="*/ 42 h 327"/>
                <a:gd name="T50" fmla="*/ 22 w 818"/>
                <a:gd name="T51" fmla="*/ 36 h 327"/>
                <a:gd name="T52" fmla="*/ 34 w 818"/>
                <a:gd name="T53" fmla="*/ 31 h 327"/>
                <a:gd name="T54" fmla="*/ 47 w 818"/>
                <a:gd name="T55" fmla="*/ 26 h 327"/>
                <a:gd name="T56" fmla="*/ 67 w 818"/>
                <a:gd name="T57" fmla="*/ 19 h 327"/>
                <a:gd name="T58" fmla="*/ 100 w 818"/>
                <a:gd name="T59" fmla="*/ 16 h 327"/>
                <a:gd name="T60" fmla="*/ 151 w 818"/>
                <a:gd name="T61" fmla="*/ 12 h 327"/>
                <a:gd name="T62" fmla="*/ 223 w 818"/>
                <a:gd name="T63" fmla="*/ 9 h 327"/>
                <a:gd name="T64" fmla="*/ 317 w 818"/>
                <a:gd name="T65" fmla="*/ 9 h 327"/>
                <a:gd name="T66" fmla="*/ 411 w 818"/>
                <a:gd name="T67" fmla="*/ 16 h 327"/>
                <a:gd name="T68" fmla="*/ 497 w 818"/>
                <a:gd name="T69" fmla="*/ 29 h 327"/>
                <a:gd name="T70" fmla="*/ 575 w 818"/>
                <a:gd name="T71" fmla="*/ 44 h 327"/>
                <a:gd name="T72" fmla="*/ 640 w 818"/>
                <a:gd name="T73" fmla="*/ 62 h 327"/>
                <a:gd name="T74" fmla="*/ 694 w 818"/>
                <a:gd name="T75" fmla="*/ 81 h 327"/>
                <a:gd name="T76" fmla="*/ 730 w 818"/>
                <a:gd name="T77" fmla="*/ 98 h 327"/>
                <a:gd name="T78" fmla="*/ 751 w 818"/>
                <a:gd name="T79" fmla="*/ 11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8" h="327">
                  <a:moveTo>
                    <a:pt x="754" y="116"/>
                  </a:moveTo>
                  <a:lnTo>
                    <a:pt x="751" y="135"/>
                  </a:lnTo>
                  <a:lnTo>
                    <a:pt x="745" y="156"/>
                  </a:lnTo>
                  <a:lnTo>
                    <a:pt x="737" y="172"/>
                  </a:lnTo>
                  <a:lnTo>
                    <a:pt x="733" y="179"/>
                  </a:lnTo>
                  <a:lnTo>
                    <a:pt x="756" y="189"/>
                  </a:lnTo>
                  <a:lnTo>
                    <a:pt x="789" y="327"/>
                  </a:lnTo>
                  <a:lnTo>
                    <a:pt x="818" y="327"/>
                  </a:lnTo>
                  <a:lnTo>
                    <a:pt x="812" y="300"/>
                  </a:lnTo>
                  <a:lnTo>
                    <a:pt x="801" y="239"/>
                  </a:lnTo>
                  <a:lnTo>
                    <a:pt x="789" y="177"/>
                  </a:lnTo>
                  <a:lnTo>
                    <a:pt x="784" y="150"/>
                  </a:lnTo>
                  <a:lnTo>
                    <a:pt x="785" y="147"/>
                  </a:lnTo>
                  <a:lnTo>
                    <a:pt x="788" y="139"/>
                  </a:lnTo>
                  <a:lnTo>
                    <a:pt x="790" y="128"/>
                  </a:lnTo>
                  <a:lnTo>
                    <a:pt x="788" y="113"/>
                  </a:lnTo>
                  <a:lnTo>
                    <a:pt x="784" y="105"/>
                  </a:lnTo>
                  <a:lnTo>
                    <a:pt x="778" y="96"/>
                  </a:lnTo>
                  <a:lnTo>
                    <a:pt x="771" y="87"/>
                  </a:lnTo>
                  <a:lnTo>
                    <a:pt x="760" y="78"/>
                  </a:lnTo>
                  <a:lnTo>
                    <a:pt x="747" y="68"/>
                  </a:lnTo>
                  <a:lnTo>
                    <a:pt x="730" y="57"/>
                  </a:lnTo>
                  <a:lnTo>
                    <a:pt x="709" y="47"/>
                  </a:lnTo>
                  <a:lnTo>
                    <a:pt x="685" y="36"/>
                  </a:lnTo>
                  <a:lnTo>
                    <a:pt x="660" y="29"/>
                  </a:lnTo>
                  <a:lnTo>
                    <a:pt x="631" y="22"/>
                  </a:lnTo>
                  <a:lnTo>
                    <a:pt x="600" y="16"/>
                  </a:lnTo>
                  <a:lnTo>
                    <a:pt x="566" y="12"/>
                  </a:lnTo>
                  <a:lnTo>
                    <a:pt x="529" y="8"/>
                  </a:lnTo>
                  <a:lnTo>
                    <a:pt x="493" y="5"/>
                  </a:lnTo>
                  <a:lnTo>
                    <a:pt x="455" y="2"/>
                  </a:lnTo>
                  <a:lnTo>
                    <a:pt x="417" y="1"/>
                  </a:lnTo>
                  <a:lnTo>
                    <a:pt x="379" y="1"/>
                  </a:lnTo>
                  <a:lnTo>
                    <a:pt x="343" y="0"/>
                  </a:lnTo>
                  <a:lnTo>
                    <a:pt x="306" y="0"/>
                  </a:lnTo>
                  <a:lnTo>
                    <a:pt x="272" y="1"/>
                  </a:lnTo>
                  <a:lnTo>
                    <a:pt x="241" y="1"/>
                  </a:lnTo>
                  <a:lnTo>
                    <a:pt x="211" y="2"/>
                  </a:lnTo>
                  <a:lnTo>
                    <a:pt x="185" y="2"/>
                  </a:lnTo>
                  <a:lnTo>
                    <a:pt x="163" y="4"/>
                  </a:lnTo>
                  <a:lnTo>
                    <a:pt x="152" y="4"/>
                  </a:lnTo>
                  <a:lnTo>
                    <a:pt x="134" y="4"/>
                  </a:lnTo>
                  <a:lnTo>
                    <a:pt x="113" y="5"/>
                  </a:lnTo>
                  <a:lnTo>
                    <a:pt x="88" y="6"/>
                  </a:lnTo>
                  <a:lnTo>
                    <a:pt x="62" y="9"/>
                  </a:lnTo>
                  <a:lnTo>
                    <a:pt x="39" y="12"/>
                  </a:lnTo>
                  <a:lnTo>
                    <a:pt x="17" y="16"/>
                  </a:lnTo>
                  <a:lnTo>
                    <a:pt x="0" y="21"/>
                  </a:lnTo>
                  <a:lnTo>
                    <a:pt x="0" y="44"/>
                  </a:lnTo>
                  <a:lnTo>
                    <a:pt x="9" y="42"/>
                  </a:lnTo>
                  <a:lnTo>
                    <a:pt x="17" y="39"/>
                  </a:lnTo>
                  <a:lnTo>
                    <a:pt x="22" y="36"/>
                  </a:lnTo>
                  <a:lnTo>
                    <a:pt x="28" y="34"/>
                  </a:lnTo>
                  <a:lnTo>
                    <a:pt x="34" y="31"/>
                  </a:lnTo>
                  <a:lnTo>
                    <a:pt x="39" y="29"/>
                  </a:lnTo>
                  <a:lnTo>
                    <a:pt x="47" y="26"/>
                  </a:lnTo>
                  <a:lnTo>
                    <a:pt x="56" y="22"/>
                  </a:lnTo>
                  <a:lnTo>
                    <a:pt x="67" y="19"/>
                  </a:lnTo>
                  <a:lnTo>
                    <a:pt x="82" y="18"/>
                  </a:lnTo>
                  <a:lnTo>
                    <a:pt x="100" y="16"/>
                  </a:lnTo>
                  <a:lnTo>
                    <a:pt x="124" y="13"/>
                  </a:lnTo>
                  <a:lnTo>
                    <a:pt x="151" y="12"/>
                  </a:lnTo>
                  <a:lnTo>
                    <a:pt x="184" y="10"/>
                  </a:lnTo>
                  <a:lnTo>
                    <a:pt x="223" y="9"/>
                  </a:lnTo>
                  <a:lnTo>
                    <a:pt x="268" y="9"/>
                  </a:lnTo>
                  <a:lnTo>
                    <a:pt x="317" y="9"/>
                  </a:lnTo>
                  <a:lnTo>
                    <a:pt x="365" y="12"/>
                  </a:lnTo>
                  <a:lnTo>
                    <a:pt x="411" y="16"/>
                  </a:lnTo>
                  <a:lnTo>
                    <a:pt x="455" y="21"/>
                  </a:lnTo>
                  <a:lnTo>
                    <a:pt x="497" y="29"/>
                  </a:lnTo>
                  <a:lnTo>
                    <a:pt x="537" y="35"/>
                  </a:lnTo>
                  <a:lnTo>
                    <a:pt x="575" y="44"/>
                  </a:lnTo>
                  <a:lnTo>
                    <a:pt x="609" y="52"/>
                  </a:lnTo>
                  <a:lnTo>
                    <a:pt x="640" y="62"/>
                  </a:lnTo>
                  <a:lnTo>
                    <a:pt x="669" y="72"/>
                  </a:lnTo>
                  <a:lnTo>
                    <a:pt x="694" y="81"/>
                  </a:lnTo>
                  <a:lnTo>
                    <a:pt x="713" y="89"/>
                  </a:lnTo>
                  <a:lnTo>
                    <a:pt x="730" y="98"/>
                  </a:lnTo>
                  <a:lnTo>
                    <a:pt x="743" y="104"/>
                  </a:lnTo>
                  <a:lnTo>
                    <a:pt x="751" y="111"/>
                  </a:lnTo>
                  <a:lnTo>
                    <a:pt x="754" y="116"/>
                  </a:lnTo>
                  <a:close/>
                </a:path>
              </a:pathLst>
            </a:custGeom>
            <a:solidFill>
              <a:srgbClr val="6D8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90" name="Line 94"/>
            <p:cNvSpPr>
              <a:spLocks noChangeShapeType="1"/>
            </p:cNvSpPr>
            <p:nvPr/>
          </p:nvSpPr>
          <p:spPr bwMode="auto">
            <a:xfrm>
              <a:off x="288" y="1248"/>
              <a:ext cx="0" cy="26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91" name="Line 95"/>
            <p:cNvSpPr>
              <a:spLocks noChangeShapeType="1"/>
            </p:cNvSpPr>
            <p:nvPr/>
          </p:nvSpPr>
          <p:spPr bwMode="auto">
            <a:xfrm>
              <a:off x="288" y="3888"/>
              <a:ext cx="25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2592" name="Line 96"/>
            <p:cNvSpPr>
              <a:spLocks noChangeShapeType="1"/>
            </p:cNvSpPr>
            <p:nvPr/>
          </p:nvSpPr>
          <p:spPr bwMode="auto">
            <a:xfrm>
              <a:off x="2880" y="1248"/>
              <a:ext cx="0" cy="26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grpSp>
        <p:nvGrpSpPr>
          <p:cNvPr id="1002594" name="Group 98"/>
          <p:cNvGrpSpPr>
            <a:grpSpLocks/>
          </p:cNvGrpSpPr>
          <p:nvPr/>
        </p:nvGrpSpPr>
        <p:grpSpPr bwMode="auto">
          <a:xfrm>
            <a:off x="4876800" y="2190750"/>
            <a:ext cx="3556000" cy="3771900"/>
            <a:chOff x="3072" y="1368"/>
            <a:chExt cx="2240" cy="1999"/>
          </a:xfrm>
        </p:grpSpPr>
        <p:sp>
          <p:nvSpPr>
            <p:cNvPr id="1002502" name="Rectangle 6"/>
            <p:cNvSpPr>
              <a:spLocks noChangeArrowheads="1"/>
            </p:cNvSpPr>
            <p:nvPr/>
          </p:nvSpPr>
          <p:spPr bwMode="auto">
            <a:xfrm>
              <a:off x="3072" y="1368"/>
              <a:ext cx="2240" cy="436"/>
            </a:xfrm>
            <a:prstGeom prst="rect">
              <a:avLst/>
            </a:prstGeom>
            <a:solidFill>
              <a:schemeClr val="bg1"/>
            </a:solidFill>
            <a:ln w="19050">
              <a:solidFill>
                <a:schemeClr val="tx1"/>
              </a:solidFill>
              <a:miter lim="800000"/>
              <a:headEnd/>
              <a:tailEnd/>
            </a:ln>
            <a:effectLst>
              <a:outerShdw dist="107763" dir="2700000" algn="ctr" rotWithShape="0">
                <a:schemeClr val="bg2">
                  <a:alpha val="50000"/>
                </a:schemeClr>
              </a:outerShdw>
            </a:effectLst>
          </p:spPr>
          <p:txBody>
            <a:bodyPr wrap="none" anchor="ctr"/>
            <a:lstStyle/>
            <a:p>
              <a:pPr marL="457200" indent="-457200" algn="ctr" fontAlgn="base">
                <a:spcBef>
                  <a:spcPct val="0"/>
                </a:spcBef>
                <a:spcAft>
                  <a:spcPct val="0"/>
                </a:spcAft>
              </a:pPr>
              <a:r>
                <a:rPr lang="en-US" sz="3200">
                  <a:solidFill>
                    <a:srgbClr val="000000"/>
                  </a:solidFill>
                  <a:effectLst>
                    <a:outerShdw blurRad="38100" dist="38100" dir="2700000" algn="tl">
                      <a:srgbClr val="C0C0C0"/>
                    </a:outerShdw>
                  </a:effectLst>
                  <a:latin typeface="Arial Narrow" pitchFamily="34" charset="0"/>
                </a:rPr>
                <a:t>Title Slides</a:t>
              </a:r>
            </a:p>
          </p:txBody>
        </p:sp>
        <p:sp>
          <p:nvSpPr>
            <p:cNvPr id="1002503" name="Rectangle 7"/>
            <p:cNvSpPr>
              <a:spLocks noChangeArrowheads="1"/>
            </p:cNvSpPr>
            <p:nvPr/>
          </p:nvSpPr>
          <p:spPr bwMode="auto">
            <a:xfrm>
              <a:off x="3072" y="1887"/>
              <a:ext cx="2240" cy="436"/>
            </a:xfrm>
            <a:prstGeom prst="rect">
              <a:avLst/>
            </a:prstGeom>
            <a:solidFill>
              <a:schemeClr val="bg1"/>
            </a:solidFill>
            <a:ln w="19050">
              <a:solidFill>
                <a:schemeClr val="tx1"/>
              </a:solidFill>
              <a:miter lim="800000"/>
              <a:headEnd/>
              <a:tailEnd/>
            </a:ln>
            <a:effectLst>
              <a:outerShdw dist="107763" dir="2700000" algn="ctr" rotWithShape="0">
                <a:schemeClr val="bg2">
                  <a:alpha val="50000"/>
                </a:schemeClr>
              </a:outerShdw>
            </a:effectLst>
          </p:spPr>
          <p:txBody>
            <a:bodyPr wrap="none" anchor="ctr"/>
            <a:lstStyle/>
            <a:p>
              <a:pPr marL="457200" indent="-457200" algn="ctr" fontAlgn="base">
                <a:spcBef>
                  <a:spcPct val="0"/>
                </a:spcBef>
                <a:spcAft>
                  <a:spcPct val="0"/>
                </a:spcAft>
              </a:pPr>
              <a:r>
                <a:rPr lang="en-US" sz="3200">
                  <a:solidFill>
                    <a:srgbClr val="000000"/>
                  </a:solidFill>
                  <a:effectLst>
                    <a:outerShdw blurRad="38100" dist="38100" dir="2700000" algn="tl">
                      <a:srgbClr val="C0C0C0"/>
                    </a:outerShdw>
                  </a:effectLst>
                  <a:latin typeface="Arial Narrow" pitchFamily="34" charset="0"/>
                </a:rPr>
                <a:t>Agenda Slides</a:t>
              </a:r>
            </a:p>
          </p:txBody>
        </p:sp>
        <p:sp>
          <p:nvSpPr>
            <p:cNvPr id="1002504" name="Rectangle 8"/>
            <p:cNvSpPr>
              <a:spLocks noChangeArrowheads="1"/>
            </p:cNvSpPr>
            <p:nvPr/>
          </p:nvSpPr>
          <p:spPr bwMode="auto">
            <a:xfrm>
              <a:off x="3072" y="2406"/>
              <a:ext cx="2240" cy="439"/>
            </a:xfrm>
            <a:prstGeom prst="rect">
              <a:avLst/>
            </a:prstGeom>
            <a:solidFill>
              <a:schemeClr val="bg1"/>
            </a:solidFill>
            <a:ln w="19050">
              <a:solidFill>
                <a:schemeClr val="tx1"/>
              </a:solidFill>
              <a:miter lim="800000"/>
              <a:headEnd/>
              <a:tailEnd/>
            </a:ln>
            <a:effectLst>
              <a:outerShdw dist="107763" dir="2700000" algn="ctr" rotWithShape="0">
                <a:schemeClr val="bg2">
                  <a:alpha val="50000"/>
                </a:schemeClr>
              </a:outerShdw>
            </a:effectLst>
          </p:spPr>
          <p:txBody>
            <a:bodyPr wrap="none" anchor="ctr"/>
            <a:lstStyle/>
            <a:p>
              <a:pPr marL="457200" indent="-457200" algn="ctr" fontAlgn="base">
                <a:spcBef>
                  <a:spcPct val="0"/>
                </a:spcBef>
                <a:spcAft>
                  <a:spcPct val="0"/>
                </a:spcAft>
              </a:pPr>
              <a:r>
                <a:rPr lang="en-US" sz="3200">
                  <a:solidFill>
                    <a:srgbClr val="000000"/>
                  </a:solidFill>
                  <a:effectLst>
                    <a:outerShdw blurRad="38100" dist="38100" dir="2700000" algn="tl">
                      <a:srgbClr val="C0C0C0"/>
                    </a:outerShdw>
                  </a:effectLst>
                  <a:latin typeface="Arial Narrow" pitchFamily="34" charset="0"/>
                </a:rPr>
                <a:t>Navigation Slides</a:t>
              </a:r>
            </a:p>
          </p:txBody>
        </p:sp>
        <p:sp>
          <p:nvSpPr>
            <p:cNvPr id="1002593" name="Rectangle 97"/>
            <p:cNvSpPr>
              <a:spLocks noChangeArrowheads="1"/>
            </p:cNvSpPr>
            <p:nvPr/>
          </p:nvSpPr>
          <p:spPr bwMode="auto">
            <a:xfrm>
              <a:off x="3072" y="2928"/>
              <a:ext cx="2240" cy="439"/>
            </a:xfrm>
            <a:prstGeom prst="rect">
              <a:avLst/>
            </a:prstGeom>
            <a:solidFill>
              <a:schemeClr val="bg1"/>
            </a:solidFill>
            <a:ln w="19050">
              <a:solidFill>
                <a:schemeClr val="tx1"/>
              </a:solidFill>
              <a:miter lim="800000"/>
              <a:headEnd/>
              <a:tailEnd/>
            </a:ln>
            <a:effectLst>
              <a:outerShdw dist="107763" dir="2700000" algn="ctr" rotWithShape="0">
                <a:schemeClr val="bg2">
                  <a:alpha val="50000"/>
                </a:schemeClr>
              </a:outerShdw>
            </a:effectLst>
          </p:spPr>
          <p:txBody>
            <a:bodyPr wrap="none" anchor="ctr"/>
            <a:lstStyle/>
            <a:p>
              <a:pPr marL="457200" indent="-457200" algn="ctr" fontAlgn="base">
                <a:spcBef>
                  <a:spcPct val="0"/>
                </a:spcBef>
                <a:spcAft>
                  <a:spcPct val="0"/>
                </a:spcAft>
              </a:pPr>
              <a:r>
                <a:rPr lang="en-US" sz="3200">
                  <a:solidFill>
                    <a:srgbClr val="000000"/>
                  </a:solidFill>
                  <a:effectLst>
                    <a:outerShdw blurRad="38100" dist="38100" dir="2700000" algn="tl">
                      <a:srgbClr val="C0C0C0"/>
                    </a:outerShdw>
                  </a:effectLst>
                  <a:latin typeface="Arial Narrow" pitchFamily="34" charset="0"/>
                </a:rPr>
                <a:t>Printed Handouts</a:t>
              </a:r>
            </a:p>
          </p:txBody>
        </p:sp>
      </p:grpSp>
    </p:spTree>
    <p:extLst>
      <p:ext uri="{BB962C8B-B14F-4D97-AF65-F5344CB8AC3E}">
        <p14:creationId xmlns:p14="http://schemas.microsoft.com/office/powerpoint/2010/main" val="1147837708"/>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Today</a:t>
            </a:r>
            <a:endParaRPr lang="en-US" dirty="0"/>
          </a:p>
        </p:txBody>
      </p:sp>
      <p:sp>
        <p:nvSpPr>
          <p:cNvPr id="3" name="Content Placeholder 2"/>
          <p:cNvSpPr>
            <a:spLocks noGrp="1"/>
          </p:cNvSpPr>
          <p:nvPr>
            <p:ph idx="1"/>
          </p:nvPr>
        </p:nvSpPr>
        <p:spPr/>
        <p:txBody>
          <a:bodyPr/>
          <a:lstStyle/>
          <a:p>
            <a:r>
              <a:rPr lang="en-US" dirty="0" smtClean="0"/>
              <a:t>Developing Oral and Online Presentations</a:t>
            </a:r>
          </a:p>
          <a:p>
            <a:pPr lvl="1"/>
            <a:r>
              <a:rPr lang="en-US" sz="2400" i="1" dirty="0" smtClean="0"/>
              <a:t>Professional Practices in Computer Science, Vol. 3</a:t>
            </a:r>
            <a:r>
              <a:rPr lang="en-US" sz="2400" dirty="0" smtClean="0"/>
              <a:t>, Pearson Learning Solutions, pp. 175-205.</a:t>
            </a:r>
          </a:p>
          <a:p>
            <a:r>
              <a:rPr lang="en-US" sz="2800" dirty="0" smtClean="0"/>
              <a:t>Building Your Career with Oral Presentations</a:t>
            </a:r>
          </a:p>
          <a:p>
            <a:r>
              <a:rPr lang="en-US" sz="2800" dirty="0" smtClean="0"/>
              <a:t>Planning Your Presentation</a:t>
            </a:r>
          </a:p>
          <a:p>
            <a:r>
              <a:rPr lang="en-US" sz="2800" dirty="0" smtClean="0"/>
              <a:t>Writing Your Presentation</a:t>
            </a:r>
          </a:p>
          <a:p>
            <a:r>
              <a:rPr lang="en-US" sz="2800" dirty="0" smtClean="0"/>
              <a:t>Completing Your Presentation</a:t>
            </a:r>
          </a:p>
          <a:p>
            <a:endParaRPr lang="en-US" dirty="0"/>
          </a:p>
        </p:txBody>
      </p:sp>
    </p:spTree>
    <p:extLst>
      <p:ext uri="{BB962C8B-B14F-4D97-AF65-F5344CB8AC3E}">
        <p14:creationId xmlns:p14="http://schemas.microsoft.com/office/powerpoint/2010/main" val="2418027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7"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27</a:t>
            </a:r>
            <a:endParaRPr lang="en-US" dirty="0">
              <a:solidFill>
                <a:srgbClr val="000000"/>
              </a:solidFill>
            </a:endParaRPr>
          </a:p>
        </p:txBody>
      </p:sp>
      <p:sp>
        <p:nvSpPr>
          <p:cNvPr id="1006594" name="Rectangle 2"/>
          <p:cNvSpPr>
            <a:spLocks noGrp="1" noChangeArrowheads="1"/>
          </p:cNvSpPr>
          <p:nvPr>
            <p:ph type="title"/>
          </p:nvPr>
        </p:nvSpPr>
        <p:spPr>
          <a:xfrm>
            <a:off x="457200" y="381000"/>
            <a:ext cx="8229600" cy="1600200"/>
          </a:xfrm>
          <a:solidFill>
            <a:srgbClr val="660066"/>
          </a:solidFill>
          <a:ln>
            <a:solidFill>
              <a:schemeClr val="tx1"/>
            </a:solidFill>
            <a:miter lim="800000"/>
            <a:headEnd/>
            <a:tailEnd/>
          </a:ln>
          <a:effectLst>
            <a:outerShdw dist="107763" dir="2700000" algn="ctr" rotWithShape="0">
              <a:schemeClr val="bg2">
                <a:alpha val="50000"/>
              </a:schemeClr>
            </a:outerShdw>
          </a:effectLst>
        </p:spPr>
        <p:txBody>
          <a:bodyPr/>
          <a:lstStyle/>
          <a:p>
            <a:r>
              <a:rPr lang="en-US" sz="4800">
                <a:solidFill>
                  <a:schemeClr val="bg1"/>
                </a:solidFill>
                <a:effectLst>
                  <a:outerShdw blurRad="38100" dist="38100" dir="2700000" algn="tl">
                    <a:srgbClr val="000000"/>
                  </a:outerShdw>
                </a:effectLst>
              </a:rPr>
              <a:t>Preparing to Speak</a:t>
            </a:r>
          </a:p>
        </p:txBody>
      </p:sp>
      <p:sp>
        <p:nvSpPr>
          <p:cNvPr id="1006595" name="Rectangle 3" descr="Trellis"/>
          <p:cNvSpPr>
            <a:spLocks noChangeArrowheads="1"/>
          </p:cNvSpPr>
          <p:nvPr/>
        </p:nvSpPr>
        <p:spPr bwMode="auto">
          <a:xfrm>
            <a:off x="457200" y="1981200"/>
            <a:ext cx="8229600" cy="4191000"/>
          </a:xfrm>
          <a:prstGeom prst="rect">
            <a:avLst/>
          </a:prstGeom>
          <a:pattFill prst="trellis">
            <a:fgClr>
              <a:srgbClr val="FFEFD1"/>
            </a:fgClr>
            <a:bgClr>
              <a:srgbClr val="E8E1CE"/>
            </a:bgClr>
          </a:patt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6601" name="Text Box 9"/>
          <p:cNvSpPr txBox="1">
            <a:spLocks noChangeArrowheads="1"/>
          </p:cNvSpPr>
          <p:nvPr/>
        </p:nvSpPr>
        <p:spPr bwMode="auto">
          <a:xfrm>
            <a:off x="3671888" y="5300663"/>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a:solidFill>
                  <a:srgbClr val="000000"/>
                </a:solidFill>
                <a:latin typeface="Arial Narrow" pitchFamily="34" charset="0"/>
              </a:rPr>
              <a:t>Subject Matter</a:t>
            </a:r>
          </a:p>
        </p:txBody>
      </p:sp>
      <p:sp>
        <p:nvSpPr>
          <p:cNvPr id="1006602" name="Text Box 10"/>
          <p:cNvSpPr txBox="1">
            <a:spLocks noChangeArrowheads="1"/>
          </p:cNvSpPr>
          <p:nvPr/>
        </p:nvSpPr>
        <p:spPr bwMode="auto">
          <a:xfrm>
            <a:off x="3398838" y="2389188"/>
            <a:ext cx="2346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a:solidFill>
                  <a:srgbClr val="000000"/>
                </a:solidFill>
                <a:latin typeface="Arial Narrow" pitchFamily="34" charset="0"/>
              </a:rPr>
              <a:t>Speaking Occasion</a:t>
            </a:r>
          </a:p>
        </p:txBody>
      </p:sp>
      <p:sp>
        <p:nvSpPr>
          <p:cNvPr id="1006603" name="Text Box 11"/>
          <p:cNvSpPr txBox="1">
            <a:spLocks noChangeArrowheads="1"/>
          </p:cNvSpPr>
          <p:nvPr/>
        </p:nvSpPr>
        <p:spPr bwMode="auto">
          <a:xfrm rot="5400000">
            <a:off x="7797800" y="3848100"/>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a:solidFill>
                  <a:srgbClr val="000000"/>
                </a:solidFill>
                <a:latin typeface="Arial Narrow" pitchFamily="34" charset="0"/>
              </a:rPr>
              <a:t>Purpose</a:t>
            </a:r>
          </a:p>
        </p:txBody>
      </p:sp>
      <p:sp>
        <p:nvSpPr>
          <p:cNvPr id="1006604" name="Text Box 12"/>
          <p:cNvSpPr txBox="1">
            <a:spLocks noChangeArrowheads="1"/>
          </p:cNvSpPr>
          <p:nvPr/>
        </p:nvSpPr>
        <p:spPr bwMode="auto">
          <a:xfrm rot="-5400000">
            <a:off x="167482" y="3848894"/>
            <a:ext cx="1230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a:solidFill>
                  <a:srgbClr val="000000"/>
                </a:solidFill>
                <a:latin typeface="Arial Narrow" pitchFamily="34" charset="0"/>
              </a:rPr>
              <a:t>Audience</a:t>
            </a:r>
          </a:p>
        </p:txBody>
      </p:sp>
      <p:cxnSp>
        <p:nvCxnSpPr>
          <p:cNvPr id="1006605" name="AutoShape 13"/>
          <p:cNvCxnSpPr>
            <a:cxnSpLocks noChangeShapeType="1"/>
            <a:stCxn id="1006602" idx="3"/>
            <a:endCxn id="1006603" idx="1"/>
          </p:cNvCxnSpPr>
          <p:nvPr/>
        </p:nvCxnSpPr>
        <p:spPr bwMode="auto">
          <a:xfrm>
            <a:off x="5745163" y="2617788"/>
            <a:ext cx="2611437" cy="900112"/>
          </a:xfrm>
          <a:prstGeom prst="bentConnector2">
            <a:avLst/>
          </a:prstGeom>
          <a:noFill/>
          <a:ln w="127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6606" name="AutoShape 14"/>
          <p:cNvCxnSpPr>
            <a:cxnSpLocks noChangeShapeType="1"/>
            <a:stCxn id="1006603" idx="3"/>
            <a:endCxn id="1006601" idx="3"/>
          </p:cNvCxnSpPr>
          <p:nvPr/>
        </p:nvCxnSpPr>
        <p:spPr bwMode="auto">
          <a:xfrm rot="5400000">
            <a:off x="6467475" y="3640138"/>
            <a:ext cx="893763" cy="2884487"/>
          </a:xfrm>
          <a:prstGeom prst="bentConnector2">
            <a:avLst/>
          </a:prstGeom>
          <a:noFill/>
          <a:ln w="127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6607" name="AutoShape 15"/>
          <p:cNvCxnSpPr>
            <a:cxnSpLocks noChangeShapeType="1"/>
            <a:stCxn id="1006601" idx="1"/>
            <a:endCxn id="1006604" idx="1"/>
          </p:cNvCxnSpPr>
          <p:nvPr/>
        </p:nvCxnSpPr>
        <p:spPr bwMode="auto">
          <a:xfrm rot="10800000">
            <a:off x="784225" y="4694238"/>
            <a:ext cx="2887663" cy="835025"/>
          </a:xfrm>
          <a:prstGeom prst="bentConnector2">
            <a:avLst/>
          </a:prstGeom>
          <a:noFill/>
          <a:ln w="12700">
            <a:solidFill>
              <a:schemeClr val="tx1"/>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6608" name="AutoShape 16"/>
          <p:cNvCxnSpPr>
            <a:cxnSpLocks noChangeShapeType="1"/>
            <a:stCxn id="1006602" idx="1"/>
            <a:endCxn id="1006604" idx="3"/>
          </p:cNvCxnSpPr>
          <p:nvPr/>
        </p:nvCxnSpPr>
        <p:spPr bwMode="auto">
          <a:xfrm rot="10800000" flipV="1">
            <a:off x="784225" y="2617788"/>
            <a:ext cx="2614613" cy="846137"/>
          </a:xfrm>
          <a:prstGeom prst="bentConnector2">
            <a:avLst/>
          </a:prstGeom>
          <a:noFill/>
          <a:ln w="12700">
            <a:solidFill>
              <a:schemeClr val="tx1"/>
            </a:solidFill>
            <a:prstDash val="dash"/>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06620" name="Group 28"/>
          <p:cNvGrpSpPr>
            <a:grpSpLocks/>
          </p:cNvGrpSpPr>
          <p:nvPr/>
        </p:nvGrpSpPr>
        <p:grpSpPr bwMode="auto">
          <a:xfrm>
            <a:off x="1201738" y="3082925"/>
            <a:ext cx="6740525" cy="1981200"/>
            <a:chOff x="757" y="1933"/>
            <a:chExt cx="4246" cy="1248"/>
          </a:xfrm>
        </p:grpSpPr>
        <p:sp>
          <p:nvSpPr>
            <p:cNvPr id="1006609" name="Rectangle 17" descr="Trellis"/>
            <p:cNvSpPr>
              <a:spLocks noChangeArrowheads="1"/>
            </p:cNvSpPr>
            <p:nvPr/>
          </p:nvSpPr>
          <p:spPr bwMode="auto">
            <a:xfrm>
              <a:off x="757" y="1933"/>
              <a:ext cx="1415" cy="1248"/>
            </a:xfrm>
            <a:prstGeom prst="rect">
              <a:avLst/>
            </a:prstGeom>
            <a:pattFill prst="trellis">
              <a:fgClr>
                <a:srgbClr val="FFEFD1"/>
              </a:fgClr>
              <a:bgClr>
                <a:srgbClr val="E8E1CE"/>
              </a:bgClr>
            </a:pattFill>
            <a:ln w="9525">
              <a:solidFill>
                <a:srgbClr val="4D4D4D"/>
              </a:solidFill>
              <a:miter lim="800000"/>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800">
                  <a:solidFill>
                    <a:srgbClr val="000000"/>
                  </a:solidFill>
                </a:rPr>
                <a:t>Memorizing</a:t>
              </a:r>
            </a:p>
            <a:p>
              <a:pPr algn="ctr" eaLnBrk="0" fontAlgn="base" hangingPunct="0">
                <a:spcBef>
                  <a:spcPct val="0"/>
                </a:spcBef>
                <a:spcAft>
                  <a:spcPct val="0"/>
                </a:spcAft>
              </a:pPr>
              <a:r>
                <a:rPr lang="en-US" sz="2800">
                  <a:solidFill>
                    <a:srgbClr val="000000"/>
                  </a:solidFill>
                </a:rPr>
                <a:t>The Speech</a:t>
              </a:r>
            </a:p>
          </p:txBody>
        </p:sp>
        <p:sp>
          <p:nvSpPr>
            <p:cNvPr id="1006610" name="Rectangle 18" descr="Trellis"/>
            <p:cNvSpPr>
              <a:spLocks noChangeArrowheads="1"/>
            </p:cNvSpPr>
            <p:nvPr/>
          </p:nvSpPr>
          <p:spPr bwMode="auto">
            <a:xfrm>
              <a:off x="2172" y="1933"/>
              <a:ext cx="1416" cy="1248"/>
            </a:xfrm>
            <a:prstGeom prst="rect">
              <a:avLst/>
            </a:prstGeom>
            <a:pattFill prst="trellis">
              <a:fgClr>
                <a:srgbClr val="FFEFD1"/>
              </a:fgClr>
              <a:bgClr>
                <a:srgbClr val="E8E1CE"/>
              </a:bgClr>
            </a:pattFill>
            <a:ln w="9525">
              <a:solidFill>
                <a:srgbClr val="4D4D4D"/>
              </a:solidFill>
              <a:miter lim="800000"/>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800">
                  <a:solidFill>
                    <a:srgbClr val="000000"/>
                  </a:solidFill>
                </a:rPr>
                <a:t>Reading a</a:t>
              </a:r>
            </a:p>
            <a:p>
              <a:pPr algn="ctr" eaLnBrk="0" fontAlgn="base" hangingPunct="0">
                <a:spcBef>
                  <a:spcPct val="0"/>
                </a:spcBef>
                <a:spcAft>
                  <a:spcPct val="0"/>
                </a:spcAft>
              </a:pPr>
              <a:r>
                <a:rPr lang="en-US" sz="2800">
                  <a:solidFill>
                    <a:srgbClr val="000000"/>
                  </a:solidFill>
                </a:rPr>
                <a:t>Printout</a:t>
              </a:r>
            </a:p>
          </p:txBody>
        </p:sp>
        <p:sp>
          <p:nvSpPr>
            <p:cNvPr id="1006611" name="Rectangle 19" descr="Trellis"/>
            <p:cNvSpPr>
              <a:spLocks noChangeArrowheads="1"/>
            </p:cNvSpPr>
            <p:nvPr/>
          </p:nvSpPr>
          <p:spPr bwMode="auto">
            <a:xfrm>
              <a:off x="3588" y="1933"/>
              <a:ext cx="1415" cy="1248"/>
            </a:xfrm>
            <a:prstGeom prst="rect">
              <a:avLst/>
            </a:prstGeom>
            <a:pattFill prst="trellis">
              <a:fgClr>
                <a:srgbClr val="FFEFD1"/>
              </a:fgClr>
              <a:bgClr>
                <a:srgbClr val="E8E1CE"/>
              </a:bgClr>
            </a:pattFill>
            <a:ln w="9525">
              <a:solidFill>
                <a:srgbClr val="4D4D4D"/>
              </a:solidFill>
              <a:miter lim="800000"/>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800">
                  <a:solidFill>
                    <a:srgbClr val="000000"/>
                  </a:solidFill>
                </a:rPr>
                <a:t>Speaking </a:t>
              </a:r>
            </a:p>
            <a:p>
              <a:pPr algn="ctr" eaLnBrk="0" fontAlgn="base" hangingPunct="0">
                <a:spcBef>
                  <a:spcPct val="0"/>
                </a:spcBef>
                <a:spcAft>
                  <a:spcPct val="0"/>
                </a:spcAft>
              </a:pPr>
              <a:r>
                <a:rPr lang="en-US" sz="2800">
                  <a:solidFill>
                    <a:srgbClr val="000000"/>
                  </a:solidFill>
                </a:rPr>
                <a:t>From Notes</a:t>
              </a:r>
            </a:p>
          </p:txBody>
        </p:sp>
      </p:grpSp>
    </p:spTree>
    <p:extLst>
      <p:ext uri="{BB962C8B-B14F-4D97-AF65-F5344CB8AC3E}">
        <p14:creationId xmlns:p14="http://schemas.microsoft.com/office/powerpoint/2010/main" val="4087129262"/>
      </p:ext>
    </p:extLst>
  </p:cSld>
  <p:clrMapOvr>
    <a:masterClrMapping/>
  </p:clrMapOvr>
  <p:transition>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4"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28</a:t>
            </a:r>
            <a:endParaRPr lang="en-US" dirty="0">
              <a:solidFill>
                <a:srgbClr val="000000"/>
              </a:solidFill>
            </a:endParaRPr>
          </a:p>
        </p:txBody>
      </p:sp>
      <p:sp>
        <p:nvSpPr>
          <p:cNvPr id="1008642" name="Rectangle 2"/>
          <p:cNvSpPr>
            <a:spLocks noChangeArrowheads="1"/>
          </p:cNvSpPr>
          <p:nvPr/>
        </p:nvSpPr>
        <p:spPr bwMode="auto">
          <a:xfrm>
            <a:off x="4572000" y="1981200"/>
            <a:ext cx="4114800" cy="4191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8643" name="Rectangle 3"/>
          <p:cNvSpPr>
            <a:spLocks noChangeArrowheads="1"/>
          </p:cNvSpPr>
          <p:nvPr/>
        </p:nvSpPr>
        <p:spPr bwMode="auto">
          <a:xfrm>
            <a:off x="457200" y="1981200"/>
            <a:ext cx="4114800" cy="4191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08644" name="Rectangle 4"/>
          <p:cNvSpPr>
            <a:spLocks noGrp="1" noChangeArrowheads="1"/>
          </p:cNvSpPr>
          <p:nvPr>
            <p:ph type="title"/>
          </p:nvPr>
        </p:nvSpPr>
        <p:spPr>
          <a:xfrm>
            <a:off x="457200" y="381000"/>
            <a:ext cx="8229600" cy="1600200"/>
          </a:xfrm>
          <a:solidFill>
            <a:srgbClr val="008000"/>
          </a:solidFill>
          <a:ln w="12700">
            <a:solidFill>
              <a:schemeClr val="tx1"/>
            </a:solidFill>
            <a:miter lim="800000"/>
            <a:headEnd/>
            <a:tailEnd/>
          </a:ln>
        </p:spPr>
        <p:txBody>
          <a:bodyPr/>
          <a:lstStyle/>
          <a:p>
            <a:r>
              <a:rPr lang="en-US" sz="4800">
                <a:solidFill>
                  <a:schemeClr val="bg1"/>
                </a:solidFill>
                <a:effectLst>
                  <a:outerShdw blurRad="38100" dist="38100" dir="2700000" algn="tl">
                    <a:srgbClr val="000000"/>
                  </a:outerShdw>
                </a:effectLst>
              </a:rPr>
              <a:t>Practicing Your Delivery</a:t>
            </a:r>
          </a:p>
        </p:txBody>
      </p:sp>
      <p:grpSp>
        <p:nvGrpSpPr>
          <p:cNvPr id="1008645" name="Group 5"/>
          <p:cNvGrpSpPr>
            <a:grpSpLocks/>
          </p:cNvGrpSpPr>
          <p:nvPr/>
        </p:nvGrpSpPr>
        <p:grpSpPr bwMode="auto">
          <a:xfrm>
            <a:off x="650875" y="2209800"/>
            <a:ext cx="3727450" cy="3733800"/>
            <a:chOff x="2688" y="1392"/>
            <a:chExt cx="2640" cy="2352"/>
          </a:xfrm>
        </p:grpSpPr>
        <p:sp>
          <p:nvSpPr>
            <p:cNvPr id="1008646" name="Rectangle 6"/>
            <p:cNvSpPr>
              <a:spLocks noChangeArrowheads="1"/>
            </p:cNvSpPr>
            <p:nvPr/>
          </p:nvSpPr>
          <p:spPr bwMode="auto">
            <a:xfrm>
              <a:off x="2688" y="1392"/>
              <a:ext cx="2640" cy="662"/>
            </a:xfrm>
            <a:prstGeom prst="rect">
              <a:avLst/>
            </a:prstGeom>
            <a:solidFill>
              <a:schemeClr val="bg1"/>
            </a:solidFill>
            <a:ln w="12700">
              <a:solidFill>
                <a:schemeClr val="tx1"/>
              </a:solidFill>
              <a:miter lim="800000"/>
              <a:headEnd/>
              <a:tailEnd/>
            </a:ln>
            <a:effectLst>
              <a:outerShdw dist="107763" dir="8100000" algn="ctr" rotWithShape="0">
                <a:srgbClr val="333333">
                  <a:alpha val="50000"/>
                </a:srgbClr>
              </a:outerShdw>
            </a:effec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Present Naturally</a:t>
              </a:r>
            </a:p>
          </p:txBody>
        </p:sp>
        <p:sp>
          <p:nvSpPr>
            <p:cNvPr id="1008647" name="Rectangle 7"/>
            <p:cNvSpPr>
              <a:spLocks noChangeArrowheads="1"/>
            </p:cNvSpPr>
            <p:nvPr/>
          </p:nvSpPr>
          <p:spPr bwMode="auto">
            <a:xfrm>
              <a:off x="2688" y="3081"/>
              <a:ext cx="2640" cy="663"/>
            </a:xfrm>
            <a:prstGeom prst="rect">
              <a:avLst/>
            </a:prstGeom>
            <a:solidFill>
              <a:schemeClr val="bg1"/>
            </a:solidFill>
            <a:ln w="12700">
              <a:solidFill>
                <a:schemeClr val="tx1"/>
              </a:solidFill>
              <a:miter lim="800000"/>
              <a:headEnd/>
              <a:tailEnd/>
            </a:ln>
            <a:effectLst>
              <a:outerShdw dist="107763" dir="8100000" algn="ctr" rotWithShape="0">
                <a:srgbClr val="333333">
                  <a:alpha val="50000"/>
                </a:srgbClr>
              </a:outerShdw>
            </a:effec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Track Your Time</a:t>
              </a:r>
            </a:p>
          </p:txBody>
        </p:sp>
        <p:sp>
          <p:nvSpPr>
            <p:cNvPr id="1008648" name="Rectangle 8"/>
            <p:cNvSpPr>
              <a:spLocks noChangeArrowheads="1"/>
            </p:cNvSpPr>
            <p:nvPr/>
          </p:nvSpPr>
          <p:spPr bwMode="auto">
            <a:xfrm>
              <a:off x="2688" y="2237"/>
              <a:ext cx="2640" cy="660"/>
            </a:xfrm>
            <a:prstGeom prst="rect">
              <a:avLst/>
            </a:prstGeom>
            <a:solidFill>
              <a:schemeClr val="bg1"/>
            </a:solidFill>
            <a:ln w="12700">
              <a:solidFill>
                <a:schemeClr val="tx1"/>
              </a:solidFill>
              <a:miter lim="800000"/>
              <a:headEnd/>
              <a:tailEnd/>
            </a:ln>
            <a:effectLst>
              <a:outerShdw dist="107763" dir="8100000" algn="ctr" rotWithShape="0">
                <a:srgbClr val="333333">
                  <a:alpha val="50000"/>
                </a:srgbClr>
              </a:outerShdw>
            </a:effec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Check the Equipment</a:t>
              </a:r>
            </a:p>
          </p:txBody>
        </p:sp>
      </p:grpSp>
      <p:grpSp>
        <p:nvGrpSpPr>
          <p:cNvPr id="1008649" name="Group 9"/>
          <p:cNvGrpSpPr>
            <a:grpSpLocks/>
          </p:cNvGrpSpPr>
          <p:nvPr/>
        </p:nvGrpSpPr>
        <p:grpSpPr bwMode="auto">
          <a:xfrm>
            <a:off x="4765675" y="2209800"/>
            <a:ext cx="3727450" cy="3733800"/>
            <a:chOff x="2688" y="1392"/>
            <a:chExt cx="2640" cy="2352"/>
          </a:xfrm>
        </p:grpSpPr>
        <p:sp>
          <p:nvSpPr>
            <p:cNvPr id="1008650" name="Rectangle 10"/>
            <p:cNvSpPr>
              <a:spLocks noChangeArrowheads="1"/>
            </p:cNvSpPr>
            <p:nvPr/>
          </p:nvSpPr>
          <p:spPr bwMode="auto">
            <a:xfrm>
              <a:off x="2688" y="1392"/>
              <a:ext cx="2640" cy="662"/>
            </a:xfrm>
            <a:prstGeom prst="rect">
              <a:avLst/>
            </a:prstGeom>
            <a:solidFill>
              <a:schemeClr val="bg1"/>
            </a:solidFill>
            <a:ln w="12700">
              <a:solidFill>
                <a:schemeClr val="tx1"/>
              </a:solidFill>
              <a:miter lim="800000"/>
              <a:headEnd/>
              <a:tailEnd/>
            </a:ln>
            <a:effectLst>
              <a:outerShdw dist="107763" dir="8100000" algn="ctr" rotWithShape="0">
                <a:srgbClr val="333333">
                  <a:alpha val="50000"/>
                </a:srgbClr>
              </a:outerShdw>
            </a:effec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Rehearse the Speech</a:t>
              </a:r>
            </a:p>
          </p:txBody>
        </p:sp>
        <p:sp>
          <p:nvSpPr>
            <p:cNvPr id="1008651" name="Rectangle 11"/>
            <p:cNvSpPr>
              <a:spLocks noChangeArrowheads="1"/>
            </p:cNvSpPr>
            <p:nvPr/>
          </p:nvSpPr>
          <p:spPr bwMode="auto">
            <a:xfrm>
              <a:off x="2688" y="3081"/>
              <a:ext cx="2640" cy="663"/>
            </a:xfrm>
            <a:prstGeom prst="rect">
              <a:avLst/>
            </a:prstGeom>
            <a:solidFill>
              <a:schemeClr val="bg1"/>
            </a:solidFill>
            <a:ln w="12700">
              <a:solidFill>
                <a:schemeClr val="tx1"/>
              </a:solidFill>
              <a:miter lim="800000"/>
              <a:headEnd/>
              <a:tailEnd/>
            </a:ln>
            <a:effectLst>
              <a:outerShdw dist="107763" dir="8100000" algn="ctr" rotWithShape="0">
                <a:srgbClr val="333333">
                  <a:alpha val="50000"/>
                </a:srgbClr>
              </a:outerShdw>
            </a:effec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Anticipate Questions</a:t>
              </a:r>
            </a:p>
          </p:txBody>
        </p:sp>
        <p:sp>
          <p:nvSpPr>
            <p:cNvPr id="1008652" name="Rectangle 12"/>
            <p:cNvSpPr>
              <a:spLocks noChangeArrowheads="1"/>
            </p:cNvSpPr>
            <p:nvPr/>
          </p:nvSpPr>
          <p:spPr bwMode="auto">
            <a:xfrm>
              <a:off x="2688" y="2237"/>
              <a:ext cx="2640" cy="660"/>
            </a:xfrm>
            <a:prstGeom prst="rect">
              <a:avLst/>
            </a:prstGeom>
            <a:solidFill>
              <a:schemeClr val="bg1"/>
            </a:solidFill>
            <a:ln w="12700">
              <a:solidFill>
                <a:schemeClr val="tx1"/>
              </a:solidFill>
              <a:miter lim="800000"/>
              <a:headEnd/>
              <a:tailEnd/>
            </a:ln>
            <a:effectLst>
              <a:outerShdw dist="107763" dir="8100000" algn="ctr" rotWithShape="0">
                <a:srgbClr val="333333">
                  <a:alpha val="50000"/>
                </a:srgbClr>
              </a:outerShdw>
            </a:effec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Introduce the Slides</a:t>
              </a:r>
            </a:p>
          </p:txBody>
        </p:sp>
      </p:grpSp>
    </p:spTree>
    <p:extLst>
      <p:ext uri="{BB962C8B-B14F-4D97-AF65-F5344CB8AC3E}">
        <p14:creationId xmlns:p14="http://schemas.microsoft.com/office/powerpoint/2010/main" val="1126758097"/>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8" name="Slide Number Placeholder 4"/>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29</a:t>
            </a:r>
            <a:endParaRPr lang="en-US" dirty="0">
              <a:solidFill>
                <a:srgbClr val="000000"/>
              </a:solidFill>
            </a:endParaRPr>
          </a:p>
        </p:txBody>
      </p:sp>
      <p:sp>
        <p:nvSpPr>
          <p:cNvPr id="930818" name="Rectangle 2"/>
          <p:cNvSpPr>
            <a:spLocks noGrp="1" noChangeArrowheads="1"/>
          </p:cNvSpPr>
          <p:nvPr>
            <p:ph type="title"/>
          </p:nvPr>
        </p:nvSpPr>
        <p:spPr>
          <a:xfrm>
            <a:off x="457200" y="381000"/>
            <a:ext cx="8229600" cy="1600200"/>
          </a:xfrm>
          <a:solidFill>
            <a:srgbClr val="666699"/>
          </a:solidFill>
          <a:ln>
            <a:solidFill>
              <a:schemeClr val="tx1"/>
            </a:solidFill>
            <a:miter lim="800000"/>
            <a:headEnd/>
            <a:tailEnd/>
          </a:ln>
        </p:spPr>
        <p:txBody>
          <a:bodyPr/>
          <a:lstStyle/>
          <a:p>
            <a:r>
              <a:rPr lang="en-US" sz="4800">
                <a:solidFill>
                  <a:schemeClr val="bg1"/>
                </a:solidFill>
                <a:effectLst>
                  <a:outerShdw blurRad="38100" dist="38100" dir="2700000" algn="tl">
                    <a:srgbClr val="000000"/>
                  </a:outerShdw>
                </a:effectLst>
              </a:rPr>
              <a:t>Overcoming Anxiety</a:t>
            </a:r>
          </a:p>
        </p:txBody>
      </p:sp>
      <p:sp>
        <p:nvSpPr>
          <p:cNvPr id="930819" name="Rectangle 3"/>
          <p:cNvSpPr>
            <a:spLocks noGrp="1" noChangeArrowheads="1"/>
          </p:cNvSpPr>
          <p:nvPr>
            <p:ph type="body" idx="1"/>
          </p:nvPr>
        </p:nvSpPr>
        <p:spPr>
          <a:xfrm>
            <a:off x="3810000" y="1981200"/>
            <a:ext cx="4876800" cy="4038600"/>
          </a:xfrm>
        </p:spPr>
        <p:txBody>
          <a:bodyPr/>
          <a:lstStyle/>
          <a:p>
            <a:pPr>
              <a:lnSpc>
                <a:spcPct val="140000"/>
              </a:lnSpc>
              <a:buFont typeface="Wingdings" pitchFamily="2" charset="2"/>
              <a:buChar char="ü"/>
            </a:pPr>
            <a:r>
              <a:rPr lang="en-US" b="0"/>
              <a:t>Prepare and practice</a:t>
            </a:r>
          </a:p>
          <a:p>
            <a:pPr>
              <a:lnSpc>
                <a:spcPct val="140000"/>
              </a:lnSpc>
              <a:buFont typeface="Wingdings" pitchFamily="2" charset="2"/>
              <a:buChar char="ü"/>
            </a:pPr>
            <a:r>
              <a:rPr lang="en-US" b="0"/>
              <a:t>Stay positive</a:t>
            </a:r>
          </a:p>
          <a:p>
            <a:pPr>
              <a:lnSpc>
                <a:spcPct val="140000"/>
              </a:lnSpc>
              <a:buFont typeface="Wingdings" pitchFamily="2" charset="2"/>
              <a:buChar char="ü"/>
            </a:pPr>
            <a:r>
              <a:rPr lang="en-US" b="0"/>
              <a:t>Visualize success</a:t>
            </a:r>
          </a:p>
          <a:p>
            <a:pPr>
              <a:lnSpc>
                <a:spcPct val="140000"/>
              </a:lnSpc>
              <a:buFont typeface="Wingdings" pitchFamily="2" charset="2"/>
              <a:buChar char="ü"/>
            </a:pPr>
            <a:r>
              <a:rPr lang="en-US" b="0"/>
              <a:t>Take deep breaths</a:t>
            </a:r>
          </a:p>
          <a:p>
            <a:pPr>
              <a:lnSpc>
                <a:spcPct val="140000"/>
              </a:lnSpc>
              <a:buFont typeface="Wingdings" pitchFamily="2" charset="2"/>
              <a:buChar char="ü"/>
            </a:pPr>
            <a:r>
              <a:rPr lang="en-US" b="0"/>
              <a:t>Be ready</a:t>
            </a:r>
          </a:p>
        </p:txBody>
      </p:sp>
      <p:pic>
        <p:nvPicPr>
          <p:cNvPr id="930820" name="Picture 4" descr="j03102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60600"/>
            <a:ext cx="2879725" cy="3911600"/>
          </a:xfrm>
          <a:prstGeom prst="rect">
            <a:avLst/>
          </a:prstGeom>
          <a:noFill/>
          <a:extLst>
            <a:ext uri="{909E8E84-426E-40DD-AFC4-6F175D3DCCD1}">
              <a14:hiddenFill xmlns:a14="http://schemas.microsoft.com/office/drawing/2010/main">
                <a:solidFill>
                  <a:srgbClr val="FFFFFF"/>
                </a:solidFill>
              </a14:hiddenFill>
            </a:ext>
          </a:extLst>
        </p:spPr>
      </p:pic>
      <p:sp>
        <p:nvSpPr>
          <p:cNvPr id="930821" name="Rectangle 5"/>
          <p:cNvSpPr>
            <a:spLocks noChangeArrowheads="1"/>
          </p:cNvSpPr>
          <p:nvPr/>
        </p:nvSpPr>
        <p:spPr bwMode="auto">
          <a:xfrm>
            <a:off x="457200" y="1981200"/>
            <a:ext cx="3352800"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30822" name="Rectangle 6"/>
          <p:cNvSpPr>
            <a:spLocks noChangeArrowheads="1"/>
          </p:cNvSpPr>
          <p:nvPr/>
        </p:nvSpPr>
        <p:spPr bwMode="auto">
          <a:xfrm>
            <a:off x="3810000" y="1981200"/>
            <a:ext cx="4876800"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1680375743"/>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8" name="Slide Number Placeholder 4"/>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30</a:t>
            </a:r>
            <a:endParaRPr lang="en-US" dirty="0">
              <a:solidFill>
                <a:srgbClr val="000000"/>
              </a:solidFill>
            </a:endParaRPr>
          </a:p>
        </p:txBody>
      </p:sp>
      <p:sp>
        <p:nvSpPr>
          <p:cNvPr id="932866" name="Rectangle 2"/>
          <p:cNvSpPr>
            <a:spLocks noGrp="1" noChangeArrowheads="1"/>
          </p:cNvSpPr>
          <p:nvPr>
            <p:ph type="title"/>
          </p:nvPr>
        </p:nvSpPr>
        <p:spPr>
          <a:xfrm>
            <a:off x="457200" y="381000"/>
            <a:ext cx="8229600" cy="1600200"/>
          </a:xfrm>
          <a:solidFill>
            <a:srgbClr val="666699"/>
          </a:solidFill>
          <a:ln>
            <a:solidFill>
              <a:schemeClr val="tx1"/>
            </a:solidFill>
            <a:miter lim="800000"/>
            <a:headEnd/>
            <a:tailEnd/>
          </a:ln>
        </p:spPr>
        <p:txBody>
          <a:bodyPr/>
          <a:lstStyle/>
          <a:p>
            <a:r>
              <a:rPr lang="en-US" sz="4800">
                <a:solidFill>
                  <a:schemeClr val="bg1"/>
                </a:solidFill>
                <a:effectLst>
                  <a:outerShdw blurRad="38100" dist="38100" dir="2700000" algn="tl">
                    <a:srgbClr val="000000"/>
                  </a:outerShdw>
                </a:effectLst>
              </a:rPr>
              <a:t>Overcoming Anxiety</a:t>
            </a:r>
          </a:p>
        </p:txBody>
      </p:sp>
      <p:sp>
        <p:nvSpPr>
          <p:cNvPr id="932867" name="Rectangle 3"/>
          <p:cNvSpPr>
            <a:spLocks noGrp="1" noChangeArrowheads="1"/>
          </p:cNvSpPr>
          <p:nvPr>
            <p:ph type="body" idx="1"/>
          </p:nvPr>
        </p:nvSpPr>
        <p:spPr>
          <a:xfrm>
            <a:off x="3810000" y="1981200"/>
            <a:ext cx="4876800" cy="4038600"/>
          </a:xfrm>
        </p:spPr>
        <p:txBody>
          <a:bodyPr/>
          <a:lstStyle/>
          <a:p>
            <a:pPr>
              <a:lnSpc>
                <a:spcPct val="140000"/>
              </a:lnSpc>
              <a:buFont typeface="Wingdings" pitchFamily="2" charset="2"/>
              <a:buChar char="ü"/>
            </a:pPr>
            <a:r>
              <a:rPr lang="en-US" b="0"/>
              <a:t>Get comfortable </a:t>
            </a:r>
          </a:p>
          <a:p>
            <a:pPr>
              <a:lnSpc>
                <a:spcPct val="140000"/>
              </a:lnSpc>
              <a:buFont typeface="Wingdings" pitchFamily="2" charset="2"/>
              <a:buChar char="ü"/>
            </a:pPr>
            <a:r>
              <a:rPr lang="en-US" b="0"/>
              <a:t>Don’t panic</a:t>
            </a:r>
          </a:p>
          <a:p>
            <a:pPr>
              <a:lnSpc>
                <a:spcPct val="140000"/>
              </a:lnSpc>
              <a:buFont typeface="Wingdings" pitchFamily="2" charset="2"/>
              <a:buChar char="ü"/>
            </a:pPr>
            <a:r>
              <a:rPr lang="en-US" b="0"/>
              <a:t>Stay focused</a:t>
            </a:r>
          </a:p>
          <a:p>
            <a:pPr>
              <a:lnSpc>
                <a:spcPct val="140000"/>
              </a:lnSpc>
              <a:buFont typeface="Wingdings" pitchFamily="2" charset="2"/>
              <a:buChar char="ü"/>
            </a:pPr>
            <a:r>
              <a:rPr lang="en-US" b="0"/>
              <a:t>Make eye contact</a:t>
            </a:r>
          </a:p>
          <a:p>
            <a:pPr>
              <a:lnSpc>
                <a:spcPct val="140000"/>
              </a:lnSpc>
              <a:buFont typeface="Wingdings" pitchFamily="2" charset="2"/>
              <a:buChar char="ü"/>
            </a:pPr>
            <a:r>
              <a:rPr lang="en-US" b="0"/>
              <a:t>Keep going</a:t>
            </a:r>
          </a:p>
        </p:txBody>
      </p:sp>
      <p:pic>
        <p:nvPicPr>
          <p:cNvPr id="932868" name="Picture 4" descr="j03102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60600"/>
            <a:ext cx="2879725" cy="3911600"/>
          </a:xfrm>
          <a:prstGeom prst="rect">
            <a:avLst/>
          </a:prstGeom>
          <a:noFill/>
          <a:extLst>
            <a:ext uri="{909E8E84-426E-40DD-AFC4-6F175D3DCCD1}">
              <a14:hiddenFill xmlns:a14="http://schemas.microsoft.com/office/drawing/2010/main">
                <a:solidFill>
                  <a:srgbClr val="FFFFFF"/>
                </a:solidFill>
              </a14:hiddenFill>
            </a:ext>
          </a:extLst>
        </p:spPr>
      </p:pic>
      <p:sp>
        <p:nvSpPr>
          <p:cNvPr id="932869" name="Rectangle 5"/>
          <p:cNvSpPr>
            <a:spLocks noChangeArrowheads="1"/>
          </p:cNvSpPr>
          <p:nvPr/>
        </p:nvSpPr>
        <p:spPr bwMode="auto">
          <a:xfrm>
            <a:off x="457200" y="1981200"/>
            <a:ext cx="3352800"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32870" name="Rectangle 6"/>
          <p:cNvSpPr>
            <a:spLocks noChangeArrowheads="1"/>
          </p:cNvSpPr>
          <p:nvPr/>
        </p:nvSpPr>
        <p:spPr bwMode="auto">
          <a:xfrm>
            <a:off x="3810000" y="1981200"/>
            <a:ext cx="4876800"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2715183191"/>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6"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31</a:t>
            </a:r>
            <a:endParaRPr lang="en-US" dirty="0">
              <a:solidFill>
                <a:srgbClr val="000000"/>
              </a:solidFill>
            </a:endParaRPr>
          </a:p>
        </p:txBody>
      </p:sp>
      <p:sp>
        <p:nvSpPr>
          <p:cNvPr id="935939" name="Rectangle 3"/>
          <p:cNvSpPr>
            <a:spLocks noGrp="1" noChangeArrowheads="1"/>
          </p:cNvSpPr>
          <p:nvPr>
            <p:ph type="title"/>
          </p:nvPr>
        </p:nvSpPr>
        <p:spPr>
          <a:xfrm>
            <a:off x="457200" y="381000"/>
            <a:ext cx="8229600" cy="1600200"/>
          </a:xfrm>
          <a:solidFill>
            <a:schemeClr val="tx1"/>
          </a:solidFill>
          <a:ln w="19050">
            <a:solidFill>
              <a:schemeClr val="tx1"/>
            </a:solidFill>
            <a:miter lim="800000"/>
            <a:headEnd/>
            <a:tailEnd/>
          </a:ln>
        </p:spPr>
        <p:txBody>
          <a:bodyPr/>
          <a:lstStyle/>
          <a:p>
            <a:r>
              <a:rPr lang="en-US" sz="4800">
                <a:solidFill>
                  <a:schemeClr val="bg1"/>
                </a:solidFill>
                <a:effectLst>
                  <a:outerShdw blurRad="38100" dist="38100" dir="2700000" algn="tl">
                    <a:srgbClr val="808080"/>
                  </a:outerShdw>
                </a:effectLst>
              </a:rPr>
              <a:t>Responding to Questions</a:t>
            </a:r>
          </a:p>
        </p:txBody>
      </p:sp>
      <p:sp>
        <p:nvSpPr>
          <p:cNvPr id="935938" name="Rectangle 2" descr="Recycled paper"/>
          <p:cNvSpPr>
            <a:spLocks noChangeArrowheads="1"/>
          </p:cNvSpPr>
          <p:nvPr/>
        </p:nvSpPr>
        <p:spPr bwMode="auto">
          <a:xfrm>
            <a:off x="4572000" y="1981200"/>
            <a:ext cx="4114800" cy="1403350"/>
          </a:xfrm>
          <a:prstGeom prst="rect">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35940" name="Rectangle 4" descr="Recycled paper"/>
          <p:cNvSpPr>
            <a:spLocks noChangeArrowheads="1"/>
          </p:cNvSpPr>
          <p:nvPr/>
        </p:nvSpPr>
        <p:spPr bwMode="auto">
          <a:xfrm>
            <a:off x="457200" y="1981200"/>
            <a:ext cx="4114800" cy="1403350"/>
          </a:xfrm>
          <a:prstGeom prst="rect">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35948" name="Rectangle 12" descr="Recycled paper"/>
          <p:cNvSpPr>
            <a:spLocks noChangeArrowheads="1"/>
          </p:cNvSpPr>
          <p:nvPr/>
        </p:nvSpPr>
        <p:spPr bwMode="auto">
          <a:xfrm>
            <a:off x="4572000" y="3363913"/>
            <a:ext cx="4114800" cy="1404937"/>
          </a:xfrm>
          <a:prstGeom prst="rect">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35949" name="Rectangle 13" descr="Recycled paper"/>
          <p:cNvSpPr>
            <a:spLocks noChangeArrowheads="1"/>
          </p:cNvSpPr>
          <p:nvPr/>
        </p:nvSpPr>
        <p:spPr bwMode="auto">
          <a:xfrm>
            <a:off x="457200" y="3363913"/>
            <a:ext cx="4114800" cy="1404937"/>
          </a:xfrm>
          <a:prstGeom prst="rect">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35950" name="Rectangle 14" descr="Recycled paper"/>
          <p:cNvSpPr>
            <a:spLocks noChangeArrowheads="1"/>
          </p:cNvSpPr>
          <p:nvPr/>
        </p:nvSpPr>
        <p:spPr bwMode="auto">
          <a:xfrm>
            <a:off x="4572000" y="4768850"/>
            <a:ext cx="4114800" cy="1403350"/>
          </a:xfrm>
          <a:prstGeom prst="rect">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35951" name="Rectangle 15" descr="Recycled paper"/>
          <p:cNvSpPr>
            <a:spLocks noChangeArrowheads="1"/>
          </p:cNvSpPr>
          <p:nvPr/>
        </p:nvSpPr>
        <p:spPr bwMode="auto">
          <a:xfrm>
            <a:off x="457200" y="4768850"/>
            <a:ext cx="4114800" cy="1403350"/>
          </a:xfrm>
          <a:prstGeom prst="rect">
            <a:avLst/>
          </a:prstGeom>
          <a:blipFill dpi="0" rotWithShape="0">
            <a:blip r:embed="rId3"/>
            <a:srcRect/>
            <a:tile tx="0" ty="0" sx="100000" sy="100000" flip="none" algn="tl"/>
          </a:bli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35953" name="Rectangle 17" descr="Recycled paper"/>
          <p:cNvSpPr>
            <a:spLocks noChangeArrowheads="1"/>
          </p:cNvSpPr>
          <p:nvPr/>
        </p:nvSpPr>
        <p:spPr bwMode="auto">
          <a:xfrm>
            <a:off x="596900" y="2135188"/>
            <a:ext cx="3833813" cy="1096962"/>
          </a:xfrm>
          <a:prstGeom prst="rect">
            <a:avLst/>
          </a:prstGeom>
          <a:blipFill dpi="0" rotWithShape="0">
            <a:blip r:embed="rId3"/>
            <a:srcRect/>
            <a:tile tx="0" ty="0" sx="100000" sy="100000" flip="none" algn="tl"/>
          </a:blipFill>
          <a:ln w="19050">
            <a:solidFill>
              <a:srgbClr val="4D4D4D"/>
            </a:solidFill>
            <a:miter lim="800000"/>
            <a:headEnd/>
            <a:tailEnd/>
          </a:ln>
          <a:effectLst/>
          <a:extLst>
            <a:ext uri="{AF507438-7753-43E0-B8FC-AC1667EBCBE1}">
              <a14:hiddenEffects xmlns:a14="http://schemas.microsoft.com/office/drawing/2010/main">
                <a:effectLst>
                  <a:outerShdw dist="17961" dir="2700000" algn="ctr" rotWithShape="0">
                    <a:srgbClr val="4D4D4D">
                      <a:gamma/>
                      <a:shade val="60000"/>
                      <a:invGamma/>
                    </a:srgbClr>
                  </a:outerShdw>
                </a:effectLst>
              </a14:hiddenEffects>
            </a:ext>
          </a:ex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Anticipate Questions</a:t>
            </a:r>
          </a:p>
        </p:txBody>
      </p:sp>
      <p:sp>
        <p:nvSpPr>
          <p:cNvPr id="935954" name="Rectangle 18" descr="Recycled paper"/>
          <p:cNvSpPr>
            <a:spLocks noChangeArrowheads="1"/>
          </p:cNvSpPr>
          <p:nvPr/>
        </p:nvSpPr>
        <p:spPr bwMode="auto">
          <a:xfrm>
            <a:off x="4713288" y="2135188"/>
            <a:ext cx="3833812" cy="1096962"/>
          </a:xfrm>
          <a:prstGeom prst="rect">
            <a:avLst/>
          </a:prstGeom>
          <a:blipFill dpi="0" rotWithShape="0">
            <a:blip r:embed="rId3"/>
            <a:srcRect/>
            <a:tile tx="0" ty="0" sx="100000" sy="100000" flip="none" algn="tl"/>
          </a:blipFill>
          <a:ln w="19050">
            <a:solidFill>
              <a:srgbClr val="4D4D4D"/>
            </a:solidFill>
            <a:miter lim="800000"/>
            <a:headEnd/>
            <a:tailEnd/>
          </a:ln>
          <a:effectLst/>
          <a:extLst>
            <a:ext uri="{AF507438-7753-43E0-B8FC-AC1667EBCBE1}">
              <a14:hiddenEffects xmlns:a14="http://schemas.microsoft.com/office/drawing/2010/main">
                <a:effectLst>
                  <a:outerShdw dist="17961" dir="2700000" algn="ctr" rotWithShape="0">
                    <a:srgbClr val="4D4D4D">
                      <a:gamma/>
                      <a:shade val="60000"/>
                      <a:invGamma/>
                    </a:srgbClr>
                  </a:outerShdw>
                </a:effectLst>
              </a14:hiddenEffects>
            </a:ext>
          </a:ex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Focus on Questioner</a:t>
            </a:r>
          </a:p>
        </p:txBody>
      </p:sp>
      <p:sp>
        <p:nvSpPr>
          <p:cNvPr id="935955" name="Rectangle 19" descr="Recycled paper"/>
          <p:cNvSpPr>
            <a:spLocks noChangeArrowheads="1"/>
          </p:cNvSpPr>
          <p:nvPr/>
        </p:nvSpPr>
        <p:spPr bwMode="auto">
          <a:xfrm>
            <a:off x="596900" y="3519488"/>
            <a:ext cx="3833813" cy="1093787"/>
          </a:xfrm>
          <a:prstGeom prst="rect">
            <a:avLst/>
          </a:prstGeom>
          <a:blipFill dpi="0" rotWithShape="0">
            <a:blip r:embed="rId3"/>
            <a:srcRect/>
            <a:tile tx="0" ty="0" sx="100000" sy="100000" flip="none" algn="tl"/>
          </a:blipFill>
          <a:ln w="19050">
            <a:solidFill>
              <a:srgbClr val="4D4D4D"/>
            </a:solidFill>
            <a:miter lim="800000"/>
            <a:headEnd/>
            <a:tailEnd/>
          </a:ln>
          <a:effectLst/>
          <a:extLst>
            <a:ext uri="{AF507438-7753-43E0-B8FC-AC1667EBCBE1}">
              <a14:hiddenEffects xmlns:a14="http://schemas.microsoft.com/office/drawing/2010/main">
                <a:effectLst>
                  <a:outerShdw dist="17961" dir="2700000" algn="ctr" rotWithShape="0">
                    <a:srgbClr val="4D4D4D">
                      <a:gamma/>
                      <a:shade val="60000"/>
                      <a:invGamma/>
                    </a:srgbClr>
                  </a:outerShdw>
                </a:effectLst>
              </a14:hiddenEffects>
            </a:ext>
          </a:ex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Respond Appropriately</a:t>
            </a:r>
          </a:p>
        </p:txBody>
      </p:sp>
      <p:sp>
        <p:nvSpPr>
          <p:cNvPr id="935956" name="Rectangle 20" descr="Recycled paper"/>
          <p:cNvSpPr>
            <a:spLocks noChangeArrowheads="1"/>
          </p:cNvSpPr>
          <p:nvPr/>
        </p:nvSpPr>
        <p:spPr bwMode="auto">
          <a:xfrm>
            <a:off x="4713288" y="3519488"/>
            <a:ext cx="3833812" cy="1093787"/>
          </a:xfrm>
          <a:prstGeom prst="rect">
            <a:avLst/>
          </a:prstGeom>
          <a:blipFill dpi="0" rotWithShape="0">
            <a:blip r:embed="rId3"/>
            <a:srcRect/>
            <a:tile tx="0" ty="0" sx="100000" sy="100000" flip="none" algn="tl"/>
          </a:blipFill>
          <a:ln w="19050">
            <a:solidFill>
              <a:srgbClr val="4D4D4D"/>
            </a:solidFill>
            <a:miter lim="800000"/>
            <a:headEnd/>
            <a:tailEnd/>
          </a:ln>
          <a:effectLst/>
          <a:extLst>
            <a:ext uri="{AF507438-7753-43E0-B8FC-AC1667EBCBE1}">
              <a14:hiddenEffects xmlns:a14="http://schemas.microsoft.com/office/drawing/2010/main">
                <a:effectLst>
                  <a:outerShdw dist="17961" dir="2700000" algn="ctr" rotWithShape="0">
                    <a:srgbClr val="4D4D4D">
                      <a:gamma/>
                      <a:shade val="60000"/>
                      <a:invGamma/>
                    </a:srgbClr>
                  </a:outerShdw>
                </a:effectLst>
              </a14:hiddenEffects>
            </a:ext>
          </a:ex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Maintain Control</a:t>
            </a:r>
          </a:p>
        </p:txBody>
      </p:sp>
      <p:sp>
        <p:nvSpPr>
          <p:cNvPr id="935957" name="Rectangle 21" descr="Recycled paper"/>
          <p:cNvSpPr>
            <a:spLocks noChangeArrowheads="1"/>
          </p:cNvSpPr>
          <p:nvPr/>
        </p:nvSpPr>
        <p:spPr bwMode="auto">
          <a:xfrm>
            <a:off x="596900" y="4922838"/>
            <a:ext cx="3833813" cy="1096962"/>
          </a:xfrm>
          <a:prstGeom prst="rect">
            <a:avLst/>
          </a:prstGeom>
          <a:blipFill dpi="0" rotWithShape="0">
            <a:blip r:embed="rId3"/>
            <a:srcRect/>
            <a:tile tx="0" ty="0" sx="100000" sy="100000" flip="none" algn="tl"/>
          </a:blipFill>
          <a:ln w="19050">
            <a:solidFill>
              <a:srgbClr val="4D4D4D"/>
            </a:solidFill>
            <a:miter lim="800000"/>
            <a:headEnd/>
            <a:tailEnd/>
          </a:ln>
          <a:effectLst/>
          <a:extLst>
            <a:ext uri="{AF507438-7753-43E0-B8FC-AC1667EBCBE1}">
              <a14:hiddenEffects xmlns:a14="http://schemas.microsoft.com/office/drawing/2010/main">
                <a:effectLst>
                  <a:outerShdw dist="17961" dir="2700000" algn="ctr" rotWithShape="0">
                    <a:srgbClr val="4D4D4D">
                      <a:gamma/>
                      <a:shade val="60000"/>
                      <a:invGamma/>
                    </a:srgbClr>
                  </a:outerShdw>
                </a:effectLst>
              </a14:hiddenEffects>
            </a:ext>
          </a:ex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Survive the Hot Seat</a:t>
            </a:r>
          </a:p>
        </p:txBody>
      </p:sp>
      <p:sp>
        <p:nvSpPr>
          <p:cNvPr id="935958" name="Rectangle 22" descr="Recycled paper"/>
          <p:cNvSpPr>
            <a:spLocks noChangeArrowheads="1"/>
          </p:cNvSpPr>
          <p:nvPr/>
        </p:nvSpPr>
        <p:spPr bwMode="auto">
          <a:xfrm>
            <a:off x="4713288" y="4921250"/>
            <a:ext cx="3833812" cy="1096963"/>
          </a:xfrm>
          <a:prstGeom prst="rect">
            <a:avLst/>
          </a:prstGeom>
          <a:blipFill dpi="0" rotWithShape="0">
            <a:blip r:embed="rId3"/>
            <a:srcRect/>
            <a:tile tx="0" ty="0" sx="100000" sy="100000" flip="none" algn="tl"/>
          </a:blipFill>
          <a:ln w="19050">
            <a:solidFill>
              <a:srgbClr val="4D4D4D"/>
            </a:solidFill>
            <a:miter lim="800000"/>
            <a:headEnd/>
            <a:tailEnd/>
          </a:ln>
          <a:effectLst/>
          <a:extLst>
            <a:ext uri="{AF507438-7753-43E0-B8FC-AC1667EBCBE1}">
              <a14:hiddenEffects xmlns:a14="http://schemas.microsoft.com/office/drawing/2010/main">
                <a:effectLst>
                  <a:outerShdw dist="17961" dir="2700000" algn="ctr" rotWithShape="0">
                    <a:srgbClr val="4D4D4D">
                      <a:gamma/>
                      <a:shade val="60000"/>
                      <a:invGamma/>
                    </a:srgbClr>
                  </a:outerShdw>
                </a:effectLst>
              </a14:hiddenEffects>
            </a:ext>
          </a:extLst>
        </p:spPr>
        <p:txBody>
          <a:bodyPr wrap="none" anchor="ctr"/>
          <a:lstStyle/>
          <a:p>
            <a:pPr algn="ctr" fontAlgn="base">
              <a:spcBef>
                <a:spcPct val="0"/>
              </a:spcBef>
              <a:spcAft>
                <a:spcPct val="0"/>
              </a:spcAft>
            </a:pPr>
            <a:r>
              <a:rPr lang="en-US" sz="2800">
                <a:solidFill>
                  <a:srgbClr val="000000"/>
                </a:solidFill>
                <a:effectLst>
                  <a:outerShdw blurRad="38100" dist="38100" dir="2700000" algn="tl">
                    <a:srgbClr val="C0C0C0"/>
                  </a:outerShdw>
                </a:effectLst>
              </a:rPr>
              <a:t>End the Presentation</a:t>
            </a:r>
          </a:p>
        </p:txBody>
      </p:sp>
    </p:spTree>
    <p:extLst>
      <p:ext uri="{BB962C8B-B14F-4D97-AF65-F5344CB8AC3E}">
        <p14:creationId xmlns:p14="http://schemas.microsoft.com/office/powerpoint/2010/main" val="139423491"/>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4" name="Slide Number Placeholder 4"/>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1</a:t>
            </a:r>
            <a:endParaRPr lang="en-US" dirty="0">
              <a:solidFill>
                <a:srgbClr val="000000"/>
              </a:solidFill>
            </a:endParaRPr>
          </a:p>
        </p:txBody>
      </p:sp>
      <p:sp>
        <p:nvSpPr>
          <p:cNvPr id="195586" name="Rectangle 2"/>
          <p:cNvSpPr>
            <a:spLocks noGrp="1" noChangeArrowheads="1"/>
          </p:cNvSpPr>
          <p:nvPr>
            <p:ph type="ctrTitle"/>
          </p:nvPr>
        </p:nvSpPr>
        <p:spPr>
          <a:xfrm>
            <a:off x="457200" y="2286000"/>
            <a:ext cx="8229600" cy="1828800"/>
          </a:xfrm>
          <a:solidFill>
            <a:schemeClr val="bg1"/>
          </a:solidFill>
          <a:ln/>
          <a:extLs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a:lstStyle/>
          <a:p>
            <a:r>
              <a:rPr lang="en-US"/>
              <a:t>Developing Oral and </a:t>
            </a:r>
            <a:br>
              <a:rPr lang="en-US"/>
            </a:br>
            <a:r>
              <a:rPr lang="en-US"/>
              <a:t>Online Presentations</a:t>
            </a:r>
          </a:p>
        </p:txBody>
      </p:sp>
    </p:spTree>
    <p:extLst>
      <p:ext uri="{BB962C8B-B14F-4D97-AF65-F5344CB8AC3E}">
        <p14:creationId xmlns:p14="http://schemas.microsoft.com/office/powerpoint/2010/main" val="386400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Date Placeholder 3"/>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95" name="Slide Number Placeholder 4"/>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2</a:t>
            </a:r>
            <a:endParaRPr lang="en-US" dirty="0">
              <a:solidFill>
                <a:srgbClr val="000000"/>
              </a:solidFill>
            </a:endParaRPr>
          </a:p>
        </p:txBody>
      </p:sp>
      <p:sp>
        <p:nvSpPr>
          <p:cNvPr id="884738" name="Rectangle 2"/>
          <p:cNvSpPr>
            <a:spLocks noChangeArrowheads="1"/>
          </p:cNvSpPr>
          <p:nvPr/>
        </p:nvSpPr>
        <p:spPr bwMode="auto">
          <a:xfrm>
            <a:off x="457200" y="1981200"/>
            <a:ext cx="3733800" cy="4191000"/>
          </a:xfrm>
          <a:prstGeom prst="rect">
            <a:avLst/>
          </a:prstGeom>
          <a:solidFill>
            <a:srgbClr val="F8F8F8"/>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39" name="Rectangle 3"/>
          <p:cNvSpPr>
            <a:spLocks noGrp="1" noChangeArrowheads="1"/>
          </p:cNvSpPr>
          <p:nvPr>
            <p:ph type="title"/>
          </p:nvPr>
        </p:nvSpPr>
        <p:spPr>
          <a:xfrm>
            <a:off x="457200" y="381000"/>
            <a:ext cx="8229600" cy="1600200"/>
          </a:xfrm>
          <a:solidFill>
            <a:schemeClr val="tx1"/>
          </a:solidFill>
          <a:ln w="28575">
            <a:solidFill>
              <a:schemeClr val="tx1"/>
            </a:solidFill>
            <a:miter lim="800000"/>
            <a:headEnd/>
            <a:tailEnd/>
          </a:ln>
        </p:spPr>
        <p:txBody>
          <a:bodyPr/>
          <a:lstStyle/>
          <a:p>
            <a:r>
              <a:rPr lang="en-US">
                <a:solidFill>
                  <a:schemeClr val="bg1"/>
                </a:solidFill>
                <a:effectLst>
                  <a:outerShdw blurRad="38100" dist="38100" dir="2700000" algn="tl">
                    <a:srgbClr val="808080"/>
                  </a:outerShdw>
                </a:effectLst>
              </a:rPr>
              <a:t>Building Your Career </a:t>
            </a:r>
            <a:br>
              <a:rPr lang="en-US">
                <a:solidFill>
                  <a:schemeClr val="bg1"/>
                </a:solidFill>
                <a:effectLst>
                  <a:outerShdw blurRad="38100" dist="38100" dir="2700000" algn="tl">
                    <a:srgbClr val="808080"/>
                  </a:outerShdw>
                </a:effectLst>
              </a:rPr>
            </a:br>
            <a:r>
              <a:rPr lang="en-US">
                <a:solidFill>
                  <a:schemeClr val="bg1"/>
                </a:solidFill>
                <a:effectLst>
                  <a:outerShdw blurRad="38100" dist="38100" dir="2700000" algn="tl">
                    <a:srgbClr val="808080"/>
                  </a:outerShdw>
                </a:effectLst>
              </a:rPr>
              <a:t>with Oral Presentations</a:t>
            </a:r>
          </a:p>
        </p:txBody>
      </p:sp>
      <p:grpSp>
        <p:nvGrpSpPr>
          <p:cNvPr id="884740" name="Group 4"/>
          <p:cNvGrpSpPr>
            <a:grpSpLocks/>
          </p:cNvGrpSpPr>
          <p:nvPr/>
        </p:nvGrpSpPr>
        <p:grpSpPr bwMode="auto">
          <a:xfrm>
            <a:off x="4191000" y="1981200"/>
            <a:ext cx="4495800" cy="4191000"/>
            <a:chOff x="288" y="1104"/>
            <a:chExt cx="2592" cy="2227"/>
          </a:xfrm>
        </p:grpSpPr>
        <p:sp>
          <p:nvSpPr>
            <p:cNvPr id="884741" name="Rectangle 5"/>
            <p:cNvSpPr>
              <a:spLocks noChangeArrowheads="1"/>
            </p:cNvSpPr>
            <p:nvPr/>
          </p:nvSpPr>
          <p:spPr bwMode="auto">
            <a:xfrm>
              <a:off x="288" y="1104"/>
              <a:ext cx="2592" cy="557"/>
            </a:xfrm>
            <a:prstGeom prst="rect">
              <a:avLst/>
            </a:prstGeom>
            <a:solidFill>
              <a:srgbClr val="F8F8F8"/>
            </a:solidFill>
            <a:ln w="28575">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fontAlgn="base">
                <a:spcBef>
                  <a:spcPct val="0"/>
                </a:spcBef>
                <a:spcAft>
                  <a:spcPct val="0"/>
                </a:spcAft>
              </a:pPr>
              <a:r>
                <a:rPr lang="en-US" sz="3200">
                  <a:solidFill>
                    <a:srgbClr val="000000"/>
                  </a:solidFill>
                </a:rPr>
                <a:t>Display Your Skills</a:t>
              </a:r>
            </a:p>
          </p:txBody>
        </p:sp>
        <p:sp>
          <p:nvSpPr>
            <p:cNvPr id="884742" name="Rectangle 6"/>
            <p:cNvSpPr>
              <a:spLocks noChangeArrowheads="1"/>
            </p:cNvSpPr>
            <p:nvPr/>
          </p:nvSpPr>
          <p:spPr bwMode="auto">
            <a:xfrm>
              <a:off x="288" y="1661"/>
              <a:ext cx="2592" cy="557"/>
            </a:xfrm>
            <a:prstGeom prst="rect">
              <a:avLst/>
            </a:prstGeom>
            <a:solidFill>
              <a:srgbClr val="F8F8F8"/>
            </a:solidFill>
            <a:ln w="28575">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fontAlgn="base">
                <a:spcBef>
                  <a:spcPct val="0"/>
                </a:spcBef>
                <a:spcAft>
                  <a:spcPct val="0"/>
                </a:spcAft>
              </a:pPr>
              <a:r>
                <a:rPr lang="en-US" sz="3200">
                  <a:solidFill>
                    <a:srgbClr val="000000"/>
                  </a:solidFill>
                </a:rPr>
                <a:t>Think on Your Feet</a:t>
              </a:r>
            </a:p>
          </p:txBody>
        </p:sp>
        <p:sp>
          <p:nvSpPr>
            <p:cNvPr id="884743" name="Rectangle 7"/>
            <p:cNvSpPr>
              <a:spLocks noChangeArrowheads="1"/>
            </p:cNvSpPr>
            <p:nvPr/>
          </p:nvSpPr>
          <p:spPr bwMode="auto">
            <a:xfrm>
              <a:off x="288" y="2218"/>
              <a:ext cx="2592" cy="556"/>
            </a:xfrm>
            <a:prstGeom prst="rect">
              <a:avLst/>
            </a:prstGeom>
            <a:solidFill>
              <a:srgbClr val="F8F8F8"/>
            </a:solidFill>
            <a:ln w="28575">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fontAlgn="base">
                <a:spcBef>
                  <a:spcPct val="0"/>
                </a:spcBef>
                <a:spcAft>
                  <a:spcPct val="0"/>
                </a:spcAft>
              </a:pPr>
              <a:r>
                <a:rPr lang="en-US" sz="3200">
                  <a:solidFill>
                    <a:srgbClr val="000000"/>
                  </a:solidFill>
                </a:rPr>
                <a:t>Grasp Complex Issues</a:t>
              </a:r>
            </a:p>
          </p:txBody>
        </p:sp>
        <p:sp>
          <p:nvSpPr>
            <p:cNvPr id="884744" name="Rectangle 8"/>
            <p:cNvSpPr>
              <a:spLocks noChangeArrowheads="1"/>
            </p:cNvSpPr>
            <p:nvPr/>
          </p:nvSpPr>
          <p:spPr bwMode="auto">
            <a:xfrm>
              <a:off x="288" y="2774"/>
              <a:ext cx="2592" cy="557"/>
            </a:xfrm>
            <a:prstGeom prst="rect">
              <a:avLst/>
            </a:prstGeom>
            <a:solidFill>
              <a:srgbClr val="F8F8F8"/>
            </a:solidFill>
            <a:ln w="28575">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pPr algn="ctr" fontAlgn="base">
                <a:spcBef>
                  <a:spcPct val="0"/>
                </a:spcBef>
                <a:spcAft>
                  <a:spcPct val="0"/>
                </a:spcAft>
              </a:pPr>
              <a:r>
                <a:rPr lang="en-US" sz="3200">
                  <a:solidFill>
                    <a:srgbClr val="000000"/>
                  </a:solidFill>
                </a:rPr>
                <a:t>Handle Challenges</a:t>
              </a:r>
            </a:p>
          </p:txBody>
        </p:sp>
      </p:grpSp>
      <p:sp>
        <p:nvSpPr>
          <p:cNvPr id="884746" name="AutoShape 10"/>
          <p:cNvSpPr>
            <a:spLocks noChangeAspect="1" noChangeArrowheads="1" noTextEdit="1"/>
          </p:cNvSpPr>
          <p:nvPr/>
        </p:nvSpPr>
        <p:spPr bwMode="auto">
          <a:xfrm>
            <a:off x="677863" y="2209800"/>
            <a:ext cx="329088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884840" name="Group 104"/>
          <p:cNvGrpSpPr>
            <a:grpSpLocks/>
          </p:cNvGrpSpPr>
          <p:nvPr/>
        </p:nvGrpSpPr>
        <p:grpSpPr bwMode="auto">
          <a:xfrm>
            <a:off x="677863" y="2239963"/>
            <a:ext cx="3255962" cy="3937000"/>
            <a:chOff x="427" y="1411"/>
            <a:chExt cx="2051" cy="2480"/>
          </a:xfrm>
        </p:grpSpPr>
        <p:sp>
          <p:nvSpPr>
            <p:cNvPr id="884748" name="Freeform 12"/>
            <p:cNvSpPr>
              <a:spLocks/>
            </p:cNvSpPr>
            <p:nvPr/>
          </p:nvSpPr>
          <p:spPr bwMode="auto">
            <a:xfrm>
              <a:off x="457" y="2290"/>
              <a:ext cx="2011" cy="1597"/>
            </a:xfrm>
            <a:custGeom>
              <a:avLst/>
              <a:gdLst>
                <a:gd name="T0" fmla="*/ 224 w 2011"/>
                <a:gd name="T1" fmla="*/ 1597 h 1597"/>
                <a:gd name="T2" fmla="*/ 1477 w 2011"/>
                <a:gd name="T3" fmla="*/ 1597 h 1597"/>
                <a:gd name="T4" fmla="*/ 1455 w 2011"/>
                <a:gd name="T5" fmla="*/ 1383 h 1597"/>
                <a:gd name="T6" fmla="*/ 1433 w 2011"/>
                <a:gd name="T7" fmla="*/ 1161 h 1597"/>
                <a:gd name="T8" fmla="*/ 1679 w 2011"/>
                <a:gd name="T9" fmla="*/ 1172 h 1597"/>
                <a:gd name="T10" fmla="*/ 1829 w 2011"/>
                <a:gd name="T11" fmla="*/ 1172 h 1597"/>
                <a:gd name="T12" fmla="*/ 1922 w 2011"/>
                <a:gd name="T13" fmla="*/ 1128 h 1597"/>
                <a:gd name="T14" fmla="*/ 1981 w 2011"/>
                <a:gd name="T15" fmla="*/ 1034 h 1597"/>
                <a:gd name="T16" fmla="*/ 2011 w 2011"/>
                <a:gd name="T17" fmla="*/ 937 h 1597"/>
                <a:gd name="T18" fmla="*/ 1997 w 2011"/>
                <a:gd name="T19" fmla="*/ 860 h 1597"/>
                <a:gd name="T20" fmla="*/ 1970 w 2011"/>
                <a:gd name="T21" fmla="*/ 798 h 1597"/>
                <a:gd name="T22" fmla="*/ 1895 w 2011"/>
                <a:gd name="T23" fmla="*/ 704 h 1597"/>
                <a:gd name="T24" fmla="*/ 1799 w 2011"/>
                <a:gd name="T25" fmla="*/ 640 h 1597"/>
                <a:gd name="T26" fmla="*/ 1779 w 2011"/>
                <a:gd name="T27" fmla="*/ 593 h 1597"/>
                <a:gd name="T28" fmla="*/ 1729 w 2011"/>
                <a:gd name="T29" fmla="*/ 591 h 1597"/>
                <a:gd name="T30" fmla="*/ 1726 w 2011"/>
                <a:gd name="T31" fmla="*/ 574 h 1597"/>
                <a:gd name="T32" fmla="*/ 1685 w 2011"/>
                <a:gd name="T33" fmla="*/ 535 h 1597"/>
                <a:gd name="T34" fmla="*/ 1679 w 2011"/>
                <a:gd name="T35" fmla="*/ 502 h 1597"/>
                <a:gd name="T36" fmla="*/ 1643 w 2011"/>
                <a:gd name="T37" fmla="*/ 479 h 1597"/>
                <a:gd name="T38" fmla="*/ 1637 w 2011"/>
                <a:gd name="T39" fmla="*/ 444 h 1597"/>
                <a:gd name="T40" fmla="*/ 1615 w 2011"/>
                <a:gd name="T41" fmla="*/ 410 h 1597"/>
                <a:gd name="T42" fmla="*/ 1626 w 2011"/>
                <a:gd name="T43" fmla="*/ 347 h 1597"/>
                <a:gd name="T44" fmla="*/ 1574 w 2011"/>
                <a:gd name="T45" fmla="*/ 227 h 1597"/>
                <a:gd name="T46" fmla="*/ 1521 w 2011"/>
                <a:gd name="T47" fmla="*/ 200 h 1597"/>
                <a:gd name="T48" fmla="*/ 1239 w 2011"/>
                <a:gd name="T49" fmla="*/ 122 h 1597"/>
                <a:gd name="T50" fmla="*/ 1107 w 2011"/>
                <a:gd name="T51" fmla="*/ 100 h 1597"/>
                <a:gd name="T52" fmla="*/ 1082 w 2011"/>
                <a:gd name="T53" fmla="*/ 87 h 1597"/>
                <a:gd name="T54" fmla="*/ 1018 w 2011"/>
                <a:gd name="T55" fmla="*/ 40 h 1597"/>
                <a:gd name="T56" fmla="*/ 1002 w 2011"/>
                <a:gd name="T57" fmla="*/ 0 h 1597"/>
                <a:gd name="T58" fmla="*/ 498 w 2011"/>
                <a:gd name="T59" fmla="*/ 6 h 1597"/>
                <a:gd name="T60" fmla="*/ 304 w 2011"/>
                <a:gd name="T61" fmla="*/ 64 h 1597"/>
                <a:gd name="T62" fmla="*/ 146 w 2011"/>
                <a:gd name="T63" fmla="*/ 120 h 1597"/>
                <a:gd name="T64" fmla="*/ 94 w 2011"/>
                <a:gd name="T65" fmla="*/ 153 h 1597"/>
                <a:gd name="T66" fmla="*/ 0 w 2011"/>
                <a:gd name="T67" fmla="*/ 292 h 1597"/>
                <a:gd name="T68" fmla="*/ 3 w 2011"/>
                <a:gd name="T69" fmla="*/ 466 h 1597"/>
                <a:gd name="T70" fmla="*/ 88 w 2011"/>
                <a:gd name="T71" fmla="*/ 779 h 1597"/>
                <a:gd name="T72" fmla="*/ 271 w 2011"/>
                <a:gd name="T73" fmla="*/ 1278 h 1597"/>
                <a:gd name="T74" fmla="*/ 274 w 2011"/>
                <a:gd name="T75" fmla="*/ 1392 h 1597"/>
                <a:gd name="T76" fmla="*/ 224 w 2011"/>
                <a:gd name="T77" fmla="*/ 1597 h 1597"/>
                <a:gd name="T78" fmla="*/ 224 w 2011"/>
                <a:gd name="T79" fmla="*/ 15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1" h="1597">
                  <a:moveTo>
                    <a:pt x="224" y="1597"/>
                  </a:moveTo>
                  <a:lnTo>
                    <a:pt x="1477" y="1597"/>
                  </a:lnTo>
                  <a:lnTo>
                    <a:pt x="1455" y="1383"/>
                  </a:lnTo>
                  <a:lnTo>
                    <a:pt x="1433" y="1161"/>
                  </a:lnTo>
                  <a:lnTo>
                    <a:pt x="1679" y="1172"/>
                  </a:lnTo>
                  <a:lnTo>
                    <a:pt x="1829" y="1172"/>
                  </a:lnTo>
                  <a:lnTo>
                    <a:pt x="1922" y="1128"/>
                  </a:lnTo>
                  <a:lnTo>
                    <a:pt x="1981" y="1034"/>
                  </a:lnTo>
                  <a:lnTo>
                    <a:pt x="2011" y="937"/>
                  </a:lnTo>
                  <a:lnTo>
                    <a:pt x="1997" y="860"/>
                  </a:lnTo>
                  <a:lnTo>
                    <a:pt x="1970" y="798"/>
                  </a:lnTo>
                  <a:lnTo>
                    <a:pt x="1895" y="704"/>
                  </a:lnTo>
                  <a:lnTo>
                    <a:pt x="1799" y="640"/>
                  </a:lnTo>
                  <a:lnTo>
                    <a:pt x="1779" y="593"/>
                  </a:lnTo>
                  <a:lnTo>
                    <a:pt x="1729" y="591"/>
                  </a:lnTo>
                  <a:lnTo>
                    <a:pt x="1726" y="574"/>
                  </a:lnTo>
                  <a:lnTo>
                    <a:pt x="1685" y="535"/>
                  </a:lnTo>
                  <a:lnTo>
                    <a:pt x="1679" y="502"/>
                  </a:lnTo>
                  <a:lnTo>
                    <a:pt x="1643" y="479"/>
                  </a:lnTo>
                  <a:lnTo>
                    <a:pt x="1637" y="444"/>
                  </a:lnTo>
                  <a:lnTo>
                    <a:pt x="1615" y="410"/>
                  </a:lnTo>
                  <a:lnTo>
                    <a:pt x="1626" y="347"/>
                  </a:lnTo>
                  <a:lnTo>
                    <a:pt x="1574" y="227"/>
                  </a:lnTo>
                  <a:lnTo>
                    <a:pt x="1521" y="200"/>
                  </a:lnTo>
                  <a:lnTo>
                    <a:pt x="1239" y="122"/>
                  </a:lnTo>
                  <a:lnTo>
                    <a:pt x="1107" y="100"/>
                  </a:lnTo>
                  <a:lnTo>
                    <a:pt x="1082" y="87"/>
                  </a:lnTo>
                  <a:lnTo>
                    <a:pt x="1018" y="40"/>
                  </a:lnTo>
                  <a:lnTo>
                    <a:pt x="1002" y="0"/>
                  </a:lnTo>
                  <a:lnTo>
                    <a:pt x="498" y="6"/>
                  </a:lnTo>
                  <a:lnTo>
                    <a:pt x="304" y="64"/>
                  </a:lnTo>
                  <a:lnTo>
                    <a:pt x="146" y="120"/>
                  </a:lnTo>
                  <a:lnTo>
                    <a:pt x="94" y="153"/>
                  </a:lnTo>
                  <a:lnTo>
                    <a:pt x="0" y="292"/>
                  </a:lnTo>
                  <a:lnTo>
                    <a:pt x="3" y="466"/>
                  </a:lnTo>
                  <a:lnTo>
                    <a:pt x="88" y="779"/>
                  </a:lnTo>
                  <a:lnTo>
                    <a:pt x="271" y="1278"/>
                  </a:lnTo>
                  <a:lnTo>
                    <a:pt x="274" y="1392"/>
                  </a:lnTo>
                  <a:lnTo>
                    <a:pt x="224" y="1597"/>
                  </a:lnTo>
                  <a:lnTo>
                    <a:pt x="224" y="1597"/>
                  </a:lnTo>
                  <a:close/>
                </a:path>
              </a:pathLst>
            </a:custGeom>
            <a:solidFill>
              <a:srgbClr val="727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49" name="Freeform 13"/>
            <p:cNvSpPr>
              <a:spLocks/>
            </p:cNvSpPr>
            <p:nvPr/>
          </p:nvSpPr>
          <p:spPr bwMode="auto">
            <a:xfrm>
              <a:off x="1459" y="3037"/>
              <a:ext cx="178" cy="281"/>
            </a:xfrm>
            <a:custGeom>
              <a:avLst/>
              <a:gdLst>
                <a:gd name="T0" fmla="*/ 17 w 178"/>
                <a:gd name="T1" fmla="*/ 2 h 281"/>
                <a:gd name="T2" fmla="*/ 69 w 178"/>
                <a:gd name="T3" fmla="*/ 0 h 281"/>
                <a:gd name="T4" fmla="*/ 95 w 178"/>
                <a:gd name="T5" fmla="*/ 2 h 281"/>
                <a:gd name="T6" fmla="*/ 142 w 178"/>
                <a:gd name="T7" fmla="*/ 67 h 281"/>
                <a:gd name="T8" fmla="*/ 174 w 178"/>
                <a:gd name="T9" fmla="*/ 134 h 281"/>
                <a:gd name="T10" fmla="*/ 178 w 178"/>
                <a:gd name="T11" fmla="*/ 174 h 281"/>
                <a:gd name="T12" fmla="*/ 169 w 178"/>
                <a:gd name="T13" fmla="*/ 281 h 281"/>
                <a:gd name="T14" fmla="*/ 99 w 178"/>
                <a:gd name="T15" fmla="*/ 270 h 281"/>
                <a:gd name="T16" fmla="*/ 21 w 178"/>
                <a:gd name="T17" fmla="*/ 239 h 281"/>
                <a:gd name="T18" fmla="*/ 0 w 178"/>
                <a:gd name="T19" fmla="*/ 62 h 281"/>
                <a:gd name="T20" fmla="*/ 17 w 178"/>
                <a:gd name="T21" fmla="*/ 2 h 281"/>
                <a:gd name="T22" fmla="*/ 17 w 178"/>
                <a:gd name="T2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81">
                  <a:moveTo>
                    <a:pt x="17" y="2"/>
                  </a:moveTo>
                  <a:lnTo>
                    <a:pt x="69" y="0"/>
                  </a:lnTo>
                  <a:lnTo>
                    <a:pt x="95" y="2"/>
                  </a:lnTo>
                  <a:lnTo>
                    <a:pt x="142" y="67"/>
                  </a:lnTo>
                  <a:lnTo>
                    <a:pt x="174" y="134"/>
                  </a:lnTo>
                  <a:lnTo>
                    <a:pt x="178" y="174"/>
                  </a:lnTo>
                  <a:lnTo>
                    <a:pt x="169" y="281"/>
                  </a:lnTo>
                  <a:lnTo>
                    <a:pt x="99" y="270"/>
                  </a:lnTo>
                  <a:lnTo>
                    <a:pt x="21" y="239"/>
                  </a:lnTo>
                  <a:lnTo>
                    <a:pt x="0" y="62"/>
                  </a:lnTo>
                  <a:lnTo>
                    <a:pt x="17" y="2"/>
                  </a:lnTo>
                  <a:lnTo>
                    <a:pt x="17" y="2"/>
                  </a:lnTo>
                  <a:close/>
                </a:path>
              </a:pathLst>
            </a:custGeom>
            <a:solidFill>
              <a:srgbClr val="CC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50" name="Freeform 14"/>
            <p:cNvSpPr>
              <a:spLocks/>
            </p:cNvSpPr>
            <p:nvPr/>
          </p:nvSpPr>
          <p:spPr bwMode="auto">
            <a:xfrm>
              <a:off x="1045" y="2225"/>
              <a:ext cx="425" cy="715"/>
            </a:xfrm>
            <a:custGeom>
              <a:avLst/>
              <a:gdLst>
                <a:gd name="T0" fmla="*/ 0 w 425"/>
                <a:gd name="T1" fmla="*/ 62 h 715"/>
                <a:gd name="T2" fmla="*/ 155 w 425"/>
                <a:gd name="T3" fmla="*/ 249 h 715"/>
                <a:gd name="T4" fmla="*/ 226 w 425"/>
                <a:gd name="T5" fmla="*/ 346 h 715"/>
                <a:gd name="T6" fmla="*/ 289 w 425"/>
                <a:gd name="T7" fmla="*/ 452 h 715"/>
                <a:gd name="T8" fmla="*/ 366 w 425"/>
                <a:gd name="T9" fmla="*/ 611 h 715"/>
                <a:gd name="T10" fmla="*/ 418 w 425"/>
                <a:gd name="T11" fmla="*/ 715 h 715"/>
                <a:gd name="T12" fmla="*/ 425 w 425"/>
                <a:gd name="T13" fmla="*/ 491 h 715"/>
                <a:gd name="T14" fmla="*/ 422 w 425"/>
                <a:gd name="T15" fmla="*/ 260 h 715"/>
                <a:gd name="T16" fmla="*/ 418 w 425"/>
                <a:gd name="T17" fmla="*/ 89 h 715"/>
                <a:gd name="T18" fmla="*/ 409 w 425"/>
                <a:gd name="T19" fmla="*/ 40 h 715"/>
                <a:gd name="T20" fmla="*/ 389 w 425"/>
                <a:gd name="T21" fmla="*/ 0 h 715"/>
                <a:gd name="T22" fmla="*/ 41 w 425"/>
                <a:gd name="T23" fmla="*/ 16 h 715"/>
                <a:gd name="T24" fmla="*/ 0 w 425"/>
                <a:gd name="T25" fmla="*/ 62 h 715"/>
                <a:gd name="T26" fmla="*/ 0 w 425"/>
                <a:gd name="T27" fmla="*/ 6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5" h="715">
                  <a:moveTo>
                    <a:pt x="0" y="62"/>
                  </a:moveTo>
                  <a:lnTo>
                    <a:pt x="155" y="249"/>
                  </a:lnTo>
                  <a:lnTo>
                    <a:pt x="226" y="346"/>
                  </a:lnTo>
                  <a:lnTo>
                    <a:pt x="289" y="452"/>
                  </a:lnTo>
                  <a:lnTo>
                    <a:pt x="366" y="611"/>
                  </a:lnTo>
                  <a:lnTo>
                    <a:pt x="418" y="715"/>
                  </a:lnTo>
                  <a:lnTo>
                    <a:pt x="425" y="491"/>
                  </a:lnTo>
                  <a:lnTo>
                    <a:pt x="422" y="260"/>
                  </a:lnTo>
                  <a:lnTo>
                    <a:pt x="418" y="89"/>
                  </a:lnTo>
                  <a:lnTo>
                    <a:pt x="409" y="40"/>
                  </a:lnTo>
                  <a:lnTo>
                    <a:pt x="389" y="0"/>
                  </a:lnTo>
                  <a:lnTo>
                    <a:pt x="41" y="16"/>
                  </a:lnTo>
                  <a:lnTo>
                    <a:pt x="0" y="62"/>
                  </a:lnTo>
                  <a:lnTo>
                    <a:pt x="0" y="62"/>
                  </a:lnTo>
                  <a:close/>
                </a:path>
              </a:pathLst>
            </a:custGeom>
            <a:solidFill>
              <a:srgbClr val="CC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51" name="Freeform 15"/>
            <p:cNvSpPr>
              <a:spLocks/>
            </p:cNvSpPr>
            <p:nvPr/>
          </p:nvSpPr>
          <p:spPr bwMode="auto">
            <a:xfrm>
              <a:off x="1295" y="2412"/>
              <a:ext cx="175" cy="523"/>
            </a:xfrm>
            <a:custGeom>
              <a:avLst/>
              <a:gdLst>
                <a:gd name="T0" fmla="*/ 18 w 175"/>
                <a:gd name="T1" fmla="*/ 27 h 523"/>
                <a:gd name="T2" fmla="*/ 0 w 175"/>
                <a:gd name="T3" fmla="*/ 116 h 523"/>
                <a:gd name="T4" fmla="*/ 36 w 175"/>
                <a:gd name="T5" fmla="*/ 147 h 523"/>
                <a:gd name="T6" fmla="*/ 14 w 175"/>
                <a:gd name="T7" fmla="*/ 217 h 523"/>
                <a:gd name="T8" fmla="*/ 25 w 175"/>
                <a:gd name="T9" fmla="*/ 242 h 523"/>
                <a:gd name="T10" fmla="*/ 73 w 175"/>
                <a:gd name="T11" fmla="*/ 329 h 523"/>
                <a:gd name="T12" fmla="*/ 136 w 175"/>
                <a:gd name="T13" fmla="*/ 483 h 523"/>
                <a:gd name="T14" fmla="*/ 164 w 175"/>
                <a:gd name="T15" fmla="*/ 523 h 523"/>
                <a:gd name="T16" fmla="*/ 175 w 175"/>
                <a:gd name="T17" fmla="*/ 389 h 523"/>
                <a:gd name="T18" fmla="*/ 175 w 175"/>
                <a:gd name="T19" fmla="*/ 209 h 523"/>
                <a:gd name="T20" fmla="*/ 171 w 175"/>
                <a:gd name="T21" fmla="*/ 190 h 523"/>
                <a:gd name="T22" fmla="*/ 133 w 175"/>
                <a:gd name="T23" fmla="*/ 152 h 523"/>
                <a:gd name="T24" fmla="*/ 108 w 175"/>
                <a:gd name="T25" fmla="*/ 115 h 523"/>
                <a:gd name="T26" fmla="*/ 98 w 175"/>
                <a:gd name="T27" fmla="*/ 63 h 523"/>
                <a:gd name="T28" fmla="*/ 76 w 175"/>
                <a:gd name="T29" fmla="*/ 24 h 523"/>
                <a:gd name="T30" fmla="*/ 41 w 175"/>
                <a:gd name="T31" fmla="*/ 0 h 523"/>
                <a:gd name="T32" fmla="*/ 30 w 175"/>
                <a:gd name="T33" fmla="*/ 10 h 523"/>
                <a:gd name="T34" fmla="*/ 18 w 175"/>
                <a:gd name="T35" fmla="*/ 27 h 523"/>
                <a:gd name="T36" fmla="*/ 18 w 175"/>
                <a:gd name="T37" fmla="*/ 2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523">
                  <a:moveTo>
                    <a:pt x="18" y="27"/>
                  </a:moveTo>
                  <a:lnTo>
                    <a:pt x="0" y="116"/>
                  </a:lnTo>
                  <a:lnTo>
                    <a:pt x="36" y="147"/>
                  </a:lnTo>
                  <a:lnTo>
                    <a:pt x="14" y="217"/>
                  </a:lnTo>
                  <a:lnTo>
                    <a:pt x="25" y="242"/>
                  </a:lnTo>
                  <a:lnTo>
                    <a:pt x="73" y="329"/>
                  </a:lnTo>
                  <a:lnTo>
                    <a:pt x="136" y="483"/>
                  </a:lnTo>
                  <a:lnTo>
                    <a:pt x="164" y="523"/>
                  </a:lnTo>
                  <a:lnTo>
                    <a:pt x="175" y="389"/>
                  </a:lnTo>
                  <a:lnTo>
                    <a:pt x="175" y="209"/>
                  </a:lnTo>
                  <a:lnTo>
                    <a:pt x="171" y="190"/>
                  </a:lnTo>
                  <a:lnTo>
                    <a:pt x="133" y="152"/>
                  </a:lnTo>
                  <a:lnTo>
                    <a:pt x="108" y="115"/>
                  </a:lnTo>
                  <a:lnTo>
                    <a:pt x="98" y="63"/>
                  </a:lnTo>
                  <a:lnTo>
                    <a:pt x="76" y="24"/>
                  </a:lnTo>
                  <a:lnTo>
                    <a:pt x="41" y="0"/>
                  </a:lnTo>
                  <a:lnTo>
                    <a:pt x="30" y="10"/>
                  </a:lnTo>
                  <a:lnTo>
                    <a:pt x="18" y="27"/>
                  </a:lnTo>
                  <a:lnTo>
                    <a:pt x="18" y="2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52" name="Freeform 16"/>
            <p:cNvSpPr>
              <a:spLocks/>
            </p:cNvSpPr>
            <p:nvPr/>
          </p:nvSpPr>
          <p:spPr bwMode="auto">
            <a:xfrm>
              <a:off x="1070" y="2994"/>
              <a:ext cx="497" cy="281"/>
            </a:xfrm>
            <a:custGeom>
              <a:avLst/>
              <a:gdLst>
                <a:gd name="T0" fmla="*/ 13 w 497"/>
                <a:gd name="T1" fmla="*/ 31 h 281"/>
                <a:gd name="T2" fmla="*/ 79 w 497"/>
                <a:gd name="T3" fmla="*/ 10 h 281"/>
                <a:gd name="T4" fmla="*/ 146 w 497"/>
                <a:gd name="T5" fmla="*/ 0 h 281"/>
                <a:gd name="T6" fmla="*/ 179 w 497"/>
                <a:gd name="T7" fmla="*/ 6 h 281"/>
                <a:gd name="T8" fmla="*/ 312 w 497"/>
                <a:gd name="T9" fmla="*/ 54 h 281"/>
                <a:gd name="T10" fmla="*/ 355 w 497"/>
                <a:gd name="T11" fmla="*/ 61 h 281"/>
                <a:gd name="T12" fmla="*/ 486 w 497"/>
                <a:gd name="T13" fmla="*/ 140 h 281"/>
                <a:gd name="T14" fmla="*/ 497 w 497"/>
                <a:gd name="T15" fmla="*/ 171 h 281"/>
                <a:gd name="T16" fmla="*/ 463 w 497"/>
                <a:gd name="T17" fmla="*/ 233 h 281"/>
                <a:gd name="T18" fmla="*/ 419 w 497"/>
                <a:gd name="T19" fmla="*/ 272 h 281"/>
                <a:gd name="T20" fmla="*/ 299 w 497"/>
                <a:gd name="T21" fmla="*/ 281 h 281"/>
                <a:gd name="T22" fmla="*/ 238 w 497"/>
                <a:gd name="T23" fmla="*/ 276 h 281"/>
                <a:gd name="T24" fmla="*/ 144 w 497"/>
                <a:gd name="T25" fmla="*/ 251 h 281"/>
                <a:gd name="T26" fmla="*/ 56 w 497"/>
                <a:gd name="T27" fmla="*/ 244 h 281"/>
                <a:gd name="T28" fmla="*/ 38 w 497"/>
                <a:gd name="T29" fmla="*/ 237 h 281"/>
                <a:gd name="T30" fmla="*/ 0 w 497"/>
                <a:gd name="T31" fmla="*/ 72 h 281"/>
                <a:gd name="T32" fmla="*/ 13 w 497"/>
                <a:gd name="T33" fmla="*/ 31 h 281"/>
                <a:gd name="T34" fmla="*/ 13 w 497"/>
                <a:gd name="T35" fmla="*/ 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7" h="281">
                  <a:moveTo>
                    <a:pt x="13" y="31"/>
                  </a:moveTo>
                  <a:lnTo>
                    <a:pt x="79" y="10"/>
                  </a:lnTo>
                  <a:lnTo>
                    <a:pt x="146" y="0"/>
                  </a:lnTo>
                  <a:lnTo>
                    <a:pt x="179" y="6"/>
                  </a:lnTo>
                  <a:lnTo>
                    <a:pt x="312" y="54"/>
                  </a:lnTo>
                  <a:lnTo>
                    <a:pt x="355" y="61"/>
                  </a:lnTo>
                  <a:lnTo>
                    <a:pt x="486" y="140"/>
                  </a:lnTo>
                  <a:lnTo>
                    <a:pt x="497" y="171"/>
                  </a:lnTo>
                  <a:lnTo>
                    <a:pt x="463" y="233"/>
                  </a:lnTo>
                  <a:lnTo>
                    <a:pt x="419" y="272"/>
                  </a:lnTo>
                  <a:lnTo>
                    <a:pt x="299" y="281"/>
                  </a:lnTo>
                  <a:lnTo>
                    <a:pt x="238" y="276"/>
                  </a:lnTo>
                  <a:lnTo>
                    <a:pt x="144" y="251"/>
                  </a:lnTo>
                  <a:lnTo>
                    <a:pt x="56" y="244"/>
                  </a:lnTo>
                  <a:lnTo>
                    <a:pt x="38" y="237"/>
                  </a:lnTo>
                  <a:lnTo>
                    <a:pt x="0" y="72"/>
                  </a:lnTo>
                  <a:lnTo>
                    <a:pt x="13" y="31"/>
                  </a:lnTo>
                  <a:lnTo>
                    <a:pt x="13" y="31"/>
                  </a:lnTo>
                  <a:close/>
                </a:path>
              </a:pathLst>
            </a:custGeom>
            <a:solidFill>
              <a:srgbClr val="CC6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53" name="Freeform 17"/>
            <p:cNvSpPr>
              <a:spLocks/>
            </p:cNvSpPr>
            <p:nvPr/>
          </p:nvSpPr>
          <p:spPr bwMode="auto">
            <a:xfrm>
              <a:off x="1400" y="3040"/>
              <a:ext cx="150" cy="219"/>
            </a:xfrm>
            <a:custGeom>
              <a:avLst/>
              <a:gdLst>
                <a:gd name="T0" fmla="*/ 30 w 150"/>
                <a:gd name="T1" fmla="*/ 7 h 219"/>
                <a:gd name="T2" fmla="*/ 18 w 150"/>
                <a:gd name="T3" fmla="*/ 18 h 219"/>
                <a:gd name="T4" fmla="*/ 9 w 150"/>
                <a:gd name="T5" fmla="*/ 37 h 219"/>
                <a:gd name="T6" fmla="*/ 8 w 150"/>
                <a:gd name="T7" fmla="*/ 42 h 219"/>
                <a:gd name="T8" fmla="*/ 0 w 150"/>
                <a:gd name="T9" fmla="*/ 45 h 219"/>
                <a:gd name="T10" fmla="*/ 3 w 150"/>
                <a:gd name="T11" fmla="*/ 63 h 219"/>
                <a:gd name="T12" fmla="*/ 16 w 150"/>
                <a:gd name="T13" fmla="*/ 66 h 219"/>
                <a:gd name="T14" fmla="*/ 26 w 150"/>
                <a:gd name="T15" fmla="*/ 85 h 219"/>
                <a:gd name="T16" fmla="*/ 32 w 150"/>
                <a:gd name="T17" fmla="*/ 92 h 219"/>
                <a:gd name="T18" fmla="*/ 37 w 150"/>
                <a:gd name="T19" fmla="*/ 119 h 219"/>
                <a:gd name="T20" fmla="*/ 38 w 150"/>
                <a:gd name="T21" fmla="*/ 162 h 219"/>
                <a:gd name="T22" fmla="*/ 38 w 150"/>
                <a:gd name="T23" fmla="*/ 205 h 219"/>
                <a:gd name="T24" fmla="*/ 62 w 150"/>
                <a:gd name="T25" fmla="*/ 219 h 219"/>
                <a:gd name="T26" fmla="*/ 104 w 150"/>
                <a:gd name="T27" fmla="*/ 215 h 219"/>
                <a:gd name="T28" fmla="*/ 114 w 150"/>
                <a:gd name="T29" fmla="*/ 205 h 219"/>
                <a:gd name="T30" fmla="*/ 120 w 150"/>
                <a:gd name="T31" fmla="*/ 161 h 219"/>
                <a:gd name="T32" fmla="*/ 125 w 150"/>
                <a:gd name="T33" fmla="*/ 116 h 219"/>
                <a:gd name="T34" fmla="*/ 124 w 150"/>
                <a:gd name="T35" fmla="*/ 96 h 219"/>
                <a:gd name="T36" fmla="*/ 145 w 150"/>
                <a:gd name="T37" fmla="*/ 82 h 219"/>
                <a:gd name="T38" fmla="*/ 150 w 150"/>
                <a:gd name="T39" fmla="*/ 48 h 219"/>
                <a:gd name="T40" fmla="*/ 136 w 150"/>
                <a:gd name="T41" fmla="*/ 28 h 219"/>
                <a:gd name="T42" fmla="*/ 120 w 150"/>
                <a:gd name="T43" fmla="*/ 13 h 219"/>
                <a:gd name="T44" fmla="*/ 93 w 150"/>
                <a:gd name="T45" fmla="*/ 1 h 219"/>
                <a:gd name="T46" fmla="*/ 60 w 150"/>
                <a:gd name="T47" fmla="*/ 0 h 219"/>
                <a:gd name="T48" fmla="*/ 30 w 150"/>
                <a:gd name="T49" fmla="*/ 7 h 219"/>
                <a:gd name="T50" fmla="*/ 30 w 150"/>
                <a:gd name="T51"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219">
                  <a:moveTo>
                    <a:pt x="30" y="7"/>
                  </a:moveTo>
                  <a:lnTo>
                    <a:pt x="18" y="18"/>
                  </a:lnTo>
                  <a:lnTo>
                    <a:pt x="9" y="37"/>
                  </a:lnTo>
                  <a:lnTo>
                    <a:pt x="8" y="42"/>
                  </a:lnTo>
                  <a:lnTo>
                    <a:pt x="0" y="45"/>
                  </a:lnTo>
                  <a:lnTo>
                    <a:pt x="3" y="63"/>
                  </a:lnTo>
                  <a:lnTo>
                    <a:pt x="16" y="66"/>
                  </a:lnTo>
                  <a:lnTo>
                    <a:pt x="26" y="85"/>
                  </a:lnTo>
                  <a:lnTo>
                    <a:pt x="32" y="92"/>
                  </a:lnTo>
                  <a:lnTo>
                    <a:pt x="37" y="119"/>
                  </a:lnTo>
                  <a:lnTo>
                    <a:pt x="38" y="162"/>
                  </a:lnTo>
                  <a:lnTo>
                    <a:pt x="38" y="205"/>
                  </a:lnTo>
                  <a:lnTo>
                    <a:pt x="62" y="219"/>
                  </a:lnTo>
                  <a:lnTo>
                    <a:pt x="104" y="215"/>
                  </a:lnTo>
                  <a:lnTo>
                    <a:pt x="114" y="205"/>
                  </a:lnTo>
                  <a:lnTo>
                    <a:pt x="120" y="161"/>
                  </a:lnTo>
                  <a:lnTo>
                    <a:pt x="125" y="116"/>
                  </a:lnTo>
                  <a:lnTo>
                    <a:pt x="124" y="96"/>
                  </a:lnTo>
                  <a:lnTo>
                    <a:pt x="145" y="82"/>
                  </a:lnTo>
                  <a:lnTo>
                    <a:pt x="150" y="48"/>
                  </a:lnTo>
                  <a:lnTo>
                    <a:pt x="136" y="28"/>
                  </a:lnTo>
                  <a:lnTo>
                    <a:pt x="120" y="13"/>
                  </a:lnTo>
                  <a:lnTo>
                    <a:pt x="93" y="1"/>
                  </a:lnTo>
                  <a:lnTo>
                    <a:pt x="60" y="0"/>
                  </a:lnTo>
                  <a:lnTo>
                    <a:pt x="30" y="7"/>
                  </a:lnTo>
                  <a:lnTo>
                    <a:pt x="30" y="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54" name="Freeform 18"/>
            <p:cNvSpPr>
              <a:spLocks/>
            </p:cNvSpPr>
            <p:nvPr/>
          </p:nvSpPr>
          <p:spPr bwMode="auto">
            <a:xfrm>
              <a:off x="1422" y="3048"/>
              <a:ext cx="112" cy="78"/>
            </a:xfrm>
            <a:custGeom>
              <a:avLst/>
              <a:gdLst>
                <a:gd name="T0" fmla="*/ 29 w 112"/>
                <a:gd name="T1" fmla="*/ 2 h 78"/>
                <a:gd name="T2" fmla="*/ 15 w 112"/>
                <a:gd name="T3" fmla="*/ 6 h 78"/>
                <a:gd name="T4" fmla="*/ 1 w 112"/>
                <a:gd name="T5" fmla="*/ 20 h 78"/>
                <a:gd name="T6" fmla="*/ 0 w 112"/>
                <a:gd name="T7" fmla="*/ 39 h 78"/>
                <a:gd name="T8" fmla="*/ 12 w 112"/>
                <a:gd name="T9" fmla="*/ 60 h 78"/>
                <a:gd name="T10" fmla="*/ 45 w 112"/>
                <a:gd name="T11" fmla="*/ 78 h 78"/>
                <a:gd name="T12" fmla="*/ 82 w 112"/>
                <a:gd name="T13" fmla="*/ 78 h 78"/>
                <a:gd name="T14" fmla="*/ 102 w 112"/>
                <a:gd name="T15" fmla="*/ 66 h 78"/>
                <a:gd name="T16" fmla="*/ 112 w 112"/>
                <a:gd name="T17" fmla="*/ 46 h 78"/>
                <a:gd name="T18" fmla="*/ 108 w 112"/>
                <a:gd name="T19" fmla="*/ 27 h 78"/>
                <a:gd name="T20" fmla="*/ 88 w 112"/>
                <a:gd name="T21" fmla="*/ 10 h 78"/>
                <a:gd name="T22" fmla="*/ 72 w 112"/>
                <a:gd name="T23" fmla="*/ 3 h 78"/>
                <a:gd name="T24" fmla="*/ 53 w 112"/>
                <a:gd name="T25" fmla="*/ 0 h 78"/>
                <a:gd name="T26" fmla="*/ 29 w 112"/>
                <a:gd name="T27" fmla="*/ 2 h 78"/>
                <a:gd name="T28" fmla="*/ 29 w 112"/>
                <a:gd name="T29"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78">
                  <a:moveTo>
                    <a:pt x="29" y="2"/>
                  </a:moveTo>
                  <a:lnTo>
                    <a:pt x="15" y="6"/>
                  </a:lnTo>
                  <a:lnTo>
                    <a:pt x="1" y="20"/>
                  </a:lnTo>
                  <a:lnTo>
                    <a:pt x="0" y="39"/>
                  </a:lnTo>
                  <a:lnTo>
                    <a:pt x="12" y="60"/>
                  </a:lnTo>
                  <a:lnTo>
                    <a:pt x="45" y="78"/>
                  </a:lnTo>
                  <a:lnTo>
                    <a:pt x="82" y="78"/>
                  </a:lnTo>
                  <a:lnTo>
                    <a:pt x="102" y="66"/>
                  </a:lnTo>
                  <a:lnTo>
                    <a:pt x="112" y="46"/>
                  </a:lnTo>
                  <a:lnTo>
                    <a:pt x="108" y="27"/>
                  </a:lnTo>
                  <a:lnTo>
                    <a:pt x="88" y="10"/>
                  </a:lnTo>
                  <a:lnTo>
                    <a:pt x="72" y="3"/>
                  </a:lnTo>
                  <a:lnTo>
                    <a:pt x="53" y="0"/>
                  </a:lnTo>
                  <a:lnTo>
                    <a:pt x="29" y="2"/>
                  </a:lnTo>
                  <a:lnTo>
                    <a:pt x="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55" name="Freeform 19"/>
            <p:cNvSpPr>
              <a:spLocks/>
            </p:cNvSpPr>
            <p:nvPr/>
          </p:nvSpPr>
          <p:spPr bwMode="auto">
            <a:xfrm>
              <a:off x="884" y="1510"/>
              <a:ext cx="646" cy="872"/>
            </a:xfrm>
            <a:custGeom>
              <a:avLst/>
              <a:gdLst>
                <a:gd name="T0" fmla="*/ 195 w 646"/>
                <a:gd name="T1" fmla="*/ 7 h 872"/>
                <a:gd name="T2" fmla="*/ 71 w 646"/>
                <a:gd name="T3" fmla="*/ 145 h 872"/>
                <a:gd name="T4" fmla="*/ 25 w 646"/>
                <a:gd name="T5" fmla="*/ 312 h 872"/>
                <a:gd name="T6" fmla="*/ 7 w 646"/>
                <a:gd name="T7" fmla="*/ 330 h 872"/>
                <a:gd name="T8" fmla="*/ 0 w 646"/>
                <a:gd name="T9" fmla="*/ 375 h 872"/>
                <a:gd name="T10" fmla="*/ 30 w 646"/>
                <a:gd name="T11" fmla="*/ 447 h 872"/>
                <a:gd name="T12" fmla="*/ 122 w 646"/>
                <a:gd name="T13" fmla="*/ 520 h 872"/>
                <a:gd name="T14" fmla="*/ 391 w 646"/>
                <a:gd name="T15" fmla="*/ 841 h 872"/>
                <a:gd name="T16" fmla="*/ 432 w 646"/>
                <a:gd name="T17" fmla="*/ 872 h 872"/>
                <a:gd name="T18" fmla="*/ 464 w 646"/>
                <a:gd name="T19" fmla="*/ 838 h 872"/>
                <a:gd name="T20" fmla="*/ 499 w 646"/>
                <a:gd name="T21" fmla="*/ 804 h 872"/>
                <a:gd name="T22" fmla="*/ 530 w 646"/>
                <a:gd name="T23" fmla="*/ 777 h 872"/>
                <a:gd name="T24" fmla="*/ 542 w 646"/>
                <a:gd name="T25" fmla="*/ 745 h 872"/>
                <a:gd name="T26" fmla="*/ 553 w 646"/>
                <a:gd name="T27" fmla="*/ 670 h 872"/>
                <a:gd name="T28" fmla="*/ 588 w 646"/>
                <a:gd name="T29" fmla="*/ 604 h 872"/>
                <a:gd name="T30" fmla="*/ 599 w 646"/>
                <a:gd name="T31" fmla="*/ 560 h 872"/>
                <a:gd name="T32" fmla="*/ 615 w 646"/>
                <a:gd name="T33" fmla="*/ 486 h 872"/>
                <a:gd name="T34" fmla="*/ 634 w 646"/>
                <a:gd name="T35" fmla="*/ 419 h 872"/>
                <a:gd name="T36" fmla="*/ 646 w 646"/>
                <a:gd name="T37" fmla="*/ 347 h 872"/>
                <a:gd name="T38" fmla="*/ 640 w 646"/>
                <a:gd name="T39" fmla="*/ 311 h 872"/>
                <a:gd name="T40" fmla="*/ 630 w 646"/>
                <a:gd name="T41" fmla="*/ 287 h 872"/>
                <a:gd name="T42" fmla="*/ 594 w 646"/>
                <a:gd name="T43" fmla="*/ 85 h 872"/>
                <a:gd name="T44" fmla="*/ 495 w 646"/>
                <a:gd name="T45" fmla="*/ 0 h 872"/>
                <a:gd name="T46" fmla="*/ 195 w 646"/>
                <a:gd name="T47" fmla="*/ 7 h 872"/>
                <a:gd name="T48" fmla="*/ 195 w 646"/>
                <a:gd name="T49" fmla="*/ 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6" h="872">
                  <a:moveTo>
                    <a:pt x="195" y="7"/>
                  </a:moveTo>
                  <a:lnTo>
                    <a:pt x="71" y="145"/>
                  </a:lnTo>
                  <a:lnTo>
                    <a:pt x="25" y="312"/>
                  </a:lnTo>
                  <a:lnTo>
                    <a:pt x="7" y="330"/>
                  </a:lnTo>
                  <a:lnTo>
                    <a:pt x="0" y="375"/>
                  </a:lnTo>
                  <a:lnTo>
                    <a:pt x="30" y="447"/>
                  </a:lnTo>
                  <a:lnTo>
                    <a:pt x="122" y="520"/>
                  </a:lnTo>
                  <a:lnTo>
                    <a:pt x="391" y="841"/>
                  </a:lnTo>
                  <a:lnTo>
                    <a:pt x="432" y="872"/>
                  </a:lnTo>
                  <a:lnTo>
                    <a:pt x="464" y="838"/>
                  </a:lnTo>
                  <a:lnTo>
                    <a:pt x="499" y="804"/>
                  </a:lnTo>
                  <a:lnTo>
                    <a:pt x="530" y="777"/>
                  </a:lnTo>
                  <a:lnTo>
                    <a:pt x="542" y="745"/>
                  </a:lnTo>
                  <a:lnTo>
                    <a:pt x="553" y="670"/>
                  </a:lnTo>
                  <a:lnTo>
                    <a:pt x="588" y="604"/>
                  </a:lnTo>
                  <a:lnTo>
                    <a:pt x="599" y="560"/>
                  </a:lnTo>
                  <a:lnTo>
                    <a:pt x="615" y="486"/>
                  </a:lnTo>
                  <a:lnTo>
                    <a:pt x="634" y="419"/>
                  </a:lnTo>
                  <a:lnTo>
                    <a:pt x="646" y="347"/>
                  </a:lnTo>
                  <a:lnTo>
                    <a:pt x="640" y="311"/>
                  </a:lnTo>
                  <a:lnTo>
                    <a:pt x="630" y="287"/>
                  </a:lnTo>
                  <a:lnTo>
                    <a:pt x="594" y="85"/>
                  </a:lnTo>
                  <a:lnTo>
                    <a:pt x="495" y="0"/>
                  </a:lnTo>
                  <a:lnTo>
                    <a:pt x="195" y="7"/>
                  </a:lnTo>
                  <a:lnTo>
                    <a:pt x="195" y="7"/>
                  </a:lnTo>
                  <a:close/>
                </a:path>
              </a:pathLst>
            </a:custGeom>
            <a:solidFill>
              <a:srgbClr val="CC66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56" name="Freeform 20"/>
            <p:cNvSpPr>
              <a:spLocks/>
            </p:cNvSpPr>
            <p:nvPr/>
          </p:nvSpPr>
          <p:spPr bwMode="auto">
            <a:xfrm>
              <a:off x="1205" y="2066"/>
              <a:ext cx="156" cy="37"/>
            </a:xfrm>
            <a:custGeom>
              <a:avLst/>
              <a:gdLst>
                <a:gd name="T0" fmla="*/ 18 w 156"/>
                <a:gd name="T1" fmla="*/ 4 h 37"/>
                <a:gd name="T2" fmla="*/ 95 w 156"/>
                <a:gd name="T3" fmla="*/ 0 h 37"/>
                <a:gd name="T4" fmla="*/ 156 w 156"/>
                <a:gd name="T5" fmla="*/ 4 h 37"/>
                <a:gd name="T6" fmla="*/ 124 w 156"/>
                <a:gd name="T7" fmla="*/ 26 h 37"/>
                <a:gd name="T8" fmla="*/ 99 w 156"/>
                <a:gd name="T9" fmla="*/ 35 h 37"/>
                <a:gd name="T10" fmla="*/ 43 w 156"/>
                <a:gd name="T11" fmla="*/ 37 h 37"/>
                <a:gd name="T12" fmla="*/ 0 w 156"/>
                <a:gd name="T13" fmla="*/ 16 h 37"/>
                <a:gd name="T14" fmla="*/ 18 w 156"/>
                <a:gd name="T15" fmla="*/ 4 h 37"/>
                <a:gd name="T16" fmla="*/ 18 w 156"/>
                <a:gd name="T1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7">
                  <a:moveTo>
                    <a:pt x="18" y="4"/>
                  </a:moveTo>
                  <a:lnTo>
                    <a:pt x="95" y="0"/>
                  </a:lnTo>
                  <a:lnTo>
                    <a:pt x="156" y="4"/>
                  </a:lnTo>
                  <a:lnTo>
                    <a:pt x="124" y="26"/>
                  </a:lnTo>
                  <a:lnTo>
                    <a:pt x="99" y="35"/>
                  </a:lnTo>
                  <a:lnTo>
                    <a:pt x="43" y="37"/>
                  </a:lnTo>
                  <a:lnTo>
                    <a:pt x="0" y="16"/>
                  </a:lnTo>
                  <a:lnTo>
                    <a:pt x="18" y="4"/>
                  </a:lnTo>
                  <a:lnTo>
                    <a:pt x="1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57" name="Freeform 21"/>
            <p:cNvSpPr>
              <a:spLocks/>
            </p:cNvSpPr>
            <p:nvPr/>
          </p:nvSpPr>
          <p:spPr bwMode="auto">
            <a:xfrm>
              <a:off x="1334" y="1801"/>
              <a:ext cx="82" cy="27"/>
            </a:xfrm>
            <a:custGeom>
              <a:avLst/>
              <a:gdLst>
                <a:gd name="T0" fmla="*/ 0 w 82"/>
                <a:gd name="T1" fmla="*/ 21 h 27"/>
                <a:gd name="T2" fmla="*/ 19 w 82"/>
                <a:gd name="T3" fmla="*/ 25 h 27"/>
                <a:gd name="T4" fmla="*/ 53 w 82"/>
                <a:gd name="T5" fmla="*/ 27 h 27"/>
                <a:gd name="T6" fmla="*/ 82 w 82"/>
                <a:gd name="T7" fmla="*/ 24 h 27"/>
                <a:gd name="T8" fmla="*/ 76 w 82"/>
                <a:gd name="T9" fmla="*/ 8 h 27"/>
                <a:gd name="T10" fmla="*/ 53 w 82"/>
                <a:gd name="T11" fmla="*/ 0 h 27"/>
                <a:gd name="T12" fmla="*/ 28 w 82"/>
                <a:gd name="T13" fmla="*/ 0 h 27"/>
                <a:gd name="T14" fmla="*/ 6 w 82"/>
                <a:gd name="T15" fmla="*/ 8 h 27"/>
                <a:gd name="T16" fmla="*/ 0 w 82"/>
                <a:gd name="T17" fmla="*/ 21 h 27"/>
                <a:gd name="T18" fmla="*/ 0 w 82"/>
                <a:gd name="T1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27">
                  <a:moveTo>
                    <a:pt x="0" y="21"/>
                  </a:moveTo>
                  <a:lnTo>
                    <a:pt x="19" y="25"/>
                  </a:lnTo>
                  <a:lnTo>
                    <a:pt x="53" y="27"/>
                  </a:lnTo>
                  <a:lnTo>
                    <a:pt x="82" y="24"/>
                  </a:lnTo>
                  <a:lnTo>
                    <a:pt x="76" y="8"/>
                  </a:lnTo>
                  <a:lnTo>
                    <a:pt x="53" y="0"/>
                  </a:lnTo>
                  <a:lnTo>
                    <a:pt x="28" y="0"/>
                  </a:lnTo>
                  <a:lnTo>
                    <a:pt x="6" y="8"/>
                  </a:lnTo>
                  <a:lnTo>
                    <a:pt x="0" y="21"/>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58" name="Freeform 22"/>
            <p:cNvSpPr>
              <a:spLocks/>
            </p:cNvSpPr>
            <p:nvPr/>
          </p:nvSpPr>
          <p:spPr bwMode="auto">
            <a:xfrm>
              <a:off x="1111" y="1809"/>
              <a:ext cx="91" cy="28"/>
            </a:xfrm>
            <a:custGeom>
              <a:avLst/>
              <a:gdLst>
                <a:gd name="T0" fmla="*/ 0 w 91"/>
                <a:gd name="T1" fmla="*/ 28 h 28"/>
                <a:gd name="T2" fmla="*/ 68 w 91"/>
                <a:gd name="T3" fmla="*/ 27 h 28"/>
                <a:gd name="T4" fmla="*/ 91 w 91"/>
                <a:gd name="T5" fmla="*/ 26 h 28"/>
                <a:gd name="T6" fmla="*/ 84 w 91"/>
                <a:gd name="T7" fmla="*/ 12 h 28"/>
                <a:gd name="T8" fmla="*/ 79 w 91"/>
                <a:gd name="T9" fmla="*/ 0 h 28"/>
                <a:gd name="T10" fmla="*/ 48 w 91"/>
                <a:gd name="T11" fmla="*/ 2 h 28"/>
                <a:gd name="T12" fmla="*/ 29 w 91"/>
                <a:gd name="T13" fmla="*/ 8 h 28"/>
                <a:gd name="T14" fmla="*/ 0 w 91"/>
                <a:gd name="T15" fmla="*/ 28 h 28"/>
                <a:gd name="T16" fmla="*/ 0 w 91"/>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28">
                  <a:moveTo>
                    <a:pt x="0" y="28"/>
                  </a:moveTo>
                  <a:lnTo>
                    <a:pt x="68" y="27"/>
                  </a:lnTo>
                  <a:lnTo>
                    <a:pt x="91" y="26"/>
                  </a:lnTo>
                  <a:lnTo>
                    <a:pt x="84" y="12"/>
                  </a:lnTo>
                  <a:lnTo>
                    <a:pt x="79" y="0"/>
                  </a:lnTo>
                  <a:lnTo>
                    <a:pt x="48" y="2"/>
                  </a:lnTo>
                  <a:lnTo>
                    <a:pt x="29" y="8"/>
                  </a:lnTo>
                  <a:lnTo>
                    <a:pt x="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60" name="Freeform 24"/>
            <p:cNvSpPr>
              <a:spLocks/>
            </p:cNvSpPr>
            <p:nvPr/>
          </p:nvSpPr>
          <p:spPr bwMode="auto">
            <a:xfrm>
              <a:off x="1208" y="1940"/>
              <a:ext cx="31" cy="30"/>
            </a:xfrm>
            <a:custGeom>
              <a:avLst/>
              <a:gdLst>
                <a:gd name="T0" fmla="*/ 31 w 31"/>
                <a:gd name="T1" fmla="*/ 20 h 30"/>
                <a:gd name="T2" fmla="*/ 12 w 31"/>
                <a:gd name="T3" fmla="*/ 0 h 30"/>
                <a:gd name="T4" fmla="*/ 3 w 31"/>
                <a:gd name="T5" fmla="*/ 7 h 30"/>
                <a:gd name="T6" fmla="*/ 0 w 31"/>
                <a:gd name="T7" fmla="*/ 20 h 30"/>
                <a:gd name="T8" fmla="*/ 7 w 31"/>
                <a:gd name="T9" fmla="*/ 30 h 30"/>
                <a:gd name="T10" fmla="*/ 15 w 31"/>
                <a:gd name="T11" fmla="*/ 24 h 30"/>
                <a:gd name="T12" fmla="*/ 31 w 31"/>
                <a:gd name="T13" fmla="*/ 20 h 30"/>
                <a:gd name="T14" fmla="*/ 31 w 31"/>
                <a:gd name="T15" fmla="*/ 2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31" y="20"/>
                  </a:moveTo>
                  <a:lnTo>
                    <a:pt x="12" y="0"/>
                  </a:lnTo>
                  <a:lnTo>
                    <a:pt x="3" y="7"/>
                  </a:lnTo>
                  <a:lnTo>
                    <a:pt x="0" y="20"/>
                  </a:lnTo>
                  <a:lnTo>
                    <a:pt x="7" y="30"/>
                  </a:lnTo>
                  <a:lnTo>
                    <a:pt x="15" y="24"/>
                  </a:lnTo>
                  <a:lnTo>
                    <a:pt x="31" y="20"/>
                  </a:lnTo>
                  <a:lnTo>
                    <a:pt x="31" y="20"/>
                  </a:lnTo>
                  <a:close/>
                </a:path>
              </a:pathLst>
            </a:custGeom>
            <a:solidFill>
              <a:srgbClr val="FF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69" name="Freeform 33"/>
            <p:cNvSpPr>
              <a:spLocks/>
            </p:cNvSpPr>
            <p:nvPr/>
          </p:nvSpPr>
          <p:spPr bwMode="auto">
            <a:xfrm>
              <a:off x="1319" y="2443"/>
              <a:ext cx="57" cy="106"/>
            </a:xfrm>
            <a:custGeom>
              <a:avLst/>
              <a:gdLst>
                <a:gd name="T0" fmla="*/ 17 w 57"/>
                <a:gd name="T1" fmla="*/ 0 h 106"/>
                <a:gd name="T2" fmla="*/ 0 w 57"/>
                <a:gd name="T3" fmla="*/ 32 h 106"/>
                <a:gd name="T4" fmla="*/ 1 w 57"/>
                <a:gd name="T5" fmla="*/ 71 h 106"/>
                <a:gd name="T6" fmla="*/ 35 w 57"/>
                <a:gd name="T7" fmla="*/ 106 h 106"/>
                <a:gd name="T8" fmla="*/ 51 w 57"/>
                <a:gd name="T9" fmla="*/ 103 h 106"/>
                <a:gd name="T10" fmla="*/ 57 w 57"/>
                <a:gd name="T11" fmla="*/ 35 h 106"/>
                <a:gd name="T12" fmla="*/ 35 w 57"/>
                <a:gd name="T13" fmla="*/ 4 h 106"/>
                <a:gd name="T14" fmla="*/ 17 w 57"/>
                <a:gd name="T15" fmla="*/ 0 h 106"/>
                <a:gd name="T16" fmla="*/ 17 w 57"/>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06">
                  <a:moveTo>
                    <a:pt x="17" y="0"/>
                  </a:moveTo>
                  <a:lnTo>
                    <a:pt x="0" y="32"/>
                  </a:lnTo>
                  <a:lnTo>
                    <a:pt x="1" y="71"/>
                  </a:lnTo>
                  <a:lnTo>
                    <a:pt x="35" y="106"/>
                  </a:lnTo>
                  <a:lnTo>
                    <a:pt x="51" y="103"/>
                  </a:lnTo>
                  <a:lnTo>
                    <a:pt x="57" y="35"/>
                  </a:lnTo>
                  <a:lnTo>
                    <a:pt x="35" y="4"/>
                  </a:lnTo>
                  <a:lnTo>
                    <a:pt x="17" y="0"/>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0" name="Freeform 34"/>
            <p:cNvSpPr>
              <a:spLocks/>
            </p:cNvSpPr>
            <p:nvPr/>
          </p:nvSpPr>
          <p:spPr bwMode="auto">
            <a:xfrm>
              <a:off x="1337" y="2574"/>
              <a:ext cx="119" cy="294"/>
            </a:xfrm>
            <a:custGeom>
              <a:avLst/>
              <a:gdLst>
                <a:gd name="T0" fmla="*/ 24 w 119"/>
                <a:gd name="T1" fmla="*/ 0 h 294"/>
                <a:gd name="T2" fmla="*/ 35 w 119"/>
                <a:gd name="T3" fmla="*/ 87 h 294"/>
                <a:gd name="T4" fmla="*/ 60 w 119"/>
                <a:gd name="T5" fmla="*/ 56 h 294"/>
                <a:gd name="T6" fmla="*/ 108 w 119"/>
                <a:gd name="T7" fmla="*/ 53 h 294"/>
                <a:gd name="T8" fmla="*/ 119 w 119"/>
                <a:gd name="T9" fmla="*/ 82 h 294"/>
                <a:gd name="T10" fmla="*/ 116 w 119"/>
                <a:gd name="T11" fmla="*/ 213 h 294"/>
                <a:gd name="T12" fmla="*/ 107 w 119"/>
                <a:gd name="T13" fmla="*/ 294 h 294"/>
                <a:gd name="T14" fmla="*/ 80 w 119"/>
                <a:gd name="T15" fmla="*/ 222 h 294"/>
                <a:gd name="T16" fmla="*/ 24 w 119"/>
                <a:gd name="T17" fmla="*/ 110 h 294"/>
                <a:gd name="T18" fmla="*/ 0 w 119"/>
                <a:gd name="T19" fmla="*/ 57 h 294"/>
                <a:gd name="T20" fmla="*/ 10 w 119"/>
                <a:gd name="T21" fmla="*/ 22 h 294"/>
                <a:gd name="T22" fmla="*/ 24 w 119"/>
                <a:gd name="T23" fmla="*/ 0 h 294"/>
                <a:gd name="T24" fmla="*/ 24 w 119"/>
                <a:gd name="T25"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94">
                  <a:moveTo>
                    <a:pt x="24" y="0"/>
                  </a:moveTo>
                  <a:lnTo>
                    <a:pt x="35" y="87"/>
                  </a:lnTo>
                  <a:lnTo>
                    <a:pt x="60" y="56"/>
                  </a:lnTo>
                  <a:lnTo>
                    <a:pt x="108" y="53"/>
                  </a:lnTo>
                  <a:lnTo>
                    <a:pt x="119" y="82"/>
                  </a:lnTo>
                  <a:lnTo>
                    <a:pt x="116" y="213"/>
                  </a:lnTo>
                  <a:lnTo>
                    <a:pt x="107" y="294"/>
                  </a:lnTo>
                  <a:lnTo>
                    <a:pt x="80" y="222"/>
                  </a:lnTo>
                  <a:lnTo>
                    <a:pt x="24" y="110"/>
                  </a:lnTo>
                  <a:lnTo>
                    <a:pt x="0" y="57"/>
                  </a:lnTo>
                  <a:lnTo>
                    <a:pt x="10" y="22"/>
                  </a:lnTo>
                  <a:lnTo>
                    <a:pt x="24" y="0"/>
                  </a:lnTo>
                  <a:lnTo>
                    <a:pt x="2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1" name="Freeform 35"/>
            <p:cNvSpPr>
              <a:spLocks/>
            </p:cNvSpPr>
            <p:nvPr/>
          </p:nvSpPr>
          <p:spPr bwMode="auto">
            <a:xfrm>
              <a:off x="694" y="2803"/>
              <a:ext cx="140" cy="69"/>
            </a:xfrm>
            <a:custGeom>
              <a:avLst/>
              <a:gdLst>
                <a:gd name="T0" fmla="*/ 0 w 140"/>
                <a:gd name="T1" fmla="*/ 13 h 69"/>
                <a:gd name="T2" fmla="*/ 140 w 140"/>
                <a:gd name="T3" fmla="*/ 69 h 69"/>
                <a:gd name="T4" fmla="*/ 100 w 140"/>
                <a:gd name="T5" fmla="*/ 24 h 69"/>
                <a:gd name="T6" fmla="*/ 51 w 140"/>
                <a:gd name="T7" fmla="*/ 0 h 69"/>
                <a:gd name="T8" fmla="*/ 0 w 140"/>
                <a:gd name="T9" fmla="*/ 13 h 69"/>
                <a:gd name="T10" fmla="*/ 0 w 140"/>
                <a:gd name="T11" fmla="*/ 13 h 69"/>
              </a:gdLst>
              <a:ahLst/>
              <a:cxnLst>
                <a:cxn ang="0">
                  <a:pos x="T0" y="T1"/>
                </a:cxn>
                <a:cxn ang="0">
                  <a:pos x="T2" y="T3"/>
                </a:cxn>
                <a:cxn ang="0">
                  <a:pos x="T4" y="T5"/>
                </a:cxn>
                <a:cxn ang="0">
                  <a:pos x="T6" y="T7"/>
                </a:cxn>
                <a:cxn ang="0">
                  <a:pos x="T8" y="T9"/>
                </a:cxn>
                <a:cxn ang="0">
                  <a:pos x="T10" y="T11"/>
                </a:cxn>
              </a:cxnLst>
              <a:rect l="0" t="0" r="r" b="b"/>
              <a:pathLst>
                <a:path w="140" h="69">
                  <a:moveTo>
                    <a:pt x="0" y="13"/>
                  </a:moveTo>
                  <a:lnTo>
                    <a:pt x="140" y="69"/>
                  </a:lnTo>
                  <a:lnTo>
                    <a:pt x="100" y="24"/>
                  </a:lnTo>
                  <a:lnTo>
                    <a:pt x="51" y="0"/>
                  </a:lnTo>
                  <a:lnTo>
                    <a:pt x="0" y="13"/>
                  </a:lnTo>
                  <a:lnTo>
                    <a:pt x="0" y="13"/>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2" name="Freeform 36"/>
            <p:cNvSpPr>
              <a:spLocks/>
            </p:cNvSpPr>
            <p:nvPr/>
          </p:nvSpPr>
          <p:spPr bwMode="auto">
            <a:xfrm>
              <a:off x="689" y="2887"/>
              <a:ext cx="263" cy="567"/>
            </a:xfrm>
            <a:custGeom>
              <a:avLst/>
              <a:gdLst>
                <a:gd name="T0" fmla="*/ 34 w 263"/>
                <a:gd name="T1" fmla="*/ 0 h 567"/>
                <a:gd name="T2" fmla="*/ 0 w 263"/>
                <a:gd name="T3" fmla="*/ 54 h 567"/>
                <a:gd name="T4" fmla="*/ 0 w 263"/>
                <a:gd name="T5" fmla="*/ 105 h 567"/>
                <a:gd name="T6" fmla="*/ 116 w 263"/>
                <a:gd name="T7" fmla="*/ 160 h 567"/>
                <a:gd name="T8" fmla="*/ 53 w 263"/>
                <a:gd name="T9" fmla="*/ 251 h 567"/>
                <a:gd name="T10" fmla="*/ 34 w 263"/>
                <a:gd name="T11" fmla="*/ 334 h 567"/>
                <a:gd name="T12" fmla="*/ 119 w 263"/>
                <a:gd name="T13" fmla="*/ 329 h 567"/>
                <a:gd name="T14" fmla="*/ 94 w 263"/>
                <a:gd name="T15" fmla="*/ 390 h 567"/>
                <a:gd name="T16" fmla="*/ 105 w 263"/>
                <a:gd name="T17" fmla="*/ 567 h 567"/>
                <a:gd name="T18" fmla="*/ 167 w 263"/>
                <a:gd name="T19" fmla="*/ 510 h 567"/>
                <a:gd name="T20" fmla="*/ 225 w 263"/>
                <a:gd name="T21" fmla="*/ 412 h 567"/>
                <a:gd name="T22" fmla="*/ 236 w 263"/>
                <a:gd name="T23" fmla="*/ 365 h 567"/>
                <a:gd name="T24" fmla="*/ 150 w 263"/>
                <a:gd name="T25" fmla="*/ 432 h 567"/>
                <a:gd name="T26" fmla="*/ 161 w 263"/>
                <a:gd name="T27" fmla="*/ 357 h 567"/>
                <a:gd name="T28" fmla="*/ 205 w 263"/>
                <a:gd name="T29" fmla="*/ 285 h 567"/>
                <a:gd name="T30" fmla="*/ 247 w 263"/>
                <a:gd name="T31" fmla="*/ 265 h 567"/>
                <a:gd name="T32" fmla="*/ 197 w 263"/>
                <a:gd name="T33" fmla="*/ 212 h 567"/>
                <a:gd name="T34" fmla="*/ 263 w 263"/>
                <a:gd name="T35" fmla="*/ 145 h 567"/>
                <a:gd name="T36" fmla="*/ 189 w 263"/>
                <a:gd name="T37" fmla="*/ 65 h 567"/>
                <a:gd name="T38" fmla="*/ 83 w 263"/>
                <a:gd name="T39" fmla="*/ 5 h 567"/>
                <a:gd name="T40" fmla="*/ 34 w 263"/>
                <a:gd name="T41" fmla="*/ 0 h 567"/>
                <a:gd name="T42" fmla="*/ 34 w 263"/>
                <a:gd name="T43"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3" h="567">
                  <a:moveTo>
                    <a:pt x="34" y="0"/>
                  </a:moveTo>
                  <a:lnTo>
                    <a:pt x="0" y="54"/>
                  </a:lnTo>
                  <a:lnTo>
                    <a:pt x="0" y="105"/>
                  </a:lnTo>
                  <a:lnTo>
                    <a:pt x="116" y="160"/>
                  </a:lnTo>
                  <a:lnTo>
                    <a:pt x="53" y="251"/>
                  </a:lnTo>
                  <a:lnTo>
                    <a:pt x="34" y="334"/>
                  </a:lnTo>
                  <a:lnTo>
                    <a:pt x="119" y="329"/>
                  </a:lnTo>
                  <a:lnTo>
                    <a:pt x="94" y="390"/>
                  </a:lnTo>
                  <a:lnTo>
                    <a:pt x="105" y="567"/>
                  </a:lnTo>
                  <a:lnTo>
                    <a:pt x="167" y="510"/>
                  </a:lnTo>
                  <a:lnTo>
                    <a:pt x="225" y="412"/>
                  </a:lnTo>
                  <a:lnTo>
                    <a:pt x="236" y="365"/>
                  </a:lnTo>
                  <a:lnTo>
                    <a:pt x="150" y="432"/>
                  </a:lnTo>
                  <a:lnTo>
                    <a:pt x="161" y="357"/>
                  </a:lnTo>
                  <a:lnTo>
                    <a:pt x="205" y="285"/>
                  </a:lnTo>
                  <a:lnTo>
                    <a:pt x="247" y="265"/>
                  </a:lnTo>
                  <a:lnTo>
                    <a:pt x="197" y="212"/>
                  </a:lnTo>
                  <a:lnTo>
                    <a:pt x="263" y="145"/>
                  </a:lnTo>
                  <a:lnTo>
                    <a:pt x="189" y="65"/>
                  </a:lnTo>
                  <a:lnTo>
                    <a:pt x="83" y="5"/>
                  </a:lnTo>
                  <a:lnTo>
                    <a:pt x="34" y="0"/>
                  </a:lnTo>
                  <a:lnTo>
                    <a:pt x="34"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3" name="Freeform 37"/>
            <p:cNvSpPr>
              <a:spLocks/>
            </p:cNvSpPr>
            <p:nvPr/>
          </p:nvSpPr>
          <p:spPr bwMode="auto">
            <a:xfrm>
              <a:off x="869" y="3268"/>
              <a:ext cx="100" cy="205"/>
            </a:xfrm>
            <a:custGeom>
              <a:avLst/>
              <a:gdLst>
                <a:gd name="T0" fmla="*/ 100 w 100"/>
                <a:gd name="T1" fmla="*/ 0 h 205"/>
                <a:gd name="T2" fmla="*/ 47 w 100"/>
                <a:gd name="T3" fmla="*/ 81 h 205"/>
                <a:gd name="T4" fmla="*/ 0 w 100"/>
                <a:gd name="T5" fmla="*/ 205 h 205"/>
                <a:gd name="T6" fmla="*/ 50 w 100"/>
                <a:gd name="T7" fmla="*/ 133 h 205"/>
                <a:gd name="T8" fmla="*/ 74 w 100"/>
                <a:gd name="T9" fmla="*/ 73 h 205"/>
                <a:gd name="T10" fmla="*/ 100 w 100"/>
                <a:gd name="T11" fmla="*/ 0 h 205"/>
                <a:gd name="T12" fmla="*/ 100 w 100"/>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100" h="205">
                  <a:moveTo>
                    <a:pt x="100" y="0"/>
                  </a:moveTo>
                  <a:lnTo>
                    <a:pt x="47" y="81"/>
                  </a:lnTo>
                  <a:lnTo>
                    <a:pt x="0" y="205"/>
                  </a:lnTo>
                  <a:lnTo>
                    <a:pt x="50" y="133"/>
                  </a:lnTo>
                  <a:lnTo>
                    <a:pt x="74" y="73"/>
                  </a:lnTo>
                  <a:lnTo>
                    <a:pt x="100" y="0"/>
                  </a:lnTo>
                  <a:lnTo>
                    <a:pt x="100"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4" name="Freeform 38"/>
            <p:cNvSpPr>
              <a:spLocks/>
            </p:cNvSpPr>
            <p:nvPr/>
          </p:nvSpPr>
          <p:spPr bwMode="auto">
            <a:xfrm>
              <a:off x="939" y="3202"/>
              <a:ext cx="176" cy="349"/>
            </a:xfrm>
            <a:custGeom>
              <a:avLst/>
              <a:gdLst>
                <a:gd name="T0" fmla="*/ 88 w 176"/>
                <a:gd name="T1" fmla="*/ 30 h 349"/>
                <a:gd name="T2" fmla="*/ 66 w 176"/>
                <a:gd name="T3" fmla="*/ 164 h 349"/>
                <a:gd name="T4" fmla="*/ 30 w 176"/>
                <a:gd name="T5" fmla="*/ 258 h 349"/>
                <a:gd name="T6" fmla="*/ 0 w 176"/>
                <a:gd name="T7" fmla="*/ 335 h 349"/>
                <a:gd name="T8" fmla="*/ 80 w 176"/>
                <a:gd name="T9" fmla="*/ 349 h 349"/>
                <a:gd name="T10" fmla="*/ 135 w 176"/>
                <a:gd name="T11" fmla="*/ 327 h 349"/>
                <a:gd name="T12" fmla="*/ 176 w 176"/>
                <a:gd name="T13" fmla="*/ 305 h 349"/>
                <a:gd name="T14" fmla="*/ 138 w 176"/>
                <a:gd name="T15" fmla="*/ 260 h 349"/>
                <a:gd name="T16" fmla="*/ 127 w 176"/>
                <a:gd name="T17" fmla="*/ 128 h 349"/>
                <a:gd name="T18" fmla="*/ 115 w 176"/>
                <a:gd name="T19" fmla="*/ 61 h 349"/>
                <a:gd name="T20" fmla="*/ 99 w 176"/>
                <a:gd name="T21" fmla="*/ 0 h 349"/>
                <a:gd name="T22" fmla="*/ 88 w 176"/>
                <a:gd name="T23" fmla="*/ 30 h 349"/>
                <a:gd name="T24" fmla="*/ 88 w 176"/>
                <a:gd name="T25" fmla="*/ 3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349">
                  <a:moveTo>
                    <a:pt x="88" y="30"/>
                  </a:moveTo>
                  <a:lnTo>
                    <a:pt x="66" y="164"/>
                  </a:lnTo>
                  <a:lnTo>
                    <a:pt x="30" y="258"/>
                  </a:lnTo>
                  <a:lnTo>
                    <a:pt x="0" y="335"/>
                  </a:lnTo>
                  <a:lnTo>
                    <a:pt x="80" y="349"/>
                  </a:lnTo>
                  <a:lnTo>
                    <a:pt x="135" y="327"/>
                  </a:lnTo>
                  <a:lnTo>
                    <a:pt x="176" y="305"/>
                  </a:lnTo>
                  <a:lnTo>
                    <a:pt x="138" y="260"/>
                  </a:lnTo>
                  <a:lnTo>
                    <a:pt x="127" y="128"/>
                  </a:lnTo>
                  <a:lnTo>
                    <a:pt x="115" y="61"/>
                  </a:lnTo>
                  <a:lnTo>
                    <a:pt x="99" y="0"/>
                  </a:lnTo>
                  <a:lnTo>
                    <a:pt x="88" y="30"/>
                  </a:lnTo>
                  <a:lnTo>
                    <a:pt x="88" y="3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5" name="Freeform 39"/>
            <p:cNvSpPr>
              <a:spLocks/>
            </p:cNvSpPr>
            <p:nvPr/>
          </p:nvSpPr>
          <p:spPr bwMode="auto">
            <a:xfrm>
              <a:off x="1130" y="3279"/>
              <a:ext cx="27" cy="87"/>
            </a:xfrm>
            <a:custGeom>
              <a:avLst/>
              <a:gdLst>
                <a:gd name="T0" fmla="*/ 0 w 27"/>
                <a:gd name="T1" fmla="*/ 0 h 87"/>
                <a:gd name="T2" fmla="*/ 16 w 27"/>
                <a:gd name="T3" fmla="*/ 87 h 87"/>
                <a:gd name="T4" fmla="*/ 27 w 27"/>
                <a:gd name="T5" fmla="*/ 47 h 87"/>
                <a:gd name="T6" fmla="*/ 22 w 27"/>
                <a:gd name="T7" fmla="*/ 14 h 87"/>
                <a:gd name="T8" fmla="*/ 0 w 27"/>
                <a:gd name="T9" fmla="*/ 0 h 87"/>
                <a:gd name="T10" fmla="*/ 0 w 27"/>
                <a:gd name="T11" fmla="*/ 0 h 87"/>
              </a:gdLst>
              <a:ahLst/>
              <a:cxnLst>
                <a:cxn ang="0">
                  <a:pos x="T0" y="T1"/>
                </a:cxn>
                <a:cxn ang="0">
                  <a:pos x="T2" y="T3"/>
                </a:cxn>
                <a:cxn ang="0">
                  <a:pos x="T4" y="T5"/>
                </a:cxn>
                <a:cxn ang="0">
                  <a:pos x="T6" y="T7"/>
                </a:cxn>
                <a:cxn ang="0">
                  <a:pos x="T8" y="T9"/>
                </a:cxn>
                <a:cxn ang="0">
                  <a:pos x="T10" y="T11"/>
                </a:cxn>
              </a:cxnLst>
              <a:rect l="0" t="0" r="r" b="b"/>
              <a:pathLst>
                <a:path w="27" h="87">
                  <a:moveTo>
                    <a:pt x="0" y="0"/>
                  </a:moveTo>
                  <a:lnTo>
                    <a:pt x="16" y="87"/>
                  </a:lnTo>
                  <a:lnTo>
                    <a:pt x="27" y="47"/>
                  </a:lnTo>
                  <a:lnTo>
                    <a:pt x="22" y="14"/>
                  </a:lnTo>
                  <a:lnTo>
                    <a:pt x="0" y="0"/>
                  </a:lnTo>
                  <a:lnTo>
                    <a:pt x="0"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6" name="Freeform 40"/>
            <p:cNvSpPr>
              <a:spLocks/>
            </p:cNvSpPr>
            <p:nvPr/>
          </p:nvSpPr>
          <p:spPr bwMode="auto">
            <a:xfrm>
              <a:off x="1165" y="3302"/>
              <a:ext cx="399" cy="249"/>
            </a:xfrm>
            <a:custGeom>
              <a:avLst/>
              <a:gdLst>
                <a:gd name="T0" fmla="*/ 63 w 399"/>
                <a:gd name="T1" fmla="*/ 0 h 249"/>
                <a:gd name="T2" fmla="*/ 169 w 399"/>
                <a:gd name="T3" fmla="*/ 22 h 249"/>
                <a:gd name="T4" fmla="*/ 232 w 399"/>
                <a:gd name="T5" fmla="*/ 28 h 249"/>
                <a:gd name="T6" fmla="*/ 305 w 399"/>
                <a:gd name="T7" fmla="*/ 22 h 249"/>
                <a:gd name="T8" fmla="*/ 371 w 399"/>
                <a:gd name="T9" fmla="*/ 69 h 249"/>
                <a:gd name="T10" fmla="*/ 399 w 399"/>
                <a:gd name="T11" fmla="*/ 158 h 249"/>
                <a:gd name="T12" fmla="*/ 268 w 399"/>
                <a:gd name="T13" fmla="*/ 166 h 249"/>
                <a:gd name="T14" fmla="*/ 158 w 399"/>
                <a:gd name="T15" fmla="*/ 211 h 249"/>
                <a:gd name="T16" fmla="*/ 25 w 399"/>
                <a:gd name="T17" fmla="*/ 249 h 249"/>
                <a:gd name="T18" fmla="*/ 105 w 399"/>
                <a:gd name="T19" fmla="*/ 188 h 249"/>
                <a:gd name="T20" fmla="*/ 172 w 399"/>
                <a:gd name="T21" fmla="*/ 149 h 249"/>
                <a:gd name="T22" fmla="*/ 72 w 399"/>
                <a:gd name="T23" fmla="*/ 164 h 249"/>
                <a:gd name="T24" fmla="*/ 0 w 399"/>
                <a:gd name="T25" fmla="*/ 186 h 249"/>
                <a:gd name="T26" fmla="*/ 9 w 399"/>
                <a:gd name="T27" fmla="*/ 130 h 249"/>
                <a:gd name="T28" fmla="*/ 34 w 399"/>
                <a:gd name="T29" fmla="*/ 58 h 249"/>
                <a:gd name="T30" fmla="*/ 63 w 399"/>
                <a:gd name="T31" fmla="*/ 0 h 249"/>
                <a:gd name="T32" fmla="*/ 63 w 399"/>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249">
                  <a:moveTo>
                    <a:pt x="63" y="0"/>
                  </a:moveTo>
                  <a:lnTo>
                    <a:pt x="169" y="22"/>
                  </a:lnTo>
                  <a:lnTo>
                    <a:pt x="232" y="28"/>
                  </a:lnTo>
                  <a:lnTo>
                    <a:pt x="305" y="22"/>
                  </a:lnTo>
                  <a:lnTo>
                    <a:pt x="371" y="69"/>
                  </a:lnTo>
                  <a:lnTo>
                    <a:pt x="399" y="158"/>
                  </a:lnTo>
                  <a:lnTo>
                    <a:pt x="268" y="166"/>
                  </a:lnTo>
                  <a:lnTo>
                    <a:pt x="158" y="211"/>
                  </a:lnTo>
                  <a:lnTo>
                    <a:pt x="25" y="249"/>
                  </a:lnTo>
                  <a:lnTo>
                    <a:pt x="105" y="188"/>
                  </a:lnTo>
                  <a:lnTo>
                    <a:pt x="172" y="149"/>
                  </a:lnTo>
                  <a:lnTo>
                    <a:pt x="72" y="164"/>
                  </a:lnTo>
                  <a:lnTo>
                    <a:pt x="0" y="186"/>
                  </a:lnTo>
                  <a:lnTo>
                    <a:pt x="9" y="130"/>
                  </a:lnTo>
                  <a:lnTo>
                    <a:pt x="34" y="58"/>
                  </a:lnTo>
                  <a:lnTo>
                    <a:pt x="63" y="0"/>
                  </a:lnTo>
                  <a:lnTo>
                    <a:pt x="63"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7" name="Freeform 41"/>
            <p:cNvSpPr>
              <a:spLocks/>
            </p:cNvSpPr>
            <p:nvPr/>
          </p:nvSpPr>
          <p:spPr bwMode="auto">
            <a:xfrm>
              <a:off x="1605" y="3058"/>
              <a:ext cx="540" cy="299"/>
            </a:xfrm>
            <a:custGeom>
              <a:avLst/>
              <a:gdLst>
                <a:gd name="T0" fmla="*/ 0 w 540"/>
                <a:gd name="T1" fmla="*/ 11 h 299"/>
                <a:gd name="T2" fmla="*/ 77 w 540"/>
                <a:gd name="T3" fmla="*/ 121 h 299"/>
                <a:gd name="T4" fmla="*/ 117 w 540"/>
                <a:gd name="T5" fmla="*/ 244 h 299"/>
                <a:gd name="T6" fmla="*/ 191 w 540"/>
                <a:gd name="T7" fmla="*/ 239 h 299"/>
                <a:gd name="T8" fmla="*/ 304 w 540"/>
                <a:gd name="T9" fmla="*/ 250 h 299"/>
                <a:gd name="T10" fmla="*/ 454 w 540"/>
                <a:gd name="T11" fmla="*/ 299 h 299"/>
                <a:gd name="T12" fmla="*/ 357 w 540"/>
                <a:gd name="T13" fmla="*/ 205 h 299"/>
                <a:gd name="T14" fmla="*/ 321 w 540"/>
                <a:gd name="T15" fmla="*/ 158 h 299"/>
                <a:gd name="T16" fmla="*/ 277 w 540"/>
                <a:gd name="T17" fmla="*/ 72 h 299"/>
                <a:gd name="T18" fmla="*/ 337 w 540"/>
                <a:gd name="T19" fmla="*/ 92 h 299"/>
                <a:gd name="T20" fmla="*/ 409 w 540"/>
                <a:gd name="T21" fmla="*/ 127 h 299"/>
                <a:gd name="T22" fmla="*/ 340 w 540"/>
                <a:gd name="T23" fmla="*/ 61 h 299"/>
                <a:gd name="T24" fmla="*/ 315 w 540"/>
                <a:gd name="T25" fmla="*/ 36 h 299"/>
                <a:gd name="T26" fmla="*/ 376 w 540"/>
                <a:gd name="T27" fmla="*/ 45 h 299"/>
                <a:gd name="T28" fmla="*/ 462 w 540"/>
                <a:gd name="T29" fmla="*/ 86 h 299"/>
                <a:gd name="T30" fmla="*/ 429 w 540"/>
                <a:gd name="T31" fmla="*/ 39 h 299"/>
                <a:gd name="T32" fmla="*/ 540 w 540"/>
                <a:gd name="T33" fmla="*/ 67 h 299"/>
                <a:gd name="T34" fmla="*/ 471 w 540"/>
                <a:gd name="T35" fmla="*/ 27 h 299"/>
                <a:gd name="T36" fmla="*/ 398 w 540"/>
                <a:gd name="T37" fmla="*/ 16 h 299"/>
                <a:gd name="T38" fmla="*/ 285 w 540"/>
                <a:gd name="T39" fmla="*/ 0 h 299"/>
                <a:gd name="T40" fmla="*/ 210 w 540"/>
                <a:gd name="T41" fmla="*/ 3 h 299"/>
                <a:gd name="T42" fmla="*/ 106 w 540"/>
                <a:gd name="T43" fmla="*/ 8 h 299"/>
                <a:gd name="T44" fmla="*/ 0 w 540"/>
                <a:gd name="T45" fmla="*/ 11 h 299"/>
                <a:gd name="T46" fmla="*/ 0 w 540"/>
                <a:gd name="T47" fmla="*/ 1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299">
                  <a:moveTo>
                    <a:pt x="0" y="11"/>
                  </a:moveTo>
                  <a:lnTo>
                    <a:pt x="77" y="121"/>
                  </a:lnTo>
                  <a:lnTo>
                    <a:pt x="117" y="244"/>
                  </a:lnTo>
                  <a:lnTo>
                    <a:pt x="191" y="239"/>
                  </a:lnTo>
                  <a:lnTo>
                    <a:pt x="304" y="250"/>
                  </a:lnTo>
                  <a:lnTo>
                    <a:pt x="454" y="299"/>
                  </a:lnTo>
                  <a:lnTo>
                    <a:pt x="357" y="205"/>
                  </a:lnTo>
                  <a:lnTo>
                    <a:pt x="321" y="158"/>
                  </a:lnTo>
                  <a:lnTo>
                    <a:pt x="277" y="72"/>
                  </a:lnTo>
                  <a:lnTo>
                    <a:pt x="337" y="92"/>
                  </a:lnTo>
                  <a:lnTo>
                    <a:pt x="409" y="127"/>
                  </a:lnTo>
                  <a:lnTo>
                    <a:pt x="340" y="61"/>
                  </a:lnTo>
                  <a:lnTo>
                    <a:pt x="315" y="36"/>
                  </a:lnTo>
                  <a:lnTo>
                    <a:pt x="376" y="45"/>
                  </a:lnTo>
                  <a:lnTo>
                    <a:pt x="462" y="86"/>
                  </a:lnTo>
                  <a:lnTo>
                    <a:pt x="429" y="39"/>
                  </a:lnTo>
                  <a:lnTo>
                    <a:pt x="540" y="67"/>
                  </a:lnTo>
                  <a:lnTo>
                    <a:pt x="471" y="27"/>
                  </a:lnTo>
                  <a:lnTo>
                    <a:pt x="398" y="16"/>
                  </a:lnTo>
                  <a:lnTo>
                    <a:pt x="285" y="0"/>
                  </a:lnTo>
                  <a:lnTo>
                    <a:pt x="210" y="3"/>
                  </a:lnTo>
                  <a:lnTo>
                    <a:pt x="106" y="8"/>
                  </a:lnTo>
                  <a:lnTo>
                    <a:pt x="0" y="11"/>
                  </a:lnTo>
                  <a:lnTo>
                    <a:pt x="0" y="11"/>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8" name="Freeform 42"/>
            <p:cNvSpPr>
              <a:spLocks/>
            </p:cNvSpPr>
            <p:nvPr/>
          </p:nvSpPr>
          <p:spPr bwMode="auto">
            <a:xfrm>
              <a:off x="2109" y="3208"/>
              <a:ext cx="63" cy="147"/>
            </a:xfrm>
            <a:custGeom>
              <a:avLst/>
              <a:gdLst>
                <a:gd name="T0" fmla="*/ 0 w 63"/>
                <a:gd name="T1" fmla="*/ 0 h 147"/>
                <a:gd name="T2" fmla="*/ 11 w 63"/>
                <a:gd name="T3" fmla="*/ 58 h 147"/>
                <a:gd name="T4" fmla="*/ 63 w 63"/>
                <a:gd name="T5" fmla="*/ 147 h 147"/>
                <a:gd name="T6" fmla="*/ 43 w 63"/>
                <a:gd name="T7" fmla="*/ 71 h 147"/>
                <a:gd name="T8" fmla="*/ 30 w 63"/>
                <a:gd name="T9" fmla="*/ 30 h 147"/>
                <a:gd name="T10" fmla="*/ 0 w 63"/>
                <a:gd name="T11" fmla="*/ 0 h 147"/>
                <a:gd name="T12" fmla="*/ 0 w 63"/>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63" h="147">
                  <a:moveTo>
                    <a:pt x="0" y="0"/>
                  </a:moveTo>
                  <a:lnTo>
                    <a:pt x="11" y="58"/>
                  </a:lnTo>
                  <a:lnTo>
                    <a:pt x="63" y="147"/>
                  </a:lnTo>
                  <a:lnTo>
                    <a:pt x="43" y="71"/>
                  </a:lnTo>
                  <a:lnTo>
                    <a:pt x="30" y="30"/>
                  </a:lnTo>
                  <a:lnTo>
                    <a:pt x="0" y="0"/>
                  </a:lnTo>
                  <a:lnTo>
                    <a:pt x="0"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79" name="Freeform 43"/>
            <p:cNvSpPr>
              <a:spLocks/>
            </p:cNvSpPr>
            <p:nvPr/>
          </p:nvSpPr>
          <p:spPr bwMode="auto">
            <a:xfrm>
              <a:off x="2142" y="3055"/>
              <a:ext cx="226" cy="113"/>
            </a:xfrm>
            <a:custGeom>
              <a:avLst/>
              <a:gdLst>
                <a:gd name="T0" fmla="*/ 0 w 226"/>
                <a:gd name="T1" fmla="*/ 0 h 113"/>
                <a:gd name="T2" fmla="*/ 97 w 226"/>
                <a:gd name="T3" fmla="*/ 0 h 113"/>
                <a:gd name="T4" fmla="*/ 174 w 226"/>
                <a:gd name="T5" fmla="*/ 42 h 113"/>
                <a:gd name="T6" fmla="*/ 226 w 226"/>
                <a:gd name="T7" fmla="*/ 113 h 113"/>
                <a:gd name="T8" fmla="*/ 144 w 226"/>
                <a:gd name="T9" fmla="*/ 113 h 113"/>
                <a:gd name="T10" fmla="*/ 85 w 226"/>
                <a:gd name="T11" fmla="*/ 55 h 113"/>
                <a:gd name="T12" fmla="*/ 47 w 226"/>
                <a:gd name="T13" fmla="*/ 25 h 113"/>
                <a:gd name="T14" fmla="*/ 0 w 226"/>
                <a:gd name="T15" fmla="*/ 0 h 113"/>
                <a:gd name="T16" fmla="*/ 0 w 226"/>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13">
                  <a:moveTo>
                    <a:pt x="0" y="0"/>
                  </a:moveTo>
                  <a:lnTo>
                    <a:pt x="97" y="0"/>
                  </a:lnTo>
                  <a:lnTo>
                    <a:pt x="174" y="42"/>
                  </a:lnTo>
                  <a:lnTo>
                    <a:pt x="226" y="113"/>
                  </a:lnTo>
                  <a:lnTo>
                    <a:pt x="144" y="113"/>
                  </a:lnTo>
                  <a:lnTo>
                    <a:pt x="85" y="55"/>
                  </a:lnTo>
                  <a:lnTo>
                    <a:pt x="47" y="25"/>
                  </a:lnTo>
                  <a:lnTo>
                    <a:pt x="0" y="0"/>
                  </a:lnTo>
                  <a:lnTo>
                    <a:pt x="0"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0" name="Freeform 44"/>
            <p:cNvSpPr>
              <a:spLocks/>
            </p:cNvSpPr>
            <p:nvPr/>
          </p:nvSpPr>
          <p:spPr bwMode="auto">
            <a:xfrm>
              <a:off x="2051" y="2820"/>
              <a:ext cx="101" cy="89"/>
            </a:xfrm>
            <a:custGeom>
              <a:avLst/>
              <a:gdLst>
                <a:gd name="T0" fmla="*/ 32 w 101"/>
                <a:gd name="T1" fmla="*/ 0 h 89"/>
                <a:gd name="T2" fmla="*/ 5 w 101"/>
                <a:gd name="T3" fmla="*/ 16 h 89"/>
                <a:gd name="T4" fmla="*/ 0 w 101"/>
                <a:gd name="T5" fmla="*/ 52 h 89"/>
                <a:gd name="T6" fmla="*/ 27 w 101"/>
                <a:gd name="T7" fmla="*/ 55 h 89"/>
                <a:gd name="T8" fmla="*/ 27 w 101"/>
                <a:gd name="T9" fmla="*/ 89 h 89"/>
                <a:gd name="T10" fmla="*/ 101 w 101"/>
                <a:gd name="T11" fmla="*/ 80 h 89"/>
                <a:gd name="T12" fmla="*/ 99 w 101"/>
                <a:gd name="T13" fmla="*/ 61 h 89"/>
                <a:gd name="T14" fmla="*/ 58 w 101"/>
                <a:gd name="T15" fmla="*/ 44 h 89"/>
                <a:gd name="T16" fmla="*/ 54 w 101"/>
                <a:gd name="T17" fmla="*/ 16 h 89"/>
                <a:gd name="T18" fmla="*/ 32 w 101"/>
                <a:gd name="T19" fmla="*/ 0 h 89"/>
                <a:gd name="T20" fmla="*/ 32 w 101"/>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9">
                  <a:moveTo>
                    <a:pt x="32" y="0"/>
                  </a:moveTo>
                  <a:lnTo>
                    <a:pt x="5" y="16"/>
                  </a:lnTo>
                  <a:lnTo>
                    <a:pt x="0" y="52"/>
                  </a:lnTo>
                  <a:lnTo>
                    <a:pt x="27" y="55"/>
                  </a:lnTo>
                  <a:lnTo>
                    <a:pt x="27" y="89"/>
                  </a:lnTo>
                  <a:lnTo>
                    <a:pt x="101" y="80"/>
                  </a:lnTo>
                  <a:lnTo>
                    <a:pt x="99" y="61"/>
                  </a:lnTo>
                  <a:lnTo>
                    <a:pt x="58" y="44"/>
                  </a:lnTo>
                  <a:lnTo>
                    <a:pt x="54" y="16"/>
                  </a:lnTo>
                  <a:lnTo>
                    <a:pt x="32" y="0"/>
                  </a:lnTo>
                  <a:lnTo>
                    <a:pt x="32"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1" name="Freeform 45"/>
            <p:cNvSpPr>
              <a:spLocks/>
            </p:cNvSpPr>
            <p:nvPr/>
          </p:nvSpPr>
          <p:spPr bwMode="auto">
            <a:xfrm>
              <a:off x="2125" y="2909"/>
              <a:ext cx="109" cy="69"/>
            </a:xfrm>
            <a:custGeom>
              <a:avLst/>
              <a:gdLst>
                <a:gd name="T0" fmla="*/ 80 w 109"/>
                <a:gd name="T1" fmla="*/ 0 h 69"/>
                <a:gd name="T2" fmla="*/ 31 w 109"/>
                <a:gd name="T3" fmla="*/ 0 h 69"/>
                <a:gd name="T4" fmla="*/ 0 w 109"/>
                <a:gd name="T5" fmla="*/ 69 h 69"/>
                <a:gd name="T6" fmla="*/ 83 w 109"/>
                <a:gd name="T7" fmla="*/ 32 h 69"/>
                <a:gd name="T8" fmla="*/ 109 w 109"/>
                <a:gd name="T9" fmla="*/ 27 h 69"/>
                <a:gd name="T10" fmla="*/ 102 w 109"/>
                <a:gd name="T11" fmla="*/ 11 h 69"/>
                <a:gd name="T12" fmla="*/ 80 w 109"/>
                <a:gd name="T13" fmla="*/ 0 h 69"/>
                <a:gd name="T14" fmla="*/ 80 w 109"/>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69">
                  <a:moveTo>
                    <a:pt x="80" y="0"/>
                  </a:moveTo>
                  <a:lnTo>
                    <a:pt x="31" y="0"/>
                  </a:lnTo>
                  <a:lnTo>
                    <a:pt x="0" y="69"/>
                  </a:lnTo>
                  <a:lnTo>
                    <a:pt x="83" y="32"/>
                  </a:lnTo>
                  <a:lnTo>
                    <a:pt x="109" y="27"/>
                  </a:lnTo>
                  <a:lnTo>
                    <a:pt x="102" y="11"/>
                  </a:lnTo>
                  <a:lnTo>
                    <a:pt x="80" y="0"/>
                  </a:lnTo>
                  <a:lnTo>
                    <a:pt x="80"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2" name="Freeform 46"/>
            <p:cNvSpPr>
              <a:spLocks/>
            </p:cNvSpPr>
            <p:nvPr/>
          </p:nvSpPr>
          <p:spPr bwMode="auto">
            <a:xfrm>
              <a:off x="2025" y="2731"/>
              <a:ext cx="45" cy="64"/>
            </a:xfrm>
            <a:custGeom>
              <a:avLst/>
              <a:gdLst>
                <a:gd name="T0" fmla="*/ 34 w 45"/>
                <a:gd name="T1" fmla="*/ 0 h 64"/>
                <a:gd name="T2" fmla="*/ 0 w 45"/>
                <a:gd name="T3" fmla="*/ 33 h 64"/>
                <a:gd name="T4" fmla="*/ 6 w 45"/>
                <a:gd name="T5" fmla="*/ 58 h 64"/>
                <a:gd name="T6" fmla="*/ 31 w 45"/>
                <a:gd name="T7" fmla="*/ 64 h 64"/>
                <a:gd name="T8" fmla="*/ 45 w 45"/>
                <a:gd name="T9" fmla="*/ 20 h 64"/>
                <a:gd name="T10" fmla="*/ 34 w 45"/>
                <a:gd name="T11" fmla="*/ 0 h 64"/>
                <a:gd name="T12" fmla="*/ 34 w 4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5" h="64">
                  <a:moveTo>
                    <a:pt x="34" y="0"/>
                  </a:moveTo>
                  <a:lnTo>
                    <a:pt x="0" y="33"/>
                  </a:lnTo>
                  <a:lnTo>
                    <a:pt x="6" y="58"/>
                  </a:lnTo>
                  <a:lnTo>
                    <a:pt x="31" y="64"/>
                  </a:lnTo>
                  <a:lnTo>
                    <a:pt x="45" y="20"/>
                  </a:lnTo>
                  <a:lnTo>
                    <a:pt x="34" y="0"/>
                  </a:lnTo>
                  <a:lnTo>
                    <a:pt x="34"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3" name="Freeform 47"/>
            <p:cNvSpPr>
              <a:spLocks/>
            </p:cNvSpPr>
            <p:nvPr/>
          </p:nvSpPr>
          <p:spPr bwMode="auto">
            <a:xfrm>
              <a:off x="598" y="2379"/>
              <a:ext cx="323" cy="149"/>
            </a:xfrm>
            <a:custGeom>
              <a:avLst/>
              <a:gdLst>
                <a:gd name="T0" fmla="*/ 282 w 323"/>
                <a:gd name="T1" fmla="*/ 0 h 149"/>
                <a:gd name="T2" fmla="*/ 323 w 323"/>
                <a:gd name="T3" fmla="*/ 61 h 149"/>
                <a:gd name="T4" fmla="*/ 323 w 323"/>
                <a:gd name="T5" fmla="*/ 127 h 149"/>
                <a:gd name="T6" fmla="*/ 205 w 323"/>
                <a:gd name="T7" fmla="*/ 83 h 149"/>
                <a:gd name="T8" fmla="*/ 221 w 323"/>
                <a:gd name="T9" fmla="*/ 149 h 149"/>
                <a:gd name="T10" fmla="*/ 94 w 323"/>
                <a:gd name="T11" fmla="*/ 74 h 149"/>
                <a:gd name="T12" fmla="*/ 0 w 323"/>
                <a:gd name="T13" fmla="*/ 69 h 149"/>
                <a:gd name="T14" fmla="*/ 86 w 323"/>
                <a:gd name="T15" fmla="*/ 31 h 149"/>
                <a:gd name="T16" fmla="*/ 177 w 323"/>
                <a:gd name="T17" fmla="*/ 5 h 149"/>
                <a:gd name="T18" fmla="*/ 238 w 323"/>
                <a:gd name="T19" fmla="*/ 3 h 149"/>
                <a:gd name="T20" fmla="*/ 282 w 323"/>
                <a:gd name="T21" fmla="*/ 0 h 149"/>
                <a:gd name="T22" fmla="*/ 282 w 323"/>
                <a:gd name="T2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 h="149">
                  <a:moveTo>
                    <a:pt x="282" y="0"/>
                  </a:moveTo>
                  <a:lnTo>
                    <a:pt x="323" y="61"/>
                  </a:lnTo>
                  <a:lnTo>
                    <a:pt x="323" y="127"/>
                  </a:lnTo>
                  <a:lnTo>
                    <a:pt x="205" y="83"/>
                  </a:lnTo>
                  <a:lnTo>
                    <a:pt x="221" y="149"/>
                  </a:lnTo>
                  <a:lnTo>
                    <a:pt x="94" y="74"/>
                  </a:lnTo>
                  <a:lnTo>
                    <a:pt x="0" y="69"/>
                  </a:lnTo>
                  <a:lnTo>
                    <a:pt x="86" y="31"/>
                  </a:lnTo>
                  <a:lnTo>
                    <a:pt x="177" y="5"/>
                  </a:lnTo>
                  <a:lnTo>
                    <a:pt x="238" y="3"/>
                  </a:lnTo>
                  <a:lnTo>
                    <a:pt x="282" y="0"/>
                  </a:lnTo>
                  <a:lnTo>
                    <a:pt x="282"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4" name="Freeform 48"/>
            <p:cNvSpPr>
              <a:spLocks/>
            </p:cNvSpPr>
            <p:nvPr/>
          </p:nvSpPr>
          <p:spPr bwMode="auto">
            <a:xfrm>
              <a:off x="1500" y="2379"/>
              <a:ext cx="346" cy="152"/>
            </a:xfrm>
            <a:custGeom>
              <a:avLst/>
              <a:gdLst>
                <a:gd name="T0" fmla="*/ 0 w 346"/>
                <a:gd name="T1" fmla="*/ 0 h 152"/>
                <a:gd name="T2" fmla="*/ 71 w 346"/>
                <a:gd name="T3" fmla="*/ 61 h 152"/>
                <a:gd name="T4" fmla="*/ 262 w 346"/>
                <a:gd name="T5" fmla="*/ 152 h 152"/>
                <a:gd name="T6" fmla="*/ 238 w 346"/>
                <a:gd name="T7" fmla="*/ 111 h 152"/>
                <a:gd name="T8" fmla="*/ 346 w 346"/>
                <a:gd name="T9" fmla="*/ 108 h 152"/>
                <a:gd name="T10" fmla="*/ 262 w 346"/>
                <a:gd name="T11" fmla="*/ 74 h 152"/>
                <a:gd name="T12" fmla="*/ 160 w 346"/>
                <a:gd name="T13" fmla="*/ 56 h 152"/>
                <a:gd name="T14" fmla="*/ 66 w 346"/>
                <a:gd name="T15" fmla="*/ 38 h 152"/>
                <a:gd name="T16" fmla="*/ 0 w 346"/>
                <a:gd name="T17" fmla="*/ 0 h 152"/>
                <a:gd name="T18" fmla="*/ 0 w 346"/>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2">
                  <a:moveTo>
                    <a:pt x="0" y="0"/>
                  </a:moveTo>
                  <a:lnTo>
                    <a:pt x="71" y="61"/>
                  </a:lnTo>
                  <a:lnTo>
                    <a:pt x="262" y="152"/>
                  </a:lnTo>
                  <a:lnTo>
                    <a:pt x="238" y="111"/>
                  </a:lnTo>
                  <a:lnTo>
                    <a:pt x="346" y="108"/>
                  </a:lnTo>
                  <a:lnTo>
                    <a:pt x="262" y="74"/>
                  </a:lnTo>
                  <a:lnTo>
                    <a:pt x="160" y="56"/>
                  </a:lnTo>
                  <a:lnTo>
                    <a:pt x="66" y="38"/>
                  </a:lnTo>
                  <a:lnTo>
                    <a:pt x="0" y="0"/>
                  </a:lnTo>
                  <a:lnTo>
                    <a:pt x="0" y="0"/>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5" name="Freeform 49"/>
            <p:cNvSpPr>
              <a:spLocks/>
            </p:cNvSpPr>
            <p:nvPr/>
          </p:nvSpPr>
          <p:spPr bwMode="auto">
            <a:xfrm>
              <a:off x="1052" y="3720"/>
              <a:ext cx="390" cy="138"/>
            </a:xfrm>
            <a:custGeom>
              <a:avLst/>
              <a:gdLst>
                <a:gd name="T0" fmla="*/ 0 w 390"/>
                <a:gd name="T1" fmla="*/ 27 h 138"/>
                <a:gd name="T2" fmla="*/ 33 w 390"/>
                <a:gd name="T3" fmla="*/ 138 h 138"/>
                <a:gd name="T4" fmla="*/ 194 w 390"/>
                <a:gd name="T5" fmla="*/ 138 h 138"/>
                <a:gd name="T6" fmla="*/ 196 w 390"/>
                <a:gd name="T7" fmla="*/ 94 h 138"/>
                <a:gd name="T8" fmla="*/ 223 w 390"/>
                <a:gd name="T9" fmla="*/ 33 h 138"/>
                <a:gd name="T10" fmla="*/ 276 w 390"/>
                <a:gd name="T11" fmla="*/ 25 h 138"/>
                <a:gd name="T12" fmla="*/ 345 w 390"/>
                <a:gd name="T13" fmla="*/ 69 h 138"/>
                <a:gd name="T14" fmla="*/ 390 w 390"/>
                <a:gd name="T15" fmla="*/ 0 h 138"/>
                <a:gd name="T16" fmla="*/ 20 w 390"/>
                <a:gd name="T17" fmla="*/ 16 h 138"/>
                <a:gd name="T18" fmla="*/ 0 w 390"/>
                <a:gd name="T19" fmla="*/ 27 h 138"/>
                <a:gd name="T20" fmla="*/ 0 w 390"/>
                <a:gd name="T21" fmla="*/ 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138">
                  <a:moveTo>
                    <a:pt x="0" y="27"/>
                  </a:moveTo>
                  <a:lnTo>
                    <a:pt x="33" y="138"/>
                  </a:lnTo>
                  <a:lnTo>
                    <a:pt x="194" y="138"/>
                  </a:lnTo>
                  <a:lnTo>
                    <a:pt x="196" y="94"/>
                  </a:lnTo>
                  <a:lnTo>
                    <a:pt x="223" y="33"/>
                  </a:lnTo>
                  <a:lnTo>
                    <a:pt x="276" y="25"/>
                  </a:lnTo>
                  <a:lnTo>
                    <a:pt x="345" y="69"/>
                  </a:lnTo>
                  <a:lnTo>
                    <a:pt x="390" y="0"/>
                  </a:lnTo>
                  <a:lnTo>
                    <a:pt x="20" y="16"/>
                  </a:lnTo>
                  <a:lnTo>
                    <a:pt x="0" y="27"/>
                  </a:lnTo>
                  <a:lnTo>
                    <a:pt x="0" y="27"/>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6" name="Freeform 50"/>
            <p:cNvSpPr>
              <a:spLocks/>
            </p:cNvSpPr>
            <p:nvPr/>
          </p:nvSpPr>
          <p:spPr bwMode="auto">
            <a:xfrm>
              <a:off x="1555" y="3620"/>
              <a:ext cx="288" cy="230"/>
            </a:xfrm>
            <a:custGeom>
              <a:avLst/>
              <a:gdLst>
                <a:gd name="T0" fmla="*/ 0 w 288"/>
                <a:gd name="T1" fmla="*/ 103 h 230"/>
                <a:gd name="T2" fmla="*/ 83 w 288"/>
                <a:gd name="T3" fmla="*/ 69 h 230"/>
                <a:gd name="T4" fmla="*/ 133 w 288"/>
                <a:gd name="T5" fmla="*/ 58 h 230"/>
                <a:gd name="T6" fmla="*/ 200 w 288"/>
                <a:gd name="T7" fmla="*/ 0 h 230"/>
                <a:gd name="T8" fmla="*/ 191 w 288"/>
                <a:gd name="T9" fmla="*/ 114 h 230"/>
                <a:gd name="T10" fmla="*/ 221 w 288"/>
                <a:gd name="T11" fmla="*/ 183 h 230"/>
                <a:gd name="T12" fmla="*/ 288 w 288"/>
                <a:gd name="T13" fmla="*/ 216 h 230"/>
                <a:gd name="T14" fmla="*/ 150 w 288"/>
                <a:gd name="T15" fmla="*/ 230 h 230"/>
                <a:gd name="T16" fmla="*/ 22 w 288"/>
                <a:gd name="T17" fmla="*/ 192 h 230"/>
                <a:gd name="T18" fmla="*/ 0 w 288"/>
                <a:gd name="T19" fmla="*/ 103 h 230"/>
                <a:gd name="T20" fmla="*/ 0 w 288"/>
                <a:gd name="T21" fmla="*/ 10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30">
                  <a:moveTo>
                    <a:pt x="0" y="103"/>
                  </a:moveTo>
                  <a:lnTo>
                    <a:pt x="83" y="69"/>
                  </a:lnTo>
                  <a:lnTo>
                    <a:pt x="133" y="58"/>
                  </a:lnTo>
                  <a:lnTo>
                    <a:pt x="200" y="0"/>
                  </a:lnTo>
                  <a:lnTo>
                    <a:pt x="191" y="114"/>
                  </a:lnTo>
                  <a:lnTo>
                    <a:pt x="221" y="183"/>
                  </a:lnTo>
                  <a:lnTo>
                    <a:pt x="288" y="216"/>
                  </a:lnTo>
                  <a:lnTo>
                    <a:pt x="150" y="230"/>
                  </a:lnTo>
                  <a:lnTo>
                    <a:pt x="22" y="192"/>
                  </a:lnTo>
                  <a:lnTo>
                    <a:pt x="0" y="103"/>
                  </a:lnTo>
                  <a:lnTo>
                    <a:pt x="0" y="103"/>
                  </a:lnTo>
                  <a:close/>
                </a:path>
              </a:pathLst>
            </a:custGeom>
            <a:solidFill>
              <a:srgbClr val="A0A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7" name="Freeform 51"/>
            <p:cNvSpPr>
              <a:spLocks/>
            </p:cNvSpPr>
            <p:nvPr/>
          </p:nvSpPr>
          <p:spPr bwMode="auto">
            <a:xfrm>
              <a:off x="1053" y="1747"/>
              <a:ext cx="182" cy="72"/>
            </a:xfrm>
            <a:custGeom>
              <a:avLst/>
              <a:gdLst>
                <a:gd name="T0" fmla="*/ 23 w 182"/>
                <a:gd name="T1" fmla="*/ 67 h 72"/>
                <a:gd name="T2" fmla="*/ 65 w 182"/>
                <a:gd name="T3" fmla="*/ 33 h 72"/>
                <a:gd name="T4" fmla="*/ 107 w 182"/>
                <a:gd name="T5" fmla="*/ 24 h 72"/>
                <a:gd name="T6" fmla="*/ 148 w 182"/>
                <a:gd name="T7" fmla="*/ 31 h 72"/>
                <a:gd name="T8" fmla="*/ 182 w 182"/>
                <a:gd name="T9" fmla="*/ 28 h 72"/>
                <a:gd name="T10" fmla="*/ 173 w 182"/>
                <a:gd name="T11" fmla="*/ 11 h 72"/>
                <a:gd name="T12" fmla="*/ 139 w 182"/>
                <a:gd name="T13" fmla="*/ 0 h 72"/>
                <a:gd name="T14" fmla="*/ 94 w 182"/>
                <a:gd name="T15" fmla="*/ 2 h 72"/>
                <a:gd name="T16" fmla="*/ 65 w 182"/>
                <a:gd name="T17" fmla="*/ 0 h 72"/>
                <a:gd name="T18" fmla="*/ 43 w 182"/>
                <a:gd name="T19" fmla="*/ 7 h 72"/>
                <a:gd name="T20" fmla="*/ 19 w 182"/>
                <a:gd name="T21" fmla="*/ 24 h 72"/>
                <a:gd name="T22" fmla="*/ 0 w 182"/>
                <a:gd name="T23" fmla="*/ 57 h 72"/>
                <a:gd name="T24" fmla="*/ 4 w 182"/>
                <a:gd name="T25" fmla="*/ 72 h 72"/>
                <a:gd name="T26" fmla="*/ 23 w 182"/>
                <a:gd name="T27" fmla="*/ 67 h 72"/>
                <a:gd name="T28" fmla="*/ 23 w 182"/>
                <a:gd name="T29"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72">
                  <a:moveTo>
                    <a:pt x="23" y="67"/>
                  </a:moveTo>
                  <a:lnTo>
                    <a:pt x="65" y="33"/>
                  </a:lnTo>
                  <a:lnTo>
                    <a:pt x="107" y="24"/>
                  </a:lnTo>
                  <a:lnTo>
                    <a:pt x="148" y="31"/>
                  </a:lnTo>
                  <a:lnTo>
                    <a:pt x="182" y="28"/>
                  </a:lnTo>
                  <a:lnTo>
                    <a:pt x="173" y="11"/>
                  </a:lnTo>
                  <a:lnTo>
                    <a:pt x="139" y="0"/>
                  </a:lnTo>
                  <a:lnTo>
                    <a:pt x="94" y="2"/>
                  </a:lnTo>
                  <a:lnTo>
                    <a:pt x="65" y="0"/>
                  </a:lnTo>
                  <a:lnTo>
                    <a:pt x="43" y="7"/>
                  </a:lnTo>
                  <a:lnTo>
                    <a:pt x="19" y="24"/>
                  </a:lnTo>
                  <a:lnTo>
                    <a:pt x="0" y="57"/>
                  </a:lnTo>
                  <a:lnTo>
                    <a:pt x="4" y="72"/>
                  </a:lnTo>
                  <a:lnTo>
                    <a:pt x="23" y="67"/>
                  </a:lnTo>
                  <a:lnTo>
                    <a:pt x="23"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8" name="Freeform 52"/>
            <p:cNvSpPr>
              <a:spLocks/>
            </p:cNvSpPr>
            <p:nvPr/>
          </p:nvSpPr>
          <p:spPr bwMode="auto">
            <a:xfrm>
              <a:off x="1324" y="1739"/>
              <a:ext cx="124" cy="35"/>
            </a:xfrm>
            <a:custGeom>
              <a:avLst/>
              <a:gdLst>
                <a:gd name="T0" fmla="*/ 0 w 124"/>
                <a:gd name="T1" fmla="*/ 31 h 35"/>
                <a:gd name="T2" fmla="*/ 27 w 124"/>
                <a:gd name="T3" fmla="*/ 34 h 35"/>
                <a:gd name="T4" fmla="*/ 71 w 124"/>
                <a:gd name="T5" fmla="*/ 24 h 35"/>
                <a:gd name="T6" fmla="*/ 99 w 124"/>
                <a:gd name="T7" fmla="*/ 26 h 35"/>
                <a:gd name="T8" fmla="*/ 124 w 124"/>
                <a:gd name="T9" fmla="*/ 35 h 35"/>
                <a:gd name="T10" fmla="*/ 116 w 124"/>
                <a:gd name="T11" fmla="*/ 18 h 35"/>
                <a:gd name="T12" fmla="*/ 89 w 124"/>
                <a:gd name="T13" fmla="*/ 5 h 35"/>
                <a:gd name="T14" fmla="*/ 68 w 124"/>
                <a:gd name="T15" fmla="*/ 0 h 35"/>
                <a:gd name="T16" fmla="*/ 42 w 124"/>
                <a:gd name="T17" fmla="*/ 0 h 35"/>
                <a:gd name="T18" fmla="*/ 25 w 124"/>
                <a:gd name="T19" fmla="*/ 9 h 35"/>
                <a:gd name="T20" fmla="*/ 7 w 124"/>
                <a:gd name="T21" fmla="*/ 15 h 35"/>
                <a:gd name="T22" fmla="*/ 0 w 124"/>
                <a:gd name="T23" fmla="*/ 31 h 35"/>
                <a:gd name="T24" fmla="*/ 0 w 124"/>
                <a:gd name="T2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35">
                  <a:moveTo>
                    <a:pt x="0" y="31"/>
                  </a:moveTo>
                  <a:lnTo>
                    <a:pt x="27" y="34"/>
                  </a:lnTo>
                  <a:lnTo>
                    <a:pt x="71" y="24"/>
                  </a:lnTo>
                  <a:lnTo>
                    <a:pt x="99" y="26"/>
                  </a:lnTo>
                  <a:lnTo>
                    <a:pt x="124" y="35"/>
                  </a:lnTo>
                  <a:lnTo>
                    <a:pt x="116" y="18"/>
                  </a:lnTo>
                  <a:lnTo>
                    <a:pt x="89" y="5"/>
                  </a:lnTo>
                  <a:lnTo>
                    <a:pt x="68" y="0"/>
                  </a:lnTo>
                  <a:lnTo>
                    <a:pt x="42" y="0"/>
                  </a:lnTo>
                  <a:lnTo>
                    <a:pt x="25" y="9"/>
                  </a:lnTo>
                  <a:lnTo>
                    <a:pt x="7" y="15"/>
                  </a:lnTo>
                  <a:lnTo>
                    <a:pt x="0" y="31"/>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89" name="Freeform 53"/>
            <p:cNvSpPr>
              <a:spLocks/>
            </p:cNvSpPr>
            <p:nvPr/>
          </p:nvSpPr>
          <p:spPr bwMode="auto">
            <a:xfrm>
              <a:off x="1190" y="1767"/>
              <a:ext cx="73" cy="207"/>
            </a:xfrm>
            <a:custGeom>
              <a:avLst/>
              <a:gdLst>
                <a:gd name="T0" fmla="*/ 1 w 73"/>
                <a:gd name="T1" fmla="*/ 6 h 207"/>
                <a:gd name="T2" fmla="*/ 18 w 73"/>
                <a:gd name="T3" fmla="*/ 22 h 207"/>
                <a:gd name="T4" fmla="*/ 22 w 73"/>
                <a:gd name="T5" fmla="*/ 35 h 207"/>
                <a:gd name="T6" fmla="*/ 0 w 73"/>
                <a:gd name="T7" fmla="*/ 44 h 207"/>
                <a:gd name="T8" fmla="*/ 2 w 73"/>
                <a:gd name="T9" fmla="*/ 59 h 207"/>
                <a:gd name="T10" fmla="*/ 21 w 73"/>
                <a:gd name="T11" fmla="*/ 63 h 207"/>
                <a:gd name="T12" fmla="*/ 21 w 73"/>
                <a:gd name="T13" fmla="*/ 50 h 207"/>
                <a:gd name="T14" fmla="*/ 33 w 73"/>
                <a:gd name="T15" fmla="*/ 47 h 207"/>
                <a:gd name="T16" fmla="*/ 36 w 73"/>
                <a:gd name="T17" fmla="*/ 77 h 207"/>
                <a:gd name="T18" fmla="*/ 34 w 73"/>
                <a:gd name="T19" fmla="*/ 111 h 207"/>
                <a:gd name="T20" fmla="*/ 22 w 73"/>
                <a:gd name="T21" fmla="*/ 146 h 207"/>
                <a:gd name="T22" fmla="*/ 8 w 73"/>
                <a:gd name="T23" fmla="*/ 165 h 207"/>
                <a:gd name="T24" fmla="*/ 10 w 73"/>
                <a:gd name="T25" fmla="*/ 179 h 207"/>
                <a:gd name="T26" fmla="*/ 20 w 73"/>
                <a:gd name="T27" fmla="*/ 167 h 207"/>
                <a:gd name="T28" fmla="*/ 33 w 73"/>
                <a:gd name="T29" fmla="*/ 165 h 207"/>
                <a:gd name="T30" fmla="*/ 56 w 73"/>
                <a:gd name="T31" fmla="*/ 189 h 207"/>
                <a:gd name="T32" fmla="*/ 73 w 73"/>
                <a:gd name="T33" fmla="*/ 207 h 207"/>
                <a:gd name="T34" fmla="*/ 59 w 73"/>
                <a:gd name="T35" fmla="*/ 172 h 207"/>
                <a:gd name="T36" fmla="*/ 69 w 73"/>
                <a:gd name="T37" fmla="*/ 136 h 207"/>
                <a:gd name="T38" fmla="*/ 67 w 73"/>
                <a:gd name="T39" fmla="*/ 90 h 207"/>
                <a:gd name="T40" fmla="*/ 68 w 73"/>
                <a:gd name="T41" fmla="*/ 56 h 207"/>
                <a:gd name="T42" fmla="*/ 62 w 73"/>
                <a:gd name="T43" fmla="*/ 26 h 207"/>
                <a:gd name="T44" fmla="*/ 49 w 73"/>
                <a:gd name="T45" fmla="*/ 7 h 207"/>
                <a:gd name="T46" fmla="*/ 35 w 73"/>
                <a:gd name="T47" fmla="*/ 0 h 207"/>
                <a:gd name="T48" fmla="*/ 1 w 73"/>
                <a:gd name="T49" fmla="*/ 6 h 207"/>
                <a:gd name="T50" fmla="*/ 1 w 73"/>
                <a:gd name="T51" fmla="*/ 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7">
                  <a:moveTo>
                    <a:pt x="1" y="6"/>
                  </a:moveTo>
                  <a:lnTo>
                    <a:pt x="18" y="22"/>
                  </a:lnTo>
                  <a:lnTo>
                    <a:pt x="22" y="35"/>
                  </a:lnTo>
                  <a:lnTo>
                    <a:pt x="0" y="44"/>
                  </a:lnTo>
                  <a:lnTo>
                    <a:pt x="2" y="59"/>
                  </a:lnTo>
                  <a:lnTo>
                    <a:pt x="21" y="63"/>
                  </a:lnTo>
                  <a:lnTo>
                    <a:pt x="21" y="50"/>
                  </a:lnTo>
                  <a:lnTo>
                    <a:pt x="33" y="47"/>
                  </a:lnTo>
                  <a:lnTo>
                    <a:pt x="36" y="77"/>
                  </a:lnTo>
                  <a:lnTo>
                    <a:pt x="34" y="111"/>
                  </a:lnTo>
                  <a:lnTo>
                    <a:pt x="22" y="146"/>
                  </a:lnTo>
                  <a:lnTo>
                    <a:pt x="8" y="165"/>
                  </a:lnTo>
                  <a:lnTo>
                    <a:pt x="10" y="179"/>
                  </a:lnTo>
                  <a:lnTo>
                    <a:pt x="20" y="167"/>
                  </a:lnTo>
                  <a:lnTo>
                    <a:pt x="33" y="165"/>
                  </a:lnTo>
                  <a:lnTo>
                    <a:pt x="56" y="189"/>
                  </a:lnTo>
                  <a:lnTo>
                    <a:pt x="73" y="207"/>
                  </a:lnTo>
                  <a:lnTo>
                    <a:pt x="59" y="172"/>
                  </a:lnTo>
                  <a:lnTo>
                    <a:pt x="69" y="136"/>
                  </a:lnTo>
                  <a:lnTo>
                    <a:pt x="67" y="90"/>
                  </a:lnTo>
                  <a:lnTo>
                    <a:pt x="68" y="56"/>
                  </a:lnTo>
                  <a:lnTo>
                    <a:pt x="62" y="26"/>
                  </a:lnTo>
                  <a:lnTo>
                    <a:pt x="49" y="7"/>
                  </a:lnTo>
                  <a:lnTo>
                    <a:pt x="35" y="0"/>
                  </a:lnTo>
                  <a:lnTo>
                    <a:pt x="1" y="6"/>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0" name="Freeform 54"/>
            <p:cNvSpPr>
              <a:spLocks/>
            </p:cNvSpPr>
            <p:nvPr/>
          </p:nvSpPr>
          <p:spPr bwMode="auto">
            <a:xfrm>
              <a:off x="1191" y="1956"/>
              <a:ext cx="157" cy="39"/>
            </a:xfrm>
            <a:custGeom>
              <a:avLst/>
              <a:gdLst>
                <a:gd name="T0" fmla="*/ 4 w 157"/>
                <a:gd name="T1" fmla="*/ 0 h 39"/>
                <a:gd name="T2" fmla="*/ 14 w 157"/>
                <a:gd name="T3" fmla="*/ 19 h 39"/>
                <a:gd name="T4" fmla="*/ 60 w 157"/>
                <a:gd name="T5" fmla="*/ 15 h 39"/>
                <a:gd name="T6" fmla="*/ 99 w 157"/>
                <a:gd name="T7" fmla="*/ 24 h 39"/>
                <a:gd name="T8" fmla="*/ 118 w 157"/>
                <a:gd name="T9" fmla="*/ 20 h 39"/>
                <a:gd name="T10" fmla="*/ 137 w 157"/>
                <a:gd name="T11" fmla="*/ 10 h 39"/>
                <a:gd name="T12" fmla="*/ 157 w 157"/>
                <a:gd name="T13" fmla="*/ 12 h 39"/>
                <a:gd name="T14" fmla="*/ 149 w 157"/>
                <a:gd name="T15" fmla="*/ 19 h 39"/>
                <a:gd name="T16" fmla="*/ 132 w 157"/>
                <a:gd name="T17" fmla="*/ 23 h 39"/>
                <a:gd name="T18" fmla="*/ 116 w 157"/>
                <a:gd name="T19" fmla="*/ 37 h 39"/>
                <a:gd name="T20" fmla="*/ 83 w 157"/>
                <a:gd name="T21" fmla="*/ 39 h 39"/>
                <a:gd name="T22" fmla="*/ 38 w 157"/>
                <a:gd name="T23" fmla="*/ 29 h 39"/>
                <a:gd name="T24" fmla="*/ 11 w 157"/>
                <a:gd name="T25" fmla="*/ 29 h 39"/>
                <a:gd name="T26" fmla="*/ 0 w 157"/>
                <a:gd name="T27" fmla="*/ 11 h 39"/>
                <a:gd name="T28" fmla="*/ 4 w 157"/>
                <a:gd name="T29" fmla="*/ 0 h 39"/>
                <a:gd name="T30" fmla="*/ 4 w 157"/>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39">
                  <a:moveTo>
                    <a:pt x="4" y="0"/>
                  </a:moveTo>
                  <a:lnTo>
                    <a:pt x="14" y="19"/>
                  </a:lnTo>
                  <a:lnTo>
                    <a:pt x="60" y="15"/>
                  </a:lnTo>
                  <a:lnTo>
                    <a:pt x="99" y="24"/>
                  </a:lnTo>
                  <a:lnTo>
                    <a:pt x="118" y="20"/>
                  </a:lnTo>
                  <a:lnTo>
                    <a:pt x="137" y="10"/>
                  </a:lnTo>
                  <a:lnTo>
                    <a:pt x="157" y="12"/>
                  </a:lnTo>
                  <a:lnTo>
                    <a:pt x="149" y="19"/>
                  </a:lnTo>
                  <a:lnTo>
                    <a:pt x="132" y="23"/>
                  </a:lnTo>
                  <a:lnTo>
                    <a:pt x="116" y="37"/>
                  </a:lnTo>
                  <a:lnTo>
                    <a:pt x="83" y="39"/>
                  </a:lnTo>
                  <a:lnTo>
                    <a:pt x="38" y="29"/>
                  </a:lnTo>
                  <a:lnTo>
                    <a:pt x="11" y="29"/>
                  </a:lnTo>
                  <a:lnTo>
                    <a:pt x="0" y="11"/>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1" name="Freeform 55"/>
            <p:cNvSpPr>
              <a:spLocks/>
            </p:cNvSpPr>
            <p:nvPr/>
          </p:nvSpPr>
          <p:spPr bwMode="auto">
            <a:xfrm>
              <a:off x="1061" y="1804"/>
              <a:ext cx="142" cy="46"/>
            </a:xfrm>
            <a:custGeom>
              <a:avLst/>
              <a:gdLst>
                <a:gd name="T0" fmla="*/ 142 w 142"/>
                <a:gd name="T1" fmla="*/ 3 h 46"/>
                <a:gd name="T2" fmla="*/ 116 w 142"/>
                <a:gd name="T3" fmla="*/ 0 h 46"/>
                <a:gd name="T4" fmla="*/ 83 w 142"/>
                <a:gd name="T5" fmla="*/ 1 h 46"/>
                <a:gd name="T6" fmla="*/ 58 w 142"/>
                <a:gd name="T7" fmla="*/ 6 h 46"/>
                <a:gd name="T8" fmla="*/ 35 w 142"/>
                <a:gd name="T9" fmla="*/ 17 h 46"/>
                <a:gd name="T10" fmla="*/ 9 w 142"/>
                <a:gd name="T11" fmla="*/ 3 h 46"/>
                <a:gd name="T12" fmla="*/ 0 w 142"/>
                <a:gd name="T13" fmla="*/ 9 h 46"/>
                <a:gd name="T14" fmla="*/ 5 w 142"/>
                <a:gd name="T15" fmla="*/ 34 h 46"/>
                <a:gd name="T16" fmla="*/ 34 w 142"/>
                <a:gd name="T17" fmla="*/ 46 h 46"/>
                <a:gd name="T18" fmla="*/ 45 w 142"/>
                <a:gd name="T19" fmla="*/ 36 h 46"/>
                <a:gd name="T20" fmla="*/ 94 w 142"/>
                <a:gd name="T21" fmla="*/ 36 h 46"/>
                <a:gd name="T22" fmla="*/ 115 w 142"/>
                <a:gd name="T23" fmla="*/ 32 h 46"/>
                <a:gd name="T24" fmla="*/ 98 w 142"/>
                <a:gd name="T25" fmla="*/ 30 h 46"/>
                <a:gd name="T26" fmla="*/ 105 w 142"/>
                <a:gd name="T27" fmla="*/ 20 h 46"/>
                <a:gd name="T28" fmla="*/ 107 w 142"/>
                <a:gd name="T29" fmla="*/ 10 h 46"/>
                <a:gd name="T30" fmla="*/ 133 w 142"/>
                <a:gd name="T31" fmla="*/ 11 h 46"/>
                <a:gd name="T32" fmla="*/ 142 w 142"/>
                <a:gd name="T33" fmla="*/ 3 h 46"/>
                <a:gd name="T34" fmla="*/ 142 w 142"/>
                <a:gd name="T35"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46">
                  <a:moveTo>
                    <a:pt x="142" y="3"/>
                  </a:moveTo>
                  <a:lnTo>
                    <a:pt x="116" y="0"/>
                  </a:lnTo>
                  <a:lnTo>
                    <a:pt x="83" y="1"/>
                  </a:lnTo>
                  <a:lnTo>
                    <a:pt x="58" y="6"/>
                  </a:lnTo>
                  <a:lnTo>
                    <a:pt x="35" y="17"/>
                  </a:lnTo>
                  <a:lnTo>
                    <a:pt x="9" y="3"/>
                  </a:lnTo>
                  <a:lnTo>
                    <a:pt x="0" y="9"/>
                  </a:lnTo>
                  <a:lnTo>
                    <a:pt x="5" y="34"/>
                  </a:lnTo>
                  <a:lnTo>
                    <a:pt x="34" y="46"/>
                  </a:lnTo>
                  <a:lnTo>
                    <a:pt x="45" y="36"/>
                  </a:lnTo>
                  <a:lnTo>
                    <a:pt x="94" y="36"/>
                  </a:lnTo>
                  <a:lnTo>
                    <a:pt x="115" y="32"/>
                  </a:lnTo>
                  <a:lnTo>
                    <a:pt x="98" y="30"/>
                  </a:lnTo>
                  <a:lnTo>
                    <a:pt x="105" y="20"/>
                  </a:lnTo>
                  <a:lnTo>
                    <a:pt x="107" y="10"/>
                  </a:lnTo>
                  <a:lnTo>
                    <a:pt x="133" y="11"/>
                  </a:lnTo>
                  <a:lnTo>
                    <a:pt x="142" y="3"/>
                  </a:lnTo>
                  <a:lnTo>
                    <a:pt x="14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2" name="Freeform 56"/>
            <p:cNvSpPr>
              <a:spLocks/>
            </p:cNvSpPr>
            <p:nvPr/>
          </p:nvSpPr>
          <p:spPr bwMode="auto">
            <a:xfrm>
              <a:off x="1322" y="1804"/>
              <a:ext cx="24" cy="30"/>
            </a:xfrm>
            <a:custGeom>
              <a:avLst/>
              <a:gdLst>
                <a:gd name="T0" fmla="*/ 1 w 24"/>
                <a:gd name="T1" fmla="*/ 12 h 30"/>
                <a:gd name="T2" fmla="*/ 24 w 24"/>
                <a:gd name="T3" fmla="*/ 0 h 30"/>
                <a:gd name="T4" fmla="*/ 8 w 24"/>
                <a:gd name="T5" fmla="*/ 30 h 30"/>
                <a:gd name="T6" fmla="*/ 0 w 24"/>
                <a:gd name="T7" fmla="*/ 22 h 30"/>
                <a:gd name="T8" fmla="*/ 1 w 24"/>
                <a:gd name="T9" fmla="*/ 12 h 30"/>
                <a:gd name="T10" fmla="*/ 1 w 24"/>
                <a:gd name="T11" fmla="*/ 12 h 30"/>
              </a:gdLst>
              <a:ahLst/>
              <a:cxnLst>
                <a:cxn ang="0">
                  <a:pos x="T0" y="T1"/>
                </a:cxn>
                <a:cxn ang="0">
                  <a:pos x="T2" y="T3"/>
                </a:cxn>
                <a:cxn ang="0">
                  <a:pos x="T4" y="T5"/>
                </a:cxn>
                <a:cxn ang="0">
                  <a:pos x="T6" y="T7"/>
                </a:cxn>
                <a:cxn ang="0">
                  <a:pos x="T8" y="T9"/>
                </a:cxn>
                <a:cxn ang="0">
                  <a:pos x="T10" y="T11"/>
                </a:cxn>
              </a:cxnLst>
              <a:rect l="0" t="0" r="r" b="b"/>
              <a:pathLst>
                <a:path w="24" h="30">
                  <a:moveTo>
                    <a:pt x="1" y="12"/>
                  </a:moveTo>
                  <a:lnTo>
                    <a:pt x="24" y="0"/>
                  </a:lnTo>
                  <a:lnTo>
                    <a:pt x="8" y="30"/>
                  </a:lnTo>
                  <a:lnTo>
                    <a:pt x="0" y="22"/>
                  </a:lnTo>
                  <a:lnTo>
                    <a:pt x="1" y="12"/>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3" name="Freeform 57"/>
            <p:cNvSpPr>
              <a:spLocks/>
            </p:cNvSpPr>
            <p:nvPr/>
          </p:nvSpPr>
          <p:spPr bwMode="auto">
            <a:xfrm>
              <a:off x="1327" y="1794"/>
              <a:ext cx="116" cy="36"/>
            </a:xfrm>
            <a:custGeom>
              <a:avLst/>
              <a:gdLst>
                <a:gd name="T0" fmla="*/ 0 w 116"/>
                <a:gd name="T1" fmla="*/ 10 h 36"/>
                <a:gd name="T2" fmla="*/ 58 w 116"/>
                <a:gd name="T3" fmla="*/ 10 h 36"/>
                <a:gd name="T4" fmla="*/ 80 w 116"/>
                <a:gd name="T5" fmla="*/ 19 h 36"/>
                <a:gd name="T6" fmla="*/ 89 w 116"/>
                <a:gd name="T7" fmla="*/ 36 h 36"/>
                <a:gd name="T8" fmla="*/ 116 w 116"/>
                <a:gd name="T9" fmla="*/ 34 h 36"/>
                <a:gd name="T10" fmla="*/ 115 w 116"/>
                <a:gd name="T11" fmla="*/ 21 h 36"/>
                <a:gd name="T12" fmla="*/ 94 w 116"/>
                <a:gd name="T13" fmla="*/ 16 h 36"/>
                <a:gd name="T14" fmla="*/ 77 w 116"/>
                <a:gd name="T15" fmla="*/ 4 h 36"/>
                <a:gd name="T16" fmla="*/ 45 w 116"/>
                <a:gd name="T17" fmla="*/ 0 h 36"/>
                <a:gd name="T18" fmla="*/ 14 w 116"/>
                <a:gd name="T19" fmla="*/ 6 h 36"/>
                <a:gd name="T20" fmla="*/ 0 w 116"/>
                <a:gd name="T21" fmla="*/ 10 h 36"/>
                <a:gd name="T22" fmla="*/ 0 w 116"/>
                <a:gd name="T23"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36">
                  <a:moveTo>
                    <a:pt x="0" y="10"/>
                  </a:moveTo>
                  <a:lnTo>
                    <a:pt x="58" y="10"/>
                  </a:lnTo>
                  <a:lnTo>
                    <a:pt x="80" y="19"/>
                  </a:lnTo>
                  <a:lnTo>
                    <a:pt x="89" y="36"/>
                  </a:lnTo>
                  <a:lnTo>
                    <a:pt x="116" y="34"/>
                  </a:lnTo>
                  <a:lnTo>
                    <a:pt x="115" y="21"/>
                  </a:lnTo>
                  <a:lnTo>
                    <a:pt x="94" y="16"/>
                  </a:lnTo>
                  <a:lnTo>
                    <a:pt x="77" y="4"/>
                  </a:lnTo>
                  <a:lnTo>
                    <a:pt x="45" y="0"/>
                  </a:lnTo>
                  <a:lnTo>
                    <a:pt x="14" y="6"/>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4" name="Freeform 58"/>
            <p:cNvSpPr>
              <a:spLocks/>
            </p:cNvSpPr>
            <p:nvPr/>
          </p:nvSpPr>
          <p:spPr bwMode="auto">
            <a:xfrm>
              <a:off x="1345" y="1801"/>
              <a:ext cx="51" cy="26"/>
            </a:xfrm>
            <a:custGeom>
              <a:avLst/>
              <a:gdLst>
                <a:gd name="T0" fmla="*/ 0 w 51"/>
                <a:gd name="T1" fmla="*/ 9 h 26"/>
                <a:gd name="T2" fmla="*/ 5 w 51"/>
                <a:gd name="T3" fmla="*/ 23 h 26"/>
                <a:gd name="T4" fmla="*/ 42 w 51"/>
                <a:gd name="T5" fmla="*/ 26 h 26"/>
                <a:gd name="T6" fmla="*/ 51 w 51"/>
                <a:gd name="T7" fmla="*/ 2 h 26"/>
                <a:gd name="T8" fmla="*/ 39 w 51"/>
                <a:gd name="T9" fmla="*/ 0 h 26"/>
                <a:gd name="T10" fmla="*/ 36 w 51"/>
                <a:gd name="T11" fmla="*/ 15 h 26"/>
                <a:gd name="T12" fmla="*/ 20 w 51"/>
                <a:gd name="T13" fmla="*/ 15 h 26"/>
                <a:gd name="T14" fmla="*/ 18 w 51"/>
                <a:gd name="T15" fmla="*/ 0 h 26"/>
                <a:gd name="T16" fmla="*/ 6 w 51"/>
                <a:gd name="T17" fmla="*/ 0 h 26"/>
                <a:gd name="T18" fmla="*/ 0 w 51"/>
                <a:gd name="T19" fmla="*/ 9 h 26"/>
                <a:gd name="T20" fmla="*/ 0 w 51"/>
                <a:gd name="T2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6">
                  <a:moveTo>
                    <a:pt x="0" y="9"/>
                  </a:moveTo>
                  <a:lnTo>
                    <a:pt x="5" y="23"/>
                  </a:lnTo>
                  <a:lnTo>
                    <a:pt x="42" y="26"/>
                  </a:lnTo>
                  <a:lnTo>
                    <a:pt x="51" y="2"/>
                  </a:lnTo>
                  <a:lnTo>
                    <a:pt x="39" y="0"/>
                  </a:lnTo>
                  <a:lnTo>
                    <a:pt x="36" y="15"/>
                  </a:lnTo>
                  <a:lnTo>
                    <a:pt x="20" y="15"/>
                  </a:lnTo>
                  <a:lnTo>
                    <a:pt x="18" y="0"/>
                  </a:lnTo>
                  <a:lnTo>
                    <a:pt x="6" y="0"/>
                  </a:lnTo>
                  <a:lnTo>
                    <a:pt x="0"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5" name="Freeform 59"/>
            <p:cNvSpPr>
              <a:spLocks/>
            </p:cNvSpPr>
            <p:nvPr/>
          </p:nvSpPr>
          <p:spPr bwMode="auto">
            <a:xfrm>
              <a:off x="1364" y="1923"/>
              <a:ext cx="67" cy="103"/>
            </a:xfrm>
            <a:custGeom>
              <a:avLst/>
              <a:gdLst>
                <a:gd name="T0" fmla="*/ 0 w 67"/>
                <a:gd name="T1" fmla="*/ 0 h 103"/>
                <a:gd name="T2" fmla="*/ 43 w 67"/>
                <a:gd name="T3" fmla="*/ 32 h 103"/>
                <a:gd name="T4" fmla="*/ 67 w 67"/>
                <a:gd name="T5" fmla="*/ 70 h 103"/>
                <a:gd name="T6" fmla="*/ 67 w 67"/>
                <a:gd name="T7" fmla="*/ 103 h 103"/>
                <a:gd name="T8" fmla="*/ 32 w 67"/>
                <a:gd name="T9" fmla="*/ 67 h 103"/>
                <a:gd name="T10" fmla="*/ 17 w 67"/>
                <a:gd name="T11" fmla="*/ 33 h 103"/>
                <a:gd name="T12" fmla="*/ 1 w 67"/>
                <a:gd name="T13" fmla="*/ 16 h 103"/>
                <a:gd name="T14" fmla="*/ 0 w 67"/>
                <a:gd name="T15" fmla="*/ 0 h 103"/>
                <a:gd name="T16" fmla="*/ 0 w 67"/>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3">
                  <a:moveTo>
                    <a:pt x="0" y="0"/>
                  </a:moveTo>
                  <a:lnTo>
                    <a:pt x="43" y="32"/>
                  </a:lnTo>
                  <a:lnTo>
                    <a:pt x="67" y="70"/>
                  </a:lnTo>
                  <a:lnTo>
                    <a:pt x="67" y="103"/>
                  </a:lnTo>
                  <a:lnTo>
                    <a:pt x="32" y="67"/>
                  </a:lnTo>
                  <a:lnTo>
                    <a:pt x="17" y="33"/>
                  </a:lnTo>
                  <a:lnTo>
                    <a:pt x="1" y="16"/>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6" name="Freeform 60"/>
            <p:cNvSpPr>
              <a:spLocks/>
            </p:cNvSpPr>
            <p:nvPr/>
          </p:nvSpPr>
          <p:spPr bwMode="auto">
            <a:xfrm>
              <a:off x="1129" y="1983"/>
              <a:ext cx="298" cy="109"/>
            </a:xfrm>
            <a:custGeom>
              <a:avLst/>
              <a:gdLst>
                <a:gd name="T0" fmla="*/ 133 w 298"/>
                <a:gd name="T1" fmla="*/ 1 h 109"/>
                <a:gd name="T2" fmla="*/ 79 w 298"/>
                <a:gd name="T3" fmla="*/ 23 h 109"/>
                <a:gd name="T4" fmla="*/ 36 w 298"/>
                <a:gd name="T5" fmla="*/ 48 h 109"/>
                <a:gd name="T6" fmla="*/ 11 w 298"/>
                <a:gd name="T7" fmla="*/ 75 h 109"/>
                <a:gd name="T8" fmla="*/ 0 w 298"/>
                <a:gd name="T9" fmla="*/ 84 h 109"/>
                <a:gd name="T10" fmla="*/ 9 w 298"/>
                <a:gd name="T11" fmla="*/ 100 h 109"/>
                <a:gd name="T12" fmla="*/ 39 w 298"/>
                <a:gd name="T13" fmla="*/ 108 h 109"/>
                <a:gd name="T14" fmla="*/ 65 w 298"/>
                <a:gd name="T15" fmla="*/ 92 h 109"/>
                <a:gd name="T16" fmla="*/ 85 w 298"/>
                <a:gd name="T17" fmla="*/ 68 h 109"/>
                <a:gd name="T18" fmla="*/ 118 w 298"/>
                <a:gd name="T19" fmla="*/ 55 h 109"/>
                <a:gd name="T20" fmla="*/ 159 w 298"/>
                <a:gd name="T21" fmla="*/ 49 h 109"/>
                <a:gd name="T22" fmla="*/ 189 w 298"/>
                <a:gd name="T23" fmla="*/ 49 h 109"/>
                <a:gd name="T24" fmla="*/ 234 w 298"/>
                <a:gd name="T25" fmla="*/ 59 h 109"/>
                <a:gd name="T26" fmla="*/ 256 w 298"/>
                <a:gd name="T27" fmla="*/ 70 h 109"/>
                <a:gd name="T28" fmla="*/ 232 w 298"/>
                <a:gd name="T29" fmla="*/ 87 h 109"/>
                <a:gd name="T30" fmla="*/ 213 w 298"/>
                <a:gd name="T31" fmla="*/ 91 h 109"/>
                <a:gd name="T32" fmla="*/ 237 w 298"/>
                <a:gd name="T33" fmla="*/ 98 h 109"/>
                <a:gd name="T34" fmla="*/ 264 w 298"/>
                <a:gd name="T35" fmla="*/ 109 h 109"/>
                <a:gd name="T36" fmla="*/ 288 w 298"/>
                <a:gd name="T37" fmla="*/ 101 h 109"/>
                <a:gd name="T38" fmla="*/ 298 w 298"/>
                <a:gd name="T39" fmla="*/ 64 h 109"/>
                <a:gd name="T40" fmla="*/ 270 w 298"/>
                <a:gd name="T41" fmla="*/ 34 h 109"/>
                <a:gd name="T42" fmla="*/ 237 w 298"/>
                <a:gd name="T43" fmla="*/ 26 h 109"/>
                <a:gd name="T44" fmla="*/ 203 w 298"/>
                <a:gd name="T45" fmla="*/ 10 h 109"/>
                <a:gd name="T46" fmla="*/ 184 w 298"/>
                <a:gd name="T47" fmla="*/ 0 h 109"/>
                <a:gd name="T48" fmla="*/ 166 w 298"/>
                <a:gd name="T49" fmla="*/ 7 h 109"/>
                <a:gd name="T50" fmla="*/ 157 w 298"/>
                <a:gd name="T51" fmla="*/ 24 h 109"/>
                <a:gd name="T52" fmla="*/ 144 w 298"/>
                <a:gd name="T53" fmla="*/ 7 h 109"/>
                <a:gd name="T54" fmla="*/ 133 w 298"/>
                <a:gd name="T55" fmla="*/ 1 h 109"/>
                <a:gd name="T56" fmla="*/ 133 w 298"/>
                <a:gd name="T57" fmla="*/ 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8" h="109">
                  <a:moveTo>
                    <a:pt x="133" y="1"/>
                  </a:moveTo>
                  <a:lnTo>
                    <a:pt x="79" y="23"/>
                  </a:lnTo>
                  <a:lnTo>
                    <a:pt x="36" y="48"/>
                  </a:lnTo>
                  <a:lnTo>
                    <a:pt x="11" y="75"/>
                  </a:lnTo>
                  <a:lnTo>
                    <a:pt x="0" y="84"/>
                  </a:lnTo>
                  <a:lnTo>
                    <a:pt x="9" y="100"/>
                  </a:lnTo>
                  <a:lnTo>
                    <a:pt x="39" y="108"/>
                  </a:lnTo>
                  <a:lnTo>
                    <a:pt x="65" y="92"/>
                  </a:lnTo>
                  <a:lnTo>
                    <a:pt x="85" y="68"/>
                  </a:lnTo>
                  <a:lnTo>
                    <a:pt x="118" y="55"/>
                  </a:lnTo>
                  <a:lnTo>
                    <a:pt x="159" y="49"/>
                  </a:lnTo>
                  <a:lnTo>
                    <a:pt x="189" y="49"/>
                  </a:lnTo>
                  <a:lnTo>
                    <a:pt x="234" y="59"/>
                  </a:lnTo>
                  <a:lnTo>
                    <a:pt x="256" y="70"/>
                  </a:lnTo>
                  <a:lnTo>
                    <a:pt x="232" y="87"/>
                  </a:lnTo>
                  <a:lnTo>
                    <a:pt x="213" y="91"/>
                  </a:lnTo>
                  <a:lnTo>
                    <a:pt x="237" y="98"/>
                  </a:lnTo>
                  <a:lnTo>
                    <a:pt x="264" y="109"/>
                  </a:lnTo>
                  <a:lnTo>
                    <a:pt x="288" y="101"/>
                  </a:lnTo>
                  <a:lnTo>
                    <a:pt x="298" y="64"/>
                  </a:lnTo>
                  <a:lnTo>
                    <a:pt x="270" y="34"/>
                  </a:lnTo>
                  <a:lnTo>
                    <a:pt x="237" y="26"/>
                  </a:lnTo>
                  <a:lnTo>
                    <a:pt x="203" y="10"/>
                  </a:lnTo>
                  <a:lnTo>
                    <a:pt x="184" y="0"/>
                  </a:lnTo>
                  <a:lnTo>
                    <a:pt x="166" y="7"/>
                  </a:lnTo>
                  <a:lnTo>
                    <a:pt x="157" y="24"/>
                  </a:lnTo>
                  <a:lnTo>
                    <a:pt x="144" y="7"/>
                  </a:lnTo>
                  <a:lnTo>
                    <a:pt x="133" y="1"/>
                  </a:lnTo>
                  <a:lnTo>
                    <a:pt x="13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7" name="Freeform 61"/>
            <p:cNvSpPr>
              <a:spLocks/>
            </p:cNvSpPr>
            <p:nvPr/>
          </p:nvSpPr>
          <p:spPr bwMode="auto">
            <a:xfrm>
              <a:off x="1343" y="1823"/>
              <a:ext cx="60" cy="10"/>
            </a:xfrm>
            <a:custGeom>
              <a:avLst/>
              <a:gdLst>
                <a:gd name="T0" fmla="*/ 0 w 60"/>
                <a:gd name="T1" fmla="*/ 1 h 10"/>
                <a:gd name="T2" fmla="*/ 21 w 60"/>
                <a:gd name="T3" fmla="*/ 0 h 10"/>
                <a:gd name="T4" fmla="*/ 60 w 60"/>
                <a:gd name="T5" fmla="*/ 4 h 10"/>
                <a:gd name="T6" fmla="*/ 41 w 60"/>
                <a:gd name="T7" fmla="*/ 10 h 10"/>
                <a:gd name="T8" fmla="*/ 13 w 60"/>
                <a:gd name="T9" fmla="*/ 8 h 10"/>
                <a:gd name="T10" fmla="*/ 0 w 60"/>
                <a:gd name="T11" fmla="*/ 1 h 10"/>
                <a:gd name="T12" fmla="*/ 0 w 6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0" y="1"/>
                  </a:moveTo>
                  <a:lnTo>
                    <a:pt x="21" y="0"/>
                  </a:lnTo>
                  <a:lnTo>
                    <a:pt x="60" y="4"/>
                  </a:lnTo>
                  <a:lnTo>
                    <a:pt x="41" y="10"/>
                  </a:lnTo>
                  <a:lnTo>
                    <a:pt x="13" y="8"/>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8" name="Freeform 62"/>
            <p:cNvSpPr>
              <a:spLocks/>
            </p:cNvSpPr>
            <p:nvPr/>
          </p:nvSpPr>
          <p:spPr bwMode="auto">
            <a:xfrm>
              <a:off x="1177" y="2017"/>
              <a:ext cx="187" cy="70"/>
            </a:xfrm>
            <a:custGeom>
              <a:avLst/>
              <a:gdLst>
                <a:gd name="T0" fmla="*/ 187 w 187"/>
                <a:gd name="T1" fmla="*/ 52 h 70"/>
                <a:gd name="T2" fmla="*/ 143 w 187"/>
                <a:gd name="T3" fmla="*/ 47 h 70"/>
                <a:gd name="T4" fmla="*/ 113 w 187"/>
                <a:gd name="T5" fmla="*/ 43 h 70"/>
                <a:gd name="T6" fmla="*/ 96 w 187"/>
                <a:gd name="T7" fmla="*/ 42 h 70"/>
                <a:gd name="T8" fmla="*/ 86 w 187"/>
                <a:gd name="T9" fmla="*/ 32 h 70"/>
                <a:gd name="T10" fmla="*/ 86 w 187"/>
                <a:gd name="T11" fmla="*/ 0 h 70"/>
                <a:gd name="T12" fmla="*/ 33 w 187"/>
                <a:gd name="T13" fmla="*/ 30 h 70"/>
                <a:gd name="T14" fmla="*/ 0 w 187"/>
                <a:gd name="T15" fmla="*/ 66 h 70"/>
                <a:gd name="T16" fmla="*/ 37 w 187"/>
                <a:gd name="T17" fmla="*/ 70 h 70"/>
                <a:gd name="T18" fmla="*/ 59 w 187"/>
                <a:gd name="T19" fmla="*/ 70 h 70"/>
                <a:gd name="T20" fmla="*/ 81 w 187"/>
                <a:gd name="T21" fmla="*/ 64 h 70"/>
                <a:gd name="T22" fmla="*/ 95 w 187"/>
                <a:gd name="T23" fmla="*/ 57 h 70"/>
                <a:gd name="T24" fmla="*/ 124 w 187"/>
                <a:gd name="T25" fmla="*/ 53 h 70"/>
                <a:gd name="T26" fmla="*/ 187 w 187"/>
                <a:gd name="T27" fmla="*/ 52 h 70"/>
                <a:gd name="T28" fmla="*/ 187 w 187"/>
                <a:gd name="T29"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70">
                  <a:moveTo>
                    <a:pt x="187" y="52"/>
                  </a:moveTo>
                  <a:lnTo>
                    <a:pt x="143" y="47"/>
                  </a:lnTo>
                  <a:lnTo>
                    <a:pt x="113" y="43"/>
                  </a:lnTo>
                  <a:lnTo>
                    <a:pt x="96" y="42"/>
                  </a:lnTo>
                  <a:lnTo>
                    <a:pt x="86" y="32"/>
                  </a:lnTo>
                  <a:lnTo>
                    <a:pt x="86" y="0"/>
                  </a:lnTo>
                  <a:lnTo>
                    <a:pt x="33" y="30"/>
                  </a:lnTo>
                  <a:lnTo>
                    <a:pt x="0" y="66"/>
                  </a:lnTo>
                  <a:lnTo>
                    <a:pt x="37" y="70"/>
                  </a:lnTo>
                  <a:lnTo>
                    <a:pt x="59" y="70"/>
                  </a:lnTo>
                  <a:lnTo>
                    <a:pt x="81" y="64"/>
                  </a:lnTo>
                  <a:lnTo>
                    <a:pt x="95" y="57"/>
                  </a:lnTo>
                  <a:lnTo>
                    <a:pt x="124" y="53"/>
                  </a:lnTo>
                  <a:lnTo>
                    <a:pt x="187" y="52"/>
                  </a:lnTo>
                  <a:lnTo>
                    <a:pt x="187"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799" name="Freeform 63"/>
            <p:cNvSpPr>
              <a:spLocks/>
            </p:cNvSpPr>
            <p:nvPr/>
          </p:nvSpPr>
          <p:spPr bwMode="auto">
            <a:xfrm>
              <a:off x="1192" y="2078"/>
              <a:ext cx="151" cy="30"/>
            </a:xfrm>
            <a:custGeom>
              <a:avLst/>
              <a:gdLst>
                <a:gd name="T0" fmla="*/ 26 w 151"/>
                <a:gd name="T1" fmla="*/ 3 h 30"/>
                <a:gd name="T2" fmla="*/ 64 w 151"/>
                <a:gd name="T3" fmla="*/ 25 h 30"/>
                <a:gd name="T4" fmla="*/ 111 w 151"/>
                <a:gd name="T5" fmla="*/ 23 h 30"/>
                <a:gd name="T6" fmla="*/ 151 w 151"/>
                <a:gd name="T7" fmla="*/ 6 h 30"/>
                <a:gd name="T8" fmla="*/ 132 w 151"/>
                <a:gd name="T9" fmla="*/ 26 h 30"/>
                <a:gd name="T10" fmla="*/ 104 w 151"/>
                <a:gd name="T11" fmla="*/ 30 h 30"/>
                <a:gd name="T12" fmla="*/ 59 w 151"/>
                <a:gd name="T13" fmla="*/ 28 h 30"/>
                <a:gd name="T14" fmla="*/ 32 w 151"/>
                <a:gd name="T15" fmla="*/ 23 h 30"/>
                <a:gd name="T16" fmla="*/ 0 w 151"/>
                <a:gd name="T17" fmla="*/ 0 h 30"/>
                <a:gd name="T18" fmla="*/ 26 w 151"/>
                <a:gd name="T19" fmla="*/ 3 h 30"/>
                <a:gd name="T20" fmla="*/ 26 w 151"/>
                <a:gd name="T2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30">
                  <a:moveTo>
                    <a:pt x="26" y="3"/>
                  </a:moveTo>
                  <a:lnTo>
                    <a:pt x="64" y="25"/>
                  </a:lnTo>
                  <a:lnTo>
                    <a:pt x="111" y="23"/>
                  </a:lnTo>
                  <a:lnTo>
                    <a:pt x="151" y="6"/>
                  </a:lnTo>
                  <a:lnTo>
                    <a:pt x="132" y="26"/>
                  </a:lnTo>
                  <a:lnTo>
                    <a:pt x="104" y="30"/>
                  </a:lnTo>
                  <a:lnTo>
                    <a:pt x="59" y="28"/>
                  </a:lnTo>
                  <a:lnTo>
                    <a:pt x="32" y="23"/>
                  </a:lnTo>
                  <a:lnTo>
                    <a:pt x="0" y="0"/>
                  </a:lnTo>
                  <a:lnTo>
                    <a:pt x="26" y="3"/>
                  </a:lnTo>
                  <a:lnTo>
                    <a:pt x="2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0" name="Freeform 64"/>
            <p:cNvSpPr>
              <a:spLocks/>
            </p:cNvSpPr>
            <p:nvPr/>
          </p:nvSpPr>
          <p:spPr bwMode="auto">
            <a:xfrm>
              <a:off x="1148" y="2070"/>
              <a:ext cx="183" cy="136"/>
            </a:xfrm>
            <a:custGeom>
              <a:avLst/>
              <a:gdLst>
                <a:gd name="T0" fmla="*/ 67 w 183"/>
                <a:gd name="T1" fmla="*/ 19 h 136"/>
                <a:gd name="T2" fmla="*/ 74 w 183"/>
                <a:gd name="T3" fmla="*/ 45 h 136"/>
                <a:gd name="T4" fmla="*/ 107 w 183"/>
                <a:gd name="T5" fmla="*/ 68 h 136"/>
                <a:gd name="T6" fmla="*/ 183 w 183"/>
                <a:gd name="T7" fmla="*/ 69 h 136"/>
                <a:gd name="T8" fmla="*/ 154 w 183"/>
                <a:gd name="T9" fmla="*/ 103 h 136"/>
                <a:gd name="T10" fmla="*/ 160 w 183"/>
                <a:gd name="T11" fmla="*/ 115 h 136"/>
                <a:gd name="T12" fmla="*/ 119 w 183"/>
                <a:gd name="T13" fmla="*/ 109 h 136"/>
                <a:gd name="T14" fmla="*/ 73 w 183"/>
                <a:gd name="T15" fmla="*/ 115 h 136"/>
                <a:gd name="T16" fmla="*/ 50 w 183"/>
                <a:gd name="T17" fmla="*/ 121 h 136"/>
                <a:gd name="T18" fmla="*/ 40 w 183"/>
                <a:gd name="T19" fmla="*/ 136 h 136"/>
                <a:gd name="T20" fmla="*/ 0 w 183"/>
                <a:gd name="T21" fmla="*/ 96 h 136"/>
                <a:gd name="T22" fmla="*/ 29 w 183"/>
                <a:gd name="T23" fmla="*/ 61 h 136"/>
                <a:gd name="T24" fmla="*/ 17 w 183"/>
                <a:gd name="T25" fmla="*/ 14 h 136"/>
                <a:gd name="T26" fmla="*/ 41 w 183"/>
                <a:gd name="T27" fmla="*/ 0 h 136"/>
                <a:gd name="T28" fmla="*/ 67 w 183"/>
                <a:gd name="T29" fmla="*/ 19 h 136"/>
                <a:gd name="T30" fmla="*/ 67 w 183"/>
                <a:gd name="T31" fmla="*/ 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136">
                  <a:moveTo>
                    <a:pt x="67" y="19"/>
                  </a:moveTo>
                  <a:lnTo>
                    <a:pt x="74" y="45"/>
                  </a:lnTo>
                  <a:lnTo>
                    <a:pt x="107" y="68"/>
                  </a:lnTo>
                  <a:lnTo>
                    <a:pt x="183" y="69"/>
                  </a:lnTo>
                  <a:lnTo>
                    <a:pt x="154" y="103"/>
                  </a:lnTo>
                  <a:lnTo>
                    <a:pt x="160" y="115"/>
                  </a:lnTo>
                  <a:lnTo>
                    <a:pt x="119" y="109"/>
                  </a:lnTo>
                  <a:lnTo>
                    <a:pt x="73" y="115"/>
                  </a:lnTo>
                  <a:lnTo>
                    <a:pt x="50" y="121"/>
                  </a:lnTo>
                  <a:lnTo>
                    <a:pt x="40" y="136"/>
                  </a:lnTo>
                  <a:lnTo>
                    <a:pt x="0" y="96"/>
                  </a:lnTo>
                  <a:lnTo>
                    <a:pt x="29" y="61"/>
                  </a:lnTo>
                  <a:lnTo>
                    <a:pt x="17" y="14"/>
                  </a:lnTo>
                  <a:lnTo>
                    <a:pt x="41" y="0"/>
                  </a:lnTo>
                  <a:lnTo>
                    <a:pt x="67" y="19"/>
                  </a:lnTo>
                  <a:lnTo>
                    <a:pt x="6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1" name="Freeform 65"/>
            <p:cNvSpPr>
              <a:spLocks/>
            </p:cNvSpPr>
            <p:nvPr/>
          </p:nvSpPr>
          <p:spPr bwMode="auto">
            <a:xfrm>
              <a:off x="892" y="1411"/>
              <a:ext cx="636" cy="548"/>
            </a:xfrm>
            <a:custGeom>
              <a:avLst/>
              <a:gdLst>
                <a:gd name="T0" fmla="*/ 347 w 636"/>
                <a:gd name="T1" fmla="*/ 143 h 548"/>
                <a:gd name="T2" fmla="*/ 299 w 636"/>
                <a:gd name="T3" fmla="*/ 137 h 548"/>
                <a:gd name="T4" fmla="*/ 271 w 636"/>
                <a:gd name="T5" fmla="*/ 138 h 548"/>
                <a:gd name="T6" fmla="*/ 239 w 636"/>
                <a:gd name="T7" fmla="*/ 151 h 548"/>
                <a:gd name="T8" fmla="*/ 192 w 636"/>
                <a:gd name="T9" fmla="*/ 155 h 548"/>
                <a:gd name="T10" fmla="*/ 150 w 636"/>
                <a:gd name="T11" fmla="*/ 190 h 548"/>
                <a:gd name="T12" fmla="*/ 140 w 636"/>
                <a:gd name="T13" fmla="*/ 238 h 548"/>
                <a:gd name="T14" fmla="*/ 176 w 636"/>
                <a:gd name="T15" fmla="*/ 303 h 548"/>
                <a:gd name="T16" fmla="*/ 182 w 636"/>
                <a:gd name="T17" fmla="*/ 374 h 548"/>
                <a:gd name="T18" fmla="*/ 182 w 636"/>
                <a:gd name="T19" fmla="*/ 422 h 548"/>
                <a:gd name="T20" fmla="*/ 164 w 636"/>
                <a:gd name="T21" fmla="*/ 445 h 548"/>
                <a:gd name="T22" fmla="*/ 131 w 636"/>
                <a:gd name="T23" fmla="*/ 522 h 548"/>
                <a:gd name="T24" fmla="*/ 64 w 636"/>
                <a:gd name="T25" fmla="*/ 548 h 548"/>
                <a:gd name="T26" fmla="*/ 50 w 636"/>
                <a:gd name="T27" fmla="*/ 513 h 548"/>
                <a:gd name="T28" fmla="*/ 35 w 636"/>
                <a:gd name="T29" fmla="*/ 481 h 548"/>
                <a:gd name="T30" fmla="*/ 16 w 636"/>
                <a:gd name="T31" fmla="*/ 454 h 548"/>
                <a:gd name="T32" fmla="*/ 15 w 636"/>
                <a:gd name="T33" fmla="*/ 414 h 548"/>
                <a:gd name="T34" fmla="*/ 0 w 636"/>
                <a:gd name="T35" fmla="*/ 358 h 548"/>
                <a:gd name="T36" fmla="*/ 3 w 636"/>
                <a:gd name="T37" fmla="*/ 257 h 548"/>
                <a:gd name="T38" fmla="*/ 26 w 636"/>
                <a:gd name="T39" fmla="*/ 190 h 548"/>
                <a:gd name="T40" fmla="*/ 67 w 636"/>
                <a:gd name="T41" fmla="*/ 121 h 548"/>
                <a:gd name="T42" fmla="*/ 138 w 636"/>
                <a:gd name="T43" fmla="*/ 51 h 548"/>
                <a:gd name="T44" fmla="*/ 244 w 636"/>
                <a:gd name="T45" fmla="*/ 7 h 548"/>
                <a:gd name="T46" fmla="*/ 340 w 636"/>
                <a:gd name="T47" fmla="*/ 0 h 548"/>
                <a:gd name="T48" fmla="*/ 436 w 636"/>
                <a:gd name="T49" fmla="*/ 15 h 548"/>
                <a:gd name="T50" fmla="*/ 511 w 636"/>
                <a:gd name="T51" fmla="*/ 51 h 548"/>
                <a:gd name="T52" fmla="*/ 568 w 636"/>
                <a:gd name="T53" fmla="*/ 96 h 548"/>
                <a:gd name="T54" fmla="*/ 608 w 636"/>
                <a:gd name="T55" fmla="*/ 158 h 548"/>
                <a:gd name="T56" fmla="*/ 631 w 636"/>
                <a:gd name="T57" fmla="*/ 224 h 548"/>
                <a:gd name="T58" fmla="*/ 635 w 636"/>
                <a:gd name="T59" fmla="*/ 306 h 548"/>
                <a:gd name="T60" fmla="*/ 631 w 636"/>
                <a:gd name="T61" fmla="*/ 383 h 548"/>
                <a:gd name="T62" fmla="*/ 636 w 636"/>
                <a:gd name="T63" fmla="*/ 406 h 548"/>
                <a:gd name="T64" fmla="*/ 622 w 636"/>
                <a:gd name="T65" fmla="*/ 403 h 548"/>
                <a:gd name="T66" fmla="*/ 607 w 636"/>
                <a:gd name="T67" fmla="*/ 429 h 548"/>
                <a:gd name="T68" fmla="*/ 602 w 636"/>
                <a:gd name="T69" fmla="*/ 454 h 548"/>
                <a:gd name="T70" fmla="*/ 590 w 636"/>
                <a:gd name="T71" fmla="*/ 380 h 548"/>
                <a:gd name="T72" fmla="*/ 576 w 636"/>
                <a:gd name="T73" fmla="*/ 309 h 548"/>
                <a:gd name="T74" fmla="*/ 564 w 636"/>
                <a:gd name="T75" fmla="*/ 216 h 548"/>
                <a:gd name="T76" fmla="*/ 548 w 636"/>
                <a:gd name="T77" fmla="*/ 172 h 548"/>
                <a:gd name="T78" fmla="*/ 506 w 636"/>
                <a:gd name="T79" fmla="*/ 142 h 548"/>
                <a:gd name="T80" fmla="*/ 487 w 636"/>
                <a:gd name="T81" fmla="*/ 142 h 548"/>
                <a:gd name="T82" fmla="*/ 478 w 636"/>
                <a:gd name="T83" fmla="*/ 129 h 548"/>
                <a:gd name="T84" fmla="*/ 459 w 636"/>
                <a:gd name="T85" fmla="*/ 139 h 548"/>
                <a:gd name="T86" fmla="*/ 444 w 636"/>
                <a:gd name="T87" fmla="*/ 128 h 548"/>
                <a:gd name="T88" fmla="*/ 416 w 636"/>
                <a:gd name="T89" fmla="*/ 136 h 548"/>
                <a:gd name="T90" fmla="*/ 394 w 636"/>
                <a:gd name="T91" fmla="*/ 125 h 548"/>
                <a:gd name="T92" fmla="*/ 380 w 636"/>
                <a:gd name="T93" fmla="*/ 139 h 548"/>
                <a:gd name="T94" fmla="*/ 347 w 636"/>
                <a:gd name="T95" fmla="*/ 143 h 548"/>
                <a:gd name="T96" fmla="*/ 347 w 636"/>
                <a:gd name="T97" fmla="*/ 14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6" h="548">
                  <a:moveTo>
                    <a:pt x="347" y="143"/>
                  </a:moveTo>
                  <a:lnTo>
                    <a:pt x="299" y="137"/>
                  </a:lnTo>
                  <a:lnTo>
                    <a:pt x="271" y="138"/>
                  </a:lnTo>
                  <a:lnTo>
                    <a:pt x="239" y="151"/>
                  </a:lnTo>
                  <a:lnTo>
                    <a:pt x="192" y="155"/>
                  </a:lnTo>
                  <a:lnTo>
                    <a:pt x="150" y="190"/>
                  </a:lnTo>
                  <a:lnTo>
                    <a:pt x="140" y="238"/>
                  </a:lnTo>
                  <a:lnTo>
                    <a:pt x="176" y="303"/>
                  </a:lnTo>
                  <a:lnTo>
                    <a:pt x="182" y="374"/>
                  </a:lnTo>
                  <a:lnTo>
                    <a:pt x="182" y="422"/>
                  </a:lnTo>
                  <a:lnTo>
                    <a:pt x="164" y="445"/>
                  </a:lnTo>
                  <a:lnTo>
                    <a:pt x="131" y="522"/>
                  </a:lnTo>
                  <a:lnTo>
                    <a:pt x="64" y="548"/>
                  </a:lnTo>
                  <a:lnTo>
                    <a:pt x="50" y="513"/>
                  </a:lnTo>
                  <a:lnTo>
                    <a:pt x="35" y="481"/>
                  </a:lnTo>
                  <a:lnTo>
                    <a:pt x="16" y="454"/>
                  </a:lnTo>
                  <a:lnTo>
                    <a:pt x="15" y="414"/>
                  </a:lnTo>
                  <a:lnTo>
                    <a:pt x="0" y="358"/>
                  </a:lnTo>
                  <a:lnTo>
                    <a:pt x="3" y="257"/>
                  </a:lnTo>
                  <a:lnTo>
                    <a:pt x="26" y="190"/>
                  </a:lnTo>
                  <a:lnTo>
                    <a:pt x="67" y="121"/>
                  </a:lnTo>
                  <a:lnTo>
                    <a:pt x="138" y="51"/>
                  </a:lnTo>
                  <a:lnTo>
                    <a:pt x="244" y="7"/>
                  </a:lnTo>
                  <a:lnTo>
                    <a:pt x="340" y="0"/>
                  </a:lnTo>
                  <a:lnTo>
                    <a:pt x="436" y="15"/>
                  </a:lnTo>
                  <a:lnTo>
                    <a:pt x="511" y="51"/>
                  </a:lnTo>
                  <a:lnTo>
                    <a:pt x="568" y="96"/>
                  </a:lnTo>
                  <a:lnTo>
                    <a:pt x="608" y="158"/>
                  </a:lnTo>
                  <a:lnTo>
                    <a:pt x="631" y="224"/>
                  </a:lnTo>
                  <a:lnTo>
                    <a:pt x="635" y="306"/>
                  </a:lnTo>
                  <a:lnTo>
                    <a:pt x="631" y="383"/>
                  </a:lnTo>
                  <a:lnTo>
                    <a:pt x="636" y="406"/>
                  </a:lnTo>
                  <a:lnTo>
                    <a:pt x="622" y="403"/>
                  </a:lnTo>
                  <a:lnTo>
                    <a:pt x="607" y="429"/>
                  </a:lnTo>
                  <a:lnTo>
                    <a:pt x="602" y="454"/>
                  </a:lnTo>
                  <a:lnTo>
                    <a:pt x="590" y="380"/>
                  </a:lnTo>
                  <a:lnTo>
                    <a:pt x="576" y="309"/>
                  </a:lnTo>
                  <a:lnTo>
                    <a:pt x="564" y="216"/>
                  </a:lnTo>
                  <a:lnTo>
                    <a:pt x="548" y="172"/>
                  </a:lnTo>
                  <a:lnTo>
                    <a:pt x="506" y="142"/>
                  </a:lnTo>
                  <a:lnTo>
                    <a:pt x="487" y="142"/>
                  </a:lnTo>
                  <a:lnTo>
                    <a:pt x="478" y="129"/>
                  </a:lnTo>
                  <a:lnTo>
                    <a:pt x="459" y="139"/>
                  </a:lnTo>
                  <a:lnTo>
                    <a:pt x="444" y="128"/>
                  </a:lnTo>
                  <a:lnTo>
                    <a:pt x="416" y="136"/>
                  </a:lnTo>
                  <a:lnTo>
                    <a:pt x="394" y="125"/>
                  </a:lnTo>
                  <a:lnTo>
                    <a:pt x="380" y="139"/>
                  </a:lnTo>
                  <a:lnTo>
                    <a:pt x="347" y="143"/>
                  </a:lnTo>
                  <a:lnTo>
                    <a:pt x="347"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2" name="Freeform 66"/>
            <p:cNvSpPr>
              <a:spLocks/>
            </p:cNvSpPr>
            <p:nvPr/>
          </p:nvSpPr>
          <p:spPr bwMode="auto">
            <a:xfrm>
              <a:off x="880" y="1819"/>
              <a:ext cx="499" cy="539"/>
            </a:xfrm>
            <a:custGeom>
              <a:avLst/>
              <a:gdLst>
                <a:gd name="T0" fmla="*/ 121 w 499"/>
                <a:gd name="T1" fmla="*/ 59 h 539"/>
                <a:gd name="T2" fmla="*/ 173 w 499"/>
                <a:gd name="T3" fmla="*/ 159 h 539"/>
                <a:gd name="T4" fmla="*/ 224 w 499"/>
                <a:gd name="T5" fmla="*/ 208 h 539"/>
                <a:gd name="T6" fmla="*/ 287 w 499"/>
                <a:gd name="T7" fmla="*/ 157 h 539"/>
                <a:gd name="T8" fmla="*/ 255 w 499"/>
                <a:gd name="T9" fmla="*/ 248 h 539"/>
                <a:gd name="T10" fmla="*/ 276 w 499"/>
                <a:gd name="T11" fmla="*/ 334 h 539"/>
                <a:gd name="T12" fmla="*/ 325 w 499"/>
                <a:gd name="T13" fmla="*/ 413 h 539"/>
                <a:gd name="T14" fmla="*/ 369 w 499"/>
                <a:gd name="T15" fmla="*/ 437 h 539"/>
                <a:gd name="T16" fmla="*/ 448 w 499"/>
                <a:gd name="T17" fmla="*/ 437 h 539"/>
                <a:gd name="T18" fmla="*/ 499 w 499"/>
                <a:gd name="T19" fmla="*/ 425 h 539"/>
                <a:gd name="T20" fmla="*/ 436 w 499"/>
                <a:gd name="T21" fmla="*/ 458 h 539"/>
                <a:gd name="T22" fmla="*/ 436 w 499"/>
                <a:gd name="T23" fmla="*/ 497 h 539"/>
                <a:gd name="T24" fmla="*/ 405 w 499"/>
                <a:gd name="T25" fmla="*/ 522 h 539"/>
                <a:gd name="T26" fmla="*/ 400 w 499"/>
                <a:gd name="T27" fmla="*/ 539 h 539"/>
                <a:gd name="T28" fmla="*/ 336 w 499"/>
                <a:gd name="T29" fmla="*/ 513 h 539"/>
                <a:gd name="T30" fmla="*/ 271 w 499"/>
                <a:gd name="T31" fmla="*/ 491 h 539"/>
                <a:gd name="T32" fmla="*/ 200 w 499"/>
                <a:gd name="T33" fmla="*/ 472 h 539"/>
                <a:gd name="T34" fmla="*/ 176 w 499"/>
                <a:gd name="T35" fmla="*/ 467 h 539"/>
                <a:gd name="T36" fmla="*/ 116 w 499"/>
                <a:gd name="T37" fmla="*/ 399 h 539"/>
                <a:gd name="T38" fmla="*/ 113 w 499"/>
                <a:gd name="T39" fmla="*/ 276 h 539"/>
                <a:gd name="T40" fmla="*/ 96 w 499"/>
                <a:gd name="T41" fmla="*/ 228 h 539"/>
                <a:gd name="T42" fmla="*/ 76 w 499"/>
                <a:gd name="T43" fmla="*/ 220 h 539"/>
                <a:gd name="T44" fmla="*/ 59 w 499"/>
                <a:gd name="T45" fmla="*/ 197 h 539"/>
                <a:gd name="T46" fmla="*/ 15 w 499"/>
                <a:gd name="T47" fmla="*/ 115 h 539"/>
                <a:gd name="T48" fmla="*/ 0 w 499"/>
                <a:gd name="T49" fmla="*/ 66 h 539"/>
                <a:gd name="T50" fmla="*/ 7 w 499"/>
                <a:gd name="T51" fmla="*/ 16 h 539"/>
                <a:gd name="T52" fmla="*/ 32 w 499"/>
                <a:gd name="T53" fmla="*/ 0 h 539"/>
                <a:gd name="T54" fmla="*/ 14 w 499"/>
                <a:gd name="T55" fmla="*/ 27 h 539"/>
                <a:gd name="T56" fmla="*/ 7 w 499"/>
                <a:gd name="T57" fmla="*/ 63 h 539"/>
                <a:gd name="T58" fmla="*/ 16 w 499"/>
                <a:gd name="T59" fmla="*/ 79 h 539"/>
                <a:gd name="T60" fmla="*/ 36 w 499"/>
                <a:gd name="T61" fmla="*/ 41 h 539"/>
                <a:gd name="T62" fmla="*/ 48 w 499"/>
                <a:gd name="T63" fmla="*/ 66 h 539"/>
                <a:gd name="T64" fmla="*/ 40 w 499"/>
                <a:gd name="T65" fmla="*/ 91 h 539"/>
                <a:gd name="T66" fmla="*/ 48 w 499"/>
                <a:gd name="T67" fmla="*/ 117 h 539"/>
                <a:gd name="T68" fmla="*/ 61 w 499"/>
                <a:gd name="T69" fmla="*/ 83 h 539"/>
                <a:gd name="T70" fmla="*/ 89 w 499"/>
                <a:gd name="T71" fmla="*/ 63 h 539"/>
                <a:gd name="T72" fmla="*/ 121 w 499"/>
                <a:gd name="T73" fmla="*/ 59 h 539"/>
                <a:gd name="T74" fmla="*/ 121 w 499"/>
                <a:gd name="T75" fmla="*/ 5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9" h="539">
                  <a:moveTo>
                    <a:pt x="121" y="59"/>
                  </a:moveTo>
                  <a:lnTo>
                    <a:pt x="173" y="159"/>
                  </a:lnTo>
                  <a:lnTo>
                    <a:pt x="224" y="208"/>
                  </a:lnTo>
                  <a:lnTo>
                    <a:pt x="287" y="157"/>
                  </a:lnTo>
                  <a:lnTo>
                    <a:pt x="255" y="248"/>
                  </a:lnTo>
                  <a:lnTo>
                    <a:pt x="276" y="334"/>
                  </a:lnTo>
                  <a:lnTo>
                    <a:pt x="325" y="413"/>
                  </a:lnTo>
                  <a:lnTo>
                    <a:pt x="369" y="437"/>
                  </a:lnTo>
                  <a:lnTo>
                    <a:pt x="448" y="437"/>
                  </a:lnTo>
                  <a:lnTo>
                    <a:pt x="499" y="425"/>
                  </a:lnTo>
                  <a:lnTo>
                    <a:pt x="436" y="458"/>
                  </a:lnTo>
                  <a:lnTo>
                    <a:pt x="436" y="497"/>
                  </a:lnTo>
                  <a:lnTo>
                    <a:pt x="405" y="522"/>
                  </a:lnTo>
                  <a:lnTo>
                    <a:pt x="400" y="539"/>
                  </a:lnTo>
                  <a:lnTo>
                    <a:pt x="336" y="513"/>
                  </a:lnTo>
                  <a:lnTo>
                    <a:pt x="271" y="491"/>
                  </a:lnTo>
                  <a:lnTo>
                    <a:pt x="200" y="472"/>
                  </a:lnTo>
                  <a:lnTo>
                    <a:pt x="176" y="467"/>
                  </a:lnTo>
                  <a:lnTo>
                    <a:pt x="116" y="399"/>
                  </a:lnTo>
                  <a:lnTo>
                    <a:pt x="113" y="276"/>
                  </a:lnTo>
                  <a:lnTo>
                    <a:pt x="96" y="228"/>
                  </a:lnTo>
                  <a:lnTo>
                    <a:pt x="76" y="220"/>
                  </a:lnTo>
                  <a:lnTo>
                    <a:pt x="59" y="197"/>
                  </a:lnTo>
                  <a:lnTo>
                    <a:pt x="15" y="115"/>
                  </a:lnTo>
                  <a:lnTo>
                    <a:pt x="0" y="66"/>
                  </a:lnTo>
                  <a:lnTo>
                    <a:pt x="7" y="16"/>
                  </a:lnTo>
                  <a:lnTo>
                    <a:pt x="32" y="0"/>
                  </a:lnTo>
                  <a:lnTo>
                    <a:pt x="14" y="27"/>
                  </a:lnTo>
                  <a:lnTo>
                    <a:pt x="7" y="63"/>
                  </a:lnTo>
                  <a:lnTo>
                    <a:pt x="16" y="79"/>
                  </a:lnTo>
                  <a:lnTo>
                    <a:pt x="36" y="41"/>
                  </a:lnTo>
                  <a:lnTo>
                    <a:pt x="48" y="66"/>
                  </a:lnTo>
                  <a:lnTo>
                    <a:pt x="40" y="91"/>
                  </a:lnTo>
                  <a:lnTo>
                    <a:pt x="48" y="117"/>
                  </a:lnTo>
                  <a:lnTo>
                    <a:pt x="61" y="83"/>
                  </a:lnTo>
                  <a:lnTo>
                    <a:pt x="89" y="63"/>
                  </a:lnTo>
                  <a:lnTo>
                    <a:pt x="121" y="59"/>
                  </a:lnTo>
                  <a:lnTo>
                    <a:pt x="12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3" name="Freeform 67"/>
            <p:cNvSpPr>
              <a:spLocks/>
            </p:cNvSpPr>
            <p:nvPr/>
          </p:nvSpPr>
          <p:spPr bwMode="auto">
            <a:xfrm>
              <a:off x="1372" y="1879"/>
              <a:ext cx="134" cy="448"/>
            </a:xfrm>
            <a:custGeom>
              <a:avLst/>
              <a:gdLst>
                <a:gd name="T0" fmla="*/ 129 w 134"/>
                <a:gd name="T1" fmla="*/ 0 h 448"/>
                <a:gd name="T2" fmla="*/ 134 w 134"/>
                <a:gd name="T3" fmla="*/ 71 h 448"/>
                <a:gd name="T4" fmla="*/ 127 w 134"/>
                <a:gd name="T5" fmla="*/ 140 h 448"/>
                <a:gd name="T6" fmla="*/ 107 w 134"/>
                <a:gd name="T7" fmla="*/ 227 h 448"/>
                <a:gd name="T8" fmla="*/ 80 w 134"/>
                <a:gd name="T9" fmla="*/ 285 h 448"/>
                <a:gd name="T10" fmla="*/ 70 w 134"/>
                <a:gd name="T11" fmla="*/ 301 h 448"/>
                <a:gd name="T12" fmla="*/ 70 w 134"/>
                <a:gd name="T13" fmla="*/ 357 h 448"/>
                <a:gd name="T14" fmla="*/ 43 w 134"/>
                <a:gd name="T15" fmla="*/ 409 h 448"/>
                <a:gd name="T16" fmla="*/ 0 w 134"/>
                <a:gd name="T17" fmla="*/ 448 h 448"/>
                <a:gd name="T18" fmla="*/ 45 w 134"/>
                <a:gd name="T19" fmla="*/ 395 h 448"/>
                <a:gd name="T20" fmla="*/ 55 w 134"/>
                <a:gd name="T21" fmla="*/ 335 h 448"/>
                <a:gd name="T22" fmla="*/ 53 w 134"/>
                <a:gd name="T23" fmla="*/ 329 h 448"/>
                <a:gd name="T24" fmla="*/ 34 w 134"/>
                <a:gd name="T25" fmla="*/ 338 h 448"/>
                <a:gd name="T26" fmla="*/ 75 w 134"/>
                <a:gd name="T27" fmla="*/ 279 h 448"/>
                <a:gd name="T28" fmla="*/ 96 w 134"/>
                <a:gd name="T29" fmla="*/ 236 h 448"/>
                <a:gd name="T30" fmla="*/ 113 w 134"/>
                <a:gd name="T31" fmla="*/ 174 h 448"/>
                <a:gd name="T32" fmla="*/ 125 w 134"/>
                <a:gd name="T33" fmla="*/ 95 h 448"/>
                <a:gd name="T34" fmla="*/ 127 w 134"/>
                <a:gd name="T35" fmla="*/ 49 h 448"/>
                <a:gd name="T36" fmla="*/ 129 w 134"/>
                <a:gd name="T37" fmla="*/ 0 h 448"/>
                <a:gd name="T38" fmla="*/ 129 w 134"/>
                <a:gd name="T39"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448">
                  <a:moveTo>
                    <a:pt x="129" y="0"/>
                  </a:moveTo>
                  <a:lnTo>
                    <a:pt x="134" y="71"/>
                  </a:lnTo>
                  <a:lnTo>
                    <a:pt x="127" y="140"/>
                  </a:lnTo>
                  <a:lnTo>
                    <a:pt x="107" y="227"/>
                  </a:lnTo>
                  <a:lnTo>
                    <a:pt x="80" y="285"/>
                  </a:lnTo>
                  <a:lnTo>
                    <a:pt x="70" y="301"/>
                  </a:lnTo>
                  <a:lnTo>
                    <a:pt x="70" y="357"/>
                  </a:lnTo>
                  <a:lnTo>
                    <a:pt x="43" y="409"/>
                  </a:lnTo>
                  <a:lnTo>
                    <a:pt x="0" y="448"/>
                  </a:lnTo>
                  <a:lnTo>
                    <a:pt x="45" y="395"/>
                  </a:lnTo>
                  <a:lnTo>
                    <a:pt x="55" y="335"/>
                  </a:lnTo>
                  <a:lnTo>
                    <a:pt x="53" y="329"/>
                  </a:lnTo>
                  <a:lnTo>
                    <a:pt x="34" y="338"/>
                  </a:lnTo>
                  <a:lnTo>
                    <a:pt x="75" y="279"/>
                  </a:lnTo>
                  <a:lnTo>
                    <a:pt x="96" y="236"/>
                  </a:lnTo>
                  <a:lnTo>
                    <a:pt x="113" y="174"/>
                  </a:lnTo>
                  <a:lnTo>
                    <a:pt x="125" y="95"/>
                  </a:lnTo>
                  <a:lnTo>
                    <a:pt x="127" y="49"/>
                  </a:lnTo>
                  <a:lnTo>
                    <a:pt x="129"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4" name="Freeform 68"/>
            <p:cNvSpPr>
              <a:spLocks/>
            </p:cNvSpPr>
            <p:nvPr/>
          </p:nvSpPr>
          <p:spPr bwMode="auto">
            <a:xfrm>
              <a:off x="1497" y="1805"/>
              <a:ext cx="38" cy="209"/>
            </a:xfrm>
            <a:custGeom>
              <a:avLst/>
              <a:gdLst>
                <a:gd name="T0" fmla="*/ 32 w 38"/>
                <a:gd name="T1" fmla="*/ 14 h 209"/>
                <a:gd name="T2" fmla="*/ 38 w 38"/>
                <a:gd name="T3" fmla="*/ 61 h 209"/>
                <a:gd name="T4" fmla="*/ 20 w 38"/>
                <a:gd name="T5" fmla="*/ 139 h 209"/>
                <a:gd name="T6" fmla="*/ 8 w 38"/>
                <a:gd name="T7" fmla="*/ 198 h 209"/>
                <a:gd name="T8" fmla="*/ 0 w 38"/>
                <a:gd name="T9" fmla="*/ 209 h 209"/>
                <a:gd name="T10" fmla="*/ 3 w 38"/>
                <a:gd name="T11" fmla="*/ 168 h 209"/>
                <a:gd name="T12" fmla="*/ 17 w 38"/>
                <a:gd name="T13" fmla="*/ 123 h 209"/>
                <a:gd name="T14" fmla="*/ 27 w 38"/>
                <a:gd name="T15" fmla="*/ 56 h 209"/>
                <a:gd name="T16" fmla="*/ 25 w 38"/>
                <a:gd name="T17" fmla="*/ 20 h 209"/>
                <a:gd name="T18" fmla="*/ 11 w 38"/>
                <a:gd name="T19" fmla="*/ 3 h 209"/>
                <a:gd name="T20" fmla="*/ 21 w 38"/>
                <a:gd name="T21" fmla="*/ 0 h 209"/>
                <a:gd name="T22" fmla="*/ 32 w 38"/>
                <a:gd name="T23" fmla="*/ 14 h 209"/>
                <a:gd name="T24" fmla="*/ 32 w 38"/>
                <a:gd name="T25" fmla="*/ 1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09">
                  <a:moveTo>
                    <a:pt x="32" y="14"/>
                  </a:moveTo>
                  <a:lnTo>
                    <a:pt x="38" y="61"/>
                  </a:lnTo>
                  <a:lnTo>
                    <a:pt x="20" y="139"/>
                  </a:lnTo>
                  <a:lnTo>
                    <a:pt x="8" y="198"/>
                  </a:lnTo>
                  <a:lnTo>
                    <a:pt x="0" y="209"/>
                  </a:lnTo>
                  <a:lnTo>
                    <a:pt x="3" y="168"/>
                  </a:lnTo>
                  <a:lnTo>
                    <a:pt x="17" y="123"/>
                  </a:lnTo>
                  <a:lnTo>
                    <a:pt x="27" y="56"/>
                  </a:lnTo>
                  <a:lnTo>
                    <a:pt x="25" y="20"/>
                  </a:lnTo>
                  <a:lnTo>
                    <a:pt x="11" y="3"/>
                  </a:lnTo>
                  <a:lnTo>
                    <a:pt x="21" y="0"/>
                  </a:lnTo>
                  <a:lnTo>
                    <a:pt x="32" y="14"/>
                  </a:lnTo>
                  <a:lnTo>
                    <a:pt x="3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5" name="Freeform 69"/>
            <p:cNvSpPr>
              <a:spLocks/>
            </p:cNvSpPr>
            <p:nvPr/>
          </p:nvSpPr>
          <p:spPr bwMode="auto">
            <a:xfrm>
              <a:off x="1106" y="1847"/>
              <a:ext cx="83" cy="30"/>
            </a:xfrm>
            <a:custGeom>
              <a:avLst/>
              <a:gdLst>
                <a:gd name="T0" fmla="*/ 4 w 83"/>
                <a:gd name="T1" fmla="*/ 0 h 30"/>
                <a:gd name="T2" fmla="*/ 39 w 83"/>
                <a:gd name="T3" fmla="*/ 12 h 30"/>
                <a:gd name="T4" fmla="*/ 83 w 83"/>
                <a:gd name="T5" fmla="*/ 14 h 30"/>
                <a:gd name="T6" fmla="*/ 48 w 83"/>
                <a:gd name="T7" fmla="*/ 30 h 30"/>
                <a:gd name="T8" fmla="*/ 17 w 83"/>
                <a:gd name="T9" fmla="*/ 24 h 30"/>
                <a:gd name="T10" fmla="*/ 0 w 83"/>
                <a:gd name="T11" fmla="*/ 12 h 30"/>
                <a:gd name="T12" fmla="*/ 4 w 83"/>
                <a:gd name="T13" fmla="*/ 0 h 30"/>
                <a:gd name="T14" fmla="*/ 4 w 8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0">
                  <a:moveTo>
                    <a:pt x="4" y="0"/>
                  </a:moveTo>
                  <a:lnTo>
                    <a:pt x="39" y="12"/>
                  </a:lnTo>
                  <a:lnTo>
                    <a:pt x="83" y="14"/>
                  </a:lnTo>
                  <a:lnTo>
                    <a:pt x="48" y="30"/>
                  </a:lnTo>
                  <a:lnTo>
                    <a:pt x="17" y="24"/>
                  </a:lnTo>
                  <a:lnTo>
                    <a:pt x="0" y="12"/>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6" name="Freeform 70"/>
            <p:cNvSpPr>
              <a:spLocks/>
            </p:cNvSpPr>
            <p:nvPr/>
          </p:nvSpPr>
          <p:spPr bwMode="auto">
            <a:xfrm>
              <a:off x="1332" y="1846"/>
              <a:ext cx="60" cy="20"/>
            </a:xfrm>
            <a:custGeom>
              <a:avLst/>
              <a:gdLst>
                <a:gd name="T0" fmla="*/ 7 w 60"/>
                <a:gd name="T1" fmla="*/ 0 h 20"/>
                <a:gd name="T2" fmla="*/ 60 w 60"/>
                <a:gd name="T3" fmla="*/ 10 h 20"/>
                <a:gd name="T4" fmla="*/ 18 w 60"/>
                <a:gd name="T5" fmla="*/ 20 h 20"/>
                <a:gd name="T6" fmla="*/ 0 w 60"/>
                <a:gd name="T7" fmla="*/ 3 h 20"/>
                <a:gd name="T8" fmla="*/ 7 w 60"/>
                <a:gd name="T9" fmla="*/ 0 h 20"/>
                <a:gd name="T10" fmla="*/ 7 w 60"/>
                <a:gd name="T11" fmla="*/ 0 h 20"/>
              </a:gdLst>
              <a:ahLst/>
              <a:cxnLst>
                <a:cxn ang="0">
                  <a:pos x="T0" y="T1"/>
                </a:cxn>
                <a:cxn ang="0">
                  <a:pos x="T2" y="T3"/>
                </a:cxn>
                <a:cxn ang="0">
                  <a:pos x="T4" y="T5"/>
                </a:cxn>
                <a:cxn ang="0">
                  <a:pos x="T6" y="T7"/>
                </a:cxn>
                <a:cxn ang="0">
                  <a:pos x="T8" y="T9"/>
                </a:cxn>
                <a:cxn ang="0">
                  <a:pos x="T10" y="T11"/>
                </a:cxn>
              </a:cxnLst>
              <a:rect l="0" t="0" r="r" b="b"/>
              <a:pathLst>
                <a:path w="60" h="20">
                  <a:moveTo>
                    <a:pt x="7" y="0"/>
                  </a:moveTo>
                  <a:lnTo>
                    <a:pt x="60" y="10"/>
                  </a:lnTo>
                  <a:lnTo>
                    <a:pt x="18" y="20"/>
                  </a:lnTo>
                  <a:lnTo>
                    <a:pt x="0" y="3"/>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7" name="Freeform 71"/>
            <p:cNvSpPr>
              <a:spLocks/>
            </p:cNvSpPr>
            <p:nvPr/>
          </p:nvSpPr>
          <p:spPr bwMode="auto">
            <a:xfrm>
              <a:off x="631" y="2195"/>
              <a:ext cx="844" cy="848"/>
            </a:xfrm>
            <a:custGeom>
              <a:avLst/>
              <a:gdLst>
                <a:gd name="T0" fmla="*/ 349 w 844"/>
                <a:gd name="T1" fmla="*/ 2 h 848"/>
                <a:gd name="T2" fmla="*/ 308 w 844"/>
                <a:gd name="T3" fmla="*/ 83 h 848"/>
                <a:gd name="T4" fmla="*/ 250 w 844"/>
                <a:gd name="T5" fmla="*/ 110 h 848"/>
                <a:gd name="T6" fmla="*/ 158 w 844"/>
                <a:gd name="T7" fmla="*/ 144 h 848"/>
                <a:gd name="T8" fmla="*/ 0 w 844"/>
                <a:gd name="T9" fmla="*/ 203 h 848"/>
                <a:gd name="T10" fmla="*/ 173 w 844"/>
                <a:gd name="T11" fmla="*/ 158 h 848"/>
                <a:gd name="T12" fmla="*/ 256 w 844"/>
                <a:gd name="T13" fmla="*/ 162 h 848"/>
                <a:gd name="T14" fmla="*/ 306 w 844"/>
                <a:gd name="T15" fmla="*/ 217 h 848"/>
                <a:gd name="T16" fmla="*/ 329 w 844"/>
                <a:gd name="T17" fmla="*/ 282 h 848"/>
                <a:gd name="T18" fmla="*/ 324 w 844"/>
                <a:gd name="T19" fmla="*/ 347 h 848"/>
                <a:gd name="T20" fmla="*/ 279 w 844"/>
                <a:gd name="T21" fmla="*/ 370 h 848"/>
                <a:gd name="T22" fmla="*/ 374 w 844"/>
                <a:gd name="T23" fmla="*/ 392 h 848"/>
                <a:gd name="T24" fmla="*/ 448 w 844"/>
                <a:gd name="T25" fmla="*/ 422 h 848"/>
                <a:gd name="T26" fmla="*/ 365 w 844"/>
                <a:gd name="T27" fmla="*/ 366 h 848"/>
                <a:gd name="T28" fmla="*/ 363 w 844"/>
                <a:gd name="T29" fmla="*/ 294 h 848"/>
                <a:gd name="T30" fmla="*/ 335 w 844"/>
                <a:gd name="T31" fmla="*/ 219 h 848"/>
                <a:gd name="T32" fmla="*/ 288 w 844"/>
                <a:gd name="T33" fmla="*/ 133 h 848"/>
                <a:gd name="T34" fmla="*/ 356 w 844"/>
                <a:gd name="T35" fmla="*/ 183 h 848"/>
                <a:gd name="T36" fmla="*/ 457 w 844"/>
                <a:gd name="T37" fmla="*/ 266 h 848"/>
                <a:gd name="T38" fmla="*/ 457 w 844"/>
                <a:gd name="T39" fmla="*/ 217 h 848"/>
                <a:gd name="T40" fmla="*/ 577 w 844"/>
                <a:gd name="T41" fmla="*/ 296 h 848"/>
                <a:gd name="T42" fmla="*/ 647 w 844"/>
                <a:gd name="T43" fmla="*/ 392 h 848"/>
                <a:gd name="T44" fmla="*/ 728 w 844"/>
                <a:gd name="T45" fmla="*/ 541 h 848"/>
                <a:gd name="T46" fmla="*/ 773 w 844"/>
                <a:gd name="T47" fmla="*/ 659 h 848"/>
                <a:gd name="T48" fmla="*/ 818 w 844"/>
                <a:gd name="T49" fmla="*/ 759 h 848"/>
                <a:gd name="T50" fmla="*/ 820 w 844"/>
                <a:gd name="T51" fmla="*/ 848 h 848"/>
                <a:gd name="T52" fmla="*/ 840 w 844"/>
                <a:gd name="T53" fmla="*/ 844 h 848"/>
                <a:gd name="T54" fmla="*/ 844 w 844"/>
                <a:gd name="T55" fmla="*/ 605 h 848"/>
                <a:gd name="T56" fmla="*/ 842 w 844"/>
                <a:gd name="T57" fmla="*/ 343 h 848"/>
                <a:gd name="T58" fmla="*/ 837 w 844"/>
                <a:gd name="T59" fmla="*/ 196 h 848"/>
                <a:gd name="T60" fmla="*/ 835 w 844"/>
                <a:gd name="T61" fmla="*/ 126 h 848"/>
                <a:gd name="T62" fmla="*/ 833 w 844"/>
                <a:gd name="T63" fmla="*/ 277 h 848"/>
                <a:gd name="T64" fmla="*/ 833 w 844"/>
                <a:gd name="T65" fmla="*/ 469 h 848"/>
                <a:gd name="T66" fmla="*/ 824 w 844"/>
                <a:gd name="T67" fmla="*/ 718 h 848"/>
                <a:gd name="T68" fmla="*/ 734 w 844"/>
                <a:gd name="T69" fmla="*/ 526 h 848"/>
                <a:gd name="T70" fmla="*/ 653 w 844"/>
                <a:gd name="T71" fmla="*/ 383 h 848"/>
                <a:gd name="T72" fmla="*/ 529 w 844"/>
                <a:gd name="T73" fmla="*/ 215 h 848"/>
                <a:gd name="T74" fmla="*/ 372 w 844"/>
                <a:gd name="T75" fmla="*/ 0 h 848"/>
                <a:gd name="T76" fmla="*/ 349 w 844"/>
                <a:gd name="T77" fmla="*/ 2 h 848"/>
                <a:gd name="T78" fmla="*/ 349 w 844"/>
                <a:gd name="T79" fmla="*/ 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4" h="848">
                  <a:moveTo>
                    <a:pt x="349" y="2"/>
                  </a:moveTo>
                  <a:lnTo>
                    <a:pt x="308" y="83"/>
                  </a:lnTo>
                  <a:lnTo>
                    <a:pt x="250" y="110"/>
                  </a:lnTo>
                  <a:lnTo>
                    <a:pt x="158" y="144"/>
                  </a:lnTo>
                  <a:lnTo>
                    <a:pt x="0" y="203"/>
                  </a:lnTo>
                  <a:lnTo>
                    <a:pt x="173" y="158"/>
                  </a:lnTo>
                  <a:lnTo>
                    <a:pt x="256" y="162"/>
                  </a:lnTo>
                  <a:lnTo>
                    <a:pt x="306" y="217"/>
                  </a:lnTo>
                  <a:lnTo>
                    <a:pt x="329" y="282"/>
                  </a:lnTo>
                  <a:lnTo>
                    <a:pt x="324" y="347"/>
                  </a:lnTo>
                  <a:lnTo>
                    <a:pt x="279" y="370"/>
                  </a:lnTo>
                  <a:lnTo>
                    <a:pt x="374" y="392"/>
                  </a:lnTo>
                  <a:lnTo>
                    <a:pt x="448" y="422"/>
                  </a:lnTo>
                  <a:lnTo>
                    <a:pt x="365" y="366"/>
                  </a:lnTo>
                  <a:lnTo>
                    <a:pt x="363" y="294"/>
                  </a:lnTo>
                  <a:lnTo>
                    <a:pt x="335" y="219"/>
                  </a:lnTo>
                  <a:lnTo>
                    <a:pt x="288" y="133"/>
                  </a:lnTo>
                  <a:lnTo>
                    <a:pt x="356" y="183"/>
                  </a:lnTo>
                  <a:lnTo>
                    <a:pt x="457" y="266"/>
                  </a:lnTo>
                  <a:lnTo>
                    <a:pt x="457" y="217"/>
                  </a:lnTo>
                  <a:lnTo>
                    <a:pt x="577" y="296"/>
                  </a:lnTo>
                  <a:lnTo>
                    <a:pt x="647" y="392"/>
                  </a:lnTo>
                  <a:lnTo>
                    <a:pt x="728" y="541"/>
                  </a:lnTo>
                  <a:lnTo>
                    <a:pt x="773" y="659"/>
                  </a:lnTo>
                  <a:lnTo>
                    <a:pt x="818" y="759"/>
                  </a:lnTo>
                  <a:lnTo>
                    <a:pt x="820" y="848"/>
                  </a:lnTo>
                  <a:lnTo>
                    <a:pt x="840" y="844"/>
                  </a:lnTo>
                  <a:lnTo>
                    <a:pt x="844" y="605"/>
                  </a:lnTo>
                  <a:lnTo>
                    <a:pt x="842" y="343"/>
                  </a:lnTo>
                  <a:lnTo>
                    <a:pt x="837" y="196"/>
                  </a:lnTo>
                  <a:lnTo>
                    <a:pt x="835" y="126"/>
                  </a:lnTo>
                  <a:lnTo>
                    <a:pt x="833" y="277"/>
                  </a:lnTo>
                  <a:lnTo>
                    <a:pt x="833" y="469"/>
                  </a:lnTo>
                  <a:lnTo>
                    <a:pt x="824" y="718"/>
                  </a:lnTo>
                  <a:lnTo>
                    <a:pt x="734" y="526"/>
                  </a:lnTo>
                  <a:lnTo>
                    <a:pt x="653" y="383"/>
                  </a:lnTo>
                  <a:lnTo>
                    <a:pt x="529" y="215"/>
                  </a:lnTo>
                  <a:lnTo>
                    <a:pt x="372" y="0"/>
                  </a:lnTo>
                  <a:lnTo>
                    <a:pt x="349" y="2"/>
                  </a:lnTo>
                  <a:lnTo>
                    <a:pt x="3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8" name="Freeform 72"/>
            <p:cNvSpPr>
              <a:spLocks/>
            </p:cNvSpPr>
            <p:nvPr/>
          </p:nvSpPr>
          <p:spPr bwMode="auto">
            <a:xfrm>
              <a:off x="901" y="2583"/>
              <a:ext cx="259" cy="665"/>
            </a:xfrm>
            <a:custGeom>
              <a:avLst/>
              <a:gdLst>
                <a:gd name="T0" fmla="*/ 0 w 259"/>
                <a:gd name="T1" fmla="*/ 0 h 665"/>
                <a:gd name="T2" fmla="*/ 102 w 259"/>
                <a:gd name="T3" fmla="*/ 224 h 665"/>
                <a:gd name="T4" fmla="*/ 172 w 259"/>
                <a:gd name="T5" fmla="*/ 330 h 665"/>
                <a:gd name="T6" fmla="*/ 202 w 259"/>
                <a:gd name="T7" fmla="*/ 415 h 665"/>
                <a:gd name="T8" fmla="*/ 239 w 259"/>
                <a:gd name="T9" fmla="*/ 424 h 665"/>
                <a:gd name="T10" fmla="*/ 189 w 259"/>
                <a:gd name="T11" fmla="*/ 442 h 665"/>
                <a:gd name="T12" fmla="*/ 196 w 259"/>
                <a:gd name="T13" fmla="*/ 465 h 665"/>
                <a:gd name="T14" fmla="*/ 232 w 259"/>
                <a:gd name="T15" fmla="*/ 474 h 665"/>
                <a:gd name="T16" fmla="*/ 210 w 259"/>
                <a:gd name="T17" fmla="*/ 508 h 665"/>
                <a:gd name="T18" fmla="*/ 225 w 259"/>
                <a:gd name="T19" fmla="*/ 535 h 665"/>
                <a:gd name="T20" fmla="*/ 253 w 259"/>
                <a:gd name="T21" fmla="*/ 539 h 665"/>
                <a:gd name="T22" fmla="*/ 250 w 259"/>
                <a:gd name="T23" fmla="*/ 571 h 665"/>
                <a:gd name="T24" fmla="*/ 259 w 259"/>
                <a:gd name="T25" fmla="*/ 596 h 665"/>
                <a:gd name="T26" fmla="*/ 225 w 259"/>
                <a:gd name="T27" fmla="*/ 614 h 665"/>
                <a:gd name="T28" fmla="*/ 221 w 259"/>
                <a:gd name="T29" fmla="*/ 644 h 665"/>
                <a:gd name="T30" fmla="*/ 214 w 259"/>
                <a:gd name="T31" fmla="*/ 665 h 665"/>
                <a:gd name="T32" fmla="*/ 180 w 259"/>
                <a:gd name="T33" fmla="*/ 627 h 665"/>
                <a:gd name="T34" fmla="*/ 151 w 259"/>
                <a:gd name="T35" fmla="*/ 610 h 665"/>
                <a:gd name="T36" fmla="*/ 140 w 259"/>
                <a:gd name="T37" fmla="*/ 582 h 665"/>
                <a:gd name="T38" fmla="*/ 81 w 259"/>
                <a:gd name="T39" fmla="*/ 573 h 665"/>
                <a:gd name="T40" fmla="*/ 57 w 259"/>
                <a:gd name="T41" fmla="*/ 501 h 665"/>
                <a:gd name="T42" fmla="*/ 18 w 259"/>
                <a:gd name="T43" fmla="*/ 505 h 665"/>
                <a:gd name="T44" fmla="*/ 95 w 259"/>
                <a:gd name="T45" fmla="*/ 458 h 665"/>
                <a:gd name="T46" fmla="*/ 99 w 259"/>
                <a:gd name="T47" fmla="*/ 442 h 665"/>
                <a:gd name="T48" fmla="*/ 128 w 259"/>
                <a:gd name="T49" fmla="*/ 447 h 665"/>
                <a:gd name="T50" fmla="*/ 136 w 259"/>
                <a:gd name="T51" fmla="*/ 384 h 665"/>
                <a:gd name="T52" fmla="*/ 178 w 259"/>
                <a:gd name="T53" fmla="*/ 406 h 665"/>
                <a:gd name="T54" fmla="*/ 160 w 259"/>
                <a:gd name="T55" fmla="*/ 352 h 665"/>
                <a:gd name="T56" fmla="*/ 108 w 259"/>
                <a:gd name="T57" fmla="*/ 292 h 665"/>
                <a:gd name="T58" fmla="*/ 79 w 259"/>
                <a:gd name="T59" fmla="*/ 226 h 665"/>
                <a:gd name="T60" fmla="*/ 0 w 259"/>
                <a:gd name="T61" fmla="*/ 27 h 665"/>
                <a:gd name="T62" fmla="*/ 0 w 259"/>
                <a:gd name="T63" fmla="*/ 0 h 665"/>
                <a:gd name="T64" fmla="*/ 0 w 259"/>
                <a:gd name="T65"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665">
                  <a:moveTo>
                    <a:pt x="0" y="0"/>
                  </a:moveTo>
                  <a:lnTo>
                    <a:pt x="102" y="224"/>
                  </a:lnTo>
                  <a:lnTo>
                    <a:pt x="172" y="330"/>
                  </a:lnTo>
                  <a:lnTo>
                    <a:pt x="202" y="415"/>
                  </a:lnTo>
                  <a:lnTo>
                    <a:pt x="239" y="424"/>
                  </a:lnTo>
                  <a:lnTo>
                    <a:pt x="189" y="442"/>
                  </a:lnTo>
                  <a:lnTo>
                    <a:pt x="196" y="465"/>
                  </a:lnTo>
                  <a:lnTo>
                    <a:pt x="232" y="474"/>
                  </a:lnTo>
                  <a:lnTo>
                    <a:pt x="210" y="508"/>
                  </a:lnTo>
                  <a:lnTo>
                    <a:pt x="225" y="535"/>
                  </a:lnTo>
                  <a:lnTo>
                    <a:pt x="253" y="539"/>
                  </a:lnTo>
                  <a:lnTo>
                    <a:pt x="250" y="571"/>
                  </a:lnTo>
                  <a:lnTo>
                    <a:pt x="259" y="596"/>
                  </a:lnTo>
                  <a:lnTo>
                    <a:pt x="225" y="614"/>
                  </a:lnTo>
                  <a:lnTo>
                    <a:pt x="221" y="644"/>
                  </a:lnTo>
                  <a:lnTo>
                    <a:pt x="214" y="665"/>
                  </a:lnTo>
                  <a:lnTo>
                    <a:pt x="180" y="627"/>
                  </a:lnTo>
                  <a:lnTo>
                    <a:pt x="151" y="610"/>
                  </a:lnTo>
                  <a:lnTo>
                    <a:pt x="140" y="582"/>
                  </a:lnTo>
                  <a:lnTo>
                    <a:pt x="81" y="573"/>
                  </a:lnTo>
                  <a:lnTo>
                    <a:pt x="57" y="501"/>
                  </a:lnTo>
                  <a:lnTo>
                    <a:pt x="18" y="505"/>
                  </a:lnTo>
                  <a:lnTo>
                    <a:pt x="95" y="458"/>
                  </a:lnTo>
                  <a:lnTo>
                    <a:pt x="99" y="442"/>
                  </a:lnTo>
                  <a:lnTo>
                    <a:pt x="128" y="447"/>
                  </a:lnTo>
                  <a:lnTo>
                    <a:pt x="136" y="384"/>
                  </a:lnTo>
                  <a:lnTo>
                    <a:pt x="178" y="406"/>
                  </a:lnTo>
                  <a:lnTo>
                    <a:pt x="160" y="352"/>
                  </a:lnTo>
                  <a:lnTo>
                    <a:pt x="108" y="292"/>
                  </a:lnTo>
                  <a:lnTo>
                    <a:pt x="79" y="226"/>
                  </a:lnTo>
                  <a:lnTo>
                    <a:pt x="0" y="27"/>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09" name="Freeform 73"/>
            <p:cNvSpPr>
              <a:spLocks/>
            </p:cNvSpPr>
            <p:nvPr/>
          </p:nvSpPr>
          <p:spPr bwMode="auto">
            <a:xfrm>
              <a:off x="691" y="2480"/>
              <a:ext cx="333" cy="568"/>
            </a:xfrm>
            <a:custGeom>
              <a:avLst/>
              <a:gdLst>
                <a:gd name="T0" fmla="*/ 0 w 333"/>
                <a:gd name="T1" fmla="*/ 0 h 568"/>
                <a:gd name="T2" fmla="*/ 117 w 333"/>
                <a:gd name="T3" fmla="*/ 101 h 568"/>
                <a:gd name="T4" fmla="*/ 149 w 333"/>
                <a:gd name="T5" fmla="*/ 156 h 568"/>
                <a:gd name="T6" fmla="*/ 205 w 333"/>
                <a:gd name="T7" fmla="*/ 225 h 568"/>
                <a:gd name="T8" fmla="*/ 267 w 333"/>
                <a:gd name="T9" fmla="*/ 338 h 568"/>
                <a:gd name="T10" fmla="*/ 296 w 333"/>
                <a:gd name="T11" fmla="*/ 433 h 568"/>
                <a:gd name="T12" fmla="*/ 307 w 333"/>
                <a:gd name="T13" fmla="*/ 500 h 568"/>
                <a:gd name="T14" fmla="*/ 333 w 333"/>
                <a:gd name="T15" fmla="*/ 568 h 568"/>
                <a:gd name="T16" fmla="*/ 312 w 333"/>
                <a:gd name="T17" fmla="*/ 568 h 568"/>
                <a:gd name="T18" fmla="*/ 286 w 333"/>
                <a:gd name="T19" fmla="*/ 525 h 568"/>
                <a:gd name="T20" fmla="*/ 286 w 333"/>
                <a:gd name="T21" fmla="*/ 478 h 568"/>
                <a:gd name="T22" fmla="*/ 241 w 333"/>
                <a:gd name="T23" fmla="*/ 435 h 568"/>
                <a:gd name="T24" fmla="*/ 241 w 333"/>
                <a:gd name="T25" fmla="*/ 399 h 568"/>
                <a:gd name="T26" fmla="*/ 224 w 333"/>
                <a:gd name="T27" fmla="*/ 361 h 568"/>
                <a:gd name="T28" fmla="*/ 183 w 333"/>
                <a:gd name="T29" fmla="*/ 297 h 568"/>
                <a:gd name="T30" fmla="*/ 88 w 333"/>
                <a:gd name="T31" fmla="*/ 222 h 568"/>
                <a:gd name="T32" fmla="*/ 17 w 333"/>
                <a:gd name="T33" fmla="*/ 188 h 568"/>
                <a:gd name="T34" fmla="*/ 98 w 333"/>
                <a:gd name="T35" fmla="*/ 188 h 568"/>
                <a:gd name="T36" fmla="*/ 52 w 333"/>
                <a:gd name="T37" fmla="*/ 101 h 568"/>
                <a:gd name="T38" fmla="*/ 115 w 333"/>
                <a:gd name="T39" fmla="*/ 169 h 568"/>
                <a:gd name="T40" fmla="*/ 179 w 333"/>
                <a:gd name="T41" fmla="*/ 248 h 568"/>
                <a:gd name="T42" fmla="*/ 113 w 333"/>
                <a:gd name="T43" fmla="*/ 128 h 568"/>
                <a:gd name="T44" fmla="*/ 59 w 333"/>
                <a:gd name="T45" fmla="*/ 62 h 568"/>
                <a:gd name="T46" fmla="*/ 0 w 333"/>
                <a:gd name="T47" fmla="*/ 0 h 568"/>
                <a:gd name="T48" fmla="*/ 0 w 333"/>
                <a:gd name="T49"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568">
                  <a:moveTo>
                    <a:pt x="0" y="0"/>
                  </a:moveTo>
                  <a:lnTo>
                    <a:pt x="117" y="101"/>
                  </a:lnTo>
                  <a:lnTo>
                    <a:pt x="149" y="156"/>
                  </a:lnTo>
                  <a:lnTo>
                    <a:pt x="205" y="225"/>
                  </a:lnTo>
                  <a:lnTo>
                    <a:pt x="267" y="338"/>
                  </a:lnTo>
                  <a:lnTo>
                    <a:pt x="296" y="433"/>
                  </a:lnTo>
                  <a:lnTo>
                    <a:pt x="307" y="500"/>
                  </a:lnTo>
                  <a:lnTo>
                    <a:pt x="333" y="568"/>
                  </a:lnTo>
                  <a:lnTo>
                    <a:pt x="312" y="568"/>
                  </a:lnTo>
                  <a:lnTo>
                    <a:pt x="286" y="525"/>
                  </a:lnTo>
                  <a:lnTo>
                    <a:pt x="286" y="478"/>
                  </a:lnTo>
                  <a:lnTo>
                    <a:pt x="241" y="435"/>
                  </a:lnTo>
                  <a:lnTo>
                    <a:pt x="241" y="399"/>
                  </a:lnTo>
                  <a:lnTo>
                    <a:pt x="224" y="361"/>
                  </a:lnTo>
                  <a:lnTo>
                    <a:pt x="183" y="297"/>
                  </a:lnTo>
                  <a:lnTo>
                    <a:pt x="88" y="222"/>
                  </a:lnTo>
                  <a:lnTo>
                    <a:pt x="17" y="188"/>
                  </a:lnTo>
                  <a:lnTo>
                    <a:pt x="98" y="188"/>
                  </a:lnTo>
                  <a:lnTo>
                    <a:pt x="52" y="101"/>
                  </a:lnTo>
                  <a:lnTo>
                    <a:pt x="115" y="169"/>
                  </a:lnTo>
                  <a:lnTo>
                    <a:pt x="179" y="248"/>
                  </a:lnTo>
                  <a:lnTo>
                    <a:pt x="113" y="128"/>
                  </a:lnTo>
                  <a:lnTo>
                    <a:pt x="59" y="6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0" name="Freeform 74"/>
            <p:cNvSpPr>
              <a:spLocks/>
            </p:cNvSpPr>
            <p:nvPr/>
          </p:nvSpPr>
          <p:spPr bwMode="auto">
            <a:xfrm>
              <a:off x="698" y="2843"/>
              <a:ext cx="253" cy="130"/>
            </a:xfrm>
            <a:custGeom>
              <a:avLst/>
              <a:gdLst>
                <a:gd name="T0" fmla="*/ 253 w 253"/>
                <a:gd name="T1" fmla="*/ 130 h 130"/>
                <a:gd name="T2" fmla="*/ 230 w 253"/>
                <a:gd name="T3" fmla="*/ 90 h 130"/>
                <a:gd name="T4" fmla="*/ 138 w 253"/>
                <a:gd name="T5" fmla="*/ 45 h 130"/>
                <a:gd name="T6" fmla="*/ 0 w 253"/>
                <a:gd name="T7" fmla="*/ 0 h 130"/>
                <a:gd name="T8" fmla="*/ 127 w 253"/>
                <a:gd name="T9" fmla="*/ 51 h 130"/>
                <a:gd name="T10" fmla="*/ 210 w 253"/>
                <a:gd name="T11" fmla="*/ 108 h 130"/>
                <a:gd name="T12" fmla="*/ 253 w 253"/>
                <a:gd name="T13" fmla="*/ 130 h 130"/>
                <a:gd name="T14" fmla="*/ 253 w 253"/>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130">
                  <a:moveTo>
                    <a:pt x="253" y="130"/>
                  </a:moveTo>
                  <a:lnTo>
                    <a:pt x="230" y="90"/>
                  </a:lnTo>
                  <a:lnTo>
                    <a:pt x="138" y="45"/>
                  </a:lnTo>
                  <a:lnTo>
                    <a:pt x="0" y="0"/>
                  </a:lnTo>
                  <a:lnTo>
                    <a:pt x="127" y="51"/>
                  </a:lnTo>
                  <a:lnTo>
                    <a:pt x="210" y="108"/>
                  </a:lnTo>
                  <a:lnTo>
                    <a:pt x="253" y="130"/>
                  </a:lnTo>
                  <a:lnTo>
                    <a:pt x="253"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1" name="Freeform 75"/>
            <p:cNvSpPr>
              <a:spLocks/>
            </p:cNvSpPr>
            <p:nvPr/>
          </p:nvSpPr>
          <p:spPr bwMode="auto">
            <a:xfrm>
              <a:off x="1167" y="2915"/>
              <a:ext cx="254" cy="139"/>
            </a:xfrm>
            <a:custGeom>
              <a:avLst/>
              <a:gdLst>
                <a:gd name="T0" fmla="*/ 0 w 254"/>
                <a:gd name="T1" fmla="*/ 88 h 139"/>
                <a:gd name="T2" fmla="*/ 49 w 254"/>
                <a:gd name="T3" fmla="*/ 83 h 139"/>
                <a:gd name="T4" fmla="*/ 103 w 254"/>
                <a:gd name="T5" fmla="*/ 97 h 139"/>
                <a:gd name="T6" fmla="*/ 225 w 254"/>
                <a:gd name="T7" fmla="*/ 139 h 139"/>
                <a:gd name="T8" fmla="*/ 254 w 254"/>
                <a:gd name="T9" fmla="*/ 137 h 139"/>
                <a:gd name="T10" fmla="*/ 209 w 254"/>
                <a:gd name="T11" fmla="*/ 126 h 139"/>
                <a:gd name="T12" fmla="*/ 175 w 254"/>
                <a:gd name="T13" fmla="*/ 101 h 139"/>
                <a:gd name="T14" fmla="*/ 151 w 254"/>
                <a:gd name="T15" fmla="*/ 43 h 139"/>
                <a:gd name="T16" fmla="*/ 117 w 254"/>
                <a:gd name="T17" fmla="*/ 0 h 139"/>
                <a:gd name="T18" fmla="*/ 101 w 254"/>
                <a:gd name="T19" fmla="*/ 74 h 139"/>
                <a:gd name="T20" fmla="*/ 45 w 254"/>
                <a:gd name="T21" fmla="*/ 74 h 139"/>
                <a:gd name="T22" fmla="*/ 0 w 254"/>
                <a:gd name="T23" fmla="*/ 88 h 139"/>
                <a:gd name="T24" fmla="*/ 0 w 254"/>
                <a:gd name="T25" fmla="*/ 8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139">
                  <a:moveTo>
                    <a:pt x="0" y="88"/>
                  </a:moveTo>
                  <a:lnTo>
                    <a:pt x="49" y="83"/>
                  </a:lnTo>
                  <a:lnTo>
                    <a:pt x="103" y="97"/>
                  </a:lnTo>
                  <a:lnTo>
                    <a:pt x="225" y="139"/>
                  </a:lnTo>
                  <a:lnTo>
                    <a:pt x="254" y="137"/>
                  </a:lnTo>
                  <a:lnTo>
                    <a:pt x="209" y="126"/>
                  </a:lnTo>
                  <a:lnTo>
                    <a:pt x="175" y="101"/>
                  </a:lnTo>
                  <a:lnTo>
                    <a:pt x="151" y="43"/>
                  </a:lnTo>
                  <a:lnTo>
                    <a:pt x="117" y="0"/>
                  </a:lnTo>
                  <a:lnTo>
                    <a:pt x="101" y="74"/>
                  </a:lnTo>
                  <a:lnTo>
                    <a:pt x="45" y="74"/>
                  </a:lnTo>
                  <a:lnTo>
                    <a:pt x="0"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2" name="Freeform 76"/>
            <p:cNvSpPr>
              <a:spLocks/>
            </p:cNvSpPr>
            <p:nvPr/>
          </p:nvSpPr>
          <p:spPr bwMode="auto">
            <a:xfrm>
              <a:off x="1457" y="2269"/>
              <a:ext cx="537" cy="228"/>
            </a:xfrm>
            <a:custGeom>
              <a:avLst/>
              <a:gdLst>
                <a:gd name="T0" fmla="*/ 0 w 537"/>
                <a:gd name="T1" fmla="*/ 0 h 228"/>
                <a:gd name="T2" fmla="*/ 32 w 537"/>
                <a:gd name="T3" fmla="*/ 57 h 228"/>
                <a:gd name="T4" fmla="*/ 95 w 537"/>
                <a:gd name="T5" fmla="*/ 109 h 228"/>
                <a:gd name="T6" fmla="*/ 233 w 537"/>
                <a:gd name="T7" fmla="*/ 138 h 228"/>
                <a:gd name="T8" fmla="*/ 390 w 537"/>
                <a:gd name="T9" fmla="*/ 181 h 228"/>
                <a:gd name="T10" fmla="*/ 537 w 537"/>
                <a:gd name="T11" fmla="*/ 228 h 228"/>
                <a:gd name="T12" fmla="*/ 352 w 537"/>
                <a:gd name="T13" fmla="*/ 179 h 228"/>
                <a:gd name="T14" fmla="*/ 192 w 537"/>
                <a:gd name="T15" fmla="*/ 147 h 228"/>
                <a:gd name="T16" fmla="*/ 105 w 537"/>
                <a:gd name="T17" fmla="*/ 134 h 228"/>
                <a:gd name="T18" fmla="*/ 37 w 537"/>
                <a:gd name="T19" fmla="*/ 81 h 228"/>
                <a:gd name="T20" fmla="*/ 9 w 537"/>
                <a:gd name="T21" fmla="*/ 52 h 228"/>
                <a:gd name="T22" fmla="*/ 0 w 537"/>
                <a:gd name="T23" fmla="*/ 0 h 228"/>
                <a:gd name="T24" fmla="*/ 0 w 537"/>
                <a:gd name="T2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228">
                  <a:moveTo>
                    <a:pt x="0" y="0"/>
                  </a:moveTo>
                  <a:lnTo>
                    <a:pt x="32" y="57"/>
                  </a:lnTo>
                  <a:lnTo>
                    <a:pt x="95" y="109"/>
                  </a:lnTo>
                  <a:lnTo>
                    <a:pt x="233" y="138"/>
                  </a:lnTo>
                  <a:lnTo>
                    <a:pt x="390" y="181"/>
                  </a:lnTo>
                  <a:lnTo>
                    <a:pt x="537" y="228"/>
                  </a:lnTo>
                  <a:lnTo>
                    <a:pt x="352" y="179"/>
                  </a:lnTo>
                  <a:lnTo>
                    <a:pt x="192" y="147"/>
                  </a:lnTo>
                  <a:lnTo>
                    <a:pt x="105" y="134"/>
                  </a:lnTo>
                  <a:lnTo>
                    <a:pt x="37" y="81"/>
                  </a:lnTo>
                  <a:lnTo>
                    <a:pt x="9" y="5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3" name="Freeform 77"/>
            <p:cNvSpPr>
              <a:spLocks/>
            </p:cNvSpPr>
            <p:nvPr/>
          </p:nvSpPr>
          <p:spPr bwMode="auto">
            <a:xfrm>
              <a:off x="1665" y="2568"/>
              <a:ext cx="153" cy="85"/>
            </a:xfrm>
            <a:custGeom>
              <a:avLst/>
              <a:gdLst>
                <a:gd name="T0" fmla="*/ 153 w 153"/>
                <a:gd name="T1" fmla="*/ 0 h 85"/>
                <a:gd name="T2" fmla="*/ 81 w 153"/>
                <a:gd name="T3" fmla="*/ 15 h 85"/>
                <a:gd name="T4" fmla="*/ 29 w 153"/>
                <a:gd name="T5" fmla="*/ 42 h 85"/>
                <a:gd name="T6" fmla="*/ 0 w 153"/>
                <a:gd name="T7" fmla="*/ 85 h 85"/>
                <a:gd name="T8" fmla="*/ 119 w 153"/>
                <a:gd name="T9" fmla="*/ 26 h 85"/>
                <a:gd name="T10" fmla="*/ 153 w 153"/>
                <a:gd name="T11" fmla="*/ 0 h 85"/>
                <a:gd name="T12" fmla="*/ 153 w 15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53" h="85">
                  <a:moveTo>
                    <a:pt x="153" y="0"/>
                  </a:moveTo>
                  <a:lnTo>
                    <a:pt x="81" y="15"/>
                  </a:lnTo>
                  <a:lnTo>
                    <a:pt x="29" y="42"/>
                  </a:lnTo>
                  <a:lnTo>
                    <a:pt x="0" y="85"/>
                  </a:lnTo>
                  <a:lnTo>
                    <a:pt x="119" y="26"/>
                  </a:lnTo>
                  <a:lnTo>
                    <a:pt x="153" y="0"/>
                  </a:lnTo>
                  <a:lnTo>
                    <a:pt x="1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4" name="Freeform 78"/>
            <p:cNvSpPr>
              <a:spLocks/>
            </p:cNvSpPr>
            <p:nvPr/>
          </p:nvSpPr>
          <p:spPr bwMode="auto">
            <a:xfrm>
              <a:off x="1780" y="2495"/>
              <a:ext cx="504" cy="566"/>
            </a:xfrm>
            <a:custGeom>
              <a:avLst/>
              <a:gdLst>
                <a:gd name="T0" fmla="*/ 0 w 504"/>
                <a:gd name="T1" fmla="*/ 548 h 566"/>
                <a:gd name="T2" fmla="*/ 53 w 504"/>
                <a:gd name="T3" fmla="*/ 414 h 566"/>
                <a:gd name="T4" fmla="*/ 137 w 504"/>
                <a:gd name="T5" fmla="*/ 165 h 566"/>
                <a:gd name="T6" fmla="*/ 151 w 504"/>
                <a:gd name="T7" fmla="*/ 214 h 566"/>
                <a:gd name="T8" fmla="*/ 205 w 504"/>
                <a:gd name="T9" fmla="*/ 149 h 566"/>
                <a:gd name="T10" fmla="*/ 166 w 504"/>
                <a:gd name="T11" fmla="*/ 291 h 566"/>
                <a:gd name="T12" fmla="*/ 115 w 504"/>
                <a:gd name="T13" fmla="*/ 483 h 566"/>
                <a:gd name="T14" fmla="*/ 203 w 504"/>
                <a:gd name="T15" fmla="*/ 278 h 566"/>
                <a:gd name="T16" fmla="*/ 239 w 504"/>
                <a:gd name="T17" fmla="*/ 133 h 566"/>
                <a:gd name="T18" fmla="*/ 216 w 504"/>
                <a:gd name="T19" fmla="*/ 0 h 566"/>
                <a:gd name="T20" fmla="*/ 245 w 504"/>
                <a:gd name="T21" fmla="*/ 28 h 566"/>
                <a:gd name="T22" fmla="*/ 258 w 504"/>
                <a:gd name="T23" fmla="*/ 88 h 566"/>
                <a:gd name="T24" fmla="*/ 250 w 504"/>
                <a:gd name="T25" fmla="*/ 154 h 566"/>
                <a:gd name="T26" fmla="*/ 241 w 504"/>
                <a:gd name="T27" fmla="*/ 216 h 566"/>
                <a:gd name="T28" fmla="*/ 279 w 504"/>
                <a:gd name="T29" fmla="*/ 205 h 566"/>
                <a:gd name="T30" fmla="*/ 234 w 504"/>
                <a:gd name="T31" fmla="*/ 252 h 566"/>
                <a:gd name="T32" fmla="*/ 220 w 504"/>
                <a:gd name="T33" fmla="*/ 331 h 566"/>
                <a:gd name="T34" fmla="*/ 303 w 504"/>
                <a:gd name="T35" fmla="*/ 295 h 566"/>
                <a:gd name="T36" fmla="*/ 265 w 504"/>
                <a:gd name="T37" fmla="*/ 327 h 566"/>
                <a:gd name="T38" fmla="*/ 243 w 504"/>
                <a:gd name="T39" fmla="*/ 367 h 566"/>
                <a:gd name="T40" fmla="*/ 205 w 504"/>
                <a:gd name="T41" fmla="*/ 418 h 566"/>
                <a:gd name="T42" fmla="*/ 282 w 504"/>
                <a:gd name="T43" fmla="*/ 395 h 566"/>
                <a:gd name="T44" fmla="*/ 265 w 504"/>
                <a:gd name="T45" fmla="*/ 442 h 566"/>
                <a:gd name="T46" fmla="*/ 365 w 504"/>
                <a:gd name="T47" fmla="*/ 414 h 566"/>
                <a:gd name="T48" fmla="*/ 324 w 504"/>
                <a:gd name="T49" fmla="*/ 472 h 566"/>
                <a:gd name="T50" fmla="*/ 315 w 504"/>
                <a:gd name="T51" fmla="*/ 510 h 566"/>
                <a:gd name="T52" fmla="*/ 416 w 504"/>
                <a:gd name="T53" fmla="*/ 467 h 566"/>
                <a:gd name="T54" fmla="*/ 468 w 504"/>
                <a:gd name="T55" fmla="*/ 453 h 566"/>
                <a:gd name="T56" fmla="*/ 448 w 504"/>
                <a:gd name="T57" fmla="*/ 491 h 566"/>
                <a:gd name="T58" fmla="*/ 504 w 504"/>
                <a:gd name="T59" fmla="*/ 533 h 566"/>
                <a:gd name="T60" fmla="*/ 313 w 504"/>
                <a:gd name="T61" fmla="*/ 542 h 566"/>
                <a:gd name="T62" fmla="*/ 265 w 504"/>
                <a:gd name="T63" fmla="*/ 566 h 566"/>
                <a:gd name="T64" fmla="*/ 214 w 504"/>
                <a:gd name="T65" fmla="*/ 566 h 566"/>
                <a:gd name="T66" fmla="*/ 81 w 504"/>
                <a:gd name="T67" fmla="*/ 548 h 566"/>
                <a:gd name="T68" fmla="*/ 43 w 504"/>
                <a:gd name="T69" fmla="*/ 548 h 566"/>
                <a:gd name="T70" fmla="*/ 0 w 504"/>
                <a:gd name="T71" fmla="*/ 548 h 566"/>
                <a:gd name="T72" fmla="*/ 0 w 504"/>
                <a:gd name="T73" fmla="*/ 54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4" h="566">
                  <a:moveTo>
                    <a:pt x="0" y="548"/>
                  </a:moveTo>
                  <a:lnTo>
                    <a:pt x="53" y="414"/>
                  </a:lnTo>
                  <a:lnTo>
                    <a:pt x="137" y="165"/>
                  </a:lnTo>
                  <a:lnTo>
                    <a:pt x="151" y="214"/>
                  </a:lnTo>
                  <a:lnTo>
                    <a:pt x="205" y="149"/>
                  </a:lnTo>
                  <a:lnTo>
                    <a:pt x="166" y="291"/>
                  </a:lnTo>
                  <a:lnTo>
                    <a:pt x="115" y="483"/>
                  </a:lnTo>
                  <a:lnTo>
                    <a:pt x="203" y="278"/>
                  </a:lnTo>
                  <a:lnTo>
                    <a:pt x="239" y="133"/>
                  </a:lnTo>
                  <a:lnTo>
                    <a:pt x="216" y="0"/>
                  </a:lnTo>
                  <a:lnTo>
                    <a:pt x="245" y="28"/>
                  </a:lnTo>
                  <a:lnTo>
                    <a:pt x="258" y="88"/>
                  </a:lnTo>
                  <a:lnTo>
                    <a:pt x="250" y="154"/>
                  </a:lnTo>
                  <a:lnTo>
                    <a:pt x="241" y="216"/>
                  </a:lnTo>
                  <a:lnTo>
                    <a:pt x="279" y="205"/>
                  </a:lnTo>
                  <a:lnTo>
                    <a:pt x="234" y="252"/>
                  </a:lnTo>
                  <a:lnTo>
                    <a:pt x="220" y="331"/>
                  </a:lnTo>
                  <a:lnTo>
                    <a:pt x="303" y="295"/>
                  </a:lnTo>
                  <a:lnTo>
                    <a:pt x="265" y="327"/>
                  </a:lnTo>
                  <a:lnTo>
                    <a:pt x="243" y="367"/>
                  </a:lnTo>
                  <a:lnTo>
                    <a:pt x="205" y="418"/>
                  </a:lnTo>
                  <a:lnTo>
                    <a:pt x="282" y="395"/>
                  </a:lnTo>
                  <a:lnTo>
                    <a:pt x="265" y="442"/>
                  </a:lnTo>
                  <a:lnTo>
                    <a:pt x="365" y="414"/>
                  </a:lnTo>
                  <a:lnTo>
                    <a:pt x="324" y="472"/>
                  </a:lnTo>
                  <a:lnTo>
                    <a:pt x="315" y="510"/>
                  </a:lnTo>
                  <a:lnTo>
                    <a:pt x="416" y="467"/>
                  </a:lnTo>
                  <a:lnTo>
                    <a:pt x="468" y="453"/>
                  </a:lnTo>
                  <a:lnTo>
                    <a:pt x="448" y="491"/>
                  </a:lnTo>
                  <a:lnTo>
                    <a:pt x="504" y="533"/>
                  </a:lnTo>
                  <a:lnTo>
                    <a:pt x="313" y="542"/>
                  </a:lnTo>
                  <a:lnTo>
                    <a:pt x="265" y="566"/>
                  </a:lnTo>
                  <a:lnTo>
                    <a:pt x="214" y="566"/>
                  </a:lnTo>
                  <a:lnTo>
                    <a:pt x="81" y="548"/>
                  </a:lnTo>
                  <a:lnTo>
                    <a:pt x="43" y="548"/>
                  </a:lnTo>
                  <a:lnTo>
                    <a:pt x="0" y="548"/>
                  </a:lnTo>
                  <a:lnTo>
                    <a:pt x="0" y="5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5" name="Freeform 79"/>
            <p:cNvSpPr>
              <a:spLocks/>
            </p:cNvSpPr>
            <p:nvPr/>
          </p:nvSpPr>
          <p:spPr bwMode="auto">
            <a:xfrm>
              <a:off x="1521" y="3001"/>
              <a:ext cx="246" cy="49"/>
            </a:xfrm>
            <a:custGeom>
              <a:avLst/>
              <a:gdLst>
                <a:gd name="T0" fmla="*/ 0 w 246"/>
                <a:gd name="T1" fmla="*/ 36 h 49"/>
                <a:gd name="T2" fmla="*/ 122 w 246"/>
                <a:gd name="T3" fmla="*/ 49 h 49"/>
                <a:gd name="T4" fmla="*/ 246 w 246"/>
                <a:gd name="T5" fmla="*/ 45 h 49"/>
                <a:gd name="T6" fmla="*/ 180 w 246"/>
                <a:gd name="T7" fmla="*/ 0 h 49"/>
                <a:gd name="T8" fmla="*/ 126 w 246"/>
                <a:gd name="T9" fmla="*/ 31 h 49"/>
                <a:gd name="T10" fmla="*/ 0 w 246"/>
                <a:gd name="T11" fmla="*/ 36 h 49"/>
                <a:gd name="T12" fmla="*/ 0 w 246"/>
                <a:gd name="T13" fmla="*/ 36 h 49"/>
              </a:gdLst>
              <a:ahLst/>
              <a:cxnLst>
                <a:cxn ang="0">
                  <a:pos x="T0" y="T1"/>
                </a:cxn>
                <a:cxn ang="0">
                  <a:pos x="T2" y="T3"/>
                </a:cxn>
                <a:cxn ang="0">
                  <a:pos x="T4" y="T5"/>
                </a:cxn>
                <a:cxn ang="0">
                  <a:pos x="T6" y="T7"/>
                </a:cxn>
                <a:cxn ang="0">
                  <a:pos x="T8" y="T9"/>
                </a:cxn>
                <a:cxn ang="0">
                  <a:pos x="T10" y="T11"/>
                </a:cxn>
                <a:cxn ang="0">
                  <a:pos x="T12" y="T13"/>
                </a:cxn>
              </a:cxnLst>
              <a:rect l="0" t="0" r="r" b="b"/>
              <a:pathLst>
                <a:path w="246" h="49">
                  <a:moveTo>
                    <a:pt x="0" y="36"/>
                  </a:moveTo>
                  <a:lnTo>
                    <a:pt x="122" y="49"/>
                  </a:lnTo>
                  <a:lnTo>
                    <a:pt x="246" y="45"/>
                  </a:lnTo>
                  <a:lnTo>
                    <a:pt x="180" y="0"/>
                  </a:lnTo>
                  <a:lnTo>
                    <a:pt x="126" y="31"/>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6" name="Freeform 80"/>
            <p:cNvSpPr>
              <a:spLocks/>
            </p:cNvSpPr>
            <p:nvPr/>
          </p:nvSpPr>
          <p:spPr bwMode="auto">
            <a:xfrm>
              <a:off x="427" y="2405"/>
              <a:ext cx="458" cy="928"/>
            </a:xfrm>
            <a:custGeom>
              <a:avLst/>
              <a:gdLst>
                <a:gd name="T0" fmla="*/ 180 w 458"/>
                <a:gd name="T1" fmla="*/ 0 h 928"/>
                <a:gd name="T2" fmla="*/ 84 w 458"/>
                <a:gd name="T3" fmla="*/ 56 h 928"/>
                <a:gd name="T4" fmla="*/ 19 w 458"/>
                <a:gd name="T5" fmla="*/ 122 h 928"/>
                <a:gd name="T6" fmla="*/ 0 w 458"/>
                <a:gd name="T7" fmla="*/ 201 h 928"/>
                <a:gd name="T8" fmla="*/ 0 w 458"/>
                <a:gd name="T9" fmla="*/ 325 h 928"/>
                <a:gd name="T10" fmla="*/ 33 w 458"/>
                <a:gd name="T11" fmla="*/ 518 h 928"/>
                <a:gd name="T12" fmla="*/ 58 w 458"/>
                <a:gd name="T13" fmla="*/ 573 h 928"/>
                <a:gd name="T14" fmla="*/ 61 w 458"/>
                <a:gd name="T15" fmla="*/ 711 h 928"/>
                <a:gd name="T16" fmla="*/ 153 w 458"/>
                <a:gd name="T17" fmla="*/ 916 h 928"/>
                <a:gd name="T18" fmla="*/ 200 w 458"/>
                <a:gd name="T19" fmla="*/ 928 h 928"/>
                <a:gd name="T20" fmla="*/ 204 w 458"/>
                <a:gd name="T21" fmla="*/ 788 h 928"/>
                <a:gd name="T22" fmla="*/ 232 w 458"/>
                <a:gd name="T23" fmla="*/ 692 h 928"/>
                <a:gd name="T24" fmla="*/ 225 w 458"/>
                <a:gd name="T25" fmla="*/ 508 h 928"/>
                <a:gd name="T26" fmla="*/ 253 w 458"/>
                <a:gd name="T27" fmla="*/ 437 h 928"/>
                <a:gd name="T28" fmla="*/ 178 w 458"/>
                <a:gd name="T29" fmla="*/ 402 h 928"/>
                <a:gd name="T30" fmla="*/ 232 w 458"/>
                <a:gd name="T31" fmla="*/ 377 h 928"/>
                <a:gd name="T32" fmla="*/ 242 w 458"/>
                <a:gd name="T33" fmla="*/ 358 h 928"/>
                <a:gd name="T34" fmla="*/ 337 w 458"/>
                <a:gd name="T35" fmla="*/ 365 h 928"/>
                <a:gd name="T36" fmla="*/ 425 w 458"/>
                <a:gd name="T37" fmla="*/ 444 h 928"/>
                <a:gd name="T38" fmla="*/ 458 w 458"/>
                <a:gd name="T39" fmla="*/ 456 h 928"/>
                <a:gd name="T40" fmla="*/ 425 w 458"/>
                <a:gd name="T41" fmla="*/ 404 h 928"/>
                <a:gd name="T42" fmla="*/ 373 w 458"/>
                <a:gd name="T43" fmla="*/ 361 h 928"/>
                <a:gd name="T44" fmla="*/ 163 w 458"/>
                <a:gd name="T45" fmla="*/ 294 h 928"/>
                <a:gd name="T46" fmla="*/ 135 w 458"/>
                <a:gd name="T47" fmla="*/ 260 h 928"/>
                <a:gd name="T48" fmla="*/ 80 w 458"/>
                <a:gd name="T49" fmla="*/ 251 h 928"/>
                <a:gd name="T50" fmla="*/ 139 w 458"/>
                <a:gd name="T51" fmla="*/ 241 h 928"/>
                <a:gd name="T52" fmla="*/ 190 w 458"/>
                <a:gd name="T53" fmla="*/ 251 h 928"/>
                <a:gd name="T54" fmla="*/ 257 w 458"/>
                <a:gd name="T55" fmla="*/ 298 h 928"/>
                <a:gd name="T56" fmla="*/ 328 w 458"/>
                <a:gd name="T57" fmla="*/ 323 h 928"/>
                <a:gd name="T58" fmla="*/ 253 w 458"/>
                <a:gd name="T59" fmla="*/ 284 h 928"/>
                <a:gd name="T60" fmla="*/ 220 w 458"/>
                <a:gd name="T61" fmla="*/ 251 h 928"/>
                <a:gd name="T62" fmla="*/ 200 w 458"/>
                <a:gd name="T63" fmla="*/ 154 h 928"/>
                <a:gd name="T64" fmla="*/ 173 w 458"/>
                <a:gd name="T65" fmla="*/ 103 h 928"/>
                <a:gd name="T66" fmla="*/ 130 w 458"/>
                <a:gd name="T67" fmla="*/ 65 h 928"/>
                <a:gd name="T68" fmla="*/ 141 w 458"/>
                <a:gd name="T69" fmla="*/ 39 h 928"/>
                <a:gd name="T70" fmla="*/ 180 w 458"/>
                <a:gd name="T71" fmla="*/ 0 h 928"/>
                <a:gd name="T72" fmla="*/ 180 w 458"/>
                <a:gd name="T73"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8" h="928">
                  <a:moveTo>
                    <a:pt x="180" y="0"/>
                  </a:moveTo>
                  <a:lnTo>
                    <a:pt x="84" y="56"/>
                  </a:lnTo>
                  <a:lnTo>
                    <a:pt x="19" y="122"/>
                  </a:lnTo>
                  <a:lnTo>
                    <a:pt x="0" y="201"/>
                  </a:lnTo>
                  <a:lnTo>
                    <a:pt x="0" y="325"/>
                  </a:lnTo>
                  <a:lnTo>
                    <a:pt x="33" y="518"/>
                  </a:lnTo>
                  <a:lnTo>
                    <a:pt x="58" y="573"/>
                  </a:lnTo>
                  <a:lnTo>
                    <a:pt x="61" y="711"/>
                  </a:lnTo>
                  <a:lnTo>
                    <a:pt x="153" y="916"/>
                  </a:lnTo>
                  <a:lnTo>
                    <a:pt x="200" y="928"/>
                  </a:lnTo>
                  <a:lnTo>
                    <a:pt x="204" y="788"/>
                  </a:lnTo>
                  <a:lnTo>
                    <a:pt x="232" y="692"/>
                  </a:lnTo>
                  <a:lnTo>
                    <a:pt x="225" y="508"/>
                  </a:lnTo>
                  <a:lnTo>
                    <a:pt x="253" y="437"/>
                  </a:lnTo>
                  <a:lnTo>
                    <a:pt x="178" y="402"/>
                  </a:lnTo>
                  <a:lnTo>
                    <a:pt x="232" y="377"/>
                  </a:lnTo>
                  <a:lnTo>
                    <a:pt x="242" y="358"/>
                  </a:lnTo>
                  <a:lnTo>
                    <a:pt x="337" y="365"/>
                  </a:lnTo>
                  <a:lnTo>
                    <a:pt x="425" y="444"/>
                  </a:lnTo>
                  <a:lnTo>
                    <a:pt x="458" y="456"/>
                  </a:lnTo>
                  <a:lnTo>
                    <a:pt x="425" y="404"/>
                  </a:lnTo>
                  <a:lnTo>
                    <a:pt x="373" y="361"/>
                  </a:lnTo>
                  <a:lnTo>
                    <a:pt x="163" y="294"/>
                  </a:lnTo>
                  <a:lnTo>
                    <a:pt x="135" y="260"/>
                  </a:lnTo>
                  <a:lnTo>
                    <a:pt x="80" y="251"/>
                  </a:lnTo>
                  <a:lnTo>
                    <a:pt x="139" y="241"/>
                  </a:lnTo>
                  <a:lnTo>
                    <a:pt x="190" y="251"/>
                  </a:lnTo>
                  <a:lnTo>
                    <a:pt x="257" y="298"/>
                  </a:lnTo>
                  <a:lnTo>
                    <a:pt x="328" y="323"/>
                  </a:lnTo>
                  <a:lnTo>
                    <a:pt x="253" y="284"/>
                  </a:lnTo>
                  <a:lnTo>
                    <a:pt x="220" y="251"/>
                  </a:lnTo>
                  <a:lnTo>
                    <a:pt x="200" y="154"/>
                  </a:lnTo>
                  <a:lnTo>
                    <a:pt x="173" y="103"/>
                  </a:lnTo>
                  <a:lnTo>
                    <a:pt x="130" y="65"/>
                  </a:lnTo>
                  <a:lnTo>
                    <a:pt x="141" y="39"/>
                  </a:lnTo>
                  <a:lnTo>
                    <a:pt x="180" y="0"/>
                  </a:lnTo>
                  <a:lnTo>
                    <a:pt x="1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7" name="Freeform 81"/>
            <p:cNvSpPr>
              <a:spLocks/>
            </p:cNvSpPr>
            <p:nvPr/>
          </p:nvSpPr>
          <p:spPr bwMode="auto">
            <a:xfrm>
              <a:off x="567" y="3020"/>
              <a:ext cx="1163" cy="870"/>
            </a:xfrm>
            <a:custGeom>
              <a:avLst/>
              <a:gdLst>
                <a:gd name="T0" fmla="*/ 79 w 1163"/>
                <a:gd name="T1" fmla="*/ 0 h 870"/>
                <a:gd name="T2" fmla="*/ 171 w 1163"/>
                <a:gd name="T3" fmla="*/ 23 h 870"/>
                <a:gd name="T4" fmla="*/ 133 w 1163"/>
                <a:gd name="T5" fmla="*/ 107 h 870"/>
                <a:gd name="T6" fmla="*/ 115 w 1163"/>
                <a:gd name="T7" fmla="*/ 170 h 870"/>
                <a:gd name="T8" fmla="*/ 111 w 1163"/>
                <a:gd name="T9" fmla="*/ 211 h 870"/>
                <a:gd name="T10" fmla="*/ 118 w 1163"/>
                <a:gd name="T11" fmla="*/ 247 h 870"/>
                <a:gd name="T12" fmla="*/ 133 w 1163"/>
                <a:gd name="T13" fmla="*/ 279 h 870"/>
                <a:gd name="T14" fmla="*/ 165 w 1163"/>
                <a:gd name="T15" fmla="*/ 226 h 870"/>
                <a:gd name="T16" fmla="*/ 167 w 1163"/>
                <a:gd name="T17" fmla="*/ 281 h 870"/>
                <a:gd name="T18" fmla="*/ 174 w 1163"/>
                <a:gd name="T19" fmla="*/ 322 h 870"/>
                <a:gd name="T20" fmla="*/ 194 w 1163"/>
                <a:gd name="T21" fmla="*/ 367 h 870"/>
                <a:gd name="T22" fmla="*/ 208 w 1163"/>
                <a:gd name="T23" fmla="*/ 416 h 870"/>
                <a:gd name="T24" fmla="*/ 212 w 1163"/>
                <a:gd name="T25" fmla="*/ 488 h 870"/>
                <a:gd name="T26" fmla="*/ 250 w 1163"/>
                <a:gd name="T27" fmla="*/ 446 h 870"/>
                <a:gd name="T28" fmla="*/ 318 w 1163"/>
                <a:gd name="T29" fmla="*/ 358 h 870"/>
                <a:gd name="T30" fmla="*/ 267 w 1163"/>
                <a:gd name="T31" fmla="*/ 457 h 870"/>
                <a:gd name="T32" fmla="*/ 258 w 1163"/>
                <a:gd name="T33" fmla="*/ 502 h 870"/>
                <a:gd name="T34" fmla="*/ 267 w 1163"/>
                <a:gd name="T35" fmla="*/ 554 h 870"/>
                <a:gd name="T36" fmla="*/ 307 w 1163"/>
                <a:gd name="T37" fmla="*/ 527 h 870"/>
                <a:gd name="T38" fmla="*/ 341 w 1163"/>
                <a:gd name="T39" fmla="*/ 559 h 870"/>
                <a:gd name="T40" fmla="*/ 380 w 1163"/>
                <a:gd name="T41" fmla="*/ 572 h 870"/>
                <a:gd name="T42" fmla="*/ 433 w 1163"/>
                <a:gd name="T43" fmla="*/ 567 h 870"/>
                <a:gd name="T44" fmla="*/ 503 w 1163"/>
                <a:gd name="T45" fmla="*/ 550 h 870"/>
                <a:gd name="T46" fmla="*/ 566 w 1163"/>
                <a:gd name="T47" fmla="*/ 520 h 870"/>
                <a:gd name="T48" fmla="*/ 658 w 1163"/>
                <a:gd name="T49" fmla="*/ 461 h 870"/>
                <a:gd name="T50" fmla="*/ 548 w 1163"/>
                <a:gd name="T51" fmla="*/ 550 h 870"/>
                <a:gd name="T52" fmla="*/ 506 w 1163"/>
                <a:gd name="T53" fmla="*/ 580 h 870"/>
                <a:gd name="T54" fmla="*/ 618 w 1163"/>
                <a:gd name="T55" fmla="*/ 572 h 870"/>
                <a:gd name="T56" fmla="*/ 737 w 1163"/>
                <a:gd name="T57" fmla="*/ 550 h 870"/>
                <a:gd name="T58" fmla="*/ 829 w 1163"/>
                <a:gd name="T59" fmla="*/ 536 h 870"/>
                <a:gd name="T60" fmla="*/ 910 w 1163"/>
                <a:gd name="T61" fmla="*/ 536 h 870"/>
                <a:gd name="T62" fmla="*/ 985 w 1163"/>
                <a:gd name="T63" fmla="*/ 540 h 870"/>
                <a:gd name="T64" fmla="*/ 1066 w 1163"/>
                <a:gd name="T65" fmla="*/ 559 h 870"/>
                <a:gd name="T66" fmla="*/ 1116 w 1163"/>
                <a:gd name="T67" fmla="*/ 583 h 870"/>
                <a:gd name="T68" fmla="*/ 1140 w 1163"/>
                <a:gd name="T69" fmla="*/ 565 h 870"/>
                <a:gd name="T70" fmla="*/ 1163 w 1163"/>
                <a:gd name="T71" fmla="*/ 520 h 870"/>
                <a:gd name="T72" fmla="*/ 1163 w 1163"/>
                <a:gd name="T73" fmla="*/ 567 h 870"/>
                <a:gd name="T74" fmla="*/ 1143 w 1163"/>
                <a:gd name="T75" fmla="*/ 610 h 870"/>
                <a:gd name="T76" fmla="*/ 1095 w 1163"/>
                <a:gd name="T77" fmla="*/ 648 h 870"/>
                <a:gd name="T78" fmla="*/ 562 w 1163"/>
                <a:gd name="T79" fmla="*/ 664 h 870"/>
                <a:gd name="T80" fmla="*/ 442 w 1163"/>
                <a:gd name="T81" fmla="*/ 669 h 870"/>
                <a:gd name="T82" fmla="*/ 501 w 1163"/>
                <a:gd name="T83" fmla="*/ 870 h 870"/>
                <a:gd name="T84" fmla="*/ 102 w 1163"/>
                <a:gd name="T85" fmla="*/ 870 h 870"/>
                <a:gd name="T86" fmla="*/ 75 w 1163"/>
                <a:gd name="T87" fmla="*/ 768 h 870"/>
                <a:gd name="T88" fmla="*/ 70 w 1163"/>
                <a:gd name="T89" fmla="*/ 696 h 870"/>
                <a:gd name="T90" fmla="*/ 86 w 1163"/>
                <a:gd name="T91" fmla="*/ 629 h 870"/>
                <a:gd name="T92" fmla="*/ 88 w 1163"/>
                <a:gd name="T93" fmla="*/ 570 h 870"/>
                <a:gd name="T94" fmla="*/ 77 w 1163"/>
                <a:gd name="T95" fmla="*/ 491 h 870"/>
                <a:gd name="T96" fmla="*/ 30 w 1163"/>
                <a:gd name="T97" fmla="*/ 389 h 870"/>
                <a:gd name="T98" fmla="*/ 9 w 1163"/>
                <a:gd name="T99" fmla="*/ 307 h 870"/>
                <a:gd name="T100" fmla="*/ 0 w 1163"/>
                <a:gd name="T101" fmla="*/ 238 h 870"/>
                <a:gd name="T102" fmla="*/ 5 w 1163"/>
                <a:gd name="T103" fmla="*/ 66 h 870"/>
                <a:gd name="T104" fmla="*/ 79 w 1163"/>
                <a:gd name="T105" fmla="*/ 0 h 870"/>
                <a:gd name="T106" fmla="*/ 79 w 1163"/>
                <a:gd name="T107"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3" h="870">
                  <a:moveTo>
                    <a:pt x="79" y="0"/>
                  </a:moveTo>
                  <a:lnTo>
                    <a:pt x="171" y="23"/>
                  </a:lnTo>
                  <a:lnTo>
                    <a:pt x="133" y="107"/>
                  </a:lnTo>
                  <a:lnTo>
                    <a:pt x="115" y="170"/>
                  </a:lnTo>
                  <a:lnTo>
                    <a:pt x="111" y="211"/>
                  </a:lnTo>
                  <a:lnTo>
                    <a:pt x="118" y="247"/>
                  </a:lnTo>
                  <a:lnTo>
                    <a:pt x="133" y="279"/>
                  </a:lnTo>
                  <a:lnTo>
                    <a:pt x="165" y="226"/>
                  </a:lnTo>
                  <a:lnTo>
                    <a:pt x="167" y="281"/>
                  </a:lnTo>
                  <a:lnTo>
                    <a:pt x="174" y="322"/>
                  </a:lnTo>
                  <a:lnTo>
                    <a:pt x="194" y="367"/>
                  </a:lnTo>
                  <a:lnTo>
                    <a:pt x="208" y="416"/>
                  </a:lnTo>
                  <a:lnTo>
                    <a:pt x="212" y="488"/>
                  </a:lnTo>
                  <a:lnTo>
                    <a:pt x="250" y="446"/>
                  </a:lnTo>
                  <a:lnTo>
                    <a:pt x="318" y="358"/>
                  </a:lnTo>
                  <a:lnTo>
                    <a:pt x="267" y="457"/>
                  </a:lnTo>
                  <a:lnTo>
                    <a:pt x="258" y="502"/>
                  </a:lnTo>
                  <a:lnTo>
                    <a:pt x="267" y="554"/>
                  </a:lnTo>
                  <a:lnTo>
                    <a:pt x="307" y="527"/>
                  </a:lnTo>
                  <a:lnTo>
                    <a:pt x="341" y="559"/>
                  </a:lnTo>
                  <a:lnTo>
                    <a:pt x="380" y="572"/>
                  </a:lnTo>
                  <a:lnTo>
                    <a:pt x="433" y="567"/>
                  </a:lnTo>
                  <a:lnTo>
                    <a:pt x="503" y="550"/>
                  </a:lnTo>
                  <a:lnTo>
                    <a:pt x="566" y="520"/>
                  </a:lnTo>
                  <a:lnTo>
                    <a:pt x="658" y="461"/>
                  </a:lnTo>
                  <a:lnTo>
                    <a:pt x="548" y="550"/>
                  </a:lnTo>
                  <a:lnTo>
                    <a:pt x="506" y="580"/>
                  </a:lnTo>
                  <a:lnTo>
                    <a:pt x="618" y="572"/>
                  </a:lnTo>
                  <a:lnTo>
                    <a:pt x="737" y="550"/>
                  </a:lnTo>
                  <a:lnTo>
                    <a:pt x="829" y="536"/>
                  </a:lnTo>
                  <a:lnTo>
                    <a:pt x="910" y="536"/>
                  </a:lnTo>
                  <a:lnTo>
                    <a:pt x="985" y="540"/>
                  </a:lnTo>
                  <a:lnTo>
                    <a:pt x="1066" y="559"/>
                  </a:lnTo>
                  <a:lnTo>
                    <a:pt x="1116" y="583"/>
                  </a:lnTo>
                  <a:lnTo>
                    <a:pt x="1140" y="565"/>
                  </a:lnTo>
                  <a:lnTo>
                    <a:pt x="1163" y="520"/>
                  </a:lnTo>
                  <a:lnTo>
                    <a:pt x="1163" y="567"/>
                  </a:lnTo>
                  <a:lnTo>
                    <a:pt x="1143" y="610"/>
                  </a:lnTo>
                  <a:lnTo>
                    <a:pt x="1095" y="648"/>
                  </a:lnTo>
                  <a:lnTo>
                    <a:pt x="562" y="664"/>
                  </a:lnTo>
                  <a:lnTo>
                    <a:pt x="442" y="669"/>
                  </a:lnTo>
                  <a:lnTo>
                    <a:pt x="501" y="870"/>
                  </a:lnTo>
                  <a:lnTo>
                    <a:pt x="102" y="870"/>
                  </a:lnTo>
                  <a:lnTo>
                    <a:pt x="75" y="768"/>
                  </a:lnTo>
                  <a:lnTo>
                    <a:pt x="70" y="696"/>
                  </a:lnTo>
                  <a:lnTo>
                    <a:pt x="86" y="629"/>
                  </a:lnTo>
                  <a:lnTo>
                    <a:pt x="88" y="570"/>
                  </a:lnTo>
                  <a:lnTo>
                    <a:pt x="77" y="491"/>
                  </a:lnTo>
                  <a:lnTo>
                    <a:pt x="30" y="389"/>
                  </a:lnTo>
                  <a:lnTo>
                    <a:pt x="9" y="307"/>
                  </a:lnTo>
                  <a:lnTo>
                    <a:pt x="0" y="238"/>
                  </a:lnTo>
                  <a:lnTo>
                    <a:pt x="5" y="66"/>
                  </a:lnTo>
                  <a:lnTo>
                    <a:pt x="79"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8" name="Freeform 82"/>
            <p:cNvSpPr>
              <a:spLocks/>
            </p:cNvSpPr>
            <p:nvPr/>
          </p:nvSpPr>
          <p:spPr bwMode="auto">
            <a:xfrm>
              <a:off x="876" y="3156"/>
              <a:ext cx="142" cy="374"/>
            </a:xfrm>
            <a:custGeom>
              <a:avLst/>
              <a:gdLst>
                <a:gd name="T0" fmla="*/ 0 w 142"/>
                <a:gd name="T1" fmla="*/ 98 h 374"/>
                <a:gd name="T2" fmla="*/ 86 w 142"/>
                <a:gd name="T3" fmla="*/ 48 h 374"/>
                <a:gd name="T4" fmla="*/ 75 w 142"/>
                <a:gd name="T5" fmla="*/ 107 h 374"/>
                <a:gd name="T6" fmla="*/ 29 w 142"/>
                <a:gd name="T7" fmla="*/ 190 h 374"/>
                <a:gd name="T8" fmla="*/ 88 w 142"/>
                <a:gd name="T9" fmla="*/ 107 h 374"/>
                <a:gd name="T10" fmla="*/ 122 w 142"/>
                <a:gd name="T11" fmla="*/ 32 h 374"/>
                <a:gd name="T12" fmla="*/ 113 w 142"/>
                <a:gd name="T13" fmla="*/ 102 h 374"/>
                <a:gd name="T14" fmla="*/ 50 w 142"/>
                <a:gd name="T15" fmla="*/ 262 h 374"/>
                <a:gd name="T16" fmla="*/ 9 w 142"/>
                <a:gd name="T17" fmla="*/ 337 h 374"/>
                <a:gd name="T18" fmla="*/ 14 w 142"/>
                <a:gd name="T19" fmla="*/ 374 h 374"/>
                <a:gd name="T20" fmla="*/ 86 w 142"/>
                <a:gd name="T21" fmla="*/ 276 h 374"/>
                <a:gd name="T22" fmla="*/ 131 w 142"/>
                <a:gd name="T23" fmla="*/ 102 h 374"/>
                <a:gd name="T24" fmla="*/ 142 w 142"/>
                <a:gd name="T25" fmla="*/ 0 h 374"/>
                <a:gd name="T26" fmla="*/ 111 w 142"/>
                <a:gd name="T27" fmla="*/ 0 h 374"/>
                <a:gd name="T28" fmla="*/ 45 w 142"/>
                <a:gd name="T29" fmla="*/ 30 h 374"/>
                <a:gd name="T30" fmla="*/ 9 w 142"/>
                <a:gd name="T31" fmla="*/ 61 h 374"/>
                <a:gd name="T32" fmla="*/ 0 w 142"/>
                <a:gd name="T33" fmla="*/ 98 h 374"/>
                <a:gd name="T34" fmla="*/ 0 w 142"/>
                <a:gd name="T35" fmla="*/ 9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74">
                  <a:moveTo>
                    <a:pt x="0" y="98"/>
                  </a:moveTo>
                  <a:lnTo>
                    <a:pt x="86" y="48"/>
                  </a:lnTo>
                  <a:lnTo>
                    <a:pt x="75" y="107"/>
                  </a:lnTo>
                  <a:lnTo>
                    <a:pt x="29" y="190"/>
                  </a:lnTo>
                  <a:lnTo>
                    <a:pt x="88" y="107"/>
                  </a:lnTo>
                  <a:lnTo>
                    <a:pt x="122" y="32"/>
                  </a:lnTo>
                  <a:lnTo>
                    <a:pt x="113" y="102"/>
                  </a:lnTo>
                  <a:lnTo>
                    <a:pt x="50" y="262"/>
                  </a:lnTo>
                  <a:lnTo>
                    <a:pt x="9" y="337"/>
                  </a:lnTo>
                  <a:lnTo>
                    <a:pt x="14" y="374"/>
                  </a:lnTo>
                  <a:lnTo>
                    <a:pt x="86" y="276"/>
                  </a:lnTo>
                  <a:lnTo>
                    <a:pt x="131" y="102"/>
                  </a:lnTo>
                  <a:lnTo>
                    <a:pt x="142" y="0"/>
                  </a:lnTo>
                  <a:lnTo>
                    <a:pt x="111" y="0"/>
                  </a:lnTo>
                  <a:lnTo>
                    <a:pt x="45" y="30"/>
                  </a:lnTo>
                  <a:lnTo>
                    <a:pt x="9" y="61"/>
                  </a:lnTo>
                  <a:lnTo>
                    <a:pt x="0" y="98"/>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19" name="Freeform 83"/>
            <p:cNvSpPr>
              <a:spLocks/>
            </p:cNvSpPr>
            <p:nvPr/>
          </p:nvSpPr>
          <p:spPr bwMode="auto">
            <a:xfrm>
              <a:off x="1058" y="3217"/>
              <a:ext cx="77" cy="257"/>
            </a:xfrm>
            <a:custGeom>
              <a:avLst/>
              <a:gdLst>
                <a:gd name="T0" fmla="*/ 0 w 77"/>
                <a:gd name="T1" fmla="*/ 0 h 257"/>
                <a:gd name="T2" fmla="*/ 32 w 77"/>
                <a:gd name="T3" fmla="*/ 125 h 257"/>
                <a:gd name="T4" fmla="*/ 53 w 77"/>
                <a:gd name="T5" fmla="*/ 257 h 257"/>
                <a:gd name="T6" fmla="*/ 77 w 77"/>
                <a:gd name="T7" fmla="*/ 172 h 257"/>
                <a:gd name="T8" fmla="*/ 64 w 77"/>
                <a:gd name="T9" fmla="*/ 91 h 257"/>
                <a:gd name="T10" fmla="*/ 34 w 77"/>
                <a:gd name="T11" fmla="*/ 27 h 257"/>
                <a:gd name="T12" fmla="*/ 0 w 77"/>
                <a:gd name="T13" fmla="*/ 0 h 257"/>
                <a:gd name="T14" fmla="*/ 0 w 77"/>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257">
                  <a:moveTo>
                    <a:pt x="0" y="0"/>
                  </a:moveTo>
                  <a:lnTo>
                    <a:pt x="32" y="125"/>
                  </a:lnTo>
                  <a:lnTo>
                    <a:pt x="53" y="257"/>
                  </a:lnTo>
                  <a:lnTo>
                    <a:pt x="77" y="172"/>
                  </a:lnTo>
                  <a:lnTo>
                    <a:pt x="64" y="91"/>
                  </a:lnTo>
                  <a:lnTo>
                    <a:pt x="34" y="27"/>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0" name="Freeform 84"/>
            <p:cNvSpPr>
              <a:spLocks/>
            </p:cNvSpPr>
            <p:nvPr/>
          </p:nvSpPr>
          <p:spPr bwMode="auto">
            <a:xfrm>
              <a:off x="1118" y="3227"/>
              <a:ext cx="567" cy="243"/>
            </a:xfrm>
            <a:custGeom>
              <a:avLst/>
              <a:gdLst>
                <a:gd name="T0" fmla="*/ 2 w 567"/>
                <a:gd name="T1" fmla="*/ 4 h 243"/>
                <a:gd name="T2" fmla="*/ 42 w 567"/>
                <a:gd name="T3" fmla="*/ 0 h 243"/>
                <a:gd name="T4" fmla="*/ 103 w 567"/>
                <a:gd name="T5" fmla="*/ 6 h 243"/>
                <a:gd name="T6" fmla="*/ 168 w 567"/>
                <a:gd name="T7" fmla="*/ 24 h 243"/>
                <a:gd name="T8" fmla="*/ 220 w 567"/>
                <a:gd name="T9" fmla="*/ 34 h 243"/>
                <a:gd name="T10" fmla="*/ 258 w 567"/>
                <a:gd name="T11" fmla="*/ 34 h 243"/>
                <a:gd name="T12" fmla="*/ 312 w 567"/>
                <a:gd name="T13" fmla="*/ 24 h 243"/>
                <a:gd name="T14" fmla="*/ 320 w 567"/>
                <a:gd name="T15" fmla="*/ 13 h 243"/>
                <a:gd name="T16" fmla="*/ 342 w 567"/>
                <a:gd name="T17" fmla="*/ 24 h 243"/>
                <a:gd name="T18" fmla="*/ 369 w 567"/>
                <a:gd name="T19" fmla="*/ 24 h 243"/>
                <a:gd name="T20" fmla="*/ 398 w 567"/>
                <a:gd name="T21" fmla="*/ 15 h 243"/>
                <a:gd name="T22" fmla="*/ 384 w 567"/>
                <a:gd name="T23" fmla="*/ 42 h 243"/>
                <a:gd name="T24" fmla="*/ 444 w 567"/>
                <a:gd name="T25" fmla="*/ 70 h 243"/>
                <a:gd name="T26" fmla="*/ 517 w 567"/>
                <a:gd name="T27" fmla="*/ 81 h 243"/>
                <a:gd name="T28" fmla="*/ 495 w 567"/>
                <a:gd name="T29" fmla="*/ 89 h 243"/>
                <a:gd name="T30" fmla="*/ 455 w 567"/>
                <a:gd name="T31" fmla="*/ 89 h 243"/>
                <a:gd name="T32" fmla="*/ 416 w 567"/>
                <a:gd name="T33" fmla="*/ 83 h 243"/>
                <a:gd name="T34" fmla="*/ 481 w 567"/>
                <a:gd name="T35" fmla="*/ 146 h 243"/>
                <a:gd name="T36" fmla="*/ 527 w 567"/>
                <a:gd name="T37" fmla="*/ 200 h 243"/>
                <a:gd name="T38" fmla="*/ 567 w 567"/>
                <a:gd name="T39" fmla="*/ 243 h 243"/>
                <a:gd name="T40" fmla="*/ 479 w 567"/>
                <a:gd name="T41" fmla="*/ 234 h 243"/>
                <a:gd name="T42" fmla="*/ 463 w 567"/>
                <a:gd name="T43" fmla="*/ 213 h 243"/>
                <a:gd name="T44" fmla="*/ 441 w 567"/>
                <a:gd name="T45" fmla="*/ 146 h 243"/>
                <a:gd name="T46" fmla="*/ 403 w 567"/>
                <a:gd name="T47" fmla="*/ 83 h 243"/>
                <a:gd name="T48" fmla="*/ 378 w 567"/>
                <a:gd name="T49" fmla="*/ 62 h 243"/>
                <a:gd name="T50" fmla="*/ 310 w 567"/>
                <a:gd name="T51" fmla="*/ 68 h 243"/>
                <a:gd name="T52" fmla="*/ 247 w 567"/>
                <a:gd name="T53" fmla="*/ 72 h 243"/>
                <a:gd name="T54" fmla="*/ 193 w 567"/>
                <a:gd name="T55" fmla="*/ 60 h 243"/>
                <a:gd name="T56" fmla="*/ 121 w 567"/>
                <a:gd name="T57" fmla="*/ 38 h 243"/>
                <a:gd name="T58" fmla="*/ 87 w 567"/>
                <a:gd name="T59" fmla="*/ 31 h 243"/>
                <a:gd name="T60" fmla="*/ 76 w 567"/>
                <a:gd name="T61" fmla="*/ 81 h 243"/>
                <a:gd name="T62" fmla="*/ 53 w 567"/>
                <a:gd name="T63" fmla="*/ 119 h 243"/>
                <a:gd name="T64" fmla="*/ 49 w 567"/>
                <a:gd name="T65" fmla="*/ 53 h 243"/>
                <a:gd name="T66" fmla="*/ 28 w 567"/>
                <a:gd name="T67" fmla="*/ 36 h 243"/>
                <a:gd name="T68" fmla="*/ 0 w 567"/>
                <a:gd name="T69" fmla="*/ 19 h 243"/>
                <a:gd name="T70" fmla="*/ 2 w 567"/>
                <a:gd name="T71" fmla="*/ 4 h 243"/>
                <a:gd name="T72" fmla="*/ 2 w 567"/>
                <a:gd name="T73" fmla="*/ 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7" h="243">
                  <a:moveTo>
                    <a:pt x="2" y="4"/>
                  </a:moveTo>
                  <a:lnTo>
                    <a:pt x="42" y="0"/>
                  </a:lnTo>
                  <a:lnTo>
                    <a:pt x="103" y="6"/>
                  </a:lnTo>
                  <a:lnTo>
                    <a:pt x="168" y="24"/>
                  </a:lnTo>
                  <a:lnTo>
                    <a:pt x="220" y="34"/>
                  </a:lnTo>
                  <a:lnTo>
                    <a:pt x="258" y="34"/>
                  </a:lnTo>
                  <a:lnTo>
                    <a:pt x="312" y="24"/>
                  </a:lnTo>
                  <a:lnTo>
                    <a:pt x="320" y="13"/>
                  </a:lnTo>
                  <a:lnTo>
                    <a:pt x="342" y="24"/>
                  </a:lnTo>
                  <a:lnTo>
                    <a:pt x="369" y="24"/>
                  </a:lnTo>
                  <a:lnTo>
                    <a:pt x="398" y="15"/>
                  </a:lnTo>
                  <a:lnTo>
                    <a:pt x="384" y="42"/>
                  </a:lnTo>
                  <a:lnTo>
                    <a:pt x="444" y="70"/>
                  </a:lnTo>
                  <a:lnTo>
                    <a:pt x="517" y="81"/>
                  </a:lnTo>
                  <a:lnTo>
                    <a:pt x="495" y="89"/>
                  </a:lnTo>
                  <a:lnTo>
                    <a:pt x="455" y="89"/>
                  </a:lnTo>
                  <a:lnTo>
                    <a:pt x="416" y="83"/>
                  </a:lnTo>
                  <a:lnTo>
                    <a:pt x="481" y="146"/>
                  </a:lnTo>
                  <a:lnTo>
                    <a:pt x="527" y="200"/>
                  </a:lnTo>
                  <a:lnTo>
                    <a:pt x="567" y="243"/>
                  </a:lnTo>
                  <a:lnTo>
                    <a:pt x="479" y="234"/>
                  </a:lnTo>
                  <a:lnTo>
                    <a:pt x="463" y="213"/>
                  </a:lnTo>
                  <a:lnTo>
                    <a:pt x="441" y="146"/>
                  </a:lnTo>
                  <a:lnTo>
                    <a:pt x="403" y="83"/>
                  </a:lnTo>
                  <a:lnTo>
                    <a:pt x="378" y="62"/>
                  </a:lnTo>
                  <a:lnTo>
                    <a:pt x="310" y="68"/>
                  </a:lnTo>
                  <a:lnTo>
                    <a:pt x="247" y="72"/>
                  </a:lnTo>
                  <a:lnTo>
                    <a:pt x="193" y="60"/>
                  </a:lnTo>
                  <a:lnTo>
                    <a:pt x="121" y="38"/>
                  </a:lnTo>
                  <a:lnTo>
                    <a:pt x="87" y="31"/>
                  </a:lnTo>
                  <a:lnTo>
                    <a:pt x="76" y="81"/>
                  </a:lnTo>
                  <a:lnTo>
                    <a:pt x="53" y="119"/>
                  </a:lnTo>
                  <a:lnTo>
                    <a:pt x="49" y="53"/>
                  </a:lnTo>
                  <a:lnTo>
                    <a:pt x="28" y="36"/>
                  </a:lnTo>
                  <a:lnTo>
                    <a:pt x="0" y="19"/>
                  </a:lnTo>
                  <a:lnTo>
                    <a:pt x="2" y="4"/>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1" name="Freeform 85"/>
            <p:cNvSpPr>
              <a:spLocks/>
            </p:cNvSpPr>
            <p:nvPr/>
          </p:nvSpPr>
          <p:spPr bwMode="auto">
            <a:xfrm>
              <a:off x="1559" y="3046"/>
              <a:ext cx="919" cy="499"/>
            </a:xfrm>
            <a:custGeom>
              <a:avLst/>
              <a:gdLst>
                <a:gd name="T0" fmla="*/ 0 w 919"/>
                <a:gd name="T1" fmla="*/ 0 h 499"/>
                <a:gd name="T2" fmla="*/ 56 w 919"/>
                <a:gd name="T3" fmla="*/ 72 h 499"/>
                <a:gd name="T4" fmla="*/ 114 w 919"/>
                <a:gd name="T5" fmla="*/ 215 h 499"/>
                <a:gd name="T6" fmla="*/ 148 w 919"/>
                <a:gd name="T7" fmla="*/ 352 h 499"/>
                <a:gd name="T8" fmla="*/ 272 w 919"/>
                <a:gd name="T9" fmla="*/ 356 h 499"/>
                <a:gd name="T10" fmla="*/ 394 w 919"/>
                <a:gd name="T11" fmla="*/ 358 h 499"/>
                <a:gd name="T12" fmla="*/ 288 w 919"/>
                <a:gd name="T13" fmla="*/ 377 h 499"/>
                <a:gd name="T14" fmla="*/ 439 w 919"/>
                <a:gd name="T15" fmla="*/ 386 h 499"/>
                <a:gd name="T16" fmla="*/ 635 w 919"/>
                <a:gd name="T17" fmla="*/ 403 h 499"/>
                <a:gd name="T18" fmla="*/ 663 w 919"/>
                <a:gd name="T19" fmla="*/ 358 h 499"/>
                <a:gd name="T20" fmla="*/ 748 w 919"/>
                <a:gd name="T21" fmla="*/ 383 h 499"/>
                <a:gd name="T22" fmla="*/ 671 w 919"/>
                <a:gd name="T23" fmla="*/ 330 h 499"/>
                <a:gd name="T24" fmla="*/ 622 w 919"/>
                <a:gd name="T25" fmla="*/ 257 h 499"/>
                <a:gd name="T26" fmla="*/ 586 w 919"/>
                <a:gd name="T27" fmla="*/ 168 h 499"/>
                <a:gd name="T28" fmla="*/ 637 w 919"/>
                <a:gd name="T29" fmla="*/ 215 h 499"/>
                <a:gd name="T30" fmla="*/ 697 w 919"/>
                <a:gd name="T31" fmla="*/ 291 h 499"/>
                <a:gd name="T32" fmla="*/ 744 w 919"/>
                <a:gd name="T33" fmla="*/ 338 h 499"/>
                <a:gd name="T34" fmla="*/ 786 w 919"/>
                <a:gd name="T35" fmla="*/ 360 h 499"/>
                <a:gd name="T36" fmla="*/ 813 w 919"/>
                <a:gd name="T37" fmla="*/ 360 h 499"/>
                <a:gd name="T38" fmla="*/ 804 w 919"/>
                <a:gd name="T39" fmla="*/ 330 h 499"/>
                <a:gd name="T40" fmla="*/ 748 w 919"/>
                <a:gd name="T41" fmla="*/ 296 h 499"/>
                <a:gd name="T42" fmla="*/ 691 w 919"/>
                <a:gd name="T43" fmla="*/ 243 h 499"/>
                <a:gd name="T44" fmla="*/ 624 w 919"/>
                <a:gd name="T45" fmla="*/ 168 h 499"/>
                <a:gd name="T46" fmla="*/ 498 w 919"/>
                <a:gd name="T47" fmla="*/ 57 h 499"/>
                <a:gd name="T48" fmla="*/ 601 w 919"/>
                <a:gd name="T49" fmla="*/ 126 h 499"/>
                <a:gd name="T50" fmla="*/ 682 w 919"/>
                <a:gd name="T51" fmla="*/ 194 h 499"/>
                <a:gd name="T52" fmla="*/ 775 w 919"/>
                <a:gd name="T53" fmla="*/ 277 h 499"/>
                <a:gd name="T54" fmla="*/ 827 w 919"/>
                <a:gd name="T55" fmla="*/ 302 h 499"/>
                <a:gd name="T56" fmla="*/ 823 w 919"/>
                <a:gd name="T57" fmla="*/ 264 h 499"/>
                <a:gd name="T58" fmla="*/ 865 w 919"/>
                <a:gd name="T59" fmla="*/ 255 h 499"/>
                <a:gd name="T60" fmla="*/ 874 w 919"/>
                <a:gd name="T61" fmla="*/ 205 h 499"/>
                <a:gd name="T62" fmla="*/ 861 w 919"/>
                <a:gd name="T63" fmla="*/ 136 h 499"/>
                <a:gd name="T64" fmla="*/ 896 w 919"/>
                <a:gd name="T65" fmla="*/ 181 h 499"/>
                <a:gd name="T66" fmla="*/ 896 w 919"/>
                <a:gd name="T67" fmla="*/ 104 h 499"/>
                <a:gd name="T68" fmla="*/ 919 w 919"/>
                <a:gd name="T69" fmla="*/ 158 h 499"/>
                <a:gd name="T70" fmla="*/ 919 w 919"/>
                <a:gd name="T71" fmla="*/ 215 h 499"/>
                <a:gd name="T72" fmla="*/ 902 w 919"/>
                <a:gd name="T73" fmla="*/ 281 h 499"/>
                <a:gd name="T74" fmla="*/ 874 w 919"/>
                <a:gd name="T75" fmla="*/ 345 h 499"/>
                <a:gd name="T76" fmla="*/ 845 w 919"/>
                <a:gd name="T77" fmla="*/ 381 h 499"/>
                <a:gd name="T78" fmla="*/ 800 w 919"/>
                <a:gd name="T79" fmla="*/ 413 h 499"/>
                <a:gd name="T80" fmla="*/ 752 w 919"/>
                <a:gd name="T81" fmla="*/ 428 h 499"/>
                <a:gd name="T82" fmla="*/ 699 w 919"/>
                <a:gd name="T83" fmla="*/ 439 h 499"/>
                <a:gd name="T84" fmla="*/ 624 w 919"/>
                <a:gd name="T85" fmla="*/ 435 h 499"/>
                <a:gd name="T86" fmla="*/ 340 w 919"/>
                <a:gd name="T87" fmla="*/ 426 h 499"/>
                <a:gd name="T88" fmla="*/ 293 w 919"/>
                <a:gd name="T89" fmla="*/ 499 h 499"/>
                <a:gd name="T90" fmla="*/ 167 w 919"/>
                <a:gd name="T91" fmla="*/ 476 h 499"/>
                <a:gd name="T92" fmla="*/ 151 w 919"/>
                <a:gd name="T93" fmla="*/ 428 h 499"/>
                <a:gd name="T94" fmla="*/ 88 w 919"/>
                <a:gd name="T95" fmla="*/ 415 h 499"/>
                <a:gd name="T96" fmla="*/ 88 w 919"/>
                <a:gd name="T97" fmla="*/ 338 h 499"/>
                <a:gd name="T98" fmla="*/ 31 w 919"/>
                <a:gd name="T99" fmla="*/ 264 h 499"/>
                <a:gd name="T100" fmla="*/ 63 w 919"/>
                <a:gd name="T101" fmla="*/ 260 h 499"/>
                <a:gd name="T102" fmla="*/ 72 w 919"/>
                <a:gd name="T103" fmla="*/ 147 h 499"/>
                <a:gd name="T104" fmla="*/ 40 w 919"/>
                <a:gd name="T105" fmla="*/ 61 h 499"/>
                <a:gd name="T106" fmla="*/ 0 w 919"/>
                <a:gd name="T107" fmla="*/ 0 h 499"/>
                <a:gd name="T108" fmla="*/ 0 w 919"/>
                <a:gd name="T10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9" h="499">
                  <a:moveTo>
                    <a:pt x="0" y="0"/>
                  </a:moveTo>
                  <a:lnTo>
                    <a:pt x="56" y="72"/>
                  </a:lnTo>
                  <a:lnTo>
                    <a:pt x="114" y="215"/>
                  </a:lnTo>
                  <a:lnTo>
                    <a:pt x="148" y="352"/>
                  </a:lnTo>
                  <a:lnTo>
                    <a:pt x="272" y="356"/>
                  </a:lnTo>
                  <a:lnTo>
                    <a:pt x="394" y="358"/>
                  </a:lnTo>
                  <a:lnTo>
                    <a:pt x="288" y="377"/>
                  </a:lnTo>
                  <a:lnTo>
                    <a:pt x="439" y="386"/>
                  </a:lnTo>
                  <a:lnTo>
                    <a:pt x="635" y="403"/>
                  </a:lnTo>
                  <a:lnTo>
                    <a:pt x="663" y="358"/>
                  </a:lnTo>
                  <a:lnTo>
                    <a:pt x="748" y="383"/>
                  </a:lnTo>
                  <a:lnTo>
                    <a:pt x="671" y="330"/>
                  </a:lnTo>
                  <a:lnTo>
                    <a:pt x="622" y="257"/>
                  </a:lnTo>
                  <a:lnTo>
                    <a:pt x="586" y="168"/>
                  </a:lnTo>
                  <a:lnTo>
                    <a:pt x="637" y="215"/>
                  </a:lnTo>
                  <a:lnTo>
                    <a:pt x="697" y="291"/>
                  </a:lnTo>
                  <a:lnTo>
                    <a:pt x="744" y="338"/>
                  </a:lnTo>
                  <a:lnTo>
                    <a:pt x="786" y="360"/>
                  </a:lnTo>
                  <a:lnTo>
                    <a:pt x="813" y="360"/>
                  </a:lnTo>
                  <a:lnTo>
                    <a:pt x="804" y="330"/>
                  </a:lnTo>
                  <a:lnTo>
                    <a:pt x="748" y="296"/>
                  </a:lnTo>
                  <a:lnTo>
                    <a:pt x="691" y="243"/>
                  </a:lnTo>
                  <a:lnTo>
                    <a:pt x="624" y="168"/>
                  </a:lnTo>
                  <a:lnTo>
                    <a:pt x="498" y="57"/>
                  </a:lnTo>
                  <a:lnTo>
                    <a:pt x="601" y="126"/>
                  </a:lnTo>
                  <a:lnTo>
                    <a:pt x="682" y="194"/>
                  </a:lnTo>
                  <a:lnTo>
                    <a:pt x="775" y="277"/>
                  </a:lnTo>
                  <a:lnTo>
                    <a:pt x="827" y="302"/>
                  </a:lnTo>
                  <a:lnTo>
                    <a:pt x="823" y="264"/>
                  </a:lnTo>
                  <a:lnTo>
                    <a:pt x="865" y="255"/>
                  </a:lnTo>
                  <a:lnTo>
                    <a:pt x="874" y="205"/>
                  </a:lnTo>
                  <a:lnTo>
                    <a:pt x="861" y="136"/>
                  </a:lnTo>
                  <a:lnTo>
                    <a:pt x="896" y="181"/>
                  </a:lnTo>
                  <a:lnTo>
                    <a:pt x="896" y="104"/>
                  </a:lnTo>
                  <a:lnTo>
                    <a:pt x="919" y="158"/>
                  </a:lnTo>
                  <a:lnTo>
                    <a:pt x="919" y="215"/>
                  </a:lnTo>
                  <a:lnTo>
                    <a:pt x="902" y="281"/>
                  </a:lnTo>
                  <a:lnTo>
                    <a:pt x="874" y="345"/>
                  </a:lnTo>
                  <a:lnTo>
                    <a:pt x="845" y="381"/>
                  </a:lnTo>
                  <a:lnTo>
                    <a:pt x="800" y="413"/>
                  </a:lnTo>
                  <a:lnTo>
                    <a:pt x="752" y="428"/>
                  </a:lnTo>
                  <a:lnTo>
                    <a:pt x="699" y="439"/>
                  </a:lnTo>
                  <a:lnTo>
                    <a:pt x="624" y="435"/>
                  </a:lnTo>
                  <a:lnTo>
                    <a:pt x="340" y="426"/>
                  </a:lnTo>
                  <a:lnTo>
                    <a:pt x="293" y="499"/>
                  </a:lnTo>
                  <a:lnTo>
                    <a:pt x="167" y="476"/>
                  </a:lnTo>
                  <a:lnTo>
                    <a:pt x="151" y="428"/>
                  </a:lnTo>
                  <a:lnTo>
                    <a:pt x="88" y="415"/>
                  </a:lnTo>
                  <a:lnTo>
                    <a:pt x="88" y="338"/>
                  </a:lnTo>
                  <a:lnTo>
                    <a:pt x="31" y="264"/>
                  </a:lnTo>
                  <a:lnTo>
                    <a:pt x="63" y="260"/>
                  </a:lnTo>
                  <a:lnTo>
                    <a:pt x="72" y="147"/>
                  </a:lnTo>
                  <a:lnTo>
                    <a:pt x="40" y="6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2" name="Freeform 86"/>
            <p:cNvSpPr>
              <a:spLocks/>
            </p:cNvSpPr>
            <p:nvPr/>
          </p:nvSpPr>
          <p:spPr bwMode="auto">
            <a:xfrm>
              <a:off x="1912" y="3109"/>
              <a:ext cx="248" cy="312"/>
            </a:xfrm>
            <a:custGeom>
              <a:avLst/>
              <a:gdLst>
                <a:gd name="T0" fmla="*/ 0 w 248"/>
                <a:gd name="T1" fmla="*/ 41 h 312"/>
                <a:gd name="T2" fmla="*/ 77 w 248"/>
                <a:gd name="T3" fmla="*/ 105 h 312"/>
                <a:gd name="T4" fmla="*/ 152 w 248"/>
                <a:gd name="T5" fmla="*/ 152 h 312"/>
                <a:gd name="T6" fmla="*/ 156 w 248"/>
                <a:gd name="T7" fmla="*/ 108 h 312"/>
                <a:gd name="T8" fmla="*/ 135 w 248"/>
                <a:gd name="T9" fmla="*/ 73 h 312"/>
                <a:gd name="T10" fmla="*/ 48 w 248"/>
                <a:gd name="T11" fmla="*/ 0 h 312"/>
                <a:gd name="T12" fmla="*/ 150 w 248"/>
                <a:gd name="T13" fmla="*/ 54 h 312"/>
                <a:gd name="T14" fmla="*/ 169 w 248"/>
                <a:gd name="T15" fmla="*/ 79 h 312"/>
                <a:gd name="T16" fmla="*/ 183 w 248"/>
                <a:gd name="T17" fmla="*/ 113 h 312"/>
                <a:gd name="T18" fmla="*/ 194 w 248"/>
                <a:gd name="T19" fmla="*/ 156 h 312"/>
                <a:gd name="T20" fmla="*/ 212 w 248"/>
                <a:gd name="T21" fmla="*/ 199 h 312"/>
                <a:gd name="T22" fmla="*/ 235 w 248"/>
                <a:gd name="T23" fmla="*/ 241 h 312"/>
                <a:gd name="T24" fmla="*/ 246 w 248"/>
                <a:gd name="T25" fmla="*/ 278 h 312"/>
                <a:gd name="T26" fmla="*/ 248 w 248"/>
                <a:gd name="T27" fmla="*/ 312 h 312"/>
                <a:gd name="T28" fmla="*/ 226 w 248"/>
                <a:gd name="T29" fmla="*/ 278 h 312"/>
                <a:gd name="T30" fmla="*/ 174 w 248"/>
                <a:gd name="T31" fmla="*/ 235 h 312"/>
                <a:gd name="T32" fmla="*/ 90 w 248"/>
                <a:gd name="T33" fmla="*/ 165 h 312"/>
                <a:gd name="T34" fmla="*/ 45 w 248"/>
                <a:gd name="T35" fmla="*/ 120 h 312"/>
                <a:gd name="T36" fmla="*/ 0 w 248"/>
                <a:gd name="T37" fmla="*/ 41 h 312"/>
                <a:gd name="T38" fmla="*/ 0 w 248"/>
                <a:gd name="T39" fmla="*/ 4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312">
                  <a:moveTo>
                    <a:pt x="0" y="41"/>
                  </a:moveTo>
                  <a:lnTo>
                    <a:pt x="77" y="105"/>
                  </a:lnTo>
                  <a:lnTo>
                    <a:pt x="152" y="152"/>
                  </a:lnTo>
                  <a:lnTo>
                    <a:pt x="156" y="108"/>
                  </a:lnTo>
                  <a:lnTo>
                    <a:pt x="135" y="73"/>
                  </a:lnTo>
                  <a:lnTo>
                    <a:pt x="48" y="0"/>
                  </a:lnTo>
                  <a:lnTo>
                    <a:pt x="150" y="54"/>
                  </a:lnTo>
                  <a:lnTo>
                    <a:pt x="169" y="79"/>
                  </a:lnTo>
                  <a:lnTo>
                    <a:pt x="183" y="113"/>
                  </a:lnTo>
                  <a:lnTo>
                    <a:pt x="194" y="156"/>
                  </a:lnTo>
                  <a:lnTo>
                    <a:pt x="212" y="199"/>
                  </a:lnTo>
                  <a:lnTo>
                    <a:pt x="235" y="241"/>
                  </a:lnTo>
                  <a:lnTo>
                    <a:pt x="246" y="278"/>
                  </a:lnTo>
                  <a:lnTo>
                    <a:pt x="248" y="312"/>
                  </a:lnTo>
                  <a:lnTo>
                    <a:pt x="226" y="278"/>
                  </a:lnTo>
                  <a:lnTo>
                    <a:pt x="174" y="235"/>
                  </a:lnTo>
                  <a:lnTo>
                    <a:pt x="90" y="165"/>
                  </a:lnTo>
                  <a:lnTo>
                    <a:pt x="45" y="120"/>
                  </a:lnTo>
                  <a:lnTo>
                    <a:pt x="0" y="41"/>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3" name="Freeform 87"/>
            <p:cNvSpPr>
              <a:spLocks/>
            </p:cNvSpPr>
            <p:nvPr/>
          </p:nvSpPr>
          <p:spPr bwMode="auto">
            <a:xfrm>
              <a:off x="2075" y="3069"/>
              <a:ext cx="295" cy="230"/>
            </a:xfrm>
            <a:custGeom>
              <a:avLst/>
              <a:gdLst>
                <a:gd name="T0" fmla="*/ 0 w 295"/>
                <a:gd name="T1" fmla="*/ 0 h 230"/>
                <a:gd name="T2" fmla="*/ 65 w 295"/>
                <a:gd name="T3" fmla="*/ 26 h 230"/>
                <a:gd name="T4" fmla="*/ 119 w 295"/>
                <a:gd name="T5" fmla="*/ 62 h 230"/>
                <a:gd name="T6" fmla="*/ 168 w 295"/>
                <a:gd name="T7" fmla="*/ 107 h 230"/>
                <a:gd name="T8" fmla="*/ 216 w 295"/>
                <a:gd name="T9" fmla="*/ 160 h 230"/>
                <a:gd name="T10" fmla="*/ 256 w 295"/>
                <a:gd name="T11" fmla="*/ 200 h 230"/>
                <a:gd name="T12" fmla="*/ 295 w 295"/>
                <a:gd name="T13" fmla="*/ 230 h 230"/>
                <a:gd name="T14" fmla="*/ 241 w 295"/>
                <a:gd name="T15" fmla="*/ 171 h 230"/>
                <a:gd name="T16" fmla="*/ 173 w 295"/>
                <a:gd name="T17" fmla="*/ 83 h 230"/>
                <a:gd name="T18" fmla="*/ 104 w 295"/>
                <a:gd name="T19" fmla="*/ 26 h 230"/>
                <a:gd name="T20" fmla="*/ 42 w 295"/>
                <a:gd name="T21" fmla="*/ 2 h 230"/>
                <a:gd name="T22" fmla="*/ 0 w 295"/>
                <a:gd name="T23" fmla="*/ 0 h 230"/>
                <a:gd name="T24" fmla="*/ 0 w 295"/>
                <a:gd name="T2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230">
                  <a:moveTo>
                    <a:pt x="0" y="0"/>
                  </a:moveTo>
                  <a:lnTo>
                    <a:pt x="65" y="26"/>
                  </a:lnTo>
                  <a:lnTo>
                    <a:pt x="119" y="62"/>
                  </a:lnTo>
                  <a:lnTo>
                    <a:pt x="168" y="107"/>
                  </a:lnTo>
                  <a:lnTo>
                    <a:pt x="216" y="160"/>
                  </a:lnTo>
                  <a:lnTo>
                    <a:pt x="256" y="200"/>
                  </a:lnTo>
                  <a:lnTo>
                    <a:pt x="295" y="230"/>
                  </a:lnTo>
                  <a:lnTo>
                    <a:pt x="241" y="171"/>
                  </a:lnTo>
                  <a:lnTo>
                    <a:pt x="173" y="83"/>
                  </a:lnTo>
                  <a:lnTo>
                    <a:pt x="104" y="26"/>
                  </a:lnTo>
                  <a:lnTo>
                    <a:pt x="42"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4" name="Freeform 88"/>
            <p:cNvSpPr>
              <a:spLocks/>
            </p:cNvSpPr>
            <p:nvPr/>
          </p:nvSpPr>
          <p:spPr bwMode="auto">
            <a:xfrm>
              <a:off x="2275" y="3054"/>
              <a:ext cx="126" cy="82"/>
            </a:xfrm>
            <a:custGeom>
              <a:avLst/>
              <a:gdLst>
                <a:gd name="T0" fmla="*/ 0 w 126"/>
                <a:gd name="T1" fmla="*/ 0 h 82"/>
                <a:gd name="T2" fmla="*/ 126 w 126"/>
                <a:gd name="T3" fmla="*/ 82 h 82"/>
                <a:gd name="T4" fmla="*/ 107 w 126"/>
                <a:gd name="T5" fmla="*/ 37 h 82"/>
                <a:gd name="T6" fmla="*/ 59 w 126"/>
                <a:gd name="T7" fmla="*/ 9 h 82"/>
                <a:gd name="T8" fmla="*/ 0 w 126"/>
                <a:gd name="T9" fmla="*/ 0 h 82"/>
                <a:gd name="T10" fmla="*/ 0 w 126"/>
                <a:gd name="T11" fmla="*/ 0 h 82"/>
              </a:gdLst>
              <a:ahLst/>
              <a:cxnLst>
                <a:cxn ang="0">
                  <a:pos x="T0" y="T1"/>
                </a:cxn>
                <a:cxn ang="0">
                  <a:pos x="T2" y="T3"/>
                </a:cxn>
                <a:cxn ang="0">
                  <a:pos x="T4" y="T5"/>
                </a:cxn>
                <a:cxn ang="0">
                  <a:pos x="T6" y="T7"/>
                </a:cxn>
                <a:cxn ang="0">
                  <a:pos x="T8" y="T9"/>
                </a:cxn>
                <a:cxn ang="0">
                  <a:pos x="T10" y="T11"/>
                </a:cxn>
              </a:cxnLst>
              <a:rect l="0" t="0" r="r" b="b"/>
              <a:pathLst>
                <a:path w="126" h="82">
                  <a:moveTo>
                    <a:pt x="0" y="0"/>
                  </a:moveTo>
                  <a:lnTo>
                    <a:pt x="126" y="82"/>
                  </a:lnTo>
                  <a:lnTo>
                    <a:pt x="107" y="37"/>
                  </a:lnTo>
                  <a:lnTo>
                    <a:pt x="59"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5" name="Freeform 89"/>
            <p:cNvSpPr>
              <a:spLocks/>
            </p:cNvSpPr>
            <p:nvPr/>
          </p:nvSpPr>
          <p:spPr bwMode="auto">
            <a:xfrm>
              <a:off x="2032" y="2510"/>
              <a:ext cx="401" cy="587"/>
            </a:xfrm>
            <a:custGeom>
              <a:avLst/>
              <a:gdLst>
                <a:gd name="T0" fmla="*/ 0 w 401"/>
                <a:gd name="T1" fmla="*/ 0 h 587"/>
                <a:gd name="T2" fmla="*/ 27 w 401"/>
                <a:gd name="T3" fmla="*/ 47 h 587"/>
                <a:gd name="T4" fmla="*/ 63 w 401"/>
                <a:gd name="T5" fmla="*/ 132 h 587"/>
                <a:gd name="T6" fmla="*/ 58 w 401"/>
                <a:gd name="T7" fmla="*/ 199 h 587"/>
                <a:gd name="T8" fmla="*/ 83 w 401"/>
                <a:gd name="T9" fmla="*/ 233 h 587"/>
                <a:gd name="T10" fmla="*/ 88 w 401"/>
                <a:gd name="T11" fmla="*/ 260 h 587"/>
                <a:gd name="T12" fmla="*/ 119 w 401"/>
                <a:gd name="T13" fmla="*/ 269 h 587"/>
                <a:gd name="T14" fmla="*/ 128 w 401"/>
                <a:gd name="T15" fmla="*/ 320 h 587"/>
                <a:gd name="T16" fmla="*/ 173 w 401"/>
                <a:gd name="T17" fmla="*/ 362 h 587"/>
                <a:gd name="T18" fmla="*/ 214 w 401"/>
                <a:gd name="T19" fmla="*/ 369 h 587"/>
                <a:gd name="T20" fmla="*/ 232 w 401"/>
                <a:gd name="T21" fmla="*/ 412 h 587"/>
                <a:gd name="T22" fmla="*/ 327 w 401"/>
                <a:gd name="T23" fmla="*/ 479 h 587"/>
                <a:gd name="T24" fmla="*/ 401 w 401"/>
                <a:gd name="T25" fmla="*/ 587 h 587"/>
                <a:gd name="T26" fmla="*/ 307 w 401"/>
                <a:gd name="T27" fmla="*/ 479 h 587"/>
                <a:gd name="T28" fmla="*/ 218 w 401"/>
                <a:gd name="T29" fmla="*/ 425 h 587"/>
                <a:gd name="T30" fmla="*/ 198 w 401"/>
                <a:gd name="T31" fmla="*/ 378 h 587"/>
                <a:gd name="T32" fmla="*/ 135 w 401"/>
                <a:gd name="T33" fmla="*/ 382 h 587"/>
                <a:gd name="T34" fmla="*/ 142 w 401"/>
                <a:gd name="T35" fmla="*/ 352 h 587"/>
                <a:gd name="T36" fmla="*/ 85 w 401"/>
                <a:gd name="T37" fmla="*/ 339 h 587"/>
                <a:gd name="T38" fmla="*/ 90 w 401"/>
                <a:gd name="T39" fmla="*/ 283 h 587"/>
                <a:gd name="T40" fmla="*/ 51 w 401"/>
                <a:gd name="T41" fmla="*/ 276 h 587"/>
                <a:gd name="T42" fmla="*/ 58 w 401"/>
                <a:gd name="T43" fmla="*/ 224 h 587"/>
                <a:gd name="T44" fmla="*/ 27 w 401"/>
                <a:gd name="T45" fmla="*/ 195 h 587"/>
                <a:gd name="T46" fmla="*/ 40 w 401"/>
                <a:gd name="T47" fmla="*/ 130 h 587"/>
                <a:gd name="T48" fmla="*/ 0 w 401"/>
                <a:gd name="T49" fmla="*/ 0 h 587"/>
                <a:gd name="T50" fmla="*/ 0 w 401"/>
                <a:gd name="T51"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1" h="587">
                  <a:moveTo>
                    <a:pt x="0" y="0"/>
                  </a:moveTo>
                  <a:lnTo>
                    <a:pt x="27" y="47"/>
                  </a:lnTo>
                  <a:lnTo>
                    <a:pt x="63" y="132"/>
                  </a:lnTo>
                  <a:lnTo>
                    <a:pt x="58" y="199"/>
                  </a:lnTo>
                  <a:lnTo>
                    <a:pt x="83" y="233"/>
                  </a:lnTo>
                  <a:lnTo>
                    <a:pt x="88" y="260"/>
                  </a:lnTo>
                  <a:lnTo>
                    <a:pt x="119" y="269"/>
                  </a:lnTo>
                  <a:lnTo>
                    <a:pt x="128" y="320"/>
                  </a:lnTo>
                  <a:lnTo>
                    <a:pt x="173" y="362"/>
                  </a:lnTo>
                  <a:lnTo>
                    <a:pt x="214" y="369"/>
                  </a:lnTo>
                  <a:lnTo>
                    <a:pt x="232" y="412"/>
                  </a:lnTo>
                  <a:lnTo>
                    <a:pt x="327" y="479"/>
                  </a:lnTo>
                  <a:lnTo>
                    <a:pt x="401" y="587"/>
                  </a:lnTo>
                  <a:lnTo>
                    <a:pt x="307" y="479"/>
                  </a:lnTo>
                  <a:lnTo>
                    <a:pt x="218" y="425"/>
                  </a:lnTo>
                  <a:lnTo>
                    <a:pt x="198" y="378"/>
                  </a:lnTo>
                  <a:lnTo>
                    <a:pt x="135" y="382"/>
                  </a:lnTo>
                  <a:lnTo>
                    <a:pt x="142" y="352"/>
                  </a:lnTo>
                  <a:lnTo>
                    <a:pt x="85" y="339"/>
                  </a:lnTo>
                  <a:lnTo>
                    <a:pt x="90" y="283"/>
                  </a:lnTo>
                  <a:lnTo>
                    <a:pt x="51" y="276"/>
                  </a:lnTo>
                  <a:lnTo>
                    <a:pt x="58" y="224"/>
                  </a:lnTo>
                  <a:lnTo>
                    <a:pt x="27" y="195"/>
                  </a:lnTo>
                  <a:lnTo>
                    <a:pt x="40" y="13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6" name="Freeform 90"/>
            <p:cNvSpPr>
              <a:spLocks/>
            </p:cNvSpPr>
            <p:nvPr/>
          </p:nvSpPr>
          <p:spPr bwMode="auto">
            <a:xfrm>
              <a:off x="1431" y="3139"/>
              <a:ext cx="88" cy="106"/>
            </a:xfrm>
            <a:custGeom>
              <a:avLst/>
              <a:gdLst>
                <a:gd name="T0" fmla="*/ 3 w 88"/>
                <a:gd name="T1" fmla="*/ 105 h 106"/>
                <a:gd name="T2" fmla="*/ 6 w 88"/>
                <a:gd name="T3" fmla="*/ 71 h 106"/>
                <a:gd name="T4" fmla="*/ 5 w 88"/>
                <a:gd name="T5" fmla="*/ 28 h 106"/>
                <a:gd name="T6" fmla="*/ 0 w 88"/>
                <a:gd name="T7" fmla="*/ 0 h 106"/>
                <a:gd name="T8" fmla="*/ 6 w 88"/>
                <a:gd name="T9" fmla="*/ 14 h 106"/>
                <a:gd name="T10" fmla="*/ 28 w 88"/>
                <a:gd name="T11" fmla="*/ 15 h 106"/>
                <a:gd name="T12" fmla="*/ 28 w 88"/>
                <a:gd name="T13" fmla="*/ 21 h 106"/>
                <a:gd name="T14" fmla="*/ 7 w 88"/>
                <a:gd name="T15" fmla="*/ 21 h 106"/>
                <a:gd name="T16" fmla="*/ 7 w 88"/>
                <a:gd name="T17" fmla="*/ 34 h 106"/>
                <a:gd name="T18" fmla="*/ 24 w 88"/>
                <a:gd name="T19" fmla="*/ 34 h 106"/>
                <a:gd name="T20" fmla="*/ 26 w 88"/>
                <a:gd name="T21" fmla="*/ 44 h 106"/>
                <a:gd name="T22" fmla="*/ 63 w 88"/>
                <a:gd name="T23" fmla="*/ 44 h 106"/>
                <a:gd name="T24" fmla="*/ 73 w 88"/>
                <a:gd name="T25" fmla="*/ 33 h 106"/>
                <a:gd name="T26" fmla="*/ 85 w 88"/>
                <a:gd name="T27" fmla="*/ 34 h 106"/>
                <a:gd name="T28" fmla="*/ 79 w 88"/>
                <a:gd name="T29" fmla="*/ 52 h 106"/>
                <a:gd name="T30" fmla="*/ 59 w 88"/>
                <a:gd name="T31" fmla="*/ 54 h 106"/>
                <a:gd name="T32" fmla="*/ 57 w 88"/>
                <a:gd name="T33" fmla="*/ 66 h 106"/>
                <a:gd name="T34" fmla="*/ 34 w 88"/>
                <a:gd name="T35" fmla="*/ 65 h 106"/>
                <a:gd name="T36" fmla="*/ 28 w 88"/>
                <a:gd name="T37" fmla="*/ 58 h 106"/>
                <a:gd name="T38" fmla="*/ 10 w 88"/>
                <a:gd name="T39" fmla="*/ 58 h 106"/>
                <a:gd name="T40" fmla="*/ 9 w 88"/>
                <a:gd name="T41" fmla="*/ 73 h 106"/>
                <a:gd name="T42" fmla="*/ 28 w 88"/>
                <a:gd name="T43" fmla="*/ 74 h 106"/>
                <a:gd name="T44" fmla="*/ 31 w 88"/>
                <a:gd name="T45" fmla="*/ 85 h 106"/>
                <a:gd name="T46" fmla="*/ 59 w 88"/>
                <a:gd name="T47" fmla="*/ 85 h 106"/>
                <a:gd name="T48" fmla="*/ 66 w 88"/>
                <a:gd name="T49" fmla="*/ 72 h 106"/>
                <a:gd name="T50" fmla="*/ 88 w 88"/>
                <a:gd name="T51" fmla="*/ 72 h 106"/>
                <a:gd name="T52" fmla="*/ 77 w 88"/>
                <a:gd name="T53" fmla="*/ 92 h 106"/>
                <a:gd name="T54" fmla="*/ 67 w 88"/>
                <a:gd name="T55" fmla="*/ 92 h 106"/>
                <a:gd name="T56" fmla="*/ 59 w 88"/>
                <a:gd name="T57" fmla="*/ 102 h 106"/>
                <a:gd name="T58" fmla="*/ 29 w 88"/>
                <a:gd name="T59" fmla="*/ 103 h 106"/>
                <a:gd name="T60" fmla="*/ 25 w 88"/>
                <a:gd name="T61" fmla="*/ 94 h 106"/>
                <a:gd name="T62" fmla="*/ 11 w 88"/>
                <a:gd name="T63" fmla="*/ 92 h 106"/>
                <a:gd name="T64" fmla="*/ 9 w 88"/>
                <a:gd name="T65" fmla="*/ 106 h 106"/>
                <a:gd name="T66" fmla="*/ 3 w 88"/>
                <a:gd name="T67" fmla="*/ 105 h 106"/>
                <a:gd name="T68" fmla="*/ 3 w 88"/>
                <a:gd name="T69"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06">
                  <a:moveTo>
                    <a:pt x="3" y="105"/>
                  </a:moveTo>
                  <a:lnTo>
                    <a:pt x="6" y="71"/>
                  </a:lnTo>
                  <a:lnTo>
                    <a:pt x="5" y="28"/>
                  </a:lnTo>
                  <a:lnTo>
                    <a:pt x="0" y="0"/>
                  </a:lnTo>
                  <a:lnTo>
                    <a:pt x="6" y="14"/>
                  </a:lnTo>
                  <a:lnTo>
                    <a:pt x="28" y="15"/>
                  </a:lnTo>
                  <a:lnTo>
                    <a:pt x="28" y="21"/>
                  </a:lnTo>
                  <a:lnTo>
                    <a:pt x="7" y="21"/>
                  </a:lnTo>
                  <a:lnTo>
                    <a:pt x="7" y="34"/>
                  </a:lnTo>
                  <a:lnTo>
                    <a:pt x="24" y="34"/>
                  </a:lnTo>
                  <a:lnTo>
                    <a:pt x="26" y="44"/>
                  </a:lnTo>
                  <a:lnTo>
                    <a:pt x="63" y="44"/>
                  </a:lnTo>
                  <a:lnTo>
                    <a:pt x="73" y="33"/>
                  </a:lnTo>
                  <a:lnTo>
                    <a:pt x="85" y="34"/>
                  </a:lnTo>
                  <a:lnTo>
                    <a:pt x="79" y="52"/>
                  </a:lnTo>
                  <a:lnTo>
                    <a:pt x="59" y="54"/>
                  </a:lnTo>
                  <a:lnTo>
                    <a:pt x="57" y="66"/>
                  </a:lnTo>
                  <a:lnTo>
                    <a:pt x="34" y="65"/>
                  </a:lnTo>
                  <a:lnTo>
                    <a:pt x="28" y="58"/>
                  </a:lnTo>
                  <a:lnTo>
                    <a:pt x="10" y="58"/>
                  </a:lnTo>
                  <a:lnTo>
                    <a:pt x="9" y="73"/>
                  </a:lnTo>
                  <a:lnTo>
                    <a:pt x="28" y="74"/>
                  </a:lnTo>
                  <a:lnTo>
                    <a:pt x="31" y="85"/>
                  </a:lnTo>
                  <a:lnTo>
                    <a:pt x="59" y="85"/>
                  </a:lnTo>
                  <a:lnTo>
                    <a:pt x="66" y="72"/>
                  </a:lnTo>
                  <a:lnTo>
                    <a:pt x="88" y="72"/>
                  </a:lnTo>
                  <a:lnTo>
                    <a:pt x="77" y="92"/>
                  </a:lnTo>
                  <a:lnTo>
                    <a:pt x="67" y="92"/>
                  </a:lnTo>
                  <a:lnTo>
                    <a:pt x="59" y="102"/>
                  </a:lnTo>
                  <a:lnTo>
                    <a:pt x="29" y="103"/>
                  </a:lnTo>
                  <a:lnTo>
                    <a:pt x="25" y="94"/>
                  </a:lnTo>
                  <a:lnTo>
                    <a:pt x="11" y="92"/>
                  </a:lnTo>
                  <a:lnTo>
                    <a:pt x="9" y="106"/>
                  </a:lnTo>
                  <a:lnTo>
                    <a:pt x="3" y="105"/>
                  </a:lnTo>
                  <a:lnTo>
                    <a:pt x="3"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7" name="Freeform 91"/>
            <p:cNvSpPr>
              <a:spLocks/>
            </p:cNvSpPr>
            <p:nvPr/>
          </p:nvSpPr>
          <p:spPr bwMode="auto">
            <a:xfrm>
              <a:off x="1470" y="3162"/>
              <a:ext cx="21" cy="8"/>
            </a:xfrm>
            <a:custGeom>
              <a:avLst/>
              <a:gdLst>
                <a:gd name="T0" fmla="*/ 0 w 21"/>
                <a:gd name="T1" fmla="*/ 0 h 8"/>
                <a:gd name="T2" fmla="*/ 21 w 21"/>
                <a:gd name="T3" fmla="*/ 0 h 8"/>
                <a:gd name="T4" fmla="*/ 19 w 21"/>
                <a:gd name="T5" fmla="*/ 8 h 8"/>
                <a:gd name="T6" fmla="*/ 0 w 21"/>
                <a:gd name="T7" fmla="*/ 8 h 8"/>
                <a:gd name="T8" fmla="*/ 0 w 21"/>
                <a:gd name="T9" fmla="*/ 0 h 8"/>
                <a:gd name="T10" fmla="*/ 0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0" y="0"/>
                  </a:moveTo>
                  <a:lnTo>
                    <a:pt x="21" y="0"/>
                  </a:lnTo>
                  <a:lnTo>
                    <a:pt x="19" y="8"/>
                  </a:lnTo>
                  <a:lnTo>
                    <a:pt x="0" y="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8" name="Freeform 92"/>
            <p:cNvSpPr>
              <a:spLocks/>
            </p:cNvSpPr>
            <p:nvPr/>
          </p:nvSpPr>
          <p:spPr bwMode="auto">
            <a:xfrm>
              <a:off x="1399" y="3088"/>
              <a:ext cx="65" cy="48"/>
            </a:xfrm>
            <a:custGeom>
              <a:avLst/>
              <a:gdLst>
                <a:gd name="T0" fmla="*/ 0 w 65"/>
                <a:gd name="T1" fmla="*/ 0 h 48"/>
                <a:gd name="T2" fmla="*/ 1 w 65"/>
                <a:gd name="T3" fmla="*/ 19 h 48"/>
                <a:gd name="T4" fmla="*/ 16 w 65"/>
                <a:gd name="T5" fmla="*/ 21 h 48"/>
                <a:gd name="T6" fmla="*/ 26 w 65"/>
                <a:gd name="T7" fmla="*/ 37 h 48"/>
                <a:gd name="T8" fmla="*/ 35 w 65"/>
                <a:gd name="T9" fmla="*/ 48 h 48"/>
                <a:gd name="T10" fmla="*/ 65 w 65"/>
                <a:gd name="T11" fmla="*/ 43 h 48"/>
                <a:gd name="T12" fmla="*/ 44 w 65"/>
                <a:gd name="T13" fmla="*/ 34 h 48"/>
                <a:gd name="T14" fmla="*/ 31 w 65"/>
                <a:gd name="T15" fmla="*/ 26 h 48"/>
                <a:gd name="T16" fmla="*/ 18 w 65"/>
                <a:gd name="T17" fmla="*/ 7 h 48"/>
                <a:gd name="T18" fmla="*/ 15 w 65"/>
                <a:gd name="T19" fmla="*/ 14 h 48"/>
                <a:gd name="T20" fmla="*/ 5 w 65"/>
                <a:gd name="T21" fmla="*/ 14 h 48"/>
                <a:gd name="T22" fmla="*/ 0 w 65"/>
                <a:gd name="T23" fmla="*/ 0 h 48"/>
                <a:gd name="T24" fmla="*/ 0 w 65"/>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48">
                  <a:moveTo>
                    <a:pt x="0" y="0"/>
                  </a:moveTo>
                  <a:lnTo>
                    <a:pt x="1" y="19"/>
                  </a:lnTo>
                  <a:lnTo>
                    <a:pt x="16" y="21"/>
                  </a:lnTo>
                  <a:lnTo>
                    <a:pt x="26" y="37"/>
                  </a:lnTo>
                  <a:lnTo>
                    <a:pt x="35" y="48"/>
                  </a:lnTo>
                  <a:lnTo>
                    <a:pt x="65" y="43"/>
                  </a:lnTo>
                  <a:lnTo>
                    <a:pt x="44" y="34"/>
                  </a:lnTo>
                  <a:lnTo>
                    <a:pt x="31" y="26"/>
                  </a:lnTo>
                  <a:lnTo>
                    <a:pt x="18" y="7"/>
                  </a:lnTo>
                  <a:lnTo>
                    <a:pt x="15" y="14"/>
                  </a:lnTo>
                  <a:lnTo>
                    <a:pt x="5" y="14"/>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29" name="Freeform 93"/>
            <p:cNvSpPr>
              <a:spLocks/>
            </p:cNvSpPr>
            <p:nvPr/>
          </p:nvSpPr>
          <p:spPr bwMode="auto">
            <a:xfrm>
              <a:off x="1408" y="3036"/>
              <a:ext cx="231" cy="187"/>
            </a:xfrm>
            <a:custGeom>
              <a:avLst/>
              <a:gdLst>
                <a:gd name="T0" fmla="*/ 8 w 231"/>
                <a:gd name="T1" fmla="*/ 32 h 187"/>
                <a:gd name="T2" fmla="*/ 23 w 231"/>
                <a:gd name="T3" fmla="*/ 13 h 187"/>
                <a:gd name="T4" fmla="*/ 55 w 231"/>
                <a:gd name="T5" fmla="*/ 7 h 187"/>
                <a:gd name="T6" fmla="*/ 81 w 231"/>
                <a:gd name="T7" fmla="*/ 9 h 187"/>
                <a:gd name="T8" fmla="*/ 111 w 231"/>
                <a:gd name="T9" fmla="*/ 21 h 187"/>
                <a:gd name="T10" fmla="*/ 129 w 231"/>
                <a:gd name="T11" fmla="*/ 41 h 187"/>
                <a:gd name="T12" fmla="*/ 134 w 231"/>
                <a:gd name="T13" fmla="*/ 59 h 187"/>
                <a:gd name="T14" fmla="*/ 131 w 231"/>
                <a:gd name="T15" fmla="*/ 73 h 187"/>
                <a:gd name="T16" fmla="*/ 125 w 231"/>
                <a:gd name="T17" fmla="*/ 90 h 187"/>
                <a:gd name="T18" fmla="*/ 106 w 231"/>
                <a:gd name="T19" fmla="*/ 105 h 187"/>
                <a:gd name="T20" fmla="*/ 132 w 231"/>
                <a:gd name="T21" fmla="*/ 109 h 187"/>
                <a:gd name="T22" fmla="*/ 151 w 231"/>
                <a:gd name="T23" fmla="*/ 124 h 187"/>
                <a:gd name="T24" fmla="*/ 168 w 231"/>
                <a:gd name="T25" fmla="*/ 150 h 187"/>
                <a:gd name="T26" fmla="*/ 183 w 231"/>
                <a:gd name="T27" fmla="*/ 164 h 187"/>
                <a:gd name="T28" fmla="*/ 204 w 231"/>
                <a:gd name="T29" fmla="*/ 177 h 187"/>
                <a:gd name="T30" fmla="*/ 231 w 231"/>
                <a:gd name="T31" fmla="*/ 187 h 187"/>
                <a:gd name="T32" fmla="*/ 224 w 231"/>
                <a:gd name="T33" fmla="*/ 181 h 187"/>
                <a:gd name="T34" fmla="*/ 197 w 231"/>
                <a:gd name="T35" fmla="*/ 166 h 187"/>
                <a:gd name="T36" fmla="*/ 181 w 231"/>
                <a:gd name="T37" fmla="*/ 152 h 187"/>
                <a:gd name="T38" fmla="*/ 166 w 231"/>
                <a:gd name="T39" fmla="*/ 131 h 187"/>
                <a:gd name="T40" fmla="*/ 156 w 231"/>
                <a:gd name="T41" fmla="*/ 102 h 187"/>
                <a:gd name="T42" fmla="*/ 151 w 231"/>
                <a:gd name="T43" fmla="*/ 68 h 187"/>
                <a:gd name="T44" fmla="*/ 139 w 231"/>
                <a:gd name="T45" fmla="*/ 40 h 187"/>
                <a:gd name="T46" fmla="*/ 123 w 231"/>
                <a:gd name="T47" fmla="*/ 19 h 187"/>
                <a:gd name="T48" fmla="*/ 103 w 231"/>
                <a:gd name="T49" fmla="*/ 7 h 187"/>
                <a:gd name="T50" fmla="*/ 78 w 231"/>
                <a:gd name="T51" fmla="*/ 0 h 187"/>
                <a:gd name="T52" fmla="*/ 53 w 231"/>
                <a:gd name="T53" fmla="*/ 2 h 187"/>
                <a:gd name="T54" fmla="*/ 28 w 231"/>
                <a:gd name="T55" fmla="*/ 5 h 187"/>
                <a:gd name="T56" fmla="*/ 10 w 231"/>
                <a:gd name="T57" fmla="*/ 17 h 187"/>
                <a:gd name="T58" fmla="*/ 0 w 231"/>
                <a:gd name="T59" fmla="*/ 38 h 187"/>
                <a:gd name="T60" fmla="*/ 8 w 231"/>
                <a:gd name="T61" fmla="*/ 32 h 187"/>
                <a:gd name="T62" fmla="*/ 8 w 231"/>
                <a:gd name="T63" fmla="*/ 3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 h="187">
                  <a:moveTo>
                    <a:pt x="8" y="32"/>
                  </a:moveTo>
                  <a:lnTo>
                    <a:pt x="23" y="13"/>
                  </a:lnTo>
                  <a:lnTo>
                    <a:pt x="55" y="7"/>
                  </a:lnTo>
                  <a:lnTo>
                    <a:pt x="81" y="9"/>
                  </a:lnTo>
                  <a:lnTo>
                    <a:pt x="111" y="21"/>
                  </a:lnTo>
                  <a:lnTo>
                    <a:pt x="129" y="41"/>
                  </a:lnTo>
                  <a:lnTo>
                    <a:pt x="134" y="59"/>
                  </a:lnTo>
                  <a:lnTo>
                    <a:pt x="131" y="73"/>
                  </a:lnTo>
                  <a:lnTo>
                    <a:pt x="125" y="90"/>
                  </a:lnTo>
                  <a:lnTo>
                    <a:pt x="106" y="105"/>
                  </a:lnTo>
                  <a:lnTo>
                    <a:pt x="132" y="109"/>
                  </a:lnTo>
                  <a:lnTo>
                    <a:pt x="151" y="124"/>
                  </a:lnTo>
                  <a:lnTo>
                    <a:pt x="168" y="150"/>
                  </a:lnTo>
                  <a:lnTo>
                    <a:pt x="183" y="164"/>
                  </a:lnTo>
                  <a:lnTo>
                    <a:pt x="204" y="177"/>
                  </a:lnTo>
                  <a:lnTo>
                    <a:pt x="231" y="187"/>
                  </a:lnTo>
                  <a:lnTo>
                    <a:pt x="224" y="181"/>
                  </a:lnTo>
                  <a:lnTo>
                    <a:pt x="197" y="166"/>
                  </a:lnTo>
                  <a:lnTo>
                    <a:pt x="181" y="152"/>
                  </a:lnTo>
                  <a:lnTo>
                    <a:pt x="166" y="131"/>
                  </a:lnTo>
                  <a:lnTo>
                    <a:pt x="156" y="102"/>
                  </a:lnTo>
                  <a:lnTo>
                    <a:pt x="151" y="68"/>
                  </a:lnTo>
                  <a:lnTo>
                    <a:pt x="139" y="40"/>
                  </a:lnTo>
                  <a:lnTo>
                    <a:pt x="123" y="19"/>
                  </a:lnTo>
                  <a:lnTo>
                    <a:pt x="103" y="7"/>
                  </a:lnTo>
                  <a:lnTo>
                    <a:pt x="78" y="0"/>
                  </a:lnTo>
                  <a:lnTo>
                    <a:pt x="53" y="2"/>
                  </a:lnTo>
                  <a:lnTo>
                    <a:pt x="28" y="5"/>
                  </a:lnTo>
                  <a:lnTo>
                    <a:pt x="10" y="17"/>
                  </a:lnTo>
                  <a:lnTo>
                    <a:pt x="0" y="38"/>
                  </a:lnTo>
                  <a:lnTo>
                    <a:pt x="8" y="3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0" name="Freeform 94"/>
            <p:cNvSpPr>
              <a:spLocks/>
            </p:cNvSpPr>
            <p:nvPr/>
          </p:nvSpPr>
          <p:spPr bwMode="auto">
            <a:xfrm>
              <a:off x="1508" y="3150"/>
              <a:ext cx="61" cy="104"/>
            </a:xfrm>
            <a:custGeom>
              <a:avLst/>
              <a:gdLst>
                <a:gd name="T0" fmla="*/ 15 w 61"/>
                <a:gd name="T1" fmla="*/ 0 h 104"/>
                <a:gd name="T2" fmla="*/ 14 w 61"/>
                <a:gd name="T3" fmla="*/ 14 h 104"/>
                <a:gd name="T4" fmla="*/ 11 w 61"/>
                <a:gd name="T5" fmla="*/ 39 h 104"/>
                <a:gd name="T6" fmla="*/ 6 w 61"/>
                <a:gd name="T7" fmla="*/ 75 h 104"/>
                <a:gd name="T8" fmla="*/ 0 w 61"/>
                <a:gd name="T9" fmla="*/ 104 h 104"/>
                <a:gd name="T10" fmla="*/ 21 w 61"/>
                <a:gd name="T11" fmla="*/ 88 h 104"/>
                <a:gd name="T12" fmla="*/ 61 w 61"/>
                <a:gd name="T13" fmla="*/ 18 h 104"/>
                <a:gd name="T14" fmla="*/ 55 w 61"/>
                <a:gd name="T15" fmla="*/ 13 h 104"/>
                <a:gd name="T16" fmla="*/ 28 w 61"/>
                <a:gd name="T17" fmla="*/ 70 h 104"/>
                <a:gd name="T18" fmla="*/ 12 w 61"/>
                <a:gd name="T19" fmla="*/ 73 h 104"/>
                <a:gd name="T20" fmla="*/ 19 w 61"/>
                <a:gd name="T21" fmla="*/ 11 h 104"/>
                <a:gd name="T22" fmla="*/ 15 w 61"/>
                <a:gd name="T23" fmla="*/ 0 h 104"/>
                <a:gd name="T24" fmla="*/ 15 w 61"/>
                <a:gd name="T2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4">
                  <a:moveTo>
                    <a:pt x="15" y="0"/>
                  </a:moveTo>
                  <a:lnTo>
                    <a:pt x="14" y="14"/>
                  </a:lnTo>
                  <a:lnTo>
                    <a:pt x="11" y="39"/>
                  </a:lnTo>
                  <a:lnTo>
                    <a:pt x="6" y="75"/>
                  </a:lnTo>
                  <a:lnTo>
                    <a:pt x="0" y="104"/>
                  </a:lnTo>
                  <a:lnTo>
                    <a:pt x="21" y="88"/>
                  </a:lnTo>
                  <a:lnTo>
                    <a:pt x="61" y="18"/>
                  </a:lnTo>
                  <a:lnTo>
                    <a:pt x="55" y="13"/>
                  </a:lnTo>
                  <a:lnTo>
                    <a:pt x="28" y="70"/>
                  </a:lnTo>
                  <a:lnTo>
                    <a:pt x="12" y="73"/>
                  </a:lnTo>
                  <a:lnTo>
                    <a:pt x="19" y="11"/>
                  </a:lnTo>
                  <a:lnTo>
                    <a:pt x="15"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1" name="Freeform 95"/>
            <p:cNvSpPr>
              <a:spLocks/>
            </p:cNvSpPr>
            <p:nvPr/>
          </p:nvSpPr>
          <p:spPr bwMode="auto">
            <a:xfrm>
              <a:off x="1282" y="2346"/>
              <a:ext cx="177" cy="251"/>
            </a:xfrm>
            <a:custGeom>
              <a:avLst/>
              <a:gdLst>
                <a:gd name="T0" fmla="*/ 14 w 177"/>
                <a:gd name="T1" fmla="*/ 20 h 251"/>
                <a:gd name="T2" fmla="*/ 33 w 177"/>
                <a:gd name="T3" fmla="*/ 27 h 251"/>
                <a:gd name="T4" fmla="*/ 68 w 177"/>
                <a:gd name="T5" fmla="*/ 0 h 251"/>
                <a:gd name="T6" fmla="*/ 47 w 177"/>
                <a:gd name="T7" fmla="*/ 39 h 251"/>
                <a:gd name="T8" fmla="*/ 100 w 177"/>
                <a:gd name="T9" fmla="*/ 94 h 251"/>
                <a:gd name="T10" fmla="*/ 114 w 177"/>
                <a:gd name="T11" fmla="*/ 125 h 251"/>
                <a:gd name="T12" fmla="*/ 124 w 177"/>
                <a:gd name="T13" fmla="*/ 164 h 251"/>
                <a:gd name="T14" fmla="*/ 134 w 177"/>
                <a:gd name="T15" fmla="*/ 191 h 251"/>
                <a:gd name="T16" fmla="*/ 148 w 177"/>
                <a:gd name="T17" fmla="*/ 215 h 251"/>
                <a:gd name="T18" fmla="*/ 177 w 177"/>
                <a:gd name="T19" fmla="*/ 239 h 251"/>
                <a:gd name="T20" fmla="*/ 141 w 177"/>
                <a:gd name="T21" fmla="*/ 220 h 251"/>
                <a:gd name="T22" fmla="*/ 118 w 177"/>
                <a:gd name="T23" fmla="*/ 172 h 251"/>
                <a:gd name="T24" fmla="*/ 106 w 177"/>
                <a:gd name="T25" fmla="*/ 127 h 251"/>
                <a:gd name="T26" fmla="*/ 72 w 177"/>
                <a:gd name="T27" fmla="*/ 87 h 251"/>
                <a:gd name="T28" fmla="*/ 53 w 177"/>
                <a:gd name="T29" fmla="*/ 73 h 251"/>
                <a:gd name="T30" fmla="*/ 35 w 177"/>
                <a:gd name="T31" fmla="*/ 95 h 251"/>
                <a:gd name="T32" fmla="*/ 25 w 177"/>
                <a:gd name="T33" fmla="*/ 162 h 251"/>
                <a:gd name="T34" fmla="*/ 19 w 177"/>
                <a:gd name="T35" fmla="*/ 205 h 251"/>
                <a:gd name="T36" fmla="*/ 8 w 177"/>
                <a:gd name="T37" fmla="*/ 251 h 251"/>
                <a:gd name="T38" fmla="*/ 0 w 177"/>
                <a:gd name="T39" fmla="*/ 245 h 251"/>
                <a:gd name="T40" fmla="*/ 9 w 177"/>
                <a:gd name="T41" fmla="*/ 184 h 251"/>
                <a:gd name="T42" fmla="*/ 19 w 177"/>
                <a:gd name="T43" fmla="*/ 116 h 251"/>
                <a:gd name="T44" fmla="*/ 30 w 177"/>
                <a:gd name="T45" fmla="*/ 69 h 251"/>
                <a:gd name="T46" fmla="*/ 34 w 177"/>
                <a:gd name="T47" fmla="*/ 43 h 251"/>
                <a:gd name="T48" fmla="*/ 14 w 177"/>
                <a:gd name="T49" fmla="*/ 20 h 251"/>
                <a:gd name="T50" fmla="*/ 14 w 177"/>
                <a:gd name="T51" fmla="*/ 2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251">
                  <a:moveTo>
                    <a:pt x="14" y="20"/>
                  </a:moveTo>
                  <a:lnTo>
                    <a:pt x="33" y="27"/>
                  </a:lnTo>
                  <a:lnTo>
                    <a:pt x="68" y="0"/>
                  </a:lnTo>
                  <a:lnTo>
                    <a:pt x="47" y="39"/>
                  </a:lnTo>
                  <a:lnTo>
                    <a:pt x="100" y="94"/>
                  </a:lnTo>
                  <a:lnTo>
                    <a:pt x="114" y="125"/>
                  </a:lnTo>
                  <a:lnTo>
                    <a:pt x="124" y="164"/>
                  </a:lnTo>
                  <a:lnTo>
                    <a:pt x="134" y="191"/>
                  </a:lnTo>
                  <a:lnTo>
                    <a:pt x="148" y="215"/>
                  </a:lnTo>
                  <a:lnTo>
                    <a:pt x="177" y="239"/>
                  </a:lnTo>
                  <a:lnTo>
                    <a:pt x="141" y="220"/>
                  </a:lnTo>
                  <a:lnTo>
                    <a:pt x="118" y="172"/>
                  </a:lnTo>
                  <a:lnTo>
                    <a:pt x="106" y="127"/>
                  </a:lnTo>
                  <a:lnTo>
                    <a:pt x="72" y="87"/>
                  </a:lnTo>
                  <a:lnTo>
                    <a:pt x="53" y="73"/>
                  </a:lnTo>
                  <a:lnTo>
                    <a:pt x="35" y="95"/>
                  </a:lnTo>
                  <a:lnTo>
                    <a:pt x="25" y="162"/>
                  </a:lnTo>
                  <a:lnTo>
                    <a:pt x="19" y="205"/>
                  </a:lnTo>
                  <a:lnTo>
                    <a:pt x="8" y="251"/>
                  </a:lnTo>
                  <a:lnTo>
                    <a:pt x="0" y="245"/>
                  </a:lnTo>
                  <a:lnTo>
                    <a:pt x="9" y="184"/>
                  </a:lnTo>
                  <a:lnTo>
                    <a:pt x="19" y="116"/>
                  </a:lnTo>
                  <a:lnTo>
                    <a:pt x="30" y="69"/>
                  </a:lnTo>
                  <a:lnTo>
                    <a:pt x="34" y="43"/>
                  </a:lnTo>
                  <a:lnTo>
                    <a:pt x="14" y="20"/>
                  </a:lnTo>
                  <a:lnTo>
                    <a:pt x="1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2" name="Freeform 96"/>
            <p:cNvSpPr>
              <a:spLocks/>
            </p:cNvSpPr>
            <p:nvPr/>
          </p:nvSpPr>
          <p:spPr bwMode="auto">
            <a:xfrm>
              <a:off x="1380" y="2468"/>
              <a:ext cx="90" cy="160"/>
            </a:xfrm>
            <a:custGeom>
              <a:avLst/>
              <a:gdLst>
                <a:gd name="T0" fmla="*/ 10 w 90"/>
                <a:gd name="T1" fmla="*/ 0 h 160"/>
                <a:gd name="T2" fmla="*/ 4 w 90"/>
                <a:gd name="T3" fmla="*/ 49 h 160"/>
                <a:gd name="T4" fmla="*/ 0 w 90"/>
                <a:gd name="T5" fmla="*/ 78 h 160"/>
                <a:gd name="T6" fmla="*/ 26 w 90"/>
                <a:gd name="T7" fmla="*/ 83 h 160"/>
                <a:gd name="T8" fmla="*/ 49 w 90"/>
                <a:gd name="T9" fmla="*/ 103 h 160"/>
                <a:gd name="T10" fmla="*/ 90 w 90"/>
                <a:gd name="T11" fmla="*/ 160 h 160"/>
                <a:gd name="T12" fmla="*/ 86 w 90"/>
                <a:gd name="T13" fmla="*/ 121 h 160"/>
                <a:gd name="T14" fmla="*/ 57 w 90"/>
                <a:gd name="T15" fmla="*/ 102 h 160"/>
                <a:gd name="T16" fmla="*/ 38 w 90"/>
                <a:gd name="T17" fmla="*/ 78 h 160"/>
                <a:gd name="T18" fmla="*/ 19 w 90"/>
                <a:gd name="T19" fmla="*/ 39 h 160"/>
                <a:gd name="T20" fmla="*/ 10 w 90"/>
                <a:gd name="T21" fmla="*/ 0 h 160"/>
                <a:gd name="T22" fmla="*/ 10 w 90"/>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60">
                  <a:moveTo>
                    <a:pt x="10" y="0"/>
                  </a:moveTo>
                  <a:lnTo>
                    <a:pt x="4" y="49"/>
                  </a:lnTo>
                  <a:lnTo>
                    <a:pt x="0" y="78"/>
                  </a:lnTo>
                  <a:lnTo>
                    <a:pt x="26" y="83"/>
                  </a:lnTo>
                  <a:lnTo>
                    <a:pt x="49" y="103"/>
                  </a:lnTo>
                  <a:lnTo>
                    <a:pt x="90" y="160"/>
                  </a:lnTo>
                  <a:lnTo>
                    <a:pt x="86" y="121"/>
                  </a:lnTo>
                  <a:lnTo>
                    <a:pt x="57" y="102"/>
                  </a:lnTo>
                  <a:lnTo>
                    <a:pt x="38" y="78"/>
                  </a:lnTo>
                  <a:lnTo>
                    <a:pt x="19" y="39"/>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3" name="Freeform 97"/>
            <p:cNvSpPr>
              <a:spLocks/>
            </p:cNvSpPr>
            <p:nvPr/>
          </p:nvSpPr>
          <p:spPr bwMode="auto">
            <a:xfrm>
              <a:off x="1295" y="2521"/>
              <a:ext cx="48" cy="132"/>
            </a:xfrm>
            <a:custGeom>
              <a:avLst/>
              <a:gdLst>
                <a:gd name="T0" fmla="*/ 0 w 48"/>
                <a:gd name="T1" fmla="*/ 0 h 132"/>
                <a:gd name="T2" fmla="*/ 48 w 48"/>
                <a:gd name="T3" fmla="*/ 36 h 132"/>
                <a:gd name="T4" fmla="*/ 22 w 48"/>
                <a:gd name="T5" fmla="*/ 97 h 132"/>
                <a:gd name="T6" fmla="*/ 21 w 48"/>
                <a:gd name="T7" fmla="*/ 132 h 132"/>
                <a:gd name="T8" fmla="*/ 10 w 48"/>
                <a:gd name="T9" fmla="*/ 104 h 132"/>
                <a:gd name="T10" fmla="*/ 28 w 48"/>
                <a:gd name="T11" fmla="*/ 41 h 132"/>
                <a:gd name="T12" fmla="*/ 4 w 48"/>
                <a:gd name="T13" fmla="*/ 19 h 132"/>
                <a:gd name="T14" fmla="*/ 0 w 48"/>
                <a:gd name="T15" fmla="*/ 0 h 132"/>
                <a:gd name="T16" fmla="*/ 0 w 48"/>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2">
                  <a:moveTo>
                    <a:pt x="0" y="0"/>
                  </a:moveTo>
                  <a:lnTo>
                    <a:pt x="48" y="36"/>
                  </a:lnTo>
                  <a:lnTo>
                    <a:pt x="22" y="97"/>
                  </a:lnTo>
                  <a:lnTo>
                    <a:pt x="21" y="132"/>
                  </a:lnTo>
                  <a:lnTo>
                    <a:pt x="10" y="104"/>
                  </a:lnTo>
                  <a:lnTo>
                    <a:pt x="28" y="41"/>
                  </a:lnTo>
                  <a:lnTo>
                    <a:pt x="4" y="1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4" name="Freeform 98"/>
            <p:cNvSpPr>
              <a:spLocks/>
            </p:cNvSpPr>
            <p:nvPr/>
          </p:nvSpPr>
          <p:spPr bwMode="auto">
            <a:xfrm>
              <a:off x="1365" y="2551"/>
              <a:ext cx="71" cy="80"/>
            </a:xfrm>
            <a:custGeom>
              <a:avLst/>
              <a:gdLst>
                <a:gd name="T0" fmla="*/ 0 w 71"/>
                <a:gd name="T1" fmla="*/ 9 h 80"/>
                <a:gd name="T2" fmla="*/ 16 w 71"/>
                <a:gd name="T3" fmla="*/ 80 h 80"/>
                <a:gd name="T4" fmla="*/ 26 w 71"/>
                <a:gd name="T5" fmla="*/ 55 h 80"/>
                <a:gd name="T6" fmla="*/ 71 w 71"/>
                <a:gd name="T7" fmla="*/ 64 h 80"/>
                <a:gd name="T8" fmla="*/ 8 w 71"/>
                <a:gd name="T9" fmla="*/ 0 h 80"/>
                <a:gd name="T10" fmla="*/ 0 w 71"/>
                <a:gd name="T11" fmla="*/ 9 h 80"/>
                <a:gd name="T12" fmla="*/ 0 w 71"/>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0" y="9"/>
                  </a:moveTo>
                  <a:lnTo>
                    <a:pt x="16" y="80"/>
                  </a:lnTo>
                  <a:lnTo>
                    <a:pt x="26" y="55"/>
                  </a:lnTo>
                  <a:lnTo>
                    <a:pt x="71" y="64"/>
                  </a:lnTo>
                  <a:lnTo>
                    <a:pt x="8" y="0"/>
                  </a:lnTo>
                  <a:lnTo>
                    <a:pt x="0"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5" name="Freeform 99"/>
            <p:cNvSpPr>
              <a:spLocks/>
            </p:cNvSpPr>
            <p:nvPr/>
          </p:nvSpPr>
          <p:spPr bwMode="auto">
            <a:xfrm>
              <a:off x="1444" y="3632"/>
              <a:ext cx="62" cy="259"/>
            </a:xfrm>
            <a:custGeom>
              <a:avLst/>
              <a:gdLst>
                <a:gd name="T0" fmla="*/ 51 w 62"/>
                <a:gd name="T1" fmla="*/ 28 h 259"/>
                <a:gd name="T2" fmla="*/ 62 w 62"/>
                <a:gd name="T3" fmla="*/ 118 h 259"/>
                <a:gd name="T4" fmla="*/ 55 w 62"/>
                <a:gd name="T5" fmla="*/ 259 h 259"/>
                <a:gd name="T6" fmla="*/ 0 w 62"/>
                <a:gd name="T7" fmla="*/ 257 h 259"/>
                <a:gd name="T8" fmla="*/ 28 w 62"/>
                <a:gd name="T9" fmla="*/ 92 h 259"/>
                <a:gd name="T10" fmla="*/ 30 w 62"/>
                <a:gd name="T11" fmla="*/ 0 h 259"/>
                <a:gd name="T12" fmla="*/ 51 w 62"/>
                <a:gd name="T13" fmla="*/ 28 h 259"/>
                <a:gd name="T14" fmla="*/ 51 w 62"/>
                <a:gd name="T15" fmla="*/ 28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259">
                  <a:moveTo>
                    <a:pt x="51" y="28"/>
                  </a:moveTo>
                  <a:lnTo>
                    <a:pt x="62" y="118"/>
                  </a:lnTo>
                  <a:lnTo>
                    <a:pt x="55" y="259"/>
                  </a:lnTo>
                  <a:lnTo>
                    <a:pt x="0" y="257"/>
                  </a:lnTo>
                  <a:lnTo>
                    <a:pt x="28" y="92"/>
                  </a:lnTo>
                  <a:lnTo>
                    <a:pt x="30" y="0"/>
                  </a:lnTo>
                  <a:lnTo>
                    <a:pt x="51" y="28"/>
                  </a:lnTo>
                  <a:lnTo>
                    <a:pt x="51"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6" name="Freeform 100"/>
            <p:cNvSpPr>
              <a:spLocks/>
            </p:cNvSpPr>
            <p:nvPr/>
          </p:nvSpPr>
          <p:spPr bwMode="auto">
            <a:xfrm>
              <a:off x="1274" y="3775"/>
              <a:ext cx="56" cy="71"/>
            </a:xfrm>
            <a:custGeom>
              <a:avLst/>
              <a:gdLst>
                <a:gd name="T0" fmla="*/ 35 w 56"/>
                <a:gd name="T1" fmla="*/ 4 h 71"/>
                <a:gd name="T2" fmla="*/ 15 w 56"/>
                <a:gd name="T3" fmla="*/ 17 h 71"/>
                <a:gd name="T4" fmla="*/ 38 w 56"/>
                <a:gd name="T5" fmla="*/ 38 h 71"/>
                <a:gd name="T6" fmla="*/ 53 w 56"/>
                <a:gd name="T7" fmla="*/ 25 h 71"/>
                <a:gd name="T8" fmla="*/ 56 w 56"/>
                <a:gd name="T9" fmla="*/ 52 h 71"/>
                <a:gd name="T10" fmla="*/ 40 w 56"/>
                <a:gd name="T11" fmla="*/ 71 h 71"/>
                <a:gd name="T12" fmla="*/ 12 w 56"/>
                <a:gd name="T13" fmla="*/ 68 h 71"/>
                <a:gd name="T14" fmla="*/ 0 w 56"/>
                <a:gd name="T15" fmla="*/ 43 h 71"/>
                <a:gd name="T16" fmla="*/ 3 w 56"/>
                <a:gd name="T17" fmla="*/ 13 h 71"/>
                <a:gd name="T18" fmla="*/ 17 w 56"/>
                <a:gd name="T19" fmla="*/ 0 h 71"/>
                <a:gd name="T20" fmla="*/ 35 w 56"/>
                <a:gd name="T21" fmla="*/ 4 h 71"/>
                <a:gd name="T22" fmla="*/ 35 w 56"/>
                <a:gd name="T2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35" y="4"/>
                  </a:moveTo>
                  <a:lnTo>
                    <a:pt x="15" y="17"/>
                  </a:lnTo>
                  <a:lnTo>
                    <a:pt x="38" y="38"/>
                  </a:lnTo>
                  <a:lnTo>
                    <a:pt x="53" y="25"/>
                  </a:lnTo>
                  <a:lnTo>
                    <a:pt x="56" y="52"/>
                  </a:lnTo>
                  <a:lnTo>
                    <a:pt x="40" y="71"/>
                  </a:lnTo>
                  <a:lnTo>
                    <a:pt x="12" y="68"/>
                  </a:lnTo>
                  <a:lnTo>
                    <a:pt x="0" y="43"/>
                  </a:lnTo>
                  <a:lnTo>
                    <a:pt x="3" y="13"/>
                  </a:lnTo>
                  <a:lnTo>
                    <a:pt x="17" y="0"/>
                  </a:lnTo>
                  <a:lnTo>
                    <a:pt x="35" y="4"/>
                  </a:lnTo>
                  <a:lnTo>
                    <a:pt x="3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7" name="Freeform 101"/>
            <p:cNvSpPr>
              <a:spLocks/>
            </p:cNvSpPr>
            <p:nvPr/>
          </p:nvSpPr>
          <p:spPr bwMode="auto">
            <a:xfrm>
              <a:off x="1766" y="3704"/>
              <a:ext cx="57" cy="71"/>
            </a:xfrm>
            <a:custGeom>
              <a:avLst/>
              <a:gdLst>
                <a:gd name="T0" fmla="*/ 36 w 57"/>
                <a:gd name="T1" fmla="*/ 3 h 71"/>
                <a:gd name="T2" fmla="*/ 14 w 57"/>
                <a:gd name="T3" fmla="*/ 16 h 71"/>
                <a:gd name="T4" fmla="*/ 37 w 57"/>
                <a:gd name="T5" fmla="*/ 37 h 71"/>
                <a:gd name="T6" fmla="*/ 52 w 57"/>
                <a:gd name="T7" fmla="*/ 25 h 71"/>
                <a:gd name="T8" fmla="*/ 57 w 57"/>
                <a:gd name="T9" fmla="*/ 52 h 71"/>
                <a:gd name="T10" fmla="*/ 39 w 57"/>
                <a:gd name="T11" fmla="*/ 71 h 71"/>
                <a:gd name="T12" fmla="*/ 13 w 57"/>
                <a:gd name="T13" fmla="*/ 66 h 71"/>
                <a:gd name="T14" fmla="*/ 0 w 57"/>
                <a:gd name="T15" fmla="*/ 41 h 71"/>
                <a:gd name="T16" fmla="*/ 2 w 57"/>
                <a:gd name="T17" fmla="*/ 12 h 71"/>
                <a:gd name="T18" fmla="*/ 16 w 57"/>
                <a:gd name="T19" fmla="*/ 0 h 71"/>
                <a:gd name="T20" fmla="*/ 36 w 57"/>
                <a:gd name="T21" fmla="*/ 3 h 71"/>
                <a:gd name="T22" fmla="*/ 36 w 57"/>
                <a:gd name="T23"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71">
                  <a:moveTo>
                    <a:pt x="36" y="3"/>
                  </a:moveTo>
                  <a:lnTo>
                    <a:pt x="14" y="16"/>
                  </a:lnTo>
                  <a:lnTo>
                    <a:pt x="37" y="37"/>
                  </a:lnTo>
                  <a:lnTo>
                    <a:pt x="52" y="25"/>
                  </a:lnTo>
                  <a:lnTo>
                    <a:pt x="57" y="52"/>
                  </a:lnTo>
                  <a:lnTo>
                    <a:pt x="39" y="71"/>
                  </a:lnTo>
                  <a:lnTo>
                    <a:pt x="13" y="66"/>
                  </a:lnTo>
                  <a:lnTo>
                    <a:pt x="0" y="41"/>
                  </a:lnTo>
                  <a:lnTo>
                    <a:pt x="2" y="12"/>
                  </a:lnTo>
                  <a:lnTo>
                    <a:pt x="16" y="0"/>
                  </a:lnTo>
                  <a:lnTo>
                    <a:pt x="36" y="3"/>
                  </a:lnTo>
                  <a:lnTo>
                    <a:pt x="3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8" name="Freeform 102"/>
            <p:cNvSpPr>
              <a:spLocks/>
            </p:cNvSpPr>
            <p:nvPr/>
          </p:nvSpPr>
          <p:spPr bwMode="auto">
            <a:xfrm>
              <a:off x="1760" y="3331"/>
              <a:ext cx="138" cy="56"/>
            </a:xfrm>
            <a:custGeom>
              <a:avLst/>
              <a:gdLst>
                <a:gd name="T0" fmla="*/ 3 w 138"/>
                <a:gd name="T1" fmla="*/ 18 h 56"/>
                <a:gd name="T2" fmla="*/ 14 w 138"/>
                <a:gd name="T3" fmla="*/ 5 h 56"/>
                <a:gd name="T4" fmla="*/ 29 w 138"/>
                <a:gd name="T5" fmla="*/ 3 h 56"/>
                <a:gd name="T6" fmla="*/ 37 w 138"/>
                <a:gd name="T7" fmla="*/ 6 h 56"/>
                <a:gd name="T8" fmla="*/ 42 w 138"/>
                <a:gd name="T9" fmla="*/ 17 h 56"/>
                <a:gd name="T10" fmla="*/ 60 w 138"/>
                <a:gd name="T11" fmla="*/ 2 h 56"/>
                <a:gd name="T12" fmla="*/ 72 w 138"/>
                <a:gd name="T13" fmla="*/ 0 h 56"/>
                <a:gd name="T14" fmla="*/ 83 w 138"/>
                <a:gd name="T15" fmla="*/ 4 h 56"/>
                <a:gd name="T16" fmla="*/ 89 w 138"/>
                <a:gd name="T17" fmla="*/ 15 h 56"/>
                <a:gd name="T18" fmla="*/ 106 w 138"/>
                <a:gd name="T19" fmla="*/ 2 h 56"/>
                <a:gd name="T20" fmla="*/ 128 w 138"/>
                <a:gd name="T21" fmla="*/ 2 h 56"/>
                <a:gd name="T22" fmla="*/ 138 w 138"/>
                <a:gd name="T23" fmla="*/ 14 h 56"/>
                <a:gd name="T24" fmla="*/ 138 w 138"/>
                <a:gd name="T25" fmla="*/ 32 h 56"/>
                <a:gd name="T26" fmla="*/ 128 w 138"/>
                <a:gd name="T27" fmla="*/ 44 h 56"/>
                <a:gd name="T28" fmla="*/ 111 w 138"/>
                <a:gd name="T29" fmla="*/ 51 h 56"/>
                <a:gd name="T30" fmla="*/ 87 w 138"/>
                <a:gd name="T31" fmla="*/ 51 h 56"/>
                <a:gd name="T32" fmla="*/ 81 w 138"/>
                <a:gd name="T33" fmla="*/ 44 h 56"/>
                <a:gd name="T34" fmla="*/ 67 w 138"/>
                <a:gd name="T35" fmla="*/ 56 h 56"/>
                <a:gd name="T36" fmla="*/ 50 w 138"/>
                <a:gd name="T37" fmla="*/ 56 h 56"/>
                <a:gd name="T38" fmla="*/ 42 w 138"/>
                <a:gd name="T39" fmla="*/ 51 h 56"/>
                <a:gd name="T40" fmla="*/ 34 w 138"/>
                <a:gd name="T41" fmla="*/ 45 h 56"/>
                <a:gd name="T42" fmla="*/ 24 w 138"/>
                <a:gd name="T43" fmla="*/ 49 h 56"/>
                <a:gd name="T44" fmla="*/ 12 w 138"/>
                <a:gd name="T45" fmla="*/ 47 h 56"/>
                <a:gd name="T46" fmla="*/ 1 w 138"/>
                <a:gd name="T47" fmla="*/ 39 h 56"/>
                <a:gd name="T48" fmla="*/ 0 w 138"/>
                <a:gd name="T49" fmla="*/ 26 h 56"/>
                <a:gd name="T50" fmla="*/ 3 w 138"/>
                <a:gd name="T51" fmla="*/ 18 h 56"/>
                <a:gd name="T52" fmla="*/ 3 w 138"/>
                <a:gd name="T53"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56">
                  <a:moveTo>
                    <a:pt x="3" y="18"/>
                  </a:moveTo>
                  <a:lnTo>
                    <a:pt x="14" y="5"/>
                  </a:lnTo>
                  <a:lnTo>
                    <a:pt x="29" y="3"/>
                  </a:lnTo>
                  <a:lnTo>
                    <a:pt x="37" y="6"/>
                  </a:lnTo>
                  <a:lnTo>
                    <a:pt x="42" y="17"/>
                  </a:lnTo>
                  <a:lnTo>
                    <a:pt x="60" y="2"/>
                  </a:lnTo>
                  <a:lnTo>
                    <a:pt x="72" y="0"/>
                  </a:lnTo>
                  <a:lnTo>
                    <a:pt x="83" y="4"/>
                  </a:lnTo>
                  <a:lnTo>
                    <a:pt x="89" y="15"/>
                  </a:lnTo>
                  <a:lnTo>
                    <a:pt x="106" y="2"/>
                  </a:lnTo>
                  <a:lnTo>
                    <a:pt x="128" y="2"/>
                  </a:lnTo>
                  <a:lnTo>
                    <a:pt x="138" y="14"/>
                  </a:lnTo>
                  <a:lnTo>
                    <a:pt x="138" y="32"/>
                  </a:lnTo>
                  <a:lnTo>
                    <a:pt x="128" y="44"/>
                  </a:lnTo>
                  <a:lnTo>
                    <a:pt x="111" y="51"/>
                  </a:lnTo>
                  <a:lnTo>
                    <a:pt x="87" y="51"/>
                  </a:lnTo>
                  <a:lnTo>
                    <a:pt x="81" y="44"/>
                  </a:lnTo>
                  <a:lnTo>
                    <a:pt x="67" y="56"/>
                  </a:lnTo>
                  <a:lnTo>
                    <a:pt x="50" y="56"/>
                  </a:lnTo>
                  <a:lnTo>
                    <a:pt x="42" y="51"/>
                  </a:lnTo>
                  <a:lnTo>
                    <a:pt x="34" y="45"/>
                  </a:lnTo>
                  <a:lnTo>
                    <a:pt x="24" y="49"/>
                  </a:lnTo>
                  <a:lnTo>
                    <a:pt x="12" y="47"/>
                  </a:lnTo>
                  <a:lnTo>
                    <a:pt x="1" y="39"/>
                  </a:lnTo>
                  <a:lnTo>
                    <a:pt x="0" y="26"/>
                  </a:lnTo>
                  <a:lnTo>
                    <a:pt x="3" y="18"/>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4839" name="Freeform 103"/>
            <p:cNvSpPr>
              <a:spLocks/>
            </p:cNvSpPr>
            <p:nvPr/>
          </p:nvSpPr>
          <p:spPr bwMode="auto">
            <a:xfrm>
              <a:off x="1883" y="3455"/>
              <a:ext cx="71" cy="433"/>
            </a:xfrm>
            <a:custGeom>
              <a:avLst/>
              <a:gdLst>
                <a:gd name="T0" fmla="*/ 16 w 71"/>
                <a:gd name="T1" fmla="*/ 8 h 433"/>
                <a:gd name="T2" fmla="*/ 33 w 71"/>
                <a:gd name="T3" fmla="*/ 170 h 433"/>
                <a:gd name="T4" fmla="*/ 71 w 71"/>
                <a:gd name="T5" fmla="*/ 433 h 433"/>
                <a:gd name="T6" fmla="*/ 36 w 71"/>
                <a:gd name="T7" fmla="*/ 433 h 433"/>
                <a:gd name="T8" fmla="*/ 13 w 71"/>
                <a:gd name="T9" fmla="*/ 190 h 433"/>
                <a:gd name="T10" fmla="*/ 0 w 71"/>
                <a:gd name="T11" fmla="*/ 0 h 433"/>
                <a:gd name="T12" fmla="*/ 16 w 71"/>
                <a:gd name="T13" fmla="*/ 8 h 433"/>
                <a:gd name="T14" fmla="*/ 16 w 71"/>
                <a:gd name="T15" fmla="*/ 8 h 4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433">
                  <a:moveTo>
                    <a:pt x="16" y="8"/>
                  </a:moveTo>
                  <a:lnTo>
                    <a:pt x="33" y="170"/>
                  </a:lnTo>
                  <a:lnTo>
                    <a:pt x="71" y="433"/>
                  </a:lnTo>
                  <a:lnTo>
                    <a:pt x="36" y="433"/>
                  </a:lnTo>
                  <a:lnTo>
                    <a:pt x="13" y="190"/>
                  </a:lnTo>
                  <a:lnTo>
                    <a:pt x="0" y="0"/>
                  </a:lnTo>
                  <a:lnTo>
                    <a:pt x="16" y="8"/>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1225987738"/>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34"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3</a:t>
            </a:r>
            <a:endParaRPr lang="en-US" dirty="0">
              <a:solidFill>
                <a:srgbClr val="000000"/>
              </a:solidFill>
            </a:endParaRPr>
          </a:p>
        </p:txBody>
      </p:sp>
      <p:sp>
        <p:nvSpPr>
          <p:cNvPr id="1011714" name="Rectangle 2"/>
          <p:cNvSpPr>
            <a:spLocks noGrp="1" noChangeArrowheads="1"/>
          </p:cNvSpPr>
          <p:nvPr>
            <p:ph type="title"/>
          </p:nvPr>
        </p:nvSpPr>
        <p:spPr>
          <a:xfrm>
            <a:off x="457200" y="381000"/>
            <a:ext cx="8229600" cy="1600200"/>
          </a:xfrm>
          <a:solidFill>
            <a:schemeClr val="tx1"/>
          </a:solidFill>
          <a:ln>
            <a:solidFill>
              <a:schemeClr val="tx1"/>
            </a:solidFill>
            <a:miter lim="800000"/>
            <a:headEnd/>
            <a:tailEnd/>
          </a:ln>
        </p:spPr>
        <p:txBody>
          <a:bodyPr/>
          <a:lstStyle/>
          <a:p>
            <a:r>
              <a:rPr lang="en-US" sz="4800">
                <a:solidFill>
                  <a:schemeClr val="bg1"/>
                </a:solidFill>
                <a:effectLst>
                  <a:outerShdw blurRad="38100" dist="38100" dir="2700000" algn="tl">
                    <a:srgbClr val="808080"/>
                  </a:outerShdw>
                </a:effectLst>
              </a:rPr>
              <a:t>The Three-Step Process</a:t>
            </a:r>
          </a:p>
        </p:txBody>
      </p:sp>
      <p:sp>
        <p:nvSpPr>
          <p:cNvPr id="1011715" name="Rectangle 3"/>
          <p:cNvSpPr>
            <a:spLocks noChangeArrowheads="1"/>
          </p:cNvSpPr>
          <p:nvPr/>
        </p:nvSpPr>
        <p:spPr bwMode="auto">
          <a:xfrm>
            <a:off x="3200400" y="1981200"/>
            <a:ext cx="2743200" cy="1219200"/>
          </a:xfrm>
          <a:prstGeom prst="rect">
            <a:avLst/>
          </a:prstGeom>
          <a:gradFill rotWithShape="0">
            <a:gsLst>
              <a:gs pos="0">
                <a:srgbClr val="D1C39F"/>
              </a:gs>
              <a:gs pos="17501">
                <a:srgbClr val="F0EBD5"/>
              </a:gs>
              <a:gs pos="50000">
                <a:srgbClr val="FFEFD1"/>
              </a:gs>
              <a:gs pos="82500">
                <a:srgbClr val="F0EBD5"/>
              </a:gs>
              <a:gs pos="100000">
                <a:srgbClr val="D1C39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120000"/>
              </a:lnSpc>
              <a:spcBef>
                <a:spcPct val="0"/>
              </a:spcBef>
              <a:spcAft>
                <a:spcPct val="0"/>
              </a:spcAft>
            </a:pPr>
            <a:endParaRPr lang="en-US" sz="2400" b="1">
              <a:solidFill>
                <a:srgbClr val="000000"/>
              </a:solidFill>
            </a:endParaRPr>
          </a:p>
        </p:txBody>
      </p:sp>
      <p:sp>
        <p:nvSpPr>
          <p:cNvPr id="1011716" name="Rectangle 4"/>
          <p:cNvSpPr>
            <a:spLocks noChangeArrowheads="1"/>
          </p:cNvSpPr>
          <p:nvPr/>
        </p:nvSpPr>
        <p:spPr bwMode="auto">
          <a:xfrm>
            <a:off x="5943600" y="1981200"/>
            <a:ext cx="2743200" cy="1219200"/>
          </a:xfrm>
          <a:prstGeom prst="rect">
            <a:avLst/>
          </a:prstGeom>
          <a:gradFill rotWithShape="0">
            <a:gsLst>
              <a:gs pos="0">
                <a:srgbClr val="D1C39F"/>
              </a:gs>
              <a:gs pos="17501">
                <a:srgbClr val="F0EBD5"/>
              </a:gs>
              <a:gs pos="50000">
                <a:srgbClr val="FFEFD1"/>
              </a:gs>
              <a:gs pos="82500">
                <a:srgbClr val="F0EBD5"/>
              </a:gs>
              <a:gs pos="100000">
                <a:srgbClr val="D1C39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120000"/>
              </a:lnSpc>
              <a:spcBef>
                <a:spcPct val="0"/>
              </a:spcBef>
              <a:spcAft>
                <a:spcPct val="0"/>
              </a:spcAft>
            </a:pPr>
            <a:endParaRPr lang="en-US" sz="2400" b="1">
              <a:solidFill>
                <a:srgbClr val="000000"/>
              </a:solidFill>
            </a:endParaRPr>
          </a:p>
        </p:txBody>
      </p:sp>
      <p:sp>
        <p:nvSpPr>
          <p:cNvPr id="1011717" name="Rectangle 5"/>
          <p:cNvSpPr>
            <a:spLocks noChangeArrowheads="1"/>
          </p:cNvSpPr>
          <p:nvPr/>
        </p:nvSpPr>
        <p:spPr bwMode="auto">
          <a:xfrm>
            <a:off x="461963" y="1981200"/>
            <a:ext cx="2743200" cy="1219200"/>
          </a:xfrm>
          <a:prstGeom prst="rect">
            <a:avLst/>
          </a:prstGeom>
          <a:gradFill rotWithShape="0">
            <a:gsLst>
              <a:gs pos="0">
                <a:srgbClr val="D1C39F"/>
              </a:gs>
              <a:gs pos="17501">
                <a:srgbClr val="F0EBD5"/>
              </a:gs>
              <a:gs pos="50000">
                <a:srgbClr val="FFEFD1"/>
              </a:gs>
              <a:gs pos="82500">
                <a:srgbClr val="F0EBD5"/>
              </a:gs>
              <a:gs pos="100000">
                <a:srgbClr val="D1C39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120000"/>
              </a:lnSpc>
              <a:spcBef>
                <a:spcPct val="0"/>
              </a:spcBef>
              <a:spcAft>
                <a:spcPct val="0"/>
              </a:spcAft>
            </a:pPr>
            <a:endParaRPr lang="en-US" sz="2400" b="1">
              <a:solidFill>
                <a:srgbClr val="000000"/>
              </a:solidFill>
            </a:endParaRPr>
          </a:p>
        </p:txBody>
      </p:sp>
      <p:sp>
        <p:nvSpPr>
          <p:cNvPr id="1011718" name="Rectangle 6"/>
          <p:cNvSpPr>
            <a:spLocks noChangeArrowheads="1"/>
          </p:cNvSpPr>
          <p:nvPr/>
        </p:nvSpPr>
        <p:spPr bwMode="auto">
          <a:xfrm>
            <a:off x="5943600" y="3200400"/>
            <a:ext cx="2743200" cy="2971800"/>
          </a:xfrm>
          <a:prstGeom prst="rect">
            <a:avLst/>
          </a:prstGeom>
          <a:gradFill rotWithShape="0">
            <a:gsLst>
              <a:gs pos="0">
                <a:srgbClr val="D1C39F"/>
              </a:gs>
              <a:gs pos="17501">
                <a:srgbClr val="F0EBD5"/>
              </a:gs>
              <a:gs pos="50000">
                <a:srgbClr val="FFEFD1"/>
              </a:gs>
              <a:gs pos="82500">
                <a:srgbClr val="F0EBD5"/>
              </a:gs>
              <a:gs pos="100000">
                <a:srgbClr val="D1C39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11719" name="Rectangle 7"/>
          <p:cNvSpPr>
            <a:spLocks noChangeArrowheads="1"/>
          </p:cNvSpPr>
          <p:nvPr/>
        </p:nvSpPr>
        <p:spPr bwMode="auto">
          <a:xfrm>
            <a:off x="3200400" y="3200400"/>
            <a:ext cx="2743200" cy="2971800"/>
          </a:xfrm>
          <a:prstGeom prst="rect">
            <a:avLst/>
          </a:prstGeom>
          <a:gradFill rotWithShape="0">
            <a:gsLst>
              <a:gs pos="0">
                <a:srgbClr val="D1C39F"/>
              </a:gs>
              <a:gs pos="17501">
                <a:srgbClr val="F0EBD5"/>
              </a:gs>
              <a:gs pos="50000">
                <a:srgbClr val="FFEFD1"/>
              </a:gs>
              <a:gs pos="82500">
                <a:srgbClr val="F0EBD5"/>
              </a:gs>
              <a:gs pos="100000">
                <a:srgbClr val="D1C39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11720" name="AutoShape 8"/>
          <p:cNvSpPr>
            <a:spLocks noChangeArrowheads="1"/>
          </p:cNvSpPr>
          <p:nvPr/>
        </p:nvSpPr>
        <p:spPr bwMode="auto">
          <a:xfrm>
            <a:off x="528638" y="2063750"/>
            <a:ext cx="2609850" cy="1054100"/>
          </a:xfrm>
          <a:prstGeom prst="rightArrow">
            <a:avLst>
              <a:gd name="adj1" fmla="val 50000"/>
              <a:gd name="adj2" fmla="val 61898"/>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11721" name="Rectangle 9"/>
          <p:cNvSpPr>
            <a:spLocks noChangeArrowheads="1"/>
          </p:cNvSpPr>
          <p:nvPr/>
        </p:nvSpPr>
        <p:spPr bwMode="auto">
          <a:xfrm>
            <a:off x="457200" y="3200400"/>
            <a:ext cx="2743200" cy="2971800"/>
          </a:xfrm>
          <a:prstGeom prst="rect">
            <a:avLst/>
          </a:prstGeom>
          <a:gradFill rotWithShape="0">
            <a:gsLst>
              <a:gs pos="0">
                <a:srgbClr val="D1C39F"/>
              </a:gs>
              <a:gs pos="17501">
                <a:srgbClr val="F0EBD5"/>
              </a:gs>
              <a:gs pos="50000">
                <a:srgbClr val="FFEFD1"/>
              </a:gs>
              <a:gs pos="82500">
                <a:srgbClr val="F0EBD5"/>
              </a:gs>
              <a:gs pos="100000">
                <a:srgbClr val="D1C39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1011722" name="Group 10"/>
          <p:cNvGrpSpPr>
            <a:grpSpLocks/>
          </p:cNvGrpSpPr>
          <p:nvPr/>
        </p:nvGrpSpPr>
        <p:grpSpPr bwMode="auto">
          <a:xfrm>
            <a:off x="603250" y="3365500"/>
            <a:ext cx="2451100" cy="2641600"/>
            <a:chOff x="576" y="2112"/>
            <a:chExt cx="1296" cy="1728"/>
          </a:xfrm>
        </p:grpSpPr>
        <p:grpSp>
          <p:nvGrpSpPr>
            <p:cNvPr id="1011723" name="Group 11"/>
            <p:cNvGrpSpPr>
              <a:grpSpLocks/>
            </p:cNvGrpSpPr>
            <p:nvPr/>
          </p:nvGrpSpPr>
          <p:grpSpPr bwMode="auto">
            <a:xfrm>
              <a:off x="576" y="2112"/>
              <a:ext cx="1296" cy="817"/>
              <a:chOff x="576" y="2112"/>
              <a:chExt cx="1296" cy="817"/>
            </a:xfrm>
          </p:grpSpPr>
          <p:sp>
            <p:nvSpPr>
              <p:cNvPr id="1011724" name="Rectangle 12"/>
              <p:cNvSpPr>
                <a:spLocks noChangeArrowheads="1"/>
              </p:cNvSpPr>
              <p:nvPr/>
            </p:nvSpPr>
            <p:spPr bwMode="auto">
              <a:xfrm>
                <a:off x="576" y="2112"/>
                <a:ext cx="1296" cy="360"/>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Analyze Situation</a:t>
                </a:r>
              </a:p>
            </p:txBody>
          </p:sp>
          <p:sp>
            <p:nvSpPr>
              <p:cNvPr id="1011725" name="Rectangle 13"/>
              <p:cNvSpPr>
                <a:spLocks noChangeArrowheads="1"/>
              </p:cNvSpPr>
              <p:nvPr/>
            </p:nvSpPr>
            <p:spPr bwMode="auto">
              <a:xfrm>
                <a:off x="576" y="2567"/>
                <a:ext cx="1296" cy="362"/>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Gather Information</a:t>
                </a:r>
              </a:p>
            </p:txBody>
          </p:sp>
        </p:grpSp>
        <p:grpSp>
          <p:nvGrpSpPr>
            <p:cNvPr id="1011726" name="Group 14"/>
            <p:cNvGrpSpPr>
              <a:grpSpLocks/>
            </p:cNvGrpSpPr>
            <p:nvPr/>
          </p:nvGrpSpPr>
          <p:grpSpPr bwMode="auto">
            <a:xfrm>
              <a:off x="576" y="3024"/>
              <a:ext cx="1296" cy="816"/>
              <a:chOff x="576" y="3024"/>
              <a:chExt cx="1296" cy="816"/>
            </a:xfrm>
          </p:grpSpPr>
          <p:sp>
            <p:nvSpPr>
              <p:cNvPr id="1011727" name="Rectangle 15"/>
              <p:cNvSpPr>
                <a:spLocks noChangeArrowheads="1"/>
              </p:cNvSpPr>
              <p:nvPr/>
            </p:nvSpPr>
            <p:spPr bwMode="auto">
              <a:xfrm>
                <a:off x="576" y="3024"/>
                <a:ext cx="1296" cy="360"/>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Select Medium</a:t>
                </a:r>
              </a:p>
            </p:txBody>
          </p:sp>
          <p:sp>
            <p:nvSpPr>
              <p:cNvPr id="1011728" name="Rectangle 16"/>
              <p:cNvSpPr>
                <a:spLocks noChangeArrowheads="1"/>
              </p:cNvSpPr>
              <p:nvPr/>
            </p:nvSpPr>
            <p:spPr bwMode="auto">
              <a:xfrm>
                <a:off x="576" y="3480"/>
                <a:ext cx="1296" cy="360"/>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Get Organized</a:t>
                </a:r>
              </a:p>
            </p:txBody>
          </p:sp>
        </p:grpSp>
      </p:grpSp>
      <p:grpSp>
        <p:nvGrpSpPr>
          <p:cNvPr id="1011729" name="Group 17"/>
          <p:cNvGrpSpPr>
            <a:grpSpLocks/>
          </p:cNvGrpSpPr>
          <p:nvPr/>
        </p:nvGrpSpPr>
        <p:grpSpPr bwMode="auto">
          <a:xfrm>
            <a:off x="6089650" y="3365500"/>
            <a:ext cx="2451100" cy="2641600"/>
            <a:chOff x="3836" y="2112"/>
            <a:chExt cx="1544" cy="1664"/>
          </a:xfrm>
        </p:grpSpPr>
        <p:grpSp>
          <p:nvGrpSpPr>
            <p:cNvPr id="1011730" name="Group 18"/>
            <p:cNvGrpSpPr>
              <a:grpSpLocks/>
            </p:cNvGrpSpPr>
            <p:nvPr/>
          </p:nvGrpSpPr>
          <p:grpSpPr bwMode="auto">
            <a:xfrm>
              <a:off x="3836" y="2112"/>
              <a:ext cx="1544" cy="787"/>
              <a:chOff x="3888" y="2112"/>
              <a:chExt cx="1296" cy="817"/>
            </a:xfrm>
          </p:grpSpPr>
          <p:sp>
            <p:nvSpPr>
              <p:cNvPr id="1011731" name="Rectangle 19"/>
              <p:cNvSpPr>
                <a:spLocks noChangeArrowheads="1"/>
              </p:cNvSpPr>
              <p:nvPr/>
            </p:nvSpPr>
            <p:spPr bwMode="auto">
              <a:xfrm>
                <a:off x="3888" y="2112"/>
                <a:ext cx="1296" cy="360"/>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Revise</a:t>
                </a:r>
              </a:p>
            </p:txBody>
          </p:sp>
          <p:sp>
            <p:nvSpPr>
              <p:cNvPr id="1011732" name="Rectangle 20"/>
              <p:cNvSpPr>
                <a:spLocks noChangeArrowheads="1"/>
              </p:cNvSpPr>
              <p:nvPr/>
            </p:nvSpPr>
            <p:spPr bwMode="auto">
              <a:xfrm>
                <a:off x="3888" y="2567"/>
                <a:ext cx="1296" cy="362"/>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Master Delivery</a:t>
                </a:r>
              </a:p>
            </p:txBody>
          </p:sp>
        </p:grpSp>
        <p:grpSp>
          <p:nvGrpSpPr>
            <p:cNvPr id="1011733" name="Group 21"/>
            <p:cNvGrpSpPr>
              <a:grpSpLocks/>
            </p:cNvGrpSpPr>
            <p:nvPr/>
          </p:nvGrpSpPr>
          <p:grpSpPr bwMode="auto">
            <a:xfrm>
              <a:off x="3836" y="2990"/>
              <a:ext cx="1544" cy="786"/>
              <a:chOff x="3888" y="3024"/>
              <a:chExt cx="1296" cy="816"/>
            </a:xfrm>
          </p:grpSpPr>
          <p:sp>
            <p:nvSpPr>
              <p:cNvPr id="1011734" name="Rectangle 22"/>
              <p:cNvSpPr>
                <a:spLocks noChangeArrowheads="1"/>
              </p:cNvSpPr>
              <p:nvPr/>
            </p:nvSpPr>
            <p:spPr bwMode="auto">
              <a:xfrm>
                <a:off x="3888" y="3024"/>
                <a:ext cx="1296" cy="360"/>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Prepare to Speak</a:t>
                </a:r>
              </a:p>
            </p:txBody>
          </p:sp>
          <p:sp>
            <p:nvSpPr>
              <p:cNvPr id="1011735" name="Rectangle 23"/>
              <p:cNvSpPr>
                <a:spLocks noChangeArrowheads="1"/>
              </p:cNvSpPr>
              <p:nvPr/>
            </p:nvSpPr>
            <p:spPr bwMode="auto">
              <a:xfrm>
                <a:off x="3888" y="3480"/>
                <a:ext cx="1296" cy="360"/>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Overcome Anxiety</a:t>
                </a:r>
              </a:p>
            </p:txBody>
          </p:sp>
        </p:grpSp>
      </p:grpSp>
      <p:grpSp>
        <p:nvGrpSpPr>
          <p:cNvPr id="1011736" name="Group 24"/>
          <p:cNvGrpSpPr>
            <a:grpSpLocks/>
          </p:cNvGrpSpPr>
          <p:nvPr/>
        </p:nvGrpSpPr>
        <p:grpSpPr bwMode="auto">
          <a:xfrm>
            <a:off x="3324225" y="3352800"/>
            <a:ext cx="2495550" cy="2667000"/>
            <a:chOff x="2155" y="2112"/>
            <a:chExt cx="1450" cy="1605"/>
          </a:xfrm>
        </p:grpSpPr>
        <p:sp>
          <p:nvSpPr>
            <p:cNvPr id="1011737" name="Rectangle 25"/>
            <p:cNvSpPr>
              <a:spLocks noChangeArrowheads="1"/>
            </p:cNvSpPr>
            <p:nvPr/>
          </p:nvSpPr>
          <p:spPr bwMode="auto">
            <a:xfrm>
              <a:off x="2155" y="2112"/>
              <a:ext cx="1424" cy="741"/>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Adapt to </a:t>
              </a:r>
            </a:p>
            <a:p>
              <a:pPr algn="ctr" fontAlgn="base">
                <a:spcBef>
                  <a:spcPct val="0"/>
                </a:spcBef>
                <a:spcAft>
                  <a:spcPct val="0"/>
                </a:spcAft>
              </a:pPr>
              <a:r>
                <a:rPr lang="en-US" sz="2400">
                  <a:solidFill>
                    <a:srgbClr val="000000"/>
                  </a:solidFill>
                  <a:latin typeface="Arial Narrow" pitchFamily="34" charset="0"/>
                </a:rPr>
                <a:t>the Audience</a:t>
              </a:r>
            </a:p>
          </p:txBody>
        </p:sp>
        <p:sp>
          <p:nvSpPr>
            <p:cNvPr id="1011738" name="Rectangle 26"/>
            <p:cNvSpPr>
              <a:spLocks noChangeArrowheads="1"/>
            </p:cNvSpPr>
            <p:nvPr/>
          </p:nvSpPr>
          <p:spPr bwMode="auto">
            <a:xfrm>
              <a:off x="2181" y="2976"/>
              <a:ext cx="1424" cy="741"/>
            </a:xfrm>
            <a:prstGeom prst="rect">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sz="2400">
                  <a:solidFill>
                    <a:srgbClr val="000000"/>
                  </a:solidFill>
                  <a:latin typeface="Arial Narrow" pitchFamily="34" charset="0"/>
                </a:rPr>
                <a:t>Compose</a:t>
              </a:r>
            </a:p>
            <a:p>
              <a:pPr algn="ctr" fontAlgn="base">
                <a:spcBef>
                  <a:spcPct val="0"/>
                </a:spcBef>
                <a:spcAft>
                  <a:spcPct val="0"/>
                </a:spcAft>
              </a:pPr>
              <a:r>
                <a:rPr lang="en-US" sz="2400">
                  <a:solidFill>
                    <a:srgbClr val="000000"/>
                  </a:solidFill>
                  <a:latin typeface="Arial Narrow" pitchFamily="34" charset="0"/>
                </a:rPr>
                <a:t>the Message</a:t>
              </a:r>
            </a:p>
          </p:txBody>
        </p:sp>
      </p:grpSp>
      <p:sp>
        <p:nvSpPr>
          <p:cNvPr id="1011739" name="AutoShape 27"/>
          <p:cNvSpPr>
            <a:spLocks noChangeArrowheads="1"/>
          </p:cNvSpPr>
          <p:nvPr/>
        </p:nvSpPr>
        <p:spPr bwMode="auto">
          <a:xfrm>
            <a:off x="3267075" y="2063750"/>
            <a:ext cx="2609850" cy="1054100"/>
          </a:xfrm>
          <a:prstGeom prst="rightArrow">
            <a:avLst>
              <a:gd name="adj1" fmla="val 50000"/>
              <a:gd name="adj2" fmla="val 61898"/>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11740" name="AutoShape 28"/>
          <p:cNvSpPr>
            <a:spLocks noChangeArrowheads="1"/>
          </p:cNvSpPr>
          <p:nvPr/>
        </p:nvSpPr>
        <p:spPr bwMode="auto">
          <a:xfrm>
            <a:off x="6010275" y="2063750"/>
            <a:ext cx="2609850" cy="1054100"/>
          </a:xfrm>
          <a:prstGeom prst="rightArrow">
            <a:avLst>
              <a:gd name="adj1" fmla="val 50000"/>
              <a:gd name="adj2" fmla="val 61898"/>
            </a:avLst>
          </a:prstGeom>
          <a:gradFill rotWithShape="1">
            <a:gsLst>
              <a:gs pos="0">
                <a:srgbClr val="D1C39F"/>
              </a:gs>
              <a:gs pos="17501">
                <a:srgbClr val="F0EBD5"/>
              </a:gs>
              <a:gs pos="50000">
                <a:srgbClr val="FFEFD1"/>
              </a:gs>
              <a:gs pos="82500">
                <a:srgbClr val="F0EBD5"/>
              </a:gs>
              <a:gs pos="100000">
                <a:srgbClr val="D1C39F"/>
              </a:gs>
            </a:gsLst>
            <a:lin ang="5400000" scaled="1"/>
          </a:gradFill>
          <a:ln>
            <a:noFill/>
          </a:ln>
          <a:effectLst>
            <a:prstShdw prst="shdw17" dist="17961" dir="2700000">
              <a:srgbClr val="FFEFD1">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1011741" name="Group 29"/>
          <p:cNvGrpSpPr>
            <a:grpSpLocks/>
          </p:cNvGrpSpPr>
          <p:nvPr/>
        </p:nvGrpSpPr>
        <p:grpSpPr bwMode="auto">
          <a:xfrm>
            <a:off x="860425" y="2324100"/>
            <a:ext cx="7510463" cy="519113"/>
            <a:chOff x="621" y="1453"/>
            <a:chExt cx="4731" cy="327"/>
          </a:xfrm>
        </p:grpSpPr>
        <p:sp>
          <p:nvSpPr>
            <p:cNvPr id="1011742" name="Text Box 30"/>
            <p:cNvSpPr txBox="1">
              <a:spLocks noChangeArrowheads="1"/>
            </p:cNvSpPr>
            <p:nvPr/>
          </p:nvSpPr>
          <p:spPr bwMode="auto">
            <a:xfrm>
              <a:off x="621" y="1453"/>
              <a:ext cx="110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000000"/>
                  </a:solidFill>
                  <a:effectLst>
                    <a:outerShdw blurRad="38100" dist="38100" dir="2700000" algn="tl">
                      <a:srgbClr val="C0C0C0"/>
                    </a:outerShdw>
                  </a:effectLst>
                  <a:latin typeface="Tahoma" pitchFamily="34" charset="0"/>
                </a:rPr>
                <a:t>Planning</a:t>
              </a:r>
            </a:p>
          </p:txBody>
        </p:sp>
        <p:sp>
          <p:nvSpPr>
            <p:cNvPr id="1011743" name="Text Box 31"/>
            <p:cNvSpPr txBox="1">
              <a:spLocks noChangeArrowheads="1"/>
            </p:cNvSpPr>
            <p:nvPr/>
          </p:nvSpPr>
          <p:spPr bwMode="auto">
            <a:xfrm>
              <a:off x="3947" y="1453"/>
              <a:ext cx="140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000000"/>
                  </a:solidFill>
                  <a:effectLst>
                    <a:outerShdw blurRad="38100" dist="38100" dir="2700000" algn="tl">
                      <a:srgbClr val="C0C0C0"/>
                    </a:outerShdw>
                  </a:effectLst>
                  <a:latin typeface="Tahoma" pitchFamily="34" charset="0"/>
                </a:rPr>
                <a:t>Completing</a:t>
              </a:r>
            </a:p>
          </p:txBody>
        </p:sp>
        <p:sp>
          <p:nvSpPr>
            <p:cNvPr id="1011744" name="Text Box 32"/>
            <p:cNvSpPr txBox="1">
              <a:spLocks noChangeArrowheads="1"/>
            </p:cNvSpPr>
            <p:nvPr/>
          </p:nvSpPr>
          <p:spPr bwMode="auto">
            <a:xfrm>
              <a:off x="2437" y="1453"/>
              <a:ext cx="95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800" b="1">
                  <a:solidFill>
                    <a:srgbClr val="000000"/>
                  </a:solidFill>
                  <a:effectLst>
                    <a:outerShdw blurRad="38100" dist="38100" dir="2700000" algn="tl">
                      <a:srgbClr val="C0C0C0"/>
                    </a:outerShdw>
                  </a:effectLst>
                  <a:latin typeface="Tahoma" pitchFamily="34" charset="0"/>
                </a:rPr>
                <a:t>Writing</a:t>
              </a:r>
            </a:p>
          </p:txBody>
        </p:sp>
      </p:grpSp>
    </p:spTree>
    <p:extLst>
      <p:ext uri="{BB962C8B-B14F-4D97-AF65-F5344CB8AC3E}">
        <p14:creationId xmlns:p14="http://schemas.microsoft.com/office/powerpoint/2010/main" val="1775237227"/>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3"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4</a:t>
            </a:r>
            <a:endParaRPr lang="en-US" dirty="0">
              <a:solidFill>
                <a:srgbClr val="000000"/>
              </a:solidFill>
            </a:endParaRPr>
          </a:p>
        </p:txBody>
      </p:sp>
      <p:sp>
        <p:nvSpPr>
          <p:cNvPr id="886786" name="Rectangle 2"/>
          <p:cNvSpPr>
            <a:spLocks noChangeArrowheads="1"/>
          </p:cNvSpPr>
          <p:nvPr/>
        </p:nvSpPr>
        <p:spPr bwMode="auto">
          <a:xfrm>
            <a:off x="4572000" y="4076700"/>
            <a:ext cx="4114800" cy="2095500"/>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6787" name="Rectangle 3"/>
          <p:cNvSpPr>
            <a:spLocks noChangeArrowheads="1"/>
          </p:cNvSpPr>
          <p:nvPr/>
        </p:nvSpPr>
        <p:spPr bwMode="auto">
          <a:xfrm>
            <a:off x="457200" y="4076700"/>
            <a:ext cx="4114800" cy="2095500"/>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6788" name="Rectangle 4"/>
          <p:cNvSpPr>
            <a:spLocks noChangeArrowheads="1"/>
          </p:cNvSpPr>
          <p:nvPr/>
        </p:nvSpPr>
        <p:spPr bwMode="auto">
          <a:xfrm>
            <a:off x="4572000" y="1981200"/>
            <a:ext cx="4114800" cy="2095500"/>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6789" name="Rectangle 5"/>
          <p:cNvSpPr>
            <a:spLocks noChangeArrowheads="1"/>
          </p:cNvSpPr>
          <p:nvPr/>
        </p:nvSpPr>
        <p:spPr bwMode="auto">
          <a:xfrm>
            <a:off x="457200" y="1981200"/>
            <a:ext cx="4114800" cy="2095500"/>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6790" name="Rectangle 6"/>
          <p:cNvSpPr>
            <a:spLocks noGrp="1" noChangeArrowheads="1"/>
          </p:cNvSpPr>
          <p:nvPr>
            <p:ph type="title"/>
          </p:nvPr>
        </p:nvSpPr>
        <p:spPr>
          <a:xfrm>
            <a:off x="457200" y="381000"/>
            <a:ext cx="8229600" cy="1600200"/>
          </a:xfrm>
          <a:solidFill>
            <a:srgbClr val="333399"/>
          </a:solidFill>
          <a:ln>
            <a:solidFill>
              <a:schemeClr val="tx1"/>
            </a:solidFill>
            <a:miter lim="800000"/>
            <a:headEnd/>
            <a:tailEnd/>
          </a:ln>
        </p:spPr>
        <p:txBody>
          <a:bodyPr/>
          <a:lstStyle/>
          <a:p>
            <a:r>
              <a:rPr lang="en-US">
                <a:solidFill>
                  <a:schemeClr val="bg1"/>
                </a:solidFill>
                <a:effectLst>
                  <a:outerShdw blurRad="38100" dist="38100" dir="2700000" algn="tl">
                    <a:srgbClr val="000000"/>
                  </a:outerShdw>
                </a:effectLst>
              </a:rPr>
              <a:t>Planning the Presentation</a:t>
            </a:r>
          </a:p>
        </p:txBody>
      </p:sp>
      <p:grpSp>
        <p:nvGrpSpPr>
          <p:cNvPr id="886795" name="Group 11"/>
          <p:cNvGrpSpPr>
            <a:grpSpLocks/>
          </p:cNvGrpSpPr>
          <p:nvPr/>
        </p:nvGrpSpPr>
        <p:grpSpPr bwMode="auto">
          <a:xfrm>
            <a:off x="609600" y="2190750"/>
            <a:ext cx="7924800" cy="3733800"/>
            <a:chOff x="384" y="1380"/>
            <a:chExt cx="4992" cy="2352"/>
          </a:xfrm>
        </p:grpSpPr>
        <p:sp>
          <p:nvSpPr>
            <p:cNvPr id="886791" name="AutoShape 7"/>
            <p:cNvSpPr>
              <a:spLocks noChangeArrowheads="1"/>
            </p:cNvSpPr>
            <p:nvPr/>
          </p:nvSpPr>
          <p:spPr bwMode="auto">
            <a:xfrm>
              <a:off x="384" y="1380"/>
              <a:ext cx="2400" cy="1056"/>
            </a:xfrm>
            <a:prstGeom prst="flowChartPredefinedProcess">
              <a:avLst/>
            </a:prstGeom>
            <a:solidFill>
              <a:srgbClr val="F8F8F8"/>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3200">
                  <a:solidFill>
                    <a:srgbClr val="000000"/>
                  </a:solidFill>
                  <a:effectLst>
                    <a:outerShdw blurRad="38100" dist="38100" dir="2700000" algn="tl">
                      <a:srgbClr val="C0C0C0"/>
                    </a:outerShdw>
                  </a:effectLst>
                </a:rPr>
                <a:t>Analyze</a:t>
              </a:r>
            </a:p>
            <a:p>
              <a:pPr algn="ctr" fontAlgn="base">
                <a:spcBef>
                  <a:spcPct val="0"/>
                </a:spcBef>
                <a:spcAft>
                  <a:spcPct val="0"/>
                </a:spcAft>
              </a:pPr>
              <a:r>
                <a:rPr lang="en-US" sz="3200">
                  <a:solidFill>
                    <a:srgbClr val="000000"/>
                  </a:solidFill>
                  <a:effectLst>
                    <a:outerShdw blurRad="38100" dist="38100" dir="2700000" algn="tl">
                      <a:srgbClr val="C0C0C0"/>
                    </a:outerShdw>
                  </a:effectLst>
                </a:rPr>
                <a:t>the Situation</a:t>
              </a:r>
            </a:p>
          </p:txBody>
        </p:sp>
        <p:sp>
          <p:nvSpPr>
            <p:cNvPr id="886792" name="AutoShape 8"/>
            <p:cNvSpPr>
              <a:spLocks noChangeArrowheads="1"/>
            </p:cNvSpPr>
            <p:nvPr/>
          </p:nvSpPr>
          <p:spPr bwMode="auto">
            <a:xfrm>
              <a:off x="384" y="2724"/>
              <a:ext cx="2400" cy="1008"/>
            </a:xfrm>
            <a:prstGeom prst="flowChartPredefinedProcess">
              <a:avLst/>
            </a:prstGeom>
            <a:solidFill>
              <a:srgbClr val="F8F8F8"/>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3200">
                  <a:solidFill>
                    <a:srgbClr val="000000"/>
                  </a:solidFill>
                  <a:effectLst>
                    <a:outerShdw blurRad="38100" dist="38100" dir="2700000" algn="tl">
                      <a:srgbClr val="C0C0C0"/>
                    </a:outerShdw>
                  </a:effectLst>
                </a:rPr>
                <a:t>Select</a:t>
              </a:r>
            </a:p>
            <a:p>
              <a:pPr algn="ctr" fontAlgn="base">
                <a:spcBef>
                  <a:spcPct val="0"/>
                </a:spcBef>
                <a:spcAft>
                  <a:spcPct val="0"/>
                </a:spcAft>
              </a:pPr>
              <a:r>
                <a:rPr lang="en-US" sz="3200">
                  <a:solidFill>
                    <a:srgbClr val="000000"/>
                  </a:solidFill>
                  <a:effectLst>
                    <a:outerShdw blurRad="38100" dist="38100" dir="2700000" algn="tl">
                      <a:srgbClr val="C0C0C0"/>
                    </a:outerShdw>
                  </a:effectLst>
                </a:rPr>
                <a:t>the Medium</a:t>
              </a:r>
            </a:p>
          </p:txBody>
        </p:sp>
        <p:sp>
          <p:nvSpPr>
            <p:cNvPr id="886793" name="AutoShape 9"/>
            <p:cNvSpPr>
              <a:spLocks noChangeArrowheads="1"/>
            </p:cNvSpPr>
            <p:nvPr/>
          </p:nvSpPr>
          <p:spPr bwMode="auto">
            <a:xfrm>
              <a:off x="2976" y="1380"/>
              <a:ext cx="2400" cy="1056"/>
            </a:xfrm>
            <a:prstGeom prst="flowChartPredefinedProcess">
              <a:avLst/>
            </a:prstGeom>
            <a:solidFill>
              <a:srgbClr val="F8F8F8"/>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3200">
                  <a:solidFill>
                    <a:srgbClr val="000000"/>
                  </a:solidFill>
                  <a:effectLst>
                    <a:outerShdw blurRad="38100" dist="38100" dir="2700000" algn="tl">
                      <a:srgbClr val="C0C0C0"/>
                    </a:outerShdw>
                  </a:effectLst>
                </a:rPr>
                <a:t>Gather</a:t>
              </a:r>
            </a:p>
            <a:p>
              <a:pPr algn="ctr" fontAlgn="base">
                <a:spcBef>
                  <a:spcPct val="0"/>
                </a:spcBef>
                <a:spcAft>
                  <a:spcPct val="0"/>
                </a:spcAft>
              </a:pPr>
              <a:r>
                <a:rPr lang="en-US" sz="3200">
                  <a:solidFill>
                    <a:srgbClr val="000000"/>
                  </a:solidFill>
                  <a:effectLst>
                    <a:outerShdw blurRad="38100" dist="38100" dir="2700000" algn="tl">
                      <a:srgbClr val="C0C0C0"/>
                    </a:outerShdw>
                  </a:effectLst>
                </a:rPr>
                <a:t>Information</a:t>
              </a:r>
            </a:p>
          </p:txBody>
        </p:sp>
        <p:sp>
          <p:nvSpPr>
            <p:cNvPr id="886794" name="AutoShape 10"/>
            <p:cNvSpPr>
              <a:spLocks noChangeArrowheads="1"/>
            </p:cNvSpPr>
            <p:nvPr/>
          </p:nvSpPr>
          <p:spPr bwMode="auto">
            <a:xfrm>
              <a:off x="2976" y="2724"/>
              <a:ext cx="2400" cy="1008"/>
            </a:xfrm>
            <a:prstGeom prst="flowChartPredefinedProcess">
              <a:avLst/>
            </a:prstGeom>
            <a:solidFill>
              <a:srgbClr val="F8F8F8"/>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3200">
                  <a:solidFill>
                    <a:srgbClr val="000000"/>
                  </a:solidFill>
                  <a:effectLst>
                    <a:outerShdw blurRad="38100" dist="38100" dir="2700000" algn="tl">
                      <a:srgbClr val="C0C0C0"/>
                    </a:outerShdw>
                  </a:effectLst>
                </a:rPr>
                <a:t>Organize the</a:t>
              </a:r>
            </a:p>
            <a:p>
              <a:pPr algn="ctr" fontAlgn="base">
                <a:spcBef>
                  <a:spcPct val="0"/>
                </a:spcBef>
                <a:spcAft>
                  <a:spcPct val="0"/>
                </a:spcAft>
              </a:pPr>
              <a:r>
                <a:rPr lang="en-US" sz="3200">
                  <a:solidFill>
                    <a:srgbClr val="000000"/>
                  </a:solidFill>
                  <a:effectLst>
                    <a:outerShdw blurRad="38100" dist="38100" dir="2700000" algn="tl">
                      <a:srgbClr val="C0C0C0"/>
                    </a:outerShdw>
                  </a:effectLst>
                </a:rPr>
                <a:t>Information</a:t>
              </a:r>
            </a:p>
          </p:txBody>
        </p:sp>
      </p:grpSp>
    </p:spTree>
    <p:extLst>
      <p:ext uri="{BB962C8B-B14F-4D97-AF65-F5344CB8AC3E}">
        <p14:creationId xmlns:p14="http://schemas.microsoft.com/office/powerpoint/2010/main" val="3902734061"/>
      </p:ext>
    </p:extLst>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ate Placeholder 1"/>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56" name="Slide Number Placeholder 2"/>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5</a:t>
            </a:r>
            <a:endParaRPr lang="en-US" dirty="0">
              <a:solidFill>
                <a:srgbClr val="000000"/>
              </a:solidFill>
            </a:endParaRPr>
          </a:p>
        </p:txBody>
      </p:sp>
      <p:sp>
        <p:nvSpPr>
          <p:cNvPr id="888834" name="Rectangle 2" descr="Dashed horizontal"/>
          <p:cNvSpPr>
            <a:spLocks noChangeArrowheads="1"/>
          </p:cNvSpPr>
          <p:nvPr/>
        </p:nvSpPr>
        <p:spPr bwMode="auto">
          <a:xfrm>
            <a:off x="4419600" y="1981200"/>
            <a:ext cx="4267200" cy="4191000"/>
          </a:xfrm>
          <a:prstGeom prst="rect">
            <a:avLst/>
          </a:prstGeom>
          <a:pattFill prst="dashHorz">
            <a:fgClr>
              <a:srgbClr val="EAEAEA"/>
            </a:fgClr>
            <a:bgClr>
              <a:srgbClr val="FFFFFF"/>
            </a:bgClr>
          </a:patt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35" name="Rectangle 3"/>
          <p:cNvSpPr>
            <a:spLocks noChangeArrowheads="1"/>
          </p:cNvSpPr>
          <p:nvPr/>
        </p:nvSpPr>
        <p:spPr bwMode="auto">
          <a:xfrm>
            <a:off x="457200" y="457200"/>
            <a:ext cx="8229600" cy="1524000"/>
          </a:xfrm>
          <a:prstGeom prst="rect">
            <a:avLst/>
          </a:prstGeom>
          <a:solidFill>
            <a:srgbClr val="333333"/>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r>
              <a:rPr lang="en-US" sz="4800" b="1">
                <a:solidFill>
                  <a:srgbClr val="FFFFFF"/>
                </a:solidFill>
                <a:effectLst>
                  <a:outerShdw blurRad="38100" dist="38100" dir="2700000" algn="tl">
                    <a:srgbClr val="000000"/>
                  </a:outerShdw>
                </a:effectLst>
                <a:latin typeface="Tahoma" pitchFamily="34" charset="0"/>
              </a:rPr>
              <a:t>Analyzing the Purpose</a:t>
            </a:r>
          </a:p>
        </p:txBody>
      </p:sp>
      <p:grpSp>
        <p:nvGrpSpPr>
          <p:cNvPr id="888895" name="Group 63"/>
          <p:cNvGrpSpPr>
            <a:grpSpLocks/>
          </p:cNvGrpSpPr>
          <p:nvPr/>
        </p:nvGrpSpPr>
        <p:grpSpPr bwMode="auto">
          <a:xfrm>
            <a:off x="4660900" y="2181225"/>
            <a:ext cx="3784600" cy="3790950"/>
            <a:chOff x="2988" y="2025"/>
            <a:chExt cx="2264" cy="1700"/>
          </a:xfrm>
        </p:grpSpPr>
        <p:sp>
          <p:nvSpPr>
            <p:cNvPr id="888838" name="Rectangle 6" descr="Dashed horizontal"/>
            <p:cNvSpPr>
              <a:spLocks noChangeArrowheads="1"/>
            </p:cNvSpPr>
            <p:nvPr/>
          </p:nvSpPr>
          <p:spPr bwMode="auto">
            <a:xfrm>
              <a:off x="2988" y="2025"/>
              <a:ext cx="2264" cy="519"/>
            </a:xfrm>
            <a:prstGeom prst="rect">
              <a:avLst/>
            </a:prstGeom>
            <a:pattFill prst="dashHorz">
              <a:fgClr>
                <a:srgbClr val="EAEAEA"/>
              </a:fgClr>
              <a:bgClr>
                <a:srgbClr val="FFFFFF"/>
              </a:bgClr>
            </a:patt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3200" b="1">
                  <a:solidFill>
                    <a:srgbClr val="000000"/>
                  </a:solidFill>
                  <a:effectLst>
                    <a:outerShdw blurRad="38100" dist="38100" dir="2700000" algn="tl">
                      <a:srgbClr val="C0C0C0"/>
                    </a:outerShdw>
                  </a:effectLst>
                </a:rPr>
                <a:t>Inform</a:t>
              </a:r>
            </a:p>
          </p:txBody>
        </p:sp>
        <p:sp>
          <p:nvSpPr>
            <p:cNvPr id="888839" name="Rectangle 7" descr="Dashed horizontal"/>
            <p:cNvSpPr>
              <a:spLocks noChangeArrowheads="1"/>
            </p:cNvSpPr>
            <p:nvPr/>
          </p:nvSpPr>
          <p:spPr bwMode="auto">
            <a:xfrm>
              <a:off x="2988" y="2615"/>
              <a:ext cx="2264" cy="520"/>
            </a:xfrm>
            <a:prstGeom prst="rect">
              <a:avLst/>
            </a:prstGeom>
            <a:pattFill prst="dashHorz">
              <a:fgClr>
                <a:srgbClr val="EAEAEA"/>
              </a:fgClr>
              <a:bgClr>
                <a:srgbClr val="FFFFFF"/>
              </a:bgClr>
            </a:patt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3200" b="1">
                  <a:solidFill>
                    <a:srgbClr val="000000"/>
                  </a:solidFill>
                  <a:effectLst>
                    <a:outerShdw blurRad="38100" dist="38100" dir="2700000" algn="tl">
                      <a:srgbClr val="C0C0C0"/>
                    </a:outerShdw>
                  </a:effectLst>
                </a:rPr>
                <a:t>Persuade</a:t>
              </a:r>
            </a:p>
          </p:txBody>
        </p:sp>
        <p:sp>
          <p:nvSpPr>
            <p:cNvPr id="888840" name="Rectangle 8" descr="Dashed horizontal"/>
            <p:cNvSpPr>
              <a:spLocks noChangeArrowheads="1"/>
            </p:cNvSpPr>
            <p:nvPr/>
          </p:nvSpPr>
          <p:spPr bwMode="auto">
            <a:xfrm>
              <a:off x="2988" y="3206"/>
              <a:ext cx="2264" cy="519"/>
            </a:xfrm>
            <a:prstGeom prst="rect">
              <a:avLst/>
            </a:prstGeom>
            <a:pattFill prst="dashHorz">
              <a:fgClr>
                <a:srgbClr val="EAEAEA"/>
              </a:fgClr>
              <a:bgClr>
                <a:srgbClr val="FFFFFF"/>
              </a:bgClr>
            </a:pattFill>
            <a:ln w="19050">
              <a:solidFill>
                <a:schemeClr val="tx1"/>
              </a:solidFill>
              <a:miter lim="800000"/>
              <a:headEnd/>
              <a:tailEnd/>
            </a:ln>
            <a:effectLst>
              <a:outerShdw dist="107763" dir="8100000" algn="ctr" rotWithShape="0">
                <a:schemeClr val="bg2">
                  <a:alpha val="50000"/>
                </a:schemeClr>
              </a:outerShdw>
            </a:effectLst>
          </p:spPr>
          <p:txBody>
            <a:bodyPr wrap="none" anchor="ctr"/>
            <a:lstStyle/>
            <a:p>
              <a:pPr algn="ctr" fontAlgn="base">
                <a:spcBef>
                  <a:spcPct val="0"/>
                </a:spcBef>
                <a:spcAft>
                  <a:spcPct val="0"/>
                </a:spcAft>
              </a:pPr>
              <a:r>
                <a:rPr lang="en-US" sz="3200" b="1">
                  <a:solidFill>
                    <a:srgbClr val="000000"/>
                  </a:solidFill>
                  <a:effectLst>
                    <a:outerShdw blurRad="38100" dist="38100" dir="2700000" algn="tl">
                      <a:srgbClr val="C0C0C0"/>
                    </a:outerShdw>
                  </a:effectLst>
                </a:rPr>
                <a:t>Collaborate</a:t>
              </a:r>
            </a:p>
          </p:txBody>
        </p:sp>
      </p:grpSp>
      <p:sp>
        <p:nvSpPr>
          <p:cNvPr id="888847" name="Rectangle 15" descr="Dashed horizontal"/>
          <p:cNvSpPr>
            <a:spLocks noChangeArrowheads="1"/>
          </p:cNvSpPr>
          <p:nvPr/>
        </p:nvSpPr>
        <p:spPr bwMode="auto">
          <a:xfrm>
            <a:off x="457200" y="1981200"/>
            <a:ext cx="3962400" cy="4191000"/>
          </a:xfrm>
          <a:prstGeom prst="rect">
            <a:avLst/>
          </a:prstGeom>
          <a:pattFill prst="dashHorz">
            <a:fgClr>
              <a:srgbClr val="EAEAEA"/>
            </a:fgClr>
            <a:bgClr>
              <a:srgbClr val="FFFFFF"/>
            </a:bgClr>
          </a:patt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888848" name="Group 16"/>
          <p:cNvGrpSpPr>
            <a:grpSpLocks/>
          </p:cNvGrpSpPr>
          <p:nvPr/>
        </p:nvGrpSpPr>
        <p:grpSpPr bwMode="auto">
          <a:xfrm>
            <a:off x="762000" y="2133600"/>
            <a:ext cx="3143250" cy="3962400"/>
            <a:chOff x="1588" y="2064"/>
            <a:chExt cx="909" cy="1146"/>
          </a:xfrm>
        </p:grpSpPr>
        <p:sp>
          <p:nvSpPr>
            <p:cNvPr id="888849" name="Freeform 17"/>
            <p:cNvSpPr>
              <a:spLocks/>
            </p:cNvSpPr>
            <p:nvPr/>
          </p:nvSpPr>
          <p:spPr bwMode="auto">
            <a:xfrm>
              <a:off x="1588" y="2064"/>
              <a:ext cx="909" cy="1146"/>
            </a:xfrm>
            <a:custGeom>
              <a:avLst/>
              <a:gdLst>
                <a:gd name="T0" fmla="*/ 1765 w 1816"/>
                <a:gd name="T1" fmla="*/ 1376 h 2292"/>
                <a:gd name="T2" fmla="*/ 1750 w 1816"/>
                <a:gd name="T3" fmla="*/ 1164 h 2292"/>
                <a:gd name="T4" fmla="*/ 1730 w 1816"/>
                <a:gd name="T5" fmla="*/ 1105 h 2292"/>
                <a:gd name="T6" fmla="*/ 1670 w 1816"/>
                <a:gd name="T7" fmla="*/ 1104 h 2292"/>
                <a:gd name="T8" fmla="*/ 1560 w 1816"/>
                <a:gd name="T9" fmla="*/ 1077 h 2292"/>
                <a:gd name="T10" fmla="*/ 1442 w 1816"/>
                <a:gd name="T11" fmla="*/ 1043 h 2292"/>
                <a:gd name="T12" fmla="*/ 1288 w 1816"/>
                <a:gd name="T13" fmla="*/ 971 h 2292"/>
                <a:gd name="T14" fmla="*/ 1212 w 1816"/>
                <a:gd name="T15" fmla="*/ 922 h 2292"/>
                <a:gd name="T16" fmla="*/ 1163 w 1816"/>
                <a:gd name="T17" fmla="*/ 897 h 2292"/>
                <a:gd name="T18" fmla="*/ 1121 w 1816"/>
                <a:gd name="T19" fmla="*/ 883 h 2292"/>
                <a:gd name="T20" fmla="*/ 1089 w 1816"/>
                <a:gd name="T21" fmla="*/ 852 h 2292"/>
                <a:gd name="T22" fmla="*/ 1052 w 1816"/>
                <a:gd name="T23" fmla="*/ 714 h 2292"/>
                <a:gd name="T24" fmla="*/ 1051 w 1816"/>
                <a:gd name="T25" fmla="*/ 597 h 2292"/>
                <a:gd name="T26" fmla="*/ 1067 w 1816"/>
                <a:gd name="T27" fmla="*/ 525 h 2292"/>
                <a:gd name="T28" fmla="*/ 1067 w 1816"/>
                <a:gd name="T29" fmla="*/ 514 h 2292"/>
                <a:gd name="T30" fmla="*/ 1103 w 1816"/>
                <a:gd name="T31" fmla="*/ 380 h 2292"/>
                <a:gd name="T32" fmla="*/ 1060 w 1816"/>
                <a:gd name="T33" fmla="*/ 317 h 2292"/>
                <a:gd name="T34" fmla="*/ 1054 w 1816"/>
                <a:gd name="T35" fmla="*/ 164 h 2292"/>
                <a:gd name="T36" fmla="*/ 983 w 1816"/>
                <a:gd name="T37" fmla="*/ 31 h 2292"/>
                <a:gd name="T38" fmla="*/ 916 w 1816"/>
                <a:gd name="T39" fmla="*/ 17 h 2292"/>
                <a:gd name="T40" fmla="*/ 834 w 1816"/>
                <a:gd name="T41" fmla="*/ 0 h 2292"/>
                <a:gd name="T42" fmla="*/ 654 w 1816"/>
                <a:gd name="T43" fmla="*/ 22 h 2292"/>
                <a:gd name="T44" fmla="*/ 550 w 1816"/>
                <a:gd name="T45" fmla="*/ 78 h 2292"/>
                <a:gd name="T46" fmla="*/ 493 w 1816"/>
                <a:gd name="T47" fmla="*/ 195 h 2292"/>
                <a:gd name="T48" fmla="*/ 562 w 1816"/>
                <a:gd name="T49" fmla="*/ 380 h 2292"/>
                <a:gd name="T50" fmla="*/ 543 w 1816"/>
                <a:gd name="T51" fmla="*/ 417 h 2292"/>
                <a:gd name="T52" fmla="*/ 527 w 1816"/>
                <a:gd name="T53" fmla="*/ 482 h 2292"/>
                <a:gd name="T54" fmla="*/ 605 w 1816"/>
                <a:gd name="T55" fmla="*/ 582 h 2292"/>
                <a:gd name="T56" fmla="*/ 615 w 1816"/>
                <a:gd name="T57" fmla="*/ 608 h 2292"/>
                <a:gd name="T58" fmla="*/ 592 w 1816"/>
                <a:gd name="T59" fmla="*/ 737 h 2292"/>
                <a:gd name="T60" fmla="*/ 538 w 1816"/>
                <a:gd name="T61" fmla="*/ 852 h 2292"/>
                <a:gd name="T62" fmla="*/ 524 w 1816"/>
                <a:gd name="T63" fmla="*/ 909 h 2292"/>
                <a:gd name="T64" fmla="*/ 477 w 1816"/>
                <a:gd name="T65" fmla="*/ 1011 h 2292"/>
                <a:gd name="T66" fmla="*/ 285 w 1816"/>
                <a:gd name="T67" fmla="*/ 1073 h 2292"/>
                <a:gd name="T68" fmla="*/ 217 w 1816"/>
                <a:gd name="T69" fmla="*/ 1114 h 2292"/>
                <a:gd name="T70" fmla="*/ 180 w 1816"/>
                <a:gd name="T71" fmla="*/ 1140 h 2292"/>
                <a:gd name="T72" fmla="*/ 182 w 1816"/>
                <a:gd name="T73" fmla="*/ 1205 h 2292"/>
                <a:gd name="T74" fmla="*/ 122 w 1816"/>
                <a:gd name="T75" fmla="*/ 1397 h 2292"/>
                <a:gd name="T76" fmla="*/ 71 w 1816"/>
                <a:gd name="T77" fmla="*/ 1594 h 2292"/>
                <a:gd name="T78" fmla="*/ 32 w 1816"/>
                <a:gd name="T79" fmla="*/ 1862 h 2292"/>
                <a:gd name="T80" fmla="*/ 0 w 1816"/>
                <a:gd name="T81" fmla="*/ 2006 h 2292"/>
                <a:gd name="T82" fmla="*/ 72 w 1816"/>
                <a:gd name="T83" fmla="*/ 2127 h 2292"/>
                <a:gd name="T84" fmla="*/ 116 w 1816"/>
                <a:gd name="T85" fmla="*/ 2173 h 2292"/>
                <a:gd name="T86" fmla="*/ 243 w 1816"/>
                <a:gd name="T87" fmla="*/ 2242 h 2292"/>
                <a:gd name="T88" fmla="*/ 379 w 1816"/>
                <a:gd name="T89" fmla="*/ 2207 h 2292"/>
                <a:gd name="T90" fmla="*/ 457 w 1816"/>
                <a:gd name="T91" fmla="*/ 2112 h 2292"/>
                <a:gd name="T92" fmla="*/ 494 w 1816"/>
                <a:gd name="T93" fmla="*/ 2111 h 2292"/>
                <a:gd name="T94" fmla="*/ 546 w 1816"/>
                <a:gd name="T95" fmla="*/ 2108 h 2292"/>
                <a:gd name="T96" fmla="*/ 546 w 1816"/>
                <a:gd name="T97" fmla="*/ 2165 h 2292"/>
                <a:gd name="T98" fmla="*/ 618 w 1816"/>
                <a:gd name="T99" fmla="*/ 2239 h 2292"/>
                <a:gd name="T100" fmla="*/ 744 w 1816"/>
                <a:gd name="T101" fmla="*/ 2253 h 2292"/>
                <a:gd name="T102" fmla="*/ 855 w 1816"/>
                <a:gd name="T103" fmla="*/ 2252 h 2292"/>
                <a:gd name="T104" fmla="*/ 1002 w 1816"/>
                <a:gd name="T105" fmla="*/ 2268 h 2292"/>
                <a:gd name="T106" fmla="*/ 1151 w 1816"/>
                <a:gd name="T107" fmla="*/ 2285 h 2292"/>
                <a:gd name="T108" fmla="*/ 1378 w 1816"/>
                <a:gd name="T109" fmla="*/ 2292 h 2292"/>
                <a:gd name="T110" fmla="*/ 1530 w 1816"/>
                <a:gd name="T111" fmla="*/ 2290 h 2292"/>
                <a:gd name="T112" fmla="*/ 1560 w 1816"/>
                <a:gd name="T113" fmla="*/ 2278 h 2292"/>
                <a:gd name="T114" fmla="*/ 1609 w 1816"/>
                <a:gd name="T115" fmla="*/ 2263 h 2292"/>
                <a:gd name="T116" fmla="*/ 1654 w 1816"/>
                <a:gd name="T117" fmla="*/ 2247 h 2292"/>
                <a:gd name="T118" fmla="*/ 1703 w 1816"/>
                <a:gd name="T119" fmla="*/ 2214 h 2292"/>
                <a:gd name="T120" fmla="*/ 1741 w 1816"/>
                <a:gd name="T121" fmla="*/ 2150 h 2292"/>
                <a:gd name="T122" fmla="*/ 1814 w 1816"/>
                <a:gd name="T123" fmla="*/ 1831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6" h="2292">
                  <a:moveTo>
                    <a:pt x="1797" y="1756"/>
                  </a:moveTo>
                  <a:lnTo>
                    <a:pt x="1785" y="1717"/>
                  </a:lnTo>
                  <a:lnTo>
                    <a:pt x="1776" y="1673"/>
                  </a:lnTo>
                  <a:lnTo>
                    <a:pt x="1770" y="1621"/>
                  </a:lnTo>
                  <a:lnTo>
                    <a:pt x="1771" y="1560"/>
                  </a:lnTo>
                  <a:lnTo>
                    <a:pt x="1773" y="1491"/>
                  </a:lnTo>
                  <a:lnTo>
                    <a:pt x="1771" y="1430"/>
                  </a:lnTo>
                  <a:lnTo>
                    <a:pt x="1765" y="1376"/>
                  </a:lnTo>
                  <a:lnTo>
                    <a:pt x="1758" y="1326"/>
                  </a:lnTo>
                  <a:lnTo>
                    <a:pt x="1754" y="1299"/>
                  </a:lnTo>
                  <a:lnTo>
                    <a:pt x="1750" y="1273"/>
                  </a:lnTo>
                  <a:lnTo>
                    <a:pt x="1748" y="1248"/>
                  </a:lnTo>
                  <a:lnTo>
                    <a:pt x="1747" y="1224"/>
                  </a:lnTo>
                  <a:lnTo>
                    <a:pt x="1747" y="1197"/>
                  </a:lnTo>
                  <a:lnTo>
                    <a:pt x="1748" y="1178"/>
                  </a:lnTo>
                  <a:lnTo>
                    <a:pt x="1750" y="1164"/>
                  </a:lnTo>
                  <a:lnTo>
                    <a:pt x="1752" y="1155"/>
                  </a:lnTo>
                  <a:lnTo>
                    <a:pt x="1753" y="1147"/>
                  </a:lnTo>
                  <a:lnTo>
                    <a:pt x="1753" y="1140"/>
                  </a:lnTo>
                  <a:lnTo>
                    <a:pt x="1750" y="1132"/>
                  </a:lnTo>
                  <a:lnTo>
                    <a:pt x="1747" y="1122"/>
                  </a:lnTo>
                  <a:lnTo>
                    <a:pt x="1741" y="1114"/>
                  </a:lnTo>
                  <a:lnTo>
                    <a:pt x="1735" y="1109"/>
                  </a:lnTo>
                  <a:lnTo>
                    <a:pt x="1730" y="1105"/>
                  </a:lnTo>
                  <a:lnTo>
                    <a:pt x="1724" y="1103"/>
                  </a:lnTo>
                  <a:lnTo>
                    <a:pt x="1715" y="1103"/>
                  </a:lnTo>
                  <a:lnTo>
                    <a:pt x="1705" y="1104"/>
                  </a:lnTo>
                  <a:lnTo>
                    <a:pt x="1697" y="1106"/>
                  </a:lnTo>
                  <a:lnTo>
                    <a:pt x="1692" y="1110"/>
                  </a:lnTo>
                  <a:lnTo>
                    <a:pt x="1686" y="1109"/>
                  </a:lnTo>
                  <a:lnTo>
                    <a:pt x="1679" y="1106"/>
                  </a:lnTo>
                  <a:lnTo>
                    <a:pt x="1670" y="1104"/>
                  </a:lnTo>
                  <a:lnTo>
                    <a:pt x="1659" y="1102"/>
                  </a:lnTo>
                  <a:lnTo>
                    <a:pt x="1648" y="1099"/>
                  </a:lnTo>
                  <a:lnTo>
                    <a:pt x="1634" y="1096"/>
                  </a:lnTo>
                  <a:lnTo>
                    <a:pt x="1620" y="1092"/>
                  </a:lnTo>
                  <a:lnTo>
                    <a:pt x="1606" y="1089"/>
                  </a:lnTo>
                  <a:lnTo>
                    <a:pt x="1591" y="1086"/>
                  </a:lnTo>
                  <a:lnTo>
                    <a:pt x="1576" y="1082"/>
                  </a:lnTo>
                  <a:lnTo>
                    <a:pt x="1560" y="1077"/>
                  </a:lnTo>
                  <a:lnTo>
                    <a:pt x="1545" y="1074"/>
                  </a:lnTo>
                  <a:lnTo>
                    <a:pt x="1530" y="1071"/>
                  </a:lnTo>
                  <a:lnTo>
                    <a:pt x="1515" y="1066"/>
                  </a:lnTo>
                  <a:lnTo>
                    <a:pt x="1502" y="1062"/>
                  </a:lnTo>
                  <a:lnTo>
                    <a:pt x="1489" y="1059"/>
                  </a:lnTo>
                  <a:lnTo>
                    <a:pt x="1475" y="1054"/>
                  </a:lnTo>
                  <a:lnTo>
                    <a:pt x="1459" y="1050"/>
                  </a:lnTo>
                  <a:lnTo>
                    <a:pt x="1442" y="1043"/>
                  </a:lnTo>
                  <a:lnTo>
                    <a:pt x="1423" y="1035"/>
                  </a:lnTo>
                  <a:lnTo>
                    <a:pt x="1405" y="1027"/>
                  </a:lnTo>
                  <a:lnTo>
                    <a:pt x="1384" y="1018"/>
                  </a:lnTo>
                  <a:lnTo>
                    <a:pt x="1364" y="1008"/>
                  </a:lnTo>
                  <a:lnTo>
                    <a:pt x="1345" y="998"/>
                  </a:lnTo>
                  <a:lnTo>
                    <a:pt x="1325" y="989"/>
                  </a:lnTo>
                  <a:lnTo>
                    <a:pt x="1306" y="979"/>
                  </a:lnTo>
                  <a:lnTo>
                    <a:pt x="1288" y="971"/>
                  </a:lnTo>
                  <a:lnTo>
                    <a:pt x="1272" y="963"/>
                  </a:lnTo>
                  <a:lnTo>
                    <a:pt x="1258" y="955"/>
                  </a:lnTo>
                  <a:lnTo>
                    <a:pt x="1247" y="950"/>
                  </a:lnTo>
                  <a:lnTo>
                    <a:pt x="1238" y="945"/>
                  </a:lnTo>
                  <a:lnTo>
                    <a:pt x="1231" y="941"/>
                  </a:lnTo>
                  <a:lnTo>
                    <a:pt x="1226" y="932"/>
                  </a:lnTo>
                  <a:lnTo>
                    <a:pt x="1219" y="926"/>
                  </a:lnTo>
                  <a:lnTo>
                    <a:pt x="1212" y="922"/>
                  </a:lnTo>
                  <a:lnTo>
                    <a:pt x="1204" y="918"/>
                  </a:lnTo>
                  <a:lnTo>
                    <a:pt x="1198" y="916"/>
                  </a:lnTo>
                  <a:lnTo>
                    <a:pt x="1193" y="913"/>
                  </a:lnTo>
                  <a:lnTo>
                    <a:pt x="1186" y="909"/>
                  </a:lnTo>
                  <a:lnTo>
                    <a:pt x="1178" y="905"/>
                  </a:lnTo>
                  <a:lnTo>
                    <a:pt x="1173" y="902"/>
                  </a:lnTo>
                  <a:lnTo>
                    <a:pt x="1167" y="899"/>
                  </a:lnTo>
                  <a:lnTo>
                    <a:pt x="1163" y="897"/>
                  </a:lnTo>
                  <a:lnTo>
                    <a:pt x="1157" y="894"/>
                  </a:lnTo>
                  <a:lnTo>
                    <a:pt x="1152" y="893"/>
                  </a:lnTo>
                  <a:lnTo>
                    <a:pt x="1148" y="891"/>
                  </a:lnTo>
                  <a:lnTo>
                    <a:pt x="1144" y="890"/>
                  </a:lnTo>
                  <a:lnTo>
                    <a:pt x="1140" y="888"/>
                  </a:lnTo>
                  <a:lnTo>
                    <a:pt x="1134" y="886"/>
                  </a:lnTo>
                  <a:lnTo>
                    <a:pt x="1127" y="885"/>
                  </a:lnTo>
                  <a:lnTo>
                    <a:pt x="1121" y="883"/>
                  </a:lnTo>
                  <a:lnTo>
                    <a:pt x="1114" y="882"/>
                  </a:lnTo>
                  <a:lnTo>
                    <a:pt x="1109" y="879"/>
                  </a:lnTo>
                  <a:lnTo>
                    <a:pt x="1104" y="878"/>
                  </a:lnTo>
                  <a:lnTo>
                    <a:pt x="1102" y="877"/>
                  </a:lnTo>
                  <a:lnTo>
                    <a:pt x="1100" y="876"/>
                  </a:lnTo>
                  <a:lnTo>
                    <a:pt x="1098" y="864"/>
                  </a:lnTo>
                  <a:lnTo>
                    <a:pt x="1095" y="856"/>
                  </a:lnTo>
                  <a:lnTo>
                    <a:pt x="1089" y="852"/>
                  </a:lnTo>
                  <a:lnTo>
                    <a:pt x="1084" y="850"/>
                  </a:lnTo>
                  <a:lnTo>
                    <a:pt x="1065" y="848"/>
                  </a:lnTo>
                  <a:lnTo>
                    <a:pt x="1064" y="841"/>
                  </a:lnTo>
                  <a:lnTo>
                    <a:pt x="1061" y="847"/>
                  </a:lnTo>
                  <a:lnTo>
                    <a:pt x="1059" y="818"/>
                  </a:lnTo>
                  <a:lnTo>
                    <a:pt x="1057" y="781"/>
                  </a:lnTo>
                  <a:lnTo>
                    <a:pt x="1054" y="744"/>
                  </a:lnTo>
                  <a:lnTo>
                    <a:pt x="1052" y="714"/>
                  </a:lnTo>
                  <a:lnTo>
                    <a:pt x="1050" y="689"/>
                  </a:lnTo>
                  <a:lnTo>
                    <a:pt x="1049" y="665"/>
                  </a:lnTo>
                  <a:lnTo>
                    <a:pt x="1047" y="646"/>
                  </a:lnTo>
                  <a:lnTo>
                    <a:pt x="1047" y="636"/>
                  </a:lnTo>
                  <a:lnTo>
                    <a:pt x="1049" y="629"/>
                  </a:lnTo>
                  <a:lnTo>
                    <a:pt x="1050" y="620"/>
                  </a:lnTo>
                  <a:lnTo>
                    <a:pt x="1051" y="610"/>
                  </a:lnTo>
                  <a:lnTo>
                    <a:pt x="1051" y="597"/>
                  </a:lnTo>
                  <a:lnTo>
                    <a:pt x="1051" y="583"/>
                  </a:lnTo>
                  <a:lnTo>
                    <a:pt x="1051" y="570"/>
                  </a:lnTo>
                  <a:lnTo>
                    <a:pt x="1050" y="562"/>
                  </a:lnTo>
                  <a:lnTo>
                    <a:pt x="1050" y="555"/>
                  </a:lnTo>
                  <a:lnTo>
                    <a:pt x="1056" y="551"/>
                  </a:lnTo>
                  <a:lnTo>
                    <a:pt x="1061" y="544"/>
                  </a:lnTo>
                  <a:lnTo>
                    <a:pt x="1065" y="536"/>
                  </a:lnTo>
                  <a:lnTo>
                    <a:pt x="1067" y="525"/>
                  </a:lnTo>
                  <a:lnTo>
                    <a:pt x="1067" y="522"/>
                  </a:lnTo>
                  <a:lnTo>
                    <a:pt x="1067" y="519"/>
                  </a:lnTo>
                  <a:lnTo>
                    <a:pt x="1067" y="517"/>
                  </a:lnTo>
                  <a:lnTo>
                    <a:pt x="1067" y="515"/>
                  </a:lnTo>
                  <a:lnTo>
                    <a:pt x="1067" y="514"/>
                  </a:lnTo>
                  <a:lnTo>
                    <a:pt x="1067" y="514"/>
                  </a:lnTo>
                  <a:lnTo>
                    <a:pt x="1067" y="514"/>
                  </a:lnTo>
                  <a:lnTo>
                    <a:pt x="1067" y="514"/>
                  </a:lnTo>
                  <a:lnTo>
                    <a:pt x="1068" y="509"/>
                  </a:lnTo>
                  <a:lnTo>
                    <a:pt x="1070" y="501"/>
                  </a:lnTo>
                  <a:lnTo>
                    <a:pt x="1074" y="490"/>
                  </a:lnTo>
                  <a:lnTo>
                    <a:pt x="1079" y="477"/>
                  </a:lnTo>
                  <a:lnTo>
                    <a:pt x="1087" y="453"/>
                  </a:lnTo>
                  <a:lnTo>
                    <a:pt x="1094" y="428"/>
                  </a:lnTo>
                  <a:lnTo>
                    <a:pt x="1098" y="403"/>
                  </a:lnTo>
                  <a:lnTo>
                    <a:pt x="1103" y="380"/>
                  </a:lnTo>
                  <a:lnTo>
                    <a:pt x="1104" y="360"/>
                  </a:lnTo>
                  <a:lnTo>
                    <a:pt x="1103" y="342"/>
                  </a:lnTo>
                  <a:lnTo>
                    <a:pt x="1098" y="328"/>
                  </a:lnTo>
                  <a:lnTo>
                    <a:pt x="1089" y="320"/>
                  </a:lnTo>
                  <a:lnTo>
                    <a:pt x="1081" y="317"/>
                  </a:lnTo>
                  <a:lnTo>
                    <a:pt x="1073" y="316"/>
                  </a:lnTo>
                  <a:lnTo>
                    <a:pt x="1066" y="316"/>
                  </a:lnTo>
                  <a:lnTo>
                    <a:pt x="1060" y="317"/>
                  </a:lnTo>
                  <a:lnTo>
                    <a:pt x="1053" y="297"/>
                  </a:lnTo>
                  <a:lnTo>
                    <a:pt x="1047" y="271"/>
                  </a:lnTo>
                  <a:lnTo>
                    <a:pt x="1043" y="243"/>
                  </a:lnTo>
                  <a:lnTo>
                    <a:pt x="1042" y="214"/>
                  </a:lnTo>
                  <a:lnTo>
                    <a:pt x="1043" y="202"/>
                  </a:lnTo>
                  <a:lnTo>
                    <a:pt x="1046" y="189"/>
                  </a:lnTo>
                  <a:lnTo>
                    <a:pt x="1050" y="176"/>
                  </a:lnTo>
                  <a:lnTo>
                    <a:pt x="1054" y="164"/>
                  </a:lnTo>
                  <a:lnTo>
                    <a:pt x="1062" y="141"/>
                  </a:lnTo>
                  <a:lnTo>
                    <a:pt x="1066" y="118"/>
                  </a:lnTo>
                  <a:lnTo>
                    <a:pt x="1061" y="96"/>
                  </a:lnTo>
                  <a:lnTo>
                    <a:pt x="1045" y="75"/>
                  </a:lnTo>
                  <a:lnTo>
                    <a:pt x="1027" y="61"/>
                  </a:lnTo>
                  <a:lnTo>
                    <a:pt x="1011" y="48"/>
                  </a:lnTo>
                  <a:lnTo>
                    <a:pt x="996" y="39"/>
                  </a:lnTo>
                  <a:lnTo>
                    <a:pt x="983" y="31"/>
                  </a:lnTo>
                  <a:lnTo>
                    <a:pt x="971" y="27"/>
                  </a:lnTo>
                  <a:lnTo>
                    <a:pt x="961" y="24"/>
                  </a:lnTo>
                  <a:lnTo>
                    <a:pt x="952" y="24"/>
                  </a:lnTo>
                  <a:lnTo>
                    <a:pt x="945" y="29"/>
                  </a:lnTo>
                  <a:lnTo>
                    <a:pt x="940" y="29"/>
                  </a:lnTo>
                  <a:lnTo>
                    <a:pt x="933" y="27"/>
                  </a:lnTo>
                  <a:lnTo>
                    <a:pt x="924" y="22"/>
                  </a:lnTo>
                  <a:lnTo>
                    <a:pt x="916" y="17"/>
                  </a:lnTo>
                  <a:lnTo>
                    <a:pt x="914" y="16"/>
                  </a:lnTo>
                  <a:lnTo>
                    <a:pt x="914" y="16"/>
                  </a:lnTo>
                  <a:lnTo>
                    <a:pt x="913" y="16"/>
                  </a:lnTo>
                  <a:lnTo>
                    <a:pt x="911" y="16"/>
                  </a:lnTo>
                  <a:lnTo>
                    <a:pt x="911" y="16"/>
                  </a:lnTo>
                  <a:lnTo>
                    <a:pt x="838" y="0"/>
                  </a:lnTo>
                  <a:lnTo>
                    <a:pt x="837" y="0"/>
                  </a:lnTo>
                  <a:lnTo>
                    <a:pt x="834" y="0"/>
                  </a:lnTo>
                  <a:lnTo>
                    <a:pt x="780" y="0"/>
                  </a:lnTo>
                  <a:lnTo>
                    <a:pt x="778" y="0"/>
                  </a:lnTo>
                  <a:lnTo>
                    <a:pt x="777" y="0"/>
                  </a:lnTo>
                  <a:lnTo>
                    <a:pt x="681" y="28"/>
                  </a:lnTo>
                  <a:lnTo>
                    <a:pt x="676" y="25"/>
                  </a:lnTo>
                  <a:lnTo>
                    <a:pt x="669" y="23"/>
                  </a:lnTo>
                  <a:lnTo>
                    <a:pt x="663" y="22"/>
                  </a:lnTo>
                  <a:lnTo>
                    <a:pt x="654" y="22"/>
                  </a:lnTo>
                  <a:lnTo>
                    <a:pt x="643" y="23"/>
                  </a:lnTo>
                  <a:lnTo>
                    <a:pt x="629" y="25"/>
                  </a:lnTo>
                  <a:lnTo>
                    <a:pt x="614" y="29"/>
                  </a:lnTo>
                  <a:lnTo>
                    <a:pt x="598" y="35"/>
                  </a:lnTo>
                  <a:lnTo>
                    <a:pt x="582" y="41"/>
                  </a:lnTo>
                  <a:lnTo>
                    <a:pt x="568" y="51"/>
                  </a:lnTo>
                  <a:lnTo>
                    <a:pt x="557" y="63"/>
                  </a:lnTo>
                  <a:lnTo>
                    <a:pt x="550" y="78"/>
                  </a:lnTo>
                  <a:lnTo>
                    <a:pt x="540" y="106"/>
                  </a:lnTo>
                  <a:lnTo>
                    <a:pt x="531" y="129"/>
                  </a:lnTo>
                  <a:lnTo>
                    <a:pt x="522" y="149"/>
                  </a:lnTo>
                  <a:lnTo>
                    <a:pt x="513" y="164"/>
                  </a:lnTo>
                  <a:lnTo>
                    <a:pt x="505" y="176"/>
                  </a:lnTo>
                  <a:lnTo>
                    <a:pt x="499" y="186"/>
                  </a:lnTo>
                  <a:lnTo>
                    <a:pt x="494" y="191"/>
                  </a:lnTo>
                  <a:lnTo>
                    <a:pt x="493" y="195"/>
                  </a:lnTo>
                  <a:lnTo>
                    <a:pt x="510" y="190"/>
                  </a:lnTo>
                  <a:lnTo>
                    <a:pt x="512" y="192"/>
                  </a:lnTo>
                  <a:lnTo>
                    <a:pt x="542" y="264"/>
                  </a:lnTo>
                  <a:lnTo>
                    <a:pt x="550" y="292"/>
                  </a:lnTo>
                  <a:lnTo>
                    <a:pt x="552" y="302"/>
                  </a:lnTo>
                  <a:lnTo>
                    <a:pt x="557" y="326"/>
                  </a:lnTo>
                  <a:lnTo>
                    <a:pt x="560" y="355"/>
                  </a:lnTo>
                  <a:lnTo>
                    <a:pt x="562" y="380"/>
                  </a:lnTo>
                  <a:lnTo>
                    <a:pt x="563" y="391"/>
                  </a:lnTo>
                  <a:lnTo>
                    <a:pt x="565" y="402"/>
                  </a:lnTo>
                  <a:lnTo>
                    <a:pt x="567" y="413"/>
                  </a:lnTo>
                  <a:lnTo>
                    <a:pt x="568" y="423"/>
                  </a:lnTo>
                  <a:lnTo>
                    <a:pt x="562" y="421"/>
                  </a:lnTo>
                  <a:lnTo>
                    <a:pt x="555" y="418"/>
                  </a:lnTo>
                  <a:lnTo>
                    <a:pt x="550" y="417"/>
                  </a:lnTo>
                  <a:lnTo>
                    <a:pt x="543" y="417"/>
                  </a:lnTo>
                  <a:lnTo>
                    <a:pt x="537" y="418"/>
                  </a:lnTo>
                  <a:lnTo>
                    <a:pt x="531" y="419"/>
                  </a:lnTo>
                  <a:lnTo>
                    <a:pt x="527" y="423"/>
                  </a:lnTo>
                  <a:lnTo>
                    <a:pt x="522" y="428"/>
                  </a:lnTo>
                  <a:lnTo>
                    <a:pt x="517" y="438"/>
                  </a:lnTo>
                  <a:lnTo>
                    <a:pt x="517" y="452"/>
                  </a:lnTo>
                  <a:lnTo>
                    <a:pt x="520" y="467"/>
                  </a:lnTo>
                  <a:lnTo>
                    <a:pt x="527" y="482"/>
                  </a:lnTo>
                  <a:lnTo>
                    <a:pt x="535" y="497"/>
                  </a:lnTo>
                  <a:lnTo>
                    <a:pt x="545" y="510"/>
                  </a:lnTo>
                  <a:lnTo>
                    <a:pt x="555" y="523"/>
                  </a:lnTo>
                  <a:lnTo>
                    <a:pt x="566" y="534"/>
                  </a:lnTo>
                  <a:lnTo>
                    <a:pt x="581" y="547"/>
                  </a:lnTo>
                  <a:lnTo>
                    <a:pt x="591" y="561"/>
                  </a:lnTo>
                  <a:lnTo>
                    <a:pt x="599" y="573"/>
                  </a:lnTo>
                  <a:lnTo>
                    <a:pt x="605" y="582"/>
                  </a:lnTo>
                  <a:lnTo>
                    <a:pt x="607" y="590"/>
                  </a:lnTo>
                  <a:lnTo>
                    <a:pt x="610" y="597"/>
                  </a:lnTo>
                  <a:lnTo>
                    <a:pt x="610" y="600"/>
                  </a:lnTo>
                  <a:lnTo>
                    <a:pt x="610" y="602"/>
                  </a:lnTo>
                  <a:lnTo>
                    <a:pt x="612" y="607"/>
                  </a:lnTo>
                  <a:lnTo>
                    <a:pt x="613" y="607"/>
                  </a:lnTo>
                  <a:lnTo>
                    <a:pt x="614" y="607"/>
                  </a:lnTo>
                  <a:lnTo>
                    <a:pt x="615" y="608"/>
                  </a:lnTo>
                  <a:lnTo>
                    <a:pt x="616" y="608"/>
                  </a:lnTo>
                  <a:lnTo>
                    <a:pt x="618" y="608"/>
                  </a:lnTo>
                  <a:lnTo>
                    <a:pt x="622" y="649"/>
                  </a:lnTo>
                  <a:lnTo>
                    <a:pt x="623" y="649"/>
                  </a:lnTo>
                  <a:lnTo>
                    <a:pt x="618" y="661"/>
                  </a:lnTo>
                  <a:lnTo>
                    <a:pt x="610" y="681"/>
                  </a:lnTo>
                  <a:lnTo>
                    <a:pt x="601" y="705"/>
                  </a:lnTo>
                  <a:lnTo>
                    <a:pt x="592" y="737"/>
                  </a:lnTo>
                  <a:lnTo>
                    <a:pt x="589" y="746"/>
                  </a:lnTo>
                  <a:lnTo>
                    <a:pt x="582" y="766"/>
                  </a:lnTo>
                  <a:lnTo>
                    <a:pt x="574" y="787"/>
                  </a:lnTo>
                  <a:lnTo>
                    <a:pt x="565" y="805"/>
                  </a:lnTo>
                  <a:lnTo>
                    <a:pt x="557" y="822"/>
                  </a:lnTo>
                  <a:lnTo>
                    <a:pt x="548" y="834"/>
                  </a:lnTo>
                  <a:lnTo>
                    <a:pt x="543" y="845"/>
                  </a:lnTo>
                  <a:lnTo>
                    <a:pt x="538" y="852"/>
                  </a:lnTo>
                  <a:lnTo>
                    <a:pt x="537" y="854"/>
                  </a:lnTo>
                  <a:lnTo>
                    <a:pt x="536" y="856"/>
                  </a:lnTo>
                  <a:lnTo>
                    <a:pt x="536" y="856"/>
                  </a:lnTo>
                  <a:lnTo>
                    <a:pt x="536" y="857"/>
                  </a:lnTo>
                  <a:lnTo>
                    <a:pt x="535" y="858"/>
                  </a:lnTo>
                  <a:lnTo>
                    <a:pt x="535" y="858"/>
                  </a:lnTo>
                  <a:lnTo>
                    <a:pt x="531" y="875"/>
                  </a:lnTo>
                  <a:lnTo>
                    <a:pt x="524" y="909"/>
                  </a:lnTo>
                  <a:lnTo>
                    <a:pt x="516" y="948"/>
                  </a:lnTo>
                  <a:lnTo>
                    <a:pt x="512" y="976"/>
                  </a:lnTo>
                  <a:lnTo>
                    <a:pt x="512" y="979"/>
                  </a:lnTo>
                  <a:lnTo>
                    <a:pt x="512" y="984"/>
                  </a:lnTo>
                  <a:lnTo>
                    <a:pt x="512" y="991"/>
                  </a:lnTo>
                  <a:lnTo>
                    <a:pt x="513" y="998"/>
                  </a:lnTo>
                  <a:lnTo>
                    <a:pt x="498" y="1004"/>
                  </a:lnTo>
                  <a:lnTo>
                    <a:pt x="477" y="1011"/>
                  </a:lnTo>
                  <a:lnTo>
                    <a:pt x="455" y="1019"/>
                  </a:lnTo>
                  <a:lnTo>
                    <a:pt x="430" y="1028"/>
                  </a:lnTo>
                  <a:lnTo>
                    <a:pt x="403" y="1037"/>
                  </a:lnTo>
                  <a:lnTo>
                    <a:pt x="378" y="1045"/>
                  </a:lnTo>
                  <a:lnTo>
                    <a:pt x="354" y="1052"/>
                  </a:lnTo>
                  <a:lnTo>
                    <a:pt x="332" y="1058"/>
                  </a:lnTo>
                  <a:lnTo>
                    <a:pt x="306" y="1065"/>
                  </a:lnTo>
                  <a:lnTo>
                    <a:pt x="285" y="1073"/>
                  </a:lnTo>
                  <a:lnTo>
                    <a:pt x="266" y="1081"/>
                  </a:lnTo>
                  <a:lnTo>
                    <a:pt x="250" y="1089"/>
                  </a:lnTo>
                  <a:lnTo>
                    <a:pt x="237" y="1097"/>
                  </a:lnTo>
                  <a:lnTo>
                    <a:pt x="228" y="1104"/>
                  </a:lnTo>
                  <a:lnTo>
                    <a:pt x="221" y="1109"/>
                  </a:lnTo>
                  <a:lnTo>
                    <a:pt x="219" y="1111"/>
                  </a:lnTo>
                  <a:lnTo>
                    <a:pt x="217" y="1112"/>
                  </a:lnTo>
                  <a:lnTo>
                    <a:pt x="217" y="1114"/>
                  </a:lnTo>
                  <a:lnTo>
                    <a:pt x="213" y="1120"/>
                  </a:lnTo>
                  <a:lnTo>
                    <a:pt x="208" y="1121"/>
                  </a:lnTo>
                  <a:lnTo>
                    <a:pt x="204" y="1124"/>
                  </a:lnTo>
                  <a:lnTo>
                    <a:pt x="199" y="1126"/>
                  </a:lnTo>
                  <a:lnTo>
                    <a:pt x="193" y="1128"/>
                  </a:lnTo>
                  <a:lnTo>
                    <a:pt x="189" y="1132"/>
                  </a:lnTo>
                  <a:lnTo>
                    <a:pt x="184" y="1135"/>
                  </a:lnTo>
                  <a:lnTo>
                    <a:pt x="180" y="1140"/>
                  </a:lnTo>
                  <a:lnTo>
                    <a:pt x="177" y="1145"/>
                  </a:lnTo>
                  <a:lnTo>
                    <a:pt x="175" y="1152"/>
                  </a:lnTo>
                  <a:lnTo>
                    <a:pt x="175" y="1157"/>
                  </a:lnTo>
                  <a:lnTo>
                    <a:pt x="176" y="1163"/>
                  </a:lnTo>
                  <a:lnTo>
                    <a:pt x="177" y="1166"/>
                  </a:lnTo>
                  <a:lnTo>
                    <a:pt x="180" y="1173"/>
                  </a:lnTo>
                  <a:lnTo>
                    <a:pt x="182" y="1185"/>
                  </a:lnTo>
                  <a:lnTo>
                    <a:pt x="182" y="1205"/>
                  </a:lnTo>
                  <a:lnTo>
                    <a:pt x="177" y="1236"/>
                  </a:lnTo>
                  <a:lnTo>
                    <a:pt x="172" y="1263"/>
                  </a:lnTo>
                  <a:lnTo>
                    <a:pt x="165" y="1291"/>
                  </a:lnTo>
                  <a:lnTo>
                    <a:pt x="155" y="1317"/>
                  </a:lnTo>
                  <a:lnTo>
                    <a:pt x="145" y="1345"/>
                  </a:lnTo>
                  <a:lnTo>
                    <a:pt x="138" y="1362"/>
                  </a:lnTo>
                  <a:lnTo>
                    <a:pt x="130" y="1379"/>
                  </a:lnTo>
                  <a:lnTo>
                    <a:pt x="122" y="1397"/>
                  </a:lnTo>
                  <a:lnTo>
                    <a:pt x="115" y="1414"/>
                  </a:lnTo>
                  <a:lnTo>
                    <a:pt x="107" y="1432"/>
                  </a:lnTo>
                  <a:lnTo>
                    <a:pt x="101" y="1451"/>
                  </a:lnTo>
                  <a:lnTo>
                    <a:pt x="97" y="1469"/>
                  </a:lnTo>
                  <a:lnTo>
                    <a:pt x="93" y="1490"/>
                  </a:lnTo>
                  <a:lnTo>
                    <a:pt x="87" y="1529"/>
                  </a:lnTo>
                  <a:lnTo>
                    <a:pt x="79" y="1564"/>
                  </a:lnTo>
                  <a:lnTo>
                    <a:pt x="71" y="1594"/>
                  </a:lnTo>
                  <a:lnTo>
                    <a:pt x="62" y="1621"/>
                  </a:lnTo>
                  <a:lnTo>
                    <a:pt x="55" y="1640"/>
                  </a:lnTo>
                  <a:lnTo>
                    <a:pt x="47" y="1659"/>
                  </a:lnTo>
                  <a:lnTo>
                    <a:pt x="40" y="1680"/>
                  </a:lnTo>
                  <a:lnTo>
                    <a:pt x="36" y="1699"/>
                  </a:lnTo>
                  <a:lnTo>
                    <a:pt x="31" y="1748"/>
                  </a:lnTo>
                  <a:lnTo>
                    <a:pt x="31" y="1808"/>
                  </a:lnTo>
                  <a:lnTo>
                    <a:pt x="32" y="1862"/>
                  </a:lnTo>
                  <a:lnTo>
                    <a:pt x="33" y="1896"/>
                  </a:lnTo>
                  <a:lnTo>
                    <a:pt x="29" y="1901"/>
                  </a:lnTo>
                  <a:lnTo>
                    <a:pt x="23" y="1911"/>
                  </a:lnTo>
                  <a:lnTo>
                    <a:pt x="16" y="1924"/>
                  </a:lnTo>
                  <a:lnTo>
                    <a:pt x="9" y="1941"/>
                  </a:lnTo>
                  <a:lnTo>
                    <a:pt x="3" y="1960"/>
                  </a:lnTo>
                  <a:lnTo>
                    <a:pt x="0" y="1982"/>
                  </a:lnTo>
                  <a:lnTo>
                    <a:pt x="0" y="2006"/>
                  </a:lnTo>
                  <a:lnTo>
                    <a:pt x="4" y="2033"/>
                  </a:lnTo>
                  <a:lnTo>
                    <a:pt x="10" y="2051"/>
                  </a:lnTo>
                  <a:lnTo>
                    <a:pt x="18" y="2067"/>
                  </a:lnTo>
                  <a:lnTo>
                    <a:pt x="28" y="2082"/>
                  </a:lnTo>
                  <a:lnTo>
                    <a:pt x="39" y="2095"/>
                  </a:lnTo>
                  <a:lnTo>
                    <a:pt x="51" y="2108"/>
                  </a:lnTo>
                  <a:lnTo>
                    <a:pt x="62" y="2118"/>
                  </a:lnTo>
                  <a:lnTo>
                    <a:pt x="72" y="2127"/>
                  </a:lnTo>
                  <a:lnTo>
                    <a:pt x="83" y="2136"/>
                  </a:lnTo>
                  <a:lnTo>
                    <a:pt x="87" y="2141"/>
                  </a:lnTo>
                  <a:lnTo>
                    <a:pt x="93" y="2146"/>
                  </a:lnTo>
                  <a:lnTo>
                    <a:pt x="98" y="2151"/>
                  </a:lnTo>
                  <a:lnTo>
                    <a:pt x="102" y="2156"/>
                  </a:lnTo>
                  <a:lnTo>
                    <a:pt x="107" y="2162"/>
                  </a:lnTo>
                  <a:lnTo>
                    <a:pt x="112" y="2166"/>
                  </a:lnTo>
                  <a:lnTo>
                    <a:pt x="116" y="2173"/>
                  </a:lnTo>
                  <a:lnTo>
                    <a:pt x="120" y="2179"/>
                  </a:lnTo>
                  <a:lnTo>
                    <a:pt x="131" y="2198"/>
                  </a:lnTo>
                  <a:lnTo>
                    <a:pt x="144" y="2214"/>
                  </a:lnTo>
                  <a:lnTo>
                    <a:pt x="157" y="2225"/>
                  </a:lnTo>
                  <a:lnTo>
                    <a:pt x="173" y="2233"/>
                  </a:lnTo>
                  <a:lnTo>
                    <a:pt x="191" y="2239"/>
                  </a:lnTo>
                  <a:lnTo>
                    <a:pt x="214" y="2241"/>
                  </a:lnTo>
                  <a:lnTo>
                    <a:pt x="243" y="2242"/>
                  </a:lnTo>
                  <a:lnTo>
                    <a:pt x="279" y="2240"/>
                  </a:lnTo>
                  <a:lnTo>
                    <a:pt x="295" y="2238"/>
                  </a:lnTo>
                  <a:lnTo>
                    <a:pt x="310" y="2236"/>
                  </a:lnTo>
                  <a:lnTo>
                    <a:pt x="325" y="2232"/>
                  </a:lnTo>
                  <a:lnTo>
                    <a:pt x="340" y="2226"/>
                  </a:lnTo>
                  <a:lnTo>
                    <a:pt x="354" y="2221"/>
                  </a:lnTo>
                  <a:lnTo>
                    <a:pt x="366" y="2214"/>
                  </a:lnTo>
                  <a:lnTo>
                    <a:pt x="379" y="2207"/>
                  </a:lnTo>
                  <a:lnTo>
                    <a:pt x="392" y="2198"/>
                  </a:lnTo>
                  <a:lnTo>
                    <a:pt x="403" y="2188"/>
                  </a:lnTo>
                  <a:lnTo>
                    <a:pt x="414" y="2177"/>
                  </a:lnTo>
                  <a:lnTo>
                    <a:pt x="424" y="2166"/>
                  </a:lnTo>
                  <a:lnTo>
                    <a:pt x="433" y="2154"/>
                  </a:lnTo>
                  <a:lnTo>
                    <a:pt x="442" y="2141"/>
                  </a:lnTo>
                  <a:lnTo>
                    <a:pt x="450" y="2126"/>
                  </a:lnTo>
                  <a:lnTo>
                    <a:pt x="457" y="2112"/>
                  </a:lnTo>
                  <a:lnTo>
                    <a:pt x="464" y="2096"/>
                  </a:lnTo>
                  <a:lnTo>
                    <a:pt x="467" y="2098"/>
                  </a:lnTo>
                  <a:lnTo>
                    <a:pt x="470" y="2102"/>
                  </a:lnTo>
                  <a:lnTo>
                    <a:pt x="475" y="2104"/>
                  </a:lnTo>
                  <a:lnTo>
                    <a:pt x="478" y="2106"/>
                  </a:lnTo>
                  <a:lnTo>
                    <a:pt x="483" y="2109"/>
                  </a:lnTo>
                  <a:lnTo>
                    <a:pt x="489" y="2110"/>
                  </a:lnTo>
                  <a:lnTo>
                    <a:pt x="494" y="2111"/>
                  </a:lnTo>
                  <a:lnTo>
                    <a:pt x="501" y="2112"/>
                  </a:lnTo>
                  <a:lnTo>
                    <a:pt x="508" y="2113"/>
                  </a:lnTo>
                  <a:lnTo>
                    <a:pt x="515" y="2113"/>
                  </a:lnTo>
                  <a:lnTo>
                    <a:pt x="522" y="2112"/>
                  </a:lnTo>
                  <a:lnTo>
                    <a:pt x="529" y="2112"/>
                  </a:lnTo>
                  <a:lnTo>
                    <a:pt x="535" y="2111"/>
                  </a:lnTo>
                  <a:lnTo>
                    <a:pt x="540" y="2109"/>
                  </a:lnTo>
                  <a:lnTo>
                    <a:pt x="546" y="2108"/>
                  </a:lnTo>
                  <a:lnTo>
                    <a:pt x="552" y="2105"/>
                  </a:lnTo>
                  <a:lnTo>
                    <a:pt x="548" y="2121"/>
                  </a:lnTo>
                  <a:lnTo>
                    <a:pt x="547" y="2133"/>
                  </a:lnTo>
                  <a:lnTo>
                    <a:pt x="545" y="2141"/>
                  </a:lnTo>
                  <a:lnTo>
                    <a:pt x="545" y="2143"/>
                  </a:lnTo>
                  <a:lnTo>
                    <a:pt x="542" y="2159"/>
                  </a:lnTo>
                  <a:lnTo>
                    <a:pt x="543" y="2162"/>
                  </a:lnTo>
                  <a:lnTo>
                    <a:pt x="546" y="2165"/>
                  </a:lnTo>
                  <a:lnTo>
                    <a:pt x="550" y="2170"/>
                  </a:lnTo>
                  <a:lnTo>
                    <a:pt x="551" y="2172"/>
                  </a:lnTo>
                  <a:lnTo>
                    <a:pt x="614" y="2162"/>
                  </a:lnTo>
                  <a:lnTo>
                    <a:pt x="613" y="2179"/>
                  </a:lnTo>
                  <a:lnTo>
                    <a:pt x="613" y="2198"/>
                  </a:lnTo>
                  <a:lnTo>
                    <a:pt x="614" y="2217"/>
                  </a:lnTo>
                  <a:lnTo>
                    <a:pt x="615" y="2231"/>
                  </a:lnTo>
                  <a:lnTo>
                    <a:pt x="618" y="2239"/>
                  </a:lnTo>
                  <a:lnTo>
                    <a:pt x="623" y="2246"/>
                  </a:lnTo>
                  <a:lnTo>
                    <a:pt x="633" y="2249"/>
                  </a:lnTo>
                  <a:lnTo>
                    <a:pt x="645" y="2252"/>
                  </a:lnTo>
                  <a:lnTo>
                    <a:pt x="661" y="2254"/>
                  </a:lnTo>
                  <a:lnTo>
                    <a:pt x="681" y="2254"/>
                  </a:lnTo>
                  <a:lnTo>
                    <a:pt x="705" y="2254"/>
                  </a:lnTo>
                  <a:lnTo>
                    <a:pt x="734" y="2253"/>
                  </a:lnTo>
                  <a:lnTo>
                    <a:pt x="744" y="2253"/>
                  </a:lnTo>
                  <a:lnTo>
                    <a:pt x="756" y="2252"/>
                  </a:lnTo>
                  <a:lnTo>
                    <a:pt x="767" y="2252"/>
                  </a:lnTo>
                  <a:lnTo>
                    <a:pt x="780" y="2252"/>
                  </a:lnTo>
                  <a:lnTo>
                    <a:pt x="794" y="2252"/>
                  </a:lnTo>
                  <a:lnTo>
                    <a:pt x="807" y="2252"/>
                  </a:lnTo>
                  <a:lnTo>
                    <a:pt x="820" y="2252"/>
                  </a:lnTo>
                  <a:lnTo>
                    <a:pt x="835" y="2252"/>
                  </a:lnTo>
                  <a:lnTo>
                    <a:pt x="855" y="2252"/>
                  </a:lnTo>
                  <a:lnTo>
                    <a:pt x="875" y="2253"/>
                  </a:lnTo>
                  <a:lnTo>
                    <a:pt x="894" y="2254"/>
                  </a:lnTo>
                  <a:lnTo>
                    <a:pt x="913" y="2256"/>
                  </a:lnTo>
                  <a:lnTo>
                    <a:pt x="931" y="2259"/>
                  </a:lnTo>
                  <a:lnTo>
                    <a:pt x="949" y="2261"/>
                  </a:lnTo>
                  <a:lnTo>
                    <a:pt x="968" y="2263"/>
                  </a:lnTo>
                  <a:lnTo>
                    <a:pt x="988" y="2265"/>
                  </a:lnTo>
                  <a:lnTo>
                    <a:pt x="1002" y="2268"/>
                  </a:lnTo>
                  <a:lnTo>
                    <a:pt x="1019" y="2270"/>
                  </a:lnTo>
                  <a:lnTo>
                    <a:pt x="1035" y="2272"/>
                  </a:lnTo>
                  <a:lnTo>
                    <a:pt x="1052" y="2275"/>
                  </a:lnTo>
                  <a:lnTo>
                    <a:pt x="1069" y="2277"/>
                  </a:lnTo>
                  <a:lnTo>
                    <a:pt x="1089" y="2279"/>
                  </a:lnTo>
                  <a:lnTo>
                    <a:pt x="1109" y="2282"/>
                  </a:lnTo>
                  <a:lnTo>
                    <a:pt x="1129" y="2284"/>
                  </a:lnTo>
                  <a:lnTo>
                    <a:pt x="1151" y="2285"/>
                  </a:lnTo>
                  <a:lnTo>
                    <a:pt x="1174" y="2287"/>
                  </a:lnTo>
                  <a:lnTo>
                    <a:pt x="1198" y="2289"/>
                  </a:lnTo>
                  <a:lnTo>
                    <a:pt x="1224" y="2290"/>
                  </a:lnTo>
                  <a:lnTo>
                    <a:pt x="1251" y="2291"/>
                  </a:lnTo>
                  <a:lnTo>
                    <a:pt x="1280" y="2291"/>
                  </a:lnTo>
                  <a:lnTo>
                    <a:pt x="1310" y="2292"/>
                  </a:lnTo>
                  <a:lnTo>
                    <a:pt x="1342" y="2292"/>
                  </a:lnTo>
                  <a:lnTo>
                    <a:pt x="1378" y="2292"/>
                  </a:lnTo>
                  <a:lnTo>
                    <a:pt x="1409" y="2292"/>
                  </a:lnTo>
                  <a:lnTo>
                    <a:pt x="1436" y="2292"/>
                  </a:lnTo>
                  <a:lnTo>
                    <a:pt x="1460" y="2292"/>
                  </a:lnTo>
                  <a:lnTo>
                    <a:pt x="1480" y="2291"/>
                  </a:lnTo>
                  <a:lnTo>
                    <a:pt x="1496" y="2291"/>
                  </a:lnTo>
                  <a:lnTo>
                    <a:pt x="1511" y="2291"/>
                  </a:lnTo>
                  <a:lnTo>
                    <a:pt x="1522" y="2290"/>
                  </a:lnTo>
                  <a:lnTo>
                    <a:pt x="1530" y="2290"/>
                  </a:lnTo>
                  <a:lnTo>
                    <a:pt x="1538" y="2289"/>
                  </a:lnTo>
                  <a:lnTo>
                    <a:pt x="1544" y="2287"/>
                  </a:lnTo>
                  <a:lnTo>
                    <a:pt x="1549" y="2286"/>
                  </a:lnTo>
                  <a:lnTo>
                    <a:pt x="1552" y="2285"/>
                  </a:lnTo>
                  <a:lnTo>
                    <a:pt x="1555" y="2283"/>
                  </a:lnTo>
                  <a:lnTo>
                    <a:pt x="1557" y="2282"/>
                  </a:lnTo>
                  <a:lnTo>
                    <a:pt x="1559" y="2279"/>
                  </a:lnTo>
                  <a:lnTo>
                    <a:pt x="1560" y="2278"/>
                  </a:lnTo>
                  <a:lnTo>
                    <a:pt x="1563" y="2277"/>
                  </a:lnTo>
                  <a:lnTo>
                    <a:pt x="1565" y="2276"/>
                  </a:lnTo>
                  <a:lnTo>
                    <a:pt x="1568" y="2275"/>
                  </a:lnTo>
                  <a:lnTo>
                    <a:pt x="1572" y="2272"/>
                  </a:lnTo>
                  <a:lnTo>
                    <a:pt x="1578" y="2271"/>
                  </a:lnTo>
                  <a:lnTo>
                    <a:pt x="1584" y="2269"/>
                  </a:lnTo>
                  <a:lnTo>
                    <a:pt x="1594" y="2267"/>
                  </a:lnTo>
                  <a:lnTo>
                    <a:pt x="1609" y="2263"/>
                  </a:lnTo>
                  <a:lnTo>
                    <a:pt x="1621" y="2260"/>
                  </a:lnTo>
                  <a:lnTo>
                    <a:pt x="1631" y="2257"/>
                  </a:lnTo>
                  <a:lnTo>
                    <a:pt x="1639" y="2255"/>
                  </a:lnTo>
                  <a:lnTo>
                    <a:pt x="1644" y="2254"/>
                  </a:lnTo>
                  <a:lnTo>
                    <a:pt x="1648" y="2252"/>
                  </a:lnTo>
                  <a:lnTo>
                    <a:pt x="1651" y="2249"/>
                  </a:lnTo>
                  <a:lnTo>
                    <a:pt x="1652" y="2247"/>
                  </a:lnTo>
                  <a:lnTo>
                    <a:pt x="1654" y="2247"/>
                  </a:lnTo>
                  <a:lnTo>
                    <a:pt x="1655" y="2247"/>
                  </a:lnTo>
                  <a:lnTo>
                    <a:pt x="1657" y="2247"/>
                  </a:lnTo>
                  <a:lnTo>
                    <a:pt x="1658" y="2246"/>
                  </a:lnTo>
                  <a:lnTo>
                    <a:pt x="1672" y="2241"/>
                  </a:lnTo>
                  <a:lnTo>
                    <a:pt x="1682" y="2236"/>
                  </a:lnTo>
                  <a:lnTo>
                    <a:pt x="1692" y="2229"/>
                  </a:lnTo>
                  <a:lnTo>
                    <a:pt x="1699" y="2222"/>
                  </a:lnTo>
                  <a:lnTo>
                    <a:pt x="1703" y="2214"/>
                  </a:lnTo>
                  <a:lnTo>
                    <a:pt x="1707" y="2206"/>
                  </a:lnTo>
                  <a:lnTo>
                    <a:pt x="1709" y="2198"/>
                  </a:lnTo>
                  <a:lnTo>
                    <a:pt x="1710" y="2191"/>
                  </a:lnTo>
                  <a:lnTo>
                    <a:pt x="1712" y="2187"/>
                  </a:lnTo>
                  <a:lnTo>
                    <a:pt x="1717" y="2181"/>
                  </a:lnTo>
                  <a:lnTo>
                    <a:pt x="1723" y="2173"/>
                  </a:lnTo>
                  <a:lnTo>
                    <a:pt x="1731" y="2165"/>
                  </a:lnTo>
                  <a:lnTo>
                    <a:pt x="1741" y="2150"/>
                  </a:lnTo>
                  <a:lnTo>
                    <a:pt x="1754" y="2121"/>
                  </a:lnTo>
                  <a:lnTo>
                    <a:pt x="1768" y="2082"/>
                  </a:lnTo>
                  <a:lnTo>
                    <a:pt x="1782" y="2036"/>
                  </a:lnTo>
                  <a:lnTo>
                    <a:pt x="1795" y="1988"/>
                  </a:lnTo>
                  <a:lnTo>
                    <a:pt x="1806" y="1939"/>
                  </a:lnTo>
                  <a:lnTo>
                    <a:pt x="1814" y="1894"/>
                  </a:lnTo>
                  <a:lnTo>
                    <a:pt x="1816" y="1858"/>
                  </a:lnTo>
                  <a:lnTo>
                    <a:pt x="1814" y="1831"/>
                  </a:lnTo>
                  <a:lnTo>
                    <a:pt x="1810" y="1806"/>
                  </a:lnTo>
                  <a:lnTo>
                    <a:pt x="1803" y="1780"/>
                  </a:lnTo>
                  <a:lnTo>
                    <a:pt x="1797" y="17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0" name="Freeform 18"/>
            <p:cNvSpPr>
              <a:spLocks/>
            </p:cNvSpPr>
            <p:nvPr/>
          </p:nvSpPr>
          <p:spPr bwMode="auto">
            <a:xfrm>
              <a:off x="2070" y="2512"/>
              <a:ext cx="152" cy="468"/>
            </a:xfrm>
            <a:custGeom>
              <a:avLst/>
              <a:gdLst>
                <a:gd name="T0" fmla="*/ 177 w 303"/>
                <a:gd name="T1" fmla="*/ 17 h 934"/>
                <a:gd name="T2" fmla="*/ 194 w 303"/>
                <a:gd name="T3" fmla="*/ 24 h 934"/>
                <a:gd name="T4" fmla="*/ 211 w 303"/>
                <a:gd name="T5" fmla="*/ 34 h 934"/>
                <a:gd name="T6" fmla="*/ 225 w 303"/>
                <a:gd name="T7" fmla="*/ 41 h 934"/>
                <a:gd name="T8" fmla="*/ 237 w 303"/>
                <a:gd name="T9" fmla="*/ 47 h 934"/>
                <a:gd name="T10" fmla="*/ 242 w 303"/>
                <a:gd name="T11" fmla="*/ 50 h 934"/>
                <a:gd name="T12" fmla="*/ 248 w 303"/>
                <a:gd name="T13" fmla="*/ 70 h 934"/>
                <a:gd name="T14" fmla="*/ 258 w 303"/>
                <a:gd name="T15" fmla="*/ 122 h 934"/>
                <a:gd name="T16" fmla="*/ 268 w 303"/>
                <a:gd name="T17" fmla="*/ 179 h 934"/>
                <a:gd name="T18" fmla="*/ 276 w 303"/>
                <a:gd name="T19" fmla="*/ 240 h 934"/>
                <a:gd name="T20" fmla="*/ 208 w 303"/>
                <a:gd name="T21" fmla="*/ 271 h 934"/>
                <a:gd name="T22" fmla="*/ 202 w 303"/>
                <a:gd name="T23" fmla="*/ 293 h 934"/>
                <a:gd name="T24" fmla="*/ 298 w 303"/>
                <a:gd name="T25" fmla="*/ 391 h 934"/>
                <a:gd name="T26" fmla="*/ 276 w 303"/>
                <a:gd name="T27" fmla="*/ 480 h 934"/>
                <a:gd name="T28" fmla="*/ 242 w 303"/>
                <a:gd name="T29" fmla="*/ 594 h 934"/>
                <a:gd name="T30" fmla="*/ 202 w 303"/>
                <a:gd name="T31" fmla="*/ 707 h 934"/>
                <a:gd name="T32" fmla="*/ 162 w 303"/>
                <a:gd name="T33" fmla="*/ 787 h 934"/>
                <a:gd name="T34" fmla="*/ 136 w 303"/>
                <a:gd name="T35" fmla="*/ 844 h 934"/>
                <a:gd name="T36" fmla="*/ 124 w 303"/>
                <a:gd name="T37" fmla="*/ 889 h 934"/>
                <a:gd name="T38" fmla="*/ 118 w 303"/>
                <a:gd name="T39" fmla="*/ 923 h 934"/>
                <a:gd name="T40" fmla="*/ 97 w 303"/>
                <a:gd name="T41" fmla="*/ 932 h 934"/>
                <a:gd name="T42" fmla="*/ 63 w 303"/>
                <a:gd name="T43" fmla="*/ 927 h 934"/>
                <a:gd name="T44" fmla="*/ 34 w 303"/>
                <a:gd name="T45" fmla="*/ 923 h 934"/>
                <a:gd name="T46" fmla="*/ 11 w 303"/>
                <a:gd name="T47" fmla="*/ 918 h 934"/>
                <a:gd name="T48" fmla="*/ 0 w 303"/>
                <a:gd name="T49" fmla="*/ 911 h 934"/>
                <a:gd name="T50" fmla="*/ 1 w 303"/>
                <a:gd name="T51" fmla="*/ 894 h 934"/>
                <a:gd name="T52" fmla="*/ 4 w 303"/>
                <a:gd name="T53" fmla="*/ 881 h 934"/>
                <a:gd name="T54" fmla="*/ 6 w 303"/>
                <a:gd name="T55" fmla="*/ 840 h 934"/>
                <a:gd name="T56" fmla="*/ 18 w 303"/>
                <a:gd name="T57" fmla="*/ 750 h 934"/>
                <a:gd name="T58" fmla="*/ 33 w 303"/>
                <a:gd name="T59" fmla="*/ 648 h 934"/>
                <a:gd name="T60" fmla="*/ 49 w 303"/>
                <a:gd name="T61" fmla="*/ 558 h 934"/>
                <a:gd name="T62" fmla="*/ 65 w 303"/>
                <a:gd name="T63" fmla="*/ 466 h 934"/>
                <a:gd name="T64" fmla="*/ 82 w 303"/>
                <a:gd name="T65" fmla="*/ 373 h 934"/>
                <a:gd name="T66" fmla="*/ 121 w 303"/>
                <a:gd name="T67" fmla="*/ 171 h 934"/>
                <a:gd name="T68" fmla="*/ 136 w 303"/>
                <a:gd name="T69" fmla="*/ 63 h 934"/>
                <a:gd name="T70" fmla="*/ 139 w 303"/>
                <a:gd name="T71" fmla="*/ 0 h 934"/>
                <a:gd name="T72" fmla="*/ 152 w 303"/>
                <a:gd name="T73" fmla="*/ 8 h 934"/>
                <a:gd name="T74" fmla="*/ 169 w 303"/>
                <a:gd name="T75" fmla="*/ 1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934">
                  <a:moveTo>
                    <a:pt x="169" y="14"/>
                  </a:moveTo>
                  <a:lnTo>
                    <a:pt x="177" y="17"/>
                  </a:lnTo>
                  <a:lnTo>
                    <a:pt x="185" y="20"/>
                  </a:lnTo>
                  <a:lnTo>
                    <a:pt x="194" y="24"/>
                  </a:lnTo>
                  <a:lnTo>
                    <a:pt x="202" y="28"/>
                  </a:lnTo>
                  <a:lnTo>
                    <a:pt x="211" y="34"/>
                  </a:lnTo>
                  <a:lnTo>
                    <a:pt x="218" y="38"/>
                  </a:lnTo>
                  <a:lnTo>
                    <a:pt x="225" y="41"/>
                  </a:lnTo>
                  <a:lnTo>
                    <a:pt x="231" y="43"/>
                  </a:lnTo>
                  <a:lnTo>
                    <a:pt x="237" y="47"/>
                  </a:lnTo>
                  <a:lnTo>
                    <a:pt x="241" y="48"/>
                  </a:lnTo>
                  <a:lnTo>
                    <a:pt x="242" y="50"/>
                  </a:lnTo>
                  <a:lnTo>
                    <a:pt x="243" y="54"/>
                  </a:lnTo>
                  <a:lnTo>
                    <a:pt x="248" y="70"/>
                  </a:lnTo>
                  <a:lnTo>
                    <a:pt x="254" y="93"/>
                  </a:lnTo>
                  <a:lnTo>
                    <a:pt x="258" y="122"/>
                  </a:lnTo>
                  <a:lnTo>
                    <a:pt x="263" y="152"/>
                  </a:lnTo>
                  <a:lnTo>
                    <a:pt x="268" y="179"/>
                  </a:lnTo>
                  <a:lnTo>
                    <a:pt x="272" y="210"/>
                  </a:lnTo>
                  <a:lnTo>
                    <a:pt x="276" y="240"/>
                  </a:lnTo>
                  <a:lnTo>
                    <a:pt x="278" y="265"/>
                  </a:lnTo>
                  <a:lnTo>
                    <a:pt x="208" y="271"/>
                  </a:lnTo>
                  <a:lnTo>
                    <a:pt x="174" y="274"/>
                  </a:lnTo>
                  <a:lnTo>
                    <a:pt x="202" y="293"/>
                  </a:lnTo>
                  <a:lnTo>
                    <a:pt x="303" y="366"/>
                  </a:lnTo>
                  <a:lnTo>
                    <a:pt x="298" y="391"/>
                  </a:lnTo>
                  <a:lnTo>
                    <a:pt x="288" y="430"/>
                  </a:lnTo>
                  <a:lnTo>
                    <a:pt x="276" y="480"/>
                  </a:lnTo>
                  <a:lnTo>
                    <a:pt x="261" y="535"/>
                  </a:lnTo>
                  <a:lnTo>
                    <a:pt x="242" y="594"/>
                  </a:lnTo>
                  <a:lnTo>
                    <a:pt x="223" y="653"/>
                  </a:lnTo>
                  <a:lnTo>
                    <a:pt x="202" y="707"/>
                  </a:lnTo>
                  <a:lnTo>
                    <a:pt x="179" y="753"/>
                  </a:lnTo>
                  <a:lnTo>
                    <a:pt x="162" y="787"/>
                  </a:lnTo>
                  <a:lnTo>
                    <a:pt x="148" y="817"/>
                  </a:lnTo>
                  <a:lnTo>
                    <a:pt x="136" y="844"/>
                  </a:lnTo>
                  <a:lnTo>
                    <a:pt x="129" y="868"/>
                  </a:lnTo>
                  <a:lnTo>
                    <a:pt x="124" y="889"/>
                  </a:lnTo>
                  <a:lnTo>
                    <a:pt x="120" y="908"/>
                  </a:lnTo>
                  <a:lnTo>
                    <a:pt x="118" y="923"/>
                  </a:lnTo>
                  <a:lnTo>
                    <a:pt x="117" y="934"/>
                  </a:lnTo>
                  <a:lnTo>
                    <a:pt x="97" y="932"/>
                  </a:lnTo>
                  <a:lnTo>
                    <a:pt x="79" y="929"/>
                  </a:lnTo>
                  <a:lnTo>
                    <a:pt x="63" y="927"/>
                  </a:lnTo>
                  <a:lnTo>
                    <a:pt x="48" y="925"/>
                  </a:lnTo>
                  <a:lnTo>
                    <a:pt x="34" y="923"/>
                  </a:lnTo>
                  <a:lnTo>
                    <a:pt x="22" y="920"/>
                  </a:lnTo>
                  <a:lnTo>
                    <a:pt x="11" y="918"/>
                  </a:lnTo>
                  <a:lnTo>
                    <a:pt x="0" y="916"/>
                  </a:lnTo>
                  <a:lnTo>
                    <a:pt x="0" y="911"/>
                  </a:lnTo>
                  <a:lnTo>
                    <a:pt x="0" y="904"/>
                  </a:lnTo>
                  <a:lnTo>
                    <a:pt x="1" y="894"/>
                  </a:lnTo>
                  <a:lnTo>
                    <a:pt x="3" y="881"/>
                  </a:lnTo>
                  <a:lnTo>
                    <a:pt x="4" y="881"/>
                  </a:lnTo>
                  <a:lnTo>
                    <a:pt x="3" y="871"/>
                  </a:lnTo>
                  <a:lnTo>
                    <a:pt x="6" y="840"/>
                  </a:lnTo>
                  <a:lnTo>
                    <a:pt x="11" y="799"/>
                  </a:lnTo>
                  <a:lnTo>
                    <a:pt x="18" y="750"/>
                  </a:lnTo>
                  <a:lnTo>
                    <a:pt x="26" y="691"/>
                  </a:lnTo>
                  <a:lnTo>
                    <a:pt x="33" y="648"/>
                  </a:lnTo>
                  <a:lnTo>
                    <a:pt x="41" y="603"/>
                  </a:lnTo>
                  <a:lnTo>
                    <a:pt x="49" y="558"/>
                  </a:lnTo>
                  <a:lnTo>
                    <a:pt x="57" y="512"/>
                  </a:lnTo>
                  <a:lnTo>
                    <a:pt x="65" y="466"/>
                  </a:lnTo>
                  <a:lnTo>
                    <a:pt x="74" y="420"/>
                  </a:lnTo>
                  <a:lnTo>
                    <a:pt x="82" y="373"/>
                  </a:lnTo>
                  <a:lnTo>
                    <a:pt x="91" y="327"/>
                  </a:lnTo>
                  <a:lnTo>
                    <a:pt x="121" y="171"/>
                  </a:lnTo>
                  <a:lnTo>
                    <a:pt x="131" y="111"/>
                  </a:lnTo>
                  <a:lnTo>
                    <a:pt x="136" y="63"/>
                  </a:lnTo>
                  <a:lnTo>
                    <a:pt x="139" y="26"/>
                  </a:lnTo>
                  <a:lnTo>
                    <a:pt x="139" y="0"/>
                  </a:lnTo>
                  <a:lnTo>
                    <a:pt x="144" y="4"/>
                  </a:lnTo>
                  <a:lnTo>
                    <a:pt x="152" y="8"/>
                  </a:lnTo>
                  <a:lnTo>
                    <a:pt x="161" y="11"/>
                  </a:lnTo>
                  <a:lnTo>
                    <a:pt x="169" y="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1" name="Freeform 19"/>
            <p:cNvSpPr>
              <a:spLocks/>
            </p:cNvSpPr>
            <p:nvPr/>
          </p:nvSpPr>
          <p:spPr bwMode="auto">
            <a:xfrm>
              <a:off x="1875" y="2965"/>
              <a:ext cx="37" cy="165"/>
            </a:xfrm>
            <a:custGeom>
              <a:avLst/>
              <a:gdLst>
                <a:gd name="T0" fmla="*/ 18 w 73"/>
                <a:gd name="T1" fmla="*/ 59 h 331"/>
                <a:gd name="T2" fmla="*/ 22 w 73"/>
                <a:gd name="T3" fmla="*/ 54 h 331"/>
                <a:gd name="T4" fmla="*/ 26 w 73"/>
                <a:gd name="T5" fmla="*/ 49 h 331"/>
                <a:gd name="T6" fmla="*/ 32 w 73"/>
                <a:gd name="T7" fmla="*/ 42 h 331"/>
                <a:gd name="T8" fmla="*/ 38 w 73"/>
                <a:gd name="T9" fmla="*/ 35 h 331"/>
                <a:gd name="T10" fmla="*/ 45 w 73"/>
                <a:gd name="T11" fmla="*/ 27 h 331"/>
                <a:gd name="T12" fmla="*/ 50 w 73"/>
                <a:gd name="T13" fmla="*/ 19 h 331"/>
                <a:gd name="T14" fmla="*/ 57 w 73"/>
                <a:gd name="T15" fmla="*/ 9 h 331"/>
                <a:gd name="T16" fmla="*/ 64 w 73"/>
                <a:gd name="T17" fmla="*/ 0 h 331"/>
                <a:gd name="T18" fmla="*/ 66 w 73"/>
                <a:gd name="T19" fmla="*/ 16 h 331"/>
                <a:gd name="T20" fmla="*/ 69 w 73"/>
                <a:gd name="T21" fmla="*/ 36 h 331"/>
                <a:gd name="T22" fmla="*/ 70 w 73"/>
                <a:gd name="T23" fmla="*/ 58 h 331"/>
                <a:gd name="T24" fmla="*/ 72 w 73"/>
                <a:gd name="T25" fmla="*/ 82 h 331"/>
                <a:gd name="T26" fmla="*/ 73 w 73"/>
                <a:gd name="T27" fmla="*/ 128 h 331"/>
                <a:gd name="T28" fmla="*/ 72 w 73"/>
                <a:gd name="T29" fmla="*/ 193 h 331"/>
                <a:gd name="T30" fmla="*/ 70 w 73"/>
                <a:gd name="T31" fmla="*/ 264 h 331"/>
                <a:gd name="T32" fmla="*/ 68 w 73"/>
                <a:gd name="T33" fmla="*/ 329 h 331"/>
                <a:gd name="T34" fmla="*/ 0 w 73"/>
                <a:gd name="T35" fmla="*/ 331 h 331"/>
                <a:gd name="T36" fmla="*/ 3 w 73"/>
                <a:gd name="T37" fmla="*/ 314 h 331"/>
                <a:gd name="T38" fmla="*/ 7 w 73"/>
                <a:gd name="T39" fmla="*/ 291 h 331"/>
                <a:gd name="T40" fmla="*/ 10 w 73"/>
                <a:gd name="T41" fmla="*/ 262 h 331"/>
                <a:gd name="T42" fmla="*/ 13 w 73"/>
                <a:gd name="T43" fmla="*/ 230 h 331"/>
                <a:gd name="T44" fmla="*/ 17 w 73"/>
                <a:gd name="T45" fmla="*/ 180 h 331"/>
                <a:gd name="T46" fmla="*/ 19 w 73"/>
                <a:gd name="T47" fmla="*/ 128 h 331"/>
                <a:gd name="T48" fmla="*/ 19 w 73"/>
                <a:gd name="T49" fmla="*/ 86 h 331"/>
                <a:gd name="T50" fmla="*/ 18 w 73"/>
                <a:gd name="T51" fmla="*/ 5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31">
                  <a:moveTo>
                    <a:pt x="18" y="59"/>
                  </a:moveTo>
                  <a:lnTo>
                    <a:pt x="22" y="54"/>
                  </a:lnTo>
                  <a:lnTo>
                    <a:pt x="26" y="49"/>
                  </a:lnTo>
                  <a:lnTo>
                    <a:pt x="32" y="42"/>
                  </a:lnTo>
                  <a:lnTo>
                    <a:pt x="38" y="35"/>
                  </a:lnTo>
                  <a:lnTo>
                    <a:pt x="45" y="27"/>
                  </a:lnTo>
                  <a:lnTo>
                    <a:pt x="50" y="19"/>
                  </a:lnTo>
                  <a:lnTo>
                    <a:pt x="57" y="9"/>
                  </a:lnTo>
                  <a:lnTo>
                    <a:pt x="64" y="0"/>
                  </a:lnTo>
                  <a:lnTo>
                    <a:pt x="66" y="16"/>
                  </a:lnTo>
                  <a:lnTo>
                    <a:pt x="69" y="36"/>
                  </a:lnTo>
                  <a:lnTo>
                    <a:pt x="70" y="58"/>
                  </a:lnTo>
                  <a:lnTo>
                    <a:pt x="72" y="82"/>
                  </a:lnTo>
                  <a:lnTo>
                    <a:pt x="73" y="128"/>
                  </a:lnTo>
                  <a:lnTo>
                    <a:pt x="72" y="193"/>
                  </a:lnTo>
                  <a:lnTo>
                    <a:pt x="70" y="264"/>
                  </a:lnTo>
                  <a:lnTo>
                    <a:pt x="68" y="329"/>
                  </a:lnTo>
                  <a:lnTo>
                    <a:pt x="0" y="331"/>
                  </a:lnTo>
                  <a:lnTo>
                    <a:pt x="3" y="314"/>
                  </a:lnTo>
                  <a:lnTo>
                    <a:pt x="7" y="291"/>
                  </a:lnTo>
                  <a:lnTo>
                    <a:pt x="10" y="262"/>
                  </a:lnTo>
                  <a:lnTo>
                    <a:pt x="13" y="230"/>
                  </a:lnTo>
                  <a:lnTo>
                    <a:pt x="17" y="180"/>
                  </a:lnTo>
                  <a:lnTo>
                    <a:pt x="19" y="128"/>
                  </a:lnTo>
                  <a:lnTo>
                    <a:pt x="19" y="86"/>
                  </a:lnTo>
                  <a:lnTo>
                    <a:pt x="18" y="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2" name="Freeform 20"/>
            <p:cNvSpPr>
              <a:spLocks/>
            </p:cNvSpPr>
            <p:nvPr/>
          </p:nvSpPr>
          <p:spPr bwMode="auto">
            <a:xfrm>
              <a:off x="1822" y="2716"/>
              <a:ext cx="102" cy="96"/>
            </a:xfrm>
            <a:custGeom>
              <a:avLst/>
              <a:gdLst>
                <a:gd name="T0" fmla="*/ 39 w 204"/>
                <a:gd name="T1" fmla="*/ 0 h 192"/>
                <a:gd name="T2" fmla="*/ 45 w 204"/>
                <a:gd name="T3" fmla="*/ 9 h 192"/>
                <a:gd name="T4" fmla="*/ 53 w 204"/>
                <a:gd name="T5" fmla="*/ 18 h 192"/>
                <a:gd name="T6" fmla="*/ 62 w 204"/>
                <a:gd name="T7" fmla="*/ 29 h 192"/>
                <a:gd name="T8" fmla="*/ 72 w 204"/>
                <a:gd name="T9" fmla="*/ 41 h 192"/>
                <a:gd name="T10" fmla="*/ 86 w 204"/>
                <a:gd name="T11" fmla="*/ 56 h 192"/>
                <a:gd name="T12" fmla="*/ 101 w 204"/>
                <a:gd name="T13" fmla="*/ 71 h 192"/>
                <a:gd name="T14" fmla="*/ 118 w 204"/>
                <a:gd name="T15" fmla="*/ 88 h 192"/>
                <a:gd name="T16" fmla="*/ 139 w 204"/>
                <a:gd name="T17" fmla="*/ 106 h 192"/>
                <a:gd name="T18" fmla="*/ 149 w 204"/>
                <a:gd name="T19" fmla="*/ 116 h 192"/>
                <a:gd name="T20" fmla="*/ 160 w 204"/>
                <a:gd name="T21" fmla="*/ 124 h 192"/>
                <a:gd name="T22" fmla="*/ 169 w 204"/>
                <a:gd name="T23" fmla="*/ 131 h 192"/>
                <a:gd name="T24" fmla="*/ 177 w 204"/>
                <a:gd name="T25" fmla="*/ 136 h 192"/>
                <a:gd name="T26" fmla="*/ 185 w 204"/>
                <a:gd name="T27" fmla="*/ 142 h 192"/>
                <a:gd name="T28" fmla="*/ 192 w 204"/>
                <a:gd name="T29" fmla="*/ 146 h 192"/>
                <a:gd name="T30" fmla="*/ 198 w 204"/>
                <a:gd name="T31" fmla="*/ 149 h 192"/>
                <a:gd name="T32" fmla="*/ 204 w 204"/>
                <a:gd name="T33" fmla="*/ 153 h 192"/>
                <a:gd name="T34" fmla="*/ 159 w 204"/>
                <a:gd name="T35" fmla="*/ 192 h 192"/>
                <a:gd name="T36" fmla="*/ 149 w 204"/>
                <a:gd name="T37" fmla="*/ 184 h 192"/>
                <a:gd name="T38" fmla="*/ 148 w 204"/>
                <a:gd name="T39" fmla="*/ 183 h 192"/>
                <a:gd name="T40" fmla="*/ 147 w 204"/>
                <a:gd name="T41" fmla="*/ 183 h 192"/>
                <a:gd name="T42" fmla="*/ 144 w 204"/>
                <a:gd name="T43" fmla="*/ 181 h 192"/>
                <a:gd name="T44" fmla="*/ 136 w 204"/>
                <a:gd name="T45" fmla="*/ 176 h 192"/>
                <a:gd name="T46" fmla="*/ 123 w 204"/>
                <a:gd name="T47" fmla="*/ 169 h 192"/>
                <a:gd name="T48" fmla="*/ 107 w 204"/>
                <a:gd name="T49" fmla="*/ 158 h 192"/>
                <a:gd name="T50" fmla="*/ 90 w 204"/>
                <a:gd name="T51" fmla="*/ 147 h 192"/>
                <a:gd name="T52" fmla="*/ 71 w 204"/>
                <a:gd name="T53" fmla="*/ 133 h 192"/>
                <a:gd name="T54" fmla="*/ 54 w 204"/>
                <a:gd name="T55" fmla="*/ 118 h 192"/>
                <a:gd name="T56" fmla="*/ 38 w 204"/>
                <a:gd name="T57" fmla="*/ 103 h 192"/>
                <a:gd name="T58" fmla="*/ 31 w 204"/>
                <a:gd name="T59" fmla="*/ 96 h 192"/>
                <a:gd name="T60" fmla="*/ 24 w 204"/>
                <a:gd name="T61" fmla="*/ 89 h 192"/>
                <a:gd name="T62" fmla="*/ 18 w 204"/>
                <a:gd name="T63" fmla="*/ 82 h 192"/>
                <a:gd name="T64" fmla="*/ 13 w 204"/>
                <a:gd name="T65" fmla="*/ 77 h 192"/>
                <a:gd name="T66" fmla="*/ 9 w 204"/>
                <a:gd name="T67" fmla="*/ 71 h 192"/>
                <a:gd name="T68" fmla="*/ 5 w 204"/>
                <a:gd name="T69" fmla="*/ 66 h 192"/>
                <a:gd name="T70" fmla="*/ 2 w 204"/>
                <a:gd name="T71" fmla="*/ 62 h 192"/>
                <a:gd name="T72" fmla="*/ 0 w 204"/>
                <a:gd name="T73" fmla="*/ 58 h 192"/>
                <a:gd name="T74" fmla="*/ 39 w 204"/>
                <a:gd name="T7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192">
                  <a:moveTo>
                    <a:pt x="39" y="0"/>
                  </a:moveTo>
                  <a:lnTo>
                    <a:pt x="45" y="9"/>
                  </a:lnTo>
                  <a:lnTo>
                    <a:pt x="53" y="18"/>
                  </a:lnTo>
                  <a:lnTo>
                    <a:pt x="62" y="29"/>
                  </a:lnTo>
                  <a:lnTo>
                    <a:pt x="72" y="41"/>
                  </a:lnTo>
                  <a:lnTo>
                    <a:pt x="86" y="56"/>
                  </a:lnTo>
                  <a:lnTo>
                    <a:pt x="101" y="71"/>
                  </a:lnTo>
                  <a:lnTo>
                    <a:pt x="118" y="88"/>
                  </a:lnTo>
                  <a:lnTo>
                    <a:pt x="139" y="106"/>
                  </a:lnTo>
                  <a:lnTo>
                    <a:pt x="149" y="116"/>
                  </a:lnTo>
                  <a:lnTo>
                    <a:pt x="160" y="124"/>
                  </a:lnTo>
                  <a:lnTo>
                    <a:pt x="169" y="131"/>
                  </a:lnTo>
                  <a:lnTo>
                    <a:pt x="177" y="136"/>
                  </a:lnTo>
                  <a:lnTo>
                    <a:pt x="185" y="142"/>
                  </a:lnTo>
                  <a:lnTo>
                    <a:pt x="192" y="146"/>
                  </a:lnTo>
                  <a:lnTo>
                    <a:pt x="198" y="149"/>
                  </a:lnTo>
                  <a:lnTo>
                    <a:pt x="204" y="153"/>
                  </a:lnTo>
                  <a:lnTo>
                    <a:pt x="159" y="192"/>
                  </a:lnTo>
                  <a:lnTo>
                    <a:pt x="149" y="184"/>
                  </a:lnTo>
                  <a:lnTo>
                    <a:pt x="148" y="183"/>
                  </a:lnTo>
                  <a:lnTo>
                    <a:pt x="147" y="183"/>
                  </a:lnTo>
                  <a:lnTo>
                    <a:pt x="144" y="181"/>
                  </a:lnTo>
                  <a:lnTo>
                    <a:pt x="136" y="176"/>
                  </a:lnTo>
                  <a:lnTo>
                    <a:pt x="123" y="169"/>
                  </a:lnTo>
                  <a:lnTo>
                    <a:pt x="107" y="158"/>
                  </a:lnTo>
                  <a:lnTo>
                    <a:pt x="90" y="147"/>
                  </a:lnTo>
                  <a:lnTo>
                    <a:pt x="71" y="133"/>
                  </a:lnTo>
                  <a:lnTo>
                    <a:pt x="54" y="118"/>
                  </a:lnTo>
                  <a:lnTo>
                    <a:pt x="38" y="103"/>
                  </a:lnTo>
                  <a:lnTo>
                    <a:pt x="31" y="96"/>
                  </a:lnTo>
                  <a:lnTo>
                    <a:pt x="24" y="89"/>
                  </a:lnTo>
                  <a:lnTo>
                    <a:pt x="18" y="82"/>
                  </a:lnTo>
                  <a:lnTo>
                    <a:pt x="13" y="77"/>
                  </a:lnTo>
                  <a:lnTo>
                    <a:pt x="9" y="71"/>
                  </a:lnTo>
                  <a:lnTo>
                    <a:pt x="5" y="66"/>
                  </a:lnTo>
                  <a:lnTo>
                    <a:pt x="2" y="62"/>
                  </a:lnTo>
                  <a:lnTo>
                    <a:pt x="0" y="58"/>
                  </a:lnTo>
                  <a:lnTo>
                    <a:pt x="3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3" name="Freeform 21"/>
            <p:cNvSpPr>
              <a:spLocks/>
            </p:cNvSpPr>
            <p:nvPr/>
          </p:nvSpPr>
          <p:spPr bwMode="auto">
            <a:xfrm>
              <a:off x="1916" y="2624"/>
              <a:ext cx="75" cy="200"/>
            </a:xfrm>
            <a:custGeom>
              <a:avLst/>
              <a:gdLst>
                <a:gd name="T0" fmla="*/ 42 w 151"/>
                <a:gd name="T1" fmla="*/ 148 h 400"/>
                <a:gd name="T2" fmla="*/ 45 w 151"/>
                <a:gd name="T3" fmla="*/ 144 h 400"/>
                <a:gd name="T4" fmla="*/ 51 w 151"/>
                <a:gd name="T5" fmla="*/ 140 h 400"/>
                <a:gd name="T6" fmla="*/ 58 w 151"/>
                <a:gd name="T7" fmla="*/ 134 h 400"/>
                <a:gd name="T8" fmla="*/ 67 w 151"/>
                <a:gd name="T9" fmla="*/ 126 h 400"/>
                <a:gd name="T10" fmla="*/ 79 w 151"/>
                <a:gd name="T11" fmla="*/ 112 h 400"/>
                <a:gd name="T12" fmla="*/ 87 w 151"/>
                <a:gd name="T13" fmla="*/ 93 h 400"/>
                <a:gd name="T14" fmla="*/ 93 w 151"/>
                <a:gd name="T15" fmla="*/ 72 h 400"/>
                <a:gd name="T16" fmla="*/ 94 w 151"/>
                <a:gd name="T17" fmla="*/ 47 h 400"/>
                <a:gd name="T18" fmla="*/ 97 w 151"/>
                <a:gd name="T19" fmla="*/ 47 h 400"/>
                <a:gd name="T20" fmla="*/ 100 w 151"/>
                <a:gd name="T21" fmla="*/ 46 h 400"/>
                <a:gd name="T22" fmla="*/ 103 w 151"/>
                <a:gd name="T23" fmla="*/ 44 h 400"/>
                <a:gd name="T24" fmla="*/ 105 w 151"/>
                <a:gd name="T25" fmla="*/ 42 h 400"/>
                <a:gd name="T26" fmla="*/ 109 w 151"/>
                <a:gd name="T27" fmla="*/ 36 h 400"/>
                <a:gd name="T28" fmla="*/ 115 w 151"/>
                <a:gd name="T29" fmla="*/ 27 h 400"/>
                <a:gd name="T30" fmla="*/ 124 w 151"/>
                <a:gd name="T31" fmla="*/ 15 h 400"/>
                <a:gd name="T32" fmla="*/ 134 w 151"/>
                <a:gd name="T33" fmla="*/ 0 h 400"/>
                <a:gd name="T34" fmla="*/ 138 w 151"/>
                <a:gd name="T35" fmla="*/ 4 h 400"/>
                <a:gd name="T36" fmla="*/ 142 w 151"/>
                <a:gd name="T37" fmla="*/ 7 h 400"/>
                <a:gd name="T38" fmla="*/ 147 w 151"/>
                <a:gd name="T39" fmla="*/ 10 h 400"/>
                <a:gd name="T40" fmla="*/ 151 w 151"/>
                <a:gd name="T41" fmla="*/ 13 h 400"/>
                <a:gd name="T42" fmla="*/ 146 w 151"/>
                <a:gd name="T43" fmla="*/ 24 h 400"/>
                <a:gd name="T44" fmla="*/ 139 w 151"/>
                <a:gd name="T45" fmla="*/ 39 h 400"/>
                <a:gd name="T46" fmla="*/ 131 w 151"/>
                <a:gd name="T47" fmla="*/ 57 h 400"/>
                <a:gd name="T48" fmla="*/ 123 w 151"/>
                <a:gd name="T49" fmla="*/ 77 h 400"/>
                <a:gd name="T50" fmla="*/ 115 w 151"/>
                <a:gd name="T51" fmla="*/ 100 h 400"/>
                <a:gd name="T52" fmla="*/ 106 w 151"/>
                <a:gd name="T53" fmla="*/ 126 h 400"/>
                <a:gd name="T54" fmla="*/ 98 w 151"/>
                <a:gd name="T55" fmla="*/ 153 h 400"/>
                <a:gd name="T56" fmla="*/ 93 w 151"/>
                <a:gd name="T57" fmla="*/ 182 h 400"/>
                <a:gd name="T58" fmla="*/ 83 w 151"/>
                <a:gd name="T59" fmla="*/ 242 h 400"/>
                <a:gd name="T60" fmla="*/ 75 w 151"/>
                <a:gd name="T61" fmla="*/ 303 h 400"/>
                <a:gd name="T62" fmla="*/ 71 w 151"/>
                <a:gd name="T63" fmla="*/ 358 h 400"/>
                <a:gd name="T64" fmla="*/ 67 w 151"/>
                <a:gd name="T65" fmla="*/ 400 h 400"/>
                <a:gd name="T66" fmla="*/ 65 w 151"/>
                <a:gd name="T67" fmla="*/ 398 h 400"/>
                <a:gd name="T68" fmla="*/ 63 w 151"/>
                <a:gd name="T69" fmla="*/ 395 h 400"/>
                <a:gd name="T70" fmla="*/ 60 w 151"/>
                <a:gd name="T71" fmla="*/ 394 h 400"/>
                <a:gd name="T72" fmla="*/ 58 w 151"/>
                <a:gd name="T73" fmla="*/ 392 h 400"/>
                <a:gd name="T74" fmla="*/ 28 w 151"/>
                <a:gd name="T75" fmla="*/ 358 h 400"/>
                <a:gd name="T76" fmla="*/ 50 w 151"/>
                <a:gd name="T77" fmla="*/ 340 h 400"/>
                <a:gd name="T78" fmla="*/ 52 w 151"/>
                <a:gd name="T79" fmla="*/ 338 h 400"/>
                <a:gd name="T80" fmla="*/ 53 w 151"/>
                <a:gd name="T81" fmla="*/ 335 h 400"/>
                <a:gd name="T82" fmla="*/ 53 w 151"/>
                <a:gd name="T83" fmla="*/ 334 h 400"/>
                <a:gd name="T84" fmla="*/ 57 w 151"/>
                <a:gd name="T85" fmla="*/ 328 h 400"/>
                <a:gd name="T86" fmla="*/ 59 w 151"/>
                <a:gd name="T87" fmla="*/ 324 h 400"/>
                <a:gd name="T88" fmla="*/ 59 w 151"/>
                <a:gd name="T89" fmla="*/ 318 h 400"/>
                <a:gd name="T90" fmla="*/ 59 w 151"/>
                <a:gd name="T91" fmla="*/ 314 h 400"/>
                <a:gd name="T92" fmla="*/ 0 w 151"/>
                <a:gd name="T93" fmla="*/ 270 h 400"/>
                <a:gd name="T94" fmla="*/ 42 w 151"/>
                <a:gd name="T95" fmla="*/ 14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400">
                  <a:moveTo>
                    <a:pt x="42" y="148"/>
                  </a:moveTo>
                  <a:lnTo>
                    <a:pt x="45" y="144"/>
                  </a:lnTo>
                  <a:lnTo>
                    <a:pt x="51" y="140"/>
                  </a:lnTo>
                  <a:lnTo>
                    <a:pt x="58" y="134"/>
                  </a:lnTo>
                  <a:lnTo>
                    <a:pt x="67" y="126"/>
                  </a:lnTo>
                  <a:lnTo>
                    <a:pt x="79" y="112"/>
                  </a:lnTo>
                  <a:lnTo>
                    <a:pt x="87" y="93"/>
                  </a:lnTo>
                  <a:lnTo>
                    <a:pt x="93" y="72"/>
                  </a:lnTo>
                  <a:lnTo>
                    <a:pt x="94" y="47"/>
                  </a:lnTo>
                  <a:lnTo>
                    <a:pt x="97" y="47"/>
                  </a:lnTo>
                  <a:lnTo>
                    <a:pt x="100" y="46"/>
                  </a:lnTo>
                  <a:lnTo>
                    <a:pt x="103" y="44"/>
                  </a:lnTo>
                  <a:lnTo>
                    <a:pt x="105" y="42"/>
                  </a:lnTo>
                  <a:lnTo>
                    <a:pt x="109" y="36"/>
                  </a:lnTo>
                  <a:lnTo>
                    <a:pt x="115" y="27"/>
                  </a:lnTo>
                  <a:lnTo>
                    <a:pt x="124" y="15"/>
                  </a:lnTo>
                  <a:lnTo>
                    <a:pt x="134" y="0"/>
                  </a:lnTo>
                  <a:lnTo>
                    <a:pt x="138" y="4"/>
                  </a:lnTo>
                  <a:lnTo>
                    <a:pt x="142" y="7"/>
                  </a:lnTo>
                  <a:lnTo>
                    <a:pt x="147" y="10"/>
                  </a:lnTo>
                  <a:lnTo>
                    <a:pt x="151" y="13"/>
                  </a:lnTo>
                  <a:lnTo>
                    <a:pt x="146" y="24"/>
                  </a:lnTo>
                  <a:lnTo>
                    <a:pt x="139" y="39"/>
                  </a:lnTo>
                  <a:lnTo>
                    <a:pt x="131" y="57"/>
                  </a:lnTo>
                  <a:lnTo>
                    <a:pt x="123" y="77"/>
                  </a:lnTo>
                  <a:lnTo>
                    <a:pt x="115" y="100"/>
                  </a:lnTo>
                  <a:lnTo>
                    <a:pt x="106" y="126"/>
                  </a:lnTo>
                  <a:lnTo>
                    <a:pt x="98" y="153"/>
                  </a:lnTo>
                  <a:lnTo>
                    <a:pt x="93" y="182"/>
                  </a:lnTo>
                  <a:lnTo>
                    <a:pt x="83" y="242"/>
                  </a:lnTo>
                  <a:lnTo>
                    <a:pt x="75" y="303"/>
                  </a:lnTo>
                  <a:lnTo>
                    <a:pt x="71" y="358"/>
                  </a:lnTo>
                  <a:lnTo>
                    <a:pt x="67" y="400"/>
                  </a:lnTo>
                  <a:lnTo>
                    <a:pt x="65" y="398"/>
                  </a:lnTo>
                  <a:lnTo>
                    <a:pt x="63" y="395"/>
                  </a:lnTo>
                  <a:lnTo>
                    <a:pt x="60" y="394"/>
                  </a:lnTo>
                  <a:lnTo>
                    <a:pt x="58" y="392"/>
                  </a:lnTo>
                  <a:lnTo>
                    <a:pt x="28" y="358"/>
                  </a:lnTo>
                  <a:lnTo>
                    <a:pt x="50" y="340"/>
                  </a:lnTo>
                  <a:lnTo>
                    <a:pt x="52" y="338"/>
                  </a:lnTo>
                  <a:lnTo>
                    <a:pt x="53" y="335"/>
                  </a:lnTo>
                  <a:lnTo>
                    <a:pt x="53" y="334"/>
                  </a:lnTo>
                  <a:lnTo>
                    <a:pt x="57" y="328"/>
                  </a:lnTo>
                  <a:lnTo>
                    <a:pt x="59" y="324"/>
                  </a:lnTo>
                  <a:lnTo>
                    <a:pt x="59" y="318"/>
                  </a:lnTo>
                  <a:lnTo>
                    <a:pt x="59" y="314"/>
                  </a:lnTo>
                  <a:lnTo>
                    <a:pt x="0" y="270"/>
                  </a:lnTo>
                  <a:lnTo>
                    <a:pt x="42" y="1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4" name="Freeform 22"/>
            <p:cNvSpPr>
              <a:spLocks/>
            </p:cNvSpPr>
            <p:nvPr/>
          </p:nvSpPr>
          <p:spPr bwMode="auto">
            <a:xfrm>
              <a:off x="1941" y="2568"/>
              <a:ext cx="65" cy="66"/>
            </a:xfrm>
            <a:custGeom>
              <a:avLst/>
              <a:gdLst>
                <a:gd name="T0" fmla="*/ 55 w 129"/>
                <a:gd name="T1" fmla="*/ 41 h 132"/>
                <a:gd name="T2" fmla="*/ 62 w 129"/>
                <a:gd name="T3" fmla="*/ 37 h 132"/>
                <a:gd name="T4" fmla="*/ 67 w 129"/>
                <a:gd name="T5" fmla="*/ 34 h 132"/>
                <a:gd name="T6" fmla="*/ 69 w 129"/>
                <a:gd name="T7" fmla="*/ 29 h 132"/>
                <a:gd name="T8" fmla="*/ 72 w 129"/>
                <a:gd name="T9" fmla="*/ 26 h 132"/>
                <a:gd name="T10" fmla="*/ 73 w 129"/>
                <a:gd name="T11" fmla="*/ 21 h 132"/>
                <a:gd name="T12" fmla="*/ 74 w 129"/>
                <a:gd name="T13" fmla="*/ 16 h 132"/>
                <a:gd name="T14" fmla="*/ 74 w 129"/>
                <a:gd name="T15" fmla="*/ 13 h 132"/>
                <a:gd name="T16" fmla="*/ 73 w 129"/>
                <a:gd name="T17" fmla="*/ 8 h 132"/>
                <a:gd name="T18" fmla="*/ 74 w 129"/>
                <a:gd name="T19" fmla="*/ 7 h 132"/>
                <a:gd name="T20" fmla="*/ 76 w 129"/>
                <a:gd name="T21" fmla="*/ 6 h 132"/>
                <a:gd name="T22" fmla="*/ 77 w 129"/>
                <a:gd name="T23" fmla="*/ 6 h 132"/>
                <a:gd name="T24" fmla="*/ 79 w 129"/>
                <a:gd name="T25" fmla="*/ 5 h 132"/>
                <a:gd name="T26" fmla="*/ 83 w 129"/>
                <a:gd name="T27" fmla="*/ 5 h 132"/>
                <a:gd name="T28" fmla="*/ 89 w 129"/>
                <a:gd name="T29" fmla="*/ 5 h 132"/>
                <a:gd name="T30" fmla="*/ 95 w 129"/>
                <a:gd name="T31" fmla="*/ 5 h 132"/>
                <a:gd name="T32" fmla="*/ 100 w 129"/>
                <a:gd name="T33" fmla="*/ 4 h 132"/>
                <a:gd name="T34" fmla="*/ 107 w 129"/>
                <a:gd name="T35" fmla="*/ 4 h 132"/>
                <a:gd name="T36" fmla="*/ 114 w 129"/>
                <a:gd name="T37" fmla="*/ 3 h 132"/>
                <a:gd name="T38" fmla="*/ 121 w 129"/>
                <a:gd name="T39" fmla="*/ 1 h 132"/>
                <a:gd name="T40" fmla="*/ 129 w 129"/>
                <a:gd name="T41" fmla="*/ 0 h 132"/>
                <a:gd name="T42" fmla="*/ 118 w 129"/>
                <a:gd name="T43" fmla="*/ 16 h 132"/>
                <a:gd name="T44" fmla="*/ 105 w 129"/>
                <a:gd name="T45" fmla="*/ 35 h 132"/>
                <a:gd name="T46" fmla="*/ 92 w 129"/>
                <a:gd name="T47" fmla="*/ 54 h 132"/>
                <a:gd name="T48" fmla="*/ 79 w 129"/>
                <a:gd name="T49" fmla="*/ 74 h 132"/>
                <a:gd name="T50" fmla="*/ 66 w 129"/>
                <a:gd name="T51" fmla="*/ 92 h 132"/>
                <a:gd name="T52" fmla="*/ 54 w 129"/>
                <a:gd name="T53" fmla="*/ 109 h 132"/>
                <a:gd name="T54" fmla="*/ 45 w 129"/>
                <a:gd name="T55" fmla="*/ 122 h 132"/>
                <a:gd name="T56" fmla="*/ 38 w 129"/>
                <a:gd name="T57" fmla="*/ 132 h 132"/>
                <a:gd name="T58" fmla="*/ 36 w 129"/>
                <a:gd name="T59" fmla="*/ 126 h 132"/>
                <a:gd name="T60" fmla="*/ 35 w 129"/>
                <a:gd name="T61" fmla="*/ 120 h 132"/>
                <a:gd name="T62" fmla="*/ 32 w 129"/>
                <a:gd name="T63" fmla="*/ 114 h 132"/>
                <a:gd name="T64" fmla="*/ 30 w 129"/>
                <a:gd name="T65" fmla="*/ 109 h 132"/>
                <a:gd name="T66" fmla="*/ 22 w 129"/>
                <a:gd name="T67" fmla="*/ 89 h 132"/>
                <a:gd name="T68" fmla="*/ 14 w 129"/>
                <a:gd name="T69" fmla="*/ 68 h 132"/>
                <a:gd name="T70" fmla="*/ 7 w 129"/>
                <a:gd name="T71" fmla="*/ 49 h 132"/>
                <a:gd name="T72" fmla="*/ 0 w 129"/>
                <a:gd name="T73" fmla="*/ 29 h 132"/>
                <a:gd name="T74" fmla="*/ 6 w 129"/>
                <a:gd name="T75" fmla="*/ 34 h 132"/>
                <a:gd name="T76" fmla="*/ 12 w 129"/>
                <a:gd name="T77" fmla="*/ 37 h 132"/>
                <a:gd name="T78" fmla="*/ 19 w 129"/>
                <a:gd name="T79" fmla="*/ 41 h 132"/>
                <a:gd name="T80" fmla="*/ 26 w 129"/>
                <a:gd name="T81" fmla="*/ 43 h 132"/>
                <a:gd name="T82" fmla="*/ 34 w 129"/>
                <a:gd name="T83" fmla="*/ 44 h 132"/>
                <a:gd name="T84" fmla="*/ 41 w 129"/>
                <a:gd name="T85" fmla="*/ 44 h 132"/>
                <a:gd name="T86" fmla="*/ 49 w 129"/>
                <a:gd name="T87" fmla="*/ 43 h 132"/>
                <a:gd name="T88" fmla="*/ 55 w 129"/>
                <a:gd name="T89" fmla="*/ 4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132">
                  <a:moveTo>
                    <a:pt x="55" y="41"/>
                  </a:moveTo>
                  <a:lnTo>
                    <a:pt x="62" y="37"/>
                  </a:lnTo>
                  <a:lnTo>
                    <a:pt x="67" y="34"/>
                  </a:lnTo>
                  <a:lnTo>
                    <a:pt x="69" y="29"/>
                  </a:lnTo>
                  <a:lnTo>
                    <a:pt x="72" y="26"/>
                  </a:lnTo>
                  <a:lnTo>
                    <a:pt x="73" y="21"/>
                  </a:lnTo>
                  <a:lnTo>
                    <a:pt x="74" y="16"/>
                  </a:lnTo>
                  <a:lnTo>
                    <a:pt x="74" y="13"/>
                  </a:lnTo>
                  <a:lnTo>
                    <a:pt x="73" y="8"/>
                  </a:lnTo>
                  <a:lnTo>
                    <a:pt x="74" y="7"/>
                  </a:lnTo>
                  <a:lnTo>
                    <a:pt x="76" y="6"/>
                  </a:lnTo>
                  <a:lnTo>
                    <a:pt x="77" y="6"/>
                  </a:lnTo>
                  <a:lnTo>
                    <a:pt x="79" y="5"/>
                  </a:lnTo>
                  <a:lnTo>
                    <a:pt x="83" y="5"/>
                  </a:lnTo>
                  <a:lnTo>
                    <a:pt x="89" y="5"/>
                  </a:lnTo>
                  <a:lnTo>
                    <a:pt x="95" y="5"/>
                  </a:lnTo>
                  <a:lnTo>
                    <a:pt x="100" y="4"/>
                  </a:lnTo>
                  <a:lnTo>
                    <a:pt x="107" y="4"/>
                  </a:lnTo>
                  <a:lnTo>
                    <a:pt x="114" y="3"/>
                  </a:lnTo>
                  <a:lnTo>
                    <a:pt x="121" y="1"/>
                  </a:lnTo>
                  <a:lnTo>
                    <a:pt x="129" y="0"/>
                  </a:lnTo>
                  <a:lnTo>
                    <a:pt x="118" y="16"/>
                  </a:lnTo>
                  <a:lnTo>
                    <a:pt x="105" y="35"/>
                  </a:lnTo>
                  <a:lnTo>
                    <a:pt x="92" y="54"/>
                  </a:lnTo>
                  <a:lnTo>
                    <a:pt x="79" y="74"/>
                  </a:lnTo>
                  <a:lnTo>
                    <a:pt x="66" y="92"/>
                  </a:lnTo>
                  <a:lnTo>
                    <a:pt x="54" y="109"/>
                  </a:lnTo>
                  <a:lnTo>
                    <a:pt x="45" y="122"/>
                  </a:lnTo>
                  <a:lnTo>
                    <a:pt x="38" y="132"/>
                  </a:lnTo>
                  <a:lnTo>
                    <a:pt x="36" y="126"/>
                  </a:lnTo>
                  <a:lnTo>
                    <a:pt x="35" y="120"/>
                  </a:lnTo>
                  <a:lnTo>
                    <a:pt x="32" y="114"/>
                  </a:lnTo>
                  <a:lnTo>
                    <a:pt x="30" y="109"/>
                  </a:lnTo>
                  <a:lnTo>
                    <a:pt x="22" y="89"/>
                  </a:lnTo>
                  <a:lnTo>
                    <a:pt x="14" y="68"/>
                  </a:lnTo>
                  <a:lnTo>
                    <a:pt x="7" y="49"/>
                  </a:lnTo>
                  <a:lnTo>
                    <a:pt x="0" y="29"/>
                  </a:lnTo>
                  <a:lnTo>
                    <a:pt x="6" y="34"/>
                  </a:lnTo>
                  <a:lnTo>
                    <a:pt x="12" y="37"/>
                  </a:lnTo>
                  <a:lnTo>
                    <a:pt x="19" y="41"/>
                  </a:lnTo>
                  <a:lnTo>
                    <a:pt x="26" y="43"/>
                  </a:lnTo>
                  <a:lnTo>
                    <a:pt x="34" y="44"/>
                  </a:lnTo>
                  <a:lnTo>
                    <a:pt x="41" y="44"/>
                  </a:lnTo>
                  <a:lnTo>
                    <a:pt x="49" y="43"/>
                  </a:lnTo>
                  <a:lnTo>
                    <a:pt x="55"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5" name="Freeform 23"/>
            <p:cNvSpPr>
              <a:spLocks/>
            </p:cNvSpPr>
            <p:nvPr/>
          </p:nvSpPr>
          <p:spPr bwMode="auto">
            <a:xfrm>
              <a:off x="2038" y="2541"/>
              <a:ext cx="88" cy="352"/>
            </a:xfrm>
            <a:custGeom>
              <a:avLst/>
              <a:gdLst>
                <a:gd name="T0" fmla="*/ 54 w 175"/>
                <a:gd name="T1" fmla="*/ 704 h 704"/>
                <a:gd name="T2" fmla="*/ 35 w 175"/>
                <a:gd name="T3" fmla="*/ 534 h 704"/>
                <a:gd name="T4" fmla="*/ 33 w 175"/>
                <a:gd name="T5" fmla="*/ 516 h 704"/>
                <a:gd name="T6" fmla="*/ 21 w 175"/>
                <a:gd name="T7" fmla="*/ 409 h 704"/>
                <a:gd name="T8" fmla="*/ 13 w 175"/>
                <a:gd name="T9" fmla="*/ 326 h 704"/>
                <a:gd name="T10" fmla="*/ 8 w 175"/>
                <a:gd name="T11" fmla="*/ 264 h 704"/>
                <a:gd name="T12" fmla="*/ 8 w 175"/>
                <a:gd name="T13" fmla="*/ 224 h 704"/>
                <a:gd name="T14" fmla="*/ 8 w 175"/>
                <a:gd name="T15" fmla="*/ 210 h 704"/>
                <a:gd name="T16" fmla="*/ 7 w 175"/>
                <a:gd name="T17" fmla="*/ 197 h 704"/>
                <a:gd name="T18" fmla="*/ 3 w 175"/>
                <a:gd name="T19" fmla="*/ 188 h 704"/>
                <a:gd name="T20" fmla="*/ 0 w 175"/>
                <a:gd name="T21" fmla="*/ 180 h 704"/>
                <a:gd name="T22" fmla="*/ 3 w 175"/>
                <a:gd name="T23" fmla="*/ 178 h 704"/>
                <a:gd name="T24" fmla="*/ 7 w 175"/>
                <a:gd name="T25" fmla="*/ 174 h 704"/>
                <a:gd name="T26" fmla="*/ 9 w 175"/>
                <a:gd name="T27" fmla="*/ 171 h 704"/>
                <a:gd name="T28" fmla="*/ 13 w 175"/>
                <a:gd name="T29" fmla="*/ 165 h 704"/>
                <a:gd name="T30" fmla="*/ 14 w 175"/>
                <a:gd name="T31" fmla="*/ 163 h 704"/>
                <a:gd name="T32" fmla="*/ 16 w 175"/>
                <a:gd name="T33" fmla="*/ 159 h 704"/>
                <a:gd name="T34" fmla="*/ 17 w 175"/>
                <a:gd name="T35" fmla="*/ 156 h 704"/>
                <a:gd name="T36" fmla="*/ 20 w 175"/>
                <a:gd name="T37" fmla="*/ 152 h 704"/>
                <a:gd name="T38" fmla="*/ 22 w 175"/>
                <a:gd name="T39" fmla="*/ 148 h 704"/>
                <a:gd name="T40" fmla="*/ 24 w 175"/>
                <a:gd name="T41" fmla="*/ 144 h 704"/>
                <a:gd name="T42" fmla="*/ 25 w 175"/>
                <a:gd name="T43" fmla="*/ 140 h 704"/>
                <a:gd name="T44" fmla="*/ 28 w 175"/>
                <a:gd name="T45" fmla="*/ 136 h 704"/>
                <a:gd name="T46" fmla="*/ 74 w 175"/>
                <a:gd name="T47" fmla="*/ 181 h 704"/>
                <a:gd name="T48" fmla="*/ 82 w 175"/>
                <a:gd name="T49" fmla="*/ 189 h 704"/>
                <a:gd name="T50" fmla="*/ 91 w 175"/>
                <a:gd name="T51" fmla="*/ 181 h 704"/>
                <a:gd name="T52" fmla="*/ 93 w 175"/>
                <a:gd name="T53" fmla="*/ 179 h 704"/>
                <a:gd name="T54" fmla="*/ 99 w 175"/>
                <a:gd name="T55" fmla="*/ 173 h 704"/>
                <a:gd name="T56" fmla="*/ 107 w 175"/>
                <a:gd name="T57" fmla="*/ 164 h 704"/>
                <a:gd name="T58" fmla="*/ 117 w 175"/>
                <a:gd name="T59" fmla="*/ 151 h 704"/>
                <a:gd name="T60" fmla="*/ 128 w 175"/>
                <a:gd name="T61" fmla="*/ 135 h 704"/>
                <a:gd name="T62" fmla="*/ 138 w 175"/>
                <a:gd name="T63" fmla="*/ 117 h 704"/>
                <a:gd name="T64" fmla="*/ 149 w 175"/>
                <a:gd name="T65" fmla="*/ 93 h 704"/>
                <a:gd name="T66" fmla="*/ 158 w 175"/>
                <a:gd name="T67" fmla="*/ 68 h 704"/>
                <a:gd name="T68" fmla="*/ 164 w 175"/>
                <a:gd name="T69" fmla="*/ 49 h 704"/>
                <a:gd name="T70" fmla="*/ 168 w 175"/>
                <a:gd name="T71" fmla="*/ 30 h 704"/>
                <a:gd name="T72" fmla="*/ 172 w 175"/>
                <a:gd name="T73" fmla="*/ 15 h 704"/>
                <a:gd name="T74" fmla="*/ 175 w 175"/>
                <a:gd name="T75" fmla="*/ 0 h 704"/>
                <a:gd name="T76" fmla="*/ 173 w 175"/>
                <a:gd name="T77" fmla="*/ 22 h 704"/>
                <a:gd name="T78" fmla="*/ 169 w 175"/>
                <a:gd name="T79" fmla="*/ 47 h 704"/>
                <a:gd name="T80" fmla="*/ 165 w 175"/>
                <a:gd name="T81" fmla="*/ 77 h 704"/>
                <a:gd name="T82" fmla="*/ 159 w 175"/>
                <a:gd name="T83" fmla="*/ 110 h 704"/>
                <a:gd name="T84" fmla="*/ 130 w 175"/>
                <a:gd name="T85" fmla="*/ 265 h 704"/>
                <a:gd name="T86" fmla="*/ 121 w 175"/>
                <a:gd name="T87" fmla="*/ 311 h 704"/>
                <a:gd name="T88" fmla="*/ 113 w 175"/>
                <a:gd name="T89" fmla="*/ 359 h 704"/>
                <a:gd name="T90" fmla="*/ 104 w 175"/>
                <a:gd name="T91" fmla="*/ 405 h 704"/>
                <a:gd name="T92" fmla="*/ 96 w 175"/>
                <a:gd name="T93" fmla="*/ 451 h 704"/>
                <a:gd name="T94" fmla="*/ 88 w 175"/>
                <a:gd name="T95" fmla="*/ 497 h 704"/>
                <a:gd name="T96" fmla="*/ 79 w 175"/>
                <a:gd name="T97" fmla="*/ 543 h 704"/>
                <a:gd name="T98" fmla="*/ 71 w 175"/>
                <a:gd name="T99" fmla="*/ 587 h 704"/>
                <a:gd name="T100" fmla="*/ 64 w 175"/>
                <a:gd name="T101" fmla="*/ 630 h 704"/>
                <a:gd name="T102" fmla="*/ 62 w 175"/>
                <a:gd name="T103" fmla="*/ 650 h 704"/>
                <a:gd name="T104" fmla="*/ 60 w 175"/>
                <a:gd name="T105" fmla="*/ 668 h 704"/>
                <a:gd name="T106" fmla="*/ 56 w 175"/>
                <a:gd name="T107" fmla="*/ 687 h 704"/>
                <a:gd name="T108" fmla="*/ 54 w 175"/>
                <a:gd name="T109"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 h="704">
                  <a:moveTo>
                    <a:pt x="54" y="704"/>
                  </a:moveTo>
                  <a:lnTo>
                    <a:pt x="35" y="534"/>
                  </a:lnTo>
                  <a:lnTo>
                    <a:pt x="33" y="516"/>
                  </a:lnTo>
                  <a:lnTo>
                    <a:pt x="21" y="409"/>
                  </a:lnTo>
                  <a:lnTo>
                    <a:pt x="13" y="326"/>
                  </a:lnTo>
                  <a:lnTo>
                    <a:pt x="8" y="264"/>
                  </a:lnTo>
                  <a:lnTo>
                    <a:pt x="8" y="224"/>
                  </a:lnTo>
                  <a:lnTo>
                    <a:pt x="8" y="210"/>
                  </a:lnTo>
                  <a:lnTo>
                    <a:pt x="7" y="197"/>
                  </a:lnTo>
                  <a:lnTo>
                    <a:pt x="3" y="188"/>
                  </a:lnTo>
                  <a:lnTo>
                    <a:pt x="0" y="180"/>
                  </a:lnTo>
                  <a:lnTo>
                    <a:pt x="3" y="178"/>
                  </a:lnTo>
                  <a:lnTo>
                    <a:pt x="7" y="174"/>
                  </a:lnTo>
                  <a:lnTo>
                    <a:pt x="9" y="171"/>
                  </a:lnTo>
                  <a:lnTo>
                    <a:pt x="13" y="165"/>
                  </a:lnTo>
                  <a:lnTo>
                    <a:pt x="14" y="163"/>
                  </a:lnTo>
                  <a:lnTo>
                    <a:pt x="16" y="159"/>
                  </a:lnTo>
                  <a:lnTo>
                    <a:pt x="17" y="156"/>
                  </a:lnTo>
                  <a:lnTo>
                    <a:pt x="20" y="152"/>
                  </a:lnTo>
                  <a:lnTo>
                    <a:pt x="22" y="148"/>
                  </a:lnTo>
                  <a:lnTo>
                    <a:pt x="24" y="144"/>
                  </a:lnTo>
                  <a:lnTo>
                    <a:pt x="25" y="140"/>
                  </a:lnTo>
                  <a:lnTo>
                    <a:pt x="28" y="136"/>
                  </a:lnTo>
                  <a:lnTo>
                    <a:pt x="74" y="181"/>
                  </a:lnTo>
                  <a:lnTo>
                    <a:pt x="82" y="189"/>
                  </a:lnTo>
                  <a:lnTo>
                    <a:pt x="91" y="181"/>
                  </a:lnTo>
                  <a:lnTo>
                    <a:pt x="93" y="179"/>
                  </a:lnTo>
                  <a:lnTo>
                    <a:pt x="99" y="173"/>
                  </a:lnTo>
                  <a:lnTo>
                    <a:pt x="107" y="164"/>
                  </a:lnTo>
                  <a:lnTo>
                    <a:pt x="117" y="151"/>
                  </a:lnTo>
                  <a:lnTo>
                    <a:pt x="128" y="135"/>
                  </a:lnTo>
                  <a:lnTo>
                    <a:pt x="138" y="117"/>
                  </a:lnTo>
                  <a:lnTo>
                    <a:pt x="149" y="93"/>
                  </a:lnTo>
                  <a:lnTo>
                    <a:pt x="158" y="68"/>
                  </a:lnTo>
                  <a:lnTo>
                    <a:pt x="164" y="49"/>
                  </a:lnTo>
                  <a:lnTo>
                    <a:pt x="168" y="30"/>
                  </a:lnTo>
                  <a:lnTo>
                    <a:pt x="172" y="15"/>
                  </a:lnTo>
                  <a:lnTo>
                    <a:pt x="175" y="0"/>
                  </a:lnTo>
                  <a:lnTo>
                    <a:pt x="173" y="22"/>
                  </a:lnTo>
                  <a:lnTo>
                    <a:pt x="169" y="47"/>
                  </a:lnTo>
                  <a:lnTo>
                    <a:pt x="165" y="77"/>
                  </a:lnTo>
                  <a:lnTo>
                    <a:pt x="159" y="110"/>
                  </a:lnTo>
                  <a:lnTo>
                    <a:pt x="130" y="265"/>
                  </a:lnTo>
                  <a:lnTo>
                    <a:pt x="121" y="311"/>
                  </a:lnTo>
                  <a:lnTo>
                    <a:pt x="113" y="359"/>
                  </a:lnTo>
                  <a:lnTo>
                    <a:pt x="104" y="405"/>
                  </a:lnTo>
                  <a:lnTo>
                    <a:pt x="96" y="451"/>
                  </a:lnTo>
                  <a:lnTo>
                    <a:pt x="88" y="497"/>
                  </a:lnTo>
                  <a:lnTo>
                    <a:pt x="79" y="543"/>
                  </a:lnTo>
                  <a:lnTo>
                    <a:pt x="71" y="587"/>
                  </a:lnTo>
                  <a:lnTo>
                    <a:pt x="64" y="630"/>
                  </a:lnTo>
                  <a:lnTo>
                    <a:pt x="62" y="650"/>
                  </a:lnTo>
                  <a:lnTo>
                    <a:pt x="60" y="668"/>
                  </a:lnTo>
                  <a:lnTo>
                    <a:pt x="56" y="687"/>
                  </a:lnTo>
                  <a:lnTo>
                    <a:pt x="54" y="7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6" name="Freeform 24"/>
            <p:cNvSpPr>
              <a:spLocks/>
            </p:cNvSpPr>
            <p:nvPr/>
          </p:nvSpPr>
          <p:spPr bwMode="auto">
            <a:xfrm>
              <a:off x="1989" y="2574"/>
              <a:ext cx="54" cy="49"/>
            </a:xfrm>
            <a:custGeom>
              <a:avLst/>
              <a:gdLst>
                <a:gd name="T0" fmla="*/ 23 w 107"/>
                <a:gd name="T1" fmla="*/ 95 h 98"/>
                <a:gd name="T2" fmla="*/ 17 w 107"/>
                <a:gd name="T3" fmla="*/ 93 h 98"/>
                <a:gd name="T4" fmla="*/ 11 w 107"/>
                <a:gd name="T5" fmla="*/ 90 h 98"/>
                <a:gd name="T6" fmla="*/ 6 w 107"/>
                <a:gd name="T7" fmla="*/ 85 h 98"/>
                <a:gd name="T8" fmla="*/ 0 w 107"/>
                <a:gd name="T9" fmla="*/ 79 h 98"/>
                <a:gd name="T10" fmla="*/ 8 w 107"/>
                <a:gd name="T11" fmla="*/ 68 h 98"/>
                <a:gd name="T12" fmla="*/ 16 w 107"/>
                <a:gd name="T13" fmla="*/ 56 h 98"/>
                <a:gd name="T14" fmla="*/ 23 w 107"/>
                <a:gd name="T15" fmla="*/ 46 h 98"/>
                <a:gd name="T16" fmla="*/ 31 w 107"/>
                <a:gd name="T17" fmla="*/ 34 h 98"/>
                <a:gd name="T18" fmla="*/ 37 w 107"/>
                <a:gd name="T19" fmla="*/ 25 h 98"/>
                <a:gd name="T20" fmla="*/ 44 w 107"/>
                <a:gd name="T21" fmla="*/ 15 h 98"/>
                <a:gd name="T22" fmla="*/ 50 w 107"/>
                <a:gd name="T23" fmla="*/ 7 h 98"/>
                <a:gd name="T24" fmla="*/ 54 w 107"/>
                <a:gd name="T25" fmla="*/ 0 h 98"/>
                <a:gd name="T26" fmla="*/ 107 w 107"/>
                <a:gd name="T27" fmla="*/ 52 h 98"/>
                <a:gd name="T28" fmla="*/ 105 w 107"/>
                <a:gd name="T29" fmla="*/ 55 h 98"/>
                <a:gd name="T30" fmla="*/ 103 w 107"/>
                <a:gd name="T31" fmla="*/ 61 h 98"/>
                <a:gd name="T32" fmla="*/ 99 w 107"/>
                <a:gd name="T33" fmla="*/ 67 h 98"/>
                <a:gd name="T34" fmla="*/ 94 w 107"/>
                <a:gd name="T35" fmla="*/ 75 h 98"/>
                <a:gd name="T36" fmla="*/ 93 w 107"/>
                <a:gd name="T37" fmla="*/ 79 h 98"/>
                <a:gd name="T38" fmla="*/ 91 w 107"/>
                <a:gd name="T39" fmla="*/ 83 h 98"/>
                <a:gd name="T40" fmla="*/ 90 w 107"/>
                <a:gd name="T41" fmla="*/ 85 h 98"/>
                <a:gd name="T42" fmla="*/ 89 w 107"/>
                <a:gd name="T43" fmla="*/ 87 h 98"/>
                <a:gd name="T44" fmla="*/ 88 w 107"/>
                <a:gd name="T45" fmla="*/ 89 h 98"/>
                <a:gd name="T46" fmla="*/ 88 w 107"/>
                <a:gd name="T47" fmla="*/ 91 h 98"/>
                <a:gd name="T48" fmla="*/ 86 w 107"/>
                <a:gd name="T49" fmla="*/ 92 h 98"/>
                <a:gd name="T50" fmla="*/ 85 w 107"/>
                <a:gd name="T51" fmla="*/ 93 h 98"/>
                <a:gd name="T52" fmla="*/ 84 w 107"/>
                <a:gd name="T53" fmla="*/ 93 h 98"/>
                <a:gd name="T54" fmla="*/ 82 w 107"/>
                <a:gd name="T55" fmla="*/ 93 h 98"/>
                <a:gd name="T56" fmla="*/ 79 w 107"/>
                <a:gd name="T57" fmla="*/ 94 h 98"/>
                <a:gd name="T58" fmla="*/ 77 w 107"/>
                <a:gd name="T59" fmla="*/ 94 h 98"/>
                <a:gd name="T60" fmla="*/ 70 w 107"/>
                <a:gd name="T61" fmla="*/ 95 h 98"/>
                <a:gd name="T62" fmla="*/ 61 w 107"/>
                <a:gd name="T63" fmla="*/ 97 h 98"/>
                <a:gd name="T64" fmla="*/ 54 w 107"/>
                <a:gd name="T65" fmla="*/ 98 h 98"/>
                <a:gd name="T66" fmla="*/ 47 w 107"/>
                <a:gd name="T67" fmla="*/ 98 h 98"/>
                <a:gd name="T68" fmla="*/ 43 w 107"/>
                <a:gd name="T69" fmla="*/ 98 h 98"/>
                <a:gd name="T70" fmla="*/ 38 w 107"/>
                <a:gd name="T71" fmla="*/ 98 h 98"/>
                <a:gd name="T72" fmla="*/ 33 w 107"/>
                <a:gd name="T73" fmla="*/ 98 h 98"/>
                <a:gd name="T74" fmla="*/ 29 w 107"/>
                <a:gd name="T75" fmla="*/ 97 h 98"/>
                <a:gd name="T76" fmla="*/ 23 w 107"/>
                <a:gd name="T77"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98">
                  <a:moveTo>
                    <a:pt x="23" y="95"/>
                  </a:moveTo>
                  <a:lnTo>
                    <a:pt x="17" y="93"/>
                  </a:lnTo>
                  <a:lnTo>
                    <a:pt x="11" y="90"/>
                  </a:lnTo>
                  <a:lnTo>
                    <a:pt x="6" y="85"/>
                  </a:lnTo>
                  <a:lnTo>
                    <a:pt x="0" y="79"/>
                  </a:lnTo>
                  <a:lnTo>
                    <a:pt x="8" y="68"/>
                  </a:lnTo>
                  <a:lnTo>
                    <a:pt x="16" y="56"/>
                  </a:lnTo>
                  <a:lnTo>
                    <a:pt x="23" y="46"/>
                  </a:lnTo>
                  <a:lnTo>
                    <a:pt x="31" y="34"/>
                  </a:lnTo>
                  <a:lnTo>
                    <a:pt x="37" y="25"/>
                  </a:lnTo>
                  <a:lnTo>
                    <a:pt x="44" y="15"/>
                  </a:lnTo>
                  <a:lnTo>
                    <a:pt x="50" y="7"/>
                  </a:lnTo>
                  <a:lnTo>
                    <a:pt x="54" y="0"/>
                  </a:lnTo>
                  <a:lnTo>
                    <a:pt x="107" y="52"/>
                  </a:lnTo>
                  <a:lnTo>
                    <a:pt x="105" y="55"/>
                  </a:lnTo>
                  <a:lnTo>
                    <a:pt x="103" y="61"/>
                  </a:lnTo>
                  <a:lnTo>
                    <a:pt x="99" y="67"/>
                  </a:lnTo>
                  <a:lnTo>
                    <a:pt x="94" y="75"/>
                  </a:lnTo>
                  <a:lnTo>
                    <a:pt x="93" y="79"/>
                  </a:lnTo>
                  <a:lnTo>
                    <a:pt x="91" y="83"/>
                  </a:lnTo>
                  <a:lnTo>
                    <a:pt x="90" y="85"/>
                  </a:lnTo>
                  <a:lnTo>
                    <a:pt x="89" y="87"/>
                  </a:lnTo>
                  <a:lnTo>
                    <a:pt x="88" y="89"/>
                  </a:lnTo>
                  <a:lnTo>
                    <a:pt x="88" y="91"/>
                  </a:lnTo>
                  <a:lnTo>
                    <a:pt x="86" y="92"/>
                  </a:lnTo>
                  <a:lnTo>
                    <a:pt x="85" y="93"/>
                  </a:lnTo>
                  <a:lnTo>
                    <a:pt x="84" y="93"/>
                  </a:lnTo>
                  <a:lnTo>
                    <a:pt x="82" y="93"/>
                  </a:lnTo>
                  <a:lnTo>
                    <a:pt x="79" y="94"/>
                  </a:lnTo>
                  <a:lnTo>
                    <a:pt x="77" y="94"/>
                  </a:lnTo>
                  <a:lnTo>
                    <a:pt x="70" y="95"/>
                  </a:lnTo>
                  <a:lnTo>
                    <a:pt x="61" y="97"/>
                  </a:lnTo>
                  <a:lnTo>
                    <a:pt x="54" y="98"/>
                  </a:lnTo>
                  <a:lnTo>
                    <a:pt x="47" y="98"/>
                  </a:lnTo>
                  <a:lnTo>
                    <a:pt x="43" y="98"/>
                  </a:lnTo>
                  <a:lnTo>
                    <a:pt x="38" y="98"/>
                  </a:lnTo>
                  <a:lnTo>
                    <a:pt x="33" y="98"/>
                  </a:lnTo>
                  <a:lnTo>
                    <a:pt x="29" y="97"/>
                  </a:lnTo>
                  <a:lnTo>
                    <a:pt x="23" y="9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7" name="Freeform 25"/>
            <p:cNvSpPr>
              <a:spLocks/>
            </p:cNvSpPr>
            <p:nvPr/>
          </p:nvSpPr>
          <p:spPr bwMode="auto">
            <a:xfrm>
              <a:off x="2025" y="2501"/>
              <a:ext cx="92" cy="118"/>
            </a:xfrm>
            <a:custGeom>
              <a:avLst/>
              <a:gdLst>
                <a:gd name="T0" fmla="*/ 184 w 185"/>
                <a:gd name="T1" fmla="*/ 0 h 237"/>
                <a:gd name="T2" fmla="*/ 185 w 185"/>
                <a:gd name="T3" fmla="*/ 37 h 237"/>
                <a:gd name="T4" fmla="*/ 184 w 185"/>
                <a:gd name="T5" fmla="*/ 48 h 237"/>
                <a:gd name="T6" fmla="*/ 180 w 185"/>
                <a:gd name="T7" fmla="*/ 70 h 237"/>
                <a:gd name="T8" fmla="*/ 172 w 185"/>
                <a:gd name="T9" fmla="*/ 102 h 237"/>
                <a:gd name="T10" fmla="*/ 162 w 185"/>
                <a:gd name="T11" fmla="*/ 143 h 237"/>
                <a:gd name="T12" fmla="*/ 156 w 185"/>
                <a:gd name="T13" fmla="*/ 161 h 237"/>
                <a:gd name="T14" fmla="*/ 150 w 185"/>
                <a:gd name="T15" fmla="*/ 176 h 237"/>
                <a:gd name="T16" fmla="*/ 143 w 185"/>
                <a:gd name="T17" fmla="*/ 189 h 237"/>
                <a:gd name="T18" fmla="*/ 136 w 185"/>
                <a:gd name="T19" fmla="*/ 202 h 237"/>
                <a:gd name="T20" fmla="*/ 128 w 185"/>
                <a:gd name="T21" fmla="*/ 214 h 237"/>
                <a:gd name="T22" fmla="*/ 121 w 185"/>
                <a:gd name="T23" fmla="*/ 223 h 237"/>
                <a:gd name="T24" fmla="*/ 116 w 185"/>
                <a:gd name="T25" fmla="*/ 231 h 237"/>
                <a:gd name="T26" fmla="*/ 110 w 185"/>
                <a:gd name="T27" fmla="*/ 237 h 237"/>
                <a:gd name="T28" fmla="*/ 0 w 185"/>
                <a:gd name="T29" fmla="*/ 127 h 237"/>
                <a:gd name="T30" fmla="*/ 6 w 185"/>
                <a:gd name="T31" fmla="*/ 126 h 237"/>
                <a:gd name="T32" fmla="*/ 12 w 185"/>
                <a:gd name="T33" fmla="*/ 125 h 237"/>
                <a:gd name="T34" fmla="*/ 18 w 185"/>
                <a:gd name="T35" fmla="*/ 124 h 237"/>
                <a:gd name="T36" fmla="*/ 23 w 185"/>
                <a:gd name="T37" fmla="*/ 123 h 237"/>
                <a:gd name="T38" fmla="*/ 29 w 185"/>
                <a:gd name="T39" fmla="*/ 120 h 237"/>
                <a:gd name="T40" fmla="*/ 35 w 185"/>
                <a:gd name="T41" fmla="*/ 119 h 237"/>
                <a:gd name="T42" fmla="*/ 41 w 185"/>
                <a:gd name="T43" fmla="*/ 117 h 237"/>
                <a:gd name="T44" fmla="*/ 48 w 185"/>
                <a:gd name="T45" fmla="*/ 116 h 237"/>
                <a:gd name="T46" fmla="*/ 79 w 185"/>
                <a:gd name="T47" fmla="*/ 104 h 237"/>
                <a:gd name="T48" fmla="*/ 105 w 185"/>
                <a:gd name="T49" fmla="*/ 90 h 237"/>
                <a:gd name="T50" fmla="*/ 127 w 185"/>
                <a:gd name="T51" fmla="*/ 75 h 237"/>
                <a:gd name="T52" fmla="*/ 145 w 185"/>
                <a:gd name="T53" fmla="*/ 59 h 237"/>
                <a:gd name="T54" fmla="*/ 159 w 185"/>
                <a:gd name="T55" fmla="*/ 42 h 237"/>
                <a:gd name="T56" fmla="*/ 170 w 185"/>
                <a:gd name="T57" fmla="*/ 27 h 237"/>
                <a:gd name="T58" fmla="*/ 178 w 185"/>
                <a:gd name="T59" fmla="*/ 12 h 237"/>
                <a:gd name="T60" fmla="*/ 184 w 185"/>
                <a:gd name="T6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5" h="237">
                  <a:moveTo>
                    <a:pt x="184" y="0"/>
                  </a:moveTo>
                  <a:lnTo>
                    <a:pt x="185" y="37"/>
                  </a:lnTo>
                  <a:lnTo>
                    <a:pt x="184" y="48"/>
                  </a:lnTo>
                  <a:lnTo>
                    <a:pt x="180" y="70"/>
                  </a:lnTo>
                  <a:lnTo>
                    <a:pt x="172" y="102"/>
                  </a:lnTo>
                  <a:lnTo>
                    <a:pt x="162" y="143"/>
                  </a:lnTo>
                  <a:lnTo>
                    <a:pt x="156" y="161"/>
                  </a:lnTo>
                  <a:lnTo>
                    <a:pt x="150" y="176"/>
                  </a:lnTo>
                  <a:lnTo>
                    <a:pt x="143" y="189"/>
                  </a:lnTo>
                  <a:lnTo>
                    <a:pt x="136" y="202"/>
                  </a:lnTo>
                  <a:lnTo>
                    <a:pt x="128" y="214"/>
                  </a:lnTo>
                  <a:lnTo>
                    <a:pt x="121" y="223"/>
                  </a:lnTo>
                  <a:lnTo>
                    <a:pt x="116" y="231"/>
                  </a:lnTo>
                  <a:lnTo>
                    <a:pt x="110" y="237"/>
                  </a:lnTo>
                  <a:lnTo>
                    <a:pt x="0" y="127"/>
                  </a:lnTo>
                  <a:lnTo>
                    <a:pt x="6" y="126"/>
                  </a:lnTo>
                  <a:lnTo>
                    <a:pt x="12" y="125"/>
                  </a:lnTo>
                  <a:lnTo>
                    <a:pt x="18" y="124"/>
                  </a:lnTo>
                  <a:lnTo>
                    <a:pt x="23" y="123"/>
                  </a:lnTo>
                  <a:lnTo>
                    <a:pt x="29" y="120"/>
                  </a:lnTo>
                  <a:lnTo>
                    <a:pt x="35" y="119"/>
                  </a:lnTo>
                  <a:lnTo>
                    <a:pt x="41" y="117"/>
                  </a:lnTo>
                  <a:lnTo>
                    <a:pt x="48" y="116"/>
                  </a:lnTo>
                  <a:lnTo>
                    <a:pt x="79" y="104"/>
                  </a:lnTo>
                  <a:lnTo>
                    <a:pt x="105" y="90"/>
                  </a:lnTo>
                  <a:lnTo>
                    <a:pt x="127" y="75"/>
                  </a:lnTo>
                  <a:lnTo>
                    <a:pt x="145" y="59"/>
                  </a:lnTo>
                  <a:lnTo>
                    <a:pt x="159" y="42"/>
                  </a:lnTo>
                  <a:lnTo>
                    <a:pt x="170" y="27"/>
                  </a:lnTo>
                  <a:lnTo>
                    <a:pt x="178" y="12"/>
                  </a:ln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8" name="Freeform 26"/>
            <p:cNvSpPr>
              <a:spLocks/>
            </p:cNvSpPr>
            <p:nvPr/>
          </p:nvSpPr>
          <p:spPr bwMode="auto">
            <a:xfrm>
              <a:off x="1912" y="2761"/>
              <a:ext cx="13" cy="17"/>
            </a:xfrm>
            <a:custGeom>
              <a:avLst/>
              <a:gdLst>
                <a:gd name="T0" fmla="*/ 6 w 27"/>
                <a:gd name="T1" fmla="*/ 0 h 35"/>
                <a:gd name="T2" fmla="*/ 27 w 27"/>
                <a:gd name="T3" fmla="*/ 35 h 35"/>
                <a:gd name="T4" fmla="*/ 22 w 27"/>
                <a:gd name="T5" fmla="*/ 31 h 35"/>
                <a:gd name="T6" fmla="*/ 15 w 27"/>
                <a:gd name="T7" fmla="*/ 28 h 35"/>
                <a:gd name="T8" fmla="*/ 8 w 27"/>
                <a:gd name="T9" fmla="*/ 22 h 35"/>
                <a:gd name="T10" fmla="*/ 0 w 27"/>
                <a:gd name="T11" fmla="*/ 16 h 35"/>
                <a:gd name="T12" fmla="*/ 6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6" y="0"/>
                  </a:moveTo>
                  <a:lnTo>
                    <a:pt x="27" y="35"/>
                  </a:lnTo>
                  <a:lnTo>
                    <a:pt x="22" y="31"/>
                  </a:lnTo>
                  <a:lnTo>
                    <a:pt x="15" y="28"/>
                  </a:lnTo>
                  <a:lnTo>
                    <a:pt x="8" y="22"/>
                  </a:lnTo>
                  <a:lnTo>
                    <a:pt x="0" y="16"/>
                  </a:lnTo>
                  <a:lnTo>
                    <a:pt x="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59" name="Freeform 27"/>
            <p:cNvSpPr>
              <a:spLocks/>
            </p:cNvSpPr>
            <p:nvPr/>
          </p:nvSpPr>
          <p:spPr bwMode="auto">
            <a:xfrm>
              <a:off x="1860" y="2800"/>
              <a:ext cx="14" cy="9"/>
            </a:xfrm>
            <a:custGeom>
              <a:avLst/>
              <a:gdLst>
                <a:gd name="T0" fmla="*/ 27 w 27"/>
                <a:gd name="T1" fmla="*/ 18 h 18"/>
                <a:gd name="T2" fmla="*/ 20 w 27"/>
                <a:gd name="T3" fmla="*/ 13 h 18"/>
                <a:gd name="T4" fmla="*/ 14 w 27"/>
                <a:gd name="T5" fmla="*/ 9 h 18"/>
                <a:gd name="T6" fmla="*/ 7 w 27"/>
                <a:gd name="T7" fmla="*/ 4 h 18"/>
                <a:gd name="T8" fmla="*/ 0 w 27"/>
                <a:gd name="T9" fmla="*/ 0 h 18"/>
                <a:gd name="T10" fmla="*/ 8 w 27"/>
                <a:gd name="T11" fmla="*/ 4 h 18"/>
                <a:gd name="T12" fmla="*/ 15 w 27"/>
                <a:gd name="T13" fmla="*/ 9 h 18"/>
                <a:gd name="T14" fmla="*/ 22 w 27"/>
                <a:gd name="T15" fmla="*/ 13 h 18"/>
                <a:gd name="T16" fmla="*/ 27 w 2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8">
                  <a:moveTo>
                    <a:pt x="27" y="18"/>
                  </a:moveTo>
                  <a:lnTo>
                    <a:pt x="20" y="13"/>
                  </a:lnTo>
                  <a:lnTo>
                    <a:pt x="14" y="9"/>
                  </a:lnTo>
                  <a:lnTo>
                    <a:pt x="7" y="4"/>
                  </a:lnTo>
                  <a:lnTo>
                    <a:pt x="0" y="0"/>
                  </a:lnTo>
                  <a:lnTo>
                    <a:pt x="8" y="4"/>
                  </a:lnTo>
                  <a:lnTo>
                    <a:pt x="15" y="9"/>
                  </a:lnTo>
                  <a:lnTo>
                    <a:pt x="22" y="13"/>
                  </a:lnTo>
                  <a:lnTo>
                    <a:pt x="27" y="18"/>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0" name="Freeform 28"/>
            <p:cNvSpPr>
              <a:spLocks/>
            </p:cNvSpPr>
            <p:nvPr/>
          </p:nvSpPr>
          <p:spPr bwMode="auto">
            <a:xfrm>
              <a:off x="1907" y="2812"/>
              <a:ext cx="42" cy="28"/>
            </a:xfrm>
            <a:custGeom>
              <a:avLst/>
              <a:gdLst>
                <a:gd name="T0" fmla="*/ 27 w 84"/>
                <a:gd name="T1" fmla="*/ 0 h 56"/>
                <a:gd name="T2" fmla="*/ 57 w 84"/>
                <a:gd name="T3" fmla="*/ 33 h 56"/>
                <a:gd name="T4" fmla="*/ 61 w 84"/>
                <a:gd name="T5" fmla="*/ 38 h 56"/>
                <a:gd name="T6" fmla="*/ 68 w 84"/>
                <a:gd name="T7" fmla="*/ 44 h 56"/>
                <a:gd name="T8" fmla="*/ 76 w 84"/>
                <a:gd name="T9" fmla="*/ 50 h 56"/>
                <a:gd name="T10" fmla="*/ 84 w 84"/>
                <a:gd name="T11" fmla="*/ 56 h 56"/>
                <a:gd name="T12" fmla="*/ 77 w 84"/>
                <a:gd name="T13" fmla="*/ 53 h 56"/>
                <a:gd name="T14" fmla="*/ 69 w 84"/>
                <a:gd name="T15" fmla="*/ 49 h 56"/>
                <a:gd name="T16" fmla="*/ 60 w 84"/>
                <a:gd name="T17" fmla="*/ 46 h 56"/>
                <a:gd name="T18" fmla="*/ 50 w 84"/>
                <a:gd name="T19" fmla="*/ 41 h 56"/>
                <a:gd name="T20" fmla="*/ 39 w 84"/>
                <a:gd name="T21" fmla="*/ 38 h 56"/>
                <a:gd name="T22" fmla="*/ 28 w 84"/>
                <a:gd name="T23" fmla="*/ 33 h 56"/>
                <a:gd name="T24" fmla="*/ 14 w 84"/>
                <a:gd name="T25" fmla="*/ 27 h 56"/>
                <a:gd name="T26" fmla="*/ 0 w 84"/>
                <a:gd name="T27" fmla="*/ 23 h 56"/>
                <a:gd name="T28" fmla="*/ 27 w 84"/>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56">
                  <a:moveTo>
                    <a:pt x="27" y="0"/>
                  </a:moveTo>
                  <a:lnTo>
                    <a:pt x="57" y="33"/>
                  </a:lnTo>
                  <a:lnTo>
                    <a:pt x="61" y="38"/>
                  </a:lnTo>
                  <a:lnTo>
                    <a:pt x="68" y="44"/>
                  </a:lnTo>
                  <a:lnTo>
                    <a:pt x="76" y="50"/>
                  </a:lnTo>
                  <a:lnTo>
                    <a:pt x="84" y="56"/>
                  </a:lnTo>
                  <a:lnTo>
                    <a:pt x="77" y="53"/>
                  </a:lnTo>
                  <a:lnTo>
                    <a:pt x="69" y="49"/>
                  </a:lnTo>
                  <a:lnTo>
                    <a:pt x="60" y="46"/>
                  </a:lnTo>
                  <a:lnTo>
                    <a:pt x="50" y="41"/>
                  </a:lnTo>
                  <a:lnTo>
                    <a:pt x="39" y="38"/>
                  </a:lnTo>
                  <a:lnTo>
                    <a:pt x="28" y="33"/>
                  </a:lnTo>
                  <a:lnTo>
                    <a:pt x="14" y="27"/>
                  </a:lnTo>
                  <a:lnTo>
                    <a:pt x="0" y="23"/>
                  </a:lnTo>
                  <a:lnTo>
                    <a:pt x="2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1" name="Freeform 29"/>
            <p:cNvSpPr>
              <a:spLocks/>
            </p:cNvSpPr>
            <p:nvPr/>
          </p:nvSpPr>
          <p:spPr bwMode="auto">
            <a:xfrm>
              <a:off x="2068" y="2088"/>
              <a:ext cx="1" cy="1"/>
            </a:xfrm>
            <a:custGeom>
              <a:avLst/>
              <a:gdLst>
                <a:gd name="T0" fmla="*/ 1 w 1"/>
                <a:gd name="T1" fmla="*/ 0 h 1"/>
                <a:gd name="T2" fmla="*/ 1 w 1"/>
                <a:gd name="T3" fmla="*/ 0 h 1"/>
                <a:gd name="T4" fmla="*/ 1 w 1"/>
                <a:gd name="T5" fmla="*/ 0 h 1"/>
                <a:gd name="T6" fmla="*/ 1 w 1"/>
                <a:gd name="T7" fmla="*/ 1 h 1"/>
                <a:gd name="T8" fmla="*/ 0 w 1"/>
                <a:gd name="T9" fmla="*/ 1 h 1"/>
                <a:gd name="T10" fmla="*/ 1 w 1"/>
                <a:gd name="T11" fmla="*/ 0 h 1"/>
                <a:gd name="T12" fmla="*/ 1 w 1"/>
                <a:gd name="T13" fmla="*/ 0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1" y="0"/>
                  </a:lnTo>
                  <a:lnTo>
                    <a:pt x="1" y="0"/>
                  </a:lnTo>
                  <a:lnTo>
                    <a:pt x="1" y="1"/>
                  </a:lnTo>
                  <a:lnTo>
                    <a:pt x="0" y="1"/>
                  </a:lnTo>
                  <a:lnTo>
                    <a:pt x="1" y="0"/>
                  </a:lnTo>
                  <a:lnTo>
                    <a:pt x="1" y="0"/>
                  </a:lnTo>
                  <a:lnTo>
                    <a:pt x="1" y="0"/>
                  </a:lnTo>
                  <a:lnTo>
                    <a:pt x="1"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2" name="Freeform 30"/>
            <p:cNvSpPr>
              <a:spLocks/>
            </p:cNvSpPr>
            <p:nvPr/>
          </p:nvSpPr>
          <p:spPr bwMode="auto">
            <a:xfrm>
              <a:off x="1857" y="2139"/>
              <a:ext cx="12" cy="33"/>
            </a:xfrm>
            <a:custGeom>
              <a:avLst/>
              <a:gdLst>
                <a:gd name="T0" fmla="*/ 22 w 24"/>
                <a:gd name="T1" fmla="*/ 31 h 66"/>
                <a:gd name="T2" fmla="*/ 20 w 24"/>
                <a:gd name="T3" fmla="*/ 40 h 66"/>
                <a:gd name="T4" fmla="*/ 17 w 24"/>
                <a:gd name="T5" fmla="*/ 48 h 66"/>
                <a:gd name="T6" fmla="*/ 14 w 24"/>
                <a:gd name="T7" fmla="*/ 56 h 66"/>
                <a:gd name="T8" fmla="*/ 11 w 24"/>
                <a:gd name="T9" fmla="*/ 66 h 66"/>
                <a:gd name="T10" fmla="*/ 0 w 24"/>
                <a:gd name="T11" fmla="*/ 38 h 66"/>
                <a:gd name="T12" fmla="*/ 3 w 24"/>
                <a:gd name="T13" fmla="*/ 31 h 66"/>
                <a:gd name="T14" fmla="*/ 9 w 24"/>
                <a:gd name="T15" fmla="*/ 22 h 66"/>
                <a:gd name="T16" fmla="*/ 16 w 24"/>
                <a:gd name="T17" fmla="*/ 11 h 66"/>
                <a:gd name="T18" fmla="*/ 24 w 24"/>
                <a:gd name="T19" fmla="*/ 0 h 66"/>
                <a:gd name="T20" fmla="*/ 23 w 24"/>
                <a:gd name="T21" fmla="*/ 6 h 66"/>
                <a:gd name="T22" fmla="*/ 23 w 24"/>
                <a:gd name="T23" fmla="*/ 14 h 66"/>
                <a:gd name="T24" fmla="*/ 23 w 24"/>
                <a:gd name="T25" fmla="*/ 22 h 66"/>
                <a:gd name="T26" fmla="*/ 22 w 24"/>
                <a:gd name="T27"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66">
                  <a:moveTo>
                    <a:pt x="22" y="31"/>
                  </a:moveTo>
                  <a:lnTo>
                    <a:pt x="20" y="40"/>
                  </a:lnTo>
                  <a:lnTo>
                    <a:pt x="17" y="48"/>
                  </a:lnTo>
                  <a:lnTo>
                    <a:pt x="14" y="56"/>
                  </a:lnTo>
                  <a:lnTo>
                    <a:pt x="11" y="66"/>
                  </a:lnTo>
                  <a:lnTo>
                    <a:pt x="0" y="38"/>
                  </a:lnTo>
                  <a:lnTo>
                    <a:pt x="3" y="31"/>
                  </a:lnTo>
                  <a:lnTo>
                    <a:pt x="9" y="22"/>
                  </a:lnTo>
                  <a:lnTo>
                    <a:pt x="16" y="11"/>
                  </a:lnTo>
                  <a:lnTo>
                    <a:pt x="24" y="0"/>
                  </a:lnTo>
                  <a:lnTo>
                    <a:pt x="23" y="6"/>
                  </a:lnTo>
                  <a:lnTo>
                    <a:pt x="23" y="14"/>
                  </a:lnTo>
                  <a:lnTo>
                    <a:pt x="23" y="22"/>
                  </a:lnTo>
                  <a:lnTo>
                    <a:pt x="22" y="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3" name="Freeform 31"/>
            <p:cNvSpPr>
              <a:spLocks/>
            </p:cNvSpPr>
            <p:nvPr/>
          </p:nvSpPr>
          <p:spPr bwMode="auto">
            <a:xfrm>
              <a:off x="1976" y="2503"/>
              <a:ext cx="1" cy="1"/>
            </a:xfrm>
            <a:custGeom>
              <a:avLst/>
              <a:gdLst>
                <a:gd name="T0" fmla="*/ 0 w 1"/>
                <a:gd name="T1" fmla="*/ 1 h 1"/>
                <a:gd name="T2" fmla="*/ 0 w 1"/>
                <a:gd name="T3" fmla="*/ 1 h 1"/>
                <a:gd name="T4" fmla="*/ 0 w 1"/>
                <a:gd name="T5" fmla="*/ 0 h 1"/>
                <a:gd name="T6" fmla="*/ 0 w 1"/>
                <a:gd name="T7" fmla="*/ 0 h 1"/>
                <a:gd name="T8" fmla="*/ 1 w 1"/>
                <a:gd name="T9" fmla="*/ 0 h 1"/>
                <a:gd name="T10" fmla="*/ 0 w 1"/>
                <a:gd name="T11" fmla="*/ 0 h 1"/>
                <a:gd name="T12" fmla="*/ 0 w 1"/>
                <a:gd name="T13" fmla="*/ 0 h 1"/>
                <a:gd name="T14" fmla="*/ 0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lnTo>
                    <a:pt x="0" y="1"/>
                  </a:lnTo>
                  <a:lnTo>
                    <a:pt x="0" y="0"/>
                  </a:lnTo>
                  <a:lnTo>
                    <a:pt x="0" y="0"/>
                  </a:lnTo>
                  <a:lnTo>
                    <a:pt x="1" y="0"/>
                  </a:lnTo>
                  <a:lnTo>
                    <a:pt x="0" y="0"/>
                  </a:lnTo>
                  <a:lnTo>
                    <a:pt x="0" y="0"/>
                  </a:lnTo>
                  <a:lnTo>
                    <a:pt x="0" y="1"/>
                  </a:lnTo>
                  <a:lnTo>
                    <a:pt x="0" y="1"/>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4" name="Freeform 32"/>
            <p:cNvSpPr>
              <a:spLocks/>
            </p:cNvSpPr>
            <p:nvPr/>
          </p:nvSpPr>
          <p:spPr bwMode="auto">
            <a:xfrm>
              <a:off x="1915" y="2457"/>
              <a:ext cx="10" cy="9"/>
            </a:xfrm>
            <a:custGeom>
              <a:avLst/>
              <a:gdLst>
                <a:gd name="T0" fmla="*/ 4 w 21"/>
                <a:gd name="T1" fmla="*/ 0 h 18"/>
                <a:gd name="T2" fmla="*/ 7 w 21"/>
                <a:gd name="T3" fmla="*/ 3 h 18"/>
                <a:gd name="T4" fmla="*/ 11 w 21"/>
                <a:gd name="T5" fmla="*/ 8 h 18"/>
                <a:gd name="T6" fmla="*/ 16 w 21"/>
                <a:gd name="T7" fmla="*/ 13 h 18"/>
                <a:gd name="T8" fmla="*/ 21 w 21"/>
                <a:gd name="T9" fmla="*/ 17 h 18"/>
                <a:gd name="T10" fmla="*/ 14 w 21"/>
                <a:gd name="T11" fmla="*/ 17 h 18"/>
                <a:gd name="T12" fmla="*/ 9 w 21"/>
                <a:gd name="T13" fmla="*/ 17 h 18"/>
                <a:gd name="T14" fmla="*/ 4 w 21"/>
                <a:gd name="T15" fmla="*/ 18 h 18"/>
                <a:gd name="T16" fmla="*/ 0 w 21"/>
                <a:gd name="T17" fmla="*/ 18 h 18"/>
                <a:gd name="T18" fmla="*/ 0 w 21"/>
                <a:gd name="T19" fmla="*/ 15 h 18"/>
                <a:gd name="T20" fmla="*/ 1 w 21"/>
                <a:gd name="T21" fmla="*/ 10 h 18"/>
                <a:gd name="T22" fmla="*/ 2 w 21"/>
                <a:gd name="T23" fmla="*/ 6 h 18"/>
                <a:gd name="T24" fmla="*/ 4 w 21"/>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8">
                  <a:moveTo>
                    <a:pt x="4" y="0"/>
                  </a:moveTo>
                  <a:lnTo>
                    <a:pt x="7" y="3"/>
                  </a:lnTo>
                  <a:lnTo>
                    <a:pt x="11" y="8"/>
                  </a:lnTo>
                  <a:lnTo>
                    <a:pt x="16" y="13"/>
                  </a:lnTo>
                  <a:lnTo>
                    <a:pt x="21" y="17"/>
                  </a:lnTo>
                  <a:lnTo>
                    <a:pt x="14" y="17"/>
                  </a:lnTo>
                  <a:lnTo>
                    <a:pt x="9" y="17"/>
                  </a:lnTo>
                  <a:lnTo>
                    <a:pt x="4" y="18"/>
                  </a:lnTo>
                  <a:lnTo>
                    <a:pt x="0" y="18"/>
                  </a:lnTo>
                  <a:lnTo>
                    <a:pt x="0" y="15"/>
                  </a:lnTo>
                  <a:lnTo>
                    <a:pt x="1" y="10"/>
                  </a:lnTo>
                  <a:lnTo>
                    <a:pt x="2" y="6"/>
                  </a:lnTo>
                  <a:lnTo>
                    <a:pt x="4"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5" name="Freeform 33"/>
            <p:cNvSpPr>
              <a:spLocks/>
            </p:cNvSpPr>
            <p:nvPr/>
          </p:nvSpPr>
          <p:spPr bwMode="auto">
            <a:xfrm>
              <a:off x="1856" y="2396"/>
              <a:ext cx="121" cy="365"/>
            </a:xfrm>
            <a:custGeom>
              <a:avLst/>
              <a:gdLst>
                <a:gd name="T0" fmla="*/ 18 w 242"/>
                <a:gd name="T1" fmla="*/ 222 h 730"/>
                <a:gd name="T2" fmla="*/ 39 w 242"/>
                <a:gd name="T3" fmla="*/ 176 h 730"/>
                <a:gd name="T4" fmla="*/ 70 w 242"/>
                <a:gd name="T5" fmla="*/ 109 h 730"/>
                <a:gd name="T6" fmla="*/ 95 w 242"/>
                <a:gd name="T7" fmla="*/ 33 h 730"/>
                <a:gd name="T8" fmla="*/ 114 w 242"/>
                <a:gd name="T9" fmla="*/ 9 h 730"/>
                <a:gd name="T10" fmla="*/ 112 w 242"/>
                <a:gd name="T11" fmla="*/ 47 h 730"/>
                <a:gd name="T12" fmla="*/ 93 w 242"/>
                <a:gd name="T13" fmla="*/ 124 h 730"/>
                <a:gd name="T14" fmla="*/ 87 w 242"/>
                <a:gd name="T15" fmla="*/ 147 h 730"/>
                <a:gd name="T16" fmla="*/ 78 w 242"/>
                <a:gd name="T17" fmla="*/ 159 h 730"/>
                <a:gd name="T18" fmla="*/ 56 w 242"/>
                <a:gd name="T19" fmla="*/ 226 h 730"/>
                <a:gd name="T20" fmla="*/ 65 w 242"/>
                <a:gd name="T21" fmla="*/ 238 h 730"/>
                <a:gd name="T22" fmla="*/ 87 w 242"/>
                <a:gd name="T23" fmla="*/ 194 h 730"/>
                <a:gd name="T24" fmla="*/ 101 w 242"/>
                <a:gd name="T25" fmla="*/ 169 h 730"/>
                <a:gd name="T26" fmla="*/ 116 w 242"/>
                <a:gd name="T27" fmla="*/ 165 h 730"/>
                <a:gd name="T28" fmla="*/ 143 w 242"/>
                <a:gd name="T29" fmla="*/ 163 h 730"/>
                <a:gd name="T30" fmla="*/ 174 w 242"/>
                <a:gd name="T31" fmla="*/ 167 h 730"/>
                <a:gd name="T32" fmla="*/ 196 w 242"/>
                <a:gd name="T33" fmla="*/ 183 h 730"/>
                <a:gd name="T34" fmla="*/ 210 w 242"/>
                <a:gd name="T35" fmla="*/ 193 h 730"/>
                <a:gd name="T36" fmla="*/ 236 w 242"/>
                <a:gd name="T37" fmla="*/ 213 h 730"/>
                <a:gd name="T38" fmla="*/ 242 w 242"/>
                <a:gd name="T39" fmla="*/ 223 h 730"/>
                <a:gd name="T40" fmla="*/ 234 w 242"/>
                <a:gd name="T41" fmla="*/ 233 h 730"/>
                <a:gd name="T42" fmla="*/ 229 w 242"/>
                <a:gd name="T43" fmla="*/ 234 h 730"/>
                <a:gd name="T44" fmla="*/ 207 w 242"/>
                <a:gd name="T45" fmla="*/ 233 h 730"/>
                <a:gd name="T46" fmla="*/ 185 w 242"/>
                <a:gd name="T47" fmla="*/ 222 h 730"/>
                <a:gd name="T48" fmla="*/ 167 w 242"/>
                <a:gd name="T49" fmla="*/ 206 h 730"/>
                <a:gd name="T50" fmla="*/ 159 w 242"/>
                <a:gd name="T51" fmla="*/ 235 h 730"/>
                <a:gd name="T52" fmla="*/ 189 w 242"/>
                <a:gd name="T53" fmla="*/ 259 h 730"/>
                <a:gd name="T54" fmla="*/ 199 w 242"/>
                <a:gd name="T55" fmla="*/ 272 h 730"/>
                <a:gd name="T56" fmla="*/ 201 w 242"/>
                <a:gd name="T57" fmla="*/ 281 h 730"/>
                <a:gd name="T58" fmla="*/ 218 w 242"/>
                <a:gd name="T59" fmla="*/ 312 h 730"/>
                <a:gd name="T60" fmla="*/ 226 w 242"/>
                <a:gd name="T61" fmla="*/ 325 h 730"/>
                <a:gd name="T62" fmla="*/ 220 w 242"/>
                <a:gd name="T63" fmla="*/ 337 h 730"/>
                <a:gd name="T64" fmla="*/ 218 w 242"/>
                <a:gd name="T65" fmla="*/ 356 h 730"/>
                <a:gd name="T66" fmla="*/ 218 w 242"/>
                <a:gd name="T67" fmla="*/ 360 h 730"/>
                <a:gd name="T68" fmla="*/ 208 w 242"/>
                <a:gd name="T69" fmla="*/ 363 h 730"/>
                <a:gd name="T70" fmla="*/ 182 w 242"/>
                <a:gd name="T71" fmla="*/ 350 h 730"/>
                <a:gd name="T72" fmla="*/ 160 w 242"/>
                <a:gd name="T73" fmla="*/ 329 h 730"/>
                <a:gd name="T74" fmla="*/ 150 w 242"/>
                <a:gd name="T75" fmla="*/ 320 h 730"/>
                <a:gd name="T76" fmla="*/ 124 w 242"/>
                <a:gd name="T77" fmla="*/ 340 h 730"/>
                <a:gd name="T78" fmla="*/ 137 w 242"/>
                <a:gd name="T79" fmla="*/ 352 h 730"/>
                <a:gd name="T80" fmla="*/ 160 w 242"/>
                <a:gd name="T81" fmla="*/ 423 h 730"/>
                <a:gd name="T82" fmla="*/ 185 w 242"/>
                <a:gd name="T83" fmla="*/ 523 h 730"/>
                <a:gd name="T84" fmla="*/ 148 w 242"/>
                <a:gd name="T85" fmla="*/ 581 h 730"/>
                <a:gd name="T86" fmla="*/ 138 w 242"/>
                <a:gd name="T87" fmla="*/ 587 h 730"/>
                <a:gd name="T88" fmla="*/ 90 w 242"/>
                <a:gd name="T89" fmla="*/ 730 h 730"/>
                <a:gd name="T90" fmla="*/ 87 w 242"/>
                <a:gd name="T91" fmla="*/ 727 h 730"/>
                <a:gd name="T92" fmla="*/ 27 w 242"/>
                <a:gd name="T93" fmla="*/ 665 h 730"/>
                <a:gd name="T94" fmla="*/ 0 w 242"/>
                <a:gd name="T95" fmla="*/ 622 h 730"/>
                <a:gd name="T96" fmla="*/ 27 w 242"/>
                <a:gd name="T97" fmla="*/ 507 h 730"/>
                <a:gd name="T98" fmla="*/ 7 w 242"/>
                <a:gd name="T99" fmla="*/ 37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730">
                  <a:moveTo>
                    <a:pt x="1" y="314"/>
                  </a:moveTo>
                  <a:lnTo>
                    <a:pt x="6" y="290"/>
                  </a:lnTo>
                  <a:lnTo>
                    <a:pt x="12" y="256"/>
                  </a:lnTo>
                  <a:lnTo>
                    <a:pt x="18" y="222"/>
                  </a:lnTo>
                  <a:lnTo>
                    <a:pt x="23" y="201"/>
                  </a:lnTo>
                  <a:lnTo>
                    <a:pt x="26" y="196"/>
                  </a:lnTo>
                  <a:lnTo>
                    <a:pt x="32" y="188"/>
                  </a:lnTo>
                  <a:lnTo>
                    <a:pt x="39" y="176"/>
                  </a:lnTo>
                  <a:lnTo>
                    <a:pt x="46" y="162"/>
                  </a:lnTo>
                  <a:lnTo>
                    <a:pt x="54" y="146"/>
                  </a:lnTo>
                  <a:lnTo>
                    <a:pt x="62" y="128"/>
                  </a:lnTo>
                  <a:lnTo>
                    <a:pt x="70" y="109"/>
                  </a:lnTo>
                  <a:lnTo>
                    <a:pt x="77" y="88"/>
                  </a:lnTo>
                  <a:lnTo>
                    <a:pt x="79" y="80"/>
                  </a:lnTo>
                  <a:lnTo>
                    <a:pt x="87" y="56"/>
                  </a:lnTo>
                  <a:lnTo>
                    <a:pt x="95" y="33"/>
                  </a:lnTo>
                  <a:lnTo>
                    <a:pt x="102" y="14"/>
                  </a:lnTo>
                  <a:lnTo>
                    <a:pt x="108" y="0"/>
                  </a:lnTo>
                  <a:lnTo>
                    <a:pt x="112" y="4"/>
                  </a:lnTo>
                  <a:lnTo>
                    <a:pt x="114" y="9"/>
                  </a:lnTo>
                  <a:lnTo>
                    <a:pt x="116" y="15"/>
                  </a:lnTo>
                  <a:lnTo>
                    <a:pt x="116" y="22"/>
                  </a:lnTo>
                  <a:lnTo>
                    <a:pt x="115" y="33"/>
                  </a:lnTo>
                  <a:lnTo>
                    <a:pt x="112" y="47"/>
                  </a:lnTo>
                  <a:lnTo>
                    <a:pt x="108" y="63"/>
                  </a:lnTo>
                  <a:lnTo>
                    <a:pt x="103" y="80"/>
                  </a:lnTo>
                  <a:lnTo>
                    <a:pt x="97" y="109"/>
                  </a:lnTo>
                  <a:lnTo>
                    <a:pt x="93" y="124"/>
                  </a:lnTo>
                  <a:lnTo>
                    <a:pt x="91" y="135"/>
                  </a:lnTo>
                  <a:lnTo>
                    <a:pt x="90" y="143"/>
                  </a:lnTo>
                  <a:lnTo>
                    <a:pt x="88" y="146"/>
                  </a:lnTo>
                  <a:lnTo>
                    <a:pt x="87" y="147"/>
                  </a:lnTo>
                  <a:lnTo>
                    <a:pt x="86" y="148"/>
                  </a:lnTo>
                  <a:lnTo>
                    <a:pt x="84" y="151"/>
                  </a:lnTo>
                  <a:lnTo>
                    <a:pt x="83" y="152"/>
                  </a:lnTo>
                  <a:lnTo>
                    <a:pt x="78" y="159"/>
                  </a:lnTo>
                  <a:lnTo>
                    <a:pt x="74" y="171"/>
                  </a:lnTo>
                  <a:lnTo>
                    <a:pt x="68" y="189"/>
                  </a:lnTo>
                  <a:lnTo>
                    <a:pt x="62" y="206"/>
                  </a:lnTo>
                  <a:lnTo>
                    <a:pt x="56" y="226"/>
                  </a:lnTo>
                  <a:lnTo>
                    <a:pt x="50" y="242"/>
                  </a:lnTo>
                  <a:lnTo>
                    <a:pt x="46" y="256"/>
                  </a:lnTo>
                  <a:lnTo>
                    <a:pt x="42" y="265"/>
                  </a:lnTo>
                  <a:lnTo>
                    <a:pt x="65" y="238"/>
                  </a:lnTo>
                  <a:lnTo>
                    <a:pt x="71" y="227"/>
                  </a:lnTo>
                  <a:lnTo>
                    <a:pt x="76" y="216"/>
                  </a:lnTo>
                  <a:lnTo>
                    <a:pt x="82" y="205"/>
                  </a:lnTo>
                  <a:lnTo>
                    <a:pt x="87" y="194"/>
                  </a:lnTo>
                  <a:lnTo>
                    <a:pt x="92" y="185"/>
                  </a:lnTo>
                  <a:lnTo>
                    <a:pt x="95" y="178"/>
                  </a:lnTo>
                  <a:lnTo>
                    <a:pt x="99" y="173"/>
                  </a:lnTo>
                  <a:lnTo>
                    <a:pt x="101" y="169"/>
                  </a:lnTo>
                  <a:lnTo>
                    <a:pt x="102" y="167"/>
                  </a:lnTo>
                  <a:lnTo>
                    <a:pt x="105" y="166"/>
                  </a:lnTo>
                  <a:lnTo>
                    <a:pt x="109" y="166"/>
                  </a:lnTo>
                  <a:lnTo>
                    <a:pt x="116" y="165"/>
                  </a:lnTo>
                  <a:lnTo>
                    <a:pt x="121" y="165"/>
                  </a:lnTo>
                  <a:lnTo>
                    <a:pt x="128" y="165"/>
                  </a:lnTo>
                  <a:lnTo>
                    <a:pt x="135" y="165"/>
                  </a:lnTo>
                  <a:lnTo>
                    <a:pt x="143" y="163"/>
                  </a:lnTo>
                  <a:lnTo>
                    <a:pt x="152" y="162"/>
                  </a:lnTo>
                  <a:lnTo>
                    <a:pt x="160" y="163"/>
                  </a:lnTo>
                  <a:lnTo>
                    <a:pt x="167" y="165"/>
                  </a:lnTo>
                  <a:lnTo>
                    <a:pt x="174" y="167"/>
                  </a:lnTo>
                  <a:lnTo>
                    <a:pt x="180" y="170"/>
                  </a:lnTo>
                  <a:lnTo>
                    <a:pt x="185" y="174"/>
                  </a:lnTo>
                  <a:lnTo>
                    <a:pt x="190" y="178"/>
                  </a:lnTo>
                  <a:lnTo>
                    <a:pt x="196" y="183"/>
                  </a:lnTo>
                  <a:lnTo>
                    <a:pt x="199" y="185"/>
                  </a:lnTo>
                  <a:lnTo>
                    <a:pt x="203" y="188"/>
                  </a:lnTo>
                  <a:lnTo>
                    <a:pt x="206" y="191"/>
                  </a:lnTo>
                  <a:lnTo>
                    <a:pt x="210" y="193"/>
                  </a:lnTo>
                  <a:lnTo>
                    <a:pt x="215" y="198"/>
                  </a:lnTo>
                  <a:lnTo>
                    <a:pt x="222" y="203"/>
                  </a:lnTo>
                  <a:lnTo>
                    <a:pt x="230" y="207"/>
                  </a:lnTo>
                  <a:lnTo>
                    <a:pt x="236" y="213"/>
                  </a:lnTo>
                  <a:lnTo>
                    <a:pt x="238" y="216"/>
                  </a:lnTo>
                  <a:lnTo>
                    <a:pt x="238" y="219"/>
                  </a:lnTo>
                  <a:lnTo>
                    <a:pt x="241" y="221"/>
                  </a:lnTo>
                  <a:lnTo>
                    <a:pt x="242" y="223"/>
                  </a:lnTo>
                  <a:lnTo>
                    <a:pt x="242" y="226"/>
                  </a:lnTo>
                  <a:lnTo>
                    <a:pt x="239" y="228"/>
                  </a:lnTo>
                  <a:lnTo>
                    <a:pt x="237" y="230"/>
                  </a:lnTo>
                  <a:lnTo>
                    <a:pt x="234" y="233"/>
                  </a:lnTo>
                  <a:lnTo>
                    <a:pt x="233" y="235"/>
                  </a:lnTo>
                  <a:lnTo>
                    <a:pt x="231" y="234"/>
                  </a:lnTo>
                  <a:lnTo>
                    <a:pt x="230" y="234"/>
                  </a:lnTo>
                  <a:lnTo>
                    <a:pt x="229" y="234"/>
                  </a:lnTo>
                  <a:lnTo>
                    <a:pt x="229" y="234"/>
                  </a:lnTo>
                  <a:lnTo>
                    <a:pt x="226" y="234"/>
                  </a:lnTo>
                  <a:lnTo>
                    <a:pt x="218" y="233"/>
                  </a:lnTo>
                  <a:lnTo>
                    <a:pt x="207" y="233"/>
                  </a:lnTo>
                  <a:lnTo>
                    <a:pt x="197" y="233"/>
                  </a:lnTo>
                  <a:lnTo>
                    <a:pt x="193" y="229"/>
                  </a:lnTo>
                  <a:lnTo>
                    <a:pt x="190" y="226"/>
                  </a:lnTo>
                  <a:lnTo>
                    <a:pt x="185" y="222"/>
                  </a:lnTo>
                  <a:lnTo>
                    <a:pt x="181" y="219"/>
                  </a:lnTo>
                  <a:lnTo>
                    <a:pt x="176" y="215"/>
                  </a:lnTo>
                  <a:lnTo>
                    <a:pt x="171" y="211"/>
                  </a:lnTo>
                  <a:lnTo>
                    <a:pt x="167" y="206"/>
                  </a:lnTo>
                  <a:lnTo>
                    <a:pt x="161" y="201"/>
                  </a:lnTo>
                  <a:lnTo>
                    <a:pt x="88" y="264"/>
                  </a:lnTo>
                  <a:lnTo>
                    <a:pt x="151" y="228"/>
                  </a:lnTo>
                  <a:lnTo>
                    <a:pt x="159" y="235"/>
                  </a:lnTo>
                  <a:lnTo>
                    <a:pt x="168" y="242"/>
                  </a:lnTo>
                  <a:lnTo>
                    <a:pt x="175" y="249"/>
                  </a:lnTo>
                  <a:lnTo>
                    <a:pt x="182" y="254"/>
                  </a:lnTo>
                  <a:lnTo>
                    <a:pt x="189" y="259"/>
                  </a:lnTo>
                  <a:lnTo>
                    <a:pt x="193" y="264"/>
                  </a:lnTo>
                  <a:lnTo>
                    <a:pt x="197" y="267"/>
                  </a:lnTo>
                  <a:lnTo>
                    <a:pt x="199" y="271"/>
                  </a:lnTo>
                  <a:lnTo>
                    <a:pt x="199" y="272"/>
                  </a:lnTo>
                  <a:lnTo>
                    <a:pt x="200" y="273"/>
                  </a:lnTo>
                  <a:lnTo>
                    <a:pt x="200" y="274"/>
                  </a:lnTo>
                  <a:lnTo>
                    <a:pt x="200" y="275"/>
                  </a:lnTo>
                  <a:lnTo>
                    <a:pt x="201" y="281"/>
                  </a:lnTo>
                  <a:lnTo>
                    <a:pt x="204" y="288"/>
                  </a:lnTo>
                  <a:lnTo>
                    <a:pt x="207" y="297"/>
                  </a:lnTo>
                  <a:lnTo>
                    <a:pt x="214" y="309"/>
                  </a:lnTo>
                  <a:lnTo>
                    <a:pt x="218" y="312"/>
                  </a:lnTo>
                  <a:lnTo>
                    <a:pt x="220" y="315"/>
                  </a:lnTo>
                  <a:lnTo>
                    <a:pt x="222" y="318"/>
                  </a:lnTo>
                  <a:lnTo>
                    <a:pt x="223" y="321"/>
                  </a:lnTo>
                  <a:lnTo>
                    <a:pt x="226" y="325"/>
                  </a:lnTo>
                  <a:lnTo>
                    <a:pt x="223" y="335"/>
                  </a:lnTo>
                  <a:lnTo>
                    <a:pt x="222" y="336"/>
                  </a:lnTo>
                  <a:lnTo>
                    <a:pt x="221" y="336"/>
                  </a:lnTo>
                  <a:lnTo>
                    <a:pt x="220" y="337"/>
                  </a:lnTo>
                  <a:lnTo>
                    <a:pt x="220" y="337"/>
                  </a:lnTo>
                  <a:lnTo>
                    <a:pt x="178" y="287"/>
                  </a:lnTo>
                  <a:lnTo>
                    <a:pt x="216" y="354"/>
                  </a:lnTo>
                  <a:lnTo>
                    <a:pt x="218" y="356"/>
                  </a:lnTo>
                  <a:lnTo>
                    <a:pt x="218" y="357"/>
                  </a:lnTo>
                  <a:lnTo>
                    <a:pt x="218" y="359"/>
                  </a:lnTo>
                  <a:lnTo>
                    <a:pt x="218" y="360"/>
                  </a:lnTo>
                  <a:lnTo>
                    <a:pt x="218" y="360"/>
                  </a:lnTo>
                  <a:lnTo>
                    <a:pt x="218" y="360"/>
                  </a:lnTo>
                  <a:lnTo>
                    <a:pt x="216" y="360"/>
                  </a:lnTo>
                  <a:lnTo>
                    <a:pt x="216" y="362"/>
                  </a:lnTo>
                  <a:lnTo>
                    <a:pt x="208" y="363"/>
                  </a:lnTo>
                  <a:lnTo>
                    <a:pt x="200" y="363"/>
                  </a:lnTo>
                  <a:lnTo>
                    <a:pt x="192" y="359"/>
                  </a:lnTo>
                  <a:lnTo>
                    <a:pt x="186" y="355"/>
                  </a:lnTo>
                  <a:lnTo>
                    <a:pt x="182" y="350"/>
                  </a:lnTo>
                  <a:lnTo>
                    <a:pt x="176" y="344"/>
                  </a:lnTo>
                  <a:lnTo>
                    <a:pt x="170" y="340"/>
                  </a:lnTo>
                  <a:lnTo>
                    <a:pt x="166" y="334"/>
                  </a:lnTo>
                  <a:lnTo>
                    <a:pt x="160" y="329"/>
                  </a:lnTo>
                  <a:lnTo>
                    <a:pt x="156" y="326"/>
                  </a:lnTo>
                  <a:lnTo>
                    <a:pt x="153" y="322"/>
                  </a:lnTo>
                  <a:lnTo>
                    <a:pt x="152" y="321"/>
                  </a:lnTo>
                  <a:lnTo>
                    <a:pt x="150" y="320"/>
                  </a:lnTo>
                  <a:lnTo>
                    <a:pt x="148" y="319"/>
                  </a:lnTo>
                  <a:lnTo>
                    <a:pt x="129" y="311"/>
                  </a:lnTo>
                  <a:lnTo>
                    <a:pt x="105" y="358"/>
                  </a:lnTo>
                  <a:lnTo>
                    <a:pt x="124" y="340"/>
                  </a:lnTo>
                  <a:lnTo>
                    <a:pt x="132" y="340"/>
                  </a:lnTo>
                  <a:lnTo>
                    <a:pt x="132" y="340"/>
                  </a:lnTo>
                  <a:lnTo>
                    <a:pt x="133" y="343"/>
                  </a:lnTo>
                  <a:lnTo>
                    <a:pt x="137" y="352"/>
                  </a:lnTo>
                  <a:lnTo>
                    <a:pt x="140" y="366"/>
                  </a:lnTo>
                  <a:lnTo>
                    <a:pt x="146" y="383"/>
                  </a:lnTo>
                  <a:lnTo>
                    <a:pt x="153" y="402"/>
                  </a:lnTo>
                  <a:lnTo>
                    <a:pt x="160" y="423"/>
                  </a:lnTo>
                  <a:lnTo>
                    <a:pt x="168" y="443"/>
                  </a:lnTo>
                  <a:lnTo>
                    <a:pt x="176" y="463"/>
                  </a:lnTo>
                  <a:lnTo>
                    <a:pt x="185" y="495"/>
                  </a:lnTo>
                  <a:lnTo>
                    <a:pt x="185" y="523"/>
                  </a:lnTo>
                  <a:lnTo>
                    <a:pt x="178" y="546"/>
                  </a:lnTo>
                  <a:lnTo>
                    <a:pt x="167" y="563"/>
                  </a:lnTo>
                  <a:lnTo>
                    <a:pt x="155" y="575"/>
                  </a:lnTo>
                  <a:lnTo>
                    <a:pt x="148" y="581"/>
                  </a:lnTo>
                  <a:lnTo>
                    <a:pt x="145" y="584"/>
                  </a:lnTo>
                  <a:lnTo>
                    <a:pt x="144" y="585"/>
                  </a:lnTo>
                  <a:lnTo>
                    <a:pt x="138" y="587"/>
                  </a:lnTo>
                  <a:lnTo>
                    <a:pt x="138" y="587"/>
                  </a:lnTo>
                  <a:lnTo>
                    <a:pt x="138" y="590"/>
                  </a:lnTo>
                  <a:lnTo>
                    <a:pt x="138" y="591"/>
                  </a:lnTo>
                  <a:lnTo>
                    <a:pt x="138" y="592"/>
                  </a:lnTo>
                  <a:lnTo>
                    <a:pt x="90" y="730"/>
                  </a:lnTo>
                  <a:lnTo>
                    <a:pt x="90" y="729"/>
                  </a:lnTo>
                  <a:lnTo>
                    <a:pt x="88" y="728"/>
                  </a:lnTo>
                  <a:lnTo>
                    <a:pt x="88" y="728"/>
                  </a:lnTo>
                  <a:lnTo>
                    <a:pt x="87" y="727"/>
                  </a:lnTo>
                  <a:lnTo>
                    <a:pt x="69" y="710"/>
                  </a:lnTo>
                  <a:lnTo>
                    <a:pt x="53" y="693"/>
                  </a:lnTo>
                  <a:lnTo>
                    <a:pt x="39" y="678"/>
                  </a:lnTo>
                  <a:lnTo>
                    <a:pt x="27" y="665"/>
                  </a:lnTo>
                  <a:lnTo>
                    <a:pt x="18" y="652"/>
                  </a:lnTo>
                  <a:lnTo>
                    <a:pt x="10" y="640"/>
                  </a:lnTo>
                  <a:lnTo>
                    <a:pt x="4" y="630"/>
                  </a:lnTo>
                  <a:lnTo>
                    <a:pt x="0" y="622"/>
                  </a:lnTo>
                  <a:lnTo>
                    <a:pt x="32" y="545"/>
                  </a:lnTo>
                  <a:lnTo>
                    <a:pt x="34" y="541"/>
                  </a:lnTo>
                  <a:lnTo>
                    <a:pt x="33" y="538"/>
                  </a:lnTo>
                  <a:lnTo>
                    <a:pt x="27" y="507"/>
                  </a:lnTo>
                  <a:lnTo>
                    <a:pt x="22" y="472"/>
                  </a:lnTo>
                  <a:lnTo>
                    <a:pt x="16" y="438"/>
                  </a:lnTo>
                  <a:lnTo>
                    <a:pt x="11" y="403"/>
                  </a:lnTo>
                  <a:lnTo>
                    <a:pt x="7" y="371"/>
                  </a:lnTo>
                  <a:lnTo>
                    <a:pt x="3" y="344"/>
                  </a:lnTo>
                  <a:lnTo>
                    <a:pt x="1" y="325"/>
                  </a:lnTo>
                  <a:lnTo>
                    <a:pt x="1" y="314"/>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6" name="Freeform 34"/>
            <p:cNvSpPr>
              <a:spLocks/>
            </p:cNvSpPr>
            <p:nvPr/>
          </p:nvSpPr>
          <p:spPr bwMode="auto">
            <a:xfrm>
              <a:off x="1636" y="2576"/>
              <a:ext cx="224" cy="304"/>
            </a:xfrm>
            <a:custGeom>
              <a:avLst/>
              <a:gdLst>
                <a:gd name="T0" fmla="*/ 85 w 450"/>
                <a:gd name="T1" fmla="*/ 301 h 610"/>
                <a:gd name="T2" fmla="*/ 99 w 450"/>
                <a:gd name="T3" fmla="*/ 260 h 610"/>
                <a:gd name="T4" fmla="*/ 109 w 450"/>
                <a:gd name="T5" fmla="*/ 217 h 610"/>
                <a:gd name="T6" fmla="*/ 111 w 450"/>
                <a:gd name="T7" fmla="*/ 145 h 610"/>
                <a:gd name="T8" fmla="*/ 106 w 450"/>
                <a:gd name="T9" fmla="*/ 133 h 610"/>
                <a:gd name="T10" fmla="*/ 106 w 450"/>
                <a:gd name="T11" fmla="*/ 132 h 610"/>
                <a:gd name="T12" fmla="*/ 106 w 450"/>
                <a:gd name="T13" fmla="*/ 130 h 610"/>
                <a:gd name="T14" fmla="*/ 123 w 450"/>
                <a:gd name="T15" fmla="*/ 120 h 610"/>
                <a:gd name="T16" fmla="*/ 136 w 450"/>
                <a:gd name="T17" fmla="*/ 118 h 610"/>
                <a:gd name="T18" fmla="*/ 140 w 450"/>
                <a:gd name="T19" fmla="*/ 112 h 610"/>
                <a:gd name="T20" fmla="*/ 155 w 450"/>
                <a:gd name="T21" fmla="*/ 96 h 610"/>
                <a:gd name="T22" fmla="*/ 189 w 450"/>
                <a:gd name="T23" fmla="*/ 77 h 610"/>
                <a:gd name="T24" fmla="*/ 244 w 450"/>
                <a:gd name="T25" fmla="*/ 59 h 610"/>
                <a:gd name="T26" fmla="*/ 313 w 450"/>
                <a:gd name="T27" fmla="*/ 38 h 610"/>
                <a:gd name="T28" fmla="*/ 385 w 450"/>
                <a:gd name="T29" fmla="*/ 14 h 610"/>
                <a:gd name="T30" fmla="*/ 429 w 450"/>
                <a:gd name="T31" fmla="*/ 49 h 610"/>
                <a:gd name="T32" fmla="*/ 450 w 450"/>
                <a:gd name="T33" fmla="*/ 179 h 610"/>
                <a:gd name="T34" fmla="*/ 413 w 450"/>
                <a:gd name="T35" fmla="*/ 234 h 610"/>
                <a:gd name="T36" fmla="*/ 403 w 450"/>
                <a:gd name="T37" fmla="*/ 251 h 610"/>
                <a:gd name="T38" fmla="*/ 359 w 450"/>
                <a:gd name="T39" fmla="*/ 307 h 610"/>
                <a:gd name="T40" fmla="*/ 346 w 450"/>
                <a:gd name="T41" fmla="*/ 318 h 610"/>
                <a:gd name="T42" fmla="*/ 344 w 450"/>
                <a:gd name="T43" fmla="*/ 319 h 610"/>
                <a:gd name="T44" fmla="*/ 332 w 450"/>
                <a:gd name="T45" fmla="*/ 325 h 610"/>
                <a:gd name="T46" fmla="*/ 322 w 450"/>
                <a:gd name="T47" fmla="*/ 322 h 610"/>
                <a:gd name="T48" fmla="*/ 328 w 450"/>
                <a:gd name="T49" fmla="*/ 275 h 610"/>
                <a:gd name="T50" fmla="*/ 331 w 450"/>
                <a:gd name="T51" fmla="*/ 197 h 610"/>
                <a:gd name="T52" fmla="*/ 317 w 450"/>
                <a:gd name="T53" fmla="*/ 255 h 610"/>
                <a:gd name="T54" fmla="*/ 301 w 450"/>
                <a:gd name="T55" fmla="*/ 337 h 610"/>
                <a:gd name="T56" fmla="*/ 293 w 450"/>
                <a:gd name="T57" fmla="*/ 356 h 610"/>
                <a:gd name="T58" fmla="*/ 287 w 450"/>
                <a:gd name="T59" fmla="*/ 370 h 610"/>
                <a:gd name="T60" fmla="*/ 285 w 450"/>
                <a:gd name="T61" fmla="*/ 375 h 610"/>
                <a:gd name="T62" fmla="*/ 284 w 450"/>
                <a:gd name="T63" fmla="*/ 377 h 610"/>
                <a:gd name="T64" fmla="*/ 283 w 450"/>
                <a:gd name="T65" fmla="*/ 381 h 610"/>
                <a:gd name="T66" fmla="*/ 265 w 450"/>
                <a:gd name="T67" fmla="*/ 364 h 610"/>
                <a:gd name="T68" fmla="*/ 242 w 450"/>
                <a:gd name="T69" fmla="*/ 307 h 610"/>
                <a:gd name="T70" fmla="*/ 225 w 450"/>
                <a:gd name="T71" fmla="*/ 266 h 610"/>
                <a:gd name="T72" fmla="*/ 206 w 450"/>
                <a:gd name="T73" fmla="*/ 233 h 610"/>
                <a:gd name="T74" fmla="*/ 184 w 450"/>
                <a:gd name="T75" fmla="*/ 201 h 610"/>
                <a:gd name="T76" fmla="*/ 165 w 450"/>
                <a:gd name="T77" fmla="*/ 175 h 610"/>
                <a:gd name="T78" fmla="*/ 162 w 450"/>
                <a:gd name="T79" fmla="*/ 171 h 610"/>
                <a:gd name="T80" fmla="*/ 172 w 450"/>
                <a:gd name="T81" fmla="*/ 200 h 610"/>
                <a:gd name="T82" fmla="*/ 193 w 450"/>
                <a:gd name="T83" fmla="*/ 254 h 610"/>
                <a:gd name="T84" fmla="*/ 222 w 450"/>
                <a:gd name="T85" fmla="*/ 346 h 610"/>
                <a:gd name="T86" fmla="*/ 232 w 450"/>
                <a:gd name="T87" fmla="*/ 396 h 610"/>
                <a:gd name="T88" fmla="*/ 241 w 450"/>
                <a:gd name="T89" fmla="*/ 430 h 610"/>
                <a:gd name="T90" fmla="*/ 232 w 450"/>
                <a:gd name="T91" fmla="*/ 459 h 610"/>
                <a:gd name="T92" fmla="*/ 209 w 450"/>
                <a:gd name="T93" fmla="*/ 482 h 610"/>
                <a:gd name="T94" fmla="*/ 177 w 450"/>
                <a:gd name="T95" fmla="*/ 518 h 610"/>
                <a:gd name="T96" fmla="*/ 141 w 450"/>
                <a:gd name="T97" fmla="*/ 559 h 610"/>
                <a:gd name="T98" fmla="*/ 114 w 450"/>
                <a:gd name="T99" fmla="*/ 570 h 610"/>
                <a:gd name="T100" fmla="*/ 79 w 450"/>
                <a:gd name="T101" fmla="*/ 570 h 610"/>
                <a:gd name="T102" fmla="*/ 45 w 450"/>
                <a:gd name="T103" fmla="*/ 582 h 610"/>
                <a:gd name="T104" fmla="*/ 28 w 450"/>
                <a:gd name="T105" fmla="*/ 594 h 610"/>
                <a:gd name="T106" fmla="*/ 10 w 450"/>
                <a:gd name="T107" fmla="*/ 604 h 610"/>
                <a:gd name="T108" fmla="*/ 10 w 450"/>
                <a:gd name="T109" fmla="*/ 581 h 610"/>
                <a:gd name="T110" fmla="*/ 34 w 450"/>
                <a:gd name="T111" fmla="*/ 474 h 610"/>
                <a:gd name="T112" fmla="*/ 45 w 450"/>
                <a:gd name="T113" fmla="*/ 417 h 610"/>
                <a:gd name="T114" fmla="*/ 61 w 450"/>
                <a:gd name="T115" fmla="*/ 36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0" h="610">
                  <a:moveTo>
                    <a:pt x="74" y="330"/>
                  </a:moveTo>
                  <a:lnTo>
                    <a:pt x="80" y="316"/>
                  </a:lnTo>
                  <a:lnTo>
                    <a:pt x="85" y="301"/>
                  </a:lnTo>
                  <a:lnTo>
                    <a:pt x="90" y="287"/>
                  </a:lnTo>
                  <a:lnTo>
                    <a:pt x="95" y="273"/>
                  </a:lnTo>
                  <a:lnTo>
                    <a:pt x="99" y="260"/>
                  </a:lnTo>
                  <a:lnTo>
                    <a:pt x="103" y="246"/>
                  </a:lnTo>
                  <a:lnTo>
                    <a:pt x="106" y="231"/>
                  </a:lnTo>
                  <a:lnTo>
                    <a:pt x="109" y="217"/>
                  </a:lnTo>
                  <a:lnTo>
                    <a:pt x="112" y="183"/>
                  </a:lnTo>
                  <a:lnTo>
                    <a:pt x="113" y="160"/>
                  </a:lnTo>
                  <a:lnTo>
                    <a:pt x="111" y="145"/>
                  </a:lnTo>
                  <a:lnTo>
                    <a:pt x="108" y="134"/>
                  </a:lnTo>
                  <a:lnTo>
                    <a:pt x="106" y="133"/>
                  </a:lnTo>
                  <a:lnTo>
                    <a:pt x="106" y="133"/>
                  </a:lnTo>
                  <a:lnTo>
                    <a:pt x="106" y="132"/>
                  </a:lnTo>
                  <a:lnTo>
                    <a:pt x="106" y="132"/>
                  </a:lnTo>
                  <a:lnTo>
                    <a:pt x="106" y="132"/>
                  </a:lnTo>
                  <a:lnTo>
                    <a:pt x="106" y="132"/>
                  </a:lnTo>
                  <a:lnTo>
                    <a:pt x="106" y="132"/>
                  </a:lnTo>
                  <a:lnTo>
                    <a:pt x="106" y="130"/>
                  </a:lnTo>
                  <a:lnTo>
                    <a:pt x="110" y="127"/>
                  </a:lnTo>
                  <a:lnTo>
                    <a:pt x="116" y="124"/>
                  </a:lnTo>
                  <a:lnTo>
                    <a:pt x="123" y="120"/>
                  </a:lnTo>
                  <a:lnTo>
                    <a:pt x="129" y="119"/>
                  </a:lnTo>
                  <a:lnTo>
                    <a:pt x="136" y="119"/>
                  </a:lnTo>
                  <a:lnTo>
                    <a:pt x="136" y="118"/>
                  </a:lnTo>
                  <a:lnTo>
                    <a:pt x="139" y="116"/>
                  </a:lnTo>
                  <a:lnTo>
                    <a:pt x="140" y="113"/>
                  </a:lnTo>
                  <a:lnTo>
                    <a:pt x="140" y="112"/>
                  </a:lnTo>
                  <a:lnTo>
                    <a:pt x="143" y="104"/>
                  </a:lnTo>
                  <a:lnTo>
                    <a:pt x="148" y="101"/>
                  </a:lnTo>
                  <a:lnTo>
                    <a:pt x="155" y="96"/>
                  </a:lnTo>
                  <a:lnTo>
                    <a:pt x="164" y="90"/>
                  </a:lnTo>
                  <a:lnTo>
                    <a:pt x="177" y="84"/>
                  </a:lnTo>
                  <a:lnTo>
                    <a:pt x="189" y="77"/>
                  </a:lnTo>
                  <a:lnTo>
                    <a:pt x="206" y="71"/>
                  </a:lnTo>
                  <a:lnTo>
                    <a:pt x="224" y="65"/>
                  </a:lnTo>
                  <a:lnTo>
                    <a:pt x="244" y="59"/>
                  </a:lnTo>
                  <a:lnTo>
                    <a:pt x="264" y="53"/>
                  </a:lnTo>
                  <a:lnTo>
                    <a:pt x="288" y="46"/>
                  </a:lnTo>
                  <a:lnTo>
                    <a:pt x="313" y="38"/>
                  </a:lnTo>
                  <a:lnTo>
                    <a:pt x="338" y="30"/>
                  </a:lnTo>
                  <a:lnTo>
                    <a:pt x="362" y="22"/>
                  </a:lnTo>
                  <a:lnTo>
                    <a:pt x="385" y="14"/>
                  </a:lnTo>
                  <a:lnTo>
                    <a:pt x="405" y="6"/>
                  </a:lnTo>
                  <a:lnTo>
                    <a:pt x="422" y="0"/>
                  </a:lnTo>
                  <a:lnTo>
                    <a:pt x="429" y="49"/>
                  </a:lnTo>
                  <a:lnTo>
                    <a:pt x="437" y="101"/>
                  </a:lnTo>
                  <a:lnTo>
                    <a:pt x="444" y="147"/>
                  </a:lnTo>
                  <a:lnTo>
                    <a:pt x="450" y="179"/>
                  </a:lnTo>
                  <a:lnTo>
                    <a:pt x="426" y="237"/>
                  </a:lnTo>
                  <a:lnTo>
                    <a:pt x="415" y="231"/>
                  </a:lnTo>
                  <a:lnTo>
                    <a:pt x="413" y="234"/>
                  </a:lnTo>
                  <a:lnTo>
                    <a:pt x="409" y="241"/>
                  </a:lnTo>
                  <a:lnTo>
                    <a:pt x="405" y="248"/>
                  </a:lnTo>
                  <a:lnTo>
                    <a:pt x="403" y="251"/>
                  </a:lnTo>
                  <a:lnTo>
                    <a:pt x="363" y="314"/>
                  </a:lnTo>
                  <a:lnTo>
                    <a:pt x="361" y="304"/>
                  </a:lnTo>
                  <a:lnTo>
                    <a:pt x="359" y="307"/>
                  </a:lnTo>
                  <a:lnTo>
                    <a:pt x="354" y="311"/>
                  </a:lnTo>
                  <a:lnTo>
                    <a:pt x="348" y="316"/>
                  </a:lnTo>
                  <a:lnTo>
                    <a:pt x="346" y="318"/>
                  </a:lnTo>
                  <a:lnTo>
                    <a:pt x="345" y="319"/>
                  </a:lnTo>
                  <a:lnTo>
                    <a:pt x="345" y="319"/>
                  </a:lnTo>
                  <a:lnTo>
                    <a:pt x="344" y="319"/>
                  </a:lnTo>
                  <a:lnTo>
                    <a:pt x="343" y="321"/>
                  </a:lnTo>
                  <a:lnTo>
                    <a:pt x="337" y="323"/>
                  </a:lnTo>
                  <a:lnTo>
                    <a:pt x="332" y="325"/>
                  </a:lnTo>
                  <a:lnTo>
                    <a:pt x="327" y="328"/>
                  </a:lnTo>
                  <a:lnTo>
                    <a:pt x="321" y="331"/>
                  </a:lnTo>
                  <a:lnTo>
                    <a:pt x="322" y="322"/>
                  </a:lnTo>
                  <a:lnTo>
                    <a:pt x="324" y="309"/>
                  </a:lnTo>
                  <a:lnTo>
                    <a:pt x="325" y="293"/>
                  </a:lnTo>
                  <a:lnTo>
                    <a:pt x="328" y="275"/>
                  </a:lnTo>
                  <a:lnTo>
                    <a:pt x="330" y="246"/>
                  </a:lnTo>
                  <a:lnTo>
                    <a:pt x="331" y="217"/>
                  </a:lnTo>
                  <a:lnTo>
                    <a:pt x="331" y="197"/>
                  </a:lnTo>
                  <a:lnTo>
                    <a:pt x="328" y="196"/>
                  </a:lnTo>
                  <a:lnTo>
                    <a:pt x="322" y="218"/>
                  </a:lnTo>
                  <a:lnTo>
                    <a:pt x="317" y="255"/>
                  </a:lnTo>
                  <a:lnTo>
                    <a:pt x="312" y="296"/>
                  </a:lnTo>
                  <a:lnTo>
                    <a:pt x="303" y="330"/>
                  </a:lnTo>
                  <a:lnTo>
                    <a:pt x="301" y="337"/>
                  </a:lnTo>
                  <a:lnTo>
                    <a:pt x="299" y="344"/>
                  </a:lnTo>
                  <a:lnTo>
                    <a:pt x="295" y="351"/>
                  </a:lnTo>
                  <a:lnTo>
                    <a:pt x="293" y="356"/>
                  </a:lnTo>
                  <a:lnTo>
                    <a:pt x="291" y="360"/>
                  </a:lnTo>
                  <a:lnTo>
                    <a:pt x="288" y="364"/>
                  </a:lnTo>
                  <a:lnTo>
                    <a:pt x="287" y="370"/>
                  </a:lnTo>
                  <a:lnTo>
                    <a:pt x="285" y="375"/>
                  </a:lnTo>
                  <a:lnTo>
                    <a:pt x="285" y="375"/>
                  </a:lnTo>
                  <a:lnTo>
                    <a:pt x="285" y="375"/>
                  </a:lnTo>
                  <a:lnTo>
                    <a:pt x="285" y="376"/>
                  </a:lnTo>
                  <a:lnTo>
                    <a:pt x="285" y="376"/>
                  </a:lnTo>
                  <a:lnTo>
                    <a:pt x="284" y="377"/>
                  </a:lnTo>
                  <a:lnTo>
                    <a:pt x="284" y="379"/>
                  </a:lnTo>
                  <a:lnTo>
                    <a:pt x="283" y="381"/>
                  </a:lnTo>
                  <a:lnTo>
                    <a:pt x="283" y="381"/>
                  </a:lnTo>
                  <a:lnTo>
                    <a:pt x="280" y="381"/>
                  </a:lnTo>
                  <a:lnTo>
                    <a:pt x="275" y="377"/>
                  </a:lnTo>
                  <a:lnTo>
                    <a:pt x="265" y="364"/>
                  </a:lnTo>
                  <a:lnTo>
                    <a:pt x="254" y="339"/>
                  </a:lnTo>
                  <a:lnTo>
                    <a:pt x="248" y="323"/>
                  </a:lnTo>
                  <a:lnTo>
                    <a:pt x="242" y="307"/>
                  </a:lnTo>
                  <a:lnTo>
                    <a:pt x="237" y="293"/>
                  </a:lnTo>
                  <a:lnTo>
                    <a:pt x="231" y="279"/>
                  </a:lnTo>
                  <a:lnTo>
                    <a:pt x="225" y="266"/>
                  </a:lnTo>
                  <a:lnTo>
                    <a:pt x="218" y="255"/>
                  </a:lnTo>
                  <a:lnTo>
                    <a:pt x="212" y="243"/>
                  </a:lnTo>
                  <a:lnTo>
                    <a:pt x="206" y="233"/>
                  </a:lnTo>
                  <a:lnTo>
                    <a:pt x="199" y="223"/>
                  </a:lnTo>
                  <a:lnTo>
                    <a:pt x="191" y="212"/>
                  </a:lnTo>
                  <a:lnTo>
                    <a:pt x="184" y="201"/>
                  </a:lnTo>
                  <a:lnTo>
                    <a:pt x="177" y="190"/>
                  </a:lnTo>
                  <a:lnTo>
                    <a:pt x="170" y="182"/>
                  </a:lnTo>
                  <a:lnTo>
                    <a:pt x="165" y="175"/>
                  </a:lnTo>
                  <a:lnTo>
                    <a:pt x="162" y="170"/>
                  </a:lnTo>
                  <a:lnTo>
                    <a:pt x="161" y="169"/>
                  </a:lnTo>
                  <a:lnTo>
                    <a:pt x="162" y="171"/>
                  </a:lnTo>
                  <a:lnTo>
                    <a:pt x="164" y="177"/>
                  </a:lnTo>
                  <a:lnTo>
                    <a:pt x="167" y="186"/>
                  </a:lnTo>
                  <a:lnTo>
                    <a:pt x="172" y="200"/>
                  </a:lnTo>
                  <a:lnTo>
                    <a:pt x="178" y="215"/>
                  </a:lnTo>
                  <a:lnTo>
                    <a:pt x="185" y="233"/>
                  </a:lnTo>
                  <a:lnTo>
                    <a:pt x="193" y="254"/>
                  </a:lnTo>
                  <a:lnTo>
                    <a:pt x="202" y="276"/>
                  </a:lnTo>
                  <a:lnTo>
                    <a:pt x="215" y="316"/>
                  </a:lnTo>
                  <a:lnTo>
                    <a:pt x="222" y="346"/>
                  </a:lnTo>
                  <a:lnTo>
                    <a:pt x="224" y="367"/>
                  </a:lnTo>
                  <a:lnTo>
                    <a:pt x="226" y="382"/>
                  </a:lnTo>
                  <a:lnTo>
                    <a:pt x="232" y="396"/>
                  </a:lnTo>
                  <a:lnTo>
                    <a:pt x="237" y="412"/>
                  </a:lnTo>
                  <a:lnTo>
                    <a:pt x="240" y="424"/>
                  </a:lnTo>
                  <a:lnTo>
                    <a:pt x="241" y="430"/>
                  </a:lnTo>
                  <a:lnTo>
                    <a:pt x="245" y="446"/>
                  </a:lnTo>
                  <a:lnTo>
                    <a:pt x="239" y="452"/>
                  </a:lnTo>
                  <a:lnTo>
                    <a:pt x="232" y="459"/>
                  </a:lnTo>
                  <a:lnTo>
                    <a:pt x="225" y="466"/>
                  </a:lnTo>
                  <a:lnTo>
                    <a:pt x="218" y="473"/>
                  </a:lnTo>
                  <a:lnTo>
                    <a:pt x="209" y="482"/>
                  </a:lnTo>
                  <a:lnTo>
                    <a:pt x="199" y="492"/>
                  </a:lnTo>
                  <a:lnTo>
                    <a:pt x="188" y="504"/>
                  </a:lnTo>
                  <a:lnTo>
                    <a:pt x="177" y="518"/>
                  </a:lnTo>
                  <a:lnTo>
                    <a:pt x="165" y="532"/>
                  </a:lnTo>
                  <a:lnTo>
                    <a:pt x="152" y="545"/>
                  </a:lnTo>
                  <a:lnTo>
                    <a:pt x="141" y="559"/>
                  </a:lnTo>
                  <a:lnTo>
                    <a:pt x="131" y="572"/>
                  </a:lnTo>
                  <a:lnTo>
                    <a:pt x="124" y="571"/>
                  </a:lnTo>
                  <a:lnTo>
                    <a:pt x="114" y="570"/>
                  </a:lnTo>
                  <a:lnTo>
                    <a:pt x="103" y="568"/>
                  </a:lnTo>
                  <a:lnTo>
                    <a:pt x="91" y="568"/>
                  </a:lnTo>
                  <a:lnTo>
                    <a:pt x="79" y="570"/>
                  </a:lnTo>
                  <a:lnTo>
                    <a:pt x="67" y="572"/>
                  </a:lnTo>
                  <a:lnTo>
                    <a:pt x="56" y="576"/>
                  </a:lnTo>
                  <a:lnTo>
                    <a:pt x="45" y="582"/>
                  </a:lnTo>
                  <a:lnTo>
                    <a:pt x="41" y="586"/>
                  </a:lnTo>
                  <a:lnTo>
                    <a:pt x="35" y="590"/>
                  </a:lnTo>
                  <a:lnTo>
                    <a:pt x="28" y="594"/>
                  </a:lnTo>
                  <a:lnTo>
                    <a:pt x="20" y="598"/>
                  </a:lnTo>
                  <a:lnTo>
                    <a:pt x="15" y="601"/>
                  </a:lnTo>
                  <a:lnTo>
                    <a:pt x="10" y="604"/>
                  </a:lnTo>
                  <a:lnTo>
                    <a:pt x="5" y="608"/>
                  </a:lnTo>
                  <a:lnTo>
                    <a:pt x="0" y="610"/>
                  </a:lnTo>
                  <a:lnTo>
                    <a:pt x="10" y="581"/>
                  </a:lnTo>
                  <a:lnTo>
                    <a:pt x="20" y="550"/>
                  </a:lnTo>
                  <a:lnTo>
                    <a:pt x="28" y="514"/>
                  </a:lnTo>
                  <a:lnTo>
                    <a:pt x="34" y="474"/>
                  </a:lnTo>
                  <a:lnTo>
                    <a:pt x="37" y="454"/>
                  </a:lnTo>
                  <a:lnTo>
                    <a:pt x="41" y="436"/>
                  </a:lnTo>
                  <a:lnTo>
                    <a:pt x="45" y="417"/>
                  </a:lnTo>
                  <a:lnTo>
                    <a:pt x="51" y="400"/>
                  </a:lnTo>
                  <a:lnTo>
                    <a:pt x="56" y="382"/>
                  </a:lnTo>
                  <a:lnTo>
                    <a:pt x="61" y="364"/>
                  </a:lnTo>
                  <a:lnTo>
                    <a:pt x="68" y="347"/>
                  </a:lnTo>
                  <a:lnTo>
                    <a:pt x="74" y="33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7" name="Freeform 35"/>
            <p:cNvSpPr>
              <a:spLocks/>
            </p:cNvSpPr>
            <p:nvPr/>
          </p:nvSpPr>
          <p:spPr bwMode="auto">
            <a:xfrm>
              <a:off x="1623" y="2918"/>
              <a:ext cx="11" cy="11"/>
            </a:xfrm>
            <a:custGeom>
              <a:avLst/>
              <a:gdLst>
                <a:gd name="T0" fmla="*/ 3 w 22"/>
                <a:gd name="T1" fmla="*/ 0 h 23"/>
                <a:gd name="T2" fmla="*/ 8 w 22"/>
                <a:gd name="T3" fmla="*/ 3 h 23"/>
                <a:gd name="T4" fmla="*/ 13 w 22"/>
                <a:gd name="T5" fmla="*/ 4 h 23"/>
                <a:gd name="T6" fmla="*/ 17 w 22"/>
                <a:gd name="T7" fmla="*/ 7 h 23"/>
                <a:gd name="T8" fmla="*/ 22 w 22"/>
                <a:gd name="T9" fmla="*/ 7 h 23"/>
                <a:gd name="T10" fmla="*/ 16 w 22"/>
                <a:gd name="T11" fmla="*/ 11 h 23"/>
                <a:gd name="T12" fmla="*/ 12 w 22"/>
                <a:gd name="T13" fmla="*/ 16 h 23"/>
                <a:gd name="T14" fmla="*/ 7 w 22"/>
                <a:gd name="T15" fmla="*/ 19 h 23"/>
                <a:gd name="T16" fmla="*/ 3 w 22"/>
                <a:gd name="T17" fmla="*/ 22 h 23"/>
                <a:gd name="T18" fmla="*/ 2 w 22"/>
                <a:gd name="T19" fmla="*/ 22 h 23"/>
                <a:gd name="T20" fmla="*/ 2 w 22"/>
                <a:gd name="T21" fmla="*/ 22 h 23"/>
                <a:gd name="T22" fmla="*/ 1 w 22"/>
                <a:gd name="T23" fmla="*/ 23 h 23"/>
                <a:gd name="T24" fmla="*/ 0 w 22"/>
                <a:gd name="T25" fmla="*/ 23 h 23"/>
                <a:gd name="T26" fmla="*/ 1 w 22"/>
                <a:gd name="T27" fmla="*/ 17 h 23"/>
                <a:gd name="T28" fmla="*/ 2 w 22"/>
                <a:gd name="T29" fmla="*/ 11 h 23"/>
                <a:gd name="T30" fmla="*/ 2 w 22"/>
                <a:gd name="T31" fmla="*/ 6 h 23"/>
                <a:gd name="T32" fmla="*/ 3 w 22"/>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3">
                  <a:moveTo>
                    <a:pt x="3" y="0"/>
                  </a:moveTo>
                  <a:lnTo>
                    <a:pt x="8" y="3"/>
                  </a:lnTo>
                  <a:lnTo>
                    <a:pt x="13" y="4"/>
                  </a:lnTo>
                  <a:lnTo>
                    <a:pt x="17" y="7"/>
                  </a:lnTo>
                  <a:lnTo>
                    <a:pt x="22" y="7"/>
                  </a:lnTo>
                  <a:lnTo>
                    <a:pt x="16" y="11"/>
                  </a:lnTo>
                  <a:lnTo>
                    <a:pt x="12" y="16"/>
                  </a:lnTo>
                  <a:lnTo>
                    <a:pt x="7" y="19"/>
                  </a:lnTo>
                  <a:lnTo>
                    <a:pt x="3" y="22"/>
                  </a:lnTo>
                  <a:lnTo>
                    <a:pt x="2" y="22"/>
                  </a:lnTo>
                  <a:lnTo>
                    <a:pt x="2" y="22"/>
                  </a:lnTo>
                  <a:lnTo>
                    <a:pt x="1" y="23"/>
                  </a:lnTo>
                  <a:lnTo>
                    <a:pt x="0" y="23"/>
                  </a:lnTo>
                  <a:lnTo>
                    <a:pt x="1" y="17"/>
                  </a:lnTo>
                  <a:lnTo>
                    <a:pt x="2" y="11"/>
                  </a:lnTo>
                  <a:lnTo>
                    <a:pt x="2" y="6"/>
                  </a:lnTo>
                  <a:lnTo>
                    <a:pt x="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8" name="Freeform 36"/>
            <p:cNvSpPr>
              <a:spLocks/>
            </p:cNvSpPr>
            <p:nvPr/>
          </p:nvSpPr>
          <p:spPr bwMode="auto">
            <a:xfrm>
              <a:off x="1623" y="2909"/>
              <a:ext cx="45" cy="48"/>
            </a:xfrm>
            <a:custGeom>
              <a:avLst/>
              <a:gdLst>
                <a:gd name="T0" fmla="*/ 15 w 90"/>
                <a:gd name="T1" fmla="*/ 62 h 96"/>
                <a:gd name="T2" fmla="*/ 21 w 90"/>
                <a:gd name="T3" fmla="*/ 58 h 96"/>
                <a:gd name="T4" fmla="*/ 29 w 90"/>
                <a:gd name="T5" fmla="*/ 52 h 96"/>
                <a:gd name="T6" fmla="*/ 37 w 90"/>
                <a:gd name="T7" fmla="*/ 45 h 96"/>
                <a:gd name="T8" fmla="*/ 45 w 90"/>
                <a:gd name="T9" fmla="*/ 39 h 96"/>
                <a:gd name="T10" fmla="*/ 53 w 90"/>
                <a:gd name="T11" fmla="*/ 30 h 96"/>
                <a:gd name="T12" fmla="*/ 62 w 90"/>
                <a:gd name="T13" fmla="*/ 22 h 96"/>
                <a:gd name="T14" fmla="*/ 69 w 90"/>
                <a:gd name="T15" fmla="*/ 15 h 96"/>
                <a:gd name="T16" fmla="*/ 75 w 90"/>
                <a:gd name="T17" fmla="*/ 10 h 96"/>
                <a:gd name="T18" fmla="*/ 80 w 90"/>
                <a:gd name="T19" fmla="*/ 7 h 96"/>
                <a:gd name="T20" fmla="*/ 83 w 90"/>
                <a:gd name="T21" fmla="*/ 5 h 96"/>
                <a:gd name="T22" fmla="*/ 86 w 90"/>
                <a:gd name="T23" fmla="*/ 3 h 96"/>
                <a:gd name="T24" fmla="*/ 90 w 90"/>
                <a:gd name="T25" fmla="*/ 0 h 96"/>
                <a:gd name="T26" fmla="*/ 90 w 90"/>
                <a:gd name="T27" fmla="*/ 0 h 96"/>
                <a:gd name="T28" fmla="*/ 90 w 90"/>
                <a:gd name="T29" fmla="*/ 0 h 96"/>
                <a:gd name="T30" fmla="*/ 90 w 90"/>
                <a:gd name="T31" fmla="*/ 2 h 96"/>
                <a:gd name="T32" fmla="*/ 90 w 90"/>
                <a:gd name="T33" fmla="*/ 2 h 96"/>
                <a:gd name="T34" fmla="*/ 85 w 90"/>
                <a:gd name="T35" fmla="*/ 9 h 96"/>
                <a:gd name="T36" fmla="*/ 78 w 90"/>
                <a:gd name="T37" fmla="*/ 20 h 96"/>
                <a:gd name="T38" fmla="*/ 71 w 90"/>
                <a:gd name="T39" fmla="*/ 32 h 96"/>
                <a:gd name="T40" fmla="*/ 65 w 90"/>
                <a:gd name="T41" fmla="*/ 44 h 96"/>
                <a:gd name="T42" fmla="*/ 58 w 90"/>
                <a:gd name="T43" fmla="*/ 57 h 96"/>
                <a:gd name="T44" fmla="*/ 52 w 90"/>
                <a:gd name="T45" fmla="*/ 67 h 96"/>
                <a:gd name="T46" fmla="*/ 47 w 90"/>
                <a:gd name="T47" fmla="*/ 74 h 96"/>
                <a:gd name="T48" fmla="*/ 45 w 90"/>
                <a:gd name="T49" fmla="*/ 78 h 96"/>
                <a:gd name="T50" fmla="*/ 42 w 90"/>
                <a:gd name="T51" fmla="*/ 82 h 96"/>
                <a:gd name="T52" fmla="*/ 37 w 90"/>
                <a:gd name="T53" fmla="*/ 87 h 96"/>
                <a:gd name="T54" fmla="*/ 32 w 90"/>
                <a:gd name="T55" fmla="*/ 92 h 96"/>
                <a:gd name="T56" fmla="*/ 27 w 90"/>
                <a:gd name="T57" fmla="*/ 95 h 96"/>
                <a:gd name="T58" fmla="*/ 22 w 90"/>
                <a:gd name="T59" fmla="*/ 96 h 96"/>
                <a:gd name="T60" fmla="*/ 15 w 90"/>
                <a:gd name="T61" fmla="*/ 94 h 96"/>
                <a:gd name="T62" fmla="*/ 8 w 90"/>
                <a:gd name="T63" fmla="*/ 88 h 96"/>
                <a:gd name="T64" fmla="*/ 1 w 90"/>
                <a:gd name="T65" fmla="*/ 80 h 96"/>
                <a:gd name="T66" fmla="*/ 0 w 90"/>
                <a:gd name="T67" fmla="*/ 79 h 96"/>
                <a:gd name="T68" fmla="*/ 0 w 90"/>
                <a:gd name="T69" fmla="*/ 77 h 96"/>
                <a:gd name="T70" fmla="*/ 0 w 90"/>
                <a:gd name="T71" fmla="*/ 75 h 96"/>
                <a:gd name="T72" fmla="*/ 0 w 90"/>
                <a:gd name="T73" fmla="*/ 74 h 96"/>
                <a:gd name="T74" fmla="*/ 0 w 90"/>
                <a:gd name="T75" fmla="*/ 73 h 96"/>
                <a:gd name="T76" fmla="*/ 2 w 90"/>
                <a:gd name="T77" fmla="*/ 70 h 96"/>
                <a:gd name="T78" fmla="*/ 7 w 90"/>
                <a:gd name="T79" fmla="*/ 66 h 96"/>
                <a:gd name="T80" fmla="*/ 15 w 90"/>
                <a:gd name="T81"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96">
                  <a:moveTo>
                    <a:pt x="15" y="62"/>
                  </a:moveTo>
                  <a:lnTo>
                    <a:pt x="21" y="58"/>
                  </a:lnTo>
                  <a:lnTo>
                    <a:pt x="29" y="52"/>
                  </a:lnTo>
                  <a:lnTo>
                    <a:pt x="37" y="45"/>
                  </a:lnTo>
                  <a:lnTo>
                    <a:pt x="45" y="39"/>
                  </a:lnTo>
                  <a:lnTo>
                    <a:pt x="53" y="30"/>
                  </a:lnTo>
                  <a:lnTo>
                    <a:pt x="62" y="22"/>
                  </a:lnTo>
                  <a:lnTo>
                    <a:pt x="69" y="15"/>
                  </a:lnTo>
                  <a:lnTo>
                    <a:pt x="75" y="10"/>
                  </a:lnTo>
                  <a:lnTo>
                    <a:pt x="80" y="7"/>
                  </a:lnTo>
                  <a:lnTo>
                    <a:pt x="83" y="5"/>
                  </a:lnTo>
                  <a:lnTo>
                    <a:pt x="86" y="3"/>
                  </a:lnTo>
                  <a:lnTo>
                    <a:pt x="90" y="0"/>
                  </a:lnTo>
                  <a:lnTo>
                    <a:pt x="90" y="0"/>
                  </a:lnTo>
                  <a:lnTo>
                    <a:pt x="90" y="0"/>
                  </a:lnTo>
                  <a:lnTo>
                    <a:pt x="90" y="2"/>
                  </a:lnTo>
                  <a:lnTo>
                    <a:pt x="90" y="2"/>
                  </a:lnTo>
                  <a:lnTo>
                    <a:pt x="85" y="9"/>
                  </a:lnTo>
                  <a:lnTo>
                    <a:pt x="78" y="20"/>
                  </a:lnTo>
                  <a:lnTo>
                    <a:pt x="71" y="32"/>
                  </a:lnTo>
                  <a:lnTo>
                    <a:pt x="65" y="44"/>
                  </a:lnTo>
                  <a:lnTo>
                    <a:pt x="58" y="57"/>
                  </a:lnTo>
                  <a:lnTo>
                    <a:pt x="52" y="67"/>
                  </a:lnTo>
                  <a:lnTo>
                    <a:pt x="47" y="74"/>
                  </a:lnTo>
                  <a:lnTo>
                    <a:pt x="45" y="78"/>
                  </a:lnTo>
                  <a:lnTo>
                    <a:pt x="42" y="82"/>
                  </a:lnTo>
                  <a:lnTo>
                    <a:pt x="37" y="87"/>
                  </a:lnTo>
                  <a:lnTo>
                    <a:pt x="32" y="92"/>
                  </a:lnTo>
                  <a:lnTo>
                    <a:pt x="27" y="95"/>
                  </a:lnTo>
                  <a:lnTo>
                    <a:pt x="22" y="96"/>
                  </a:lnTo>
                  <a:lnTo>
                    <a:pt x="15" y="94"/>
                  </a:lnTo>
                  <a:lnTo>
                    <a:pt x="8" y="88"/>
                  </a:lnTo>
                  <a:lnTo>
                    <a:pt x="1" y="80"/>
                  </a:lnTo>
                  <a:lnTo>
                    <a:pt x="0" y="79"/>
                  </a:lnTo>
                  <a:lnTo>
                    <a:pt x="0" y="77"/>
                  </a:lnTo>
                  <a:lnTo>
                    <a:pt x="0" y="75"/>
                  </a:lnTo>
                  <a:lnTo>
                    <a:pt x="0" y="74"/>
                  </a:lnTo>
                  <a:lnTo>
                    <a:pt x="0" y="73"/>
                  </a:lnTo>
                  <a:lnTo>
                    <a:pt x="2" y="70"/>
                  </a:lnTo>
                  <a:lnTo>
                    <a:pt x="7" y="66"/>
                  </a:lnTo>
                  <a:lnTo>
                    <a:pt x="15" y="62"/>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69" name="Freeform 37"/>
            <p:cNvSpPr>
              <a:spLocks/>
            </p:cNvSpPr>
            <p:nvPr/>
          </p:nvSpPr>
          <p:spPr bwMode="auto">
            <a:xfrm>
              <a:off x="1628" y="2872"/>
              <a:ext cx="62" cy="37"/>
            </a:xfrm>
            <a:custGeom>
              <a:avLst/>
              <a:gdLst>
                <a:gd name="T0" fmla="*/ 112 w 125"/>
                <a:gd name="T1" fmla="*/ 20 h 73"/>
                <a:gd name="T2" fmla="*/ 111 w 125"/>
                <a:gd name="T3" fmla="*/ 19 h 73"/>
                <a:gd name="T4" fmla="*/ 101 w 125"/>
                <a:gd name="T5" fmla="*/ 29 h 73"/>
                <a:gd name="T6" fmla="*/ 101 w 125"/>
                <a:gd name="T7" fmla="*/ 30 h 73"/>
                <a:gd name="T8" fmla="*/ 99 w 125"/>
                <a:gd name="T9" fmla="*/ 31 h 73"/>
                <a:gd name="T10" fmla="*/ 98 w 125"/>
                <a:gd name="T11" fmla="*/ 33 h 73"/>
                <a:gd name="T12" fmla="*/ 97 w 125"/>
                <a:gd name="T13" fmla="*/ 37 h 73"/>
                <a:gd name="T14" fmla="*/ 83 w 125"/>
                <a:gd name="T15" fmla="*/ 40 h 73"/>
                <a:gd name="T16" fmla="*/ 80 w 125"/>
                <a:gd name="T17" fmla="*/ 41 h 73"/>
                <a:gd name="T18" fmla="*/ 76 w 125"/>
                <a:gd name="T19" fmla="*/ 45 h 73"/>
                <a:gd name="T20" fmla="*/ 75 w 125"/>
                <a:gd name="T21" fmla="*/ 46 h 73"/>
                <a:gd name="T22" fmla="*/ 71 w 125"/>
                <a:gd name="T23" fmla="*/ 50 h 73"/>
                <a:gd name="T24" fmla="*/ 64 w 125"/>
                <a:gd name="T25" fmla="*/ 56 h 73"/>
                <a:gd name="T26" fmla="*/ 53 w 125"/>
                <a:gd name="T27" fmla="*/ 62 h 73"/>
                <a:gd name="T28" fmla="*/ 52 w 125"/>
                <a:gd name="T29" fmla="*/ 61 h 73"/>
                <a:gd name="T30" fmla="*/ 52 w 125"/>
                <a:gd name="T31" fmla="*/ 61 h 73"/>
                <a:gd name="T32" fmla="*/ 52 w 125"/>
                <a:gd name="T33" fmla="*/ 61 h 73"/>
                <a:gd name="T34" fmla="*/ 51 w 125"/>
                <a:gd name="T35" fmla="*/ 62 h 73"/>
                <a:gd name="T36" fmla="*/ 51 w 125"/>
                <a:gd name="T37" fmla="*/ 62 h 73"/>
                <a:gd name="T38" fmla="*/ 49 w 125"/>
                <a:gd name="T39" fmla="*/ 63 h 73"/>
                <a:gd name="T40" fmla="*/ 46 w 125"/>
                <a:gd name="T41" fmla="*/ 63 h 73"/>
                <a:gd name="T42" fmla="*/ 45 w 125"/>
                <a:gd name="T43" fmla="*/ 64 h 73"/>
                <a:gd name="T44" fmla="*/ 43 w 125"/>
                <a:gd name="T45" fmla="*/ 65 h 73"/>
                <a:gd name="T46" fmla="*/ 37 w 125"/>
                <a:gd name="T47" fmla="*/ 68 h 73"/>
                <a:gd name="T48" fmla="*/ 29 w 125"/>
                <a:gd name="T49" fmla="*/ 70 h 73"/>
                <a:gd name="T50" fmla="*/ 22 w 125"/>
                <a:gd name="T51" fmla="*/ 72 h 73"/>
                <a:gd name="T52" fmla="*/ 18 w 125"/>
                <a:gd name="T53" fmla="*/ 73 h 73"/>
                <a:gd name="T54" fmla="*/ 14 w 125"/>
                <a:gd name="T55" fmla="*/ 73 h 73"/>
                <a:gd name="T56" fmla="*/ 11 w 125"/>
                <a:gd name="T57" fmla="*/ 72 h 73"/>
                <a:gd name="T58" fmla="*/ 7 w 125"/>
                <a:gd name="T59" fmla="*/ 70 h 73"/>
                <a:gd name="T60" fmla="*/ 4 w 125"/>
                <a:gd name="T61" fmla="*/ 67 h 73"/>
                <a:gd name="T62" fmla="*/ 0 w 125"/>
                <a:gd name="T63" fmla="*/ 62 h 73"/>
                <a:gd name="T64" fmla="*/ 1 w 125"/>
                <a:gd name="T65" fmla="*/ 61 h 73"/>
                <a:gd name="T66" fmla="*/ 1 w 125"/>
                <a:gd name="T67" fmla="*/ 60 h 73"/>
                <a:gd name="T68" fmla="*/ 1 w 125"/>
                <a:gd name="T69" fmla="*/ 60 h 73"/>
                <a:gd name="T70" fmla="*/ 1 w 125"/>
                <a:gd name="T71" fmla="*/ 58 h 73"/>
                <a:gd name="T72" fmla="*/ 5 w 125"/>
                <a:gd name="T73" fmla="*/ 55 h 73"/>
                <a:gd name="T74" fmla="*/ 9 w 125"/>
                <a:gd name="T75" fmla="*/ 50 h 73"/>
                <a:gd name="T76" fmla="*/ 16 w 125"/>
                <a:gd name="T77" fmla="*/ 46 h 73"/>
                <a:gd name="T78" fmla="*/ 23 w 125"/>
                <a:gd name="T79" fmla="*/ 41 h 73"/>
                <a:gd name="T80" fmla="*/ 30 w 125"/>
                <a:gd name="T81" fmla="*/ 37 h 73"/>
                <a:gd name="T82" fmla="*/ 37 w 125"/>
                <a:gd name="T83" fmla="*/ 33 h 73"/>
                <a:gd name="T84" fmla="*/ 43 w 125"/>
                <a:gd name="T85" fmla="*/ 30 h 73"/>
                <a:gd name="T86" fmla="*/ 49 w 125"/>
                <a:gd name="T87" fmla="*/ 26 h 73"/>
                <a:gd name="T88" fmla="*/ 57 w 125"/>
                <a:gd name="T89" fmla="*/ 22 h 73"/>
                <a:gd name="T90" fmla="*/ 64 w 125"/>
                <a:gd name="T91" fmla="*/ 17 h 73"/>
                <a:gd name="T92" fmla="*/ 71 w 125"/>
                <a:gd name="T93" fmla="*/ 12 h 73"/>
                <a:gd name="T94" fmla="*/ 76 w 125"/>
                <a:gd name="T95" fmla="*/ 8 h 73"/>
                <a:gd name="T96" fmla="*/ 81 w 125"/>
                <a:gd name="T97" fmla="*/ 5 h 73"/>
                <a:gd name="T98" fmla="*/ 87 w 125"/>
                <a:gd name="T99" fmla="*/ 3 h 73"/>
                <a:gd name="T100" fmla="*/ 92 w 125"/>
                <a:gd name="T101" fmla="*/ 1 h 73"/>
                <a:gd name="T102" fmla="*/ 99 w 125"/>
                <a:gd name="T103" fmla="*/ 0 h 73"/>
                <a:gd name="T104" fmla="*/ 105 w 125"/>
                <a:gd name="T105" fmla="*/ 0 h 73"/>
                <a:gd name="T106" fmla="*/ 112 w 125"/>
                <a:gd name="T107" fmla="*/ 0 h 73"/>
                <a:gd name="T108" fmla="*/ 119 w 125"/>
                <a:gd name="T109" fmla="*/ 0 h 73"/>
                <a:gd name="T110" fmla="*/ 125 w 125"/>
                <a:gd name="T111" fmla="*/ 0 h 73"/>
                <a:gd name="T112" fmla="*/ 118 w 125"/>
                <a:gd name="T113" fmla="*/ 10 h 73"/>
                <a:gd name="T114" fmla="*/ 115 w 125"/>
                <a:gd name="T115" fmla="*/ 14 h 73"/>
                <a:gd name="T116" fmla="*/ 113 w 125"/>
                <a:gd name="T117" fmla="*/ 16 h 73"/>
                <a:gd name="T118" fmla="*/ 112 w 125"/>
                <a:gd name="T119" fmla="*/ 18 h 73"/>
                <a:gd name="T120" fmla="*/ 111 w 125"/>
                <a:gd name="T121" fmla="*/ 19 h 73"/>
                <a:gd name="T122" fmla="*/ 112 w 125"/>
                <a:gd name="T123" fmla="*/ 20 h 73"/>
                <a:gd name="T124" fmla="*/ 112 w 125"/>
                <a:gd name="T125" fmla="*/ 2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73">
                  <a:moveTo>
                    <a:pt x="112" y="20"/>
                  </a:moveTo>
                  <a:lnTo>
                    <a:pt x="111" y="19"/>
                  </a:lnTo>
                  <a:lnTo>
                    <a:pt x="101" y="29"/>
                  </a:lnTo>
                  <a:lnTo>
                    <a:pt x="101" y="30"/>
                  </a:lnTo>
                  <a:lnTo>
                    <a:pt x="99" y="31"/>
                  </a:lnTo>
                  <a:lnTo>
                    <a:pt x="98" y="33"/>
                  </a:lnTo>
                  <a:lnTo>
                    <a:pt x="97" y="37"/>
                  </a:lnTo>
                  <a:lnTo>
                    <a:pt x="83" y="40"/>
                  </a:lnTo>
                  <a:lnTo>
                    <a:pt x="80" y="41"/>
                  </a:lnTo>
                  <a:lnTo>
                    <a:pt x="76" y="45"/>
                  </a:lnTo>
                  <a:lnTo>
                    <a:pt x="75" y="46"/>
                  </a:lnTo>
                  <a:lnTo>
                    <a:pt x="71" y="50"/>
                  </a:lnTo>
                  <a:lnTo>
                    <a:pt x="64" y="56"/>
                  </a:lnTo>
                  <a:lnTo>
                    <a:pt x="53" y="62"/>
                  </a:lnTo>
                  <a:lnTo>
                    <a:pt x="52" y="61"/>
                  </a:lnTo>
                  <a:lnTo>
                    <a:pt x="52" y="61"/>
                  </a:lnTo>
                  <a:lnTo>
                    <a:pt x="52" y="61"/>
                  </a:lnTo>
                  <a:lnTo>
                    <a:pt x="51" y="62"/>
                  </a:lnTo>
                  <a:lnTo>
                    <a:pt x="51" y="62"/>
                  </a:lnTo>
                  <a:lnTo>
                    <a:pt x="49" y="63"/>
                  </a:lnTo>
                  <a:lnTo>
                    <a:pt x="46" y="63"/>
                  </a:lnTo>
                  <a:lnTo>
                    <a:pt x="45" y="64"/>
                  </a:lnTo>
                  <a:lnTo>
                    <a:pt x="43" y="65"/>
                  </a:lnTo>
                  <a:lnTo>
                    <a:pt x="37" y="68"/>
                  </a:lnTo>
                  <a:lnTo>
                    <a:pt x="29" y="70"/>
                  </a:lnTo>
                  <a:lnTo>
                    <a:pt x="22" y="72"/>
                  </a:lnTo>
                  <a:lnTo>
                    <a:pt x="18" y="73"/>
                  </a:lnTo>
                  <a:lnTo>
                    <a:pt x="14" y="73"/>
                  </a:lnTo>
                  <a:lnTo>
                    <a:pt x="11" y="72"/>
                  </a:lnTo>
                  <a:lnTo>
                    <a:pt x="7" y="70"/>
                  </a:lnTo>
                  <a:lnTo>
                    <a:pt x="4" y="67"/>
                  </a:lnTo>
                  <a:lnTo>
                    <a:pt x="0" y="62"/>
                  </a:lnTo>
                  <a:lnTo>
                    <a:pt x="1" y="61"/>
                  </a:lnTo>
                  <a:lnTo>
                    <a:pt x="1" y="60"/>
                  </a:lnTo>
                  <a:lnTo>
                    <a:pt x="1" y="60"/>
                  </a:lnTo>
                  <a:lnTo>
                    <a:pt x="1" y="58"/>
                  </a:lnTo>
                  <a:lnTo>
                    <a:pt x="5" y="55"/>
                  </a:lnTo>
                  <a:lnTo>
                    <a:pt x="9" y="50"/>
                  </a:lnTo>
                  <a:lnTo>
                    <a:pt x="16" y="46"/>
                  </a:lnTo>
                  <a:lnTo>
                    <a:pt x="23" y="41"/>
                  </a:lnTo>
                  <a:lnTo>
                    <a:pt x="30" y="37"/>
                  </a:lnTo>
                  <a:lnTo>
                    <a:pt x="37" y="33"/>
                  </a:lnTo>
                  <a:lnTo>
                    <a:pt x="43" y="30"/>
                  </a:lnTo>
                  <a:lnTo>
                    <a:pt x="49" y="26"/>
                  </a:lnTo>
                  <a:lnTo>
                    <a:pt x="57" y="22"/>
                  </a:lnTo>
                  <a:lnTo>
                    <a:pt x="64" y="17"/>
                  </a:lnTo>
                  <a:lnTo>
                    <a:pt x="71" y="12"/>
                  </a:lnTo>
                  <a:lnTo>
                    <a:pt x="76" y="8"/>
                  </a:lnTo>
                  <a:lnTo>
                    <a:pt x="81" y="5"/>
                  </a:lnTo>
                  <a:lnTo>
                    <a:pt x="87" y="3"/>
                  </a:lnTo>
                  <a:lnTo>
                    <a:pt x="92" y="1"/>
                  </a:lnTo>
                  <a:lnTo>
                    <a:pt x="99" y="0"/>
                  </a:lnTo>
                  <a:lnTo>
                    <a:pt x="105" y="0"/>
                  </a:lnTo>
                  <a:lnTo>
                    <a:pt x="112" y="0"/>
                  </a:lnTo>
                  <a:lnTo>
                    <a:pt x="119" y="0"/>
                  </a:lnTo>
                  <a:lnTo>
                    <a:pt x="125" y="0"/>
                  </a:lnTo>
                  <a:lnTo>
                    <a:pt x="118" y="10"/>
                  </a:lnTo>
                  <a:lnTo>
                    <a:pt x="115" y="14"/>
                  </a:lnTo>
                  <a:lnTo>
                    <a:pt x="113" y="16"/>
                  </a:lnTo>
                  <a:lnTo>
                    <a:pt x="112" y="18"/>
                  </a:lnTo>
                  <a:lnTo>
                    <a:pt x="111" y="19"/>
                  </a:lnTo>
                  <a:lnTo>
                    <a:pt x="112" y="20"/>
                  </a:lnTo>
                  <a:lnTo>
                    <a:pt x="112" y="20"/>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0" name="Freeform 38"/>
            <p:cNvSpPr>
              <a:spLocks/>
            </p:cNvSpPr>
            <p:nvPr/>
          </p:nvSpPr>
          <p:spPr bwMode="auto">
            <a:xfrm>
              <a:off x="1608" y="2747"/>
              <a:ext cx="346" cy="425"/>
            </a:xfrm>
            <a:custGeom>
              <a:avLst/>
              <a:gdLst>
                <a:gd name="T0" fmla="*/ 180 w 692"/>
                <a:gd name="T1" fmla="*/ 848 h 849"/>
                <a:gd name="T2" fmla="*/ 136 w 692"/>
                <a:gd name="T3" fmla="*/ 825 h 849"/>
                <a:gd name="T4" fmla="*/ 111 w 692"/>
                <a:gd name="T5" fmla="*/ 783 h 849"/>
                <a:gd name="T6" fmla="*/ 93 w 692"/>
                <a:gd name="T7" fmla="*/ 765 h 849"/>
                <a:gd name="T8" fmla="*/ 74 w 692"/>
                <a:gd name="T9" fmla="*/ 752 h 849"/>
                <a:gd name="T10" fmla="*/ 54 w 692"/>
                <a:gd name="T11" fmla="*/ 735 h 849"/>
                <a:gd name="T12" fmla="*/ 29 w 692"/>
                <a:gd name="T13" fmla="*/ 712 h 849"/>
                <a:gd name="T14" fmla="*/ 10 w 692"/>
                <a:gd name="T15" fmla="*/ 680 h 849"/>
                <a:gd name="T16" fmla="*/ 6 w 692"/>
                <a:gd name="T17" fmla="*/ 575 h 849"/>
                <a:gd name="T18" fmla="*/ 20 w 692"/>
                <a:gd name="T19" fmla="*/ 536 h 849"/>
                <a:gd name="T20" fmla="*/ 20 w 692"/>
                <a:gd name="T21" fmla="*/ 532 h 849"/>
                <a:gd name="T22" fmla="*/ 21 w 692"/>
                <a:gd name="T23" fmla="*/ 501 h 849"/>
                <a:gd name="T24" fmla="*/ 30 w 692"/>
                <a:gd name="T25" fmla="*/ 436 h 849"/>
                <a:gd name="T26" fmla="*/ 46 w 692"/>
                <a:gd name="T27" fmla="*/ 443 h 849"/>
                <a:gd name="T28" fmla="*/ 62 w 692"/>
                <a:gd name="T29" fmla="*/ 443 h 849"/>
                <a:gd name="T30" fmla="*/ 88 w 692"/>
                <a:gd name="T31" fmla="*/ 425 h 849"/>
                <a:gd name="T32" fmla="*/ 99 w 692"/>
                <a:gd name="T33" fmla="*/ 410 h 849"/>
                <a:gd name="T34" fmla="*/ 115 w 692"/>
                <a:gd name="T35" fmla="*/ 380 h 849"/>
                <a:gd name="T36" fmla="*/ 136 w 692"/>
                <a:gd name="T37" fmla="*/ 345 h 849"/>
                <a:gd name="T38" fmla="*/ 149 w 692"/>
                <a:gd name="T39" fmla="*/ 323 h 849"/>
                <a:gd name="T40" fmla="*/ 158 w 692"/>
                <a:gd name="T41" fmla="*/ 307 h 849"/>
                <a:gd name="T42" fmla="*/ 188 w 692"/>
                <a:gd name="T43" fmla="*/ 264 h 849"/>
                <a:gd name="T44" fmla="*/ 233 w 692"/>
                <a:gd name="T45" fmla="*/ 212 h 849"/>
                <a:gd name="T46" fmla="*/ 279 w 692"/>
                <a:gd name="T47" fmla="*/ 160 h 849"/>
                <a:gd name="T48" fmla="*/ 316 w 692"/>
                <a:gd name="T49" fmla="*/ 122 h 849"/>
                <a:gd name="T50" fmla="*/ 345 w 692"/>
                <a:gd name="T51" fmla="*/ 84 h 849"/>
                <a:gd name="T52" fmla="*/ 364 w 692"/>
                <a:gd name="T53" fmla="*/ 37 h 849"/>
                <a:gd name="T54" fmla="*/ 384 w 692"/>
                <a:gd name="T55" fmla="*/ 2 h 849"/>
                <a:gd name="T56" fmla="*/ 391 w 692"/>
                <a:gd name="T57" fmla="*/ 18 h 849"/>
                <a:gd name="T58" fmla="*/ 405 w 692"/>
                <a:gd name="T59" fmla="*/ 40 h 849"/>
                <a:gd name="T60" fmla="*/ 411 w 692"/>
                <a:gd name="T61" fmla="*/ 49 h 849"/>
                <a:gd name="T62" fmla="*/ 453 w 692"/>
                <a:gd name="T63" fmla="*/ 94 h 849"/>
                <a:gd name="T64" fmla="*/ 516 w 692"/>
                <a:gd name="T65" fmla="*/ 143 h 849"/>
                <a:gd name="T66" fmla="*/ 597 w 692"/>
                <a:gd name="T67" fmla="*/ 177 h 849"/>
                <a:gd name="T68" fmla="*/ 652 w 692"/>
                <a:gd name="T69" fmla="*/ 199 h 849"/>
                <a:gd name="T70" fmla="*/ 686 w 692"/>
                <a:gd name="T71" fmla="*/ 215 h 849"/>
                <a:gd name="T72" fmla="*/ 686 w 692"/>
                <a:gd name="T73" fmla="*/ 230 h 849"/>
                <a:gd name="T74" fmla="*/ 662 w 692"/>
                <a:gd name="T75" fmla="*/ 276 h 849"/>
                <a:gd name="T76" fmla="*/ 582 w 692"/>
                <a:gd name="T77" fmla="*/ 376 h 849"/>
                <a:gd name="T78" fmla="*/ 512 w 692"/>
                <a:gd name="T79" fmla="*/ 456 h 849"/>
                <a:gd name="T80" fmla="*/ 575 w 692"/>
                <a:gd name="T81" fmla="*/ 426 h 849"/>
                <a:gd name="T82" fmla="*/ 556 w 692"/>
                <a:gd name="T83" fmla="*/ 451 h 849"/>
                <a:gd name="T84" fmla="*/ 536 w 692"/>
                <a:gd name="T85" fmla="*/ 474 h 849"/>
                <a:gd name="T86" fmla="*/ 475 w 692"/>
                <a:gd name="T87" fmla="*/ 548 h 849"/>
                <a:gd name="T88" fmla="*/ 436 w 692"/>
                <a:gd name="T89" fmla="*/ 609 h 849"/>
                <a:gd name="T90" fmla="*/ 420 w 692"/>
                <a:gd name="T91" fmla="*/ 659 h 849"/>
                <a:gd name="T92" fmla="*/ 413 w 692"/>
                <a:gd name="T93" fmla="*/ 688 h 849"/>
                <a:gd name="T94" fmla="*/ 383 w 692"/>
                <a:gd name="T95" fmla="*/ 759 h 849"/>
                <a:gd name="T96" fmla="*/ 322 w 692"/>
                <a:gd name="T97" fmla="*/ 821 h 849"/>
                <a:gd name="T98" fmla="*/ 237 w 692"/>
                <a:gd name="T99" fmla="*/ 84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849">
                  <a:moveTo>
                    <a:pt x="237" y="848"/>
                  </a:moveTo>
                  <a:lnTo>
                    <a:pt x="205" y="849"/>
                  </a:lnTo>
                  <a:lnTo>
                    <a:pt x="180" y="848"/>
                  </a:lnTo>
                  <a:lnTo>
                    <a:pt x="161" y="842"/>
                  </a:lnTo>
                  <a:lnTo>
                    <a:pt x="146" y="835"/>
                  </a:lnTo>
                  <a:lnTo>
                    <a:pt x="136" y="825"/>
                  </a:lnTo>
                  <a:lnTo>
                    <a:pt x="128" y="813"/>
                  </a:lnTo>
                  <a:lnTo>
                    <a:pt x="120" y="799"/>
                  </a:lnTo>
                  <a:lnTo>
                    <a:pt x="111" y="783"/>
                  </a:lnTo>
                  <a:lnTo>
                    <a:pt x="106" y="776"/>
                  </a:lnTo>
                  <a:lnTo>
                    <a:pt x="99" y="771"/>
                  </a:lnTo>
                  <a:lnTo>
                    <a:pt x="93" y="765"/>
                  </a:lnTo>
                  <a:lnTo>
                    <a:pt x="86" y="760"/>
                  </a:lnTo>
                  <a:lnTo>
                    <a:pt x="81" y="757"/>
                  </a:lnTo>
                  <a:lnTo>
                    <a:pt x="74" y="752"/>
                  </a:lnTo>
                  <a:lnTo>
                    <a:pt x="68" y="748"/>
                  </a:lnTo>
                  <a:lnTo>
                    <a:pt x="62" y="743"/>
                  </a:lnTo>
                  <a:lnTo>
                    <a:pt x="54" y="735"/>
                  </a:lnTo>
                  <a:lnTo>
                    <a:pt x="45" y="728"/>
                  </a:lnTo>
                  <a:lnTo>
                    <a:pt x="37" y="720"/>
                  </a:lnTo>
                  <a:lnTo>
                    <a:pt x="29" y="712"/>
                  </a:lnTo>
                  <a:lnTo>
                    <a:pt x="22" y="704"/>
                  </a:lnTo>
                  <a:lnTo>
                    <a:pt x="16" y="692"/>
                  </a:lnTo>
                  <a:lnTo>
                    <a:pt x="10" y="680"/>
                  </a:lnTo>
                  <a:lnTo>
                    <a:pt x="6" y="665"/>
                  </a:lnTo>
                  <a:lnTo>
                    <a:pt x="0" y="615"/>
                  </a:lnTo>
                  <a:lnTo>
                    <a:pt x="6" y="575"/>
                  </a:lnTo>
                  <a:lnTo>
                    <a:pt x="14" y="548"/>
                  </a:lnTo>
                  <a:lnTo>
                    <a:pt x="18" y="538"/>
                  </a:lnTo>
                  <a:lnTo>
                    <a:pt x="20" y="536"/>
                  </a:lnTo>
                  <a:lnTo>
                    <a:pt x="20" y="536"/>
                  </a:lnTo>
                  <a:lnTo>
                    <a:pt x="20" y="533"/>
                  </a:lnTo>
                  <a:lnTo>
                    <a:pt x="20" y="532"/>
                  </a:lnTo>
                  <a:lnTo>
                    <a:pt x="20" y="532"/>
                  </a:lnTo>
                  <a:lnTo>
                    <a:pt x="20" y="524"/>
                  </a:lnTo>
                  <a:lnTo>
                    <a:pt x="21" y="501"/>
                  </a:lnTo>
                  <a:lnTo>
                    <a:pt x="23" y="470"/>
                  </a:lnTo>
                  <a:lnTo>
                    <a:pt x="24" y="433"/>
                  </a:lnTo>
                  <a:lnTo>
                    <a:pt x="30" y="436"/>
                  </a:lnTo>
                  <a:lnTo>
                    <a:pt x="35" y="440"/>
                  </a:lnTo>
                  <a:lnTo>
                    <a:pt x="40" y="441"/>
                  </a:lnTo>
                  <a:lnTo>
                    <a:pt x="46" y="443"/>
                  </a:lnTo>
                  <a:lnTo>
                    <a:pt x="52" y="443"/>
                  </a:lnTo>
                  <a:lnTo>
                    <a:pt x="57" y="443"/>
                  </a:lnTo>
                  <a:lnTo>
                    <a:pt x="62" y="443"/>
                  </a:lnTo>
                  <a:lnTo>
                    <a:pt x="67" y="441"/>
                  </a:lnTo>
                  <a:lnTo>
                    <a:pt x="78" y="434"/>
                  </a:lnTo>
                  <a:lnTo>
                    <a:pt x="88" y="425"/>
                  </a:lnTo>
                  <a:lnTo>
                    <a:pt x="93" y="418"/>
                  </a:lnTo>
                  <a:lnTo>
                    <a:pt x="97" y="413"/>
                  </a:lnTo>
                  <a:lnTo>
                    <a:pt x="99" y="410"/>
                  </a:lnTo>
                  <a:lnTo>
                    <a:pt x="103" y="403"/>
                  </a:lnTo>
                  <a:lnTo>
                    <a:pt x="108" y="393"/>
                  </a:lnTo>
                  <a:lnTo>
                    <a:pt x="115" y="380"/>
                  </a:lnTo>
                  <a:lnTo>
                    <a:pt x="123" y="367"/>
                  </a:lnTo>
                  <a:lnTo>
                    <a:pt x="130" y="356"/>
                  </a:lnTo>
                  <a:lnTo>
                    <a:pt x="136" y="345"/>
                  </a:lnTo>
                  <a:lnTo>
                    <a:pt x="141" y="337"/>
                  </a:lnTo>
                  <a:lnTo>
                    <a:pt x="144" y="330"/>
                  </a:lnTo>
                  <a:lnTo>
                    <a:pt x="149" y="323"/>
                  </a:lnTo>
                  <a:lnTo>
                    <a:pt x="152" y="315"/>
                  </a:lnTo>
                  <a:lnTo>
                    <a:pt x="156" y="307"/>
                  </a:lnTo>
                  <a:lnTo>
                    <a:pt x="158" y="307"/>
                  </a:lnTo>
                  <a:lnTo>
                    <a:pt x="160" y="303"/>
                  </a:lnTo>
                  <a:lnTo>
                    <a:pt x="178" y="275"/>
                  </a:lnTo>
                  <a:lnTo>
                    <a:pt x="188" y="264"/>
                  </a:lnTo>
                  <a:lnTo>
                    <a:pt x="201" y="247"/>
                  </a:lnTo>
                  <a:lnTo>
                    <a:pt x="216" y="230"/>
                  </a:lnTo>
                  <a:lnTo>
                    <a:pt x="233" y="212"/>
                  </a:lnTo>
                  <a:lnTo>
                    <a:pt x="249" y="193"/>
                  </a:lnTo>
                  <a:lnTo>
                    <a:pt x="264" y="175"/>
                  </a:lnTo>
                  <a:lnTo>
                    <a:pt x="279" y="160"/>
                  </a:lnTo>
                  <a:lnTo>
                    <a:pt x="290" y="147"/>
                  </a:lnTo>
                  <a:lnTo>
                    <a:pt x="303" y="133"/>
                  </a:lnTo>
                  <a:lnTo>
                    <a:pt x="316" y="122"/>
                  </a:lnTo>
                  <a:lnTo>
                    <a:pt x="326" y="109"/>
                  </a:lnTo>
                  <a:lnTo>
                    <a:pt x="337" y="96"/>
                  </a:lnTo>
                  <a:lnTo>
                    <a:pt x="345" y="84"/>
                  </a:lnTo>
                  <a:lnTo>
                    <a:pt x="352" y="70"/>
                  </a:lnTo>
                  <a:lnTo>
                    <a:pt x="358" y="54"/>
                  </a:lnTo>
                  <a:lnTo>
                    <a:pt x="364" y="37"/>
                  </a:lnTo>
                  <a:lnTo>
                    <a:pt x="371" y="19"/>
                  </a:lnTo>
                  <a:lnTo>
                    <a:pt x="378" y="9"/>
                  </a:lnTo>
                  <a:lnTo>
                    <a:pt x="384" y="2"/>
                  </a:lnTo>
                  <a:lnTo>
                    <a:pt x="388" y="0"/>
                  </a:lnTo>
                  <a:lnTo>
                    <a:pt x="388" y="9"/>
                  </a:lnTo>
                  <a:lnTo>
                    <a:pt x="391" y="18"/>
                  </a:lnTo>
                  <a:lnTo>
                    <a:pt x="394" y="27"/>
                  </a:lnTo>
                  <a:lnTo>
                    <a:pt x="402" y="38"/>
                  </a:lnTo>
                  <a:lnTo>
                    <a:pt x="405" y="40"/>
                  </a:lnTo>
                  <a:lnTo>
                    <a:pt x="407" y="43"/>
                  </a:lnTo>
                  <a:lnTo>
                    <a:pt x="409" y="46"/>
                  </a:lnTo>
                  <a:lnTo>
                    <a:pt x="411" y="49"/>
                  </a:lnTo>
                  <a:lnTo>
                    <a:pt x="423" y="62"/>
                  </a:lnTo>
                  <a:lnTo>
                    <a:pt x="437" y="78"/>
                  </a:lnTo>
                  <a:lnTo>
                    <a:pt x="453" y="94"/>
                  </a:lnTo>
                  <a:lnTo>
                    <a:pt x="471" y="110"/>
                  </a:lnTo>
                  <a:lnTo>
                    <a:pt x="492" y="126"/>
                  </a:lnTo>
                  <a:lnTo>
                    <a:pt x="516" y="143"/>
                  </a:lnTo>
                  <a:lnTo>
                    <a:pt x="543" y="158"/>
                  </a:lnTo>
                  <a:lnTo>
                    <a:pt x="573" y="169"/>
                  </a:lnTo>
                  <a:lnTo>
                    <a:pt x="597" y="177"/>
                  </a:lnTo>
                  <a:lnTo>
                    <a:pt x="618" y="185"/>
                  </a:lnTo>
                  <a:lnTo>
                    <a:pt x="636" y="193"/>
                  </a:lnTo>
                  <a:lnTo>
                    <a:pt x="652" y="199"/>
                  </a:lnTo>
                  <a:lnTo>
                    <a:pt x="666" y="206"/>
                  </a:lnTo>
                  <a:lnTo>
                    <a:pt x="677" y="211"/>
                  </a:lnTo>
                  <a:lnTo>
                    <a:pt x="686" y="215"/>
                  </a:lnTo>
                  <a:lnTo>
                    <a:pt x="692" y="219"/>
                  </a:lnTo>
                  <a:lnTo>
                    <a:pt x="689" y="223"/>
                  </a:lnTo>
                  <a:lnTo>
                    <a:pt x="686" y="230"/>
                  </a:lnTo>
                  <a:lnTo>
                    <a:pt x="682" y="239"/>
                  </a:lnTo>
                  <a:lnTo>
                    <a:pt x="677" y="252"/>
                  </a:lnTo>
                  <a:lnTo>
                    <a:pt x="662" y="276"/>
                  </a:lnTo>
                  <a:lnTo>
                    <a:pt x="640" y="306"/>
                  </a:lnTo>
                  <a:lnTo>
                    <a:pt x="611" y="341"/>
                  </a:lnTo>
                  <a:lnTo>
                    <a:pt x="582" y="376"/>
                  </a:lnTo>
                  <a:lnTo>
                    <a:pt x="553" y="410"/>
                  </a:lnTo>
                  <a:lnTo>
                    <a:pt x="529" y="436"/>
                  </a:lnTo>
                  <a:lnTo>
                    <a:pt x="512" y="456"/>
                  </a:lnTo>
                  <a:lnTo>
                    <a:pt x="505" y="463"/>
                  </a:lnTo>
                  <a:lnTo>
                    <a:pt x="581" y="418"/>
                  </a:lnTo>
                  <a:lnTo>
                    <a:pt x="575" y="426"/>
                  </a:lnTo>
                  <a:lnTo>
                    <a:pt x="568" y="434"/>
                  </a:lnTo>
                  <a:lnTo>
                    <a:pt x="561" y="442"/>
                  </a:lnTo>
                  <a:lnTo>
                    <a:pt x="556" y="451"/>
                  </a:lnTo>
                  <a:lnTo>
                    <a:pt x="549" y="459"/>
                  </a:lnTo>
                  <a:lnTo>
                    <a:pt x="542" y="468"/>
                  </a:lnTo>
                  <a:lnTo>
                    <a:pt x="536" y="474"/>
                  </a:lnTo>
                  <a:lnTo>
                    <a:pt x="530" y="481"/>
                  </a:lnTo>
                  <a:lnTo>
                    <a:pt x="499" y="518"/>
                  </a:lnTo>
                  <a:lnTo>
                    <a:pt x="475" y="548"/>
                  </a:lnTo>
                  <a:lnTo>
                    <a:pt x="458" y="571"/>
                  </a:lnTo>
                  <a:lnTo>
                    <a:pt x="445" y="592"/>
                  </a:lnTo>
                  <a:lnTo>
                    <a:pt x="436" y="609"/>
                  </a:lnTo>
                  <a:lnTo>
                    <a:pt x="429" y="625"/>
                  </a:lnTo>
                  <a:lnTo>
                    <a:pt x="424" y="642"/>
                  </a:lnTo>
                  <a:lnTo>
                    <a:pt x="420" y="659"/>
                  </a:lnTo>
                  <a:lnTo>
                    <a:pt x="417" y="668"/>
                  </a:lnTo>
                  <a:lnTo>
                    <a:pt x="415" y="677"/>
                  </a:lnTo>
                  <a:lnTo>
                    <a:pt x="413" y="688"/>
                  </a:lnTo>
                  <a:lnTo>
                    <a:pt x="409" y="698"/>
                  </a:lnTo>
                  <a:lnTo>
                    <a:pt x="398" y="730"/>
                  </a:lnTo>
                  <a:lnTo>
                    <a:pt x="383" y="759"/>
                  </a:lnTo>
                  <a:lnTo>
                    <a:pt x="365" y="783"/>
                  </a:lnTo>
                  <a:lnTo>
                    <a:pt x="345" y="804"/>
                  </a:lnTo>
                  <a:lnTo>
                    <a:pt x="322" y="821"/>
                  </a:lnTo>
                  <a:lnTo>
                    <a:pt x="296" y="835"/>
                  </a:lnTo>
                  <a:lnTo>
                    <a:pt x="267" y="843"/>
                  </a:lnTo>
                  <a:lnTo>
                    <a:pt x="237" y="84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1" name="Freeform 39"/>
            <p:cNvSpPr>
              <a:spLocks/>
            </p:cNvSpPr>
            <p:nvPr/>
          </p:nvSpPr>
          <p:spPr bwMode="auto">
            <a:xfrm>
              <a:off x="1826" y="3009"/>
              <a:ext cx="46" cy="93"/>
            </a:xfrm>
            <a:custGeom>
              <a:avLst/>
              <a:gdLst>
                <a:gd name="T0" fmla="*/ 43 w 92"/>
                <a:gd name="T1" fmla="*/ 187 h 187"/>
                <a:gd name="T2" fmla="*/ 37 w 92"/>
                <a:gd name="T3" fmla="*/ 185 h 187"/>
                <a:gd name="T4" fmla="*/ 30 w 92"/>
                <a:gd name="T5" fmla="*/ 184 h 187"/>
                <a:gd name="T6" fmla="*/ 23 w 92"/>
                <a:gd name="T7" fmla="*/ 182 h 187"/>
                <a:gd name="T8" fmla="*/ 17 w 92"/>
                <a:gd name="T9" fmla="*/ 181 h 187"/>
                <a:gd name="T10" fmla="*/ 12 w 92"/>
                <a:gd name="T11" fmla="*/ 178 h 187"/>
                <a:gd name="T12" fmla="*/ 8 w 92"/>
                <a:gd name="T13" fmla="*/ 176 h 187"/>
                <a:gd name="T14" fmla="*/ 3 w 92"/>
                <a:gd name="T15" fmla="*/ 175 h 187"/>
                <a:gd name="T16" fmla="*/ 0 w 92"/>
                <a:gd name="T17" fmla="*/ 173 h 187"/>
                <a:gd name="T18" fmla="*/ 2 w 92"/>
                <a:gd name="T19" fmla="*/ 165 h 187"/>
                <a:gd name="T20" fmla="*/ 4 w 92"/>
                <a:gd name="T21" fmla="*/ 157 h 187"/>
                <a:gd name="T22" fmla="*/ 5 w 92"/>
                <a:gd name="T23" fmla="*/ 148 h 187"/>
                <a:gd name="T24" fmla="*/ 8 w 92"/>
                <a:gd name="T25" fmla="*/ 142 h 187"/>
                <a:gd name="T26" fmla="*/ 11 w 92"/>
                <a:gd name="T27" fmla="*/ 127 h 187"/>
                <a:gd name="T28" fmla="*/ 16 w 92"/>
                <a:gd name="T29" fmla="*/ 114 h 187"/>
                <a:gd name="T30" fmla="*/ 20 w 92"/>
                <a:gd name="T31" fmla="*/ 100 h 187"/>
                <a:gd name="T32" fmla="*/ 27 w 92"/>
                <a:gd name="T33" fmla="*/ 86 h 187"/>
                <a:gd name="T34" fmla="*/ 38 w 92"/>
                <a:gd name="T35" fmla="*/ 70 h 187"/>
                <a:gd name="T36" fmla="*/ 52 w 92"/>
                <a:gd name="T37" fmla="*/ 51 h 187"/>
                <a:gd name="T38" fmla="*/ 69 w 92"/>
                <a:gd name="T39" fmla="*/ 27 h 187"/>
                <a:gd name="T40" fmla="*/ 92 w 92"/>
                <a:gd name="T41" fmla="*/ 0 h 187"/>
                <a:gd name="T42" fmla="*/ 92 w 92"/>
                <a:gd name="T43" fmla="*/ 30 h 187"/>
                <a:gd name="T44" fmla="*/ 92 w 92"/>
                <a:gd name="T45" fmla="*/ 66 h 187"/>
                <a:gd name="T46" fmla="*/ 90 w 92"/>
                <a:gd name="T47" fmla="*/ 104 h 187"/>
                <a:gd name="T48" fmla="*/ 87 w 92"/>
                <a:gd name="T49" fmla="*/ 139 h 187"/>
                <a:gd name="T50" fmla="*/ 86 w 92"/>
                <a:gd name="T51" fmla="*/ 151 h 187"/>
                <a:gd name="T52" fmla="*/ 84 w 92"/>
                <a:gd name="T53" fmla="*/ 163 h 187"/>
                <a:gd name="T54" fmla="*/ 83 w 92"/>
                <a:gd name="T55" fmla="*/ 175 h 187"/>
                <a:gd name="T56" fmla="*/ 82 w 92"/>
                <a:gd name="T57" fmla="*/ 185 h 187"/>
                <a:gd name="T58" fmla="*/ 78 w 92"/>
                <a:gd name="T59" fmla="*/ 185 h 187"/>
                <a:gd name="T60" fmla="*/ 75 w 92"/>
                <a:gd name="T61" fmla="*/ 187 h 187"/>
                <a:gd name="T62" fmla="*/ 71 w 92"/>
                <a:gd name="T63" fmla="*/ 187 h 187"/>
                <a:gd name="T64" fmla="*/ 67 w 92"/>
                <a:gd name="T65" fmla="*/ 187 h 187"/>
                <a:gd name="T66" fmla="*/ 62 w 92"/>
                <a:gd name="T67" fmla="*/ 187 h 187"/>
                <a:gd name="T68" fmla="*/ 56 w 92"/>
                <a:gd name="T69" fmla="*/ 187 h 187"/>
                <a:gd name="T70" fmla="*/ 50 w 92"/>
                <a:gd name="T71" fmla="*/ 187 h 187"/>
                <a:gd name="T72" fmla="*/ 43 w 92"/>
                <a:gd name="T7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87">
                  <a:moveTo>
                    <a:pt x="43" y="187"/>
                  </a:moveTo>
                  <a:lnTo>
                    <a:pt x="37" y="185"/>
                  </a:lnTo>
                  <a:lnTo>
                    <a:pt x="30" y="184"/>
                  </a:lnTo>
                  <a:lnTo>
                    <a:pt x="23" y="182"/>
                  </a:lnTo>
                  <a:lnTo>
                    <a:pt x="17" y="181"/>
                  </a:lnTo>
                  <a:lnTo>
                    <a:pt x="12" y="178"/>
                  </a:lnTo>
                  <a:lnTo>
                    <a:pt x="8" y="176"/>
                  </a:lnTo>
                  <a:lnTo>
                    <a:pt x="3" y="175"/>
                  </a:lnTo>
                  <a:lnTo>
                    <a:pt x="0" y="173"/>
                  </a:lnTo>
                  <a:lnTo>
                    <a:pt x="2" y="165"/>
                  </a:lnTo>
                  <a:lnTo>
                    <a:pt x="4" y="157"/>
                  </a:lnTo>
                  <a:lnTo>
                    <a:pt x="5" y="148"/>
                  </a:lnTo>
                  <a:lnTo>
                    <a:pt x="8" y="142"/>
                  </a:lnTo>
                  <a:lnTo>
                    <a:pt x="11" y="127"/>
                  </a:lnTo>
                  <a:lnTo>
                    <a:pt x="16" y="114"/>
                  </a:lnTo>
                  <a:lnTo>
                    <a:pt x="20" y="100"/>
                  </a:lnTo>
                  <a:lnTo>
                    <a:pt x="27" y="86"/>
                  </a:lnTo>
                  <a:lnTo>
                    <a:pt x="38" y="70"/>
                  </a:lnTo>
                  <a:lnTo>
                    <a:pt x="52" y="51"/>
                  </a:lnTo>
                  <a:lnTo>
                    <a:pt x="69" y="27"/>
                  </a:lnTo>
                  <a:lnTo>
                    <a:pt x="92" y="0"/>
                  </a:lnTo>
                  <a:lnTo>
                    <a:pt x="92" y="30"/>
                  </a:lnTo>
                  <a:lnTo>
                    <a:pt x="92" y="66"/>
                  </a:lnTo>
                  <a:lnTo>
                    <a:pt x="90" y="104"/>
                  </a:lnTo>
                  <a:lnTo>
                    <a:pt x="87" y="139"/>
                  </a:lnTo>
                  <a:lnTo>
                    <a:pt x="86" y="151"/>
                  </a:lnTo>
                  <a:lnTo>
                    <a:pt x="84" y="163"/>
                  </a:lnTo>
                  <a:lnTo>
                    <a:pt x="83" y="175"/>
                  </a:lnTo>
                  <a:lnTo>
                    <a:pt x="82" y="185"/>
                  </a:lnTo>
                  <a:lnTo>
                    <a:pt x="78" y="185"/>
                  </a:lnTo>
                  <a:lnTo>
                    <a:pt x="75" y="187"/>
                  </a:lnTo>
                  <a:lnTo>
                    <a:pt x="71" y="187"/>
                  </a:lnTo>
                  <a:lnTo>
                    <a:pt x="67" y="187"/>
                  </a:lnTo>
                  <a:lnTo>
                    <a:pt x="62" y="187"/>
                  </a:lnTo>
                  <a:lnTo>
                    <a:pt x="56" y="187"/>
                  </a:lnTo>
                  <a:lnTo>
                    <a:pt x="50" y="187"/>
                  </a:lnTo>
                  <a:lnTo>
                    <a:pt x="43" y="187"/>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2" name="Freeform 40"/>
            <p:cNvSpPr>
              <a:spLocks/>
            </p:cNvSpPr>
            <p:nvPr/>
          </p:nvSpPr>
          <p:spPr bwMode="auto">
            <a:xfrm>
              <a:off x="1908" y="2551"/>
              <a:ext cx="576" cy="647"/>
            </a:xfrm>
            <a:custGeom>
              <a:avLst/>
              <a:gdLst>
                <a:gd name="T0" fmla="*/ 1047 w 1153"/>
                <a:gd name="T1" fmla="*/ 1214 h 1294"/>
                <a:gd name="T2" fmla="*/ 995 w 1153"/>
                <a:gd name="T3" fmla="*/ 1255 h 1294"/>
                <a:gd name="T4" fmla="*/ 966 w 1153"/>
                <a:gd name="T5" fmla="*/ 1265 h 1294"/>
                <a:gd name="T6" fmla="*/ 914 w 1153"/>
                <a:gd name="T7" fmla="*/ 1280 h 1294"/>
                <a:gd name="T8" fmla="*/ 896 w 1153"/>
                <a:gd name="T9" fmla="*/ 1290 h 1294"/>
                <a:gd name="T10" fmla="*/ 828 w 1153"/>
                <a:gd name="T11" fmla="*/ 1293 h 1294"/>
                <a:gd name="T12" fmla="*/ 642 w 1153"/>
                <a:gd name="T13" fmla="*/ 1293 h 1294"/>
                <a:gd name="T14" fmla="*/ 473 w 1153"/>
                <a:gd name="T15" fmla="*/ 1283 h 1294"/>
                <a:gd name="T16" fmla="*/ 353 w 1153"/>
                <a:gd name="T17" fmla="*/ 1267 h 1294"/>
                <a:gd name="T18" fmla="*/ 218 w 1153"/>
                <a:gd name="T19" fmla="*/ 1252 h 1294"/>
                <a:gd name="T20" fmla="*/ 117 w 1153"/>
                <a:gd name="T21" fmla="*/ 1253 h 1294"/>
                <a:gd name="T22" fmla="*/ 23 w 1153"/>
                <a:gd name="T23" fmla="*/ 1255 h 1294"/>
                <a:gd name="T24" fmla="*/ 0 w 1153"/>
                <a:gd name="T25" fmla="*/ 1218 h 1294"/>
                <a:gd name="T26" fmla="*/ 28 w 1153"/>
                <a:gd name="T27" fmla="*/ 854 h 1294"/>
                <a:gd name="T28" fmla="*/ 110 w 1153"/>
                <a:gd name="T29" fmla="*/ 826 h 1294"/>
                <a:gd name="T30" fmla="*/ 261 w 1153"/>
                <a:gd name="T31" fmla="*/ 857 h 1294"/>
                <a:gd name="T32" fmla="*/ 354 w 1153"/>
                <a:gd name="T33" fmla="*/ 887 h 1294"/>
                <a:gd name="T34" fmla="*/ 518 w 1153"/>
                <a:gd name="T35" fmla="*/ 901 h 1294"/>
                <a:gd name="T36" fmla="*/ 628 w 1153"/>
                <a:gd name="T37" fmla="*/ 890 h 1294"/>
                <a:gd name="T38" fmla="*/ 696 w 1153"/>
                <a:gd name="T39" fmla="*/ 899 h 1294"/>
                <a:gd name="T40" fmla="*/ 760 w 1153"/>
                <a:gd name="T41" fmla="*/ 915 h 1294"/>
                <a:gd name="T42" fmla="*/ 797 w 1153"/>
                <a:gd name="T43" fmla="*/ 922 h 1294"/>
                <a:gd name="T44" fmla="*/ 895 w 1153"/>
                <a:gd name="T45" fmla="*/ 982 h 1294"/>
                <a:gd name="T46" fmla="*/ 987 w 1153"/>
                <a:gd name="T47" fmla="*/ 1002 h 1294"/>
                <a:gd name="T48" fmla="*/ 995 w 1153"/>
                <a:gd name="T49" fmla="*/ 982 h 1294"/>
                <a:gd name="T50" fmla="*/ 921 w 1153"/>
                <a:gd name="T51" fmla="*/ 967 h 1294"/>
                <a:gd name="T52" fmla="*/ 838 w 1153"/>
                <a:gd name="T53" fmla="*/ 924 h 1294"/>
                <a:gd name="T54" fmla="*/ 775 w 1153"/>
                <a:gd name="T55" fmla="*/ 863 h 1294"/>
                <a:gd name="T56" fmla="*/ 861 w 1153"/>
                <a:gd name="T57" fmla="*/ 836 h 1294"/>
                <a:gd name="T58" fmla="*/ 911 w 1153"/>
                <a:gd name="T59" fmla="*/ 808 h 1294"/>
                <a:gd name="T60" fmla="*/ 836 w 1153"/>
                <a:gd name="T61" fmla="*/ 829 h 1294"/>
                <a:gd name="T62" fmla="*/ 836 w 1153"/>
                <a:gd name="T63" fmla="*/ 817 h 1294"/>
                <a:gd name="T64" fmla="*/ 799 w 1153"/>
                <a:gd name="T65" fmla="*/ 814 h 1294"/>
                <a:gd name="T66" fmla="*/ 836 w 1153"/>
                <a:gd name="T67" fmla="*/ 442 h 1294"/>
                <a:gd name="T68" fmla="*/ 835 w 1153"/>
                <a:gd name="T69" fmla="*/ 379 h 1294"/>
                <a:gd name="T70" fmla="*/ 783 w 1153"/>
                <a:gd name="T71" fmla="*/ 566 h 1294"/>
                <a:gd name="T72" fmla="*/ 749 w 1153"/>
                <a:gd name="T73" fmla="*/ 703 h 1294"/>
                <a:gd name="T74" fmla="*/ 684 w 1153"/>
                <a:gd name="T75" fmla="*/ 587 h 1294"/>
                <a:gd name="T76" fmla="*/ 658 w 1153"/>
                <a:gd name="T77" fmla="*/ 568 h 1294"/>
                <a:gd name="T78" fmla="*/ 738 w 1153"/>
                <a:gd name="T79" fmla="*/ 735 h 1294"/>
                <a:gd name="T80" fmla="*/ 749 w 1153"/>
                <a:gd name="T81" fmla="*/ 818 h 1294"/>
                <a:gd name="T82" fmla="*/ 691 w 1153"/>
                <a:gd name="T83" fmla="*/ 738 h 1294"/>
                <a:gd name="T84" fmla="*/ 676 w 1153"/>
                <a:gd name="T85" fmla="*/ 737 h 1294"/>
                <a:gd name="T86" fmla="*/ 717 w 1153"/>
                <a:gd name="T87" fmla="*/ 856 h 1294"/>
                <a:gd name="T88" fmla="*/ 693 w 1153"/>
                <a:gd name="T89" fmla="*/ 872 h 1294"/>
                <a:gd name="T90" fmla="*/ 616 w 1153"/>
                <a:gd name="T91" fmla="*/ 866 h 1294"/>
                <a:gd name="T92" fmla="*/ 491 w 1153"/>
                <a:gd name="T93" fmla="*/ 862 h 1294"/>
                <a:gd name="T94" fmla="*/ 495 w 1153"/>
                <a:gd name="T95" fmla="*/ 750 h 1294"/>
                <a:gd name="T96" fmla="*/ 632 w 1153"/>
                <a:gd name="T97" fmla="*/ 386 h 1294"/>
                <a:gd name="T98" fmla="*/ 618 w 1153"/>
                <a:gd name="T99" fmla="*/ 211 h 1294"/>
                <a:gd name="T100" fmla="*/ 610 w 1153"/>
                <a:gd name="T101" fmla="*/ 52 h 1294"/>
                <a:gd name="T102" fmla="*/ 653 w 1153"/>
                <a:gd name="T103" fmla="*/ 26 h 1294"/>
                <a:gd name="T104" fmla="*/ 771 w 1153"/>
                <a:gd name="T105" fmla="*/ 82 h 1294"/>
                <a:gd name="T106" fmla="*/ 875 w 1153"/>
                <a:gd name="T107" fmla="*/ 117 h 1294"/>
                <a:gd name="T108" fmla="*/ 991 w 1153"/>
                <a:gd name="T109" fmla="*/ 145 h 1294"/>
                <a:gd name="T110" fmla="*/ 1053 w 1153"/>
                <a:gd name="T111" fmla="*/ 159 h 1294"/>
                <a:gd name="T112" fmla="*/ 1081 w 1153"/>
                <a:gd name="T113" fmla="*/ 153 h 1294"/>
                <a:gd name="T114" fmla="*/ 1089 w 1153"/>
                <a:gd name="T115" fmla="*/ 176 h 1294"/>
                <a:gd name="T116" fmla="*/ 1091 w 1153"/>
                <a:gd name="T117" fmla="*/ 328 h 1294"/>
                <a:gd name="T118" fmla="*/ 1112 w 1153"/>
                <a:gd name="T119" fmla="*/ 703 h 1294"/>
                <a:gd name="T120" fmla="*/ 1150 w 1153"/>
                <a:gd name="T121" fmla="*/ 920 h 1294"/>
                <a:gd name="T122" fmla="*/ 1076 w 1153"/>
                <a:gd name="T123" fmla="*/ 117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3" h="1294">
                  <a:moveTo>
                    <a:pt x="1076" y="1174"/>
                  </a:moveTo>
                  <a:lnTo>
                    <a:pt x="1064" y="1185"/>
                  </a:lnTo>
                  <a:lnTo>
                    <a:pt x="1055" y="1197"/>
                  </a:lnTo>
                  <a:lnTo>
                    <a:pt x="1050" y="1205"/>
                  </a:lnTo>
                  <a:lnTo>
                    <a:pt x="1048" y="1209"/>
                  </a:lnTo>
                  <a:lnTo>
                    <a:pt x="1047" y="1211"/>
                  </a:lnTo>
                  <a:lnTo>
                    <a:pt x="1047" y="1214"/>
                  </a:lnTo>
                  <a:lnTo>
                    <a:pt x="1047" y="1220"/>
                  </a:lnTo>
                  <a:lnTo>
                    <a:pt x="1043" y="1229"/>
                  </a:lnTo>
                  <a:lnTo>
                    <a:pt x="1033" y="1240"/>
                  </a:lnTo>
                  <a:lnTo>
                    <a:pt x="1014" y="1248"/>
                  </a:lnTo>
                  <a:lnTo>
                    <a:pt x="1006" y="1250"/>
                  </a:lnTo>
                  <a:lnTo>
                    <a:pt x="999" y="1252"/>
                  </a:lnTo>
                  <a:lnTo>
                    <a:pt x="995" y="1255"/>
                  </a:lnTo>
                  <a:lnTo>
                    <a:pt x="991" y="1258"/>
                  </a:lnTo>
                  <a:lnTo>
                    <a:pt x="989" y="1258"/>
                  </a:lnTo>
                  <a:lnTo>
                    <a:pt x="986" y="1259"/>
                  </a:lnTo>
                  <a:lnTo>
                    <a:pt x="982" y="1260"/>
                  </a:lnTo>
                  <a:lnTo>
                    <a:pt x="978" y="1262"/>
                  </a:lnTo>
                  <a:lnTo>
                    <a:pt x="972" y="1263"/>
                  </a:lnTo>
                  <a:lnTo>
                    <a:pt x="966" y="1265"/>
                  </a:lnTo>
                  <a:lnTo>
                    <a:pt x="958" y="1266"/>
                  </a:lnTo>
                  <a:lnTo>
                    <a:pt x="950" y="1268"/>
                  </a:lnTo>
                  <a:lnTo>
                    <a:pt x="940" y="1271"/>
                  </a:lnTo>
                  <a:lnTo>
                    <a:pt x="931" y="1273"/>
                  </a:lnTo>
                  <a:lnTo>
                    <a:pt x="925" y="1275"/>
                  </a:lnTo>
                  <a:lnTo>
                    <a:pt x="919" y="1278"/>
                  </a:lnTo>
                  <a:lnTo>
                    <a:pt x="914" y="1280"/>
                  </a:lnTo>
                  <a:lnTo>
                    <a:pt x="911" y="1282"/>
                  </a:lnTo>
                  <a:lnTo>
                    <a:pt x="907" y="1285"/>
                  </a:lnTo>
                  <a:lnTo>
                    <a:pt x="905" y="1287"/>
                  </a:lnTo>
                  <a:lnTo>
                    <a:pt x="904" y="1288"/>
                  </a:lnTo>
                  <a:lnTo>
                    <a:pt x="902" y="1288"/>
                  </a:lnTo>
                  <a:lnTo>
                    <a:pt x="899" y="1289"/>
                  </a:lnTo>
                  <a:lnTo>
                    <a:pt x="896" y="1290"/>
                  </a:lnTo>
                  <a:lnTo>
                    <a:pt x="891" y="1290"/>
                  </a:lnTo>
                  <a:lnTo>
                    <a:pt x="885" y="1291"/>
                  </a:lnTo>
                  <a:lnTo>
                    <a:pt x="877" y="1291"/>
                  </a:lnTo>
                  <a:lnTo>
                    <a:pt x="868" y="1291"/>
                  </a:lnTo>
                  <a:lnTo>
                    <a:pt x="857" y="1293"/>
                  </a:lnTo>
                  <a:lnTo>
                    <a:pt x="844" y="1293"/>
                  </a:lnTo>
                  <a:lnTo>
                    <a:pt x="828" y="1293"/>
                  </a:lnTo>
                  <a:lnTo>
                    <a:pt x="809" y="1294"/>
                  </a:lnTo>
                  <a:lnTo>
                    <a:pt x="787" y="1294"/>
                  </a:lnTo>
                  <a:lnTo>
                    <a:pt x="763" y="1294"/>
                  </a:lnTo>
                  <a:lnTo>
                    <a:pt x="736" y="1294"/>
                  </a:lnTo>
                  <a:lnTo>
                    <a:pt x="704" y="1294"/>
                  </a:lnTo>
                  <a:lnTo>
                    <a:pt x="672" y="1294"/>
                  </a:lnTo>
                  <a:lnTo>
                    <a:pt x="642" y="1293"/>
                  </a:lnTo>
                  <a:lnTo>
                    <a:pt x="615" y="1293"/>
                  </a:lnTo>
                  <a:lnTo>
                    <a:pt x="587" y="1291"/>
                  </a:lnTo>
                  <a:lnTo>
                    <a:pt x="562" y="1290"/>
                  </a:lnTo>
                  <a:lnTo>
                    <a:pt x="537" y="1288"/>
                  </a:lnTo>
                  <a:lnTo>
                    <a:pt x="515" y="1287"/>
                  </a:lnTo>
                  <a:lnTo>
                    <a:pt x="494" y="1285"/>
                  </a:lnTo>
                  <a:lnTo>
                    <a:pt x="473" y="1283"/>
                  </a:lnTo>
                  <a:lnTo>
                    <a:pt x="453" y="1281"/>
                  </a:lnTo>
                  <a:lnTo>
                    <a:pt x="435" y="1279"/>
                  </a:lnTo>
                  <a:lnTo>
                    <a:pt x="418" y="1277"/>
                  </a:lnTo>
                  <a:lnTo>
                    <a:pt x="400" y="1274"/>
                  </a:lnTo>
                  <a:lnTo>
                    <a:pt x="384" y="1272"/>
                  </a:lnTo>
                  <a:lnTo>
                    <a:pt x="368" y="1270"/>
                  </a:lnTo>
                  <a:lnTo>
                    <a:pt x="353" y="1267"/>
                  </a:lnTo>
                  <a:lnTo>
                    <a:pt x="333" y="1264"/>
                  </a:lnTo>
                  <a:lnTo>
                    <a:pt x="314" y="1262"/>
                  </a:lnTo>
                  <a:lnTo>
                    <a:pt x="295" y="1259"/>
                  </a:lnTo>
                  <a:lnTo>
                    <a:pt x="277" y="1257"/>
                  </a:lnTo>
                  <a:lnTo>
                    <a:pt x="257" y="1255"/>
                  </a:lnTo>
                  <a:lnTo>
                    <a:pt x="238" y="1253"/>
                  </a:lnTo>
                  <a:lnTo>
                    <a:pt x="218" y="1252"/>
                  </a:lnTo>
                  <a:lnTo>
                    <a:pt x="197" y="1252"/>
                  </a:lnTo>
                  <a:lnTo>
                    <a:pt x="182" y="1252"/>
                  </a:lnTo>
                  <a:lnTo>
                    <a:pt x="169" y="1252"/>
                  </a:lnTo>
                  <a:lnTo>
                    <a:pt x="155" y="1252"/>
                  </a:lnTo>
                  <a:lnTo>
                    <a:pt x="142" y="1253"/>
                  </a:lnTo>
                  <a:lnTo>
                    <a:pt x="129" y="1253"/>
                  </a:lnTo>
                  <a:lnTo>
                    <a:pt x="117" y="1253"/>
                  </a:lnTo>
                  <a:lnTo>
                    <a:pt x="105" y="1255"/>
                  </a:lnTo>
                  <a:lnTo>
                    <a:pt x="95" y="1255"/>
                  </a:lnTo>
                  <a:lnTo>
                    <a:pt x="79" y="1255"/>
                  </a:lnTo>
                  <a:lnTo>
                    <a:pt x="63" y="1256"/>
                  </a:lnTo>
                  <a:lnTo>
                    <a:pt x="49" y="1256"/>
                  </a:lnTo>
                  <a:lnTo>
                    <a:pt x="35" y="1256"/>
                  </a:lnTo>
                  <a:lnTo>
                    <a:pt x="23" y="1255"/>
                  </a:lnTo>
                  <a:lnTo>
                    <a:pt x="14" y="1255"/>
                  </a:lnTo>
                  <a:lnTo>
                    <a:pt x="6" y="1253"/>
                  </a:lnTo>
                  <a:lnTo>
                    <a:pt x="1" y="1251"/>
                  </a:lnTo>
                  <a:lnTo>
                    <a:pt x="1" y="1245"/>
                  </a:lnTo>
                  <a:lnTo>
                    <a:pt x="1" y="1237"/>
                  </a:lnTo>
                  <a:lnTo>
                    <a:pt x="0" y="1228"/>
                  </a:lnTo>
                  <a:lnTo>
                    <a:pt x="0" y="1218"/>
                  </a:lnTo>
                  <a:lnTo>
                    <a:pt x="25" y="1219"/>
                  </a:lnTo>
                  <a:lnTo>
                    <a:pt x="27" y="1176"/>
                  </a:lnTo>
                  <a:lnTo>
                    <a:pt x="30" y="1085"/>
                  </a:lnTo>
                  <a:lnTo>
                    <a:pt x="33" y="984"/>
                  </a:lnTo>
                  <a:lnTo>
                    <a:pt x="33" y="909"/>
                  </a:lnTo>
                  <a:lnTo>
                    <a:pt x="30" y="879"/>
                  </a:lnTo>
                  <a:lnTo>
                    <a:pt x="28" y="854"/>
                  </a:lnTo>
                  <a:lnTo>
                    <a:pt x="26" y="832"/>
                  </a:lnTo>
                  <a:lnTo>
                    <a:pt x="23" y="816"/>
                  </a:lnTo>
                  <a:lnTo>
                    <a:pt x="35" y="817"/>
                  </a:lnTo>
                  <a:lnTo>
                    <a:pt x="50" y="819"/>
                  </a:lnTo>
                  <a:lnTo>
                    <a:pt x="67" y="821"/>
                  </a:lnTo>
                  <a:lnTo>
                    <a:pt x="87" y="824"/>
                  </a:lnTo>
                  <a:lnTo>
                    <a:pt x="110" y="826"/>
                  </a:lnTo>
                  <a:lnTo>
                    <a:pt x="135" y="829"/>
                  </a:lnTo>
                  <a:lnTo>
                    <a:pt x="163" y="833"/>
                  </a:lnTo>
                  <a:lnTo>
                    <a:pt x="193" y="836"/>
                  </a:lnTo>
                  <a:lnTo>
                    <a:pt x="211" y="840"/>
                  </a:lnTo>
                  <a:lnTo>
                    <a:pt x="229" y="844"/>
                  </a:lnTo>
                  <a:lnTo>
                    <a:pt x="245" y="851"/>
                  </a:lnTo>
                  <a:lnTo>
                    <a:pt x="261" y="857"/>
                  </a:lnTo>
                  <a:lnTo>
                    <a:pt x="276" y="864"/>
                  </a:lnTo>
                  <a:lnTo>
                    <a:pt x="290" y="871"/>
                  </a:lnTo>
                  <a:lnTo>
                    <a:pt x="301" y="876"/>
                  </a:lnTo>
                  <a:lnTo>
                    <a:pt x="313" y="879"/>
                  </a:lnTo>
                  <a:lnTo>
                    <a:pt x="325" y="881"/>
                  </a:lnTo>
                  <a:lnTo>
                    <a:pt x="339" y="885"/>
                  </a:lnTo>
                  <a:lnTo>
                    <a:pt x="354" y="887"/>
                  </a:lnTo>
                  <a:lnTo>
                    <a:pt x="370" y="889"/>
                  </a:lnTo>
                  <a:lnTo>
                    <a:pt x="390" y="892"/>
                  </a:lnTo>
                  <a:lnTo>
                    <a:pt x="412" y="894"/>
                  </a:lnTo>
                  <a:lnTo>
                    <a:pt x="438" y="896"/>
                  </a:lnTo>
                  <a:lnTo>
                    <a:pt x="468" y="900"/>
                  </a:lnTo>
                  <a:lnTo>
                    <a:pt x="495" y="901"/>
                  </a:lnTo>
                  <a:lnTo>
                    <a:pt x="518" y="901"/>
                  </a:lnTo>
                  <a:lnTo>
                    <a:pt x="539" y="900"/>
                  </a:lnTo>
                  <a:lnTo>
                    <a:pt x="557" y="897"/>
                  </a:lnTo>
                  <a:lnTo>
                    <a:pt x="573" y="895"/>
                  </a:lnTo>
                  <a:lnTo>
                    <a:pt x="588" y="893"/>
                  </a:lnTo>
                  <a:lnTo>
                    <a:pt x="602" y="892"/>
                  </a:lnTo>
                  <a:lnTo>
                    <a:pt x="616" y="890"/>
                  </a:lnTo>
                  <a:lnTo>
                    <a:pt x="628" y="890"/>
                  </a:lnTo>
                  <a:lnTo>
                    <a:pt x="640" y="890"/>
                  </a:lnTo>
                  <a:lnTo>
                    <a:pt x="650" y="890"/>
                  </a:lnTo>
                  <a:lnTo>
                    <a:pt x="661" y="892"/>
                  </a:lnTo>
                  <a:lnTo>
                    <a:pt x="670" y="893"/>
                  </a:lnTo>
                  <a:lnTo>
                    <a:pt x="679" y="894"/>
                  </a:lnTo>
                  <a:lnTo>
                    <a:pt x="688" y="896"/>
                  </a:lnTo>
                  <a:lnTo>
                    <a:pt x="696" y="899"/>
                  </a:lnTo>
                  <a:lnTo>
                    <a:pt x="713" y="903"/>
                  </a:lnTo>
                  <a:lnTo>
                    <a:pt x="726" y="908"/>
                  </a:lnTo>
                  <a:lnTo>
                    <a:pt x="738" y="910"/>
                  </a:lnTo>
                  <a:lnTo>
                    <a:pt x="746" y="912"/>
                  </a:lnTo>
                  <a:lnTo>
                    <a:pt x="752" y="914"/>
                  </a:lnTo>
                  <a:lnTo>
                    <a:pt x="756" y="915"/>
                  </a:lnTo>
                  <a:lnTo>
                    <a:pt x="760" y="915"/>
                  </a:lnTo>
                  <a:lnTo>
                    <a:pt x="761" y="915"/>
                  </a:lnTo>
                  <a:lnTo>
                    <a:pt x="770" y="915"/>
                  </a:lnTo>
                  <a:lnTo>
                    <a:pt x="775" y="916"/>
                  </a:lnTo>
                  <a:lnTo>
                    <a:pt x="781" y="917"/>
                  </a:lnTo>
                  <a:lnTo>
                    <a:pt x="785" y="918"/>
                  </a:lnTo>
                  <a:lnTo>
                    <a:pt x="790" y="919"/>
                  </a:lnTo>
                  <a:lnTo>
                    <a:pt x="797" y="922"/>
                  </a:lnTo>
                  <a:lnTo>
                    <a:pt x="806" y="926"/>
                  </a:lnTo>
                  <a:lnTo>
                    <a:pt x="816" y="932"/>
                  </a:lnTo>
                  <a:lnTo>
                    <a:pt x="828" y="939"/>
                  </a:lnTo>
                  <a:lnTo>
                    <a:pt x="842" y="948"/>
                  </a:lnTo>
                  <a:lnTo>
                    <a:pt x="858" y="957"/>
                  </a:lnTo>
                  <a:lnTo>
                    <a:pt x="875" y="969"/>
                  </a:lnTo>
                  <a:lnTo>
                    <a:pt x="895" y="982"/>
                  </a:lnTo>
                  <a:lnTo>
                    <a:pt x="913" y="993"/>
                  </a:lnTo>
                  <a:lnTo>
                    <a:pt x="928" y="1001"/>
                  </a:lnTo>
                  <a:lnTo>
                    <a:pt x="941" y="1006"/>
                  </a:lnTo>
                  <a:lnTo>
                    <a:pt x="952" y="1008"/>
                  </a:lnTo>
                  <a:lnTo>
                    <a:pt x="963" y="1008"/>
                  </a:lnTo>
                  <a:lnTo>
                    <a:pt x="974" y="1006"/>
                  </a:lnTo>
                  <a:lnTo>
                    <a:pt x="987" y="1002"/>
                  </a:lnTo>
                  <a:lnTo>
                    <a:pt x="1002" y="998"/>
                  </a:lnTo>
                  <a:lnTo>
                    <a:pt x="1014" y="993"/>
                  </a:lnTo>
                  <a:lnTo>
                    <a:pt x="1020" y="990"/>
                  </a:lnTo>
                  <a:lnTo>
                    <a:pt x="1019" y="986"/>
                  </a:lnTo>
                  <a:lnTo>
                    <a:pt x="1014" y="984"/>
                  </a:lnTo>
                  <a:lnTo>
                    <a:pt x="1005" y="983"/>
                  </a:lnTo>
                  <a:lnTo>
                    <a:pt x="995" y="982"/>
                  </a:lnTo>
                  <a:lnTo>
                    <a:pt x="982" y="980"/>
                  </a:lnTo>
                  <a:lnTo>
                    <a:pt x="971" y="979"/>
                  </a:lnTo>
                  <a:lnTo>
                    <a:pt x="959" y="978"/>
                  </a:lnTo>
                  <a:lnTo>
                    <a:pt x="949" y="976"/>
                  </a:lnTo>
                  <a:lnTo>
                    <a:pt x="940" y="973"/>
                  </a:lnTo>
                  <a:lnTo>
                    <a:pt x="930" y="970"/>
                  </a:lnTo>
                  <a:lnTo>
                    <a:pt x="921" y="967"/>
                  </a:lnTo>
                  <a:lnTo>
                    <a:pt x="912" y="962"/>
                  </a:lnTo>
                  <a:lnTo>
                    <a:pt x="902" y="955"/>
                  </a:lnTo>
                  <a:lnTo>
                    <a:pt x="889" y="948"/>
                  </a:lnTo>
                  <a:lnTo>
                    <a:pt x="876" y="941"/>
                  </a:lnTo>
                  <a:lnTo>
                    <a:pt x="862" y="934"/>
                  </a:lnTo>
                  <a:lnTo>
                    <a:pt x="850" y="929"/>
                  </a:lnTo>
                  <a:lnTo>
                    <a:pt x="838" y="924"/>
                  </a:lnTo>
                  <a:lnTo>
                    <a:pt x="828" y="919"/>
                  </a:lnTo>
                  <a:lnTo>
                    <a:pt x="820" y="917"/>
                  </a:lnTo>
                  <a:lnTo>
                    <a:pt x="815" y="916"/>
                  </a:lnTo>
                  <a:lnTo>
                    <a:pt x="813" y="915"/>
                  </a:lnTo>
                  <a:lnTo>
                    <a:pt x="772" y="911"/>
                  </a:lnTo>
                  <a:lnTo>
                    <a:pt x="774" y="902"/>
                  </a:lnTo>
                  <a:lnTo>
                    <a:pt x="775" y="863"/>
                  </a:lnTo>
                  <a:lnTo>
                    <a:pt x="824" y="856"/>
                  </a:lnTo>
                  <a:lnTo>
                    <a:pt x="837" y="855"/>
                  </a:lnTo>
                  <a:lnTo>
                    <a:pt x="835" y="841"/>
                  </a:lnTo>
                  <a:lnTo>
                    <a:pt x="839" y="848"/>
                  </a:lnTo>
                  <a:lnTo>
                    <a:pt x="843" y="847"/>
                  </a:lnTo>
                  <a:lnTo>
                    <a:pt x="850" y="842"/>
                  </a:lnTo>
                  <a:lnTo>
                    <a:pt x="861" y="836"/>
                  </a:lnTo>
                  <a:lnTo>
                    <a:pt x="875" y="829"/>
                  </a:lnTo>
                  <a:lnTo>
                    <a:pt x="889" y="822"/>
                  </a:lnTo>
                  <a:lnTo>
                    <a:pt x="902" y="816"/>
                  </a:lnTo>
                  <a:lnTo>
                    <a:pt x="911" y="810"/>
                  </a:lnTo>
                  <a:lnTo>
                    <a:pt x="918" y="806"/>
                  </a:lnTo>
                  <a:lnTo>
                    <a:pt x="918" y="806"/>
                  </a:lnTo>
                  <a:lnTo>
                    <a:pt x="911" y="808"/>
                  </a:lnTo>
                  <a:lnTo>
                    <a:pt x="899" y="812"/>
                  </a:lnTo>
                  <a:lnTo>
                    <a:pt x="884" y="816"/>
                  </a:lnTo>
                  <a:lnTo>
                    <a:pt x="869" y="821"/>
                  </a:lnTo>
                  <a:lnTo>
                    <a:pt x="854" y="825"/>
                  </a:lnTo>
                  <a:lnTo>
                    <a:pt x="843" y="828"/>
                  </a:lnTo>
                  <a:lnTo>
                    <a:pt x="837" y="829"/>
                  </a:lnTo>
                  <a:lnTo>
                    <a:pt x="836" y="829"/>
                  </a:lnTo>
                  <a:lnTo>
                    <a:pt x="835" y="831"/>
                  </a:lnTo>
                  <a:lnTo>
                    <a:pt x="834" y="831"/>
                  </a:lnTo>
                  <a:lnTo>
                    <a:pt x="834" y="832"/>
                  </a:lnTo>
                  <a:lnTo>
                    <a:pt x="834" y="827"/>
                  </a:lnTo>
                  <a:lnTo>
                    <a:pt x="834" y="822"/>
                  </a:lnTo>
                  <a:lnTo>
                    <a:pt x="835" y="819"/>
                  </a:lnTo>
                  <a:lnTo>
                    <a:pt x="836" y="817"/>
                  </a:lnTo>
                  <a:lnTo>
                    <a:pt x="816" y="802"/>
                  </a:lnTo>
                  <a:lnTo>
                    <a:pt x="812" y="809"/>
                  </a:lnTo>
                  <a:lnTo>
                    <a:pt x="809" y="817"/>
                  </a:lnTo>
                  <a:lnTo>
                    <a:pt x="808" y="826"/>
                  </a:lnTo>
                  <a:lnTo>
                    <a:pt x="808" y="833"/>
                  </a:lnTo>
                  <a:lnTo>
                    <a:pt x="791" y="835"/>
                  </a:lnTo>
                  <a:lnTo>
                    <a:pt x="799" y="814"/>
                  </a:lnTo>
                  <a:lnTo>
                    <a:pt x="808" y="782"/>
                  </a:lnTo>
                  <a:lnTo>
                    <a:pt x="814" y="738"/>
                  </a:lnTo>
                  <a:lnTo>
                    <a:pt x="813" y="685"/>
                  </a:lnTo>
                  <a:lnTo>
                    <a:pt x="809" y="623"/>
                  </a:lnTo>
                  <a:lnTo>
                    <a:pt x="812" y="569"/>
                  </a:lnTo>
                  <a:lnTo>
                    <a:pt x="821" y="513"/>
                  </a:lnTo>
                  <a:lnTo>
                    <a:pt x="836" y="442"/>
                  </a:lnTo>
                  <a:lnTo>
                    <a:pt x="849" y="372"/>
                  </a:lnTo>
                  <a:lnTo>
                    <a:pt x="853" y="322"/>
                  </a:lnTo>
                  <a:lnTo>
                    <a:pt x="853" y="292"/>
                  </a:lnTo>
                  <a:lnTo>
                    <a:pt x="852" y="282"/>
                  </a:lnTo>
                  <a:lnTo>
                    <a:pt x="850" y="299"/>
                  </a:lnTo>
                  <a:lnTo>
                    <a:pt x="843" y="339"/>
                  </a:lnTo>
                  <a:lnTo>
                    <a:pt x="835" y="379"/>
                  </a:lnTo>
                  <a:lnTo>
                    <a:pt x="827" y="402"/>
                  </a:lnTo>
                  <a:lnTo>
                    <a:pt x="822" y="412"/>
                  </a:lnTo>
                  <a:lnTo>
                    <a:pt x="814" y="433"/>
                  </a:lnTo>
                  <a:lnTo>
                    <a:pt x="806" y="461"/>
                  </a:lnTo>
                  <a:lnTo>
                    <a:pt x="798" y="495"/>
                  </a:lnTo>
                  <a:lnTo>
                    <a:pt x="790" y="531"/>
                  </a:lnTo>
                  <a:lnTo>
                    <a:pt x="783" y="566"/>
                  </a:lnTo>
                  <a:lnTo>
                    <a:pt x="778" y="595"/>
                  </a:lnTo>
                  <a:lnTo>
                    <a:pt x="777" y="620"/>
                  </a:lnTo>
                  <a:lnTo>
                    <a:pt x="774" y="655"/>
                  </a:lnTo>
                  <a:lnTo>
                    <a:pt x="764" y="682"/>
                  </a:lnTo>
                  <a:lnTo>
                    <a:pt x="755" y="699"/>
                  </a:lnTo>
                  <a:lnTo>
                    <a:pt x="752" y="705"/>
                  </a:lnTo>
                  <a:lnTo>
                    <a:pt x="749" y="703"/>
                  </a:lnTo>
                  <a:lnTo>
                    <a:pt x="744" y="696"/>
                  </a:lnTo>
                  <a:lnTo>
                    <a:pt x="736" y="687"/>
                  </a:lnTo>
                  <a:lnTo>
                    <a:pt x="725" y="672"/>
                  </a:lnTo>
                  <a:lnTo>
                    <a:pt x="715" y="655"/>
                  </a:lnTo>
                  <a:lnTo>
                    <a:pt x="703" y="635"/>
                  </a:lnTo>
                  <a:lnTo>
                    <a:pt x="693" y="613"/>
                  </a:lnTo>
                  <a:lnTo>
                    <a:pt x="684" y="587"/>
                  </a:lnTo>
                  <a:lnTo>
                    <a:pt x="670" y="538"/>
                  </a:lnTo>
                  <a:lnTo>
                    <a:pt x="662" y="499"/>
                  </a:lnTo>
                  <a:lnTo>
                    <a:pt x="658" y="472"/>
                  </a:lnTo>
                  <a:lnTo>
                    <a:pt x="657" y="463"/>
                  </a:lnTo>
                  <a:lnTo>
                    <a:pt x="656" y="479"/>
                  </a:lnTo>
                  <a:lnTo>
                    <a:pt x="655" y="517"/>
                  </a:lnTo>
                  <a:lnTo>
                    <a:pt x="658" y="568"/>
                  </a:lnTo>
                  <a:lnTo>
                    <a:pt x="670" y="616"/>
                  </a:lnTo>
                  <a:lnTo>
                    <a:pt x="679" y="638"/>
                  </a:lnTo>
                  <a:lnTo>
                    <a:pt x="691" y="660"/>
                  </a:lnTo>
                  <a:lnTo>
                    <a:pt x="703" y="681"/>
                  </a:lnTo>
                  <a:lnTo>
                    <a:pt x="716" y="700"/>
                  </a:lnTo>
                  <a:lnTo>
                    <a:pt x="728" y="719"/>
                  </a:lnTo>
                  <a:lnTo>
                    <a:pt x="738" y="735"/>
                  </a:lnTo>
                  <a:lnTo>
                    <a:pt x="747" y="749"/>
                  </a:lnTo>
                  <a:lnTo>
                    <a:pt x="752" y="759"/>
                  </a:lnTo>
                  <a:lnTo>
                    <a:pt x="755" y="779"/>
                  </a:lnTo>
                  <a:lnTo>
                    <a:pt x="755" y="799"/>
                  </a:lnTo>
                  <a:lnTo>
                    <a:pt x="753" y="816"/>
                  </a:lnTo>
                  <a:lnTo>
                    <a:pt x="752" y="822"/>
                  </a:lnTo>
                  <a:lnTo>
                    <a:pt x="749" y="818"/>
                  </a:lnTo>
                  <a:lnTo>
                    <a:pt x="745" y="808"/>
                  </a:lnTo>
                  <a:lnTo>
                    <a:pt x="737" y="793"/>
                  </a:lnTo>
                  <a:lnTo>
                    <a:pt x="726" y="779"/>
                  </a:lnTo>
                  <a:lnTo>
                    <a:pt x="719" y="771"/>
                  </a:lnTo>
                  <a:lnTo>
                    <a:pt x="711" y="760"/>
                  </a:lnTo>
                  <a:lnTo>
                    <a:pt x="701" y="750"/>
                  </a:lnTo>
                  <a:lnTo>
                    <a:pt x="691" y="738"/>
                  </a:lnTo>
                  <a:lnTo>
                    <a:pt x="680" y="729"/>
                  </a:lnTo>
                  <a:lnTo>
                    <a:pt x="672" y="721"/>
                  </a:lnTo>
                  <a:lnTo>
                    <a:pt x="666" y="715"/>
                  </a:lnTo>
                  <a:lnTo>
                    <a:pt x="664" y="713"/>
                  </a:lnTo>
                  <a:lnTo>
                    <a:pt x="665" y="716"/>
                  </a:lnTo>
                  <a:lnTo>
                    <a:pt x="670" y="725"/>
                  </a:lnTo>
                  <a:lnTo>
                    <a:pt x="676" y="737"/>
                  </a:lnTo>
                  <a:lnTo>
                    <a:pt x="683" y="752"/>
                  </a:lnTo>
                  <a:lnTo>
                    <a:pt x="691" y="769"/>
                  </a:lnTo>
                  <a:lnTo>
                    <a:pt x="699" y="786"/>
                  </a:lnTo>
                  <a:lnTo>
                    <a:pt x="706" y="802"/>
                  </a:lnTo>
                  <a:lnTo>
                    <a:pt x="713" y="814"/>
                  </a:lnTo>
                  <a:lnTo>
                    <a:pt x="718" y="836"/>
                  </a:lnTo>
                  <a:lnTo>
                    <a:pt x="717" y="856"/>
                  </a:lnTo>
                  <a:lnTo>
                    <a:pt x="713" y="870"/>
                  </a:lnTo>
                  <a:lnTo>
                    <a:pt x="709" y="877"/>
                  </a:lnTo>
                  <a:lnTo>
                    <a:pt x="708" y="876"/>
                  </a:lnTo>
                  <a:lnTo>
                    <a:pt x="707" y="876"/>
                  </a:lnTo>
                  <a:lnTo>
                    <a:pt x="704" y="876"/>
                  </a:lnTo>
                  <a:lnTo>
                    <a:pt x="703" y="874"/>
                  </a:lnTo>
                  <a:lnTo>
                    <a:pt x="693" y="872"/>
                  </a:lnTo>
                  <a:lnTo>
                    <a:pt x="684" y="870"/>
                  </a:lnTo>
                  <a:lnTo>
                    <a:pt x="673" y="869"/>
                  </a:lnTo>
                  <a:lnTo>
                    <a:pt x="663" y="867"/>
                  </a:lnTo>
                  <a:lnTo>
                    <a:pt x="653" y="866"/>
                  </a:lnTo>
                  <a:lnTo>
                    <a:pt x="641" y="866"/>
                  </a:lnTo>
                  <a:lnTo>
                    <a:pt x="630" y="866"/>
                  </a:lnTo>
                  <a:lnTo>
                    <a:pt x="616" y="866"/>
                  </a:lnTo>
                  <a:lnTo>
                    <a:pt x="602" y="866"/>
                  </a:lnTo>
                  <a:lnTo>
                    <a:pt x="587" y="866"/>
                  </a:lnTo>
                  <a:lnTo>
                    <a:pt x="572" y="866"/>
                  </a:lnTo>
                  <a:lnTo>
                    <a:pt x="553" y="865"/>
                  </a:lnTo>
                  <a:lnTo>
                    <a:pt x="535" y="865"/>
                  </a:lnTo>
                  <a:lnTo>
                    <a:pt x="514" y="863"/>
                  </a:lnTo>
                  <a:lnTo>
                    <a:pt x="491" y="862"/>
                  </a:lnTo>
                  <a:lnTo>
                    <a:pt x="467" y="859"/>
                  </a:lnTo>
                  <a:lnTo>
                    <a:pt x="467" y="849"/>
                  </a:lnTo>
                  <a:lnTo>
                    <a:pt x="469" y="836"/>
                  </a:lnTo>
                  <a:lnTo>
                    <a:pt x="473" y="819"/>
                  </a:lnTo>
                  <a:lnTo>
                    <a:pt x="477" y="799"/>
                  </a:lnTo>
                  <a:lnTo>
                    <a:pt x="486" y="776"/>
                  </a:lnTo>
                  <a:lnTo>
                    <a:pt x="495" y="750"/>
                  </a:lnTo>
                  <a:lnTo>
                    <a:pt x="509" y="720"/>
                  </a:lnTo>
                  <a:lnTo>
                    <a:pt x="526" y="688"/>
                  </a:lnTo>
                  <a:lnTo>
                    <a:pt x="551" y="635"/>
                  </a:lnTo>
                  <a:lnTo>
                    <a:pt x="575" y="574"/>
                  </a:lnTo>
                  <a:lnTo>
                    <a:pt x="596" y="509"/>
                  </a:lnTo>
                  <a:lnTo>
                    <a:pt x="616" y="445"/>
                  </a:lnTo>
                  <a:lnTo>
                    <a:pt x="632" y="386"/>
                  </a:lnTo>
                  <a:lnTo>
                    <a:pt x="643" y="336"/>
                  </a:lnTo>
                  <a:lnTo>
                    <a:pt x="651" y="302"/>
                  </a:lnTo>
                  <a:lnTo>
                    <a:pt x="655" y="287"/>
                  </a:lnTo>
                  <a:lnTo>
                    <a:pt x="657" y="279"/>
                  </a:lnTo>
                  <a:lnTo>
                    <a:pt x="650" y="274"/>
                  </a:lnTo>
                  <a:lnTo>
                    <a:pt x="568" y="215"/>
                  </a:lnTo>
                  <a:lnTo>
                    <a:pt x="618" y="211"/>
                  </a:lnTo>
                  <a:lnTo>
                    <a:pt x="632" y="209"/>
                  </a:lnTo>
                  <a:lnTo>
                    <a:pt x="630" y="197"/>
                  </a:lnTo>
                  <a:lnTo>
                    <a:pt x="628" y="183"/>
                  </a:lnTo>
                  <a:lnTo>
                    <a:pt x="624" y="150"/>
                  </a:lnTo>
                  <a:lnTo>
                    <a:pt x="619" y="108"/>
                  </a:lnTo>
                  <a:lnTo>
                    <a:pt x="613" y="70"/>
                  </a:lnTo>
                  <a:lnTo>
                    <a:pt x="610" y="52"/>
                  </a:lnTo>
                  <a:lnTo>
                    <a:pt x="607" y="33"/>
                  </a:lnTo>
                  <a:lnTo>
                    <a:pt x="603" y="16"/>
                  </a:lnTo>
                  <a:lnTo>
                    <a:pt x="601" y="0"/>
                  </a:lnTo>
                  <a:lnTo>
                    <a:pt x="612" y="5"/>
                  </a:lnTo>
                  <a:lnTo>
                    <a:pt x="624" y="11"/>
                  </a:lnTo>
                  <a:lnTo>
                    <a:pt x="638" y="18"/>
                  </a:lnTo>
                  <a:lnTo>
                    <a:pt x="653" y="26"/>
                  </a:lnTo>
                  <a:lnTo>
                    <a:pt x="669" y="34"/>
                  </a:lnTo>
                  <a:lnTo>
                    <a:pt x="685" y="42"/>
                  </a:lnTo>
                  <a:lnTo>
                    <a:pt x="702" y="50"/>
                  </a:lnTo>
                  <a:lnTo>
                    <a:pt x="719" y="58"/>
                  </a:lnTo>
                  <a:lnTo>
                    <a:pt x="737" y="67"/>
                  </a:lnTo>
                  <a:lnTo>
                    <a:pt x="754" y="75"/>
                  </a:lnTo>
                  <a:lnTo>
                    <a:pt x="771" y="82"/>
                  </a:lnTo>
                  <a:lnTo>
                    <a:pt x="787" y="88"/>
                  </a:lnTo>
                  <a:lnTo>
                    <a:pt x="804" y="95"/>
                  </a:lnTo>
                  <a:lnTo>
                    <a:pt x="819" y="101"/>
                  </a:lnTo>
                  <a:lnTo>
                    <a:pt x="831" y="106"/>
                  </a:lnTo>
                  <a:lnTo>
                    <a:pt x="844" y="109"/>
                  </a:lnTo>
                  <a:lnTo>
                    <a:pt x="859" y="113"/>
                  </a:lnTo>
                  <a:lnTo>
                    <a:pt x="875" y="117"/>
                  </a:lnTo>
                  <a:lnTo>
                    <a:pt x="891" y="121"/>
                  </a:lnTo>
                  <a:lnTo>
                    <a:pt x="908" y="125"/>
                  </a:lnTo>
                  <a:lnTo>
                    <a:pt x="926" y="130"/>
                  </a:lnTo>
                  <a:lnTo>
                    <a:pt x="943" y="133"/>
                  </a:lnTo>
                  <a:lnTo>
                    <a:pt x="960" y="138"/>
                  </a:lnTo>
                  <a:lnTo>
                    <a:pt x="976" y="141"/>
                  </a:lnTo>
                  <a:lnTo>
                    <a:pt x="991" y="145"/>
                  </a:lnTo>
                  <a:lnTo>
                    <a:pt x="1006" y="148"/>
                  </a:lnTo>
                  <a:lnTo>
                    <a:pt x="1019" y="151"/>
                  </a:lnTo>
                  <a:lnTo>
                    <a:pt x="1031" y="154"/>
                  </a:lnTo>
                  <a:lnTo>
                    <a:pt x="1040" y="155"/>
                  </a:lnTo>
                  <a:lnTo>
                    <a:pt x="1047" y="158"/>
                  </a:lnTo>
                  <a:lnTo>
                    <a:pt x="1051" y="159"/>
                  </a:lnTo>
                  <a:lnTo>
                    <a:pt x="1053" y="159"/>
                  </a:lnTo>
                  <a:lnTo>
                    <a:pt x="1058" y="161"/>
                  </a:lnTo>
                  <a:lnTo>
                    <a:pt x="1063" y="158"/>
                  </a:lnTo>
                  <a:lnTo>
                    <a:pt x="1066" y="156"/>
                  </a:lnTo>
                  <a:lnTo>
                    <a:pt x="1071" y="154"/>
                  </a:lnTo>
                  <a:lnTo>
                    <a:pt x="1076" y="153"/>
                  </a:lnTo>
                  <a:lnTo>
                    <a:pt x="1080" y="153"/>
                  </a:lnTo>
                  <a:lnTo>
                    <a:pt x="1081" y="153"/>
                  </a:lnTo>
                  <a:lnTo>
                    <a:pt x="1082" y="154"/>
                  </a:lnTo>
                  <a:lnTo>
                    <a:pt x="1085" y="155"/>
                  </a:lnTo>
                  <a:lnTo>
                    <a:pt x="1086" y="158"/>
                  </a:lnTo>
                  <a:lnTo>
                    <a:pt x="1088" y="163"/>
                  </a:lnTo>
                  <a:lnTo>
                    <a:pt x="1089" y="167"/>
                  </a:lnTo>
                  <a:lnTo>
                    <a:pt x="1091" y="170"/>
                  </a:lnTo>
                  <a:lnTo>
                    <a:pt x="1089" y="176"/>
                  </a:lnTo>
                  <a:lnTo>
                    <a:pt x="1087" y="186"/>
                  </a:lnTo>
                  <a:lnTo>
                    <a:pt x="1086" y="200"/>
                  </a:lnTo>
                  <a:lnTo>
                    <a:pt x="1085" y="221"/>
                  </a:lnTo>
                  <a:lnTo>
                    <a:pt x="1084" y="250"/>
                  </a:lnTo>
                  <a:lnTo>
                    <a:pt x="1085" y="276"/>
                  </a:lnTo>
                  <a:lnTo>
                    <a:pt x="1087" y="302"/>
                  </a:lnTo>
                  <a:lnTo>
                    <a:pt x="1091" y="328"/>
                  </a:lnTo>
                  <a:lnTo>
                    <a:pt x="1095" y="356"/>
                  </a:lnTo>
                  <a:lnTo>
                    <a:pt x="1103" y="404"/>
                  </a:lnTo>
                  <a:lnTo>
                    <a:pt x="1109" y="457"/>
                  </a:lnTo>
                  <a:lnTo>
                    <a:pt x="1111" y="517"/>
                  </a:lnTo>
                  <a:lnTo>
                    <a:pt x="1109" y="584"/>
                  </a:lnTo>
                  <a:lnTo>
                    <a:pt x="1108" y="648"/>
                  </a:lnTo>
                  <a:lnTo>
                    <a:pt x="1112" y="703"/>
                  </a:lnTo>
                  <a:lnTo>
                    <a:pt x="1123" y="749"/>
                  </a:lnTo>
                  <a:lnTo>
                    <a:pt x="1134" y="789"/>
                  </a:lnTo>
                  <a:lnTo>
                    <a:pt x="1141" y="813"/>
                  </a:lnTo>
                  <a:lnTo>
                    <a:pt x="1147" y="836"/>
                  </a:lnTo>
                  <a:lnTo>
                    <a:pt x="1152" y="859"/>
                  </a:lnTo>
                  <a:lnTo>
                    <a:pt x="1153" y="884"/>
                  </a:lnTo>
                  <a:lnTo>
                    <a:pt x="1150" y="920"/>
                  </a:lnTo>
                  <a:lnTo>
                    <a:pt x="1142" y="964"/>
                  </a:lnTo>
                  <a:lnTo>
                    <a:pt x="1132" y="1010"/>
                  </a:lnTo>
                  <a:lnTo>
                    <a:pt x="1119" y="1056"/>
                  </a:lnTo>
                  <a:lnTo>
                    <a:pt x="1106" y="1099"/>
                  </a:lnTo>
                  <a:lnTo>
                    <a:pt x="1094" y="1135"/>
                  </a:lnTo>
                  <a:lnTo>
                    <a:pt x="1082" y="1161"/>
                  </a:lnTo>
                  <a:lnTo>
                    <a:pt x="1076" y="1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3" name="Freeform 41"/>
            <p:cNvSpPr>
              <a:spLocks/>
            </p:cNvSpPr>
            <p:nvPr/>
          </p:nvSpPr>
          <p:spPr bwMode="auto">
            <a:xfrm>
              <a:off x="2274" y="2964"/>
              <a:ext cx="23" cy="31"/>
            </a:xfrm>
            <a:custGeom>
              <a:avLst/>
              <a:gdLst>
                <a:gd name="T0" fmla="*/ 7 w 45"/>
                <a:gd name="T1" fmla="*/ 0 h 61"/>
                <a:gd name="T2" fmla="*/ 11 w 45"/>
                <a:gd name="T3" fmla="*/ 0 h 61"/>
                <a:gd name="T4" fmla="*/ 15 w 45"/>
                <a:gd name="T5" fmla="*/ 0 h 61"/>
                <a:gd name="T6" fmla="*/ 20 w 45"/>
                <a:gd name="T7" fmla="*/ 1 h 61"/>
                <a:gd name="T8" fmla="*/ 24 w 45"/>
                <a:gd name="T9" fmla="*/ 2 h 61"/>
                <a:gd name="T10" fmla="*/ 30 w 45"/>
                <a:gd name="T11" fmla="*/ 5 h 61"/>
                <a:gd name="T12" fmla="*/ 36 w 45"/>
                <a:gd name="T13" fmla="*/ 7 h 61"/>
                <a:gd name="T14" fmla="*/ 41 w 45"/>
                <a:gd name="T15" fmla="*/ 9 h 61"/>
                <a:gd name="T16" fmla="*/ 45 w 45"/>
                <a:gd name="T17" fmla="*/ 11 h 61"/>
                <a:gd name="T18" fmla="*/ 28 w 45"/>
                <a:gd name="T19" fmla="*/ 14 h 61"/>
                <a:gd name="T20" fmla="*/ 18 w 45"/>
                <a:gd name="T21" fmla="*/ 15 h 61"/>
                <a:gd name="T22" fmla="*/ 16 w 45"/>
                <a:gd name="T23" fmla="*/ 25 h 61"/>
                <a:gd name="T24" fmla="*/ 15 w 45"/>
                <a:gd name="T25" fmla="*/ 61 h 61"/>
                <a:gd name="T26" fmla="*/ 13 w 45"/>
                <a:gd name="T27" fmla="*/ 61 h 61"/>
                <a:gd name="T28" fmla="*/ 9 w 45"/>
                <a:gd name="T29" fmla="*/ 60 h 61"/>
                <a:gd name="T30" fmla="*/ 6 w 45"/>
                <a:gd name="T31" fmla="*/ 59 h 61"/>
                <a:gd name="T32" fmla="*/ 3 w 45"/>
                <a:gd name="T33" fmla="*/ 58 h 61"/>
                <a:gd name="T34" fmla="*/ 1 w 45"/>
                <a:gd name="T35" fmla="*/ 45 h 61"/>
                <a:gd name="T36" fmla="*/ 0 w 45"/>
                <a:gd name="T37" fmla="*/ 26 h 61"/>
                <a:gd name="T38" fmla="*/ 1 w 45"/>
                <a:gd name="T39" fmla="*/ 9 h 61"/>
                <a:gd name="T40" fmla="*/ 7 w 45"/>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61">
                  <a:moveTo>
                    <a:pt x="7" y="0"/>
                  </a:moveTo>
                  <a:lnTo>
                    <a:pt x="11" y="0"/>
                  </a:lnTo>
                  <a:lnTo>
                    <a:pt x="15" y="0"/>
                  </a:lnTo>
                  <a:lnTo>
                    <a:pt x="20" y="1"/>
                  </a:lnTo>
                  <a:lnTo>
                    <a:pt x="24" y="2"/>
                  </a:lnTo>
                  <a:lnTo>
                    <a:pt x="30" y="5"/>
                  </a:lnTo>
                  <a:lnTo>
                    <a:pt x="36" y="7"/>
                  </a:lnTo>
                  <a:lnTo>
                    <a:pt x="41" y="9"/>
                  </a:lnTo>
                  <a:lnTo>
                    <a:pt x="45" y="11"/>
                  </a:lnTo>
                  <a:lnTo>
                    <a:pt x="28" y="14"/>
                  </a:lnTo>
                  <a:lnTo>
                    <a:pt x="18" y="15"/>
                  </a:lnTo>
                  <a:lnTo>
                    <a:pt x="16" y="25"/>
                  </a:lnTo>
                  <a:lnTo>
                    <a:pt x="15" y="61"/>
                  </a:lnTo>
                  <a:lnTo>
                    <a:pt x="13" y="61"/>
                  </a:lnTo>
                  <a:lnTo>
                    <a:pt x="9" y="60"/>
                  </a:lnTo>
                  <a:lnTo>
                    <a:pt x="6" y="59"/>
                  </a:lnTo>
                  <a:lnTo>
                    <a:pt x="3" y="58"/>
                  </a:lnTo>
                  <a:lnTo>
                    <a:pt x="1" y="45"/>
                  </a:lnTo>
                  <a:lnTo>
                    <a:pt x="0" y="26"/>
                  </a:lnTo>
                  <a:lnTo>
                    <a:pt x="1" y="9"/>
                  </a:lnTo>
                  <a:lnTo>
                    <a:pt x="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4" name="Freeform 42"/>
            <p:cNvSpPr>
              <a:spLocks/>
            </p:cNvSpPr>
            <p:nvPr/>
          </p:nvSpPr>
          <p:spPr bwMode="auto">
            <a:xfrm>
              <a:off x="1632" y="2965"/>
              <a:ext cx="53" cy="80"/>
            </a:xfrm>
            <a:custGeom>
              <a:avLst/>
              <a:gdLst>
                <a:gd name="T0" fmla="*/ 99 w 107"/>
                <a:gd name="T1" fmla="*/ 0 h 159"/>
                <a:gd name="T2" fmla="*/ 93 w 107"/>
                <a:gd name="T3" fmla="*/ 3 h 159"/>
                <a:gd name="T4" fmla="*/ 86 w 107"/>
                <a:gd name="T5" fmla="*/ 9 h 159"/>
                <a:gd name="T6" fmla="*/ 79 w 107"/>
                <a:gd name="T7" fmla="*/ 15 h 159"/>
                <a:gd name="T8" fmla="*/ 76 w 107"/>
                <a:gd name="T9" fmla="*/ 19 h 159"/>
                <a:gd name="T10" fmla="*/ 75 w 107"/>
                <a:gd name="T11" fmla="*/ 21 h 159"/>
                <a:gd name="T12" fmla="*/ 73 w 107"/>
                <a:gd name="T13" fmla="*/ 27 h 159"/>
                <a:gd name="T14" fmla="*/ 69 w 107"/>
                <a:gd name="T15" fmla="*/ 35 h 159"/>
                <a:gd name="T16" fmla="*/ 66 w 107"/>
                <a:gd name="T17" fmla="*/ 45 h 159"/>
                <a:gd name="T18" fmla="*/ 60 w 107"/>
                <a:gd name="T19" fmla="*/ 58 h 159"/>
                <a:gd name="T20" fmla="*/ 54 w 107"/>
                <a:gd name="T21" fmla="*/ 71 h 159"/>
                <a:gd name="T22" fmla="*/ 48 w 107"/>
                <a:gd name="T23" fmla="*/ 83 h 159"/>
                <a:gd name="T24" fmla="*/ 41 w 107"/>
                <a:gd name="T25" fmla="*/ 95 h 159"/>
                <a:gd name="T26" fmla="*/ 34 w 107"/>
                <a:gd name="T27" fmla="*/ 104 h 159"/>
                <a:gd name="T28" fmla="*/ 27 w 107"/>
                <a:gd name="T29" fmla="*/ 111 h 159"/>
                <a:gd name="T30" fmla="*/ 20 w 107"/>
                <a:gd name="T31" fmla="*/ 117 h 159"/>
                <a:gd name="T32" fmla="*/ 14 w 107"/>
                <a:gd name="T33" fmla="*/ 120 h 159"/>
                <a:gd name="T34" fmla="*/ 10 w 107"/>
                <a:gd name="T35" fmla="*/ 122 h 159"/>
                <a:gd name="T36" fmla="*/ 5 w 107"/>
                <a:gd name="T37" fmla="*/ 124 h 159"/>
                <a:gd name="T38" fmla="*/ 3 w 107"/>
                <a:gd name="T39" fmla="*/ 124 h 159"/>
                <a:gd name="T40" fmla="*/ 1 w 107"/>
                <a:gd name="T41" fmla="*/ 124 h 159"/>
                <a:gd name="T42" fmla="*/ 1 w 107"/>
                <a:gd name="T43" fmla="*/ 126 h 159"/>
                <a:gd name="T44" fmla="*/ 0 w 107"/>
                <a:gd name="T45" fmla="*/ 134 h 159"/>
                <a:gd name="T46" fmla="*/ 1 w 107"/>
                <a:gd name="T47" fmla="*/ 143 h 159"/>
                <a:gd name="T48" fmla="*/ 6 w 107"/>
                <a:gd name="T49" fmla="*/ 155 h 159"/>
                <a:gd name="T50" fmla="*/ 10 w 107"/>
                <a:gd name="T51" fmla="*/ 158 h 159"/>
                <a:gd name="T52" fmla="*/ 15 w 107"/>
                <a:gd name="T53" fmla="*/ 159 h 159"/>
                <a:gd name="T54" fmla="*/ 21 w 107"/>
                <a:gd name="T55" fmla="*/ 156 h 159"/>
                <a:gd name="T56" fmla="*/ 29 w 107"/>
                <a:gd name="T57" fmla="*/ 150 h 159"/>
                <a:gd name="T58" fmla="*/ 37 w 107"/>
                <a:gd name="T59" fmla="*/ 143 h 159"/>
                <a:gd name="T60" fmla="*/ 46 w 107"/>
                <a:gd name="T61" fmla="*/ 133 h 159"/>
                <a:gd name="T62" fmla="*/ 58 w 107"/>
                <a:gd name="T63" fmla="*/ 122 h 159"/>
                <a:gd name="T64" fmla="*/ 69 w 107"/>
                <a:gd name="T65" fmla="*/ 111 h 159"/>
                <a:gd name="T66" fmla="*/ 80 w 107"/>
                <a:gd name="T67" fmla="*/ 99 h 159"/>
                <a:gd name="T68" fmla="*/ 87 w 107"/>
                <a:gd name="T69" fmla="*/ 88 h 159"/>
                <a:gd name="T70" fmla="*/ 90 w 107"/>
                <a:gd name="T71" fmla="*/ 77 h 159"/>
                <a:gd name="T72" fmla="*/ 91 w 107"/>
                <a:gd name="T73" fmla="*/ 67 h 159"/>
                <a:gd name="T74" fmla="*/ 91 w 107"/>
                <a:gd name="T75" fmla="*/ 57 h 159"/>
                <a:gd name="T76" fmla="*/ 93 w 107"/>
                <a:gd name="T77" fmla="*/ 45 h 159"/>
                <a:gd name="T78" fmla="*/ 94 w 107"/>
                <a:gd name="T79" fmla="*/ 35 h 159"/>
                <a:gd name="T80" fmla="*/ 98 w 107"/>
                <a:gd name="T81" fmla="*/ 24 h 159"/>
                <a:gd name="T82" fmla="*/ 106 w 107"/>
                <a:gd name="T83" fmla="*/ 9 h 159"/>
                <a:gd name="T84" fmla="*/ 107 w 107"/>
                <a:gd name="T85" fmla="*/ 3 h 159"/>
                <a:gd name="T86" fmla="*/ 105 w 107"/>
                <a:gd name="T87" fmla="*/ 0 h 159"/>
                <a:gd name="T88" fmla="*/ 99 w 107"/>
                <a:gd name="T8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59">
                  <a:moveTo>
                    <a:pt x="99" y="0"/>
                  </a:moveTo>
                  <a:lnTo>
                    <a:pt x="93" y="3"/>
                  </a:lnTo>
                  <a:lnTo>
                    <a:pt x="86" y="9"/>
                  </a:lnTo>
                  <a:lnTo>
                    <a:pt x="79" y="15"/>
                  </a:lnTo>
                  <a:lnTo>
                    <a:pt x="76" y="19"/>
                  </a:lnTo>
                  <a:lnTo>
                    <a:pt x="75" y="21"/>
                  </a:lnTo>
                  <a:lnTo>
                    <a:pt x="73" y="27"/>
                  </a:lnTo>
                  <a:lnTo>
                    <a:pt x="69" y="35"/>
                  </a:lnTo>
                  <a:lnTo>
                    <a:pt x="66" y="45"/>
                  </a:lnTo>
                  <a:lnTo>
                    <a:pt x="60" y="58"/>
                  </a:lnTo>
                  <a:lnTo>
                    <a:pt x="54" y="71"/>
                  </a:lnTo>
                  <a:lnTo>
                    <a:pt x="48" y="83"/>
                  </a:lnTo>
                  <a:lnTo>
                    <a:pt x="41" y="95"/>
                  </a:lnTo>
                  <a:lnTo>
                    <a:pt x="34" y="104"/>
                  </a:lnTo>
                  <a:lnTo>
                    <a:pt x="27" y="111"/>
                  </a:lnTo>
                  <a:lnTo>
                    <a:pt x="20" y="117"/>
                  </a:lnTo>
                  <a:lnTo>
                    <a:pt x="14" y="120"/>
                  </a:lnTo>
                  <a:lnTo>
                    <a:pt x="10" y="122"/>
                  </a:lnTo>
                  <a:lnTo>
                    <a:pt x="5" y="124"/>
                  </a:lnTo>
                  <a:lnTo>
                    <a:pt x="3" y="124"/>
                  </a:lnTo>
                  <a:lnTo>
                    <a:pt x="1" y="124"/>
                  </a:lnTo>
                  <a:lnTo>
                    <a:pt x="1" y="126"/>
                  </a:lnTo>
                  <a:lnTo>
                    <a:pt x="0" y="134"/>
                  </a:lnTo>
                  <a:lnTo>
                    <a:pt x="1" y="143"/>
                  </a:lnTo>
                  <a:lnTo>
                    <a:pt x="6" y="155"/>
                  </a:lnTo>
                  <a:lnTo>
                    <a:pt x="10" y="158"/>
                  </a:lnTo>
                  <a:lnTo>
                    <a:pt x="15" y="159"/>
                  </a:lnTo>
                  <a:lnTo>
                    <a:pt x="21" y="156"/>
                  </a:lnTo>
                  <a:lnTo>
                    <a:pt x="29" y="150"/>
                  </a:lnTo>
                  <a:lnTo>
                    <a:pt x="37" y="143"/>
                  </a:lnTo>
                  <a:lnTo>
                    <a:pt x="46" y="133"/>
                  </a:lnTo>
                  <a:lnTo>
                    <a:pt x="58" y="122"/>
                  </a:lnTo>
                  <a:lnTo>
                    <a:pt x="69" y="111"/>
                  </a:lnTo>
                  <a:lnTo>
                    <a:pt x="80" y="99"/>
                  </a:lnTo>
                  <a:lnTo>
                    <a:pt x="87" y="88"/>
                  </a:lnTo>
                  <a:lnTo>
                    <a:pt x="90" y="77"/>
                  </a:lnTo>
                  <a:lnTo>
                    <a:pt x="91" y="67"/>
                  </a:lnTo>
                  <a:lnTo>
                    <a:pt x="91" y="57"/>
                  </a:lnTo>
                  <a:lnTo>
                    <a:pt x="93" y="45"/>
                  </a:lnTo>
                  <a:lnTo>
                    <a:pt x="94" y="35"/>
                  </a:lnTo>
                  <a:lnTo>
                    <a:pt x="98" y="24"/>
                  </a:lnTo>
                  <a:lnTo>
                    <a:pt x="106" y="9"/>
                  </a:lnTo>
                  <a:lnTo>
                    <a:pt x="107" y="3"/>
                  </a:lnTo>
                  <a:lnTo>
                    <a:pt x="105" y="0"/>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5" name="Freeform 43"/>
            <p:cNvSpPr>
              <a:spLocks/>
            </p:cNvSpPr>
            <p:nvPr/>
          </p:nvSpPr>
          <p:spPr bwMode="auto">
            <a:xfrm>
              <a:off x="2051" y="2275"/>
              <a:ext cx="2" cy="4"/>
            </a:xfrm>
            <a:custGeom>
              <a:avLst/>
              <a:gdLst>
                <a:gd name="T0" fmla="*/ 0 w 5"/>
                <a:gd name="T1" fmla="*/ 0 h 9"/>
                <a:gd name="T2" fmla="*/ 3 w 5"/>
                <a:gd name="T3" fmla="*/ 9 h 9"/>
                <a:gd name="T4" fmla="*/ 4 w 5"/>
                <a:gd name="T5" fmla="*/ 8 h 9"/>
                <a:gd name="T6" fmla="*/ 5 w 5"/>
                <a:gd name="T7" fmla="*/ 6 h 9"/>
                <a:gd name="T8" fmla="*/ 4 w 5"/>
                <a:gd name="T9" fmla="*/ 2 h 9"/>
                <a:gd name="T10" fmla="*/ 0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3" y="9"/>
                  </a:lnTo>
                  <a:lnTo>
                    <a:pt x="4" y="8"/>
                  </a:lnTo>
                  <a:lnTo>
                    <a:pt x="5" y="6"/>
                  </a:lnTo>
                  <a:lnTo>
                    <a:pt x="4"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6" name="Freeform 44"/>
            <p:cNvSpPr>
              <a:spLocks/>
            </p:cNvSpPr>
            <p:nvPr/>
          </p:nvSpPr>
          <p:spPr bwMode="auto">
            <a:xfrm>
              <a:off x="1950" y="2290"/>
              <a:ext cx="2" cy="4"/>
            </a:xfrm>
            <a:custGeom>
              <a:avLst/>
              <a:gdLst>
                <a:gd name="T0" fmla="*/ 0 w 3"/>
                <a:gd name="T1" fmla="*/ 0 h 9"/>
                <a:gd name="T2" fmla="*/ 1 w 3"/>
                <a:gd name="T3" fmla="*/ 9 h 9"/>
                <a:gd name="T4" fmla="*/ 2 w 3"/>
                <a:gd name="T5" fmla="*/ 8 h 9"/>
                <a:gd name="T6" fmla="*/ 3 w 3"/>
                <a:gd name="T7" fmla="*/ 4 h 9"/>
                <a:gd name="T8" fmla="*/ 3 w 3"/>
                <a:gd name="T9" fmla="*/ 2 h 9"/>
                <a:gd name="T10" fmla="*/ 0 w 3"/>
                <a:gd name="T11" fmla="*/ 0 h 9"/>
              </a:gdLst>
              <a:ahLst/>
              <a:cxnLst>
                <a:cxn ang="0">
                  <a:pos x="T0" y="T1"/>
                </a:cxn>
                <a:cxn ang="0">
                  <a:pos x="T2" y="T3"/>
                </a:cxn>
                <a:cxn ang="0">
                  <a:pos x="T4" y="T5"/>
                </a:cxn>
                <a:cxn ang="0">
                  <a:pos x="T6" y="T7"/>
                </a:cxn>
                <a:cxn ang="0">
                  <a:pos x="T8" y="T9"/>
                </a:cxn>
                <a:cxn ang="0">
                  <a:pos x="T10" y="T11"/>
                </a:cxn>
              </a:cxnLst>
              <a:rect l="0" t="0" r="r" b="b"/>
              <a:pathLst>
                <a:path w="3" h="9">
                  <a:moveTo>
                    <a:pt x="0" y="0"/>
                  </a:moveTo>
                  <a:lnTo>
                    <a:pt x="1" y="9"/>
                  </a:lnTo>
                  <a:lnTo>
                    <a:pt x="2" y="8"/>
                  </a:lnTo>
                  <a:lnTo>
                    <a:pt x="3" y="4"/>
                  </a:lnTo>
                  <a:lnTo>
                    <a:pt x="3" y="2"/>
                  </a:lnTo>
                  <a:lnTo>
                    <a:pt x="0"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7" name="Freeform 45"/>
            <p:cNvSpPr>
              <a:spLocks/>
            </p:cNvSpPr>
            <p:nvPr/>
          </p:nvSpPr>
          <p:spPr bwMode="auto">
            <a:xfrm>
              <a:off x="2266" y="3019"/>
              <a:ext cx="148" cy="70"/>
            </a:xfrm>
            <a:custGeom>
              <a:avLst/>
              <a:gdLst>
                <a:gd name="T0" fmla="*/ 256 w 296"/>
                <a:gd name="T1" fmla="*/ 114 h 139"/>
                <a:gd name="T2" fmla="*/ 246 w 296"/>
                <a:gd name="T3" fmla="*/ 115 h 139"/>
                <a:gd name="T4" fmla="*/ 233 w 296"/>
                <a:gd name="T5" fmla="*/ 111 h 139"/>
                <a:gd name="T6" fmla="*/ 216 w 296"/>
                <a:gd name="T7" fmla="*/ 106 h 139"/>
                <a:gd name="T8" fmla="*/ 198 w 296"/>
                <a:gd name="T9" fmla="*/ 96 h 139"/>
                <a:gd name="T10" fmla="*/ 179 w 296"/>
                <a:gd name="T11" fmla="*/ 85 h 139"/>
                <a:gd name="T12" fmla="*/ 159 w 296"/>
                <a:gd name="T13" fmla="*/ 72 h 139"/>
                <a:gd name="T14" fmla="*/ 140 w 296"/>
                <a:gd name="T15" fmla="*/ 58 h 139"/>
                <a:gd name="T16" fmla="*/ 122 w 296"/>
                <a:gd name="T17" fmla="*/ 43 h 139"/>
                <a:gd name="T18" fmla="*/ 105 w 296"/>
                <a:gd name="T19" fmla="*/ 30 h 139"/>
                <a:gd name="T20" fmla="*/ 85 w 296"/>
                <a:gd name="T21" fmla="*/ 19 h 139"/>
                <a:gd name="T22" fmla="*/ 65 w 296"/>
                <a:gd name="T23" fmla="*/ 12 h 139"/>
                <a:gd name="T24" fmla="*/ 45 w 296"/>
                <a:gd name="T25" fmla="*/ 6 h 139"/>
                <a:gd name="T26" fmla="*/ 28 w 296"/>
                <a:gd name="T27" fmla="*/ 3 h 139"/>
                <a:gd name="T28" fmla="*/ 13 w 296"/>
                <a:gd name="T29" fmla="*/ 1 h 139"/>
                <a:gd name="T30" fmla="*/ 4 w 296"/>
                <a:gd name="T31" fmla="*/ 0 h 139"/>
                <a:gd name="T32" fmla="*/ 0 w 296"/>
                <a:gd name="T33" fmla="*/ 0 h 139"/>
                <a:gd name="T34" fmla="*/ 4 w 296"/>
                <a:gd name="T35" fmla="*/ 1 h 139"/>
                <a:gd name="T36" fmla="*/ 12 w 296"/>
                <a:gd name="T37" fmla="*/ 4 h 139"/>
                <a:gd name="T38" fmla="*/ 24 w 296"/>
                <a:gd name="T39" fmla="*/ 11 h 139"/>
                <a:gd name="T40" fmla="*/ 42 w 296"/>
                <a:gd name="T41" fmla="*/ 19 h 139"/>
                <a:gd name="T42" fmla="*/ 61 w 296"/>
                <a:gd name="T43" fmla="*/ 31 h 139"/>
                <a:gd name="T44" fmla="*/ 83 w 296"/>
                <a:gd name="T45" fmla="*/ 46 h 139"/>
                <a:gd name="T46" fmla="*/ 106 w 296"/>
                <a:gd name="T47" fmla="*/ 63 h 139"/>
                <a:gd name="T48" fmla="*/ 130 w 296"/>
                <a:gd name="T49" fmla="*/ 84 h 139"/>
                <a:gd name="T50" fmla="*/ 153 w 296"/>
                <a:gd name="T51" fmla="*/ 103 h 139"/>
                <a:gd name="T52" fmla="*/ 174 w 296"/>
                <a:gd name="T53" fmla="*/ 118 h 139"/>
                <a:gd name="T54" fmla="*/ 193 w 296"/>
                <a:gd name="T55" fmla="*/ 129 h 139"/>
                <a:gd name="T56" fmla="*/ 210 w 296"/>
                <a:gd name="T57" fmla="*/ 134 h 139"/>
                <a:gd name="T58" fmla="*/ 226 w 296"/>
                <a:gd name="T59" fmla="*/ 138 h 139"/>
                <a:gd name="T60" fmla="*/ 241 w 296"/>
                <a:gd name="T61" fmla="*/ 139 h 139"/>
                <a:gd name="T62" fmla="*/ 255 w 296"/>
                <a:gd name="T63" fmla="*/ 138 h 139"/>
                <a:gd name="T64" fmla="*/ 270 w 296"/>
                <a:gd name="T65" fmla="*/ 134 h 139"/>
                <a:gd name="T66" fmla="*/ 282 w 296"/>
                <a:gd name="T67" fmla="*/ 130 h 139"/>
                <a:gd name="T68" fmla="*/ 291 w 296"/>
                <a:gd name="T69" fmla="*/ 125 h 139"/>
                <a:gd name="T70" fmla="*/ 295 w 296"/>
                <a:gd name="T71" fmla="*/ 119 h 139"/>
                <a:gd name="T72" fmla="*/ 296 w 296"/>
                <a:gd name="T73" fmla="*/ 113 h 139"/>
                <a:gd name="T74" fmla="*/ 296 w 296"/>
                <a:gd name="T75" fmla="*/ 107 h 139"/>
                <a:gd name="T76" fmla="*/ 295 w 296"/>
                <a:gd name="T77" fmla="*/ 100 h 139"/>
                <a:gd name="T78" fmla="*/ 294 w 296"/>
                <a:gd name="T79" fmla="*/ 94 h 139"/>
                <a:gd name="T80" fmla="*/ 293 w 296"/>
                <a:gd name="T81" fmla="*/ 88 h 139"/>
                <a:gd name="T82" fmla="*/ 292 w 296"/>
                <a:gd name="T83" fmla="*/ 85 h 139"/>
                <a:gd name="T84" fmla="*/ 289 w 296"/>
                <a:gd name="T85" fmla="*/ 85 h 139"/>
                <a:gd name="T86" fmla="*/ 285 w 296"/>
                <a:gd name="T87" fmla="*/ 88 h 139"/>
                <a:gd name="T88" fmla="*/ 281 w 296"/>
                <a:gd name="T89" fmla="*/ 93 h 139"/>
                <a:gd name="T90" fmla="*/ 276 w 296"/>
                <a:gd name="T91" fmla="*/ 99 h 139"/>
                <a:gd name="T92" fmla="*/ 270 w 296"/>
                <a:gd name="T93" fmla="*/ 106 h 139"/>
                <a:gd name="T94" fmla="*/ 263 w 296"/>
                <a:gd name="T95" fmla="*/ 110 h 139"/>
                <a:gd name="T96" fmla="*/ 256 w 296"/>
                <a:gd name="T97" fmla="*/ 11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6" h="139">
                  <a:moveTo>
                    <a:pt x="256" y="114"/>
                  </a:moveTo>
                  <a:lnTo>
                    <a:pt x="246" y="115"/>
                  </a:lnTo>
                  <a:lnTo>
                    <a:pt x="233" y="111"/>
                  </a:lnTo>
                  <a:lnTo>
                    <a:pt x="216" y="106"/>
                  </a:lnTo>
                  <a:lnTo>
                    <a:pt x="198" y="96"/>
                  </a:lnTo>
                  <a:lnTo>
                    <a:pt x="179" y="85"/>
                  </a:lnTo>
                  <a:lnTo>
                    <a:pt x="159" y="72"/>
                  </a:lnTo>
                  <a:lnTo>
                    <a:pt x="140" y="58"/>
                  </a:lnTo>
                  <a:lnTo>
                    <a:pt x="122" y="43"/>
                  </a:lnTo>
                  <a:lnTo>
                    <a:pt x="105" y="30"/>
                  </a:lnTo>
                  <a:lnTo>
                    <a:pt x="85" y="19"/>
                  </a:lnTo>
                  <a:lnTo>
                    <a:pt x="65" y="12"/>
                  </a:lnTo>
                  <a:lnTo>
                    <a:pt x="45" y="6"/>
                  </a:lnTo>
                  <a:lnTo>
                    <a:pt x="28" y="3"/>
                  </a:lnTo>
                  <a:lnTo>
                    <a:pt x="13" y="1"/>
                  </a:lnTo>
                  <a:lnTo>
                    <a:pt x="4" y="0"/>
                  </a:lnTo>
                  <a:lnTo>
                    <a:pt x="0" y="0"/>
                  </a:lnTo>
                  <a:lnTo>
                    <a:pt x="4" y="1"/>
                  </a:lnTo>
                  <a:lnTo>
                    <a:pt x="12" y="4"/>
                  </a:lnTo>
                  <a:lnTo>
                    <a:pt x="24" y="11"/>
                  </a:lnTo>
                  <a:lnTo>
                    <a:pt x="42" y="19"/>
                  </a:lnTo>
                  <a:lnTo>
                    <a:pt x="61" y="31"/>
                  </a:lnTo>
                  <a:lnTo>
                    <a:pt x="83" y="46"/>
                  </a:lnTo>
                  <a:lnTo>
                    <a:pt x="106" y="63"/>
                  </a:lnTo>
                  <a:lnTo>
                    <a:pt x="130" y="84"/>
                  </a:lnTo>
                  <a:lnTo>
                    <a:pt x="153" y="103"/>
                  </a:lnTo>
                  <a:lnTo>
                    <a:pt x="174" y="118"/>
                  </a:lnTo>
                  <a:lnTo>
                    <a:pt x="193" y="129"/>
                  </a:lnTo>
                  <a:lnTo>
                    <a:pt x="210" y="134"/>
                  </a:lnTo>
                  <a:lnTo>
                    <a:pt x="226" y="138"/>
                  </a:lnTo>
                  <a:lnTo>
                    <a:pt x="241" y="139"/>
                  </a:lnTo>
                  <a:lnTo>
                    <a:pt x="255" y="138"/>
                  </a:lnTo>
                  <a:lnTo>
                    <a:pt x="270" y="134"/>
                  </a:lnTo>
                  <a:lnTo>
                    <a:pt x="282" y="130"/>
                  </a:lnTo>
                  <a:lnTo>
                    <a:pt x="291" y="125"/>
                  </a:lnTo>
                  <a:lnTo>
                    <a:pt x="295" y="119"/>
                  </a:lnTo>
                  <a:lnTo>
                    <a:pt x="296" y="113"/>
                  </a:lnTo>
                  <a:lnTo>
                    <a:pt x="296" y="107"/>
                  </a:lnTo>
                  <a:lnTo>
                    <a:pt x="295" y="100"/>
                  </a:lnTo>
                  <a:lnTo>
                    <a:pt x="294" y="94"/>
                  </a:lnTo>
                  <a:lnTo>
                    <a:pt x="293" y="88"/>
                  </a:lnTo>
                  <a:lnTo>
                    <a:pt x="292" y="85"/>
                  </a:lnTo>
                  <a:lnTo>
                    <a:pt x="289" y="85"/>
                  </a:lnTo>
                  <a:lnTo>
                    <a:pt x="285" y="88"/>
                  </a:lnTo>
                  <a:lnTo>
                    <a:pt x="281" y="93"/>
                  </a:lnTo>
                  <a:lnTo>
                    <a:pt x="276" y="99"/>
                  </a:lnTo>
                  <a:lnTo>
                    <a:pt x="270" y="106"/>
                  </a:lnTo>
                  <a:lnTo>
                    <a:pt x="263" y="110"/>
                  </a:lnTo>
                  <a:lnTo>
                    <a:pt x="256"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8" name="Freeform 46"/>
            <p:cNvSpPr>
              <a:spLocks/>
            </p:cNvSpPr>
            <p:nvPr/>
          </p:nvSpPr>
          <p:spPr bwMode="auto">
            <a:xfrm>
              <a:off x="2316" y="2975"/>
              <a:ext cx="129" cy="24"/>
            </a:xfrm>
            <a:custGeom>
              <a:avLst/>
              <a:gdLst>
                <a:gd name="T0" fmla="*/ 159 w 258"/>
                <a:gd name="T1" fmla="*/ 0 h 48"/>
                <a:gd name="T2" fmla="*/ 130 w 258"/>
                <a:gd name="T3" fmla="*/ 2 h 48"/>
                <a:gd name="T4" fmla="*/ 104 w 258"/>
                <a:gd name="T5" fmla="*/ 4 h 48"/>
                <a:gd name="T6" fmla="*/ 79 w 258"/>
                <a:gd name="T7" fmla="*/ 9 h 48"/>
                <a:gd name="T8" fmla="*/ 56 w 258"/>
                <a:gd name="T9" fmla="*/ 14 h 48"/>
                <a:gd name="T10" fmla="*/ 36 w 258"/>
                <a:gd name="T11" fmla="*/ 18 h 48"/>
                <a:gd name="T12" fmla="*/ 21 w 258"/>
                <a:gd name="T13" fmla="*/ 22 h 48"/>
                <a:gd name="T14" fmla="*/ 12 w 258"/>
                <a:gd name="T15" fmla="*/ 24 h 48"/>
                <a:gd name="T16" fmla="*/ 8 w 258"/>
                <a:gd name="T17" fmla="*/ 25 h 48"/>
                <a:gd name="T18" fmla="*/ 0 w 258"/>
                <a:gd name="T19" fmla="*/ 48 h 48"/>
                <a:gd name="T20" fmla="*/ 1 w 258"/>
                <a:gd name="T21" fmla="*/ 47 h 48"/>
                <a:gd name="T22" fmla="*/ 5 w 258"/>
                <a:gd name="T23" fmla="*/ 44 h 48"/>
                <a:gd name="T24" fmla="*/ 12 w 258"/>
                <a:gd name="T25" fmla="*/ 39 h 48"/>
                <a:gd name="T26" fmla="*/ 22 w 258"/>
                <a:gd name="T27" fmla="*/ 34 h 48"/>
                <a:gd name="T28" fmla="*/ 36 w 258"/>
                <a:gd name="T29" fmla="*/ 30 h 48"/>
                <a:gd name="T30" fmla="*/ 53 w 258"/>
                <a:gd name="T31" fmla="*/ 25 h 48"/>
                <a:gd name="T32" fmla="*/ 75 w 258"/>
                <a:gd name="T33" fmla="*/ 22 h 48"/>
                <a:gd name="T34" fmla="*/ 102 w 258"/>
                <a:gd name="T35" fmla="*/ 21 h 48"/>
                <a:gd name="T36" fmla="*/ 130 w 258"/>
                <a:gd name="T37" fmla="*/ 21 h 48"/>
                <a:gd name="T38" fmla="*/ 158 w 258"/>
                <a:gd name="T39" fmla="*/ 21 h 48"/>
                <a:gd name="T40" fmla="*/ 185 w 258"/>
                <a:gd name="T41" fmla="*/ 19 h 48"/>
                <a:gd name="T42" fmla="*/ 209 w 258"/>
                <a:gd name="T43" fmla="*/ 19 h 48"/>
                <a:gd name="T44" fmla="*/ 228 w 258"/>
                <a:gd name="T45" fmla="*/ 19 h 48"/>
                <a:gd name="T46" fmla="*/ 245 w 258"/>
                <a:gd name="T47" fmla="*/ 18 h 48"/>
                <a:gd name="T48" fmla="*/ 255 w 258"/>
                <a:gd name="T49" fmla="*/ 18 h 48"/>
                <a:gd name="T50" fmla="*/ 258 w 258"/>
                <a:gd name="T51" fmla="*/ 18 h 48"/>
                <a:gd name="T52" fmla="*/ 257 w 258"/>
                <a:gd name="T53" fmla="*/ 17 h 48"/>
                <a:gd name="T54" fmla="*/ 254 w 258"/>
                <a:gd name="T55" fmla="*/ 15 h 48"/>
                <a:gd name="T56" fmla="*/ 247 w 258"/>
                <a:gd name="T57" fmla="*/ 11 h 48"/>
                <a:gd name="T58" fmla="*/ 238 w 258"/>
                <a:gd name="T59" fmla="*/ 8 h 48"/>
                <a:gd name="T60" fmla="*/ 224 w 258"/>
                <a:gd name="T61" fmla="*/ 4 h 48"/>
                <a:gd name="T62" fmla="*/ 207 w 258"/>
                <a:gd name="T63" fmla="*/ 2 h 48"/>
                <a:gd name="T64" fmla="*/ 186 w 258"/>
                <a:gd name="T65" fmla="*/ 0 h 48"/>
                <a:gd name="T66" fmla="*/ 159 w 258"/>
                <a:gd name="T6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8" h="48">
                  <a:moveTo>
                    <a:pt x="159" y="0"/>
                  </a:moveTo>
                  <a:lnTo>
                    <a:pt x="130" y="2"/>
                  </a:lnTo>
                  <a:lnTo>
                    <a:pt x="104" y="4"/>
                  </a:lnTo>
                  <a:lnTo>
                    <a:pt x="79" y="9"/>
                  </a:lnTo>
                  <a:lnTo>
                    <a:pt x="56" y="14"/>
                  </a:lnTo>
                  <a:lnTo>
                    <a:pt x="36" y="18"/>
                  </a:lnTo>
                  <a:lnTo>
                    <a:pt x="21" y="22"/>
                  </a:lnTo>
                  <a:lnTo>
                    <a:pt x="12" y="24"/>
                  </a:lnTo>
                  <a:lnTo>
                    <a:pt x="8" y="25"/>
                  </a:lnTo>
                  <a:lnTo>
                    <a:pt x="0" y="48"/>
                  </a:lnTo>
                  <a:lnTo>
                    <a:pt x="1" y="47"/>
                  </a:lnTo>
                  <a:lnTo>
                    <a:pt x="5" y="44"/>
                  </a:lnTo>
                  <a:lnTo>
                    <a:pt x="12" y="39"/>
                  </a:lnTo>
                  <a:lnTo>
                    <a:pt x="22" y="34"/>
                  </a:lnTo>
                  <a:lnTo>
                    <a:pt x="36" y="30"/>
                  </a:lnTo>
                  <a:lnTo>
                    <a:pt x="53" y="25"/>
                  </a:lnTo>
                  <a:lnTo>
                    <a:pt x="75" y="22"/>
                  </a:lnTo>
                  <a:lnTo>
                    <a:pt x="102" y="21"/>
                  </a:lnTo>
                  <a:lnTo>
                    <a:pt x="130" y="21"/>
                  </a:lnTo>
                  <a:lnTo>
                    <a:pt x="158" y="21"/>
                  </a:lnTo>
                  <a:lnTo>
                    <a:pt x="185" y="19"/>
                  </a:lnTo>
                  <a:lnTo>
                    <a:pt x="209" y="19"/>
                  </a:lnTo>
                  <a:lnTo>
                    <a:pt x="228" y="19"/>
                  </a:lnTo>
                  <a:lnTo>
                    <a:pt x="245" y="18"/>
                  </a:lnTo>
                  <a:lnTo>
                    <a:pt x="255" y="18"/>
                  </a:lnTo>
                  <a:lnTo>
                    <a:pt x="258" y="18"/>
                  </a:lnTo>
                  <a:lnTo>
                    <a:pt x="257" y="17"/>
                  </a:lnTo>
                  <a:lnTo>
                    <a:pt x="254" y="15"/>
                  </a:lnTo>
                  <a:lnTo>
                    <a:pt x="247" y="11"/>
                  </a:lnTo>
                  <a:lnTo>
                    <a:pt x="238" y="8"/>
                  </a:lnTo>
                  <a:lnTo>
                    <a:pt x="224" y="4"/>
                  </a:lnTo>
                  <a:lnTo>
                    <a:pt x="207" y="2"/>
                  </a:lnTo>
                  <a:lnTo>
                    <a:pt x="186" y="0"/>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79" name="Freeform 47"/>
            <p:cNvSpPr>
              <a:spLocks/>
            </p:cNvSpPr>
            <p:nvPr/>
          </p:nvSpPr>
          <p:spPr bwMode="auto">
            <a:xfrm>
              <a:off x="1941" y="3137"/>
              <a:ext cx="22" cy="23"/>
            </a:xfrm>
            <a:custGeom>
              <a:avLst/>
              <a:gdLst>
                <a:gd name="T0" fmla="*/ 23 w 44"/>
                <a:gd name="T1" fmla="*/ 30 h 45"/>
                <a:gd name="T2" fmla="*/ 16 w 44"/>
                <a:gd name="T3" fmla="*/ 19 h 45"/>
                <a:gd name="T4" fmla="*/ 12 w 44"/>
                <a:gd name="T5" fmla="*/ 10 h 45"/>
                <a:gd name="T6" fmla="*/ 8 w 44"/>
                <a:gd name="T7" fmla="*/ 3 h 45"/>
                <a:gd name="T8" fmla="*/ 7 w 44"/>
                <a:gd name="T9" fmla="*/ 0 h 45"/>
                <a:gd name="T10" fmla="*/ 5 w 44"/>
                <a:gd name="T11" fmla="*/ 4 h 45"/>
                <a:gd name="T12" fmla="*/ 0 w 44"/>
                <a:gd name="T13" fmla="*/ 15 h 45"/>
                <a:gd name="T14" fmla="*/ 0 w 44"/>
                <a:gd name="T15" fmla="*/ 29 h 45"/>
                <a:gd name="T16" fmla="*/ 7 w 44"/>
                <a:gd name="T17" fmla="*/ 40 h 45"/>
                <a:gd name="T18" fmla="*/ 14 w 44"/>
                <a:gd name="T19" fmla="*/ 44 h 45"/>
                <a:gd name="T20" fmla="*/ 21 w 44"/>
                <a:gd name="T21" fmla="*/ 45 h 45"/>
                <a:gd name="T22" fmla="*/ 27 w 44"/>
                <a:gd name="T23" fmla="*/ 45 h 45"/>
                <a:gd name="T24" fmla="*/ 32 w 44"/>
                <a:gd name="T25" fmla="*/ 44 h 45"/>
                <a:gd name="T26" fmla="*/ 37 w 44"/>
                <a:gd name="T27" fmla="*/ 42 h 45"/>
                <a:gd name="T28" fmla="*/ 41 w 44"/>
                <a:gd name="T29" fmla="*/ 40 h 45"/>
                <a:gd name="T30" fmla="*/ 43 w 44"/>
                <a:gd name="T31" fmla="*/ 39 h 45"/>
                <a:gd name="T32" fmla="*/ 44 w 44"/>
                <a:gd name="T33" fmla="*/ 38 h 45"/>
                <a:gd name="T34" fmla="*/ 42 w 44"/>
                <a:gd name="T35" fmla="*/ 39 h 45"/>
                <a:gd name="T36" fmla="*/ 37 w 44"/>
                <a:gd name="T37" fmla="*/ 39 h 45"/>
                <a:gd name="T38" fmla="*/ 31 w 44"/>
                <a:gd name="T39" fmla="*/ 37 h 45"/>
                <a:gd name="T40" fmla="*/ 23 w 44"/>
                <a:gd name="T41"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23" y="30"/>
                  </a:moveTo>
                  <a:lnTo>
                    <a:pt x="16" y="19"/>
                  </a:lnTo>
                  <a:lnTo>
                    <a:pt x="12" y="10"/>
                  </a:lnTo>
                  <a:lnTo>
                    <a:pt x="8" y="3"/>
                  </a:lnTo>
                  <a:lnTo>
                    <a:pt x="7" y="0"/>
                  </a:lnTo>
                  <a:lnTo>
                    <a:pt x="5" y="4"/>
                  </a:lnTo>
                  <a:lnTo>
                    <a:pt x="0" y="15"/>
                  </a:lnTo>
                  <a:lnTo>
                    <a:pt x="0" y="29"/>
                  </a:lnTo>
                  <a:lnTo>
                    <a:pt x="7" y="40"/>
                  </a:lnTo>
                  <a:lnTo>
                    <a:pt x="14" y="44"/>
                  </a:lnTo>
                  <a:lnTo>
                    <a:pt x="21" y="45"/>
                  </a:lnTo>
                  <a:lnTo>
                    <a:pt x="27" y="45"/>
                  </a:lnTo>
                  <a:lnTo>
                    <a:pt x="32" y="44"/>
                  </a:lnTo>
                  <a:lnTo>
                    <a:pt x="37" y="42"/>
                  </a:lnTo>
                  <a:lnTo>
                    <a:pt x="41" y="40"/>
                  </a:lnTo>
                  <a:lnTo>
                    <a:pt x="43" y="39"/>
                  </a:lnTo>
                  <a:lnTo>
                    <a:pt x="44" y="38"/>
                  </a:lnTo>
                  <a:lnTo>
                    <a:pt x="42" y="39"/>
                  </a:lnTo>
                  <a:lnTo>
                    <a:pt x="37" y="39"/>
                  </a:lnTo>
                  <a:lnTo>
                    <a:pt x="31" y="37"/>
                  </a:lnTo>
                  <a:lnTo>
                    <a:pt x="2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0" name="Freeform 48"/>
            <p:cNvSpPr>
              <a:spLocks/>
            </p:cNvSpPr>
            <p:nvPr/>
          </p:nvSpPr>
          <p:spPr bwMode="auto">
            <a:xfrm>
              <a:off x="1975" y="3136"/>
              <a:ext cx="22" cy="23"/>
            </a:xfrm>
            <a:custGeom>
              <a:avLst/>
              <a:gdLst>
                <a:gd name="T0" fmla="*/ 23 w 44"/>
                <a:gd name="T1" fmla="*/ 31 h 46"/>
                <a:gd name="T2" fmla="*/ 16 w 44"/>
                <a:gd name="T3" fmla="*/ 21 h 46"/>
                <a:gd name="T4" fmla="*/ 12 w 44"/>
                <a:gd name="T5" fmla="*/ 11 h 46"/>
                <a:gd name="T6" fmla="*/ 8 w 44"/>
                <a:gd name="T7" fmla="*/ 4 h 46"/>
                <a:gd name="T8" fmla="*/ 7 w 44"/>
                <a:gd name="T9" fmla="*/ 0 h 46"/>
                <a:gd name="T10" fmla="*/ 5 w 44"/>
                <a:gd name="T11" fmla="*/ 5 h 46"/>
                <a:gd name="T12" fmla="*/ 0 w 44"/>
                <a:gd name="T13" fmla="*/ 16 h 46"/>
                <a:gd name="T14" fmla="*/ 0 w 44"/>
                <a:gd name="T15" fmla="*/ 30 h 46"/>
                <a:gd name="T16" fmla="*/ 7 w 44"/>
                <a:gd name="T17" fmla="*/ 42 h 46"/>
                <a:gd name="T18" fmla="*/ 14 w 44"/>
                <a:gd name="T19" fmla="*/ 45 h 46"/>
                <a:gd name="T20" fmla="*/ 21 w 44"/>
                <a:gd name="T21" fmla="*/ 46 h 46"/>
                <a:gd name="T22" fmla="*/ 27 w 44"/>
                <a:gd name="T23" fmla="*/ 46 h 46"/>
                <a:gd name="T24" fmla="*/ 32 w 44"/>
                <a:gd name="T25" fmla="*/ 45 h 46"/>
                <a:gd name="T26" fmla="*/ 37 w 44"/>
                <a:gd name="T27" fmla="*/ 44 h 46"/>
                <a:gd name="T28" fmla="*/ 40 w 44"/>
                <a:gd name="T29" fmla="*/ 42 h 46"/>
                <a:gd name="T30" fmla="*/ 43 w 44"/>
                <a:gd name="T31" fmla="*/ 41 h 46"/>
                <a:gd name="T32" fmla="*/ 44 w 44"/>
                <a:gd name="T33" fmla="*/ 40 h 46"/>
                <a:gd name="T34" fmla="*/ 42 w 44"/>
                <a:gd name="T35" fmla="*/ 40 h 46"/>
                <a:gd name="T36" fmla="*/ 37 w 44"/>
                <a:gd name="T37" fmla="*/ 41 h 46"/>
                <a:gd name="T38" fmla="*/ 31 w 44"/>
                <a:gd name="T39" fmla="*/ 38 h 46"/>
                <a:gd name="T40" fmla="*/ 23 w 44"/>
                <a:gd name="T41"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6">
                  <a:moveTo>
                    <a:pt x="23" y="31"/>
                  </a:moveTo>
                  <a:lnTo>
                    <a:pt x="16" y="21"/>
                  </a:lnTo>
                  <a:lnTo>
                    <a:pt x="12" y="11"/>
                  </a:lnTo>
                  <a:lnTo>
                    <a:pt x="8" y="4"/>
                  </a:lnTo>
                  <a:lnTo>
                    <a:pt x="7" y="0"/>
                  </a:lnTo>
                  <a:lnTo>
                    <a:pt x="5" y="5"/>
                  </a:lnTo>
                  <a:lnTo>
                    <a:pt x="0" y="16"/>
                  </a:lnTo>
                  <a:lnTo>
                    <a:pt x="0" y="30"/>
                  </a:lnTo>
                  <a:lnTo>
                    <a:pt x="7" y="42"/>
                  </a:lnTo>
                  <a:lnTo>
                    <a:pt x="14" y="45"/>
                  </a:lnTo>
                  <a:lnTo>
                    <a:pt x="21" y="46"/>
                  </a:lnTo>
                  <a:lnTo>
                    <a:pt x="27" y="46"/>
                  </a:lnTo>
                  <a:lnTo>
                    <a:pt x="32" y="45"/>
                  </a:lnTo>
                  <a:lnTo>
                    <a:pt x="37" y="44"/>
                  </a:lnTo>
                  <a:lnTo>
                    <a:pt x="40" y="42"/>
                  </a:lnTo>
                  <a:lnTo>
                    <a:pt x="43" y="41"/>
                  </a:lnTo>
                  <a:lnTo>
                    <a:pt x="44" y="40"/>
                  </a:lnTo>
                  <a:lnTo>
                    <a:pt x="42" y="40"/>
                  </a:lnTo>
                  <a:lnTo>
                    <a:pt x="37" y="41"/>
                  </a:lnTo>
                  <a:lnTo>
                    <a:pt x="31" y="38"/>
                  </a:lnTo>
                  <a:lnTo>
                    <a:pt x="2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1" name="Freeform 49"/>
            <p:cNvSpPr>
              <a:spLocks/>
            </p:cNvSpPr>
            <p:nvPr/>
          </p:nvSpPr>
          <p:spPr bwMode="auto">
            <a:xfrm>
              <a:off x="2013" y="3139"/>
              <a:ext cx="22" cy="23"/>
            </a:xfrm>
            <a:custGeom>
              <a:avLst/>
              <a:gdLst>
                <a:gd name="T0" fmla="*/ 24 w 45"/>
                <a:gd name="T1" fmla="*/ 31 h 46"/>
                <a:gd name="T2" fmla="*/ 17 w 45"/>
                <a:gd name="T3" fmla="*/ 21 h 46"/>
                <a:gd name="T4" fmla="*/ 13 w 45"/>
                <a:gd name="T5" fmla="*/ 10 h 46"/>
                <a:gd name="T6" fmla="*/ 9 w 45"/>
                <a:gd name="T7" fmla="*/ 4 h 46"/>
                <a:gd name="T8" fmla="*/ 8 w 45"/>
                <a:gd name="T9" fmla="*/ 0 h 46"/>
                <a:gd name="T10" fmla="*/ 6 w 45"/>
                <a:gd name="T11" fmla="*/ 5 h 46"/>
                <a:gd name="T12" fmla="*/ 1 w 45"/>
                <a:gd name="T13" fmla="*/ 15 h 46"/>
                <a:gd name="T14" fmla="*/ 0 w 45"/>
                <a:gd name="T15" fmla="*/ 29 h 46"/>
                <a:gd name="T16" fmla="*/ 8 w 45"/>
                <a:gd name="T17" fmla="*/ 42 h 46"/>
                <a:gd name="T18" fmla="*/ 15 w 45"/>
                <a:gd name="T19" fmla="*/ 45 h 46"/>
                <a:gd name="T20" fmla="*/ 22 w 45"/>
                <a:gd name="T21" fmla="*/ 46 h 46"/>
                <a:gd name="T22" fmla="*/ 28 w 45"/>
                <a:gd name="T23" fmla="*/ 46 h 46"/>
                <a:gd name="T24" fmla="*/ 33 w 45"/>
                <a:gd name="T25" fmla="*/ 45 h 46"/>
                <a:gd name="T26" fmla="*/ 38 w 45"/>
                <a:gd name="T27" fmla="*/ 43 h 46"/>
                <a:gd name="T28" fmla="*/ 42 w 45"/>
                <a:gd name="T29" fmla="*/ 40 h 46"/>
                <a:gd name="T30" fmla="*/ 44 w 45"/>
                <a:gd name="T31" fmla="*/ 39 h 46"/>
                <a:gd name="T32" fmla="*/ 45 w 45"/>
                <a:gd name="T33" fmla="*/ 38 h 46"/>
                <a:gd name="T34" fmla="*/ 43 w 45"/>
                <a:gd name="T35" fmla="*/ 39 h 46"/>
                <a:gd name="T36" fmla="*/ 38 w 45"/>
                <a:gd name="T37" fmla="*/ 39 h 46"/>
                <a:gd name="T38" fmla="*/ 32 w 45"/>
                <a:gd name="T39" fmla="*/ 38 h 46"/>
                <a:gd name="T40" fmla="*/ 24 w 45"/>
                <a:gd name="T41"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6">
                  <a:moveTo>
                    <a:pt x="24" y="31"/>
                  </a:moveTo>
                  <a:lnTo>
                    <a:pt x="17" y="21"/>
                  </a:lnTo>
                  <a:lnTo>
                    <a:pt x="13" y="10"/>
                  </a:lnTo>
                  <a:lnTo>
                    <a:pt x="9" y="4"/>
                  </a:lnTo>
                  <a:lnTo>
                    <a:pt x="8" y="0"/>
                  </a:lnTo>
                  <a:lnTo>
                    <a:pt x="6" y="5"/>
                  </a:lnTo>
                  <a:lnTo>
                    <a:pt x="1" y="15"/>
                  </a:lnTo>
                  <a:lnTo>
                    <a:pt x="0" y="29"/>
                  </a:lnTo>
                  <a:lnTo>
                    <a:pt x="8" y="42"/>
                  </a:lnTo>
                  <a:lnTo>
                    <a:pt x="15" y="45"/>
                  </a:lnTo>
                  <a:lnTo>
                    <a:pt x="22" y="46"/>
                  </a:lnTo>
                  <a:lnTo>
                    <a:pt x="28" y="46"/>
                  </a:lnTo>
                  <a:lnTo>
                    <a:pt x="33" y="45"/>
                  </a:lnTo>
                  <a:lnTo>
                    <a:pt x="38" y="43"/>
                  </a:lnTo>
                  <a:lnTo>
                    <a:pt x="42" y="40"/>
                  </a:lnTo>
                  <a:lnTo>
                    <a:pt x="44" y="39"/>
                  </a:lnTo>
                  <a:lnTo>
                    <a:pt x="45" y="38"/>
                  </a:lnTo>
                  <a:lnTo>
                    <a:pt x="43" y="39"/>
                  </a:lnTo>
                  <a:lnTo>
                    <a:pt x="38" y="39"/>
                  </a:lnTo>
                  <a:lnTo>
                    <a:pt x="32" y="38"/>
                  </a:lnTo>
                  <a:lnTo>
                    <a:pt x="2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2" name="Freeform 50"/>
            <p:cNvSpPr>
              <a:spLocks/>
            </p:cNvSpPr>
            <p:nvPr/>
          </p:nvSpPr>
          <p:spPr bwMode="auto">
            <a:xfrm>
              <a:off x="1863" y="2076"/>
              <a:ext cx="246" cy="77"/>
            </a:xfrm>
            <a:custGeom>
              <a:avLst/>
              <a:gdLst>
                <a:gd name="T0" fmla="*/ 55 w 492"/>
                <a:gd name="T1" fmla="*/ 76 h 153"/>
                <a:gd name="T2" fmla="*/ 78 w 492"/>
                <a:gd name="T3" fmla="*/ 89 h 153"/>
                <a:gd name="T4" fmla="*/ 102 w 492"/>
                <a:gd name="T5" fmla="*/ 112 h 153"/>
                <a:gd name="T6" fmla="*/ 126 w 492"/>
                <a:gd name="T7" fmla="*/ 125 h 153"/>
                <a:gd name="T8" fmla="*/ 131 w 492"/>
                <a:gd name="T9" fmla="*/ 111 h 153"/>
                <a:gd name="T10" fmla="*/ 142 w 492"/>
                <a:gd name="T11" fmla="*/ 67 h 153"/>
                <a:gd name="T12" fmla="*/ 159 w 492"/>
                <a:gd name="T13" fmla="*/ 58 h 153"/>
                <a:gd name="T14" fmla="*/ 171 w 492"/>
                <a:gd name="T15" fmla="*/ 65 h 153"/>
                <a:gd name="T16" fmla="*/ 181 w 492"/>
                <a:gd name="T17" fmla="*/ 57 h 153"/>
                <a:gd name="T18" fmla="*/ 200 w 492"/>
                <a:gd name="T19" fmla="*/ 37 h 153"/>
                <a:gd name="T20" fmla="*/ 242 w 492"/>
                <a:gd name="T21" fmla="*/ 28 h 153"/>
                <a:gd name="T22" fmla="*/ 289 w 492"/>
                <a:gd name="T23" fmla="*/ 35 h 153"/>
                <a:gd name="T24" fmla="*/ 329 w 492"/>
                <a:gd name="T25" fmla="*/ 47 h 153"/>
                <a:gd name="T26" fmla="*/ 353 w 492"/>
                <a:gd name="T27" fmla="*/ 70 h 153"/>
                <a:gd name="T28" fmla="*/ 373 w 492"/>
                <a:gd name="T29" fmla="*/ 68 h 153"/>
                <a:gd name="T30" fmla="*/ 374 w 492"/>
                <a:gd name="T31" fmla="*/ 72 h 153"/>
                <a:gd name="T32" fmla="*/ 390 w 492"/>
                <a:gd name="T33" fmla="*/ 75 h 153"/>
                <a:gd name="T34" fmla="*/ 404 w 492"/>
                <a:gd name="T35" fmla="*/ 80 h 153"/>
                <a:gd name="T36" fmla="*/ 418 w 492"/>
                <a:gd name="T37" fmla="*/ 80 h 153"/>
                <a:gd name="T38" fmla="*/ 438 w 492"/>
                <a:gd name="T39" fmla="*/ 90 h 153"/>
                <a:gd name="T40" fmla="*/ 449 w 492"/>
                <a:gd name="T41" fmla="*/ 114 h 153"/>
                <a:gd name="T42" fmla="*/ 454 w 492"/>
                <a:gd name="T43" fmla="*/ 105 h 153"/>
                <a:gd name="T44" fmla="*/ 464 w 492"/>
                <a:gd name="T45" fmla="*/ 129 h 153"/>
                <a:gd name="T46" fmla="*/ 462 w 492"/>
                <a:gd name="T47" fmla="*/ 153 h 153"/>
                <a:gd name="T48" fmla="*/ 489 w 492"/>
                <a:gd name="T49" fmla="*/ 102 h 153"/>
                <a:gd name="T50" fmla="*/ 492 w 492"/>
                <a:gd name="T51" fmla="*/ 94 h 153"/>
                <a:gd name="T52" fmla="*/ 479 w 492"/>
                <a:gd name="T53" fmla="*/ 70 h 153"/>
                <a:gd name="T54" fmla="*/ 452 w 492"/>
                <a:gd name="T55" fmla="*/ 50 h 153"/>
                <a:gd name="T56" fmla="*/ 423 w 492"/>
                <a:gd name="T57" fmla="*/ 29 h 153"/>
                <a:gd name="T58" fmla="*/ 403 w 492"/>
                <a:gd name="T59" fmla="*/ 28 h 153"/>
                <a:gd name="T60" fmla="*/ 381 w 492"/>
                <a:gd name="T61" fmla="*/ 27 h 153"/>
                <a:gd name="T62" fmla="*/ 359 w 492"/>
                <a:gd name="T63" fmla="*/ 19 h 153"/>
                <a:gd name="T64" fmla="*/ 231 w 492"/>
                <a:gd name="T65" fmla="*/ 0 h 153"/>
                <a:gd name="T66" fmla="*/ 129 w 492"/>
                <a:gd name="T67" fmla="*/ 29 h 153"/>
                <a:gd name="T68" fmla="*/ 119 w 492"/>
                <a:gd name="T69" fmla="*/ 26 h 153"/>
                <a:gd name="T70" fmla="*/ 111 w 492"/>
                <a:gd name="T71" fmla="*/ 22 h 153"/>
                <a:gd name="T72" fmla="*/ 93 w 492"/>
                <a:gd name="T73" fmla="*/ 22 h 153"/>
                <a:gd name="T74" fmla="*/ 65 w 492"/>
                <a:gd name="T75" fmla="*/ 28 h 153"/>
                <a:gd name="T76" fmla="*/ 31 w 492"/>
                <a:gd name="T77" fmla="*/ 57 h 153"/>
                <a:gd name="T78" fmla="*/ 5 w 492"/>
                <a:gd name="T79" fmla="*/ 95 h 153"/>
                <a:gd name="T80" fmla="*/ 5 w 492"/>
                <a:gd name="T81" fmla="*/ 102 h 153"/>
                <a:gd name="T82" fmla="*/ 17 w 492"/>
                <a:gd name="T83" fmla="*/ 91 h 153"/>
                <a:gd name="T84" fmla="*/ 34 w 492"/>
                <a:gd name="T85" fmla="*/ 8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153">
                  <a:moveTo>
                    <a:pt x="34" y="81"/>
                  </a:moveTo>
                  <a:lnTo>
                    <a:pt x="46" y="77"/>
                  </a:lnTo>
                  <a:lnTo>
                    <a:pt x="55" y="76"/>
                  </a:lnTo>
                  <a:lnTo>
                    <a:pt x="63" y="79"/>
                  </a:lnTo>
                  <a:lnTo>
                    <a:pt x="71" y="83"/>
                  </a:lnTo>
                  <a:lnTo>
                    <a:pt x="78" y="89"/>
                  </a:lnTo>
                  <a:lnTo>
                    <a:pt x="85" y="96"/>
                  </a:lnTo>
                  <a:lnTo>
                    <a:pt x="93" y="104"/>
                  </a:lnTo>
                  <a:lnTo>
                    <a:pt x="102" y="112"/>
                  </a:lnTo>
                  <a:lnTo>
                    <a:pt x="110" y="118"/>
                  </a:lnTo>
                  <a:lnTo>
                    <a:pt x="118" y="121"/>
                  </a:lnTo>
                  <a:lnTo>
                    <a:pt x="126" y="125"/>
                  </a:lnTo>
                  <a:lnTo>
                    <a:pt x="134" y="126"/>
                  </a:lnTo>
                  <a:lnTo>
                    <a:pt x="132" y="120"/>
                  </a:lnTo>
                  <a:lnTo>
                    <a:pt x="131" y="111"/>
                  </a:lnTo>
                  <a:lnTo>
                    <a:pt x="133" y="97"/>
                  </a:lnTo>
                  <a:lnTo>
                    <a:pt x="138" y="77"/>
                  </a:lnTo>
                  <a:lnTo>
                    <a:pt x="142" y="67"/>
                  </a:lnTo>
                  <a:lnTo>
                    <a:pt x="147" y="61"/>
                  </a:lnTo>
                  <a:lnTo>
                    <a:pt x="153" y="59"/>
                  </a:lnTo>
                  <a:lnTo>
                    <a:pt x="159" y="58"/>
                  </a:lnTo>
                  <a:lnTo>
                    <a:pt x="163" y="60"/>
                  </a:lnTo>
                  <a:lnTo>
                    <a:pt x="168" y="62"/>
                  </a:lnTo>
                  <a:lnTo>
                    <a:pt x="171" y="65"/>
                  </a:lnTo>
                  <a:lnTo>
                    <a:pt x="174" y="66"/>
                  </a:lnTo>
                  <a:lnTo>
                    <a:pt x="177" y="61"/>
                  </a:lnTo>
                  <a:lnTo>
                    <a:pt x="181" y="57"/>
                  </a:lnTo>
                  <a:lnTo>
                    <a:pt x="184" y="52"/>
                  </a:lnTo>
                  <a:lnTo>
                    <a:pt x="189" y="47"/>
                  </a:lnTo>
                  <a:lnTo>
                    <a:pt x="200" y="37"/>
                  </a:lnTo>
                  <a:lnTo>
                    <a:pt x="214" y="31"/>
                  </a:lnTo>
                  <a:lnTo>
                    <a:pt x="227" y="28"/>
                  </a:lnTo>
                  <a:lnTo>
                    <a:pt x="242" y="28"/>
                  </a:lnTo>
                  <a:lnTo>
                    <a:pt x="257" y="29"/>
                  </a:lnTo>
                  <a:lnTo>
                    <a:pt x="273" y="32"/>
                  </a:lnTo>
                  <a:lnTo>
                    <a:pt x="289" y="35"/>
                  </a:lnTo>
                  <a:lnTo>
                    <a:pt x="306" y="37"/>
                  </a:lnTo>
                  <a:lnTo>
                    <a:pt x="320" y="41"/>
                  </a:lnTo>
                  <a:lnTo>
                    <a:pt x="329" y="47"/>
                  </a:lnTo>
                  <a:lnTo>
                    <a:pt x="335" y="58"/>
                  </a:lnTo>
                  <a:lnTo>
                    <a:pt x="337" y="69"/>
                  </a:lnTo>
                  <a:lnTo>
                    <a:pt x="353" y="70"/>
                  </a:lnTo>
                  <a:lnTo>
                    <a:pt x="374" y="68"/>
                  </a:lnTo>
                  <a:lnTo>
                    <a:pt x="374" y="68"/>
                  </a:lnTo>
                  <a:lnTo>
                    <a:pt x="373" y="68"/>
                  </a:lnTo>
                  <a:lnTo>
                    <a:pt x="373" y="69"/>
                  </a:lnTo>
                  <a:lnTo>
                    <a:pt x="372" y="70"/>
                  </a:lnTo>
                  <a:lnTo>
                    <a:pt x="374" y="72"/>
                  </a:lnTo>
                  <a:lnTo>
                    <a:pt x="379" y="73"/>
                  </a:lnTo>
                  <a:lnTo>
                    <a:pt x="383" y="74"/>
                  </a:lnTo>
                  <a:lnTo>
                    <a:pt x="390" y="75"/>
                  </a:lnTo>
                  <a:lnTo>
                    <a:pt x="395" y="76"/>
                  </a:lnTo>
                  <a:lnTo>
                    <a:pt x="399" y="77"/>
                  </a:lnTo>
                  <a:lnTo>
                    <a:pt x="404" y="80"/>
                  </a:lnTo>
                  <a:lnTo>
                    <a:pt x="408" y="81"/>
                  </a:lnTo>
                  <a:lnTo>
                    <a:pt x="412" y="80"/>
                  </a:lnTo>
                  <a:lnTo>
                    <a:pt x="418" y="80"/>
                  </a:lnTo>
                  <a:lnTo>
                    <a:pt x="425" y="81"/>
                  </a:lnTo>
                  <a:lnTo>
                    <a:pt x="431" y="83"/>
                  </a:lnTo>
                  <a:lnTo>
                    <a:pt x="438" y="90"/>
                  </a:lnTo>
                  <a:lnTo>
                    <a:pt x="443" y="100"/>
                  </a:lnTo>
                  <a:lnTo>
                    <a:pt x="448" y="110"/>
                  </a:lnTo>
                  <a:lnTo>
                    <a:pt x="449" y="114"/>
                  </a:lnTo>
                  <a:lnTo>
                    <a:pt x="449" y="97"/>
                  </a:lnTo>
                  <a:lnTo>
                    <a:pt x="450" y="99"/>
                  </a:lnTo>
                  <a:lnTo>
                    <a:pt x="454" y="105"/>
                  </a:lnTo>
                  <a:lnTo>
                    <a:pt x="458" y="112"/>
                  </a:lnTo>
                  <a:lnTo>
                    <a:pt x="462" y="120"/>
                  </a:lnTo>
                  <a:lnTo>
                    <a:pt x="464" y="129"/>
                  </a:lnTo>
                  <a:lnTo>
                    <a:pt x="464" y="141"/>
                  </a:lnTo>
                  <a:lnTo>
                    <a:pt x="463" y="150"/>
                  </a:lnTo>
                  <a:lnTo>
                    <a:pt x="462" y="153"/>
                  </a:lnTo>
                  <a:lnTo>
                    <a:pt x="488" y="102"/>
                  </a:lnTo>
                  <a:lnTo>
                    <a:pt x="488" y="102"/>
                  </a:lnTo>
                  <a:lnTo>
                    <a:pt x="489" y="102"/>
                  </a:lnTo>
                  <a:lnTo>
                    <a:pt x="489" y="102"/>
                  </a:lnTo>
                  <a:lnTo>
                    <a:pt x="491" y="103"/>
                  </a:lnTo>
                  <a:lnTo>
                    <a:pt x="492" y="94"/>
                  </a:lnTo>
                  <a:lnTo>
                    <a:pt x="491" y="84"/>
                  </a:lnTo>
                  <a:lnTo>
                    <a:pt x="486" y="77"/>
                  </a:lnTo>
                  <a:lnTo>
                    <a:pt x="479" y="70"/>
                  </a:lnTo>
                  <a:lnTo>
                    <a:pt x="471" y="65"/>
                  </a:lnTo>
                  <a:lnTo>
                    <a:pt x="463" y="58"/>
                  </a:lnTo>
                  <a:lnTo>
                    <a:pt x="452" y="50"/>
                  </a:lnTo>
                  <a:lnTo>
                    <a:pt x="442" y="42"/>
                  </a:lnTo>
                  <a:lnTo>
                    <a:pt x="432" y="35"/>
                  </a:lnTo>
                  <a:lnTo>
                    <a:pt x="423" y="29"/>
                  </a:lnTo>
                  <a:lnTo>
                    <a:pt x="416" y="26"/>
                  </a:lnTo>
                  <a:lnTo>
                    <a:pt x="410" y="24"/>
                  </a:lnTo>
                  <a:lnTo>
                    <a:pt x="403" y="28"/>
                  </a:lnTo>
                  <a:lnTo>
                    <a:pt x="396" y="29"/>
                  </a:lnTo>
                  <a:lnTo>
                    <a:pt x="388" y="29"/>
                  </a:lnTo>
                  <a:lnTo>
                    <a:pt x="381" y="27"/>
                  </a:lnTo>
                  <a:lnTo>
                    <a:pt x="373" y="24"/>
                  </a:lnTo>
                  <a:lnTo>
                    <a:pt x="366" y="21"/>
                  </a:lnTo>
                  <a:lnTo>
                    <a:pt x="359" y="19"/>
                  </a:lnTo>
                  <a:lnTo>
                    <a:pt x="355" y="15"/>
                  </a:lnTo>
                  <a:lnTo>
                    <a:pt x="283" y="0"/>
                  </a:lnTo>
                  <a:lnTo>
                    <a:pt x="231" y="0"/>
                  </a:lnTo>
                  <a:lnTo>
                    <a:pt x="132" y="29"/>
                  </a:lnTo>
                  <a:lnTo>
                    <a:pt x="131" y="29"/>
                  </a:lnTo>
                  <a:lnTo>
                    <a:pt x="129" y="29"/>
                  </a:lnTo>
                  <a:lnTo>
                    <a:pt x="126" y="30"/>
                  </a:lnTo>
                  <a:lnTo>
                    <a:pt x="125" y="30"/>
                  </a:lnTo>
                  <a:lnTo>
                    <a:pt x="119" y="26"/>
                  </a:lnTo>
                  <a:lnTo>
                    <a:pt x="118" y="24"/>
                  </a:lnTo>
                  <a:lnTo>
                    <a:pt x="116" y="23"/>
                  </a:lnTo>
                  <a:lnTo>
                    <a:pt x="111" y="22"/>
                  </a:lnTo>
                  <a:lnTo>
                    <a:pt x="104" y="22"/>
                  </a:lnTo>
                  <a:lnTo>
                    <a:pt x="100" y="22"/>
                  </a:lnTo>
                  <a:lnTo>
                    <a:pt x="93" y="22"/>
                  </a:lnTo>
                  <a:lnTo>
                    <a:pt x="85" y="23"/>
                  </a:lnTo>
                  <a:lnTo>
                    <a:pt x="76" y="24"/>
                  </a:lnTo>
                  <a:lnTo>
                    <a:pt x="65" y="28"/>
                  </a:lnTo>
                  <a:lnTo>
                    <a:pt x="54" y="35"/>
                  </a:lnTo>
                  <a:lnTo>
                    <a:pt x="42" y="44"/>
                  </a:lnTo>
                  <a:lnTo>
                    <a:pt x="31" y="57"/>
                  </a:lnTo>
                  <a:lnTo>
                    <a:pt x="21" y="70"/>
                  </a:lnTo>
                  <a:lnTo>
                    <a:pt x="12" y="83"/>
                  </a:lnTo>
                  <a:lnTo>
                    <a:pt x="5" y="95"/>
                  </a:lnTo>
                  <a:lnTo>
                    <a:pt x="0" y="106"/>
                  </a:lnTo>
                  <a:lnTo>
                    <a:pt x="2" y="104"/>
                  </a:lnTo>
                  <a:lnTo>
                    <a:pt x="5" y="102"/>
                  </a:lnTo>
                  <a:lnTo>
                    <a:pt x="8" y="98"/>
                  </a:lnTo>
                  <a:lnTo>
                    <a:pt x="12" y="95"/>
                  </a:lnTo>
                  <a:lnTo>
                    <a:pt x="17" y="91"/>
                  </a:lnTo>
                  <a:lnTo>
                    <a:pt x="21" y="88"/>
                  </a:lnTo>
                  <a:lnTo>
                    <a:pt x="27" y="84"/>
                  </a:lnTo>
                  <a:lnTo>
                    <a:pt x="34"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3" name="Freeform 51"/>
            <p:cNvSpPr>
              <a:spLocks/>
            </p:cNvSpPr>
            <p:nvPr/>
          </p:nvSpPr>
          <p:spPr bwMode="auto">
            <a:xfrm>
              <a:off x="1859" y="2099"/>
              <a:ext cx="269" cy="459"/>
            </a:xfrm>
            <a:custGeom>
              <a:avLst/>
              <a:gdLst>
                <a:gd name="T0" fmla="*/ 502 w 537"/>
                <a:gd name="T1" fmla="*/ 286 h 919"/>
                <a:gd name="T2" fmla="*/ 484 w 537"/>
                <a:gd name="T3" fmla="*/ 355 h 919"/>
                <a:gd name="T4" fmla="*/ 473 w 537"/>
                <a:gd name="T5" fmla="*/ 330 h 919"/>
                <a:gd name="T6" fmla="*/ 447 w 537"/>
                <a:gd name="T7" fmla="*/ 100 h 919"/>
                <a:gd name="T8" fmla="*/ 424 w 537"/>
                <a:gd name="T9" fmla="*/ 67 h 919"/>
                <a:gd name="T10" fmla="*/ 409 w 537"/>
                <a:gd name="T11" fmla="*/ 60 h 919"/>
                <a:gd name="T12" fmla="*/ 374 w 537"/>
                <a:gd name="T13" fmla="*/ 59 h 919"/>
                <a:gd name="T14" fmla="*/ 364 w 537"/>
                <a:gd name="T15" fmla="*/ 80 h 919"/>
                <a:gd name="T16" fmla="*/ 341 w 537"/>
                <a:gd name="T17" fmla="*/ 75 h 919"/>
                <a:gd name="T18" fmla="*/ 333 w 537"/>
                <a:gd name="T19" fmla="*/ 113 h 919"/>
                <a:gd name="T20" fmla="*/ 313 w 537"/>
                <a:gd name="T21" fmla="*/ 34 h 919"/>
                <a:gd name="T22" fmla="*/ 193 w 537"/>
                <a:gd name="T23" fmla="*/ 24 h 919"/>
                <a:gd name="T24" fmla="*/ 169 w 537"/>
                <a:gd name="T25" fmla="*/ 43 h 919"/>
                <a:gd name="T26" fmla="*/ 160 w 537"/>
                <a:gd name="T27" fmla="*/ 83 h 919"/>
                <a:gd name="T28" fmla="*/ 165 w 537"/>
                <a:gd name="T29" fmla="*/ 89 h 919"/>
                <a:gd name="T30" fmla="*/ 131 w 537"/>
                <a:gd name="T31" fmla="*/ 92 h 919"/>
                <a:gd name="T32" fmla="*/ 51 w 537"/>
                <a:gd name="T33" fmla="*/ 57 h 919"/>
                <a:gd name="T34" fmla="*/ 46 w 537"/>
                <a:gd name="T35" fmla="*/ 170 h 919"/>
                <a:gd name="T36" fmla="*/ 46 w 537"/>
                <a:gd name="T37" fmla="*/ 309 h 919"/>
                <a:gd name="T38" fmla="*/ 56 w 537"/>
                <a:gd name="T39" fmla="*/ 294 h 919"/>
                <a:gd name="T40" fmla="*/ 121 w 537"/>
                <a:gd name="T41" fmla="*/ 281 h 919"/>
                <a:gd name="T42" fmla="*/ 176 w 537"/>
                <a:gd name="T43" fmla="*/ 284 h 919"/>
                <a:gd name="T44" fmla="*/ 191 w 537"/>
                <a:gd name="T45" fmla="*/ 311 h 919"/>
                <a:gd name="T46" fmla="*/ 205 w 537"/>
                <a:gd name="T47" fmla="*/ 452 h 919"/>
                <a:gd name="T48" fmla="*/ 205 w 537"/>
                <a:gd name="T49" fmla="*/ 359 h 919"/>
                <a:gd name="T50" fmla="*/ 172 w 537"/>
                <a:gd name="T51" fmla="*/ 317 h 919"/>
                <a:gd name="T52" fmla="*/ 139 w 537"/>
                <a:gd name="T53" fmla="*/ 308 h 919"/>
                <a:gd name="T54" fmla="*/ 65 w 537"/>
                <a:gd name="T55" fmla="*/ 320 h 919"/>
                <a:gd name="T56" fmla="*/ 53 w 537"/>
                <a:gd name="T57" fmla="*/ 360 h 919"/>
                <a:gd name="T58" fmla="*/ 32 w 537"/>
                <a:gd name="T59" fmla="*/ 383 h 919"/>
                <a:gd name="T60" fmla="*/ 0 w 537"/>
                <a:gd name="T61" fmla="*/ 378 h 919"/>
                <a:gd name="T62" fmla="*/ 50 w 537"/>
                <a:gd name="T63" fmla="*/ 456 h 919"/>
                <a:gd name="T64" fmla="*/ 91 w 537"/>
                <a:gd name="T65" fmla="*/ 519 h 919"/>
                <a:gd name="T66" fmla="*/ 134 w 537"/>
                <a:gd name="T67" fmla="*/ 628 h 919"/>
                <a:gd name="T68" fmla="*/ 132 w 537"/>
                <a:gd name="T69" fmla="*/ 693 h 919"/>
                <a:gd name="T70" fmla="*/ 152 w 537"/>
                <a:gd name="T71" fmla="*/ 723 h 919"/>
                <a:gd name="T72" fmla="*/ 194 w 537"/>
                <a:gd name="T73" fmla="*/ 749 h 919"/>
                <a:gd name="T74" fmla="*/ 207 w 537"/>
                <a:gd name="T75" fmla="*/ 760 h 919"/>
                <a:gd name="T76" fmla="*/ 208 w 537"/>
                <a:gd name="T77" fmla="*/ 742 h 919"/>
                <a:gd name="T78" fmla="*/ 254 w 537"/>
                <a:gd name="T79" fmla="*/ 760 h 919"/>
                <a:gd name="T80" fmla="*/ 295 w 537"/>
                <a:gd name="T81" fmla="*/ 748 h 919"/>
                <a:gd name="T82" fmla="*/ 349 w 537"/>
                <a:gd name="T83" fmla="*/ 749 h 919"/>
                <a:gd name="T84" fmla="*/ 388 w 537"/>
                <a:gd name="T85" fmla="*/ 728 h 919"/>
                <a:gd name="T86" fmla="*/ 365 w 537"/>
                <a:gd name="T87" fmla="*/ 770 h 919"/>
                <a:gd name="T88" fmla="*/ 307 w 537"/>
                <a:gd name="T89" fmla="*/ 772 h 919"/>
                <a:gd name="T90" fmla="*/ 263 w 537"/>
                <a:gd name="T91" fmla="*/ 780 h 919"/>
                <a:gd name="T92" fmla="*/ 244 w 537"/>
                <a:gd name="T93" fmla="*/ 787 h 919"/>
                <a:gd name="T94" fmla="*/ 253 w 537"/>
                <a:gd name="T95" fmla="*/ 825 h 919"/>
                <a:gd name="T96" fmla="*/ 214 w 537"/>
                <a:gd name="T97" fmla="*/ 839 h 919"/>
                <a:gd name="T98" fmla="*/ 218 w 537"/>
                <a:gd name="T99" fmla="*/ 862 h 919"/>
                <a:gd name="T100" fmla="*/ 237 w 537"/>
                <a:gd name="T101" fmla="*/ 901 h 919"/>
                <a:gd name="T102" fmla="*/ 313 w 537"/>
                <a:gd name="T103" fmla="*/ 910 h 919"/>
                <a:gd name="T104" fmla="*/ 481 w 537"/>
                <a:gd name="T105" fmla="*/ 814 h 919"/>
                <a:gd name="T106" fmla="*/ 487 w 537"/>
                <a:gd name="T107" fmla="*/ 680 h 919"/>
                <a:gd name="T108" fmla="*/ 463 w 537"/>
                <a:gd name="T109" fmla="*/ 609 h 919"/>
                <a:gd name="T110" fmla="*/ 456 w 537"/>
                <a:gd name="T111" fmla="*/ 599 h 919"/>
                <a:gd name="T112" fmla="*/ 487 w 537"/>
                <a:gd name="T113" fmla="*/ 466 h 919"/>
                <a:gd name="T114" fmla="*/ 500 w 537"/>
                <a:gd name="T115" fmla="*/ 451 h 919"/>
                <a:gd name="T116" fmla="*/ 534 w 537"/>
                <a:gd name="T117" fmla="*/ 314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7" h="919">
                  <a:moveTo>
                    <a:pt x="534" y="273"/>
                  </a:moveTo>
                  <a:lnTo>
                    <a:pt x="530" y="271"/>
                  </a:lnTo>
                  <a:lnTo>
                    <a:pt x="526" y="271"/>
                  </a:lnTo>
                  <a:lnTo>
                    <a:pt x="524" y="271"/>
                  </a:lnTo>
                  <a:lnTo>
                    <a:pt x="522" y="272"/>
                  </a:lnTo>
                  <a:lnTo>
                    <a:pt x="509" y="291"/>
                  </a:lnTo>
                  <a:lnTo>
                    <a:pt x="505" y="282"/>
                  </a:lnTo>
                  <a:lnTo>
                    <a:pt x="502" y="286"/>
                  </a:lnTo>
                  <a:lnTo>
                    <a:pt x="500" y="291"/>
                  </a:lnTo>
                  <a:lnTo>
                    <a:pt x="494" y="302"/>
                  </a:lnTo>
                  <a:lnTo>
                    <a:pt x="488" y="315"/>
                  </a:lnTo>
                  <a:lnTo>
                    <a:pt x="486" y="324"/>
                  </a:lnTo>
                  <a:lnTo>
                    <a:pt x="486" y="332"/>
                  </a:lnTo>
                  <a:lnTo>
                    <a:pt x="485" y="342"/>
                  </a:lnTo>
                  <a:lnTo>
                    <a:pt x="484" y="352"/>
                  </a:lnTo>
                  <a:lnTo>
                    <a:pt x="484" y="355"/>
                  </a:lnTo>
                  <a:lnTo>
                    <a:pt x="482" y="357"/>
                  </a:lnTo>
                  <a:lnTo>
                    <a:pt x="480" y="361"/>
                  </a:lnTo>
                  <a:lnTo>
                    <a:pt x="475" y="364"/>
                  </a:lnTo>
                  <a:lnTo>
                    <a:pt x="467" y="365"/>
                  </a:lnTo>
                  <a:lnTo>
                    <a:pt x="462" y="362"/>
                  </a:lnTo>
                  <a:lnTo>
                    <a:pt x="464" y="355"/>
                  </a:lnTo>
                  <a:lnTo>
                    <a:pt x="469" y="345"/>
                  </a:lnTo>
                  <a:lnTo>
                    <a:pt x="473" y="330"/>
                  </a:lnTo>
                  <a:lnTo>
                    <a:pt x="473" y="311"/>
                  </a:lnTo>
                  <a:lnTo>
                    <a:pt x="469" y="289"/>
                  </a:lnTo>
                  <a:lnTo>
                    <a:pt x="459" y="265"/>
                  </a:lnTo>
                  <a:lnTo>
                    <a:pt x="447" y="238"/>
                  </a:lnTo>
                  <a:lnTo>
                    <a:pt x="439" y="209"/>
                  </a:lnTo>
                  <a:lnTo>
                    <a:pt x="439" y="178"/>
                  </a:lnTo>
                  <a:lnTo>
                    <a:pt x="443" y="143"/>
                  </a:lnTo>
                  <a:lnTo>
                    <a:pt x="447" y="100"/>
                  </a:lnTo>
                  <a:lnTo>
                    <a:pt x="446" y="76"/>
                  </a:lnTo>
                  <a:lnTo>
                    <a:pt x="440" y="58"/>
                  </a:lnTo>
                  <a:lnTo>
                    <a:pt x="432" y="47"/>
                  </a:lnTo>
                  <a:lnTo>
                    <a:pt x="422" y="40"/>
                  </a:lnTo>
                  <a:lnTo>
                    <a:pt x="424" y="43"/>
                  </a:lnTo>
                  <a:lnTo>
                    <a:pt x="424" y="49"/>
                  </a:lnTo>
                  <a:lnTo>
                    <a:pt x="424" y="57"/>
                  </a:lnTo>
                  <a:lnTo>
                    <a:pt x="424" y="67"/>
                  </a:lnTo>
                  <a:lnTo>
                    <a:pt x="421" y="82"/>
                  </a:lnTo>
                  <a:lnTo>
                    <a:pt x="421" y="92"/>
                  </a:lnTo>
                  <a:lnTo>
                    <a:pt x="421" y="98"/>
                  </a:lnTo>
                  <a:lnTo>
                    <a:pt x="421" y="100"/>
                  </a:lnTo>
                  <a:lnTo>
                    <a:pt x="419" y="98"/>
                  </a:lnTo>
                  <a:lnTo>
                    <a:pt x="416" y="90"/>
                  </a:lnTo>
                  <a:lnTo>
                    <a:pt x="411" y="78"/>
                  </a:lnTo>
                  <a:lnTo>
                    <a:pt x="409" y="60"/>
                  </a:lnTo>
                  <a:lnTo>
                    <a:pt x="404" y="47"/>
                  </a:lnTo>
                  <a:lnTo>
                    <a:pt x="396" y="39"/>
                  </a:lnTo>
                  <a:lnTo>
                    <a:pt x="386" y="36"/>
                  </a:lnTo>
                  <a:lnTo>
                    <a:pt x="376" y="34"/>
                  </a:lnTo>
                  <a:lnTo>
                    <a:pt x="375" y="38"/>
                  </a:lnTo>
                  <a:lnTo>
                    <a:pt x="375" y="44"/>
                  </a:lnTo>
                  <a:lnTo>
                    <a:pt x="374" y="51"/>
                  </a:lnTo>
                  <a:lnTo>
                    <a:pt x="374" y="59"/>
                  </a:lnTo>
                  <a:lnTo>
                    <a:pt x="378" y="82"/>
                  </a:lnTo>
                  <a:lnTo>
                    <a:pt x="383" y="97"/>
                  </a:lnTo>
                  <a:lnTo>
                    <a:pt x="390" y="106"/>
                  </a:lnTo>
                  <a:lnTo>
                    <a:pt x="393" y="108"/>
                  </a:lnTo>
                  <a:lnTo>
                    <a:pt x="389" y="107"/>
                  </a:lnTo>
                  <a:lnTo>
                    <a:pt x="381" y="104"/>
                  </a:lnTo>
                  <a:lnTo>
                    <a:pt x="372" y="96"/>
                  </a:lnTo>
                  <a:lnTo>
                    <a:pt x="364" y="80"/>
                  </a:lnTo>
                  <a:lnTo>
                    <a:pt x="360" y="70"/>
                  </a:lnTo>
                  <a:lnTo>
                    <a:pt x="356" y="61"/>
                  </a:lnTo>
                  <a:lnTo>
                    <a:pt x="351" y="52"/>
                  </a:lnTo>
                  <a:lnTo>
                    <a:pt x="345" y="44"/>
                  </a:lnTo>
                  <a:lnTo>
                    <a:pt x="344" y="53"/>
                  </a:lnTo>
                  <a:lnTo>
                    <a:pt x="343" y="61"/>
                  </a:lnTo>
                  <a:lnTo>
                    <a:pt x="342" y="69"/>
                  </a:lnTo>
                  <a:lnTo>
                    <a:pt x="341" y="75"/>
                  </a:lnTo>
                  <a:lnTo>
                    <a:pt x="341" y="92"/>
                  </a:lnTo>
                  <a:lnTo>
                    <a:pt x="344" y="111"/>
                  </a:lnTo>
                  <a:lnTo>
                    <a:pt x="348" y="126"/>
                  </a:lnTo>
                  <a:lnTo>
                    <a:pt x="349" y="132"/>
                  </a:lnTo>
                  <a:lnTo>
                    <a:pt x="348" y="130"/>
                  </a:lnTo>
                  <a:lnTo>
                    <a:pt x="343" y="127"/>
                  </a:lnTo>
                  <a:lnTo>
                    <a:pt x="338" y="121"/>
                  </a:lnTo>
                  <a:lnTo>
                    <a:pt x="333" y="113"/>
                  </a:lnTo>
                  <a:lnTo>
                    <a:pt x="327" y="105"/>
                  </a:lnTo>
                  <a:lnTo>
                    <a:pt x="322" y="96"/>
                  </a:lnTo>
                  <a:lnTo>
                    <a:pt x="320" y="85"/>
                  </a:lnTo>
                  <a:lnTo>
                    <a:pt x="320" y="75"/>
                  </a:lnTo>
                  <a:lnTo>
                    <a:pt x="321" y="65"/>
                  </a:lnTo>
                  <a:lnTo>
                    <a:pt x="320" y="54"/>
                  </a:lnTo>
                  <a:lnTo>
                    <a:pt x="318" y="44"/>
                  </a:lnTo>
                  <a:lnTo>
                    <a:pt x="313" y="34"/>
                  </a:lnTo>
                  <a:lnTo>
                    <a:pt x="306" y="24"/>
                  </a:lnTo>
                  <a:lnTo>
                    <a:pt x="295" y="16"/>
                  </a:lnTo>
                  <a:lnTo>
                    <a:pt x="281" y="9"/>
                  </a:lnTo>
                  <a:lnTo>
                    <a:pt x="262" y="2"/>
                  </a:lnTo>
                  <a:lnTo>
                    <a:pt x="243" y="0"/>
                  </a:lnTo>
                  <a:lnTo>
                    <a:pt x="224" y="5"/>
                  </a:lnTo>
                  <a:lnTo>
                    <a:pt x="207" y="13"/>
                  </a:lnTo>
                  <a:lnTo>
                    <a:pt x="193" y="24"/>
                  </a:lnTo>
                  <a:lnTo>
                    <a:pt x="182" y="36"/>
                  </a:lnTo>
                  <a:lnTo>
                    <a:pt x="172" y="46"/>
                  </a:lnTo>
                  <a:lnTo>
                    <a:pt x="168" y="53"/>
                  </a:lnTo>
                  <a:lnTo>
                    <a:pt x="165" y="57"/>
                  </a:lnTo>
                  <a:lnTo>
                    <a:pt x="165" y="55"/>
                  </a:lnTo>
                  <a:lnTo>
                    <a:pt x="165" y="53"/>
                  </a:lnTo>
                  <a:lnTo>
                    <a:pt x="167" y="49"/>
                  </a:lnTo>
                  <a:lnTo>
                    <a:pt x="169" y="43"/>
                  </a:lnTo>
                  <a:lnTo>
                    <a:pt x="165" y="47"/>
                  </a:lnTo>
                  <a:lnTo>
                    <a:pt x="162" y="52"/>
                  </a:lnTo>
                  <a:lnTo>
                    <a:pt x="157" y="59"/>
                  </a:lnTo>
                  <a:lnTo>
                    <a:pt x="155" y="65"/>
                  </a:lnTo>
                  <a:lnTo>
                    <a:pt x="154" y="69"/>
                  </a:lnTo>
                  <a:lnTo>
                    <a:pt x="155" y="75"/>
                  </a:lnTo>
                  <a:lnTo>
                    <a:pt x="157" y="80"/>
                  </a:lnTo>
                  <a:lnTo>
                    <a:pt x="160" y="83"/>
                  </a:lnTo>
                  <a:lnTo>
                    <a:pt x="163" y="83"/>
                  </a:lnTo>
                  <a:lnTo>
                    <a:pt x="165" y="82"/>
                  </a:lnTo>
                  <a:lnTo>
                    <a:pt x="167" y="82"/>
                  </a:lnTo>
                  <a:lnTo>
                    <a:pt x="168" y="82"/>
                  </a:lnTo>
                  <a:lnTo>
                    <a:pt x="162" y="85"/>
                  </a:lnTo>
                  <a:lnTo>
                    <a:pt x="163" y="87"/>
                  </a:lnTo>
                  <a:lnTo>
                    <a:pt x="164" y="88"/>
                  </a:lnTo>
                  <a:lnTo>
                    <a:pt x="165" y="89"/>
                  </a:lnTo>
                  <a:lnTo>
                    <a:pt x="165" y="89"/>
                  </a:lnTo>
                  <a:lnTo>
                    <a:pt x="164" y="89"/>
                  </a:lnTo>
                  <a:lnTo>
                    <a:pt x="163" y="89"/>
                  </a:lnTo>
                  <a:lnTo>
                    <a:pt x="161" y="89"/>
                  </a:lnTo>
                  <a:lnTo>
                    <a:pt x="157" y="88"/>
                  </a:lnTo>
                  <a:lnTo>
                    <a:pt x="139" y="98"/>
                  </a:lnTo>
                  <a:lnTo>
                    <a:pt x="137" y="97"/>
                  </a:lnTo>
                  <a:lnTo>
                    <a:pt x="131" y="92"/>
                  </a:lnTo>
                  <a:lnTo>
                    <a:pt x="123" y="87"/>
                  </a:lnTo>
                  <a:lnTo>
                    <a:pt x="111" y="81"/>
                  </a:lnTo>
                  <a:lnTo>
                    <a:pt x="99" y="73"/>
                  </a:lnTo>
                  <a:lnTo>
                    <a:pt x="86" y="67"/>
                  </a:lnTo>
                  <a:lnTo>
                    <a:pt x="73" y="61"/>
                  </a:lnTo>
                  <a:lnTo>
                    <a:pt x="61" y="57"/>
                  </a:lnTo>
                  <a:lnTo>
                    <a:pt x="56" y="57"/>
                  </a:lnTo>
                  <a:lnTo>
                    <a:pt x="51" y="57"/>
                  </a:lnTo>
                  <a:lnTo>
                    <a:pt x="47" y="58"/>
                  </a:lnTo>
                  <a:lnTo>
                    <a:pt x="42" y="60"/>
                  </a:lnTo>
                  <a:lnTo>
                    <a:pt x="38" y="72"/>
                  </a:lnTo>
                  <a:lnTo>
                    <a:pt x="34" y="87"/>
                  </a:lnTo>
                  <a:lnTo>
                    <a:pt x="33" y="104"/>
                  </a:lnTo>
                  <a:lnTo>
                    <a:pt x="35" y="123"/>
                  </a:lnTo>
                  <a:lnTo>
                    <a:pt x="41" y="150"/>
                  </a:lnTo>
                  <a:lnTo>
                    <a:pt x="46" y="170"/>
                  </a:lnTo>
                  <a:lnTo>
                    <a:pt x="48" y="196"/>
                  </a:lnTo>
                  <a:lnTo>
                    <a:pt x="48" y="240"/>
                  </a:lnTo>
                  <a:lnTo>
                    <a:pt x="47" y="261"/>
                  </a:lnTo>
                  <a:lnTo>
                    <a:pt x="47" y="278"/>
                  </a:lnTo>
                  <a:lnTo>
                    <a:pt x="46" y="294"/>
                  </a:lnTo>
                  <a:lnTo>
                    <a:pt x="46" y="307"/>
                  </a:lnTo>
                  <a:lnTo>
                    <a:pt x="46" y="308"/>
                  </a:lnTo>
                  <a:lnTo>
                    <a:pt x="46" y="309"/>
                  </a:lnTo>
                  <a:lnTo>
                    <a:pt x="46" y="310"/>
                  </a:lnTo>
                  <a:lnTo>
                    <a:pt x="46" y="311"/>
                  </a:lnTo>
                  <a:lnTo>
                    <a:pt x="46" y="311"/>
                  </a:lnTo>
                  <a:lnTo>
                    <a:pt x="46" y="311"/>
                  </a:lnTo>
                  <a:lnTo>
                    <a:pt x="46" y="312"/>
                  </a:lnTo>
                  <a:lnTo>
                    <a:pt x="46" y="312"/>
                  </a:lnTo>
                  <a:lnTo>
                    <a:pt x="51" y="303"/>
                  </a:lnTo>
                  <a:lnTo>
                    <a:pt x="56" y="294"/>
                  </a:lnTo>
                  <a:lnTo>
                    <a:pt x="62" y="286"/>
                  </a:lnTo>
                  <a:lnTo>
                    <a:pt x="66" y="282"/>
                  </a:lnTo>
                  <a:lnTo>
                    <a:pt x="72" y="281"/>
                  </a:lnTo>
                  <a:lnTo>
                    <a:pt x="80" y="280"/>
                  </a:lnTo>
                  <a:lnTo>
                    <a:pt x="89" y="280"/>
                  </a:lnTo>
                  <a:lnTo>
                    <a:pt x="100" y="279"/>
                  </a:lnTo>
                  <a:lnTo>
                    <a:pt x="110" y="280"/>
                  </a:lnTo>
                  <a:lnTo>
                    <a:pt x="121" y="281"/>
                  </a:lnTo>
                  <a:lnTo>
                    <a:pt x="131" y="282"/>
                  </a:lnTo>
                  <a:lnTo>
                    <a:pt x="140" y="284"/>
                  </a:lnTo>
                  <a:lnTo>
                    <a:pt x="152" y="286"/>
                  </a:lnTo>
                  <a:lnTo>
                    <a:pt x="161" y="287"/>
                  </a:lnTo>
                  <a:lnTo>
                    <a:pt x="168" y="286"/>
                  </a:lnTo>
                  <a:lnTo>
                    <a:pt x="171" y="285"/>
                  </a:lnTo>
                  <a:lnTo>
                    <a:pt x="174" y="284"/>
                  </a:lnTo>
                  <a:lnTo>
                    <a:pt x="176" y="284"/>
                  </a:lnTo>
                  <a:lnTo>
                    <a:pt x="177" y="285"/>
                  </a:lnTo>
                  <a:lnTo>
                    <a:pt x="179" y="288"/>
                  </a:lnTo>
                  <a:lnTo>
                    <a:pt x="179" y="292"/>
                  </a:lnTo>
                  <a:lnTo>
                    <a:pt x="179" y="295"/>
                  </a:lnTo>
                  <a:lnTo>
                    <a:pt x="178" y="299"/>
                  </a:lnTo>
                  <a:lnTo>
                    <a:pt x="178" y="302"/>
                  </a:lnTo>
                  <a:lnTo>
                    <a:pt x="184" y="306"/>
                  </a:lnTo>
                  <a:lnTo>
                    <a:pt x="191" y="311"/>
                  </a:lnTo>
                  <a:lnTo>
                    <a:pt x="198" y="318"/>
                  </a:lnTo>
                  <a:lnTo>
                    <a:pt x="206" y="327"/>
                  </a:lnTo>
                  <a:lnTo>
                    <a:pt x="212" y="338"/>
                  </a:lnTo>
                  <a:lnTo>
                    <a:pt x="216" y="352"/>
                  </a:lnTo>
                  <a:lnTo>
                    <a:pt x="217" y="365"/>
                  </a:lnTo>
                  <a:lnTo>
                    <a:pt x="216" y="383"/>
                  </a:lnTo>
                  <a:lnTo>
                    <a:pt x="209" y="421"/>
                  </a:lnTo>
                  <a:lnTo>
                    <a:pt x="205" y="452"/>
                  </a:lnTo>
                  <a:lnTo>
                    <a:pt x="204" y="473"/>
                  </a:lnTo>
                  <a:lnTo>
                    <a:pt x="204" y="480"/>
                  </a:lnTo>
                  <a:lnTo>
                    <a:pt x="204" y="468"/>
                  </a:lnTo>
                  <a:lnTo>
                    <a:pt x="202" y="441"/>
                  </a:lnTo>
                  <a:lnTo>
                    <a:pt x="202" y="412"/>
                  </a:lnTo>
                  <a:lnTo>
                    <a:pt x="204" y="388"/>
                  </a:lnTo>
                  <a:lnTo>
                    <a:pt x="206" y="373"/>
                  </a:lnTo>
                  <a:lnTo>
                    <a:pt x="205" y="359"/>
                  </a:lnTo>
                  <a:lnTo>
                    <a:pt x="199" y="345"/>
                  </a:lnTo>
                  <a:lnTo>
                    <a:pt x="189" y="332"/>
                  </a:lnTo>
                  <a:lnTo>
                    <a:pt x="184" y="327"/>
                  </a:lnTo>
                  <a:lnTo>
                    <a:pt x="179" y="324"/>
                  </a:lnTo>
                  <a:lnTo>
                    <a:pt x="176" y="320"/>
                  </a:lnTo>
                  <a:lnTo>
                    <a:pt x="174" y="317"/>
                  </a:lnTo>
                  <a:lnTo>
                    <a:pt x="172" y="317"/>
                  </a:lnTo>
                  <a:lnTo>
                    <a:pt x="172" y="317"/>
                  </a:lnTo>
                  <a:lnTo>
                    <a:pt x="171" y="317"/>
                  </a:lnTo>
                  <a:lnTo>
                    <a:pt x="170" y="317"/>
                  </a:lnTo>
                  <a:lnTo>
                    <a:pt x="164" y="315"/>
                  </a:lnTo>
                  <a:lnTo>
                    <a:pt x="160" y="314"/>
                  </a:lnTo>
                  <a:lnTo>
                    <a:pt x="155" y="311"/>
                  </a:lnTo>
                  <a:lnTo>
                    <a:pt x="150" y="310"/>
                  </a:lnTo>
                  <a:lnTo>
                    <a:pt x="145" y="309"/>
                  </a:lnTo>
                  <a:lnTo>
                    <a:pt x="139" y="308"/>
                  </a:lnTo>
                  <a:lnTo>
                    <a:pt x="130" y="308"/>
                  </a:lnTo>
                  <a:lnTo>
                    <a:pt x="118" y="309"/>
                  </a:lnTo>
                  <a:lnTo>
                    <a:pt x="106" y="310"/>
                  </a:lnTo>
                  <a:lnTo>
                    <a:pt x="95" y="312"/>
                  </a:lnTo>
                  <a:lnTo>
                    <a:pt x="85" y="315"/>
                  </a:lnTo>
                  <a:lnTo>
                    <a:pt x="78" y="316"/>
                  </a:lnTo>
                  <a:lnTo>
                    <a:pt x="71" y="318"/>
                  </a:lnTo>
                  <a:lnTo>
                    <a:pt x="65" y="320"/>
                  </a:lnTo>
                  <a:lnTo>
                    <a:pt x="61" y="323"/>
                  </a:lnTo>
                  <a:lnTo>
                    <a:pt x="57" y="324"/>
                  </a:lnTo>
                  <a:lnTo>
                    <a:pt x="55" y="325"/>
                  </a:lnTo>
                  <a:lnTo>
                    <a:pt x="53" y="327"/>
                  </a:lnTo>
                  <a:lnTo>
                    <a:pt x="50" y="329"/>
                  </a:lnTo>
                  <a:lnTo>
                    <a:pt x="48" y="330"/>
                  </a:lnTo>
                  <a:lnTo>
                    <a:pt x="50" y="346"/>
                  </a:lnTo>
                  <a:lnTo>
                    <a:pt x="53" y="360"/>
                  </a:lnTo>
                  <a:lnTo>
                    <a:pt x="55" y="369"/>
                  </a:lnTo>
                  <a:lnTo>
                    <a:pt x="56" y="372"/>
                  </a:lnTo>
                  <a:lnTo>
                    <a:pt x="57" y="377"/>
                  </a:lnTo>
                  <a:lnTo>
                    <a:pt x="61" y="387"/>
                  </a:lnTo>
                  <a:lnTo>
                    <a:pt x="63" y="399"/>
                  </a:lnTo>
                  <a:lnTo>
                    <a:pt x="64" y="403"/>
                  </a:lnTo>
                  <a:lnTo>
                    <a:pt x="38" y="386"/>
                  </a:lnTo>
                  <a:lnTo>
                    <a:pt x="32" y="383"/>
                  </a:lnTo>
                  <a:lnTo>
                    <a:pt x="26" y="380"/>
                  </a:lnTo>
                  <a:lnTo>
                    <a:pt x="20" y="378"/>
                  </a:lnTo>
                  <a:lnTo>
                    <a:pt x="16" y="376"/>
                  </a:lnTo>
                  <a:lnTo>
                    <a:pt x="10" y="375"/>
                  </a:lnTo>
                  <a:lnTo>
                    <a:pt x="5" y="373"/>
                  </a:lnTo>
                  <a:lnTo>
                    <a:pt x="2" y="373"/>
                  </a:lnTo>
                  <a:lnTo>
                    <a:pt x="0" y="373"/>
                  </a:lnTo>
                  <a:lnTo>
                    <a:pt x="0" y="378"/>
                  </a:lnTo>
                  <a:lnTo>
                    <a:pt x="1" y="384"/>
                  </a:lnTo>
                  <a:lnTo>
                    <a:pt x="3" y="393"/>
                  </a:lnTo>
                  <a:lnTo>
                    <a:pt x="9" y="402"/>
                  </a:lnTo>
                  <a:lnTo>
                    <a:pt x="15" y="414"/>
                  </a:lnTo>
                  <a:lnTo>
                    <a:pt x="21" y="424"/>
                  </a:lnTo>
                  <a:lnTo>
                    <a:pt x="31" y="436"/>
                  </a:lnTo>
                  <a:lnTo>
                    <a:pt x="41" y="447"/>
                  </a:lnTo>
                  <a:lnTo>
                    <a:pt x="50" y="456"/>
                  </a:lnTo>
                  <a:lnTo>
                    <a:pt x="58" y="467"/>
                  </a:lnTo>
                  <a:lnTo>
                    <a:pt x="65" y="477"/>
                  </a:lnTo>
                  <a:lnTo>
                    <a:pt x="72" y="486"/>
                  </a:lnTo>
                  <a:lnTo>
                    <a:pt x="78" y="496"/>
                  </a:lnTo>
                  <a:lnTo>
                    <a:pt x="82" y="505"/>
                  </a:lnTo>
                  <a:lnTo>
                    <a:pt x="86" y="512"/>
                  </a:lnTo>
                  <a:lnTo>
                    <a:pt x="88" y="518"/>
                  </a:lnTo>
                  <a:lnTo>
                    <a:pt x="91" y="519"/>
                  </a:lnTo>
                  <a:lnTo>
                    <a:pt x="97" y="521"/>
                  </a:lnTo>
                  <a:lnTo>
                    <a:pt x="99" y="529"/>
                  </a:lnTo>
                  <a:lnTo>
                    <a:pt x="104" y="568"/>
                  </a:lnTo>
                  <a:lnTo>
                    <a:pt x="116" y="575"/>
                  </a:lnTo>
                  <a:lnTo>
                    <a:pt x="127" y="587"/>
                  </a:lnTo>
                  <a:lnTo>
                    <a:pt x="134" y="602"/>
                  </a:lnTo>
                  <a:lnTo>
                    <a:pt x="136" y="619"/>
                  </a:lnTo>
                  <a:lnTo>
                    <a:pt x="134" y="628"/>
                  </a:lnTo>
                  <a:lnTo>
                    <a:pt x="132" y="640"/>
                  </a:lnTo>
                  <a:lnTo>
                    <a:pt x="130" y="651"/>
                  </a:lnTo>
                  <a:lnTo>
                    <a:pt x="126" y="664"/>
                  </a:lnTo>
                  <a:lnTo>
                    <a:pt x="127" y="670"/>
                  </a:lnTo>
                  <a:lnTo>
                    <a:pt x="129" y="675"/>
                  </a:lnTo>
                  <a:lnTo>
                    <a:pt x="130" y="681"/>
                  </a:lnTo>
                  <a:lnTo>
                    <a:pt x="131" y="687"/>
                  </a:lnTo>
                  <a:lnTo>
                    <a:pt x="132" y="693"/>
                  </a:lnTo>
                  <a:lnTo>
                    <a:pt x="133" y="697"/>
                  </a:lnTo>
                  <a:lnTo>
                    <a:pt x="134" y="702"/>
                  </a:lnTo>
                  <a:lnTo>
                    <a:pt x="136" y="704"/>
                  </a:lnTo>
                  <a:lnTo>
                    <a:pt x="137" y="707"/>
                  </a:lnTo>
                  <a:lnTo>
                    <a:pt x="139" y="710"/>
                  </a:lnTo>
                  <a:lnTo>
                    <a:pt x="142" y="713"/>
                  </a:lnTo>
                  <a:lnTo>
                    <a:pt x="147" y="718"/>
                  </a:lnTo>
                  <a:lnTo>
                    <a:pt x="152" y="723"/>
                  </a:lnTo>
                  <a:lnTo>
                    <a:pt x="157" y="727"/>
                  </a:lnTo>
                  <a:lnTo>
                    <a:pt x="163" y="732"/>
                  </a:lnTo>
                  <a:lnTo>
                    <a:pt x="170" y="736"/>
                  </a:lnTo>
                  <a:lnTo>
                    <a:pt x="176" y="739"/>
                  </a:lnTo>
                  <a:lnTo>
                    <a:pt x="180" y="741"/>
                  </a:lnTo>
                  <a:lnTo>
                    <a:pt x="185" y="743"/>
                  </a:lnTo>
                  <a:lnTo>
                    <a:pt x="190" y="747"/>
                  </a:lnTo>
                  <a:lnTo>
                    <a:pt x="194" y="749"/>
                  </a:lnTo>
                  <a:lnTo>
                    <a:pt x="199" y="753"/>
                  </a:lnTo>
                  <a:lnTo>
                    <a:pt x="202" y="755"/>
                  </a:lnTo>
                  <a:lnTo>
                    <a:pt x="206" y="758"/>
                  </a:lnTo>
                  <a:lnTo>
                    <a:pt x="206" y="758"/>
                  </a:lnTo>
                  <a:lnTo>
                    <a:pt x="206" y="758"/>
                  </a:lnTo>
                  <a:lnTo>
                    <a:pt x="206" y="760"/>
                  </a:lnTo>
                  <a:lnTo>
                    <a:pt x="206" y="760"/>
                  </a:lnTo>
                  <a:lnTo>
                    <a:pt x="207" y="760"/>
                  </a:lnTo>
                  <a:lnTo>
                    <a:pt x="207" y="760"/>
                  </a:lnTo>
                  <a:lnTo>
                    <a:pt x="207" y="760"/>
                  </a:lnTo>
                  <a:lnTo>
                    <a:pt x="208" y="760"/>
                  </a:lnTo>
                  <a:lnTo>
                    <a:pt x="204" y="755"/>
                  </a:lnTo>
                  <a:lnTo>
                    <a:pt x="200" y="749"/>
                  </a:lnTo>
                  <a:lnTo>
                    <a:pt x="198" y="746"/>
                  </a:lnTo>
                  <a:lnTo>
                    <a:pt x="197" y="743"/>
                  </a:lnTo>
                  <a:lnTo>
                    <a:pt x="208" y="742"/>
                  </a:lnTo>
                  <a:lnTo>
                    <a:pt x="212" y="748"/>
                  </a:lnTo>
                  <a:lnTo>
                    <a:pt x="218" y="756"/>
                  </a:lnTo>
                  <a:lnTo>
                    <a:pt x="227" y="762"/>
                  </a:lnTo>
                  <a:lnTo>
                    <a:pt x="236" y="764"/>
                  </a:lnTo>
                  <a:lnTo>
                    <a:pt x="239" y="764"/>
                  </a:lnTo>
                  <a:lnTo>
                    <a:pt x="244" y="763"/>
                  </a:lnTo>
                  <a:lnTo>
                    <a:pt x="248" y="761"/>
                  </a:lnTo>
                  <a:lnTo>
                    <a:pt x="254" y="760"/>
                  </a:lnTo>
                  <a:lnTo>
                    <a:pt x="260" y="757"/>
                  </a:lnTo>
                  <a:lnTo>
                    <a:pt x="265" y="755"/>
                  </a:lnTo>
                  <a:lnTo>
                    <a:pt x="269" y="754"/>
                  </a:lnTo>
                  <a:lnTo>
                    <a:pt x="273" y="753"/>
                  </a:lnTo>
                  <a:lnTo>
                    <a:pt x="278" y="751"/>
                  </a:lnTo>
                  <a:lnTo>
                    <a:pt x="283" y="750"/>
                  </a:lnTo>
                  <a:lnTo>
                    <a:pt x="289" y="749"/>
                  </a:lnTo>
                  <a:lnTo>
                    <a:pt x="295" y="748"/>
                  </a:lnTo>
                  <a:lnTo>
                    <a:pt x="300" y="748"/>
                  </a:lnTo>
                  <a:lnTo>
                    <a:pt x="307" y="748"/>
                  </a:lnTo>
                  <a:lnTo>
                    <a:pt x="314" y="748"/>
                  </a:lnTo>
                  <a:lnTo>
                    <a:pt x="321" y="749"/>
                  </a:lnTo>
                  <a:lnTo>
                    <a:pt x="330" y="750"/>
                  </a:lnTo>
                  <a:lnTo>
                    <a:pt x="338" y="750"/>
                  </a:lnTo>
                  <a:lnTo>
                    <a:pt x="344" y="750"/>
                  </a:lnTo>
                  <a:lnTo>
                    <a:pt x="349" y="749"/>
                  </a:lnTo>
                  <a:lnTo>
                    <a:pt x="352" y="748"/>
                  </a:lnTo>
                  <a:lnTo>
                    <a:pt x="354" y="747"/>
                  </a:lnTo>
                  <a:lnTo>
                    <a:pt x="357" y="746"/>
                  </a:lnTo>
                  <a:lnTo>
                    <a:pt x="358" y="745"/>
                  </a:lnTo>
                  <a:lnTo>
                    <a:pt x="364" y="741"/>
                  </a:lnTo>
                  <a:lnTo>
                    <a:pt x="373" y="738"/>
                  </a:lnTo>
                  <a:lnTo>
                    <a:pt x="382" y="734"/>
                  </a:lnTo>
                  <a:lnTo>
                    <a:pt x="388" y="728"/>
                  </a:lnTo>
                  <a:lnTo>
                    <a:pt x="401" y="716"/>
                  </a:lnTo>
                  <a:lnTo>
                    <a:pt x="399" y="731"/>
                  </a:lnTo>
                  <a:lnTo>
                    <a:pt x="396" y="735"/>
                  </a:lnTo>
                  <a:lnTo>
                    <a:pt x="390" y="745"/>
                  </a:lnTo>
                  <a:lnTo>
                    <a:pt x="383" y="754"/>
                  </a:lnTo>
                  <a:lnTo>
                    <a:pt x="375" y="762"/>
                  </a:lnTo>
                  <a:lnTo>
                    <a:pt x="371" y="766"/>
                  </a:lnTo>
                  <a:lnTo>
                    <a:pt x="365" y="770"/>
                  </a:lnTo>
                  <a:lnTo>
                    <a:pt x="359" y="772"/>
                  </a:lnTo>
                  <a:lnTo>
                    <a:pt x="353" y="773"/>
                  </a:lnTo>
                  <a:lnTo>
                    <a:pt x="346" y="775"/>
                  </a:lnTo>
                  <a:lnTo>
                    <a:pt x="338" y="775"/>
                  </a:lnTo>
                  <a:lnTo>
                    <a:pt x="328" y="775"/>
                  </a:lnTo>
                  <a:lnTo>
                    <a:pt x="318" y="773"/>
                  </a:lnTo>
                  <a:lnTo>
                    <a:pt x="312" y="772"/>
                  </a:lnTo>
                  <a:lnTo>
                    <a:pt x="307" y="772"/>
                  </a:lnTo>
                  <a:lnTo>
                    <a:pt x="301" y="773"/>
                  </a:lnTo>
                  <a:lnTo>
                    <a:pt x="297" y="773"/>
                  </a:lnTo>
                  <a:lnTo>
                    <a:pt x="292" y="775"/>
                  </a:lnTo>
                  <a:lnTo>
                    <a:pt x="288" y="775"/>
                  </a:lnTo>
                  <a:lnTo>
                    <a:pt x="283" y="776"/>
                  </a:lnTo>
                  <a:lnTo>
                    <a:pt x="278" y="777"/>
                  </a:lnTo>
                  <a:lnTo>
                    <a:pt x="271" y="778"/>
                  </a:lnTo>
                  <a:lnTo>
                    <a:pt x="263" y="780"/>
                  </a:lnTo>
                  <a:lnTo>
                    <a:pt x="255" y="781"/>
                  </a:lnTo>
                  <a:lnTo>
                    <a:pt x="247" y="781"/>
                  </a:lnTo>
                  <a:lnTo>
                    <a:pt x="243" y="781"/>
                  </a:lnTo>
                  <a:lnTo>
                    <a:pt x="239" y="780"/>
                  </a:lnTo>
                  <a:lnTo>
                    <a:pt x="236" y="779"/>
                  </a:lnTo>
                  <a:lnTo>
                    <a:pt x="231" y="778"/>
                  </a:lnTo>
                  <a:lnTo>
                    <a:pt x="238" y="783"/>
                  </a:lnTo>
                  <a:lnTo>
                    <a:pt x="244" y="787"/>
                  </a:lnTo>
                  <a:lnTo>
                    <a:pt x="250" y="792"/>
                  </a:lnTo>
                  <a:lnTo>
                    <a:pt x="253" y="798"/>
                  </a:lnTo>
                  <a:lnTo>
                    <a:pt x="257" y="803"/>
                  </a:lnTo>
                  <a:lnTo>
                    <a:pt x="258" y="809"/>
                  </a:lnTo>
                  <a:lnTo>
                    <a:pt x="258" y="815"/>
                  </a:lnTo>
                  <a:lnTo>
                    <a:pt x="254" y="822"/>
                  </a:lnTo>
                  <a:lnTo>
                    <a:pt x="253" y="823"/>
                  </a:lnTo>
                  <a:lnTo>
                    <a:pt x="253" y="825"/>
                  </a:lnTo>
                  <a:lnTo>
                    <a:pt x="252" y="826"/>
                  </a:lnTo>
                  <a:lnTo>
                    <a:pt x="251" y="829"/>
                  </a:lnTo>
                  <a:lnTo>
                    <a:pt x="246" y="834"/>
                  </a:lnTo>
                  <a:lnTo>
                    <a:pt x="242" y="838"/>
                  </a:lnTo>
                  <a:lnTo>
                    <a:pt x="235" y="840"/>
                  </a:lnTo>
                  <a:lnTo>
                    <a:pt x="229" y="840"/>
                  </a:lnTo>
                  <a:lnTo>
                    <a:pt x="221" y="840"/>
                  </a:lnTo>
                  <a:lnTo>
                    <a:pt x="214" y="839"/>
                  </a:lnTo>
                  <a:lnTo>
                    <a:pt x="206" y="838"/>
                  </a:lnTo>
                  <a:lnTo>
                    <a:pt x="199" y="836"/>
                  </a:lnTo>
                  <a:lnTo>
                    <a:pt x="208" y="845"/>
                  </a:lnTo>
                  <a:lnTo>
                    <a:pt x="214" y="852"/>
                  </a:lnTo>
                  <a:lnTo>
                    <a:pt x="216" y="856"/>
                  </a:lnTo>
                  <a:lnTo>
                    <a:pt x="217" y="859"/>
                  </a:lnTo>
                  <a:lnTo>
                    <a:pt x="218" y="861"/>
                  </a:lnTo>
                  <a:lnTo>
                    <a:pt x="218" y="862"/>
                  </a:lnTo>
                  <a:lnTo>
                    <a:pt x="218" y="864"/>
                  </a:lnTo>
                  <a:lnTo>
                    <a:pt x="218" y="867"/>
                  </a:lnTo>
                  <a:lnTo>
                    <a:pt x="220" y="871"/>
                  </a:lnTo>
                  <a:lnTo>
                    <a:pt x="221" y="876"/>
                  </a:lnTo>
                  <a:lnTo>
                    <a:pt x="224" y="882"/>
                  </a:lnTo>
                  <a:lnTo>
                    <a:pt x="229" y="890"/>
                  </a:lnTo>
                  <a:lnTo>
                    <a:pt x="232" y="893"/>
                  </a:lnTo>
                  <a:lnTo>
                    <a:pt x="237" y="901"/>
                  </a:lnTo>
                  <a:lnTo>
                    <a:pt x="242" y="908"/>
                  </a:lnTo>
                  <a:lnTo>
                    <a:pt x="245" y="914"/>
                  </a:lnTo>
                  <a:lnTo>
                    <a:pt x="248" y="919"/>
                  </a:lnTo>
                  <a:lnTo>
                    <a:pt x="259" y="917"/>
                  </a:lnTo>
                  <a:lnTo>
                    <a:pt x="269" y="917"/>
                  </a:lnTo>
                  <a:lnTo>
                    <a:pt x="283" y="915"/>
                  </a:lnTo>
                  <a:lnTo>
                    <a:pt x="297" y="913"/>
                  </a:lnTo>
                  <a:lnTo>
                    <a:pt x="313" y="910"/>
                  </a:lnTo>
                  <a:lnTo>
                    <a:pt x="330" y="906"/>
                  </a:lnTo>
                  <a:lnTo>
                    <a:pt x="350" y="901"/>
                  </a:lnTo>
                  <a:lnTo>
                    <a:pt x="371" y="896"/>
                  </a:lnTo>
                  <a:lnTo>
                    <a:pt x="405" y="883"/>
                  </a:lnTo>
                  <a:lnTo>
                    <a:pt x="432" y="867"/>
                  </a:lnTo>
                  <a:lnTo>
                    <a:pt x="454" y="849"/>
                  </a:lnTo>
                  <a:lnTo>
                    <a:pt x="470" y="831"/>
                  </a:lnTo>
                  <a:lnTo>
                    <a:pt x="481" y="814"/>
                  </a:lnTo>
                  <a:lnTo>
                    <a:pt x="488" y="799"/>
                  </a:lnTo>
                  <a:lnTo>
                    <a:pt x="493" y="788"/>
                  </a:lnTo>
                  <a:lnTo>
                    <a:pt x="494" y="784"/>
                  </a:lnTo>
                  <a:lnTo>
                    <a:pt x="494" y="784"/>
                  </a:lnTo>
                  <a:lnTo>
                    <a:pt x="495" y="785"/>
                  </a:lnTo>
                  <a:lnTo>
                    <a:pt x="493" y="757"/>
                  </a:lnTo>
                  <a:lnTo>
                    <a:pt x="490" y="719"/>
                  </a:lnTo>
                  <a:lnTo>
                    <a:pt x="487" y="680"/>
                  </a:lnTo>
                  <a:lnTo>
                    <a:pt x="485" y="648"/>
                  </a:lnTo>
                  <a:lnTo>
                    <a:pt x="482" y="628"/>
                  </a:lnTo>
                  <a:lnTo>
                    <a:pt x="481" y="610"/>
                  </a:lnTo>
                  <a:lnTo>
                    <a:pt x="481" y="592"/>
                  </a:lnTo>
                  <a:lnTo>
                    <a:pt x="480" y="579"/>
                  </a:lnTo>
                  <a:lnTo>
                    <a:pt x="474" y="591"/>
                  </a:lnTo>
                  <a:lnTo>
                    <a:pt x="469" y="601"/>
                  </a:lnTo>
                  <a:lnTo>
                    <a:pt x="463" y="609"/>
                  </a:lnTo>
                  <a:lnTo>
                    <a:pt x="459" y="617"/>
                  </a:lnTo>
                  <a:lnTo>
                    <a:pt x="456" y="628"/>
                  </a:lnTo>
                  <a:lnTo>
                    <a:pt x="449" y="636"/>
                  </a:lnTo>
                  <a:lnTo>
                    <a:pt x="442" y="642"/>
                  </a:lnTo>
                  <a:lnTo>
                    <a:pt x="440" y="643"/>
                  </a:lnTo>
                  <a:lnTo>
                    <a:pt x="442" y="637"/>
                  </a:lnTo>
                  <a:lnTo>
                    <a:pt x="448" y="621"/>
                  </a:lnTo>
                  <a:lnTo>
                    <a:pt x="456" y="599"/>
                  </a:lnTo>
                  <a:lnTo>
                    <a:pt x="466" y="573"/>
                  </a:lnTo>
                  <a:lnTo>
                    <a:pt x="474" y="539"/>
                  </a:lnTo>
                  <a:lnTo>
                    <a:pt x="480" y="499"/>
                  </a:lnTo>
                  <a:lnTo>
                    <a:pt x="482" y="467"/>
                  </a:lnTo>
                  <a:lnTo>
                    <a:pt x="482" y="453"/>
                  </a:lnTo>
                  <a:lnTo>
                    <a:pt x="486" y="454"/>
                  </a:lnTo>
                  <a:lnTo>
                    <a:pt x="487" y="460"/>
                  </a:lnTo>
                  <a:lnTo>
                    <a:pt x="487" y="466"/>
                  </a:lnTo>
                  <a:lnTo>
                    <a:pt x="487" y="469"/>
                  </a:lnTo>
                  <a:lnTo>
                    <a:pt x="490" y="467"/>
                  </a:lnTo>
                  <a:lnTo>
                    <a:pt x="493" y="466"/>
                  </a:lnTo>
                  <a:lnTo>
                    <a:pt x="495" y="465"/>
                  </a:lnTo>
                  <a:lnTo>
                    <a:pt x="497" y="461"/>
                  </a:lnTo>
                  <a:lnTo>
                    <a:pt x="500" y="455"/>
                  </a:lnTo>
                  <a:lnTo>
                    <a:pt x="500" y="453"/>
                  </a:lnTo>
                  <a:lnTo>
                    <a:pt x="500" y="451"/>
                  </a:lnTo>
                  <a:lnTo>
                    <a:pt x="500" y="450"/>
                  </a:lnTo>
                  <a:lnTo>
                    <a:pt x="500" y="448"/>
                  </a:lnTo>
                  <a:lnTo>
                    <a:pt x="500" y="443"/>
                  </a:lnTo>
                  <a:lnTo>
                    <a:pt x="501" y="436"/>
                  </a:lnTo>
                  <a:lnTo>
                    <a:pt x="505" y="422"/>
                  </a:lnTo>
                  <a:lnTo>
                    <a:pt x="512" y="400"/>
                  </a:lnTo>
                  <a:lnTo>
                    <a:pt x="527" y="352"/>
                  </a:lnTo>
                  <a:lnTo>
                    <a:pt x="534" y="314"/>
                  </a:lnTo>
                  <a:lnTo>
                    <a:pt x="537" y="287"/>
                  </a:lnTo>
                  <a:lnTo>
                    <a:pt x="534" y="273"/>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4" name="Freeform 52"/>
            <p:cNvSpPr>
              <a:spLocks/>
            </p:cNvSpPr>
            <p:nvPr/>
          </p:nvSpPr>
          <p:spPr bwMode="auto">
            <a:xfrm>
              <a:off x="1954" y="2354"/>
              <a:ext cx="64" cy="29"/>
            </a:xfrm>
            <a:custGeom>
              <a:avLst/>
              <a:gdLst>
                <a:gd name="T0" fmla="*/ 10 w 128"/>
                <a:gd name="T1" fmla="*/ 25 h 57"/>
                <a:gd name="T2" fmla="*/ 16 w 128"/>
                <a:gd name="T3" fmla="*/ 28 h 57"/>
                <a:gd name="T4" fmla="*/ 23 w 128"/>
                <a:gd name="T5" fmla="*/ 33 h 57"/>
                <a:gd name="T6" fmla="*/ 30 w 128"/>
                <a:gd name="T7" fmla="*/ 41 h 57"/>
                <a:gd name="T8" fmla="*/ 40 w 128"/>
                <a:gd name="T9" fmla="*/ 51 h 57"/>
                <a:gd name="T10" fmla="*/ 46 w 128"/>
                <a:gd name="T11" fmla="*/ 56 h 57"/>
                <a:gd name="T12" fmla="*/ 52 w 128"/>
                <a:gd name="T13" fmla="*/ 57 h 57"/>
                <a:gd name="T14" fmla="*/ 57 w 128"/>
                <a:gd name="T15" fmla="*/ 55 h 57"/>
                <a:gd name="T16" fmla="*/ 63 w 128"/>
                <a:gd name="T17" fmla="*/ 51 h 57"/>
                <a:gd name="T18" fmla="*/ 69 w 128"/>
                <a:gd name="T19" fmla="*/ 47 h 57"/>
                <a:gd name="T20" fmla="*/ 75 w 128"/>
                <a:gd name="T21" fmla="*/ 41 h 57"/>
                <a:gd name="T22" fmla="*/ 80 w 128"/>
                <a:gd name="T23" fmla="*/ 37 h 57"/>
                <a:gd name="T24" fmla="*/ 86 w 128"/>
                <a:gd name="T25" fmla="*/ 31 h 57"/>
                <a:gd name="T26" fmla="*/ 95 w 128"/>
                <a:gd name="T27" fmla="*/ 24 h 57"/>
                <a:gd name="T28" fmla="*/ 102 w 128"/>
                <a:gd name="T29" fmla="*/ 22 h 57"/>
                <a:gd name="T30" fmla="*/ 107 w 128"/>
                <a:gd name="T31" fmla="*/ 22 h 57"/>
                <a:gd name="T32" fmla="*/ 110 w 128"/>
                <a:gd name="T33" fmla="*/ 23 h 57"/>
                <a:gd name="T34" fmla="*/ 115 w 128"/>
                <a:gd name="T35" fmla="*/ 19 h 57"/>
                <a:gd name="T36" fmla="*/ 121 w 128"/>
                <a:gd name="T37" fmla="*/ 11 h 57"/>
                <a:gd name="T38" fmla="*/ 125 w 128"/>
                <a:gd name="T39" fmla="*/ 3 h 57"/>
                <a:gd name="T40" fmla="*/ 128 w 128"/>
                <a:gd name="T41" fmla="*/ 0 h 57"/>
                <a:gd name="T42" fmla="*/ 125 w 128"/>
                <a:gd name="T43" fmla="*/ 1 h 57"/>
                <a:gd name="T44" fmla="*/ 118 w 128"/>
                <a:gd name="T45" fmla="*/ 3 h 57"/>
                <a:gd name="T46" fmla="*/ 109 w 128"/>
                <a:gd name="T47" fmla="*/ 7 h 57"/>
                <a:gd name="T48" fmla="*/ 100 w 128"/>
                <a:gd name="T49" fmla="*/ 10 h 57"/>
                <a:gd name="T50" fmla="*/ 96 w 128"/>
                <a:gd name="T51" fmla="*/ 11 h 57"/>
                <a:gd name="T52" fmla="*/ 92 w 128"/>
                <a:gd name="T53" fmla="*/ 13 h 57"/>
                <a:gd name="T54" fmla="*/ 88 w 128"/>
                <a:gd name="T55" fmla="*/ 15 h 57"/>
                <a:gd name="T56" fmla="*/ 85 w 128"/>
                <a:gd name="T57" fmla="*/ 17 h 57"/>
                <a:gd name="T58" fmla="*/ 79 w 128"/>
                <a:gd name="T59" fmla="*/ 20 h 57"/>
                <a:gd name="T60" fmla="*/ 73 w 128"/>
                <a:gd name="T61" fmla="*/ 22 h 57"/>
                <a:gd name="T62" fmla="*/ 65 w 128"/>
                <a:gd name="T63" fmla="*/ 24 h 57"/>
                <a:gd name="T64" fmla="*/ 55 w 128"/>
                <a:gd name="T65" fmla="*/ 25 h 57"/>
                <a:gd name="T66" fmla="*/ 46 w 128"/>
                <a:gd name="T67" fmla="*/ 25 h 57"/>
                <a:gd name="T68" fmla="*/ 39 w 128"/>
                <a:gd name="T69" fmla="*/ 25 h 57"/>
                <a:gd name="T70" fmla="*/ 34 w 128"/>
                <a:gd name="T71" fmla="*/ 23 h 57"/>
                <a:gd name="T72" fmla="*/ 31 w 128"/>
                <a:gd name="T73" fmla="*/ 22 h 57"/>
                <a:gd name="T74" fmla="*/ 28 w 128"/>
                <a:gd name="T75" fmla="*/ 19 h 57"/>
                <a:gd name="T76" fmla="*/ 26 w 128"/>
                <a:gd name="T77" fmla="*/ 17 h 57"/>
                <a:gd name="T78" fmla="*/ 23 w 128"/>
                <a:gd name="T79" fmla="*/ 16 h 57"/>
                <a:gd name="T80" fmla="*/ 19 w 128"/>
                <a:gd name="T81" fmla="*/ 15 h 57"/>
                <a:gd name="T82" fmla="*/ 11 w 128"/>
                <a:gd name="T83" fmla="*/ 13 h 57"/>
                <a:gd name="T84" fmla="*/ 5 w 128"/>
                <a:gd name="T85" fmla="*/ 9 h 57"/>
                <a:gd name="T86" fmla="*/ 1 w 128"/>
                <a:gd name="T87" fmla="*/ 5 h 57"/>
                <a:gd name="T88" fmla="*/ 0 w 128"/>
                <a:gd name="T89" fmla="*/ 4 h 57"/>
                <a:gd name="T90" fmla="*/ 0 w 128"/>
                <a:gd name="T91" fmla="*/ 8 h 57"/>
                <a:gd name="T92" fmla="*/ 1 w 128"/>
                <a:gd name="T93" fmla="*/ 13 h 57"/>
                <a:gd name="T94" fmla="*/ 4 w 128"/>
                <a:gd name="T95" fmla="*/ 20 h 57"/>
                <a:gd name="T96" fmla="*/ 10 w 128"/>
                <a:gd name="T9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10" y="25"/>
                  </a:moveTo>
                  <a:lnTo>
                    <a:pt x="16" y="28"/>
                  </a:lnTo>
                  <a:lnTo>
                    <a:pt x="23" y="33"/>
                  </a:lnTo>
                  <a:lnTo>
                    <a:pt x="30" y="41"/>
                  </a:lnTo>
                  <a:lnTo>
                    <a:pt x="40" y="51"/>
                  </a:lnTo>
                  <a:lnTo>
                    <a:pt x="46" y="56"/>
                  </a:lnTo>
                  <a:lnTo>
                    <a:pt x="52" y="57"/>
                  </a:lnTo>
                  <a:lnTo>
                    <a:pt x="57" y="55"/>
                  </a:lnTo>
                  <a:lnTo>
                    <a:pt x="63" y="51"/>
                  </a:lnTo>
                  <a:lnTo>
                    <a:pt x="69" y="47"/>
                  </a:lnTo>
                  <a:lnTo>
                    <a:pt x="75" y="41"/>
                  </a:lnTo>
                  <a:lnTo>
                    <a:pt x="80" y="37"/>
                  </a:lnTo>
                  <a:lnTo>
                    <a:pt x="86" y="31"/>
                  </a:lnTo>
                  <a:lnTo>
                    <a:pt x="95" y="24"/>
                  </a:lnTo>
                  <a:lnTo>
                    <a:pt x="102" y="22"/>
                  </a:lnTo>
                  <a:lnTo>
                    <a:pt x="107" y="22"/>
                  </a:lnTo>
                  <a:lnTo>
                    <a:pt x="110" y="23"/>
                  </a:lnTo>
                  <a:lnTo>
                    <a:pt x="115" y="19"/>
                  </a:lnTo>
                  <a:lnTo>
                    <a:pt x="121" y="11"/>
                  </a:lnTo>
                  <a:lnTo>
                    <a:pt x="125" y="3"/>
                  </a:lnTo>
                  <a:lnTo>
                    <a:pt x="128" y="0"/>
                  </a:lnTo>
                  <a:lnTo>
                    <a:pt x="125" y="1"/>
                  </a:lnTo>
                  <a:lnTo>
                    <a:pt x="118" y="3"/>
                  </a:lnTo>
                  <a:lnTo>
                    <a:pt x="109" y="7"/>
                  </a:lnTo>
                  <a:lnTo>
                    <a:pt x="100" y="10"/>
                  </a:lnTo>
                  <a:lnTo>
                    <a:pt x="96" y="11"/>
                  </a:lnTo>
                  <a:lnTo>
                    <a:pt x="92" y="13"/>
                  </a:lnTo>
                  <a:lnTo>
                    <a:pt x="88" y="15"/>
                  </a:lnTo>
                  <a:lnTo>
                    <a:pt x="85" y="17"/>
                  </a:lnTo>
                  <a:lnTo>
                    <a:pt x="79" y="20"/>
                  </a:lnTo>
                  <a:lnTo>
                    <a:pt x="73" y="22"/>
                  </a:lnTo>
                  <a:lnTo>
                    <a:pt x="65" y="24"/>
                  </a:lnTo>
                  <a:lnTo>
                    <a:pt x="55" y="25"/>
                  </a:lnTo>
                  <a:lnTo>
                    <a:pt x="46" y="25"/>
                  </a:lnTo>
                  <a:lnTo>
                    <a:pt x="39" y="25"/>
                  </a:lnTo>
                  <a:lnTo>
                    <a:pt x="34" y="23"/>
                  </a:lnTo>
                  <a:lnTo>
                    <a:pt x="31" y="22"/>
                  </a:lnTo>
                  <a:lnTo>
                    <a:pt x="28" y="19"/>
                  </a:lnTo>
                  <a:lnTo>
                    <a:pt x="26" y="17"/>
                  </a:lnTo>
                  <a:lnTo>
                    <a:pt x="23" y="16"/>
                  </a:lnTo>
                  <a:lnTo>
                    <a:pt x="19" y="15"/>
                  </a:lnTo>
                  <a:lnTo>
                    <a:pt x="11" y="13"/>
                  </a:lnTo>
                  <a:lnTo>
                    <a:pt x="5" y="9"/>
                  </a:lnTo>
                  <a:lnTo>
                    <a:pt x="1" y="5"/>
                  </a:lnTo>
                  <a:lnTo>
                    <a:pt x="0" y="4"/>
                  </a:lnTo>
                  <a:lnTo>
                    <a:pt x="0" y="8"/>
                  </a:lnTo>
                  <a:lnTo>
                    <a:pt x="1" y="13"/>
                  </a:lnTo>
                  <a:lnTo>
                    <a:pt x="4" y="20"/>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5" name="Freeform 53"/>
            <p:cNvSpPr>
              <a:spLocks/>
            </p:cNvSpPr>
            <p:nvPr/>
          </p:nvSpPr>
          <p:spPr bwMode="auto">
            <a:xfrm>
              <a:off x="2001" y="2253"/>
              <a:ext cx="50" cy="21"/>
            </a:xfrm>
            <a:custGeom>
              <a:avLst/>
              <a:gdLst>
                <a:gd name="T0" fmla="*/ 91 w 100"/>
                <a:gd name="T1" fmla="*/ 22 h 43"/>
                <a:gd name="T2" fmla="*/ 84 w 100"/>
                <a:gd name="T3" fmla="*/ 21 h 43"/>
                <a:gd name="T4" fmla="*/ 80 w 100"/>
                <a:gd name="T5" fmla="*/ 17 h 43"/>
                <a:gd name="T6" fmla="*/ 76 w 100"/>
                <a:gd name="T7" fmla="*/ 14 h 43"/>
                <a:gd name="T8" fmla="*/ 73 w 100"/>
                <a:gd name="T9" fmla="*/ 9 h 43"/>
                <a:gd name="T10" fmla="*/ 68 w 100"/>
                <a:gd name="T11" fmla="*/ 5 h 43"/>
                <a:gd name="T12" fmla="*/ 62 w 100"/>
                <a:gd name="T13" fmla="*/ 2 h 43"/>
                <a:gd name="T14" fmla="*/ 53 w 100"/>
                <a:gd name="T15" fmla="*/ 0 h 43"/>
                <a:gd name="T16" fmla="*/ 42 w 100"/>
                <a:gd name="T17" fmla="*/ 0 h 43"/>
                <a:gd name="T18" fmla="*/ 35 w 100"/>
                <a:gd name="T19" fmla="*/ 2 h 43"/>
                <a:gd name="T20" fmla="*/ 28 w 100"/>
                <a:gd name="T21" fmla="*/ 7 h 43"/>
                <a:gd name="T22" fmla="*/ 21 w 100"/>
                <a:gd name="T23" fmla="*/ 14 h 43"/>
                <a:gd name="T24" fmla="*/ 15 w 100"/>
                <a:gd name="T25" fmla="*/ 21 h 43"/>
                <a:gd name="T26" fmla="*/ 9 w 100"/>
                <a:gd name="T27" fmla="*/ 29 h 43"/>
                <a:gd name="T28" fmla="*/ 5 w 100"/>
                <a:gd name="T29" fmla="*/ 36 h 43"/>
                <a:gd name="T30" fmla="*/ 1 w 100"/>
                <a:gd name="T31" fmla="*/ 40 h 43"/>
                <a:gd name="T32" fmla="*/ 0 w 100"/>
                <a:gd name="T33" fmla="*/ 43 h 43"/>
                <a:gd name="T34" fmla="*/ 14 w 100"/>
                <a:gd name="T35" fmla="*/ 36 h 43"/>
                <a:gd name="T36" fmla="*/ 36 w 100"/>
                <a:gd name="T37" fmla="*/ 13 h 43"/>
                <a:gd name="T38" fmla="*/ 37 w 100"/>
                <a:gd name="T39" fmla="*/ 13 h 43"/>
                <a:gd name="T40" fmla="*/ 38 w 100"/>
                <a:gd name="T41" fmla="*/ 11 h 43"/>
                <a:gd name="T42" fmla="*/ 42 w 100"/>
                <a:gd name="T43" fmla="*/ 10 h 43"/>
                <a:gd name="T44" fmla="*/ 45 w 100"/>
                <a:gd name="T45" fmla="*/ 9 h 43"/>
                <a:gd name="T46" fmla="*/ 43 w 100"/>
                <a:gd name="T47" fmla="*/ 15 h 43"/>
                <a:gd name="T48" fmla="*/ 40 w 100"/>
                <a:gd name="T49" fmla="*/ 22 h 43"/>
                <a:gd name="T50" fmla="*/ 39 w 100"/>
                <a:gd name="T51" fmla="*/ 30 h 43"/>
                <a:gd name="T52" fmla="*/ 42 w 100"/>
                <a:gd name="T53" fmla="*/ 35 h 43"/>
                <a:gd name="T54" fmla="*/ 48 w 100"/>
                <a:gd name="T55" fmla="*/ 38 h 43"/>
                <a:gd name="T56" fmla="*/ 58 w 100"/>
                <a:gd name="T57" fmla="*/ 39 h 43"/>
                <a:gd name="T58" fmla="*/ 65 w 100"/>
                <a:gd name="T59" fmla="*/ 39 h 43"/>
                <a:gd name="T60" fmla="*/ 69 w 100"/>
                <a:gd name="T61" fmla="*/ 36 h 43"/>
                <a:gd name="T62" fmla="*/ 70 w 100"/>
                <a:gd name="T63" fmla="*/ 31 h 43"/>
                <a:gd name="T64" fmla="*/ 71 w 100"/>
                <a:gd name="T65" fmla="*/ 28 h 43"/>
                <a:gd name="T66" fmla="*/ 70 w 100"/>
                <a:gd name="T67" fmla="*/ 24 h 43"/>
                <a:gd name="T68" fmla="*/ 69 w 100"/>
                <a:gd name="T69" fmla="*/ 21 h 43"/>
                <a:gd name="T70" fmla="*/ 73 w 100"/>
                <a:gd name="T71" fmla="*/ 23 h 43"/>
                <a:gd name="T72" fmla="*/ 76 w 100"/>
                <a:gd name="T73" fmla="*/ 25 h 43"/>
                <a:gd name="T74" fmla="*/ 77 w 100"/>
                <a:gd name="T75" fmla="*/ 26 h 43"/>
                <a:gd name="T76" fmla="*/ 78 w 100"/>
                <a:gd name="T77" fmla="*/ 28 h 43"/>
                <a:gd name="T78" fmla="*/ 81 w 100"/>
                <a:gd name="T79" fmla="*/ 29 h 43"/>
                <a:gd name="T80" fmla="*/ 86 w 100"/>
                <a:gd name="T81" fmla="*/ 32 h 43"/>
                <a:gd name="T82" fmla="*/ 93 w 100"/>
                <a:gd name="T83" fmla="*/ 36 h 43"/>
                <a:gd name="T84" fmla="*/ 100 w 100"/>
                <a:gd name="T85" fmla="*/ 38 h 43"/>
                <a:gd name="T86" fmla="*/ 91 w 100"/>
                <a:gd name="T87" fmla="*/ 28 h 43"/>
                <a:gd name="T88" fmla="*/ 92 w 100"/>
                <a:gd name="T89" fmla="*/ 26 h 43"/>
                <a:gd name="T90" fmla="*/ 95 w 100"/>
                <a:gd name="T91" fmla="*/ 24 h 43"/>
                <a:gd name="T92" fmla="*/ 95 w 100"/>
                <a:gd name="T93" fmla="*/ 23 h 43"/>
                <a:gd name="T94" fmla="*/ 91 w 100"/>
                <a:gd name="T9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43">
                  <a:moveTo>
                    <a:pt x="91" y="22"/>
                  </a:moveTo>
                  <a:lnTo>
                    <a:pt x="84" y="21"/>
                  </a:lnTo>
                  <a:lnTo>
                    <a:pt x="80" y="17"/>
                  </a:lnTo>
                  <a:lnTo>
                    <a:pt x="76" y="14"/>
                  </a:lnTo>
                  <a:lnTo>
                    <a:pt x="73" y="9"/>
                  </a:lnTo>
                  <a:lnTo>
                    <a:pt x="68" y="5"/>
                  </a:lnTo>
                  <a:lnTo>
                    <a:pt x="62" y="2"/>
                  </a:lnTo>
                  <a:lnTo>
                    <a:pt x="53" y="0"/>
                  </a:lnTo>
                  <a:lnTo>
                    <a:pt x="42" y="0"/>
                  </a:lnTo>
                  <a:lnTo>
                    <a:pt x="35" y="2"/>
                  </a:lnTo>
                  <a:lnTo>
                    <a:pt x="28" y="7"/>
                  </a:lnTo>
                  <a:lnTo>
                    <a:pt x="21" y="14"/>
                  </a:lnTo>
                  <a:lnTo>
                    <a:pt x="15" y="21"/>
                  </a:lnTo>
                  <a:lnTo>
                    <a:pt x="9" y="29"/>
                  </a:lnTo>
                  <a:lnTo>
                    <a:pt x="5" y="36"/>
                  </a:lnTo>
                  <a:lnTo>
                    <a:pt x="1" y="40"/>
                  </a:lnTo>
                  <a:lnTo>
                    <a:pt x="0" y="43"/>
                  </a:lnTo>
                  <a:lnTo>
                    <a:pt x="14" y="36"/>
                  </a:lnTo>
                  <a:lnTo>
                    <a:pt x="36" y="13"/>
                  </a:lnTo>
                  <a:lnTo>
                    <a:pt x="37" y="13"/>
                  </a:lnTo>
                  <a:lnTo>
                    <a:pt x="38" y="11"/>
                  </a:lnTo>
                  <a:lnTo>
                    <a:pt x="42" y="10"/>
                  </a:lnTo>
                  <a:lnTo>
                    <a:pt x="45" y="9"/>
                  </a:lnTo>
                  <a:lnTo>
                    <a:pt x="43" y="15"/>
                  </a:lnTo>
                  <a:lnTo>
                    <a:pt x="40" y="22"/>
                  </a:lnTo>
                  <a:lnTo>
                    <a:pt x="39" y="30"/>
                  </a:lnTo>
                  <a:lnTo>
                    <a:pt x="42" y="35"/>
                  </a:lnTo>
                  <a:lnTo>
                    <a:pt x="48" y="38"/>
                  </a:lnTo>
                  <a:lnTo>
                    <a:pt x="58" y="39"/>
                  </a:lnTo>
                  <a:lnTo>
                    <a:pt x="65" y="39"/>
                  </a:lnTo>
                  <a:lnTo>
                    <a:pt x="69" y="36"/>
                  </a:lnTo>
                  <a:lnTo>
                    <a:pt x="70" y="31"/>
                  </a:lnTo>
                  <a:lnTo>
                    <a:pt x="71" y="28"/>
                  </a:lnTo>
                  <a:lnTo>
                    <a:pt x="70" y="24"/>
                  </a:lnTo>
                  <a:lnTo>
                    <a:pt x="69" y="21"/>
                  </a:lnTo>
                  <a:lnTo>
                    <a:pt x="73" y="23"/>
                  </a:lnTo>
                  <a:lnTo>
                    <a:pt x="76" y="25"/>
                  </a:lnTo>
                  <a:lnTo>
                    <a:pt x="77" y="26"/>
                  </a:lnTo>
                  <a:lnTo>
                    <a:pt x="78" y="28"/>
                  </a:lnTo>
                  <a:lnTo>
                    <a:pt x="81" y="29"/>
                  </a:lnTo>
                  <a:lnTo>
                    <a:pt x="86" y="32"/>
                  </a:lnTo>
                  <a:lnTo>
                    <a:pt x="93" y="36"/>
                  </a:lnTo>
                  <a:lnTo>
                    <a:pt x="100" y="38"/>
                  </a:lnTo>
                  <a:lnTo>
                    <a:pt x="91" y="28"/>
                  </a:lnTo>
                  <a:lnTo>
                    <a:pt x="92" y="26"/>
                  </a:lnTo>
                  <a:lnTo>
                    <a:pt x="95" y="24"/>
                  </a:lnTo>
                  <a:lnTo>
                    <a:pt x="95" y="23"/>
                  </a:lnTo>
                  <a:lnTo>
                    <a:pt x="9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6" name="Freeform 54"/>
            <p:cNvSpPr>
              <a:spLocks/>
            </p:cNvSpPr>
            <p:nvPr/>
          </p:nvSpPr>
          <p:spPr bwMode="auto">
            <a:xfrm>
              <a:off x="1900" y="2270"/>
              <a:ext cx="50" cy="22"/>
            </a:xfrm>
            <a:custGeom>
              <a:avLst/>
              <a:gdLst>
                <a:gd name="T0" fmla="*/ 35 w 101"/>
                <a:gd name="T1" fmla="*/ 11 h 42"/>
                <a:gd name="T2" fmla="*/ 36 w 101"/>
                <a:gd name="T3" fmla="*/ 11 h 42"/>
                <a:gd name="T4" fmla="*/ 38 w 101"/>
                <a:gd name="T5" fmla="*/ 10 h 42"/>
                <a:gd name="T6" fmla="*/ 41 w 101"/>
                <a:gd name="T7" fmla="*/ 10 h 42"/>
                <a:gd name="T8" fmla="*/ 44 w 101"/>
                <a:gd name="T9" fmla="*/ 9 h 42"/>
                <a:gd name="T10" fmla="*/ 42 w 101"/>
                <a:gd name="T11" fmla="*/ 15 h 42"/>
                <a:gd name="T12" fmla="*/ 40 w 101"/>
                <a:gd name="T13" fmla="*/ 21 h 42"/>
                <a:gd name="T14" fmla="*/ 38 w 101"/>
                <a:gd name="T15" fmla="*/ 28 h 42"/>
                <a:gd name="T16" fmla="*/ 41 w 101"/>
                <a:gd name="T17" fmla="*/ 34 h 42"/>
                <a:gd name="T18" fmla="*/ 48 w 101"/>
                <a:gd name="T19" fmla="*/ 38 h 42"/>
                <a:gd name="T20" fmla="*/ 57 w 101"/>
                <a:gd name="T21" fmla="*/ 39 h 42"/>
                <a:gd name="T22" fmla="*/ 64 w 101"/>
                <a:gd name="T23" fmla="*/ 38 h 42"/>
                <a:gd name="T24" fmla="*/ 68 w 101"/>
                <a:gd name="T25" fmla="*/ 34 h 42"/>
                <a:gd name="T26" fmla="*/ 71 w 101"/>
                <a:gd name="T27" fmla="*/ 31 h 42"/>
                <a:gd name="T28" fmla="*/ 71 w 101"/>
                <a:gd name="T29" fmla="*/ 27 h 42"/>
                <a:gd name="T30" fmla="*/ 71 w 101"/>
                <a:gd name="T31" fmla="*/ 24 h 42"/>
                <a:gd name="T32" fmla="*/ 69 w 101"/>
                <a:gd name="T33" fmla="*/ 20 h 42"/>
                <a:gd name="T34" fmla="*/ 73 w 101"/>
                <a:gd name="T35" fmla="*/ 23 h 42"/>
                <a:gd name="T36" fmla="*/ 76 w 101"/>
                <a:gd name="T37" fmla="*/ 25 h 42"/>
                <a:gd name="T38" fmla="*/ 78 w 101"/>
                <a:gd name="T39" fmla="*/ 26 h 42"/>
                <a:gd name="T40" fmla="*/ 79 w 101"/>
                <a:gd name="T41" fmla="*/ 27 h 42"/>
                <a:gd name="T42" fmla="*/ 81 w 101"/>
                <a:gd name="T43" fmla="*/ 28 h 42"/>
                <a:gd name="T44" fmla="*/ 87 w 101"/>
                <a:gd name="T45" fmla="*/ 32 h 42"/>
                <a:gd name="T46" fmla="*/ 94 w 101"/>
                <a:gd name="T47" fmla="*/ 34 h 42"/>
                <a:gd name="T48" fmla="*/ 101 w 101"/>
                <a:gd name="T49" fmla="*/ 36 h 42"/>
                <a:gd name="T50" fmla="*/ 90 w 101"/>
                <a:gd name="T51" fmla="*/ 27 h 42"/>
                <a:gd name="T52" fmla="*/ 91 w 101"/>
                <a:gd name="T53" fmla="*/ 26 h 42"/>
                <a:gd name="T54" fmla="*/ 94 w 101"/>
                <a:gd name="T55" fmla="*/ 24 h 42"/>
                <a:gd name="T56" fmla="*/ 95 w 101"/>
                <a:gd name="T57" fmla="*/ 23 h 42"/>
                <a:gd name="T58" fmla="*/ 90 w 101"/>
                <a:gd name="T59" fmla="*/ 21 h 42"/>
                <a:gd name="T60" fmla="*/ 84 w 101"/>
                <a:gd name="T61" fmla="*/ 20 h 42"/>
                <a:gd name="T62" fmla="*/ 80 w 101"/>
                <a:gd name="T63" fmla="*/ 17 h 42"/>
                <a:gd name="T64" fmla="*/ 75 w 101"/>
                <a:gd name="T65" fmla="*/ 12 h 42"/>
                <a:gd name="T66" fmla="*/ 73 w 101"/>
                <a:gd name="T67" fmla="*/ 9 h 42"/>
                <a:gd name="T68" fmla="*/ 68 w 101"/>
                <a:gd name="T69" fmla="*/ 4 h 42"/>
                <a:gd name="T70" fmla="*/ 61 w 101"/>
                <a:gd name="T71" fmla="*/ 2 h 42"/>
                <a:gd name="T72" fmla="*/ 52 w 101"/>
                <a:gd name="T73" fmla="*/ 0 h 42"/>
                <a:gd name="T74" fmla="*/ 41 w 101"/>
                <a:gd name="T75" fmla="*/ 0 h 42"/>
                <a:gd name="T76" fmla="*/ 35 w 101"/>
                <a:gd name="T77" fmla="*/ 2 h 42"/>
                <a:gd name="T78" fmla="*/ 28 w 101"/>
                <a:gd name="T79" fmla="*/ 6 h 42"/>
                <a:gd name="T80" fmla="*/ 21 w 101"/>
                <a:gd name="T81" fmla="*/ 13 h 42"/>
                <a:gd name="T82" fmla="*/ 15 w 101"/>
                <a:gd name="T83" fmla="*/ 20 h 42"/>
                <a:gd name="T84" fmla="*/ 10 w 101"/>
                <a:gd name="T85" fmla="*/ 28 h 42"/>
                <a:gd name="T86" fmla="*/ 5 w 101"/>
                <a:gd name="T87" fmla="*/ 35 h 42"/>
                <a:gd name="T88" fmla="*/ 1 w 101"/>
                <a:gd name="T89" fmla="*/ 40 h 42"/>
                <a:gd name="T90" fmla="*/ 0 w 101"/>
                <a:gd name="T91" fmla="*/ 42 h 42"/>
                <a:gd name="T92" fmla="*/ 14 w 101"/>
                <a:gd name="T93" fmla="*/ 35 h 42"/>
                <a:gd name="T94" fmla="*/ 35 w 101"/>
                <a:gd name="T95"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42">
                  <a:moveTo>
                    <a:pt x="35" y="11"/>
                  </a:moveTo>
                  <a:lnTo>
                    <a:pt x="36" y="11"/>
                  </a:lnTo>
                  <a:lnTo>
                    <a:pt x="38" y="10"/>
                  </a:lnTo>
                  <a:lnTo>
                    <a:pt x="41" y="10"/>
                  </a:lnTo>
                  <a:lnTo>
                    <a:pt x="44" y="9"/>
                  </a:lnTo>
                  <a:lnTo>
                    <a:pt x="42" y="15"/>
                  </a:lnTo>
                  <a:lnTo>
                    <a:pt x="40" y="21"/>
                  </a:lnTo>
                  <a:lnTo>
                    <a:pt x="38" y="28"/>
                  </a:lnTo>
                  <a:lnTo>
                    <a:pt x="41" y="34"/>
                  </a:lnTo>
                  <a:lnTo>
                    <a:pt x="48" y="38"/>
                  </a:lnTo>
                  <a:lnTo>
                    <a:pt x="57" y="39"/>
                  </a:lnTo>
                  <a:lnTo>
                    <a:pt x="64" y="38"/>
                  </a:lnTo>
                  <a:lnTo>
                    <a:pt x="68" y="34"/>
                  </a:lnTo>
                  <a:lnTo>
                    <a:pt x="71" y="31"/>
                  </a:lnTo>
                  <a:lnTo>
                    <a:pt x="71" y="27"/>
                  </a:lnTo>
                  <a:lnTo>
                    <a:pt x="71" y="24"/>
                  </a:lnTo>
                  <a:lnTo>
                    <a:pt x="69" y="20"/>
                  </a:lnTo>
                  <a:lnTo>
                    <a:pt x="73" y="23"/>
                  </a:lnTo>
                  <a:lnTo>
                    <a:pt x="76" y="25"/>
                  </a:lnTo>
                  <a:lnTo>
                    <a:pt x="78" y="26"/>
                  </a:lnTo>
                  <a:lnTo>
                    <a:pt x="79" y="27"/>
                  </a:lnTo>
                  <a:lnTo>
                    <a:pt x="81" y="28"/>
                  </a:lnTo>
                  <a:lnTo>
                    <a:pt x="87" y="32"/>
                  </a:lnTo>
                  <a:lnTo>
                    <a:pt x="94" y="34"/>
                  </a:lnTo>
                  <a:lnTo>
                    <a:pt x="101" y="36"/>
                  </a:lnTo>
                  <a:lnTo>
                    <a:pt x="90" y="27"/>
                  </a:lnTo>
                  <a:lnTo>
                    <a:pt x="91" y="26"/>
                  </a:lnTo>
                  <a:lnTo>
                    <a:pt x="94" y="24"/>
                  </a:lnTo>
                  <a:lnTo>
                    <a:pt x="95" y="23"/>
                  </a:lnTo>
                  <a:lnTo>
                    <a:pt x="90" y="21"/>
                  </a:lnTo>
                  <a:lnTo>
                    <a:pt x="84" y="20"/>
                  </a:lnTo>
                  <a:lnTo>
                    <a:pt x="80" y="17"/>
                  </a:lnTo>
                  <a:lnTo>
                    <a:pt x="75" y="12"/>
                  </a:lnTo>
                  <a:lnTo>
                    <a:pt x="73" y="9"/>
                  </a:lnTo>
                  <a:lnTo>
                    <a:pt x="68" y="4"/>
                  </a:lnTo>
                  <a:lnTo>
                    <a:pt x="61" y="2"/>
                  </a:lnTo>
                  <a:lnTo>
                    <a:pt x="52" y="0"/>
                  </a:lnTo>
                  <a:lnTo>
                    <a:pt x="41" y="0"/>
                  </a:lnTo>
                  <a:lnTo>
                    <a:pt x="35" y="2"/>
                  </a:lnTo>
                  <a:lnTo>
                    <a:pt x="28" y="6"/>
                  </a:lnTo>
                  <a:lnTo>
                    <a:pt x="21" y="13"/>
                  </a:lnTo>
                  <a:lnTo>
                    <a:pt x="15" y="20"/>
                  </a:lnTo>
                  <a:lnTo>
                    <a:pt x="10" y="28"/>
                  </a:lnTo>
                  <a:lnTo>
                    <a:pt x="5" y="35"/>
                  </a:lnTo>
                  <a:lnTo>
                    <a:pt x="1" y="40"/>
                  </a:lnTo>
                  <a:lnTo>
                    <a:pt x="0" y="42"/>
                  </a:lnTo>
                  <a:lnTo>
                    <a:pt x="14" y="35"/>
                  </a:lnTo>
                  <a:lnTo>
                    <a:pt x="3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7" name="Freeform 55"/>
            <p:cNvSpPr>
              <a:spLocks/>
            </p:cNvSpPr>
            <p:nvPr/>
          </p:nvSpPr>
          <p:spPr bwMode="auto">
            <a:xfrm>
              <a:off x="1941" y="2391"/>
              <a:ext cx="102" cy="20"/>
            </a:xfrm>
            <a:custGeom>
              <a:avLst/>
              <a:gdLst>
                <a:gd name="T0" fmla="*/ 12 w 204"/>
                <a:gd name="T1" fmla="*/ 20 h 40"/>
                <a:gd name="T2" fmla="*/ 5 w 204"/>
                <a:gd name="T3" fmla="*/ 25 h 40"/>
                <a:gd name="T4" fmla="*/ 0 w 204"/>
                <a:gd name="T5" fmla="*/ 40 h 40"/>
                <a:gd name="T6" fmla="*/ 9 w 204"/>
                <a:gd name="T7" fmla="*/ 39 h 40"/>
                <a:gd name="T8" fmla="*/ 8 w 204"/>
                <a:gd name="T9" fmla="*/ 38 h 40"/>
                <a:gd name="T10" fmla="*/ 7 w 204"/>
                <a:gd name="T11" fmla="*/ 35 h 40"/>
                <a:gd name="T12" fmla="*/ 12 w 204"/>
                <a:gd name="T13" fmla="*/ 33 h 40"/>
                <a:gd name="T14" fmla="*/ 24 w 204"/>
                <a:gd name="T15" fmla="*/ 32 h 40"/>
                <a:gd name="T16" fmla="*/ 34 w 204"/>
                <a:gd name="T17" fmla="*/ 31 h 40"/>
                <a:gd name="T18" fmla="*/ 44 w 204"/>
                <a:gd name="T19" fmla="*/ 29 h 40"/>
                <a:gd name="T20" fmla="*/ 53 w 204"/>
                <a:gd name="T21" fmla="*/ 28 h 40"/>
                <a:gd name="T22" fmla="*/ 62 w 204"/>
                <a:gd name="T23" fmla="*/ 27 h 40"/>
                <a:gd name="T24" fmla="*/ 70 w 204"/>
                <a:gd name="T25" fmla="*/ 27 h 40"/>
                <a:gd name="T26" fmla="*/ 79 w 204"/>
                <a:gd name="T27" fmla="*/ 26 h 40"/>
                <a:gd name="T28" fmla="*/ 85 w 204"/>
                <a:gd name="T29" fmla="*/ 26 h 40"/>
                <a:gd name="T30" fmla="*/ 92 w 204"/>
                <a:gd name="T31" fmla="*/ 26 h 40"/>
                <a:gd name="T32" fmla="*/ 98 w 204"/>
                <a:gd name="T33" fmla="*/ 26 h 40"/>
                <a:gd name="T34" fmla="*/ 106 w 204"/>
                <a:gd name="T35" fmla="*/ 26 h 40"/>
                <a:gd name="T36" fmla="*/ 114 w 204"/>
                <a:gd name="T37" fmla="*/ 25 h 40"/>
                <a:gd name="T38" fmla="*/ 122 w 204"/>
                <a:gd name="T39" fmla="*/ 24 h 40"/>
                <a:gd name="T40" fmla="*/ 132 w 204"/>
                <a:gd name="T41" fmla="*/ 23 h 40"/>
                <a:gd name="T42" fmla="*/ 140 w 204"/>
                <a:gd name="T43" fmla="*/ 21 h 40"/>
                <a:gd name="T44" fmla="*/ 147 w 204"/>
                <a:gd name="T45" fmla="*/ 20 h 40"/>
                <a:gd name="T46" fmla="*/ 152 w 204"/>
                <a:gd name="T47" fmla="*/ 20 h 40"/>
                <a:gd name="T48" fmla="*/ 163 w 204"/>
                <a:gd name="T49" fmla="*/ 20 h 40"/>
                <a:gd name="T50" fmla="*/ 173 w 204"/>
                <a:gd name="T51" fmla="*/ 21 h 40"/>
                <a:gd name="T52" fmla="*/ 180 w 204"/>
                <a:gd name="T53" fmla="*/ 23 h 40"/>
                <a:gd name="T54" fmla="*/ 182 w 204"/>
                <a:gd name="T55" fmla="*/ 23 h 40"/>
                <a:gd name="T56" fmla="*/ 194 w 204"/>
                <a:gd name="T57" fmla="*/ 17 h 40"/>
                <a:gd name="T58" fmla="*/ 204 w 204"/>
                <a:gd name="T59" fmla="*/ 17 h 40"/>
                <a:gd name="T60" fmla="*/ 197 w 204"/>
                <a:gd name="T61" fmla="*/ 0 h 40"/>
                <a:gd name="T62" fmla="*/ 194 w 204"/>
                <a:gd name="T63" fmla="*/ 12 h 40"/>
                <a:gd name="T64" fmla="*/ 180 w 204"/>
                <a:gd name="T65" fmla="*/ 15 h 40"/>
                <a:gd name="T66" fmla="*/ 178 w 204"/>
                <a:gd name="T67" fmla="*/ 15 h 40"/>
                <a:gd name="T68" fmla="*/ 173 w 204"/>
                <a:gd name="T69" fmla="*/ 13 h 40"/>
                <a:gd name="T70" fmla="*/ 165 w 204"/>
                <a:gd name="T71" fmla="*/ 12 h 40"/>
                <a:gd name="T72" fmla="*/ 156 w 204"/>
                <a:gd name="T73" fmla="*/ 11 h 40"/>
                <a:gd name="T74" fmla="*/ 145 w 204"/>
                <a:gd name="T75" fmla="*/ 10 h 40"/>
                <a:gd name="T76" fmla="*/ 136 w 204"/>
                <a:gd name="T77" fmla="*/ 9 h 40"/>
                <a:gd name="T78" fmla="*/ 128 w 204"/>
                <a:gd name="T79" fmla="*/ 8 h 40"/>
                <a:gd name="T80" fmla="*/ 121 w 204"/>
                <a:gd name="T81" fmla="*/ 6 h 40"/>
                <a:gd name="T82" fmla="*/ 114 w 204"/>
                <a:gd name="T83" fmla="*/ 6 h 40"/>
                <a:gd name="T84" fmla="*/ 110 w 204"/>
                <a:gd name="T85" fmla="*/ 9 h 40"/>
                <a:gd name="T86" fmla="*/ 104 w 204"/>
                <a:gd name="T87" fmla="*/ 11 h 40"/>
                <a:gd name="T88" fmla="*/ 94 w 204"/>
                <a:gd name="T89" fmla="*/ 15 h 40"/>
                <a:gd name="T90" fmla="*/ 83 w 204"/>
                <a:gd name="T91" fmla="*/ 16 h 40"/>
                <a:gd name="T92" fmla="*/ 80 w 204"/>
                <a:gd name="T93" fmla="*/ 15 h 40"/>
                <a:gd name="T94" fmla="*/ 76 w 204"/>
                <a:gd name="T95" fmla="*/ 11 h 40"/>
                <a:gd name="T96" fmla="*/ 68 w 204"/>
                <a:gd name="T97" fmla="*/ 9 h 40"/>
                <a:gd name="T98" fmla="*/ 61 w 204"/>
                <a:gd name="T99" fmla="*/ 9 h 40"/>
                <a:gd name="T100" fmla="*/ 53 w 204"/>
                <a:gd name="T101" fmla="*/ 11 h 40"/>
                <a:gd name="T102" fmla="*/ 45 w 204"/>
                <a:gd name="T103" fmla="*/ 13 h 40"/>
                <a:gd name="T104" fmla="*/ 36 w 204"/>
                <a:gd name="T105" fmla="*/ 18 h 40"/>
                <a:gd name="T106" fmla="*/ 28 w 204"/>
                <a:gd name="T107" fmla="*/ 21 h 40"/>
                <a:gd name="T108" fmla="*/ 21 w 204"/>
                <a:gd name="T109" fmla="*/ 25 h 40"/>
                <a:gd name="T110" fmla="*/ 16 w 204"/>
                <a:gd name="T111" fmla="*/ 27 h 40"/>
                <a:gd name="T112" fmla="*/ 15 w 204"/>
                <a:gd name="T113" fmla="*/ 28 h 40"/>
                <a:gd name="T114" fmla="*/ 12 w 204"/>
                <a:gd name="T115"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 h="40">
                  <a:moveTo>
                    <a:pt x="12" y="20"/>
                  </a:moveTo>
                  <a:lnTo>
                    <a:pt x="5" y="25"/>
                  </a:lnTo>
                  <a:lnTo>
                    <a:pt x="0" y="40"/>
                  </a:lnTo>
                  <a:lnTo>
                    <a:pt x="9" y="39"/>
                  </a:lnTo>
                  <a:lnTo>
                    <a:pt x="8" y="38"/>
                  </a:lnTo>
                  <a:lnTo>
                    <a:pt x="7" y="35"/>
                  </a:lnTo>
                  <a:lnTo>
                    <a:pt x="12" y="33"/>
                  </a:lnTo>
                  <a:lnTo>
                    <a:pt x="24" y="32"/>
                  </a:lnTo>
                  <a:lnTo>
                    <a:pt x="34" y="31"/>
                  </a:lnTo>
                  <a:lnTo>
                    <a:pt x="44" y="29"/>
                  </a:lnTo>
                  <a:lnTo>
                    <a:pt x="53" y="28"/>
                  </a:lnTo>
                  <a:lnTo>
                    <a:pt x="62" y="27"/>
                  </a:lnTo>
                  <a:lnTo>
                    <a:pt x="70" y="27"/>
                  </a:lnTo>
                  <a:lnTo>
                    <a:pt x="79" y="26"/>
                  </a:lnTo>
                  <a:lnTo>
                    <a:pt x="85" y="26"/>
                  </a:lnTo>
                  <a:lnTo>
                    <a:pt x="92" y="26"/>
                  </a:lnTo>
                  <a:lnTo>
                    <a:pt x="98" y="26"/>
                  </a:lnTo>
                  <a:lnTo>
                    <a:pt x="106" y="26"/>
                  </a:lnTo>
                  <a:lnTo>
                    <a:pt x="114" y="25"/>
                  </a:lnTo>
                  <a:lnTo>
                    <a:pt x="122" y="24"/>
                  </a:lnTo>
                  <a:lnTo>
                    <a:pt x="132" y="23"/>
                  </a:lnTo>
                  <a:lnTo>
                    <a:pt x="140" y="21"/>
                  </a:lnTo>
                  <a:lnTo>
                    <a:pt x="147" y="20"/>
                  </a:lnTo>
                  <a:lnTo>
                    <a:pt x="152" y="20"/>
                  </a:lnTo>
                  <a:lnTo>
                    <a:pt x="163" y="20"/>
                  </a:lnTo>
                  <a:lnTo>
                    <a:pt x="173" y="21"/>
                  </a:lnTo>
                  <a:lnTo>
                    <a:pt x="180" y="23"/>
                  </a:lnTo>
                  <a:lnTo>
                    <a:pt x="182" y="23"/>
                  </a:lnTo>
                  <a:lnTo>
                    <a:pt x="194" y="17"/>
                  </a:lnTo>
                  <a:lnTo>
                    <a:pt x="204" y="17"/>
                  </a:lnTo>
                  <a:lnTo>
                    <a:pt x="197" y="0"/>
                  </a:lnTo>
                  <a:lnTo>
                    <a:pt x="194" y="12"/>
                  </a:lnTo>
                  <a:lnTo>
                    <a:pt x="180" y="15"/>
                  </a:lnTo>
                  <a:lnTo>
                    <a:pt x="178" y="15"/>
                  </a:lnTo>
                  <a:lnTo>
                    <a:pt x="173" y="13"/>
                  </a:lnTo>
                  <a:lnTo>
                    <a:pt x="165" y="12"/>
                  </a:lnTo>
                  <a:lnTo>
                    <a:pt x="156" y="11"/>
                  </a:lnTo>
                  <a:lnTo>
                    <a:pt x="145" y="10"/>
                  </a:lnTo>
                  <a:lnTo>
                    <a:pt x="136" y="9"/>
                  </a:lnTo>
                  <a:lnTo>
                    <a:pt x="128" y="8"/>
                  </a:lnTo>
                  <a:lnTo>
                    <a:pt x="121" y="6"/>
                  </a:lnTo>
                  <a:lnTo>
                    <a:pt x="114" y="6"/>
                  </a:lnTo>
                  <a:lnTo>
                    <a:pt x="110" y="9"/>
                  </a:lnTo>
                  <a:lnTo>
                    <a:pt x="104" y="11"/>
                  </a:lnTo>
                  <a:lnTo>
                    <a:pt x="94" y="15"/>
                  </a:lnTo>
                  <a:lnTo>
                    <a:pt x="83" y="16"/>
                  </a:lnTo>
                  <a:lnTo>
                    <a:pt x="80" y="15"/>
                  </a:lnTo>
                  <a:lnTo>
                    <a:pt x="76" y="11"/>
                  </a:lnTo>
                  <a:lnTo>
                    <a:pt x="68" y="9"/>
                  </a:lnTo>
                  <a:lnTo>
                    <a:pt x="61" y="9"/>
                  </a:lnTo>
                  <a:lnTo>
                    <a:pt x="53" y="11"/>
                  </a:lnTo>
                  <a:lnTo>
                    <a:pt x="45" y="13"/>
                  </a:lnTo>
                  <a:lnTo>
                    <a:pt x="36" y="18"/>
                  </a:lnTo>
                  <a:lnTo>
                    <a:pt x="28" y="21"/>
                  </a:lnTo>
                  <a:lnTo>
                    <a:pt x="21" y="25"/>
                  </a:lnTo>
                  <a:lnTo>
                    <a:pt x="16" y="27"/>
                  </a:lnTo>
                  <a:lnTo>
                    <a:pt x="15" y="28"/>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8" name="Freeform 56"/>
            <p:cNvSpPr>
              <a:spLocks/>
            </p:cNvSpPr>
            <p:nvPr/>
          </p:nvSpPr>
          <p:spPr bwMode="auto">
            <a:xfrm>
              <a:off x="1955" y="2410"/>
              <a:ext cx="68" cy="17"/>
            </a:xfrm>
            <a:custGeom>
              <a:avLst/>
              <a:gdLst>
                <a:gd name="T0" fmla="*/ 114 w 136"/>
                <a:gd name="T1" fmla="*/ 12 h 35"/>
                <a:gd name="T2" fmla="*/ 112 w 136"/>
                <a:gd name="T3" fmla="*/ 12 h 35"/>
                <a:gd name="T4" fmla="*/ 105 w 136"/>
                <a:gd name="T5" fmla="*/ 13 h 35"/>
                <a:gd name="T6" fmla="*/ 94 w 136"/>
                <a:gd name="T7" fmla="*/ 13 h 35"/>
                <a:gd name="T8" fmla="*/ 83 w 136"/>
                <a:gd name="T9" fmla="*/ 14 h 35"/>
                <a:gd name="T10" fmla="*/ 71 w 136"/>
                <a:gd name="T11" fmla="*/ 15 h 35"/>
                <a:gd name="T12" fmla="*/ 60 w 136"/>
                <a:gd name="T13" fmla="*/ 15 h 35"/>
                <a:gd name="T14" fmla="*/ 50 w 136"/>
                <a:gd name="T15" fmla="*/ 15 h 35"/>
                <a:gd name="T16" fmla="*/ 44 w 136"/>
                <a:gd name="T17" fmla="*/ 15 h 35"/>
                <a:gd name="T18" fmla="*/ 38 w 136"/>
                <a:gd name="T19" fmla="*/ 14 h 35"/>
                <a:gd name="T20" fmla="*/ 31 w 136"/>
                <a:gd name="T21" fmla="*/ 14 h 35"/>
                <a:gd name="T22" fmla="*/ 24 w 136"/>
                <a:gd name="T23" fmla="*/ 14 h 35"/>
                <a:gd name="T24" fmla="*/ 17 w 136"/>
                <a:gd name="T25" fmla="*/ 14 h 35"/>
                <a:gd name="T26" fmla="*/ 10 w 136"/>
                <a:gd name="T27" fmla="*/ 14 h 35"/>
                <a:gd name="T28" fmla="*/ 5 w 136"/>
                <a:gd name="T29" fmla="*/ 14 h 35"/>
                <a:gd name="T30" fmla="*/ 1 w 136"/>
                <a:gd name="T31" fmla="*/ 14 h 35"/>
                <a:gd name="T32" fmla="*/ 0 w 136"/>
                <a:gd name="T33" fmla="*/ 14 h 35"/>
                <a:gd name="T34" fmla="*/ 1 w 136"/>
                <a:gd name="T35" fmla="*/ 15 h 35"/>
                <a:gd name="T36" fmla="*/ 6 w 136"/>
                <a:gd name="T37" fmla="*/ 18 h 35"/>
                <a:gd name="T38" fmla="*/ 10 w 136"/>
                <a:gd name="T39" fmla="*/ 21 h 35"/>
                <a:gd name="T40" fmla="*/ 15 w 136"/>
                <a:gd name="T41" fmla="*/ 25 h 35"/>
                <a:gd name="T42" fmla="*/ 17 w 136"/>
                <a:gd name="T43" fmla="*/ 26 h 35"/>
                <a:gd name="T44" fmla="*/ 20 w 136"/>
                <a:gd name="T45" fmla="*/ 27 h 35"/>
                <a:gd name="T46" fmla="*/ 22 w 136"/>
                <a:gd name="T47" fmla="*/ 29 h 35"/>
                <a:gd name="T48" fmla="*/ 26 w 136"/>
                <a:gd name="T49" fmla="*/ 30 h 35"/>
                <a:gd name="T50" fmla="*/ 31 w 136"/>
                <a:gd name="T51" fmla="*/ 32 h 35"/>
                <a:gd name="T52" fmla="*/ 38 w 136"/>
                <a:gd name="T53" fmla="*/ 33 h 35"/>
                <a:gd name="T54" fmla="*/ 47 w 136"/>
                <a:gd name="T55" fmla="*/ 34 h 35"/>
                <a:gd name="T56" fmla="*/ 59 w 136"/>
                <a:gd name="T57" fmla="*/ 35 h 35"/>
                <a:gd name="T58" fmla="*/ 70 w 136"/>
                <a:gd name="T59" fmla="*/ 35 h 35"/>
                <a:gd name="T60" fmla="*/ 79 w 136"/>
                <a:gd name="T61" fmla="*/ 34 h 35"/>
                <a:gd name="T62" fmla="*/ 85 w 136"/>
                <a:gd name="T63" fmla="*/ 33 h 35"/>
                <a:gd name="T64" fmla="*/ 90 w 136"/>
                <a:gd name="T65" fmla="*/ 30 h 35"/>
                <a:gd name="T66" fmla="*/ 93 w 136"/>
                <a:gd name="T67" fmla="*/ 29 h 35"/>
                <a:gd name="T68" fmla="*/ 97 w 136"/>
                <a:gd name="T69" fmla="*/ 27 h 35"/>
                <a:gd name="T70" fmla="*/ 99 w 136"/>
                <a:gd name="T71" fmla="*/ 25 h 35"/>
                <a:gd name="T72" fmla="*/ 103 w 136"/>
                <a:gd name="T73" fmla="*/ 23 h 35"/>
                <a:gd name="T74" fmla="*/ 112 w 136"/>
                <a:gd name="T75" fmla="*/ 19 h 35"/>
                <a:gd name="T76" fmla="*/ 122 w 136"/>
                <a:gd name="T77" fmla="*/ 13 h 35"/>
                <a:gd name="T78" fmla="*/ 131 w 136"/>
                <a:gd name="T79" fmla="*/ 7 h 35"/>
                <a:gd name="T80" fmla="*/ 136 w 136"/>
                <a:gd name="T81" fmla="*/ 2 h 35"/>
                <a:gd name="T82" fmla="*/ 133 w 136"/>
                <a:gd name="T83" fmla="*/ 0 h 35"/>
                <a:gd name="T84" fmla="*/ 126 w 136"/>
                <a:gd name="T85" fmla="*/ 5 h 35"/>
                <a:gd name="T86" fmla="*/ 118 w 136"/>
                <a:gd name="T87" fmla="*/ 10 h 35"/>
                <a:gd name="T88" fmla="*/ 114 w 136"/>
                <a:gd name="T8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35">
                  <a:moveTo>
                    <a:pt x="114" y="12"/>
                  </a:moveTo>
                  <a:lnTo>
                    <a:pt x="112" y="12"/>
                  </a:lnTo>
                  <a:lnTo>
                    <a:pt x="105" y="13"/>
                  </a:lnTo>
                  <a:lnTo>
                    <a:pt x="94" y="13"/>
                  </a:lnTo>
                  <a:lnTo>
                    <a:pt x="83" y="14"/>
                  </a:lnTo>
                  <a:lnTo>
                    <a:pt x="71" y="15"/>
                  </a:lnTo>
                  <a:lnTo>
                    <a:pt x="60" y="15"/>
                  </a:lnTo>
                  <a:lnTo>
                    <a:pt x="50" y="15"/>
                  </a:lnTo>
                  <a:lnTo>
                    <a:pt x="44" y="15"/>
                  </a:lnTo>
                  <a:lnTo>
                    <a:pt x="38" y="14"/>
                  </a:lnTo>
                  <a:lnTo>
                    <a:pt x="31" y="14"/>
                  </a:lnTo>
                  <a:lnTo>
                    <a:pt x="24" y="14"/>
                  </a:lnTo>
                  <a:lnTo>
                    <a:pt x="17" y="14"/>
                  </a:lnTo>
                  <a:lnTo>
                    <a:pt x="10" y="14"/>
                  </a:lnTo>
                  <a:lnTo>
                    <a:pt x="5" y="14"/>
                  </a:lnTo>
                  <a:lnTo>
                    <a:pt x="1" y="14"/>
                  </a:lnTo>
                  <a:lnTo>
                    <a:pt x="0" y="14"/>
                  </a:lnTo>
                  <a:lnTo>
                    <a:pt x="1" y="15"/>
                  </a:lnTo>
                  <a:lnTo>
                    <a:pt x="6" y="18"/>
                  </a:lnTo>
                  <a:lnTo>
                    <a:pt x="10" y="21"/>
                  </a:lnTo>
                  <a:lnTo>
                    <a:pt x="15" y="25"/>
                  </a:lnTo>
                  <a:lnTo>
                    <a:pt x="17" y="26"/>
                  </a:lnTo>
                  <a:lnTo>
                    <a:pt x="20" y="27"/>
                  </a:lnTo>
                  <a:lnTo>
                    <a:pt x="22" y="29"/>
                  </a:lnTo>
                  <a:lnTo>
                    <a:pt x="26" y="30"/>
                  </a:lnTo>
                  <a:lnTo>
                    <a:pt x="31" y="32"/>
                  </a:lnTo>
                  <a:lnTo>
                    <a:pt x="38" y="33"/>
                  </a:lnTo>
                  <a:lnTo>
                    <a:pt x="47" y="34"/>
                  </a:lnTo>
                  <a:lnTo>
                    <a:pt x="59" y="35"/>
                  </a:lnTo>
                  <a:lnTo>
                    <a:pt x="70" y="35"/>
                  </a:lnTo>
                  <a:lnTo>
                    <a:pt x="79" y="34"/>
                  </a:lnTo>
                  <a:lnTo>
                    <a:pt x="85" y="33"/>
                  </a:lnTo>
                  <a:lnTo>
                    <a:pt x="90" y="30"/>
                  </a:lnTo>
                  <a:lnTo>
                    <a:pt x="93" y="29"/>
                  </a:lnTo>
                  <a:lnTo>
                    <a:pt x="97" y="27"/>
                  </a:lnTo>
                  <a:lnTo>
                    <a:pt x="99" y="25"/>
                  </a:lnTo>
                  <a:lnTo>
                    <a:pt x="103" y="23"/>
                  </a:lnTo>
                  <a:lnTo>
                    <a:pt x="112" y="19"/>
                  </a:lnTo>
                  <a:lnTo>
                    <a:pt x="122" y="13"/>
                  </a:lnTo>
                  <a:lnTo>
                    <a:pt x="131" y="7"/>
                  </a:lnTo>
                  <a:lnTo>
                    <a:pt x="136" y="2"/>
                  </a:lnTo>
                  <a:lnTo>
                    <a:pt x="133" y="0"/>
                  </a:lnTo>
                  <a:lnTo>
                    <a:pt x="126" y="5"/>
                  </a:lnTo>
                  <a:lnTo>
                    <a:pt x="118" y="10"/>
                  </a:lnTo>
                  <a:lnTo>
                    <a:pt x="1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89" name="Freeform 57"/>
            <p:cNvSpPr>
              <a:spLocks/>
            </p:cNvSpPr>
            <p:nvPr/>
          </p:nvSpPr>
          <p:spPr bwMode="auto">
            <a:xfrm>
              <a:off x="1978" y="2193"/>
              <a:ext cx="91" cy="43"/>
            </a:xfrm>
            <a:custGeom>
              <a:avLst/>
              <a:gdLst>
                <a:gd name="T0" fmla="*/ 82 w 182"/>
                <a:gd name="T1" fmla="*/ 10 h 85"/>
                <a:gd name="T2" fmla="*/ 60 w 182"/>
                <a:gd name="T3" fmla="*/ 25 h 85"/>
                <a:gd name="T4" fmla="*/ 39 w 182"/>
                <a:gd name="T5" fmla="*/ 46 h 85"/>
                <a:gd name="T6" fmla="*/ 28 w 182"/>
                <a:gd name="T7" fmla="*/ 61 h 85"/>
                <a:gd name="T8" fmla="*/ 22 w 182"/>
                <a:gd name="T9" fmla="*/ 65 h 85"/>
                <a:gd name="T10" fmla="*/ 7 w 182"/>
                <a:gd name="T11" fmla="*/ 72 h 85"/>
                <a:gd name="T12" fmla="*/ 0 w 182"/>
                <a:gd name="T13" fmla="*/ 82 h 85"/>
                <a:gd name="T14" fmla="*/ 2 w 182"/>
                <a:gd name="T15" fmla="*/ 84 h 85"/>
                <a:gd name="T16" fmla="*/ 10 w 182"/>
                <a:gd name="T17" fmla="*/ 84 h 85"/>
                <a:gd name="T18" fmla="*/ 24 w 182"/>
                <a:gd name="T19" fmla="*/ 83 h 85"/>
                <a:gd name="T20" fmla="*/ 46 w 182"/>
                <a:gd name="T21" fmla="*/ 77 h 85"/>
                <a:gd name="T22" fmla="*/ 54 w 182"/>
                <a:gd name="T23" fmla="*/ 59 h 85"/>
                <a:gd name="T24" fmla="*/ 75 w 182"/>
                <a:gd name="T25" fmla="*/ 39 h 85"/>
                <a:gd name="T26" fmla="*/ 85 w 182"/>
                <a:gd name="T27" fmla="*/ 34 h 85"/>
                <a:gd name="T28" fmla="*/ 90 w 182"/>
                <a:gd name="T29" fmla="*/ 34 h 85"/>
                <a:gd name="T30" fmla="*/ 97 w 182"/>
                <a:gd name="T31" fmla="*/ 34 h 85"/>
                <a:gd name="T32" fmla="*/ 107 w 182"/>
                <a:gd name="T33" fmla="*/ 31 h 85"/>
                <a:gd name="T34" fmla="*/ 119 w 182"/>
                <a:gd name="T35" fmla="*/ 31 h 85"/>
                <a:gd name="T36" fmla="*/ 129 w 182"/>
                <a:gd name="T37" fmla="*/ 32 h 85"/>
                <a:gd name="T38" fmla="*/ 137 w 182"/>
                <a:gd name="T39" fmla="*/ 36 h 85"/>
                <a:gd name="T40" fmla="*/ 144 w 182"/>
                <a:gd name="T41" fmla="*/ 40 h 85"/>
                <a:gd name="T42" fmla="*/ 153 w 182"/>
                <a:gd name="T43" fmla="*/ 46 h 85"/>
                <a:gd name="T44" fmla="*/ 165 w 182"/>
                <a:gd name="T45" fmla="*/ 53 h 85"/>
                <a:gd name="T46" fmla="*/ 175 w 182"/>
                <a:gd name="T47" fmla="*/ 57 h 85"/>
                <a:gd name="T48" fmla="*/ 182 w 182"/>
                <a:gd name="T49" fmla="*/ 57 h 85"/>
                <a:gd name="T50" fmla="*/ 179 w 182"/>
                <a:gd name="T51" fmla="*/ 49 h 85"/>
                <a:gd name="T52" fmla="*/ 167 w 182"/>
                <a:gd name="T53" fmla="*/ 36 h 85"/>
                <a:gd name="T54" fmla="*/ 151 w 182"/>
                <a:gd name="T55" fmla="*/ 20 h 85"/>
                <a:gd name="T56" fmla="*/ 135 w 182"/>
                <a:gd name="T57" fmla="*/ 6 h 85"/>
                <a:gd name="T58" fmla="*/ 122 w 182"/>
                <a:gd name="T59" fmla="*/ 0 h 85"/>
                <a:gd name="T60" fmla="*/ 112 w 182"/>
                <a:gd name="T61" fmla="*/ 2 h 85"/>
                <a:gd name="T62" fmla="*/ 99 w 182"/>
                <a:gd name="T63"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 h="85">
                  <a:moveTo>
                    <a:pt x="91" y="7"/>
                  </a:moveTo>
                  <a:lnTo>
                    <a:pt x="82" y="10"/>
                  </a:lnTo>
                  <a:lnTo>
                    <a:pt x="70" y="16"/>
                  </a:lnTo>
                  <a:lnTo>
                    <a:pt x="60" y="25"/>
                  </a:lnTo>
                  <a:lnTo>
                    <a:pt x="49" y="36"/>
                  </a:lnTo>
                  <a:lnTo>
                    <a:pt x="39" y="46"/>
                  </a:lnTo>
                  <a:lnTo>
                    <a:pt x="32" y="55"/>
                  </a:lnTo>
                  <a:lnTo>
                    <a:pt x="28" y="61"/>
                  </a:lnTo>
                  <a:lnTo>
                    <a:pt x="25" y="64"/>
                  </a:lnTo>
                  <a:lnTo>
                    <a:pt x="22" y="65"/>
                  </a:lnTo>
                  <a:lnTo>
                    <a:pt x="15" y="67"/>
                  </a:lnTo>
                  <a:lnTo>
                    <a:pt x="7" y="72"/>
                  </a:lnTo>
                  <a:lnTo>
                    <a:pt x="1" y="78"/>
                  </a:lnTo>
                  <a:lnTo>
                    <a:pt x="0" y="82"/>
                  </a:lnTo>
                  <a:lnTo>
                    <a:pt x="0" y="84"/>
                  </a:lnTo>
                  <a:lnTo>
                    <a:pt x="2" y="84"/>
                  </a:lnTo>
                  <a:lnTo>
                    <a:pt x="6" y="85"/>
                  </a:lnTo>
                  <a:lnTo>
                    <a:pt x="10" y="84"/>
                  </a:lnTo>
                  <a:lnTo>
                    <a:pt x="16" y="84"/>
                  </a:lnTo>
                  <a:lnTo>
                    <a:pt x="24" y="83"/>
                  </a:lnTo>
                  <a:lnTo>
                    <a:pt x="33" y="82"/>
                  </a:lnTo>
                  <a:lnTo>
                    <a:pt x="46" y="77"/>
                  </a:lnTo>
                  <a:lnTo>
                    <a:pt x="49" y="70"/>
                  </a:lnTo>
                  <a:lnTo>
                    <a:pt x="54" y="59"/>
                  </a:lnTo>
                  <a:lnTo>
                    <a:pt x="67" y="45"/>
                  </a:lnTo>
                  <a:lnTo>
                    <a:pt x="75" y="39"/>
                  </a:lnTo>
                  <a:lnTo>
                    <a:pt x="81" y="35"/>
                  </a:lnTo>
                  <a:lnTo>
                    <a:pt x="85" y="34"/>
                  </a:lnTo>
                  <a:lnTo>
                    <a:pt x="88" y="34"/>
                  </a:lnTo>
                  <a:lnTo>
                    <a:pt x="90" y="34"/>
                  </a:lnTo>
                  <a:lnTo>
                    <a:pt x="93" y="34"/>
                  </a:lnTo>
                  <a:lnTo>
                    <a:pt x="97" y="34"/>
                  </a:lnTo>
                  <a:lnTo>
                    <a:pt x="101" y="32"/>
                  </a:lnTo>
                  <a:lnTo>
                    <a:pt x="107" y="31"/>
                  </a:lnTo>
                  <a:lnTo>
                    <a:pt x="113" y="30"/>
                  </a:lnTo>
                  <a:lnTo>
                    <a:pt x="119" y="31"/>
                  </a:lnTo>
                  <a:lnTo>
                    <a:pt x="123" y="31"/>
                  </a:lnTo>
                  <a:lnTo>
                    <a:pt x="129" y="32"/>
                  </a:lnTo>
                  <a:lnTo>
                    <a:pt x="134" y="35"/>
                  </a:lnTo>
                  <a:lnTo>
                    <a:pt x="137" y="36"/>
                  </a:lnTo>
                  <a:lnTo>
                    <a:pt x="141" y="38"/>
                  </a:lnTo>
                  <a:lnTo>
                    <a:pt x="144" y="40"/>
                  </a:lnTo>
                  <a:lnTo>
                    <a:pt x="149" y="43"/>
                  </a:lnTo>
                  <a:lnTo>
                    <a:pt x="153" y="46"/>
                  </a:lnTo>
                  <a:lnTo>
                    <a:pt x="159" y="50"/>
                  </a:lnTo>
                  <a:lnTo>
                    <a:pt x="165" y="53"/>
                  </a:lnTo>
                  <a:lnTo>
                    <a:pt x="170" y="55"/>
                  </a:lnTo>
                  <a:lnTo>
                    <a:pt x="175" y="57"/>
                  </a:lnTo>
                  <a:lnTo>
                    <a:pt x="180" y="58"/>
                  </a:lnTo>
                  <a:lnTo>
                    <a:pt x="182" y="57"/>
                  </a:lnTo>
                  <a:lnTo>
                    <a:pt x="181" y="53"/>
                  </a:lnTo>
                  <a:lnTo>
                    <a:pt x="179" y="49"/>
                  </a:lnTo>
                  <a:lnTo>
                    <a:pt x="174" y="43"/>
                  </a:lnTo>
                  <a:lnTo>
                    <a:pt x="167" y="36"/>
                  </a:lnTo>
                  <a:lnTo>
                    <a:pt x="160" y="28"/>
                  </a:lnTo>
                  <a:lnTo>
                    <a:pt x="151" y="20"/>
                  </a:lnTo>
                  <a:lnTo>
                    <a:pt x="143" y="12"/>
                  </a:lnTo>
                  <a:lnTo>
                    <a:pt x="135" y="6"/>
                  </a:lnTo>
                  <a:lnTo>
                    <a:pt x="128" y="1"/>
                  </a:lnTo>
                  <a:lnTo>
                    <a:pt x="122" y="0"/>
                  </a:lnTo>
                  <a:lnTo>
                    <a:pt x="117" y="0"/>
                  </a:lnTo>
                  <a:lnTo>
                    <a:pt x="112" y="2"/>
                  </a:lnTo>
                  <a:lnTo>
                    <a:pt x="106" y="4"/>
                  </a:lnTo>
                  <a:lnTo>
                    <a:pt x="99" y="6"/>
                  </a:lnTo>
                  <a:lnTo>
                    <a:pt x="9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90" name="Freeform 58"/>
            <p:cNvSpPr>
              <a:spLocks/>
            </p:cNvSpPr>
            <p:nvPr/>
          </p:nvSpPr>
          <p:spPr bwMode="auto">
            <a:xfrm>
              <a:off x="1865" y="2297"/>
              <a:ext cx="31" cy="26"/>
            </a:xfrm>
            <a:custGeom>
              <a:avLst/>
              <a:gdLst>
                <a:gd name="T0" fmla="*/ 48 w 62"/>
                <a:gd name="T1" fmla="*/ 18 h 53"/>
                <a:gd name="T2" fmla="*/ 47 w 62"/>
                <a:gd name="T3" fmla="*/ 16 h 53"/>
                <a:gd name="T4" fmla="*/ 43 w 62"/>
                <a:gd name="T5" fmla="*/ 10 h 53"/>
                <a:gd name="T6" fmla="*/ 36 w 62"/>
                <a:gd name="T7" fmla="*/ 4 h 53"/>
                <a:gd name="T8" fmla="*/ 25 w 62"/>
                <a:gd name="T9" fmla="*/ 1 h 53"/>
                <a:gd name="T10" fmla="*/ 15 w 62"/>
                <a:gd name="T11" fmla="*/ 0 h 53"/>
                <a:gd name="T12" fmla="*/ 7 w 62"/>
                <a:gd name="T13" fmla="*/ 0 h 53"/>
                <a:gd name="T14" fmla="*/ 1 w 62"/>
                <a:gd name="T15" fmla="*/ 0 h 53"/>
                <a:gd name="T16" fmla="*/ 0 w 62"/>
                <a:gd name="T17" fmla="*/ 0 h 53"/>
                <a:gd name="T18" fmla="*/ 4 w 62"/>
                <a:gd name="T19" fmla="*/ 0 h 53"/>
                <a:gd name="T20" fmla="*/ 5 w 62"/>
                <a:gd name="T21" fmla="*/ 0 h 53"/>
                <a:gd name="T22" fmla="*/ 8 w 62"/>
                <a:gd name="T23" fmla="*/ 1 h 53"/>
                <a:gd name="T24" fmla="*/ 14 w 62"/>
                <a:gd name="T25" fmla="*/ 3 h 53"/>
                <a:gd name="T26" fmla="*/ 21 w 62"/>
                <a:gd name="T27" fmla="*/ 5 h 53"/>
                <a:gd name="T28" fmla="*/ 28 w 62"/>
                <a:gd name="T29" fmla="*/ 9 h 53"/>
                <a:gd name="T30" fmla="*/ 35 w 62"/>
                <a:gd name="T31" fmla="*/ 12 h 53"/>
                <a:gd name="T32" fmla="*/ 40 w 62"/>
                <a:gd name="T33" fmla="*/ 17 h 53"/>
                <a:gd name="T34" fmla="*/ 45 w 62"/>
                <a:gd name="T35" fmla="*/ 23 h 53"/>
                <a:gd name="T36" fmla="*/ 52 w 62"/>
                <a:gd name="T37" fmla="*/ 34 h 53"/>
                <a:gd name="T38" fmla="*/ 57 w 62"/>
                <a:gd name="T39" fmla="*/ 43 h 53"/>
                <a:gd name="T40" fmla="*/ 59 w 62"/>
                <a:gd name="T41" fmla="*/ 50 h 53"/>
                <a:gd name="T42" fmla="*/ 60 w 62"/>
                <a:gd name="T43" fmla="*/ 53 h 53"/>
                <a:gd name="T44" fmla="*/ 61 w 62"/>
                <a:gd name="T45" fmla="*/ 51 h 53"/>
                <a:gd name="T46" fmla="*/ 62 w 62"/>
                <a:gd name="T47" fmla="*/ 50 h 53"/>
                <a:gd name="T48" fmla="*/ 62 w 62"/>
                <a:gd name="T49" fmla="*/ 47 h 53"/>
                <a:gd name="T50" fmla="*/ 61 w 62"/>
                <a:gd name="T51" fmla="*/ 42 h 53"/>
                <a:gd name="T52" fmla="*/ 58 w 62"/>
                <a:gd name="T53" fmla="*/ 35 h 53"/>
                <a:gd name="T54" fmla="*/ 54 w 62"/>
                <a:gd name="T55" fmla="*/ 27 h 53"/>
                <a:gd name="T56" fmla="*/ 50 w 62"/>
                <a:gd name="T57" fmla="*/ 20 h 53"/>
                <a:gd name="T58" fmla="*/ 48 w 62"/>
                <a:gd name="T59"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53">
                  <a:moveTo>
                    <a:pt x="48" y="18"/>
                  </a:moveTo>
                  <a:lnTo>
                    <a:pt x="47" y="16"/>
                  </a:lnTo>
                  <a:lnTo>
                    <a:pt x="43" y="10"/>
                  </a:lnTo>
                  <a:lnTo>
                    <a:pt x="36" y="4"/>
                  </a:lnTo>
                  <a:lnTo>
                    <a:pt x="25" y="1"/>
                  </a:lnTo>
                  <a:lnTo>
                    <a:pt x="15" y="0"/>
                  </a:lnTo>
                  <a:lnTo>
                    <a:pt x="7" y="0"/>
                  </a:lnTo>
                  <a:lnTo>
                    <a:pt x="1" y="0"/>
                  </a:lnTo>
                  <a:lnTo>
                    <a:pt x="0" y="0"/>
                  </a:lnTo>
                  <a:lnTo>
                    <a:pt x="4" y="0"/>
                  </a:lnTo>
                  <a:lnTo>
                    <a:pt x="5" y="0"/>
                  </a:lnTo>
                  <a:lnTo>
                    <a:pt x="8" y="1"/>
                  </a:lnTo>
                  <a:lnTo>
                    <a:pt x="14" y="3"/>
                  </a:lnTo>
                  <a:lnTo>
                    <a:pt x="21" y="5"/>
                  </a:lnTo>
                  <a:lnTo>
                    <a:pt x="28" y="9"/>
                  </a:lnTo>
                  <a:lnTo>
                    <a:pt x="35" y="12"/>
                  </a:lnTo>
                  <a:lnTo>
                    <a:pt x="40" y="17"/>
                  </a:lnTo>
                  <a:lnTo>
                    <a:pt x="45" y="23"/>
                  </a:lnTo>
                  <a:lnTo>
                    <a:pt x="52" y="34"/>
                  </a:lnTo>
                  <a:lnTo>
                    <a:pt x="57" y="43"/>
                  </a:lnTo>
                  <a:lnTo>
                    <a:pt x="59" y="50"/>
                  </a:lnTo>
                  <a:lnTo>
                    <a:pt x="60" y="53"/>
                  </a:lnTo>
                  <a:lnTo>
                    <a:pt x="61" y="51"/>
                  </a:lnTo>
                  <a:lnTo>
                    <a:pt x="62" y="50"/>
                  </a:lnTo>
                  <a:lnTo>
                    <a:pt x="62" y="47"/>
                  </a:lnTo>
                  <a:lnTo>
                    <a:pt x="61" y="42"/>
                  </a:lnTo>
                  <a:lnTo>
                    <a:pt x="58" y="35"/>
                  </a:lnTo>
                  <a:lnTo>
                    <a:pt x="54" y="27"/>
                  </a:lnTo>
                  <a:lnTo>
                    <a:pt x="50" y="20"/>
                  </a:lnTo>
                  <a:lnTo>
                    <a:pt x="4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91" name="Freeform 59"/>
            <p:cNvSpPr>
              <a:spLocks/>
            </p:cNvSpPr>
            <p:nvPr/>
          </p:nvSpPr>
          <p:spPr bwMode="auto">
            <a:xfrm>
              <a:off x="2102" y="2249"/>
              <a:ext cx="16" cy="46"/>
            </a:xfrm>
            <a:custGeom>
              <a:avLst/>
              <a:gdLst>
                <a:gd name="T0" fmla="*/ 10 w 31"/>
                <a:gd name="T1" fmla="*/ 83 h 92"/>
                <a:gd name="T2" fmla="*/ 13 w 31"/>
                <a:gd name="T3" fmla="*/ 77 h 92"/>
                <a:gd name="T4" fmla="*/ 11 w 31"/>
                <a:gd name="T5" fmla="*/ 75 h 92"/>
                <a:gd name="T6" fmla="*/ 9 w 31"/>
                <a:gd name="T7" fmla="*/ 74 h 92"/>
                <a:gd name="T8" fmla="*/ 8 w 31"/>
                <a:gd name="T9" fmla="*/ 72 h 92"/>
                <a:gd name="T10" fmla="*/ 9 w 31"/>
                <a:gd name="T11" fmla="*/ 69 h 92"/>
                <a:gd name="T12" fmla="*/ 13 w 31"/>
                <a:gd name="T13" fmla="*/ 62 h 92"/>
                <a:gd name="T14" fmla="*/ 16 w 31"/>
                <a:gd name="T15" fmla="*/ 55 h 92"/>
                <a:gd name="T16" fmla="*/ 18 w 31"/>
                <a:gd name="T17" fmla="*/ 48 h 92"/>
                <a:gd name="T18" fmla="*/ 19 w 31"/>
                <a:gd name="T19" fmla="*/ 43 h 92"/>
                <a:gd name="T20" fmla="*/ 21 w 31"/>
                <a:gd name="T21" fmla="*/ 37 h 92"/>
                <a:gd name="T22" fmla="*/ 22 w 31"/>
                <a:gd name="T23" fmla="*/ 32 h 92"/>
                <a:gd name="T24" fmla="*/ 25 w 31"/>
                <a:gd name="T25" fmla="*/ 26 h 92"/>
                <a:gd name="T26" fmla="*/ 28 w 31"/>
                <a:gd name="T27" fmla="*/ 18 h 92"/>
                <a:gd name="T28" fmla="*/ 30 w 31"/>
                <a:gd name="T29" fmla="*/ 9 h 92"/>
                <a:gd name="T30" fmla="*/ 31 w 31"/>
                <a:gd name="T31" fmla="*/ 2 h 92"/>
                <a:gd name="T32" fmla="*/ 31 w 31"/>
                <a:gd name="T33" fmla="*/ 0 h 92"/>
                <a:gd name="T34" fmla="*/ 30 w 31"/>
                <a:gd name="T35" fmla="*/ 2 h 92"/>
                <a:gd name="T36" fmla="*/ 25 w 31"/>
                <a:gd name="T37" fmla="*/ 9 h 92"/>
                <a:gd name="T38" fmla="*/ 19 w 31"/>
                <a:gd name="T39" fmla="*/ 18 h 92"/>
                <a:gd name="T40" fmla="*/ 14 w 31"/>
                <a:gd name="T41" fmla="*/ 29 h 92"/>
                <a:gd name="T42" fmla="*/ 10 w 31"/>
                <a:gd name="T43" fmla="*/ 39 h 92"/>
                <a:gd name="T44" fmla="*/ 9 w 31"/>
                <a:gd name="T45" fmla="*/ 46 h 92"/>
                <a:gd name="T46" fmla="*/ 10 w 31"/>
                <a:gd name="T47" fmla="*/ 52 h 92"/>
                <a:gd name="T48" fmla="*/ 10 w 31"/>
                <a:gd name="T49" fmla="*/ 53 h 92"/>
                <a:gd name="T50" fmla="*/ 8 w 31"/>
                <a:gd name="T51" fmla="*/ 63 h 92"/>
                <a:gd name="T52" fmla="*/ 1 w 31"/>
                <a:gd name="T53" fmla="*/ 79 h 92"/>
                <a:gd name="T54" fmla="*/ 0 w 31"/>
                <a:gd name="T55" fmla="*/ 92 h 92"/>
                <a:gd name="T56" fmla="*/ 1 w 31"/>
                <a:gd name="T57" fmla="*/ 92 h 92"/>
                <a:gd name="T58" fmla="*/ 3 w 31"/>
                <a:gd name="T59" fmla="*/ 91 h 92"/>
                <a:gd name="T60" fmla="*/ 6 w 31"/>
                <a:gd name="T61" fmla="*/ 89 h 92"/>
                <a:gd name="T62" fmla="*/ 10 w 31"/>
                <a:gd name="T6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92">
                  <a:moveTo>
                    <a:pt x="10" y="83"/>
                  </a:moveTo>
                  <a:lnTo>
                    <a:pt x="13" y="77"/>
                  </a:lnTo>
                  <a:lnTo>
                    <a:pt x="11" y="75"/>
                  </a:lnTo>
                  <a:lnTo>
                    <a:pt x="9" y="74"/>
                  </a:lnTo>
                  <a:lnTo>
                    <a:pt x="8" y="72"/>
                  </a:lnTo>
                  <a:lnTo>
                    <a:pt x="9" y="69"/>
                  </a:lnTo>
                  <a:lnTo>
                    <a:pt x="13" y="62"/>
                  </a:lnTo>
                  <a:lnTo>
                    <a:pt x="16" y="55"/>
                  </a:lnTo>
                  <a:lnTo>
                    <a:pt x="18" y="48"/>
                  </a:lnTo>
                  <a:lnTo>
                    <a:pt x="19" y="43"/>
                  </a:lnTo>
                  <a:lnTo>
                    <a:pt x="21" y="37"/>
                  </a:lnTo>
                  <a:lnTo>
                    <a:pt x="22" y="32"/>
                  </a:lnTo>
                  <a:lnTo>
                    <a:pt x="25" y="26"/>
                  </a:lnTo>
                  <a:lnTo>
                    <a:pt x="28" y="18"/>
                  </a:lnTo>
                  <a:lnTo>
                    <a:pt x="30" y="9"/>
                  </a:lnTo>
                  <a:lnTo>
                    <a:pt x="31" y="2"/>
                  </a:lnTo>
                  <a:lnTo>
                    <a:pt x="31" y="0"/>
                  </a:lnTo>
                  <a:lnTo>
                    <a:pt x="30" y="2"/>
                  </a:lnTo>
                  <a:lnTo>
                    <a:pt x="25" y="9"/>
                  </a:lnTo>
                  <a:lnTo>
                    <a:pt x="19" y="18"/>
                  </a:lnTo>
                  <a:lnTo>
                    <a:pt x="14" y="29"/>
                  </a:lnTo>
                  <a:lnTo>
                    <a:pt x="10" y="39"/>
                  </a:lnTo>
                  <a:lnTo>
                    <a:pt x="9" y="46"/>
                  </a:lnTo>
                  <a:lnTo>
                    <a:pt x="10" y="52"/>
                  </a:lnTo>
                  <a:lnTo>
                    <a:pt x="10" y="53"/>
                  </a:lnTo>
                  <a:lnTo>
                    <a:pt x="8" y="63"/>
                  </a:lnTo>
                  <a:lnTo>
                    <a:pt x="1" y="79"/>
                  </a:lnTo>
                  <a:lnTo>
                    <a:pt x="0" y="92"/>
                  </a:lnTo>
                  <a:lnTo>
                    <a:pt x="1" y="92"/>
                  </a:lnTo>
                  <a:lnTo>
                    <a:pt x="3" y="91"/>
                  </a:lnTo>
                  <a:lnTo>
                    <a:pt x="6" y="89"/>
                  </a:lnTo>
                  <a:lnTo>
                    <a:pt x="1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92" name="Freeform 60"/>
            <p:cNvSpPr>
              <a:spLocks/>
            </p:cNvSpPr>
            <p:nvPr/>
          </p:nvSpPr>
          <p:spPr bwMode="auto">
            <a:xfrm>
              <a:off x="1921" y="2907"/>
              <a:ext cx="28" cy="43"/>
            </a:xfrm>
            <a:custGeom>
              <a:avLst/>
              <a:gdLst>
                <a:gd name="T0" fmla="*/ 55 w 55"/>
                <a:gd name="T1" fmla="*/ 0 h 85"/>
                <a:gd name="T2" fmla="*/ 51 w 55"/>
                <a:gd name="T3" fmla="*/ 6 h 85"/>
                <a:gd name="T4" fmla="*/ 46 w 55"/>
                <a:gd name="T5" fmla="*/ 11 h 85"/>
                <a:gd name="T6" fmla="*/ 41 w 55"/>
                <a:gd name="T7" fmla="*/ 18 h 85"/>
                <a:gd name="T8" fmla="*/ 37 w 55"/>
                <a:gd name="T9" fmla="*/ 24 h 85"/>
                <a:gd name="T10" fmla="*/ 26 w 55"/>
                <a:gd name="T11" fmla="*/ 38 h 85"/>
                <a:gd name="T12" fmla="*/ 16 w 55"/>
                <a:gd name="T13" fmla="*/ 51 h 85"/>
                <a:gd name="T14" fmla="*/ 8 w 55"/>
                <a:gd name="T15" fmla="*/ 62 h 85"/>
                <a:gd name="T16" fmla="*/ 3 w 55"/>
                <a:gd name="T17" fmla="*/ 71 h 85"/>
                <a:gd name="T18" fmla="*/ 2 w 55"/>
                <a:gd name="T19" fmla="*/ 74 h 85"/>
                <a:gd name="T20" fmla="*/ 2 w 55"/>
                <a:gd name="T21" fmla="*/ 75 h 85"/>
                <a:gd name="T22" fmla="*/ 1 w 55"/>
                <a:gd name="T23" fmla="*/ 77 h 85"/>
                <a:gd name="T24" fmla="*/ 0 w 55"/>
                <a:gd name="T25" fmla="*/ 79 h 85"/>
                <a:gd name="T26" fmla="*/ 4 w 55"/>
                <a:gd name="T27" fmla="*/ 79 h 85"/>
                <a:gd name="T28" fmla="*/ 10 w 55"/>
                <a:gd name="T29" fmla="*/ 81 h 85"/>
                <a:gd name="T30" fmla="*/ 16 w 55"/>
                <a:gd name="T31" fmla="*/ 81 h 85"/>
                <a:gd name="T32" fmla="*/ 23 w 55"/>
                <a:gd name="T33" fmla="*/ 82 h 85"/>
                <a:gd name="T34" fmla="*/ 30 w 55"/>
                <a:gd name="T35" fmla="*/ 83 h 85"/>
                <a:gd name="T36" fmla="*/ 38 w 55"/>
                <a:gd name="T37" fmla="*/ 84 h 85"/>
                <a:gd name="T38" fmla="*/ 46 w 55"/>
                <a:gd name="T39" fmla="*/ 84 h 85"/>
                <a:gd name="T40" fmla="*/ 55 w 55"/>
                <a:gd name="T41" fmla="*/ 85 h 85"/>
                <a:gd name="T42" fmla="*/ 55 w 55"/>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85">
                  <a:moveTo>
                    <a:pt x="55" y="0"/>
                  </a:moveTo>
                  <a:lnTo>
                    <a:pt x="51" y="6"/>
                  </a:lnTo>
                  <a:lnTo>
                    <a:pt x="46" y="11"/>
                  </a:lnTo>
                  <a:lnTo>
                    <a:pt x="41" y="18"/>
                  </a:lnTo>
                  <a:lnTo>
                    <a:pt x="37" y="24"/>
                  </a:lnTo>
                  <a:lnTo>
                    <a:pt x="26" y="38"/>
                  </a:lnTo>
                  <a:lnTo>
                    <a:pt x="16" y="51"/>
                  </a:lnTo>
                  <a:lnTo>
                    <a:pt x="8" y="62"/>
                  </a:lnTo>
                  <a:lnTo>
                    <a:pt x="3" y="71"/>
                  </a:lnTo>
                  <a:lnTo>
                    <a:pt x="2" y="74"/>
                  </a:lnTo>
                  <a:lnTo>
                    <a:pt x="2" y="75"/>
                  </a:lnTo>
                  <a:lnTo>
                    <a:pt x="1" y="77"/>
                  </a:lnTo>
                  <a:lnTo>
                    <a:pt x="0" y="79"/>
                  </a:lnTo>
                  <a:lnTo>
                    <a:pt x="4" y="79"/>
                  </a:lnTo>
                  <a:lnTo>
                    <a:pt x="10" y="81"/>
                  </a:lnTo>
                  <a:lnTo>
                    <a:pt x="16" y="81"/>
                  </a:lnTo>
                  <a:lnTo>
                    <a:pt x="23" y="82"/>
                  </a:lnTo>
                  <a:lnTo>
                    <a:pt x="30" y="83"/>
                  </a:lnTo>
                  <a:lnTo>
                    <a:pt x="38" y="84"/>
                  </a:lnTo>
                  <a:lnTo>
                    <a:pt x="46" y="84"/>
                  </a:lnTo>
                  <a:lnTo>
                    <a:pt x="55" y="85"/>
                  </a:lnTo>
                  <a:lnTo>
                    <a:pt x="5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888893" name="Freeform 61"/>
            <p:cNvSpPr>
              <a:spLocks/>
            </p:cNvSpPr>
            <p:nvPr/>
          </p:nvSpPr>
          <p:spPr bwMode="auto">
            <a:xfrm>
              <a:off x="1961" y="2634"/>
              <a:ext cx="98" cy="333"/>
            </a:xfrm>
            <a:custGeom>
              <a:avLst/>
              <a:gdLst>
                <a:gd name="T0" fmla="*/ 164 w 197"/>
                <a:gd name="T1" fmla="*/ 334 h 667"/>
                <a:gd name="T2" fmla="*/ 143 w 197"/>
                <a:gd name="T3" fmla="*/ 140 h 667"/>
                <a:gd name="T4" fmla="*/ 139 w 197"/>
                <a:gd name="T5" fmla="*/ 35 h 667"/>
                <a:gd name="T6" fmla="*/ 136 w 197"/>
                <a:gd name="T7" fmla="*/ 10 h 667"/>
                <a:gd name="T8" fmla="*/ 129 w 197"/>
                <a:gd name="T9" fmla="*/ 0 h 667"/>
                <a:gd name="T10" fmla="*/ 123 w 197"/>
                <a:gd name="T11" fmla="*/ 15 h 667"/>
                <a:gd name="T12" fmla="*/ 121 w 197"/>
                <a:gd name="T13" fmla="*/ 42 h 667"/>
                <a:gd name="T14" fmla="*/ 114 w 197"/>
                <a:gd name="T15" fmla="*/ 64 h 667"/>
                <a:gd name="T16" fmla="*/ 113 w 197"/>
                <a:gd name="T17" fmla="*/ 35 h 667"/>
                <a:gd name="T18" fmla="*/ 113 w 197"/>
                <a:gd name="T19" fmla="*/ 9 h 667"/>
                <a:gd name="T20" fmla="*/ 112 w 197"/>
                <a:gd name="T21" fmla="*/ 3 h 667"/>
                <a:gd name="T22" fmla="*/ 110 w 197"/>
                <a:gd name="T23" fmla="*/ 1 h 667"/>
                <a:gd name="T24" fmla="*/ 106 w 197"/>
                <a:gd name="T25" fmla="*/ 2 h 667"/>
                <a:gd name="T26" fmla="*/ 103 w 197"/>
                <a:gd name="T27" fmla="*/ 4 h 667"/>
                <a:gd name="T28" fmla="*/ 97 w 197"/>
                <a:gd name="T29" fmla="*/ 10 h 667"/>
                <a:gd name="T30" fmla="*/ 89 w 197"/>
                <a:gd name="T31" fmla="*/ 20 h 667"/>
                <a:gd name="T32" fmla="*/ 82 w 197"/>
                <a:gd name="T33" fmla="*/ 33 h 667"/>
                <a:gd name="T34" fmla="*/ 79 w 197"/>
                <a:gd name="T35" fmla="*/ 25 h 667"/>
                <a:gd name="T36" fmla="*/ 87 w 197"/>
                <a:gd name="T37" fmla="*/ 8 h 667"/>
                <a:gd name="T38" fmla="*/ 90 w 197"/>
                <a:gd name="T39" fmla="*/ 1 h 667"/>
                <a:gd name="T40" fmla="*/ 87 w 197"/>
                <a:gd name="T41" fmla="*/ 1 h 667"/>
                <a:gd name="T42" fmla="*/ 81 w 197"/>
                <a:gd name="T43" fmla="*/ 10 h 667"/>
                <a:gd name="T44" fmla="*/ 66 w 197"/>
                <a:gd name="T45" fmla="*/ 41 h 667"/>
                <a:gd name="T46" fmla="*/ 50 w 197"/>
                <a:gd name="T47" fmla="*/ 85 h 667"/>
                <a:gd name="T48" fmla="*/ 34 w 197"/>
                <a:gd name="T49" fmla="*/ 138 h 667"/>
                <a:gd name="T50" fmla="*/ 16 w 197"/>
                <a:gd name="T51" fmla="*/ 237 h 667"/>
                <a:gd name="T52" fmla="*/ 3 w 197"/>
                <a:gd name="T53" fmla="*/ 365 h 667"/>
                <a:gd name="T54" fmla="*/ 5 w 197"/>
                <a:gd name="T55" fmla="*/ 403 h 667"/>
                <a:gd name="T56" fmla="*/ 15 w 197"/>
                <a:gd name="T57" fmla="*/ 411 h 667"/>
                <a:gd name="T58" fmla="*/ 25 w 197"/>
                <a:gd name="T59" fmla="*/ 417 h 667"/>
                <a:gd name="T60" fmla="*/ 31 w 197"/>
                <a:gd name="T61" fmla="*/ 423 h 667"/>
                <a:gd name="T62" fmla="*/ 40 w 197"/>
                <a:gd name="T63" fmla="*/ 428 h 667"/>
                <a:gd name="T64" fmla="*/ 40 w 197"/>
                <a:gd name="T65" fmla="*/ 440 h 667"/>
                <a:gd name="T66" fmla="*/ 28 w 197"/>
                <a:gd name="T67" fmla="*/ 470 h 667"/>
                <a:gd name="T68" fmla="*/ 11 w 197"/>
                <a:gd name="T69" fmla="*/ 497 h 667"/>
                <a:gd name="T70" fmla="*/ 7 w 197"/>
                <a:gd name="T71" fmla="*/ 503 h 667"/>
                <a:gd name="T72" fmla="*/ 6 w 197"/>
                <a:gd name="T73" fmla="*/ 636 h 667"/>
                <a:gd name="T74" fmla="*/ 25 w 197"/>
                <a:gd name="T75" fmla="*/ 638 h 667"/>
                <a:gd name="T76" fmla="*/ 45 w 197"/>
                <a:gd name="T77" fmla="*/ 640 h 667"/>
                <a:gd name="T78" fmla="*/ 67 w 197"/>
                <a:gd name="T79" fmla="*/ 644 h 667"/>
                <a:gd name="T80" fmla="*/ 90 w 197"/>
                <a:gd name="T81" fmla="*/ 646 h 667"/>
                <a:gd name="T82" fmla="*/ 125 w 197"/>
                <a:gd name="T83" fmla="*/ 651 h 667"/>
                <a:gd name="T84" fmla="*/ 151 w 197"/>
                <a:gd name="T85" fmla="*/ 656 h 667"/>
                <a:gd name="T86" fmla="*/ 174 w 197"/>
                <a:gd name="T87" fmla="*/ 661 h 667"/>
                <a:gd name="T88" fmla="*/ 195 w 197"/>
                <a:gd name="T89" fmla="*/ 667 h 667"/>
                <a:gd name="T90" fmla="*/ 196 w 197"/>
                <a:gd name="T91" fmla="*/ 651 h 667"/>
                <a:gd name="T92" fmla="*/ 197 w 197"/>
                <a:gd name="T93" fmla="*/ 62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 h="667">
                  <a:moveTo>
                    <a:pt x="166" y="351"/>
                  </a:moveTo>
                  <a:lnTo>
                    <a:pt x="164" y="334"/>
                  </a:lnTo>
                  <a:lnTo>
                    <a:pt x="151" y="226"/>
                  </a:lnTo>
                  <a:lnTo>
                    <a:pt x="143" y="140"/>
                  </a:lnTo>
                  <a:lnTo>
                    <a:pt x="139" y="78"/>
                  </a:lnTo>
                  <a:lnTo>
                    <a:pt x="139" y="35"/>
                  </a:lnTo>
                  <a:lnTo>
                    <a:pt x="139" y="20"/>
                  </a:lnTo>
                  <a:lnTo>
                    <a:pt x="136" y="10"/>
                  </a:lnTo>
                  <a:lnTo>
                    <a:pt x="133" y="3"/>
                  </a:lnTo>
                  <a:lnTo>
                    <a:pt x="129" y="0"/>
                  </a:lnTo>
                  <a:lnTo>
                    <a:pt x="123" y="10"/>
                  </a:lnTo>
                  <a:lnTo>
                    <a:pt x="123" y="15"/>
                  </a:lnTo>
                  <a:lnTo>
                    <a:pt x="123" y="26"/>
                  </a:lnTo>
                  <a:lnTo>
                    <a:pt x="121" y="42"/>
                  </a:lnTo>
                  <a:lnTo>
                    <a:pt x="118" y="58"/>
                  </a:lnTo>
                  <a:lnTo>
                    <a:pt x="114" y="64"/>
                  </a:lnTo>
                  <a:lnTo>
                    <a:pt x="113" y="55"/>
                  </a:lnTo>
                  <a:lnTo>
                    <a:pt x="113" y="35"/>
                  </a:lnTo>
                  <a:lnTo>
                    <a:pt x="113" y="13"/>
                  </a:lnTo>
                  <a:lnTo>
                    <a:pt x="113" y="9"/>
                  </a:lnTo>
                  <a:lnTo>
                    <a:pt x="112" y="5"/>
                  </a:lnTo>
                  <a:lnTo>
                    <a:pt x="112" y="3"/>
                  </a:lnTo>
                  <a:lnTo>
                    <a:pt x="111" y="1"/>
                  </a:lnTo>
                  <a:lnTo>
                    <a:pt x="110" y="1"/>
                  </a:lnTo>
                  <a:lnTo>
                    <a:pt x="108" y="1"/>
                  </a:lnTo>
                  <a:lnTo>
                    <a:pt x="106" y="2"/>
                  </a:lnTo>
                  <a:lnTo>
                    <a:pt x="105" y="2"/>
                  </a:lnTo>
                  <a:lnTo>
                    <a:pt x="103" y="4"/>
                  </a:lnTo>
                  <a:lnTo>
                    <a:pt x="101" y="8"/>
                  </a:lnTo>
                  <a:lnTo>
                    <a:pt x="97" y="10"/>
                  </a:lnTo>
                  <a:lnTo>
                    <a:pt x="95" y="13"/>
                  </a:lnTo>
                  <a:lnTo>
                    <a:pt x="89" y="20"/>
                  </a:lnTo>
                  <a:lnTo>
                    <a:pt x="86" y="28"/>
                  </a:lnTo>
                  <a:lnTo>
                    <a:pt x="82" y="33"/>
                  </a:lnTo>
                  <a:lnTo>
                    <a:pt x="79" y="32"/>
                  </a:lnTo>
                  <a:lnTo>
                    <a:pt x="79" y="25"/>
                  </a:lnTo>
                  <a:lnTo>
                    <a:pt x="82" y="17"/>
                  </a:lnTo>
                  <a:lnTo>
                    <a:pt x="87" y="8"/>
                  </a:lnTo>
                  <a:lnTo>
                    <a:pt x="91" y="1"/>
                  </a:lnTo>
                  <a:lnTo>
                    <a:pt x="90" y="1"/>
                  </a:lnTo>
                  <a:lnTo>
                    <a:pt x="89" y="1"/>
                  </a:lnTo>
                  <a:lnTo>
                    <a:pt x="87" y="1"/>
                  </a:lnTo>
                  <a:lnTo>
                    <a:pt x="86" y="0"/>
                  </a:lnTo>
                  <a:lnTo>
                    <a:pt x="81" y="10"/>
                  </a:lnTo>
                  <a:lnTo>
                    <a:pt x="74" y="24"/>
                  </a:lnTo>
                  <a:lnTo>
                    <a:pt x="66" y="41"/>
                  </a:lnTo>
                  <a:lnTo>
                    <a:pt x="58" y="62"/>
                  </a:lnTo>
                  <a:lnTo>
                    <a:pt x="50" y="85"/>
                  </a:lnTo>
                  <a:lnTo>
                    <a:pt x="42" y="110"/>
                  </a:lnTo>
                  <a:lnTo>
                    <a:pt x="34" y="138"/>
                  </a:lnTo>
                  <a:lnTo>
                    <a:pt x="28" y="167"/>
                  </a:lnTo>
                  <a:lnTo>
                    <a:pt x="16" y="237"/>
                  </a:lnTo>
                  <a:lnTo>
                    <a:pt x="8" y="306"/>
                  </a:lnTo>
                  <a:lnTo>
                    <a:pt x="3" y="365"/>
                  </a:lnTo>
                  <a:lnTo>
                    <a:pt x="0" y="400"/>
                  </a:lnTo>
                  <a:lnTo>
                    <a:pt x="5" y="403"/>
                  </a:lnTo>
                  <a:lnTo>
                    <a:pt x="11" y="408"/>
                  </a:lnTo>
                  <a:lnTo>
                    <a:pt x="15" y="411"/>
                  </a:lnTo>
                  <a:lnTo>
                    <a:pt x="20" y="413"/>
                  </a:lnTo>
                  <a:lnTo>
                    <a:pt x="25" y="417"/>
                  </a:lnTo>
                  <a:lnTo>
                    <a:pt x="28" y="420"/>
                  </a:lnTo>
                  <a:lnTo>
                    <a:pt x="31" y="423"/>
                  </a:lnTo>
                  <a:lnTo>
                    <a:pt x="35" y="425"/>
                  </a:lnTo>
                  <a:lnTo>
                    <a:pt x="40" y="428"/>
                  </a:lnTo>
                  <a:lnTo>
                    <a:pt x="40" y="434"/>
                  </a:lnTo>
                  <a:lnTo>
                    <a:pt x="40" y="440"/>
                  </a:lnTo>
                  <a:lnTo>
                    <a:pt x="36" y="451"/>
                  </a:lnTo>
                  <a:lnTo>
                    <a:pt x="28" y="470"/>
                  </a:lnTo>
                  <a:lnTo>
                    <a:pt x="12" y="495"/>
                  </a:lnTo>
                  <a:lnTo>
                    <a:pt x="11" y="497"/>
                  </a:lnTo>
                  <a:lnTo>
                    <a:pt x="8" y="500"/>
                  </a:lnTo>
                  <a:lnTo>
                    <a:pt x="7" y="503"/>
                  </a:lnTo>
                  <a:lnTo>
                    <a:pt x="5" y="506"/>
                  </a:lnTo>
                  <a:lnTo>
                    <a:pt x="6" y="636"/>
                  </a:lnTo>
                  <a:lnTo>
                    <a:pt x="15" y="637"/>
                  </a:lnTo>
                  <a:lnTo>
                    <a:pt x="25" y="638"/>
                  </a:lnTo>
                  <a:lnTo>
                    <a:pt x="35" y="639"/>
                  </a:lnTo>
                  <a:lnTo>
                    <a:pt x="45" y="640"/>
                  </a:lnTo>
                  <a:lnTo>
                    <a:pt x="56" y="642"/>
                  </a:lnTo>
                  <a:lnTo>
                    <a:pt x="67" y="644"/>
                  </a:lnTo>
                  <a:lnTo>
                    <a:pt x="79" y="645"/>
                  </a:lnTo>
                  <a:lnTo>
                    <a:pt x="90" y="646"/>
                  </a:lnTo>
                  <a:lnTo>
                    <a:pt x="109" y="648"/>
                  </a:lnTo>
                  <a:lnTo>
                    <a:pt x="125" y="651"/>
                  </a:lnTo>
                  <a:lnTo>
                    <a:pt x="139" y="654"/>
                  </a:lnTo>
                  <a:lnTo>
                    <a:pt x="151" y="656"/>
                  </a:lnTo>
                  <a:lnTo>
                    <a:pt x="164" y="659"/>
                  </a:lnTo>
                  <a:lnTo>
                    <a:pt x="174" y="661"/>
                  </a:lnTo>
                  <a:lnTo>
                    <a:pt x="185" y="665"/>
                  </a:lnTo>
                  <a:lnTo>
                    <a:pt x="195" y="667"/>
                  </a:lnTo>
                  <a:lnTo>
                    <a:pt x="196" y="660"/>
                  </a:lnTo>
                  <a:lnTo>
                    <a:pt x="196" y="651"/>
                  </a:lnTo>
                  <a:lnTo>
                    <a:pt x="196" y="640"/>
                  </a:lnTo>
                  <a:lnTo>
                    <a:pt x="197" y="628"/>
                  </a:lnTo>
                  <a:lnTo>
                    <a:pt x="166" y="351"/>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123466229"/>
      </p:ext>
    </p:extLst>
  </p:cSld>
  <p:clrMapOvr>
    <a:masterClrMapping/>
  </p:clrMapOvr>
  <p:transition>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0"/>
          </p:nvPr>
        </p:nvSpPr>
        <p:spPr/>
        <p:txBody>
          <a:bodyPr/>
          <a:lstStyle/>
          <a:p>
            <a:r>
              <a:rPr lang="en-US">
                <a:solidFill>
                  <a:srgbClr val="000000"/>
                </a:solidFill>
              </a:rPr>
              <a:t>Copyright © 2010 Pearson Education, Inc. publishing as Prentice Hall</a:t>
            </a:r>
          </a:p>
        </p:txBody>
      </p:sp>
      <p:sp>
        <p:nvSpPr>
          <p:cNvPr id="16" name="Slide Number Placeholder 3"/>
          <p:cNvSpPr>
            <a:spLocks noGrp="1"/>
          </p:cNvSpPr>
          <p:nvPr>
            <p:ph type="sldNum" sz="quarter" idx="11"/>
          </p:nvPr>
        </p:nvSpPr>
        <p:spPr/>
        <p:txBody>
          <a:bodyPr/>
          <a:lstStyle/>
          <a:p>
            <a:r>
              <a:rPr lang="en-US" dirty="0">
                <a:solidFill>
                  <a:srgbClr val="000000"/>
                </a:solidFill>
              </a:rPr>
              <a:t>Chapter 12 - </a:t>
            </a:r>
            <a:r>
              <a:rPr lang="en-US" dirty="0" smtClean="0">
                <a:solidFill>
                  <a:srgbClr val="000000"/>
                </a:solidFill>
              </a:rPr>
              <a:t>6</a:t>
            </a:r>
            <a:endParaRPr lang="en-US" dirty="0">
              <a:solidFill>
                <a:srgbClr val="000000"/>
              </a:solidFill>
            </a:endParaRPr>
          </a:p>
        </p:txBody>
      </p:sp>
      <p:sp>
        <p:nvSpPr>
          <p:cNvPr id="965656" name="Rectangle 24" descr="Dashed horizontal"/>
          <p:cNvSpPr>
            <a:spLocks noChangeArrowheads="1"/>
          </p:cNvSpPr>
          <p:nvPr/>
        </p:nvSpPr>
        <p:spPr bwMode="auto">
          <a:xfrm>
            <a:off x="457200" y="1981200"/>
            <a:ext cx="8229600" cy="4191000"/>
          </a:xfrm>
          <a:prstGeom prst="rect">
            <a:avLst/>
          </a:prstGeom>
          <a:pattFill prst="dashHorz">
            <a:fgClr>
              <a:srgbClr val="EAEAEA"/>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65634" name="Rectangle 2"/>
          <p:cNvSpPr>
            <a:spLocks noGrp="1" noChangeArrowheads="1"/>
          </p:cNvSpPr>
          <p:nvPr>
            <p:ph type="title"/>
          </p:nvPr>
        </p:nvSpPr>
        <p:spPr>
          <a:xfrm>
            <a:off x="457200" y="381000"/>
            <a:ext cx="8229600" cy="1600200"/>
          </a:xfrm>
          <a:solidFill>
            <a:srgbClr val="660066"/>
          </a:solidFill>
          <a:ln>
            <a:solidFill>
              <a:schemeClr val="tx1"/>
            </a:solidFill>
            <a:miter lim="800000"/>
            <a:headEnd/>
            <a:tailEnd/>
          </a:ln>
        </p:spPr>
        <p:txBody>
          <a:bodyPr/>
          <a:lstStyle/>
          <a:p>
            <a:r>
              <a:rPr lang="en-US" sz="4800">
                <a:solidFill>
                  <a:schemeClr val="bg1"/>
                </a:solidFill>
                <a:effectLst>
                  <a:outerShdw blurRad="38100" dist="38100" dir="2700000" algn="tl">
                    <a:srgbClr val="000000"/>
                  </a:outerShdw>
                </a:effectLst>
              </a:rPr>
              <a:t>Analyzing the Audience</a:t>
            </a:r>
          </a:p>
        </p:txBody>
      </p:sp>
      <p:grpSp>
        <p:nvGrpSpPr>
          <p:cNvPr id="965659" name="Group 27"/>
          <p:cNvGrpSpPr>
            <a:grpSpLocks/>
          </p:cNvGrpSpPr>
          <p:nvPr/>
        </p:nvGrpSpPr>
        <p:grpSpPr bwMode="auto">
          <a:xfrm>
            <a:off x="588963" y="4330700"/>
            <a:ext cx="7966075" cy="1574800"/>
            <a:chOff x="347" y="2728"/>
            <a:chExt cx="5018" cy="992"/>
          </a:xfrm>
        </p:grpSpPr>
        <p:sp>
          <p:nvSpPr>
            <p:cNvPr id="965643" name="Rectangle 11" descr="Dashed horizontal"/>
            <p:cNvSpPr>
              <a:spLocks noChangeArrowheads="1"/>
            </p:cNvSpPr>
            <p:nvPr/>
          </p:nvSpPr>
          <p:spPr bwMode="auto">
            <a:xfrm>
              <a:off x="347" y="2728"/>
              <a:ext cx="1573" cy="992"/>
            </a:xfrm>
            <a:prstGeom prst="rect">
              <a:avLst/>
            </a:prstGeom>
            <a:pattFill prst="dashHorz">
              <a:fgClr>
                <a:srgbClr val="EAEAEA"/>
              </a:fgClr>
              <a:bgClr>
                <a:schemeClr val="bg1"/>
              </a:bgClr>
            </a:patt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800">
                  <a:solidFill>
                    <a:srgbClr val="000000"/>
                  </a:solidFill>
                </a:rPr>
                <a:t>Uninterested</a:t>
              </a:r>
            </a:p>
          </p:txBody>
        </p:sp>
        <p:sp>
          <p:nvSpPr>
            <p:cNvPr id="965644" name="Rectangle 12" descr="Dashed horizontal"/>
            <p:cNvSpPr>
              <a:spLocks noChangeArrowheads="1"/>
            </p:cNvSpPr>
            <p:nvPr/>
          </p:nvSpPr>
          <p:spPr bwMode="auto">
            <a:xfrm>
              <a:off x="2069" y="2728"/>
              <a:ext cx="1573" cy="992"/>
            </a:xfrm>
            <a:prstGeom prst="rect">
              <a:avLst/>
            </a:prstGeom>
            <a:pattFill prst="dashHorz">
              <a:fgClr>
                <a:srgbClr val="EAEAEA"/>
              </a:fgClr>
              <a:bgClr>
                <a:schemeClr val="bg1"/>
              </a:bgClr>
            </a:patt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800">
                  <a:solidFill>
                    <a:srgbClr val="000000"/>
                  </a:solidFill>
                </a:rPr>
                <a:t>Apprehensive</a:t>
              </a:r>
            </a:p>
          </p:txBody>
        </p:sp>
        <p:sp>
          <p:nvSpPr>
            <p:cNvPr id="965645" name="Rectangle 13" descr="Dashed horizontal"/>
            <p:cNvSpPr>
              <a:spLocks noChangeArrowheads="1"/>
            </p:cNvSpPr>
            <p:nvPr/>
          </p:nvSpPr>
          <p:spPr bwMode="auto">
            <a:xfrm>
              <a:off x="3792" y="2728"/>
              <a:ext cx="1573" cy="992"/>
            </a:xfrm>
            <a:prstGeom prst="rect">
              <a:avLst/>
            </a:prstGeom>
            <a:pattFill prst="dashHorz">
              <a:fgClr>
                <a:srgbClr val="EAEAEA"/>
              </a:fgClr>
              <a:bgClr>
                <a:schemeClr val="bg1"/>
              </a:bgClr>
            </a:patt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800">
                  <a:solidFill>
                    <a:srgbClr val="000000"/>
                  </a:solidFill>
                </a:rPr>
                <a:t>Hostile</a:t>
              </a:r>
            </a:p>
          </p:txBody>
        </p:sp>
      </p:grpSp>
      <p:grpSp>
        <p:nvGrpSpPr>
          <p:cNvPr id="965658" name="Group 26"/>
          <p:cNvGrpSpPr>
            <a:grpSpLocks/>
          </p:cNvGrpSpPr>
          <p:nvPr/>
        </p:nvGrpSpPr>
        <p:grpSpPr bwMode="auto">
          <a:xfrm>
            <a:off x="1960563" y="2247900"/>
            <a:ext cx="5222875" cy="1574800"/>
            <a:chOff x="1211" y="1416"/>
            <a:chExt cx="3290" cy="992"/>
          </a:xfrm>
        </p:grpSpPr>
        <p:sp>
          <p:nvSpPr>
            <p:cNvPr id="965637" name="Rectangle 5" descr="Dashed horizontal"/>
            <p:cNvSpPr>
              <a:spLocks noChangeArrowheads="1"/>
            </p:cNvSpPr>
            <p:nvPr/>
          </p:nvSpPr>
          <p:spPr bwMode="auto">
            <a:xfrm>
              <a:off x="1211" y="1416"/>
              <a:ext cx="1573" cy="992"/>
            </a:xfrm>
            <a:prstGeom prst="rect">
              <a:avLst/>
            </a:prstGeom>
            <a:pattFill prst="dashHorz">
              <a:fgClr>
                <a:srgbClr val="EAEAEA"/>
              </a:fgClr>
              <a:bgClr>
                <a:schemeClr val="bg1"/>
              </a:bgClr>
            </a:patt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800">
                  <a:solidFill>
                    <a:srgbClr val="000000"/>
                  </a:solidFill>
                </a:rPr>
                <a:t>Supportive</a:t>
              </a:r>
            </a:p>
          </p:txBody>
        </p:sp>
        <p:sp>
          <p:nvSpPr>
            <p:cNvPr id="965646" name="Rectangle 14" descr="Dashed horizontal"/>
            <p:cNvSpPr>
              <a:spLocks noChangeArrowheads="1"/>
            </p:cNvSpPr>
            <p:nvPr/>
          </p:nvSpPr>
          <p:spPr bwMode="auto">
            <a:xfrm>
              <a:off x="2928" y="1416"/>
              <a:ext cx="1573" cy="992"/>
            </a:xfrm>
            <a:prstGeom prst="rect">
              <a:avLst/>
            </a:prstGeom>
            <a:pattFill prst="dashHorz">
              <a:fgClr>
                <a:srgbClr val="EAEAEA"/>
              </a:fgClr>
              <a:bgClr>
                <a:schemeClr val="bg1"/>
              </a:bgClr>
            </a:patt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fontAlgn="base" hangingPunct="0">
                <a:spcBef>
                  <a:spcPct val="0"/>
                </a:spcBef>
                <a:spcAft>
                  <a:spcPct val="0"/>
                </a:spcAft>
              </a:pPr>
              <a:r>
                <a:rPr lang="en-US" sz="2800">
                  <a:solidFill>
                    <a:srgbClr val="000000"/>
                  </a:solidFill>
                </a:rPr>
                <a:t>Interested </a:t>
              </a:r>
            </a:p>
            <a:p>
              <a:pPr algn="ctr" eaLnBrk="0" fontAlgn="base" hangingPunct="0">
                <a:spcBef>
                  <a:spcPct val="0"/>
                </a:spcBef>
                <a:spcAft>
                  <a:spcPct val="0"/>
                </a:spcAft>
              </a:pPr>
              <a:r>
                <a:rPr lang="en-US" sz="2800">
                  <a:solidFill>
                    <a:srgbClr val="000000"/>
                  </a:solidFill>
                </a:rPr>
                <a:t>But Neutral</a:t>
              </a:r>
            </a:p>
          </p:txBody>
        </p:sp>
      </p:grpSp>
      <p:cxnSp>
        <p:nvCxnSpPr>
          <p:cNvPr id="965652" name="AutoShape 20"/>
          <p:cNvCxnSpPr>
            <a:cxnSpLocks noChangeShapeType="1"/>
            <a:stCxn id="965637" idx="2"/>
            <a:endCxn id="965643" idx="0"/>
          </p:cNvCxnSpPr>
          <p:nvPr/>
        </p:nvCxnSpPr>
        <p:spPr bwMode="auto">
          <a:xfrm rot="5400000">
            <a:off x="2270125" y="3390900"/>
            <a:ext cx="508000" cy="13716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5653" name="AutoShape 21"/>
          <p:cNvCxnSpPr>
            <a:cxnSpLocks noChangeShapeType="1"/>
            <a:stCxn id="965637" idx="2"/>
            <a:endCxn id="965644" idx="0"/>
          </p:cNvCxnSpPr>
          <p:nvPr/>
        </p:nvCxnSpPr>
        <p:spPr bwMode="auto">
          <a:xfrm rot="16200000" flipH="1">
            <a:off x="3636963" y="3395662"/>
            <a:ext cx="508000" cy="136207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5654" name="AutoShape 22"/>
          <p:cNvCxnSpPr>
            <a:cxnSpLocks noChangeShapeType="1"/>
            <a:stCxn id="965646" idx="2"/>
            <a:endCxn id="965644" idx="0"/>
          </p:cNvCxnSpPr>
          <p:nvPr/>
        </p:nvCxnSpPr>
        <p:spPr bwMode="auto">
          <a:xfrm rot="5400000">
            <a:off x="4999832" y="3394868"/>
            <a:ext cx="508000" cy="1363663"/>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5655" name="AutoShape 23"/>
          <p:cNvCxnSpPr>
            <a:cxnSpLocks noChangeShapeType="1"/>
            <a:stCxn id="965646" idx="2"/>
            <a:endCxn id="965645" idx="0"/>
          </p:cNvCxnSpPr>
          <p:nvPr/>
        </p:nvCxnSpPr>
        <p:spPr bwMode="auto">
          <a:xfrm rot="16200000" flipH="1">
            <a:off x="6367463" y="3390900"/>
            <a:ext cx="508000" cy="13716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28324881"/>
      </p:ext>
    </p:extLst>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6413</Words>
  <Application>Microsoft Office PowerPoint</Application>
  <PresentationFormat>On-screen Show (4:3)</PresentationFormat>
  <Paragraphs>454</Paragraphs>
  <Slides>34</Slides>
  <Notes>31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Default Design</vt:lpstr>
      <vt:lpstr>Oral and Online Presentations (Class 10.1 – March 26, 2013)</vt:lpstr>
      <vt:lpstr>Guest Speaker – 3/28/2013</vt:lpstr>
      <vt:lpstr>Today</vt:lpstr>
      <vt:lpstr>Developing Oral and  Online Presentations</vt:lpstr>
      <vt:lpstr>Building Your Career  with Oral Presentations</vt:lpstr>
      <vt:lpstr>The Three-Step Process</vt:lpstr>
      <vt:lpstr>Planning the Presentation</vt:lpstr>
      <vt:lpstr>PowerPoint Presentation</vt:lpstr>
      <vt:lpstr>Analyzing the Audience</vt:lpstr>
      <vt:lpstr>Selecting the Right Medium</vt:lpstr>
      <vt:lpstr>Organizing the Presentation</vt:lpstr>
      <vt:lpstr>The Presentation Outline</vt:lpstr>
      <vt:lpstr>The Speaking Outline</vt:lpstr>
      <vt:lpstr>Writing the Presentation</vt:lpstr>
      <vt:lpstr>Adapting to the Audience</vt:lpstr>
      <vt:lpstr>Presentation Introduction</vt:lpstr>
      <vt:lpstr>Presentation Body</vt:lpstr>
      <vt:lpstr>Presentation Close</vt:lpstr>
      <vt:lpstr>Effective Visual Aids</vt:lpstr>
      <vt:lpstr>Types of Visual Aids</vt:lpstr>
      <vt:lpstr>Creating Effective Slides</vt:lpstr>
      <vt:lpstr>Writing Readable Content</vt:lpstr>
      <vt:lpstr>Designing Slide Graphics</vt:lpstr>
      <vt:lpstr>Selecting Design Elements</vt:lpstr>
      <vt:lpstr>Animation and Effects</vt:lpstr>
      <vt:lpstr>PowerPoint Presentation</vt:lpstr>
      <vt:lpstr>Online Presentation Tips</vt:lpstr>
      <vt:lpstr>Completing Presentations</vt:lpstr>
      <vt:lpstr>Finalize Slides and Support </vt:lpstr>
      <vt:lpstr>Preparing to Speak</vt:lpstr>
      <vt:lpstr>Practicing Your Delivery</vt:lpstr>
      <vt:lpstr>Overcoming Anxiety</vt:lpstr>
      <vt:lpstr>Overcoming Anxiety</vt:lpstr>
      <vt:lpstr>Responding to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1.1 – January 15, 2013)</dc:title>
  <dc:creator>Dr Carroll</dc:creator>
  <cp:lastModifiedBy>Dr Carroll</cp:lastModifiedBy>
  <cp:revision>26</cp:revision>
  <dcterms:created xsi:type="dcterms:W3CDTF">2013-01-10T01:56:43Z</dcterms:created>
  <dcterms:modified xsi:type="dcterms:W3CDTF">2013-03-25T20:19:27Z</dcterms:modified>
</cp:coreProperties>
</file>