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363" r:id="rId2"/>
    <p:sldId id="470" r:id="rId3"/>
    <p:sldId id="465" r:id="rId4"/>
    <p:sldId id="486" r:id="rId5"/>
    <p:sldId id="488" r:id="rId6"/>
    <p:sldId id="505" r:id="rId7"/>
    <p:sldId id="493" r:id="rId8"/>
    <p:sldId id="494" r:id="rId9"/>
    <p:sldId id="476" r:id="rId10"/>
    <p:sldId id="412" r:id="rId11"/>
    <p:sldId id="421" r:id="rId12"/>
    <p:sldId id="500" r:id="rId13"/>
    <p:sldId id="433" r:id="rId14"/>
    <p:sldId id="435" r:id="rId15"/>
    <p:sldId id="477" r:id="rId16"/>
    <p:sldId id="440" r:id="rId17"/>
    <p:sldId id="443" r:id="rId18"/>
    <p:sldId id="478" r:id="rId19"/>
    <p:sldId id="513" r:id="rId20"/>
    <p:sldId id="450" r:id="rId21"/>
    <p:sldId id="481" r:id="rId22"/>
    <p:sldId id="510" r:id="rId23"/>
    <p:sldId id="445" r:id="rId24"/>
    <p:sldId id="467" r:id="rId25"/>
    <p:sldId id="451" r:id="rId26"/>
    <p:sldId id="452" r:id="rId27"/>
    <p:sldId id="502" r:id="rId28"/>
    <p:sldId id="503" r:id="rId29"/>
    <p:sldId id="480" r:id="rId30"/>
    <p:sldId id="3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666666"/>
    <a:srgbClr val="FF6FCF"/>
    <a:srgbClr val="B20202"/>
    <a:srgbClr val="FF0000"/>
    <a:srgbClr val="996633"/>
    <a:srgbClr val="00FF00"/>
    <a:srgbClr val="800080"/>
    <a:srgbClr val="FFE42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9" autoAdjust="0"/>
    <p:restoredTop sz="64627" autoAdjust="0"/>
  </p:normalViewPr>
  <p:slideViewPr>
    <p:cSldViewPr snapToObjects="1">
      <p:cViewPr>
        <p:scale>
          <a:sx n="121" d="100"/>
          <a:sy n="121" d="100"/>
        </p:scale>
        <p:origin x="-1248" y="-80"/>
      </p:cViewPr>
      <p:guideLst>
        <p:guide orient="horz" pos="2160"/>
        <p:guide pos="2880"/>
      </p:guideLst>
    </p:cSldViewPr>
  </p:slideViewPr>
  <p:outlineViewPr>
    <p:cViewPr>
      <p:scale>
        <a:sx n="33" d="100"/>
        <a:sy n="33" d="100"/>
      </p:scale>
      <p:origin x="36504" y="0"/>
    </p:cViewPr>
  </p:outlineViewPr>
  <p:notesTextViewPr>
    <p:cViewPr>
      <p:scale>
        <a:sx n="110" d="100"/>
        <a:sy n="110" d="100"/>
      </p:scale>
      <p:origin x="0" y="0"/>
    </p:cViewPr>
  </p:notesTextViewPr>
  <p:sorterViewPr>
    <p:cViewPr>
      <p:scale>
        <a:sx n="100" d="100"/>
        <a:sy n="100" d="100"/>
      </p:scale>
      <p:origin x="0" y="0"/>
    </p:cViewPr>
  </p:sorterViewPr>
  <p:notesViewPr>
    <p:cSldViewPr snapToGrid="0" snapToObjects="1">
      <p:cViewPr varScale="1">
        <p:scale>
          <a:sx n="87" d="100"/>
          <a:sy n="87" d="100"/>
        </p:scale>
        <p:origin x="-29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BA4706-0801-7949-9478-1DC4E28E95C6}" type="datetimeFigureOut">
              <a:rPr lang="en-US" smtClean="0"/>
              <a:t>11/7/14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AFA2D4-2F5B-6341-85A2-1B57AF727C81}" type="slidenum">
              <a:rPr lang="en-US" smtClean="0"/>
              <a:t>‹#›</a:t>
            </a:fld>
            <a:endParaRPr lang="en-US"/>
          </a:p>
        </p:txBody>
      </p:sp>
    </p:spTree>
    <p:extLst>
      <p:ext uri="{BB962C8B-B14F-4D97-AF65-F5344CB8AC3E}">
        <p14:creationId xmlns:p14="http://schemas.microsoft.com/office/powerpoint/2010/main" val="607734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7B8736F-F9A4-4E63-97EB-05A6C29E6A69}" type="datetimeFigureOut">
              <a:rPr lang="fa-IR" smtClean="0"/>
              <a:pPr/>
              <a:t>11/7/14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8EA30DB-AD58-41FC-B893-C5D5D34CBF4F}" type="slidenum">
              <a:rPr lang="fa-IR" smtClean="0"/>
              <a:pPr/>
              <a:t>‹#›</a:t>
            </a:fld>
            <a:endParaRPr lang="fa-IR"/>
          </a:p>
        </p:txBody>
      </p:sp>
    </p:spTree>
    <p:extLst>
      <p:ext uri="{BB962C8B-B14F-4D97-AF65-F5344CB8AC3E}">
        <p14:creationId xmlns:p14="http://schemas.microsoft.com/office/powerpoint/2010/main" val="3841042595"/>
      </p:ext>
    </p:extLst>
  </p:cSld>
  <p:clrMap bg1="lt1" tx1="dk1" bg2="lt2" tx2="dk2" accent1="accent1" accent2="accent2" accent3="accent3" accent4="accent4" accent5="accent5" accent6="accent6" hlink="hlink" folHlink="folHlink"/>
  <p:hf hdr="0" ftr="0" dt="0"/>
  <p:notesStyle>
    <a:lvl1pPr marL="0" algn="l" defTabSz="914400" rtl="1" eaLnBrk="1" latinLnBrk="0" hangingPunct="1">
      <a:defRPr sz="1200" kern="1200">
        <a:solidFill>
          <a:schemeClr val="tx1"/>
        </a:solidFill>
        <a:latin typeface="+mn-lt"/>
        <a:ea typeface="+mn-ea"/>
        <a:cs typeface="+mn-cs"/>
      </a:defRPr>
    </a:lvl1pPr>
    <a:lvl2pPr marL="457200" algn="l" defTabSz="914400" rtl="1" eaLnBrk="1" latinLnBrk="0" hangingPunct="1">
      <a:defRPr sz="1200" kern="1200">
        <a:solidFill>
          <a:schemeClr val="tx1"/>
        </a:solidFill>
        <a:latin typeface="+mn-lt"/>
        <a:ea typeface="+mn-ea"/>
        <a:cs typeface="+mn-cs"/>
      </a:defRPr>
    </a:lvl2pPr>
    <a:lvl3pPr marL="914400" algn="l" defTabSz="914400" rtl="1" eaLnBrk="1" latinLnBrk="0" hangingPunct="1">
      <a:defRPr sz="1200" kern="1200">
        <a:solidFill>
          <a:schemeClr val="tx1"/>
        </a:solidFill>
        <a:latin typeface="+mn-lt"/>
        <a:ea typeface="+mn-ea"/>
        <a:cs typeface="+mn-cs"/>
      </a:defRPr>
    </a:lvl3pPr>
    <a:lvl4pPr marL="1371600" algn="l" defTabSz="914400" rtl="1" eaLnBrk="1" latinLnBrk="0" hangingPunct="1">
      <a:defRPr sz="1200" kern="1200">
        <a:solidFill>
          <a:schemeClr val="tx1"/>
        </a:solidFill>
        <a:latin typeface="+mn-lt"/>
        <a:ea typeface="+mn-ea"/>
        <a:cs typeface="+mn-cs"/>
      </a:defRPr>
    </a:lvl4pPr>
    <a:lvl5pPr marL="1828800" algn="l"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A8EA30DB-AD58-41FC-B893-C5D5D34CBF4F}" type="slidenum">
              <a:rPr lang="fa-IR" smtClean="0"/>
              <a:pPr/>
              <a:t>1</a:t>
            </a:fld>
            <a:endParaRPr lang="fa-IR"/>
          </a:p>
        </p:txBody>
      </p:sp>
    </p:spTree>
    <p:extLst>
      <p:ext uri="{BB962C8B-B14F-4D97-AF65-F5344CB8AC3E}">
        <p14:creationId xmlns:p14="http://schemas.microsoft.com/office/powerpoint/2010/main" val="3258192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take</a:t>
            </a:r>
            <a:r>
              <a:rPr lang="en-US" sz="1200" kern="1200" baseline="0" dirty="0" smtClean="0">
                <a:solidFill>
                  <a:schemeClr val="tx1"/>
                </a:solidFill>
                <a:latin typeface="+mn-lt"/>
                <a:ea typeface="+mn-ea"/>
                <a:cs typeface="+mn-cs"/>
              </a:rPr>
              <a:t> a closer look at the NS algorithm. Having a public reference network and an </a:t>
            </a:r>
            <a:r>
              <a:rPr lang="en-US" sz="1200" kern="1200" baseline="0" dirty="0" err="1" smtClean="0">
                <a:solidFill>
                  <a:schemeClr val="tx1"/>
                </a:solidFill>
                <a:latin typeface="+mn-lt"/>
                <a:ea typeface="+mn-ea"/>
                <a:cs typeface="+mn-cs"/>
              </a:rPr>
              <a:t>anonymized</a:t>
            </a:r>
            <a:r>
              <a:rPr lang="en-US" sz="1200" kern="1200" baseline="0" dirty="0" smtClean="0">
                <a:solidFill>
                  <a:schemeClr val="tx1"/>
                </a:solidFill>
                <a:latin typeface="+mn-lt"/>
                <a:ea typeface="+mn-ea"/>
                <a:cs typeface="+mn-cs"/>
              </a:rPr>
              <a:t> network, the goal is to re-identify the users in the </a:t>
            </a:r>
            <a:r>
              <a:rPr lang="en-US" sz="1200" kern="1200" baseline="0" dirty="0" err="1" smtClean="0">
                <a:solidFill>
                  <a:schemeClr val="tx1"/>
                </a:solidFill>
                <a:latin typeface="+mn-lt"/>
                <a:ea typeface="+mn-ea"/>
                <a:cs typeface="+mn-cs"/>
              </a:rPr>
              <a:t>anonymized</a:t>
            </a:r>
            <a:r>
              <a:rPr lang="en-US" sz="1200" kern="1200" baseline="0" dirty="0" smtClean="0">
                <a:solidFill>
                  <a:schemeClr val="tx1"/>
                </a:solidFill>
                <a:latin typeface="+mn-lt"/>
                <a:ea typeface="+mn-ea"/>
                <a:cs typeface="+mn-cs"/>
              </a:rPr>
              <a:t> social network. Their approach has two steps. </a:t>
            </a: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first step is seed identification, By seed, they mean prior knowledge about a few mapping between nodes in </a:t>
            </a:r>
            <a:r>
              <a:rPr lang="en-US" sz="1200" kern="1200" baseline="0" dirty="0" err="1" smtClean="0">
                <a:solidFill>
                  <a:schemeClr val="tx1"/>
                </a:solidFill>
                <a:latin typeface="+mn-lt"/>
                <a:ea typeface="+mn-ea"/>
                <a:cs typeface="+mn-cs"/>
              </a:rPr>
              <a:t>anonymized</a:t>
            </a:r>
            <a:r>
              <a:rPr lang="en-US" sz="1200" kern="1200" baseline="0" dirty="0" smtClean="0">
                <a:solidFill>
                  <a:schemeClr val="tx1"/>
                </a:solidFill>
                <a:latin typeface="+mn-lt"/>
                <a:ea typeface="+mn-ea"/>
                <a:cs typeface="+mn-cs"/>
              </a:rPr>
              <a:t>  and the reference network. NS proposed an algorithm for finding seeds and a few works also have shown that the </a:t>
            </a:r>
            <a:r>
              <a:rPr lang="en-US" sz="1200" b="0" i="0" u="none" strike="noStrike" kern="1200" baseline="0" dirty="0" smtClean="0">
                <a:solidFill>
                  <a:schemeClr val="tx1"/>
                </a:solidFill>
                <a:latin typeface="+mn-lt"/>
                <a:ea typeface="+mn-ea"/>
                <a:cs typeface="+mn-cs"/>
              </a:rPr>
              <a:t>possibility of this. Here, I will not explain the methods for finding seeds and we assume that we have this information.</a:t>
            </a:r>
          </a:p>
          <a:p>
            <a:pPr marL="0" marR="0" indent="0" algn="l" defTabSz="914400" rtl="1"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overall performance of this algorithm can be improved by having more seeds</a:t>
            </a:r>
          </a:p>
          <a:p>
            <a:pPr marL="0" marR="0" indent="0" algn="l" defTabSz="914400" rtl="1"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Step two is propagation. </a:t>
            </a:r>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is</a:t>
            </a:r>
            <a:r>
              <a:rPr lang="en-US" sz="1200" kern="1200" dirty="0" smtClean="0">
                <a:solidFill>
                  <a:schemeClr val="tx1"/>
                </a:solidFill>
                <a:latin typeface="+mn-lt"/>
                <a:ea typeface="+mn-ea"/>
                <a:cs typeface="+mn-cs"/>
              </a:rPr>
              <a:t> an iterative</a:t>
            </a:r>
            <a:r>
              <a:rPr lang="en-US" sz="1200" kern="1200" baseline="0" dirty="0" smtClean="0">
                <a:solidFill>
                  <a:schemeClr val="tx1"/>
                </a:solidFill>
                <a:latin typeface="+mn-lt"/>
                <a:ea typeface="+mn-ea"/>
                <a:cs typeface="+mn-cs"/>
              </a:rPr>
              <a:t> algorithm</a:t>
            </a:r>
            <a:r>
              <a:rPr lang="en-US" sz="1200" kern="1200" dirty="0" smtClean="0">
                <a:solidFill>
                  <a:schemeClr val="tx1"/>
                </a:solidFill>
                <a:latin typeface="+mn-lt"/>
                <a:ea typeface="+mn-ea"/>
                <a:cs typeface="+mn-cs"/>
              </a:rPr>
              <a:t>. It starts from neighbors</a:t>
            </a:r>
            <a:r>
              <a:rPr lang="en-US" sz="1200" kern="1200" baseline="0" dirty="0" smtClean="0">
                <a:solidFill>
                  <a:schemeClr val="tx1"/>
                </a:solidFill>
                <a:latin typeface="+mn-lt"/>
                <a:ea typeface="+mn-ea"/>
                <a:cs typeface="+mn-cs"/>
              </a:rPr>
              <a:t> of seeds and map them if they are sufficiently similar to each other. Similarity is computed based on the local structure of network around the seeds.</a:t>
            </a:r>
          </a:p>
          <a:p>
            <a:endParaRPr lang="en-US" sz="1200" kern="1200" baseline="0" dirty="0" smtClean="0">
              <a:solidFill>
                <a:schemeClr val="tx1"/>
              </a:solidFill>
              <a:latin typeface="+mn-lt"/>
              <a:ea typeface="+mn-ea"/>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each round, the propagation algorithm considers all mapped nodes in the previous round as seeds and try to match more nodes.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EA30DB-AD58-41FC-B893-C5D5D34CBF4F}" type="slidenum">
              <a:rPr lang="fa-IR" smtClean="0"/>
              <a:pPr/>
              <a:t>10</a:t>
            </a:fld>
            <a:endParaRPr lang="fa-IR"/>
          </a:p>
        </p:txBody>
      </p:sp>
    </p:spTree>
    <p:extLst>
      <p:ext uri="{BB962C8B-B14F-4D97-AF65-F5344CB8AC3E}">
        <p14:creationId xmlns:p14="http://schemas.microsoft.com/office/powerpoint/2010/main" val="59521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this work, we show that we can leverage community structure in the social networks to divide and conquer the problem.</a:t>
            </a:r>
          </a:p>
          <a:p>
            <a:pPr marL="0" marR="0" indent="0" algn="l" defTabSz="914400" rtl="1"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 instead of trying to re-identify nodes in the network, we propose to identify communities of the network first and then zooming in and re-identify nodes inside them. </a:t>
            </a:r>
          </a:p>
          <a:p>
            <a:pPr marL="0" marR="0" indent="0" algn="l" defTabSz="914400" rtl="1"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Communities are more robust to noise thus can be used for de-</a:t>
            </a:r>
            <a:r>
              <a:rPr lang="en-US" sz="1200" b="0" i="0" u="none" strike="noStrike" kern="1200" baseline="0" dirty="0" err="1" smtClean="0">
                <a:solidFill>
                  <a:schemeClr val="tx1"/>
                </a:solidFill>
                <a:latin typeface="+mn-lt"/>
                <a:ea typeface="+mn-ea"/>
                <a:cs typeface="+mn-cs"/>
              </a:rPr>
              <a:t>anonymizing</a:t>
            </a:r>
            <a:r>
              <a:rPr lang="en-US" sz="1200" b="0" i="0" u="none" strike="noStrike" kern="1200" baseline="0" dirty="0" smtClean="0">
                <a:solidFill>
                  <a:schemeClr val="tx1"/>
                </a:solidFill>
                <a:latin typeface="+mn-lt"/>
                <a:ea typeface="+mn-ea"/>
                <a:cs typeface="+mn-cs"/>
              </a:rPr>
              <a:t> noisier networks and later we show that they are more robust to the number of seeds and also size of network.</a:t>
            </a:r>
          </a:p>
          <a:p>
            <a:endParaRPr lang="en-US" sz="1200" b="0" i="0" u="none" strike="noStrike" kern="1200" baseline="0" dirty="0" smtClean="0">
              <a:solidFill>
                <a:srgbClr val="000000"/>
              </a:solidFill>
              <a:latin typeface="+mn-lt"/>
              <a:ea typeface="+mn-ea"/>
              <a:cs typeface="+mn-cs"/>
            </a:endParaRPr>
          </a:p>
          <a:p>
            <a:r>
              <a:rPr lang="en-US" sz="1200" b="1" i="0" u="none" strike="noStrike" kern="1200" baseline="0" dirty="0" smtClean="0">
                <a:solidFill>
                  <a:srgbClr val="000000"/>
                </a:solidFill>
                <a:latin typeface="+mn-lt"/>
                <a:ea typeface="+mn-ea"/>
                <a:cs typeface="+mn-cs"/>
              </a:rPr>
              <a:t>Although there is not a unique definition for community in the social network. In this work, we define communities as </a:t>
            </a:r>
            <a:r>
              <a:rPr lang="en-US" sz="1200" dirty="0" smtClean="0">
                <a:solidFill>
                  <a:srgbClr val="000000"/>
                </a:solidFill>
              </a:rPr>
              <a:t>groups of nodes (people) that are densely connected to each other while having less connections outside of the community</a:t>
            </a: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EA30DB-AD58-41FC-B893-C5D5D34CBF4F}" type="slidenum">
              <a:rPr lang="fa-IR" smtClean="0"/>
              <a:pPr/>
              <a:t>11</a:t>
            </a:fld>
            <a:endParaRPr lang="fa-IR"/>
          </a:p>
        </p:txBody>
      </p:sp>
    </p:spTree>
    <p:extLst>
      <p:ext uri="{BB962C8B-B14F-4D97-AF65-F5344CB8AC3E}">
        <p14:creationId xmlns:p14="http://schemas.microsoft.com/office/powerpoint/2010/main" val="59521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Any existing community-blind mapping algorithm such as NS algorithm can be used to map</a:t>
            </a:r>
            <a:r>
              <a:rPr lang="en-US" sz="1200" baseline="0" dirty="0" smtClean="0">
                <a:solidFill>
                  <a:srgbClr val="000000"/>
                </a:solidFill>
              </a:rPr>
              <a:t> communities and then the entire network. Thus, we call our approach as community-aware in contrast to </a:t>
            </a:r>
            <a:r>
              <a:rPr lang="en-US" sz="1200" baseline="0" dirty="0" err="1" smtClean="0">
                <a:solidFill>
                  <a:srgbClr val="000000"/>
                </a:solidFill>
              </a:rPr>
              <a:t>comm</a:t>
            </a:r>
            <a:r>
              <a:rPr lang="en-US" sz="1200" baseline="0" dirty="0" smtClean="0">
                <a:solidFill>
                  <a:srgbClr val="000000"/>
                </a:solidFill>
              </a:rPr>
              <a:t>-blind approaches.</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EA30DB-AD58-41FC-B893-C5D5D34CBF4F}" type="slidenum">
              <a:rPr lang="fa-IR" smtClean="0"/>
              <a:pPr/>
              <a:t>12</a:t>
            </a:fld>
            <a:endParaRPr lang="fa-IR"/>
          </a:p>
        </p:txBody>
      </p:sp>
    </p:spTree>
    <p:extLst>
      <p:ext uri="{BB962C8B-B14F-4D97-AF65-F5344CB8AC3E}">
        <p14:creationId xmlns:p14="http://schemas.microsoft.com/office/powerpoint/2010/main" val="595212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baseline="0" dirty="0" smtClean="0"/>
              <a:t>In the first step, we slice both reference and </a:t>
            </a:r>
            <a:r>
              <a:rPr lang="en-US" baseline="0" dirty="0" err="1" smtClean="0"/>
              <a:t>anonymized</a:t>
            </a:r>
            <a:r>
              <a:rPr lang="en-US" baseline="0" dirty="0" smtClean="0"/>
              <a:t> networks into smaller, dense chunks using any community detection algorithm. There exist, </a:t>
            </a:r>
            <a:r>
              <a:rPr lang="en-US" dirty="0" smtClean="0"/>
              <a:t>a large number of community detection methods. In our experiments, we employed </a:t>
            </a:r>
            <a:r>
              <a:rPr lang="en-US" dirty="0" err="1" smtClean="0"/>
              <a:t>Infomap</a:t>
            </a:r>
            <a:r>
              <a:rPr lang="en-US" dirty="0" smtClean="0"/>
              <a:t> algorithm because it is one of the most widely accepted community detection algorithm</a:t>
            </a:r>
          </a:p>
          <a:p>
            <a:pPr marL="0" marR="0" indent="0" algn="l" defTabSz="914400" rtl="1"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that these partitions may not </a:t>
            </a:r>
            <a:r>
              <a:rPr lang="en-US" dirty="0" smtClean="0"/>
              <a:t>correspond to meaningful social groups</a:t>
            </a:r>
          </a:p>
          <a:p>
            <a:pPr marL="0" marR="0" indent="0" algn="l" defTabSz="914400" rtl="1"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1"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8EA30DB-AD58-41FC-B893-C5D5D34CBF4F}" type="slidenum">
              <a:rPr lang="fa-IR" smtClean="0"/>
              <a:pPr/>
              <a:t>13</a:t>
            </a:fld>
            <a:endParaRPr lang="fa-IR"/>
          </a:p>
        </p:txBody>
      </p:sp>
    </p:spTree>
    <p:extLst>
      <p:ext uri="{BB962C8B-B14F-4D97-AF65-F5344CB8AC3E}">
        <p14:creationId xmlns:p14="http://schemas.microsoft.com/office/powerpoint/2010/main" val="595212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next step is to create graph of communities. We put a link between two communities if at least one node from the first community is connected to a node in another community.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you can see in our example, there might be more than one link between two communities. In that case, we can have a weighted graph of communities.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generating this graph for both reference and </a:t>
            </a:r>
            <a:r>
              <a:rPr lang="en-US" sz="1200" b="0" i="0" u="none" strike="noStrike" kern="1200" baseline="0" dirty="0" err="1" smtClean="0">
                <a:solidFill>
                  <a:schemeClr val="tx1"/>
                </a:solidFill>
                <a:latin typeface="+mn-lt"/>
                <a:ea typeface="+mn-ea"/>
                <a:cs typeface="+mn-cs"/>
              </a:rPr>
              <a:t>anonymized</a:t>
            </a:r>
            <a:r>
              <a:rPr lang="en-US" sz="1200" b="0" i="0" u="none" strike="noStrike" kern="1200" baseline="0" dirty="0" smtClean="0">
                <a:solidFill>
                  <a:schemeClr val="tx1"/>
                </a:solidFill>
                <a:latin typeface="+mn-lt"/>
                <a:ea typeface="+mn-ea"/>
                <a:cs typeface="+mn-cs"/>
              </a:rPr>
              <a:t> networks, we try to map communities. To map communities, we can use NS algorithm on the graph of communities. Since this graph is weighted, we improved the similarity measure proposed by Narayanan and </a:t>
            </a:r>
            <a:r>
              <a:rPr lang="en-US" sz="1200" b="0" i="0" u="none" strike="noStrike" kern="1200" baseline="0" dirty="0" err="1" smtClean="0">
                <a:solidFill>
                  <a:schemeClr val="tx1"/>
                </a:solidFill>
                <a:latin typeface="+mn-lt"/>
                <a:ea typeface="+mn-ea"/>
                <a:cs typeface="+mn-cs"/>
              </a:rPr>
              <a:t>Shmatiko</a:t>
            </a:r>
            <a:r>
              <a:rPr lang="en-US" sz="1200" b="0" i="0" u="none" strike="noStrike" kern="1200" baseline="0" dirty="0" smtClean="0">
                <a:solidFill>
                  <a:schemeClr val="tx1"/>
                </a:solidFill>
                <a:latin typeface="+mn-lt"/>
                <a:ea typeface="+mn-ea"/>
                <a:cs typeface="+mn-cs"/>
              </a:rPr>
              <a:t> to include edges’ weights. I will not explain this improved measure but you can find it in the paper.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run NS algorithm on the graph, we need a few community seeds. We assume that we know a few mapped nodes, so we can map their communities and consider those communities as seeds in the graph of communities.</a:t>
            </a:r>
          </a:p>
        </p:txBody>
      </p:sp>
      <p:sp>
        <p:nvSpPr>
          <p:cNvPr id="4" name="Slide Number Placeholder 3"/>
          <p:cNvSpPr>
            <a:spLocks noGrp="1"/>
          </p:cNvSpPr>
          <p:nvPr>
            <p:ph type="sldNum" sz="quarter" idx="10"/>
          </p:nvPr>
        </p:nvSpPr>
        <p:spPr/>
        <p:txBody>
          <a:bodyPr/>
          <a:lstStyle/>
          <a:p>
            <a:fld id="{A8EA30DB-AD58-41FC-B893-C5D5D34CBF4F}" type="slidenum">
              <a:rPr lang="fa-IR" smtClean="0"/>
              <a:pPr/>
              <a:t>14</a:t>
            </a:fld>
            <a:endParaRPr lang="fa-IR"/>
          </a:p>
        </p:txBody>
      </p:sp>
    </p:spTree>
    <p:extLst>
      <p:ext uri="{BB962C8B-B14F-4D97-AF65-F5344CB8AC3E}">
        <p14:creationId xmlns:p14="http://schemas.microsoft.com/office/powerpoint/2010/main" val="595212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After mapping communities in the graph of communities, we get to the seed enrichment step which means we try to find more seeds in the mapped communities. We defined two similarity metrics based on nodes’ degrees and clustering coefficients and match two nodes if they are similar enough. In our experiments, we found out that having more seeds, increases the precision.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Identifying some nodes as seeds inside communities, we can employ community-blind algorithm inside two communities as smaller sub-graphs. Partitioning the networks makes running parallel processes possible which is a nice feature if we are dealing with a huge social network. </a:t>
            </a:r>
          </a:p>
        </p:txBody>
      </p:sp>
      <p:sp>
        <p:nvSpPr>
          <p:cNvPr id="4" name="Slide Number Placeholder 3"/>
          <p:cNvSpPr>
            <a:spLocks noGrp="1"/>
          </p:cNvSpPr>
          <p:nvPr>
            <p:ph type="sldNum" sz="quarter" idx="10"/>
          </p:nvPr>
        </p:nvSpPr>
        <p:spPr/>
        <p:txBody>
          <a:bodyPr/>
          <a:lstStyle/>
          <a:p>
            <a:fld id="{A8EA30DB-AD58-41FC-B893-C5D5D34CBF4F}" type="slidenum">
              <a:rPr lang="fa-IR" smtClean="0"/>
              <a:pPr/>
              <a:t>15</a:t>
            </a:fld>
            <a:endParaRPr lang="fa-IR"/>
          </a:p>
        </p:txBody>
      </p:sp>
    </p:spTree>
    <p:extLst>
      <p:ext uri="{BB962C8B-B14F-4D97-AF65-F5344CB8AC3E}">
        <p14:creationId xmlns:p14="http://schemas.microsoft.com/office/powerpoint/2010/main" val="595212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some communities and thus their nodes are not mapped, we can employ the </a:t>
            </a:r>
            <a:r>
              <a:rPr lang="en-US" sz="1200" b="0" i="0" u="none" strike="noStrike" kern="1200" baseline="0" dirty="0" err="1" smtClean="0">
                <a:solidFill>
                  <a:schemeClr val="tx1"/>
                </a:solidFill>
                <a:latin typeface="+mn-lt"/>
                <a:ea typeface="+mn-ea"/>
                <a:cs typeface="+mn-cs"/>
              </a:rPr>
              <a:t>comm</a:t>
            </a:r>
            <a:r>
              <a:rPr lang="en-US" sz="1200" b="0" i="0" u="none" strike="noStrike" kern="1200" baseline="0" dirty="0" smtClean="0">
                <a:solidFill>
                  <a:schemeClr val="tx1"/>
                </a:solidFill>
                <a:latin typeface="+mn-lt"/>
                <a:ea typeface="+mn-ea"/>
                <a:cs typeface="+mn-cs"/>
              </a:rPr>
              <a:t>-blind algorithm on the entire network where the algorithm gets all the already mapped nodes as seeds.</a:t>
            </a:r>
          </a:p>
        </p:txBody>
      </p:sp>
      <p:sp>
        <p:nvSpPr>
          <p:cNvPr id="4" name="Slide Number Placeholder 3"/>
          <p:cNvSpPr>
            <a:spLocks noGrp="1"/>
          </p:cNvSpPr>
          <p:nvPr>
            <p:ph type="sldNum" sz="quarter" idx="10"/>
          </p:nvPr>
        </p:nvSpPr>
        <p:spPr/>
        <p:txBody>
          <a:bodyPr/>
          <a:lstStyle/>
          <a:p>
            <a:fld id="{A8EA30DB-AD58-41FC-B893-C5D5D34CBF4F}" type="slidenum">
              <a:rPr lang="fa-IR" smtClean="0"/>
              <a:pPr/>
              <a:t>16</a:t>
            </a:fld>
            <a:endParaRPr lang="fa-IR"/>
          </a:p>
        </p:txBody>
      </p:sp>
    </p:spTree>
    <p:extLst>
      <p:ext uri="{BB962C8B-B14F-4D97-AF65-F5344CB8AC3E}">
        <p14:creationId xmlns:p14="http://schemas.microsoft.com/office/powerpoint/2010/main" val="595212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0"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17</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1" eaLnBrk="1" fontAlgn="auto" latinLnBrk="0" hangingPunct="1">
              <a:lnSpc>
                <a:spcPct val="100000"/>
              </a:lnSpc>
              <a:spcBef>
                <a:spcPts val="0"/>
              </a:spcBef>
              <a:spcAft>
                <a:spcPts val="0"/>
              </a:spcAft>
              <a:buClrTx/>
              <a:buSzTx/>
              <a:buFontTx/>
              <a:buNone/>
              <a:tabLst/>
              <a:defRPr/>
            </a:pPr>
            <a:r>
              <a:rPr lang="en-US" dirty="0" smtClean="0"/>
              <a:t>Since we didn’t have access to two</a:t>
            </a:r>
            <a:r>
              <a:rPr lang="en-US" baseline="0" dirty="0" smtClean="0"/>
              <a:t> social network with the same or overlapping nodes and edges, we had to generate the noisy </a:t>
            </a:r>
            <a:r>
              <a:rPr lang="en-US" baseline="0" dirty="0" err="1" smtClean="0"/>
              <a:t>anonymized</a:t>
            </a:r>
            <a:r>
              <a:rPr lang="en-US" baseline="0" dirty="0" smtClean="0"/>
              <a:t> version of the social networks and try to map the original graph with the noisy </a:t>
            </a:r>
            <a:r>
              <a:rPr lang="en-US" baseline="0" dirty="0" err="1" smtClean="0"/>
              <a:t>anonymized</a:t>
            </a:r>
            <a:r>
              <a:rPr lang="en-US" baseline="0" dirty="0" smtClean="0"/>
              <a:t> one. Using this technique, we had the ground truth and could evaluate the approaches.</a:t>
            </a:r>
          </a:p>
          <a:p>
            <a:pPr marL="0" marR="0" lvl="1" indent="0" algn="l" defTabSz="914400" rtl="1"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1" eaLnBrk="1" fontAlgn="auto" latinLnBrk="0" hangingPunct="1">
              <a:lnSpc>
                <a:spcPct val="100000"/>
              </a:lnSpc>
              <a:spcBef>
                <a:spcPts val="0"/>
              </a:spcBef>
              <a:spcAft>
                <a:spcPts val="0"/>
              </a:spcAft>
              <a:buClrTx/>
              <a:buSzTx/>
              <a:buFontTx/>
              <a:buNone/>
              <a:tabLst/>
              <a:defRPr/>
            </a:pPr>
            <a:r>
              <a:rPr lang="en-US" baseline="0" dirty="0" smtClean="0"/>
              <a:t>Here I show how we generated </a:t>
            </a:r>
            <a:r>
              <a:rPr lang="en-US" baseline="0" dirty="0" err="1" smtClean="0"/>
              <a:t>anonymized</a:t>
            </a:r>
            <a:r>
              <a:rPr lang="en-US" baseline="0" dirty="0" smtClean="0"/>
              <a:t> network with the same set of nodes and different but overlapping set of edges. We generated noisy graphs with different levels of noises. For each level of noise, we randomly deleted and added edges to the network. </a:t>
            </a:r>
            <a:r>
              <a:rPr lang="en-US" dirty="0" smtClean="0"/>
              <a:t>For each noise level,</a:t>
            </a:r>
            <a:r>
              <a:rPr lang="en-US" baseline="0" dirty="0" smtClean="0"/>
              <a:t> </a:t>
            </a:r>
            <a:r>
              <a:rPr lang="en-US" dirty="0" smtClean="0"/>
              <a:t>we generated an ensemble of 10 networks for each of the real-world networks.</a:t>
            </a:r>
            <a:r>
              <a:rPr lang="en-US" baseline="0" dirty="0" smtClean="0"/>
              <a:t> The results show the average performance of running de-</a:t>
            </a:r>
            <a:r>
              <a:rPr lang="en-US" baseline="0" dirty="0" err="1" smtClean="0"/>
              <a:t>anonymization</a:t>
            </a:r>
            <a:r>
              <a:rPr lang="en-US" baseline="0" dirty="0" smtClean="0"/>
              <a:t> algorithms on these networks.  </a:t>
            </a:r>
          </a:p>
          <a:p>
            <a:pPr marL="0" marR="0" lvl="1" indent="0" algn="l" defTabSz="914400" rtl="1"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1" eaLnBrk="1" fontAlgn="auto" latinLnBrk="0" hangingPunct="1">
              <a:lnSpc>
                <a:spcPct val="100000"/>
              </a:lnSpc>
              <a:spcBef>
                <a:spcPts val="0"/>
              </a:spcBef>
              <a:spcAft>
                <a:spcPts val="0"/>
              </a:spcAft>
              <a:buClrTx/>
              <a:buSzTx/>
              <a:buFontTx/>
              <a:buNone/>
              <a:tabLst/>
              <a:defRPr/>
            </a:pPr>
            <a:r>
              <a:rPr lang="en-US" dirty="0" smtClean="0"/>
              <a:t>We also generated noisy networks with different sets of nodes and edges</a:t>
            </a:r>
            <a:r>
              <a:rPr lang="en-US" baseline="0" dirty="0" smtClean="0"/>
              <a:t> and employ de-</a:t>
            </a:r>
            <a:r>
              <a:rPr lang="en-US" baseline="0" dirty="0" err="1" smtClean="0"/>
              <a:t>anonymization</a:t>
            </a:r>
            <a:r>
              <a:rPr lang="en-US" baseline="0" dirty="0" smtClean="0"/>
              <a:t> algorithms on them. However, I will not explain them and you can find them in the paper.</a:t>
            </a:r>
            <a:endParaRPr lang="en-US" dirty="0" smtClean="0"/>
          </a:p>
          <a:p>
            <a:pPr marL="0" marR="0" indent="0" algn="l" defTabSz="914400" rtl="1"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1"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1"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t>
            </a:r>
            <a:endParaRPr lang="en-US" b="0"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18</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A8EA30DB-AD58-41FC-B893-C5D5D34CBF4F}" type="slidenum">
              <a:rPr lang="fa-IR" smtClean="0"/>
              <a:pPr/>
              <a:t>19</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EA30DB-AD58-41FC-B893-C5D5D34CBF4F}" type="slidenum">
              <a:rPr lang="fa-IR" smtClean="0"/>
              <a:pPr/>
              <a:t>2</a:t>
            </a:fld>
            <a:endParaRPr lang="fa-IR"/>
          </a:p>
        </p:txBody>
      </p:sp>
    </p:spTree>
    <p:extLst>
      <p:ext uri="{BB962C8B-B14F-4D97-AF65-F5344CB8AC3E}">
        <p14:creationId xmlns:p14="http://schemas.microsoft.com/office/powerpoint/2010/main" val="388479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20</a:t>
            </a:fld>
            <a:endParaRPr lang="fa-I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Where is Waldo</a:t>
            </a:r>
            <a:r>
              <a:rPr lang="en-US" baseline="0" dirty="0" smtClean="0"/>
              <a:t> is </a:t>
            </a:r>
            <a:r>
              <a:rPr lang="en-US" sz="1200" kern="1200" dirty="0" smtClean="0">
                <a:solidFill>
                  <a:schemeClr val="tx1"/>
                </a:solidFill>
                <a:latin typeface="+mn-lt"/>
                <a:ea typeface="+mn-ea"/>
                <a:cs typeface="+mn-cs"/>
              </a:rPr>
              <a:t>a series of children's books which shows a large number of people engaged in all sorts of activities. Readers are challenged to find a character named Waldo hidden in the group. </a:t>
            </a:r>
          </a:p>
          <a:p>
            <a:pPr marL="0" marR="0" indent="0" algn="l" defTabSz="914400" rtl="1" eaLnBrk="1" fontAlgn="auto" latinLnBrk="0" hangingPunct="1">
              <a:lnSpc>
                <a:spcPct val="100000"/>
              </a:lnSpc>
              <a:spcBef>
                <a:spcPts val="0"/>
              </a:spcBef>
              <a:spcAft>
                <a:spcPts val="0"/>
              </a:spcAft>
              <a:buClrTx/>
              <a:buSzTx/>
              <a:buFontTx/>
              <a:buNone/>
              <a:tabLst/>
              <a:defRPr/>
            </a:pPr>
            <a:endParaRPr lang="en-US" dirty="0" smtClean="0"/>
          </a:p>
          <a:p>
            <a:r>
              <a:rPr lang="en-US" dirty="0" smtClean="0"/>
              <a:t>Not knowing where the Waldo is, the probability that Waldo being mapped to any person</a:t>
            </a:r>
            <a:r>
              <a:rPr lang="en-US" baseline="0" dirty="0" smtClean="0"/>
              <a:t> in the picture is 1/n where n is the number of people in the picture. Calculating the entropy over these probabilities, we get the max entropy and the degree of anonymity for Waldo would be 1.</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8EA30DB-AD58-41FC-B893-C5D5D34CBF4F}" type="slidenum">
              <a:rPr lang="fa-IR" smtClean="0"/>
              <a:pPr/>
              <a:t>21</a:t>
            </a:fld>
            <a:endParaRPr lang="fa-I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However,</a:t>
            </a:r>
            <a:r>
              <a:rPr lang="en-US" b="0" baseline="0" dirty="0" smtClean="0"/>
              <a:t> if one knows that Waldo loves socks and he is with higher probability close to the table of socks and with lower probability in other places, then he would start searching from that location. Thus, the entropy </a:t>
            </a:r>
            <a:r>
              <a:rPr lang="en-US" baseline="0" dirty="0" smtClean="0"/>
              <a:t>over these various probabilities is less than the max entropy and the degree of anonymity for the Waldo degrades.</a:t>
            </a:r>
            <a:endParaRPr lang="en-US" b="0"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22</a:t>
            </a:fld>
            <a:endParaRPr lang="fa-I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23</a:t>
            </a:fld>
            <a:endParaRPr lang="fa-I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ran extensive simulations for each network and using the ground truth we could derive</a:t>
            </a:r>
            <a:r>
              <a:rPr lang="en-US" baseline="0" dirty="0" smtClean="0"/>
              <a:t> </a:t>
            </a:r>
            <a:r>
              <a:rPr lang="en-US" dirty="0" smtClean="0"/>
              <a:t>the probability</a:t>
            </a:r>
            <a:r>
              <a:rPr lang="en-US" baseline="0" dirty="0" smtClean="0"/>
              <a:t> distribution for a user being correctly or incorrectly mapped to any node in the </a:t>
            </a:r>
            <a:r>
              <a:rPr lang="en-US" baseline="0" dirty="0" err="1" smtClean="0"/>
              <a:t>anonymized</a:t>
            </a:r>
            <a:r>
              <a:rPr lang="en-US" baseline="0" dirty="0" smtClean="0"/>
              <a:t> network. For example, if two black nodes in two networks are mapped by the </a:t>
            </a:r>
            <a:r>
              <a:rPr lang="en-US" baseline="0" dirty="0" err="1" smtClean="0"/>
              <a:t>comm</a:t>
            </a:r>
            <a:r>
              <a:rPr lang="en-US" baseline="0" dirty="0" smtClean="0"/>
              <a:t>-blind algorithm, and we know that with probability 80% this is a true mapping, then the probability that this node being mapped to any other node in the network is 20% divide by the number of nodes in the network minus 1. Using this probability distribution, we can compute the entropy and the degree of anonymity.</a:t>
            </a:r>
          </a:p>
          <a:p>
            <a:endParaRPr lang="en-US" baseline="0" dirty="0" smtClean="0"/>
          </a:p>
          <a:p>
            <a:r>
              <a:rPr lang="en-US" baseline="0" dirty="0" smtClean="0"/>
              <a:t>Then, again, if knowing that the two black nodes and their communities are mapped by the community-aware algorithm, and we know that with probability 80% this is a true mapping, and with some probability this node can be mapped to other nodes inside the community. Then, knowing with what probability it is possible that the true mapping for the node is outside the community, we can compute the degree of anonymity.</a:t>
            </a:r>
          </a:p>
          <a:p>
            <a:endParaRPr lang="en-US" baseline="0" dirty="0" smtClean="0"/>
          </a:p>
          <a:p>
            <a:r>
              <a:rPr lang="en-US" baseline="0" dirty="0" smtClean="0"/>
              <a:t>This is only the first case for each algorithm. We have shown how we can compute degree of anonymity for other cases when for example, the node is not mapped but it</a:t>
            </a:r>
            <a:r>
              <a:rPr lang="fr-FR" baseline="0" dirty="0" smtClean="0"/>
              <a:t>’s </a:t>
            </a:r>
            <a:r>
              <a:rPr lang="fr-FR" baseline="0" dirty="0" err="1" smtClean="0"/>
              <a:t>community</a:t>
            </a:r>
            <a:r>
              <a:rPr lang="fr-FR" baseline="0" dirty="0" smtClean="0"/>
              <a:t> has </a:t>
            </a:r>
            <a:r>
              <a:rPr lang="fr-FR" baseline="0" dirty="0" err="1" smtClean="0"/>
              <a:t>mapped</a:t>
            </a:r>
            <a:r>
              <a:rPr lang="fr-FR" baseline="0" dirty="0" smtClean="0"/>
              <a:t> or </a:t>
            </a:r>
            <a:r>
              <a:rPr lang="fr-FR" baseline="0" dirty="0" err="1" smtClean="0"/>
              <a:t>when</a:t>
            </a:r>
            <a:r>
              <a:rPr lang="fr-FR" baseline="0" dirty="0" smtClean="0"/>
              <a:t> </a:t>
            </a:r>
            <a:r>
              <a:rPr lang="fr-FR" baseline="0" dirty="0" err="1" smtClean="0"/>
              <a:t>both</a:t>
            </a:r>
            <a:r>
              <a:rPr lang="fr-FR" baseline="0" dirty="0" smtClean="0"/>
              <a:t> the </a:t>
            </a:r>
            <a:r>
              <a:rPr lang="fr-FR" baseline="0" dirty="0" err="1" smtClean="0"/>
              <a:t>node</a:t>
            </a:r>
            <a:r>
              <a:rPr lang="fr-FR" baseline="0" dirty="0" smtClean="0"/>
              <a:t> and </a:t>
            </a:r>
            <a:r>
              <a:rPr lang="fr-FR" baseline="0" dirty="0" err="1" smtClean="0"/>
              <a:t>its</a:t>
            </a:r>
            <a:r>
              <a:rPr lang="fr-FR" baseline="0" dirty="0" smtClean="0"/>
              <a:t> </a:t>
            </a:r>
            <a:r>
              <a:rPr lang="fr-FR" baseline="0" dirty="0" err="1" smtClean="0"/>
              <a:t>community</a:t>
            </a:r>
            <a:r>
              <a:rPr lang="fr-FR" baseline="0" dirty="0" smtClean="0"/>
              <a:t> has not </a:t>
            </a:r>
            <a:r>
              <a:rPr lang="fr-FR" baseline="0" dirty="0" err="1" smtClean="0"/>
              <a:t>mapped</a:t>
            </a:r>
            <a:r>
              <a:rPr lang="fr-FR" baseline="0" dirty="0" smtClean="0"/>
              <a:t>. In </a:t>
            </a:r>
            <a:r>
              <a:rPr lang="fr-FR" baseline="0" dirty="0" err="1" smtClean="0"/>
              <a:t>tocal</a:t>
            </a:r>
            <a:r>
              <a:rPr lang="fr-FR" baseline="0" dirty="0" smtClean="0"/>
              <a:t> for </a:t>
            </a:r>
            <a:r>
              <a:rPr lang="fr-FR" baseline="0" dirty="0" err="1" smtClean="0"/>
              <a:t>comm</a:t>
            </a:r>
            <a:r>
              <a:rPr lang="fr-FR" baseline="0" dirty="0" smtClean="0"/>
              <a:t> </a:t>
            </a:r>
            <a:r>
              <a:rPr lang="fr-FR" baseline="0" dirty="0" err="1" smtClean="0"/>
              <a:t>aware</a:t>
            </a:r>
            <a:r>
              <a:rPr lang="fr-FR" baseline="0" dirty="0" smtClean="0"/>
              <a:t> </a:t>
            </a:r>
            <a:r>
              <a:rPr lang="fr-FR" baseline="0" dirty="0" err="1" smtClean="0"/>
              <a:t>algorithm</a:t>
            </a:r>
            <a:r>
              <a:rPr lang="fr-FR" baseline="0" dirty="0" smtClean="0"/>
              <a:t> </a:t>
            </a:r>
            <a:r>
              <a:rPr lang="fr-FR" baseline="0" dirty="0" err="1" smtClean="0"/>
              <a:t>we</a:t>
            </a:r>
            <a:r>
              <a:rPr lang="fr-FR" baseline="0" dirty="0" smtClean="0"/>
              <a:t> has 5 cases. </a:t>
            </a:r>
          </a:p>
          <a:p>
            <a:endParaRPr lang="fr-FR" baseline="0" dirty="0" smtClean="0"/>
          </a:p>
          <a:p>
            <a:r>
              <a:rPr lang="fr-FR" baseline="0" dirty="0" smtClean="0"/>
              <a:t>Note </a:t>
            </a:r>
            <a:r>
              <a:rPr lang="fr-FR" baseline="0" dirty="0" err="1" smtClean="0"/>
              <a:t>that</a:t>
            </a:r>
            <a:r>
              <a:rPr lang="fr-FR" baseline="0" dirty="0" smtClean="0"/>
              <a:t> </a:t>
            </a:r>
            <a:r>
              <a:rPr lang="fr-FR" baseline="0" dirty="0" err="1" smtClean="0"/>
              <a:t>this</a:t>
            </a:r>
            <a:r>
              <a:rPr lang="fr-FR" baseline="0" dirty="0" smtClean="0"/>
              <a:t> </a:t>
            </a:r>
            <a:r>
              <a:rPr lang="fr-FR" baseline="0" dirty="0" err="1" smtClean="0"/>
              <a:t>calcualtion</a:t>
            </a:r>
            <a:r>
              <a:rPr lang="fr-FR" baseline="0" dirty="0" smtClean="0"/>
              <a:t> </a:t>
            </a:r>
            <a:r>
              <a:rPr lang="fr-FR" baseline="0" dirty="0" err="1" smtClean="0"/>
              <a:t>is</a:t>
            </a:r>
            <a:r>
              <a:rPr lang="fr-FR" baseline="0" dirty="0" smtClean="0"/>
              <a:t> not </a:t>
            </a:r>
            <a:r>
              <a:rPr lang="fr-FR" baseline="0" dirty="0" err="1" smtClean="0"/>
              <a:t>precise</a:t>
            </a:r>
            <a:r>
              <a:rPr lang="fr-FR" baseline="0" dirty="0" smtClean="0"/>
              <a:t> and one </a:t>
            </a:r>
            <a:r>
              <a:rPr lang="fr-FR" baseline="0" dirty="0" err="1" smtClean="0"/>
              <a:t>can</a:t>
            </a:r>
            <a:r>
              <a:rPr lang="fr-FR" baseline="0" dirty="0" smtClean="0"/>
              <a:t> put more </a:t>
            </a:r>
            <a:r>
              <a:rPr lang="fr-FR" baseline="0" dirty="0" err="1" smtClean="0"/>
              <a:t>constraints</a:t>
            </a:r>
            <a:r>
              <a:rPr lang="fr-FR" baseline="0" dirty="0" smtClean="0"/>
              <a:t> on </a:t>
            </a:r>
            <a:r>
              <a:rPr lang="fr-FR" baseline="0" dirty="0" err="1" smtClean="0"/>
              <a:t>calcualting</a:t>
            </a:r>
            <a:r>
              <a:rPr lang="fr-FR" baseline="0" dirty="0" smtClean="0"/>
              <a:t> the </a:t>
            </a:r>
            <a:r>
              <a:rPr lang="fr-FR" baseline="0" dirty="0" err="1" smtClean="0"/>
              <a:t>probabilities</a:t>
            </a:r>
            <a:r>
              <a:rPr lang="fr-FR" baseline="0" dirty="0" smtClean="0"/>
              <a:t>. </a:t>
            </a:r>
            <a:r>
              <a:rPr lang="fr-FR" baseline="0" dirty="0" err="1" smtClean="0"/>
              <a:t>We</a:t>
            </a:r>
            <a:r>
              <a:rPr lang="fr-FR" baseline="0" dirty="0" smtClean="0"/>
              <a:t> </a:t>
            </a:r>
            <a:r>
              <a:rPr lang="fr-FR" baseline="0" dirty="0" err="1" smtClean="0"/>
              <a:t>had</a:t>
            </a:r>
            <a:r>
              <a:rPr lang="fr-FR" baseline="0" dirty="0" smtClean="0"/>
              <a:t> a more </a:t>
            </a:r>
            <a:r>
              <a:rPr lang="fr-FR" baseline="0" dirty="0" err="1" smtClean="0"/>
              <a:t>complex</a:t>
            </a:r>
            <a:r>
              <a:rPr lang="fr-FR" baseline="0" dirty="0" smtClean="0"/>
              <a:t> </a:t>
            </a:r>
            <a:r>
              <a:rPr lang="fr-FR" baseline="0" dirty="0" err="1" smtClean="0"/>
              <a:t>calculatiion</a:t>
            </a:r>
            <a:r>
              <a:rPr lang="fr-FR" baseline="0" dirty="0" smtClean="0"/>
              <a:t> </a:t>
            </a:r>
            <a:r>
              <a:rPr lang="fr-FR" baseline="0" dirty="0" err="1" smtClean="0"/>
              <a:t>with</a:t>
            </a:r>
            <a:r>
              <a:rPr lang="fr-FR" baseline="0" dirty="0" smtClean="0"/>
              <a:t> 26 cases but </a:t>
            </a:r>
            <a:r>
              <a:rPr lang="fr-FR" baseline="0" dirty="0" err="1" smtClean="0"/>
              <a:t>we</a:t>
            </a:r>
            <a:r>
              <a:rPr lang="fr-FR" baseline="0" dirty="0" smtClean="0"/>
              <a:t> </a:t>
            </a:r>
            <a:r>
              <a:rPr lang="fr-FR" baseline="0" dirty="0" err="1" smtClean="0"/>
              <a:t>didn’t</a:t>
            </a:r>
            <a:r>
              <a:rPr lang="fr-FR" baseline="0" dirty="0" smtClean="0"/>
              <a:t> </a:t>
            </a:r>
            <a:r>
              <a:rPr lang="fr-FR" baseline="0" dirty="0" err="1" smtClean="0"/>
              <a:t>that</a:t>
            </a:r>
            <a:r>
              <a:rPr lang="fr-FR" baseline="0" dirty="0" smtClean="0"/>
              <a:t> </a:t>
            </a:r>
            <a:r>
              <a:rPr lang="fr-FR" baseline="0" dirty="0" err="1" smtClean="0"/>
              <a:t>much</a:t>
            </a:r>
            <a:r>
              <a:rPr lang="fr-FR" baseline="0" dirty="0" smtClean="0"/>
              <a:t> </a:t>
            </a:r>
            <a:r>
              <a:rPr lang="fr-FR" baseline="0" dirty="0" err="1" smtClean="0"/>
              <a:t>difference</a:t>
            </a:r>
            <a:r>
              <a:rPr lang="fr-FR" baseline="0" dirty="0" smtClean="0"/>
              <a:t> in the </a:t>
            </a:r>
            <a:r>
              <a:rPr lang="fr-FR" baseline="0" dirty="0" err="1" smtClean="0"/>
              <a:t>degree</a:t>
            </a:r>
            <a:r>
              <a:rPr lang="fr-FR" baseline="0" dirty="0" smtClean="0"/>
              <a:t> of </a:t>
            </a:r>
            <a:r>
              <a:rPr lang="fr-FR" baseline="0" dirty="0" err="1" smtClean="0"/>
              <a:t>anonymity</a:t>
            </a:r>
            <a:r>
              <a:rPr lang="fr-FR" baseline="0" dirty="0" smtClean="0"/>
              <a:t>. Our </a:t>
            </a:r>
            <a:r>
              <a:rPr lang="fr-FR" baseline="0" dirty="0" err="1" smtClean="0"/>
              <a:t>calcualtion</a:t>
            </a:r>
            <a:r>
              <a:rPr lang="fr-FR" baseline="0" dirty="0" smtClean="0"/>
              <a:t> shows the </a:t>
            </a:r>
            <a:r>
              <a:rPr lang="fr-FR" baseline="0" dirty="0" err="1" smtClean="0"/>
              <a:t>upperbound</a:t>
            </a:r>
            <a:r>
              <a:rPr lang="fr-FR" baseline="0" dirty="0" smtClean="0"/>
              <a:t> on the </a:t>
            </a:r>
            <a:r>
              <a:rPr lang="fr-FR" baseline="0" dirty="0" err="1" smtClean="0"/>
              <a:t>degree</a:t>
            </a:r>
            <a:r>
              <a:rPr lang="fr-FR" baseline="0" dirty="0" smtClean="0"/>
              <a:t> of </a:t>
            </a:r>
            <a:r>
              <a:rPr lang="fr-FR" baseline="0" dirty="0" err="1" smtClean="0"/>
              <a:t>anonymity</a:t>
            </a:r>
            <a:r>
              <a:rPr lang="fr-FR" baseline="0" dirty="0" smtClean="0"/>
              <a:t>.</a:t>
            </a:r>
          </a:p>
          <a:p>
            <a:endParaRPr lang="fr-FR" baseline="0" dirty="0" smtClean="0"/>
          </a:p>
          <a:p>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24</a:t>
            </a:fld>
            <a:endParaRPr lang="fa-IR"/>
          </a:p>
        </p:txBody>
      </p:sp>
    </p:spTree>
    <p:extLst>
      <p:ext uri="{BB962C8B-B14F-4D97-AF65-F5344CB8AC3E}">
        <p14:creationId xmlns:p14="http://schemas.microsoft.com/office/powerpoint/2010/main" val="414067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25</a:t>
            </a:fld>
            <a:endParaRPr lang="fa-I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AutoNum type="romanLcParenBoth"/>
            </a:pPr>
            <a:endParaRPr lang="en-US" b="0"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26</a:t>
            </a:fld>
            <a:endParaRPr lang="fa-I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A8EA30DB-AD58-41FC-B893-C5D5D34CBF4F}" type="slidenum">
              <a:rPr lang="fa-IR" smtClean="0"/>
              <a:pPr/>
              <a:t>27</a:t>
            </a:fld>
            <a:endParaRPr lang="fa-I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A8EA30DB-AD58-41FC-B893-C5D5D34CBF4F}" type="slidenum">
              <a:rPr lang="fa-IR" smtClean="0"/>
              <a:pPr/>
              <a:t>28</a:t>
            </a:fld>
            <a:endParaRPr lang="fa-I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A8EA30DB-AD58-41FC-B893-C5D5D34CBF4F}" type="slidenum">
              <a:rPr lang="fa-IR" smtClean="0"/>
              <a:pPr/>
              <a:t>29</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EA30DB-AD58-41FC-B893-C5D5D34CBF4F}" type="slidenum">
              <a:rPr lang="fa-IR" smtClean="0"/>
              <a:pPr/>
              <a:t>3</a:t>
            </a:fld>
            <a:endParaRPr lang="fa-IR"/>
          </a:p>
        </p:txBody>
      </p:sp>
    </p:spTree>
    <p:extLst>
      <p:ext uri="{BB962C8B-B14F-4D97-AF65-F5344CB8AC3E}">
        <p14:creationId xmlns:p14="http://schemas.microsoft.com/office/powerpoint/2010/main" val="371544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u="none" strike="noStrike" kern="1200" baseline="0" dirty="0" smtClean="0">
                <a:solidFill>
                  <a:schemeClr val="tx1"/>
                </a:solidFill>
                <a:latin typeface="+mn-lt"/>
                <a:ea typeface="+mn-ea"/>
                <a:cs typeface="+mn-cs"/>
              </a:rPr>
              <a:t>For example, some social data platforms like </a:t>
            </a:r>
            <a:r>
              <a:rPr lang="en-US" sz="1200" b="0" i="0" u="none" strike="noStrike" kern="1200" baseline="0" dirty="0" err="1" smtClean="0">
                <a:solidFill>
                  <a:schemeClr val="tx1"/>
                </a:solidFill>
                <a:latin typeface="+mn-lt"/>
                <a:ea typeface="+mn-ea"/>
                <a:cs typeface="+mn-cs"/>
              </a:rPr>
              <a:t>datasift</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gnip</a:t>
            </a:r>
            <a:r>
              <a:rPr lang="en-US" sz="1200" b="0" i="0" u="none" strike="noStrike" kern="1200" baseline="0" dirty="0" smtClean="0">
                <a:solidFill>
                  <a:schemeClr val="tx1"/>
                </a:solidFill>
                <a:latin typeface="+mn-lt"/>
                <a:ea typeface="+mn-ea"/>
                <a:cs typeface="+mn-cs"/>
              </a:rPr>
              <a:t> have access to the data of several OSNs and they sell this data in any format that the customer desires. The customers are usually enterprise-scale companies and they use this data for example for getting insights about the market of their product, understanding their audience and even do competitive analysis.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EA30DB-AD58-41FC-B893-C5D5D34CBF4F}" type="slidenum">
              <a:rPr lang="fa-IR" smtClean="0"/>
              <a:pPr/>
              <a:t>4</a:t>
            </a:fld>
            <a:endParaRPr lang="fa-IR"/>
          </a:p>
        </p:txBody>
      </p:sp>
    </p:spTree>
    <p:extLst>
      <p:ext uri="{BB962C8B-B14F-4D97-AF65-F5344CB8AC3E}">
        <p14:creationId xmlns:p14="http://schemas.microsoft.com/office/powerpoint/2010/main" val="371544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solidFill>
                  <a:srgbClr val="C00000"/>
                </a:solidFill>
              </a:rPr>
              <a:t>For example, </a:t>
            </a:r>
            <a:r>
              <a:rPr lang="en-US" baseline="0" dirty="0" err="1" smtClean="0">
                <a:solidFill>
                  <a:srgbClr val="C00000"/>
                </a:solidFill>
              </a:rPr>
              <a:t>kaggle</a:t>
            </a:r>
            <a:r>
              <a:rPr lang="en-US" baseline="0" dirty="0" smtClean="0">
                <a:solidFill>
                  <a:srgbClr val="C00000"/>
                </a:solidFill>
              </a:rPr>
              <a:t> </a:t>
            </a:r>
            <a:r>
              <a:rPr lang="en-US" sz="1200" kern="1200" dirty="0" smtClean="0">
                <a:solidFill>
                  <a:schemeClr val="tx1"/>
                </a:solidFill>
                <a:latin typeface="+mn-lt"/>
                <a:ea typeface="+mn-ea"/>
                <a:cs typeface="+mn-cs"/>
              </a:rPr>
              <a:t>is a web site for data scientists. It allows individuals or companies to dump their data onto the site, and then Kaggle's 100,000 members create analytical and predictive models based on the data. </a:t>
            </a:r>
          </a:p>
        </p:txBody>
      </p:sp>
      <p:sp>
        <p:nvSpPr>
          <p:cNvPr id="4" name="Slide Number Placeholder 3"/>
          <p:cNvSpPr>
            <a:spLocks noGrp="1"/>
          </p:cNvSpPr>
          <p:nvPr>
            <p:ph type="sldNum" sz="quarter" idx="10"/>
          </p:nvPr>
        </p:nvSpPr>
        <p:spPr/>
        <p:txBody>
          <a:bodyPr/>
          <a:lstStyle/>
          <a:p>
            <a:fld id="{A8EA30DB-AD58-41FC-B893-C5D5D34CBF4F}" type="slidenum">
              <a:rPr lang="fa-IR" smtClean="0"/>
              <a:pPr/>
              <a:t>5</a:t>
            </a:fld>
            <a:endParaRPr lang="fa-IR"/>
          </a:p>
        </p:txBody>
      </p:sp>
    </p:spTree>
    <p:extLst>
      <p:ext uri="{BB962C8B-B14F-4D97-AF65-F5344CB8AC3E}">
        <p14:creationId xmlns:p14="http://schemas.microsoft.com/office/powerpoint/2010/main" val="371544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6</a:t>
            </a:fld>
            <a:endParaRPr lang="fa-IR"/>
          </a:p>
        </p:txBody>
      </p:sp>
    </p:spTree>
    <p:extLst>
      <p:ext uri="{BB962C8B-B14F-4D97-AF65-F5344CB8AC3E}">
        <p14:creationId xmlns:p14="http://schemas.microsoft.com/office/powerpoint/2010/main" val="371544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fld id="{A8EA30DB-AD58-41FC-B893-C5D5D34CBF4F}" type="slidenum">
              <a:rPr lang="fa-IR" smtClean="0"/>
              <a:pPr/>
              <a:t>7</a:t>
            </a:fld>
            <a:endParaRPr lang="fa-IR"/>
          </a:p>
        </p:txBody>
      </p:sp>
    </p:spTree>
    <p:extLst>
      <p:ext uri="{BB962C8B-B14F-4D97-AF65-F5344CB8AC3E}">
        <p14:creationId xmlns:p14="http://schemas.microsoft.com/office/powerpoint/2010/main" val="371544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Narayanan and</a:t>
            </a:r>
            <a:r>
              <a:rPr lang="en-US" sz="1200" baseline="0" dirty="0" smtClean="0">
                <a:solidFill>
                  <a:srgbClr val="000000"/>
                </a:solidFill>
              </a:rPr>
              <a:t> </a:t>
            </a:r>
            <a:r>
              <a:rPr lang="en-US" sz="1200" baseline="0" dirty="0" err="1" smtClean="0">
                <a:solidFill>
                  <a:srgbClr val="000000"/>
                </a:solidFill>
              </a:rPr>
              <a:t>Shmatikov</a:t>
            </a:r>
            <a:r>
              <a:rPr lang="en-US" sz="1200" baseline="0" dirty="0" smtClean="0">
                <a:solidFill>
                  <a:srgbClr val="000000"/>
                </a:solidFill>
              </a:rPr>
              <a:t> knew that this data has been collected from Flickr website so they also crawled Flickr. Then, they re-identify users in the </a:t>
            </a:r>
            <a:r>
              <a:rPr lang="en-US" sz="1200" baseline="0" dirty="0" err="1" smtClean="0">
                <a:solidFill>
                  <a:srgbClr val="000000"/>
                </a:solidFill>
              </a:rPr>
              <a:t>anonymized</a:t>
            </a:r>
            <a:r>
              <a:rPr lang="en-US" sz="1200" baseline="0" dirty="0" smtClean="0">
                <a:solidFill>
                  <a:srgbClr val="000000"/>
                </a:solidFill>
              </a:rPr>
              <a:t> dataset using the public  crawled dataset. Re-</a:t>
            </a:r>
            <a:r>
              <a:rPr lang="en-US" sz="1200" baseline="0" dirty="0" err="1" smtClean="0">
                <a:solidFill>
                  <a:srgbClr val="000000"/>
                </a:solidFill>
              </a:rPr>
              <a:t>identifing</a:t>
            </a:r>
            <a:r>
              <a:rPr lang="en-US" sz="1200" baseline="0" dirty="0" smtClean="0">
                <a:solidFill>
                  <a:srgbClr val="000000"/>
                </a:solidFill>
              </a:rPr>
              <a:t> nodes in the </a:t>
            </a:r>
            <a:r>
              <a:rPr lang="en-US" sz="1200" baseline="0" dirty="0" err="1" smtClean="0">
                <a:solidFill>
                  <a:srgbClr val="000000"/>
                </a:solidFill>
              </a:rPr>
              <a:t>anonymized</a:t>
            </a:r>
            <a:r>
              <a:rPr lang="en-US" sz="1200" baseline="0" dirty="0" smtClean="0">
                <a:solidFill>
                  <a:srgbClr val="000000"/>
                </a:solidFill>
              </a:rPr>
              <a:t> social network, they could see what links are missing and so they report them as their link prediction and actually they won this challenge.</a:t>
            </a:r>
            <a:endParaRPr lang="en-US" sz="1200" dirty="0" smtClean="0">
              <a:solidFill>
                <a:srgbClr val="000000"/>
              </a:solidFill>
            </a:endParaRPr>
          </a:p>
        </p:txBody>
      </p:sp>
      <p:sp>
        <p:nvSpPr>
          <p:cNvPr id="4" name="Slide Number Placeholder 3"/>
          <p:cNvSpPr>
            <a:spLocks noGrp="1"/>
          </p:cNvSpPr>
          <p:nvPr>
            <p:ph type="sldNum" sz="quarter" idx="10"/>
          </p:nvPr>
        </p:nvSpPr>
        <p:spPr/>
        <p:txBody>
          <a:bodyPr/>
          <a:lstStyle/>
          <a:p>
            <a:fld id="{A8EA30DB-AD58-41FC-B893-C5D5D34CBF4F}" type="slidenum">
              <a:rPr lang="fa-IR" smtClean="0"/>
              <a:pPr/>
              <a:t>8</a:t>
            </a:fld>
            <a:endParaRPr lang="fa-IR"/>
          </a:p>
        </p:txBody>
      </p:sp>
    </p:spTree>
    <p:extLst>
      <p:ext uri="{BB962C8B-B14F-4D97-AF65-F5344CB8AC3E}">
        <p14:creationId xmlns:p14="http://schemas.microsoft.com/office/powerpoint/2010/main" val="371544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another</a:t>
            </a:r>
            <a:r>
              <a:rPr lang="en-US" baseline="0" dirty="0" smtClean="0"/>
              <a:t> attempt, </a:t>
            </a:r>
            <a:r>
              <a:rPr lang="en-US" dirty="0" smtClean="0"/>
              <a:t>They</a:t>
            </a:r>
            <a:r>
              <a:rPr lang="en-US" baseline="0" dirty="0" smtClean="0"/>
              <a:t> also show that it is possible to de-</a:t>
            </a:r>
            <a:r>
              <a:rPr lang="en-US" baseline="0" dirty="0" err="1" smtClean="0"/>
              <a:t>anonymize</a:t>
            </a:r>
            <a:r>
              <a:rPr lang="en-US" baseline="0" dirty="0" smtClean="0"/>
              <a:t> a social network using another public social network when they have similar user sets. They could match users on Flickr dataset to the users on the Twitter dataset. </a:t>
            </a:r>
          </a:p>
          <a:p>
            <a:endParaRPr lang="en-US" baseline="0" dirty="0" smtClean="0"/>
          </a:p>
          <a:p>
            <a:r>
              <a:rPr lang="en-US" baseline="0" dirty="0" smtClean="0"/>
              <a:t>Please note that re-identifying users in an </a:t>
            </a:r>
            <a:r>
              <a:rPr lang="en-US" baseline="0" dirty="0" err="1" smtClean="0"/>
              <a:t>anonymized</a:t>
            </a:r>
            <a:r>
              <a:rPr lang="en-US" baseline="0" dirty="0" smtClean="0"/>
              <a:t> social network may reveal sensitive information about the users. For example, if the users in the </a:t>
            </a:r>
            <a:r>
              <a:rPr lang="en-US" baseline="0" dirty="0" err="1" smtClean="0"/>
              <a:t>anonymized</a:t>
            </a:r>
            <a:r>
              <a:rPr lang="en-US" baseline="0" dirty="0" smtClean="0"/>
              <a:t> Twitter network are attached to their political view. Re-identifying them reveals that information.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8EA30DB-AD58-41FC-B893-C5D5D34CBF4F}" type="slidenum">
              <a:rPr lang="fa-IR" smtClean="0"/>
              <a:pPr/>
              <a:t>9</a:t>
            </a:fld>
            <a:endParaRPr lang="fa-IR"/>
          </a:p>
        </p:txBody>
      </p:sp>
    </p:spTree>
    <p:extLst>
      <p:ext uri="{BB962C8B-B14F-4D97-AF65-F5344CB8AC3E}">
        <p14:creationId xmlns:p14="http://schemas.microsoft.com/office/powerpoint/2010/main" val="371544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9/14/2010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9/14/2010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defRPr sz="40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9831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pPr/>
              <a:t>‹#›</a:t>
            </a:fld>
            <a:endParaRPr lang="en-US" dirty="0"/>
          </a:p>
        </p:txBody>
      </p:sp>
      <p:sp>
        <p:nvSpPr>
          <p:cNvPr id="7" name="Slide Number Placeholder 3"/>
          <p:cNvSpPr txBox="1">
            <a:spLocks/>
          </p:cNvSpPr>
          <p:nvPr userDrawn="1"/>
        </p:nvSpPr>
        <p:spPr>
          <a:xfrm>
            <a:off x="228601" y="6416675"/>
            <a:ext cx="160019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t>Shirin Nilizadeh</a:t>
            </a: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9/14/2010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9/14/2010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9/14/2010</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9/14/2010</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9/14/2010</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9/14/2010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9/14/2010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04800" y="64166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9/14/2010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8" name="Rectangle 29"/>
          <p:cNvSpPr>
            <a:spLocks noChangeArrowheads="1"/>
          </p:cNvSpPr>
          <p:nvPr userDrawn="1"/>
        </p:nvSpPr>
        <p:spPr bwMode="auto">
          <a:xfrm>
            <a:off x="0" y="6324601"/>
            <a:ext cx="9150350" cy="533399"/>
          </a:xfrm>
          <a:prstGeom prst="rect">
            <a:avLst/>
          </a:prstGeom>
          <a:solidFill>
            <a:srgbClr val="7D110C"/>
          </a:solidFill>
          <a:ln w="9525">
            <a:noFill/>
            <a:miter lim="800000"/>
            <a:headEnd/>
            <a:tailEnd/>
          </a:ln>
        </p:spPr>
        <p:txBody>
          <a:bodyPr wrap="none" anchor="ctr"/>
          <a:lstStyle/>
          <a:p>
            <a:endParaRPr lang="en-US"/>
          </a:p>
        </p:txBody>
      </p:sp>
      <p:pic>
        <p:nvPicPr>
          <p:cNvPr id="9" name="Picture 33" descr="iuwide_psd_wh2"/>
          <p:cNvPicPr>
            <a:picLocks noChangeAspect="1" noChangeArrowheads="1"/>
          </p:cNvPicPr>
          <p:nvPr userDrawn="1"/>
        </p:nvPicPr>
        <p:blipFill>
          <a:blip r:embed="rId13" cstate="print"/>
          <a:srcRect/>
          <a:stretch>
            <a:fillRect/>
          </a:stretch>
        </p:blipFill>
        <p:spPr bwMode="auto">
          <a:xfrm>
            <a:off x="3886200" y="6425695"/>
            <a:ext cx="1143000" cy="37342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5.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6.pn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7" Type="http://schemas.openxmlformats.org/officeDocument/2006/relationships/image" Target="../media/image21.emf"/><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24.png"/><Relationship Id="rId5" Type="http://schemas.openxmlformats.org/officeDocument/2006/relationships/image" Target="../media/image23.pn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7.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8534400" cy="3200400"/>
          </a:xfrm>
        </p:spPr>
        <p:txBody>
          <a:bodyPr>
            <a:noAutofit/>
          </a:bodyPr>
          <a:lstStyle/>
          <a:p>
            <a:r>
              <a:rPr lang="en-US" sz="5400" dirty="0"/>
              <a:t/>
            </a:r>
            <a:br>
              <a:rPr lang="en-US" sz="5400" dirty="0"/>
            </a:br>
            <a:r>
              <a:rPr lang="en-US" sz="5400" dirty="0"/>
              <a:t>Community-enhanced </a:t>
            </a:r>
            <a:r>
              <a:rPr lang="en-US" sz="5400" dirty="0" smtClean="0"/>
              <a:t/>
            </a:r>
            <a:br>
              <a:rPr lang="en-US" sz="5400" dirty="0" smtClean="0"/>
            </a:br>
            <a:r>
              <a:rPr lang="en-US" sz="5400" dirty="0" smtClean="0"/>
              <a:t>De</a:t>
            </a:r>
            <a:r>
              <a:rPr lang="en-US" sz="5400" dirty="0"/>
              <a:t>-</a:t>
            </a:r>
            <a:r>
              <a:rPr lang="en-US" sz="5400" dirty="0" err="1"/>
              <a:t>anonymization</a:t>
            </a:r>
            <a:r>
              <a:rPr lang="en-US" sz="5400" dirty="0"/>
              <a:t> of </a:t>
            </a:r>
            <a:r>
              <a:rPr lang="en-US" sz="5400" dirty="0" smtClean="0"/>
              <a:t>Online </a:t>
            </a:r>
            <a:r>
              <a:rPr lang="en-US" sz="5400" dirty="0"/>
              <a:t>Social Networks</a:t>
            </a:r>
            <a:endParaRPr lang="fa-IR" sz="5400" dirty="0">
              <a:solidFill>
                <a:srgbClr val="C00000"/>
              </a:solidFill>
            </a:endParaRPr>
          </a:p>
        </p:txBody>
      </p:sp>
      <p:sp>
        <p:nvSpPr>
          <p:cNvPr id="3" name="Subtitle 2"/>
          <p:cNvSpPr>
            <a:spLocks noGrp="1"/>
          </p:cNvSpPr>
          <p:nvPr>
            <p:ph type="subTitle" idx="1"/>
          </p:nvPr>
        </p:nvSpPr>
        <p:spPr>
          <a:xfrm>
            <a:off x="914400" y="4800600"/>
            <a:ext cx="7315200" cy="990600"/>
          </a:xfrm>
        </p:spPr>
        <p:txBody>
          <a:bodyPr>
            <a:normAutofit fontScale="92500"/>
          </a:bodyPr>
          <a:lstStyle/>
          <a:p>
            <a:r>
              <a:rPr lang="en-US" b="1" i="1" dirty="0">
                <a:solidFill>
                  <a:schemeClr val="tx1"/>
                </a:solidFill>
              </a:rPr>
              <a:t>Shirin </a:t>
            </a:r>
            <a:r>
              <a:rPr lang="en-US" b="1" i="1" dirty="0" smtClean="0">
                <a:solidFill>
                  <a:schemeClr val="tx1"/>
                </a:solidFill>
              </a:rPr>
              <a:t>Nilizadeh</a:t>
            </a:r>
            <a:r>
              <a:rPr lang="en-US" i="1" dirty="0">
                <a:solidFill>
                  <a:schemeClr val="tx1"/>
                </a:solidFill>
              </a:rPr>
              <a:t>,</a:t>
            </a:r>
            <a:r>
              <a:rPr lang="en-US" i="1" dirty="0" smtClean="0">
                <a:solidFill>
                  <a:schemeClr val="tx1"/>
                </a:solidFill>
              </a:rPr>
              <a:t> </a:t>
            </a:r>
            <a:r>
              <a:rPr lang="en-US" i="1" dirty="0" err="1" smtClean="0">
                <a:solidFill>
                  <a:schemeClr val="tx1"/>
                </a:solidFill>
              </a:rPr>
              <a:t>Apu</a:t>
            </a:r>
            <a:r>
              <a:rPr lang="en-US" i="1" dirty="0" smtClean="0">
                <a:solidFill>
                  <a:schemeClr val="tx1"/>
                </a:solidFill>
              </a:rPr>
              <a:t> </a:t>
            </a:r>
            <a:r>
              <a:rPr lang="en-US" i="1" dirty="0" err="1" smtClean="0">
                <a:solidFill>
                  <a:schemeClr val="tx1"/>
                </a:solidFill>
              </a:rPr>
              <a:t>Kapadia</a:t>
            </a:r>
            <a:r>
              <a:rPr lang="en-US" i="1" dirty="0" smtClean="0">
                <a:solidFill>
                  <a:schemeClr val="tx1"/>
                </a:solidFill>
              </a:rPr>
              <a:t>, Yong-</a:t>
            </a:r>
            <a:r>
              <a:rPr lang="en-US" i="1" dirty="0" err="1" smtClean="0">
                <a:solidFill>
                  <a:schemeClr val="tx1"/>
                </a:solidFill>
              </a:rPr>
              <a:t>Yeol</a:t>
            </a:r>
            <a:r>
              <a:rPr lang="en-US" i="1" dirty="0" smtClean="0">
                <a:solidFill>
                  <a:schemeClr val="tx1"/>
                </a:solidFill>
              </a:rPr>
              <a:t> </a:t>
            </a:r>
            <a:r>
              <a:rPr lang="en-US" i="1" dirty="0" err="1" smtClean="0">
                <a:solidFill>
                  <a:schemeClr val="tx1"/>
                </a:solidFill>
              </a:rPr>
              <a:t>Ahn</a:t>
            </a:r>
            <a:endParaRPr lang="en-US" i="1" dirty="0" smtClean="0">
              <a:solidFill>
                <a:schemeClr val="tx1"/>
              </a:solidFill>
            </a:endParaRPr>
          </a:p>
          <a:p>
            <a:r>
              <a:rPr lang="en-US" sz="2600" dirty="0" smtClean="0">
                <a:solidFill>
                  <a:schemeClr val="tx1"/>
                </a:solidFill>
              </a:rPr>
              <a:t>Indiana University Bloomington</a:t>
            </a:r>
            <a:endParaRPr lang="en-US" sz="2600" dirty="0">
              <a:solidFill>
                <a:srgbClr val="7F7F7F"/>
              </a:solidFill>
            </a:endParaRPr>
          </a:p>
        </p:txBody>
      </p:sp>
      <p:sp>
        <p:nvSpPr>
          <p:cNvPr id="6" name="TextBox 5"/>
          <p:cNvSpPr txBox="1"/>
          <p:nvPr/>
        </p:nvSpPr>
        <p:spPr>
          <a:xfrm>
            <a:off x="3810000" y="5791200"/>
            <a:ext cx="1447800" cy="461665"/>
          </a:xfrm>
          <a:prstGeom prst="rect">
            <a:avLst/>
          </a:prstGeom>
          <a:noFill/>
        </p:spPr>
        <p:txBody>
          <a:bodyPr wrap="square" rtlCol="0">
            <a:spAutoFit/>
          </a:bodyPr>
          <a:lstStyle/>
          <a:p>
            <a:r>
              <a:rPr lang="en-US" sz="2400" dirty="0" smtClean="0"/>
              <a:t>CCS 2014</a:t>
            </a:r>
            <a:endParaRPr lang="fa-IR" sz="2400" dirty="0"/>
          </a:p>
        </p:txBody>
      </p:sp>
    </p:spTree>
    <p:extLst>
      <p:ext uri="{BB962C8B-B14F-4D97-AF65-F5344CB8AC3E}">
        <p14:creationId xmlns:p14="http://schemas.microsoft.com/office/powerpoint/2010/main" val="3085773926"/>
      </p:ext>
    </p:extLst>
  </p:cSld>
  <p:clrMapOvr>
    <a:masterClrMapping/>
  </p:clrMapOvr>
  <mc:AlternateContent xmlns:mc="http://schemas.openxmlformats.org/markup-compatibility/2006" xmlns:p14="http://schemas.microsoft.com/office/powerpoint/2010/main">
    <mc:Choice Requires="p14">
      <p:transition spd="slow" p14:dur="2000" advTm="29976"/>
    </mc:Choice>
    <mc:Fallback xmlns="">
      <p:transition xmlns:p14="http://schemas.microsoft.com/office/powerpoint/2010/main" spd="slow" advTm="2997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
        <p:nvSpPr>
          <p:cNvPr id="6" name="Title 1"/>
          <p:cNvSpPr txBox="1">
            <a:spLocks/>
          </p:cNvSpPr>
          <p:nvPr/>
        </p:nvSpPr>
        <p:spPr>
          <a:xfrm>
            <a:off x="381000" y="0"/>
            <a:ext cx="8305800" cy="14017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srgbClr val="C00000"/>
                </a:solidFill>
              </a:rPr>
              <a:t>Narayanan and </a:t>
            </a:r>
            <a:r>
              <a:rPr lang="en-US" dirty="0" err="1" smtClean="0">
                <a:solidFill>
                  <a:srgbClr val="C00000"/>
                </a:solidFill>
              </a:rPr>
              <a:t>Shmatikov’s</a:t>
            </a:r>
            <a:r>
              <a:rPr lang="en-US" dirty="0" smtClean="0">
                <a:solidFill>
                  <a:srgbClr val="C00000"/>
                </a:solidFill>
              </a:rPr>
              <a:t> (NS) </a:t>
            </a:r>
            <a:br>
              <a:rPr lang="en-US" dirty="0" smtClean="0">
                <a:solidFill>
                  <a:srgbClr val="C00000"/>
                </a:solidFill>
              </a:rPr>
            </a:br>
            <a:r>
              <a:rPr lang="en-US" dirty="0" smtClean="0">
                <a:solidFill>
                  <a:srgbClr val="C00000"/>
                </a:solidFill>
              </a:rPr>
              <a:t>de-</a:t>
            </a:r>
            <a:r>
              <a:rPr lang="en-US" dirty="0" err="1" smtClean="0">
                <a:solidFill>
                  <a:srgbClr val="C00000"/>
                </a:solidFill>
              </a:rPr>
              <a:t>anonymization</a:t>
            </a:r>
            <a:r>
              <a:rPr lang="en-US" dirty="0" smtClean="0">
                <a:solidFill>
                  <a:srgbClr val="C00000"/>
                </a:solidFill>
              </a:rPr>
              <a:t> approach</a:t>
            </a:r>
            <a:endParaRPr lang="en-US" dirty="0">
              <a:solidFill>
                <a:srgbClr val="C00000"/>
              </a:solidFill>
            </a:endParaRPr>
          </a:p>
        </p:txBody>
      </p:sp>
      <p:sp>
        <p:nvSpPr>
          <p:cNvPr id="154" name="Oval 153"/>
          <p:cNvSpPr/>
          <p:nvPr/>
        </p:nvSpPr>
        <p:spPr>
          <a:xfrm>
            <a:off x="1902883" y="32194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2360083" y="27622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2779183" y="33718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1854588" y="40576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1450305" y="4364565"/>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3272366" y="39052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2282155" y="456988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1156088" y="33718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3045883" y="28003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2203838" y="53530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1217083" y="25336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1951566" y="2324098"/>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2326605" y="36766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3884083" y="37909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3500966" y="34099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1240755" y="502708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3729566" y="29654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2817283" y="488064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2" name="Straight Connector 171"/>
          <p:cNvCxnSpPr>
            <a:stCxn id="154" idx="5"/>
            <a:endCxn id="166" idx="1"/>
          </p:cNvCxnSpPr>
          <p:nvPr/>
        </p:nvCxnSpPr>
        <p:spPr>
          <a:xfrm>
            <a:off x="2098005" y="3414571"/>
            <a:ext cx="262078"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p:cNvCxnSpPr>
            <a:stCxn id="166" idx="7"/>
            <a:endCxn id="156" idx="3"/>
          </p:cNvCxnSpPr>
          <p:nvPr/>
        </p:nvCxnSpPr>
        <p:spPr>
          <a:xfrm flipV="1">
            <a:off x="2521727" y="3566971"/>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57" idx="7"/>
            <a:endCxn id="166" idx="3"/>
          </p:cNvCxnSpPr>
          <p:nvPr/>
        </p:nvCxnSpPr>
        <p:spPr>
          <a:xfrm flipV="1">
            <a:off x="2049710" y="3871771"/>
            <a:ext cx="3103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a:stCxn id="155" idx="3"/>
            <a:endCxn id="154" idx="7"/>
          </p:cNvCxnSpPr>
          <p:nvPr/>
        </p:nvCxnSpPr>
        <p:spPr>
          <a:xfrm flipH="1">
            <a:off x="2098005" y="2957371"/>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161" idx="6"/>
            <a:endCxn id="154" idx="2"/>
          </p:cNvCxnSpPr>
          <p:nvPr/>
        </p:nvCxnSpPr>
        <p:spPr>
          <a:xfrm flipV="1">
            <a:off x="1384688" y="3333749"/>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164" idx="5"/>
            <a:endCxn id="154" idx="1"/>
          </p:cNvCxnSpPr>
          <p:nvPr/>
        </p:nvCxnSpPr>
        <p:spPr>
          <a:xfrm>
            <a:off x="1412205" y="2728771"/>
            <a:ext cx="524156" cy="52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a:stCxn id="165" idx="4"/>
            <a:endCxn id="154" idx="0"/>
          </p:cNvCxnSpPr>
          <p:nvPr/>
        </p:nvCxnSpPr>
        <p:spPr>
          <a:xfrm flipH="1">
            <a:off x="2017183" y="2552698"/>
            <a:ext cx="48683"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a:stCxn id="165" idx="3"/>
            <a:endCxn id="161" idx="7"/>
          </p:cNvCxnSpPr>
          <p:nvPr/>
        </p:nvCxnSpPr>
        <p:spPr>
          <a:xfrm flipH="1">
            <a:off x="1351210" y="2519220"/>
            <a:ext cx="633834" cy="88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165" idx="5"/>
            <a:endCxn id="155" idx="1"/>
          </p:cNvCxnSpPr>
          <p:nvPr/>
        </p:nvCxnSpPr>
        <p:spPr>
          <a:xfrm>
            <a:off x="2146688" y="2519220"/>
            <a:ext cx="246873" cy="276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1" name="Straight Connector 180"/>
          <p:cNvCxnSpPr>
            <a:stCxn id="164" idx="4"/>
            <a:endCxn id="161" idx="0"/>
          </p:cNvCxnSpPr>
          <p:nvPr/>
        </p:nvCxnSpPr>
        <p:spPr>
          <a:xfrm flipH="1">
            <a:off x="1270388" y="2762249"/>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58" idx="7"/>
            <a:endCxn id="157" idx="3"/>
          </p:cNvCxnSpPr>
          <p:nvPr/>
        </p:nvCxnSpPr>
        <p:spPr>
          <a:xfrm flipV="1">
            <a:off x="1645427" y="4252771"/>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157" idx="5"/>
            <a:endCxn id="160" idx="1"/>
          </p:cNvCxnSpPr>
          <p:nvPr/>
        </p:nvCxnSpPr>
        <p:spPr>
          <a:xfrm>
            <a:off x="2049710" y="4252771"/>
            <a:ext cx="265923" cy="350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69" idx="0"/>
            <a:endCxn id="158" idx="3"/>
          </p:cNvCxnSpPr>
          <p:nvPr/>
        </p:nvCxnSpPr>
        <p:spPr>
          <a:xfrm flipV="1">
            <a:off x="1355055" y="4559687"/>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a:stCxn id="169" idx="5"/>
            <a:endCxn id="163" idx="1"/>
          </p:cNvCxnSpPr>
          <p:nvPr/>
        </p:nvCxnSpPr>
        <p:spPr>
          <a:xfrm>
            <a:off x="1435877" y="5222204"/>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58" idx="6"/>
            <a:endCxn id="160" idx="2"/>
          </p:cNvCxnSpPr>
          <p:nvPr/>
        </p:nvCxnSpPr>
        <p:spPr>
          <a:xfrm>
            <a:off x="1678905" y="4478865"/>
            <a:ext cx="603250" cy="205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160" idx="5"/>
            <a:endCxn id="171" idx="1"/>
          </p:cNvCxnSpPr>
          <p:nvPr/>
        </p:nvCxnSpPr>
        <p:spPr>
          <a:xfrm>
            <a:off x="2477277" y="4765004"/>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60" idx="4"/>
            <a:endCxn id="163" idx="0"/>
          </p:cNvCxnSpPr>
          <p:nvPr/>
        </p:nvCxnSpPr>
        <p:spPr>
          <a:xfrm flipH="1">
            <a:off x="2318138" y="4798482"/>
            <a:ext cx="78317" cy="554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a:stCxn id="169" idx="6"/>
            <a:endCxn id="171" idx="2"/>
          </p:cNvCxnSpPr>
          <p:nvPr/>
        </p:nvCxnSpPr>
        <p:spPr>
          <a:xfrm flipV="1">
            <a:off x="1469355" y="4994943"/>
            <a:ext cx="1347928" cy="146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56" idx="0"/>
            <a:endCxn id="162" idx="3"/>
          </p:cNvCxnSpPr>
          <p:nvPr/>
        </p:nvCxnSpPr>
        <p:spPr>
          <a:xfrm flipV="1">
            <a:off x="2893483" y="2995471"/>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56" idx="6"/>
            <a:endCxn id="168" idx="2"/>
          </p:cNvCxnSpPr>
          <p:nvPr/>
        </p:nvCxnSpPr>
        <p:spPr>
          <a:xfrm>
            <a:off x="3007783" y="3486149"/>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66" idx="6"/>
            <a:endCxn id="159" idx="2"/>
          </p:cNvCxnSpPr>
          <p:nvPr/>
        </p:nvCxnSpPr>
        <p:spPr>
          <a:xfrm>
            <a:off x="2555205" y="3790949"/>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0" idx="2"/>
            <a:endCxn id="156" idx="7"/>
          </p:cNvCxnSpPr>
          <p:nvPr/>
        </p:nvCxnSpPr>
        <p:spPr>
          <a:xfrm flipH="1">
            <a:off x="2974305" y="3079749"/>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56" idx="4"/>
            <a:endCxn id="159" idx="1"/>
          </p:cNvCxnSpPr>
          <p:nvPr/>
        </p:nvCxnSpPr>
        <p:spPr>
          <a:xfrm>
            <a:off x="2893483" y="3600449"/>
            <a:ext cx="412361" cy="3382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167" idx="2"/>
            <a:endCxn id="159" idx="6"/>
          </p:cNvCxnSpPr>
          <p:nvPr/>
        </p:nvCxnSpPr>
        <p:spPr>
          <a:xfrm flipH="1">
            <a:off x="3500966" y="3905249"/>
            <a:ext cx="383117"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a:stCxn id="168" idx="5"/>
            <a:endCxn id="167" idx="1"/>
          </p:cNvCxnSpPr>
          <p:nvPr/>
        </p:nvCxnSpPr>
        <p:spPr>
          <a:xfrm>
            <a:off x="3696088" y="3605071"/>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Straight Connector 196"/>
          <p:cNvCxnSpPr>
            <a:stCxn id="170" idx="5"/>
            <a:endCxn id="167" idx="0"/>
          </p:cNvCxnSpPr>
          <p:nvPr/>
        </p:nvCxnSpPr>
        <p:spPr>
          <a:xfrm>
            <a:off x="3924688" y="3160571"/>
            <a:ext cx="73695" cy="630378"/>
          </a:xfrm>
          <a:prstGeom prst="line">
            <a:avLst/>
          </a:prstGeom>
        </p:spPr>
        <p:style>
          <a:lnRef idx="2">
            <a:schemeClr val="accent1"/>
          </a:lnRef>
          <a:fillRef idx="0">
            <a:schemeClr val="accent1"/>
          </a:fillRef>
          <a:effectRef idx="1">
            <a:schemeClr val="accent1"/>
          </a:effectRef>
          <a:fontRef idx="minor">
            <a:schemeClr val="tx1"/>
          </a:fontRef>
        </p:style>
      </p:cxnSp>
      <p:sp>
        <p:nvSpPr>
          <p:cNvPr id="198" name="Oval 197"/>
          <p:cNvSpPr/>
          <p:nvPr/>
        </p:nvSpPr>
        <p:spPr>
          <a:xfrm>
            <a:off x="6172200" y="3276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6629400" y="28194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048500" y="34290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6123905" y="41148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5719622" y="4421716"/>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7541683" y="39624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6551472" y="46270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425405" y="34290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7315200" y="28575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6473155" y="54102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486400" y="25908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6172200" y="23812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595922" y="37338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8153400" y="38481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7770283" y="34671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5510072" y="50842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998883" y="3022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086600" y="493779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6" name="Straight Connector 215"/>
          <p:cNvCxnSpPr>
            <a:stCxn id="198" idx="5"/>
            <a:endCxn id="210" idx="1"/>
          </p:cNvCxnSpPr>
          <p:nvPr/>
        </p:nvCxnSpPr>
        <p:spPr>
          <a:xfrm>
            <a:off x="6367322" y="3471722"/>
            <a:ext cx="262078"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7" name="Straight Connector 216"/>
          <p:cNvCxnSpPr>
            <a:stCxn id="210" idx="7"/>
            <a:endCxn id="200" idx="3"/>
          </p:cNvCxnSpPr>
          <p:nvPr/>
        </p:nvCxnSpPr>
        <p:spPr>
          <a:xfrm flipV="1">
            <a:off x="6791044" y="3624122"/>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201" idx="7"/>
            <a:endCxn id="210" idx="3"/>
          </p:cNvCxnSpPr>
          <p:nvPr/>
        </p:nvCxnSpPr>
        <p:spPr>
          <a:xfrm flipV="1">
            <a:off x="6319027" y="3928922"/>
            <a:ext cx="3103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199" idx="3"/>
            <a:endCxn id="198" idx="7"/>
          </p:cNvCxnSpPr>
          <p:nvPr/>
        </p:nvCxnSpPr>
        <p:spPr>
          <a:xfrm flipH="1">
            <a:off x="6367322" y="3014522"/>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a:stCxn id="205" idx="6"/>
            <a:endCxn id="198" idx="2"/>
          </p:cNvCxnSpPr>
          <p:nvPr/>
        </p:nvCxnSpPr>
        <p:spPr>
          <a:xfrm flipV="1">
            <a:off x="5654005" y="3390900"/>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1" name="Straight Connector 220"/>
          <p:cNvCxnSpPr>
            <a:stCxn id="208" idx="5"/>
            <a:endCxn id="198" idx="1"/>
          </p:cNvCxnSpPr>
          <p:nvPr/>
        </p:nvCxnSpPr>
        <p:spPr>
          <a:xfrm>
            <a:off x="5681522" y="2785922"/>
            <a:ext cx="524156" cy="52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2" name="Straight Connector 221"/>
          <p:cNvCxnSpPr>
            <a:stCxn id="209" idx="4"/>
            <a:endCxn id="198" idx="0"/>
          </p:cNvCxnSpPr>
          <p:nvPr/>
        </p:nvCxnSpPr>
        <p:spPr>
          <a:xfrm>
            <a:off x="6286500" y="2609849"/>
            <a:ext cx="0"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3" name="Straight Connector 222"/>
          <p:cNvCxnSpPr>
            <a:stCxn id="209" idx="3"/>
            <a:endCxn id="205" idx="7"/>
          </p:cNvCxnSpPr>
          <p:nvPr/>
        </p:nvCxnSpPr>
        <p:spPr>
          <a:xfrm flipH="1">
            <a:off x="5620527" y="2576371"/>
            <a:ext cx="585151" cy="88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4" name="Straight Connector 223"/>
          <p:cNvCxnSpPr>
            <a:stCxn id="209" idx="5"/>
            <a:endCxn id="199" idx="1"/>
          </p:cNvCxnSpPr>
          <p:nvPr/>
        </p:nvCxnSpPr>
        <p:spPr>
          <a:xfrm>
            <a:off x="6367322" y="2576371"/>
            <a:ext cx="295556" cy="276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5" name="Straight Connector 224"/>
          <p:cNvCxnSpPr>
            <a:stCxn id="208" idx="4"/>
            <a:endCxn id="205" idx="0"/>
          </p:cNvCxnSpPr>
          <p:nvPr/>
        </p:nvCxnSpPr>
        <p:spPr>
          <a:xfrm flipH="1">
            <a:off x="5539705" y="2819400"/>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a:stCxn id="202" idx="7"/>
            <a:endCxn id="201" idx="3"/>
          </p:cNvCxnSpPr>
          <p:nvPr/>
        </p:nvCxnSpPr>
        <p:spPr>
          <a:xfrm flipV="1">
            <a:off x="5914744" y="4309922"/>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7" name="Straight Connector 226"/>
          <p:cNvCxnSpPr>
            <a:stCxn id="201" idx="5"/>
            <a:endCxn id="204" idx="1"/>
          </p:cNvCxnSpPr>
          <p:nvPr/>
        </p:nvCxnSpPr>
        <p:spPr>
          <a:xfrm>
            <a:off x="6319027" y="4309922"/>
            <a:ext cx="265923" cy="350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Straight Connector 227"/>
          <p:cNvCxnSpPr>
            <a:stCxn id="213" idx="0"/>
            <a:endCxn id="202" idx="3"/>
          </p:cNvCxnSpPr>
          <p:nvPr/>
        </p:nvCxnSpPr>
        <p:spPr>
          <a:xfrm flipV="1">
            <a:off x="5624372" y="4616838"/>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9" name="Straight Connector 228"/>
          <p:cNvCxnSpPr>
            <a:stCxn id="213" idx="5"/>
            <a:endCxn id="207" idx="1"/>
          </p:cNvCxnSpPr>
          <p:nvPr/>
        </p:nvCxnSpPr>
        <p:spPr>
          <a:xfrm>
            <a:off x="5705194" y="5279355"/>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0" name="Straight Connector 229"/>
          <p:cNvCxnSpPr>
            <a:stCxn id="202" idx="6"/>
            <a:endCxn id="204" idx="2"/>
          </p:cNvCxnSpPr>
          <p:nvPr/>
        </p:nvCxnSpPr>
        <p:spPr>
          <a:xfrm>
            <a:off x="5948222" y="4536016"/>
            <a:ext cx="603250" cy="205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1" name="Straight Connector 230"/>
          <p:cNvCxnSpPr>
            <a:stCxn id="204" idx="5"/>
            <a:endCxn id="215" idx="1"/>
          </p:cNvCxnSpPr>
          <p:nvPr/>
        </p:nvCxnSpPr>
        <p:spPr>
          <a:xfrm>
            <a:off x="6746594" y="4822155"/>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2" name="Straight Connector 231"/>
          <p:cNvCxnSpPr>
            <a:stCxn id="204" idx="4"/>
            <a:endCxn id="207" idx="0"/>
          </p:cNvCxnSpPr>
          <p:nvPr/>
        </p:nvCxnSpPr>
        <p:spPr>
          <a:xfrm flipH="1">
            <a:off x="6587455" y="4855633"/>
            <a:ext cx="78317" cy="554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3" name="Straight Connector 232"/>
          <p:cNvCxnSpPr>
            <a:stCxn id="213" idx="6"/>
            <a:endCxn id="215" idx="2"/>
          </p:cNvCxnSpPr>
          <p:nvPr/>
        </p:nvCxnSpPr>
        <p:spPr>
          <a:xfrm flipV="1">
            <a:off x="5738672" y="5052094"/>
            <a:ext cx="1347928" cy="146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4" name="Straight Connector 233"/>
          <p:cNvCxnSpPr>
            <a:stCxn id="200" idx="0"/>
            <a:endCxn id="206" idx="3"/>
          </p:cNvCxnSpPr>
          <p:nvPr/>
        </p:nvCxnSpPr>
        <p:spPr>
          <a:xfrm flipV="1">
            <a:off x="7162800" y="3052622"/>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5" name="Straight Connector 234"/>
          <p:cNvCxnSpPr>
            <a:stCxn id="200" idx="6"/>
            <a:endCxn id="212" idx="2"/>
          </p:cNvCxnSpPr>
          <p:nvPr/>
        </p:nvCxnSpPr>
        <p:spPr>
          <a:xfrm>
            <a:off x="7277100" y="3543300"/>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210" idx="6"/>
            <a:endCxn id="203" idx="2"/>
          </p:cNvCxnSpPr>
          <p:nvPr/>
        </p:nvCxnSpPr>
        <p:spPr>
          <a:xfrm>
            <a:off x="6824522" y="3848100"/>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7" name="Straight Connector 236"/>
          <p:cNvCxnSpPr>
            <a:stCxn id="214" idx="2"/>
            <a:endCxn id="200" idx="7"/>
          </p:cNvCxnSpPr>
          <p:nvPr/>
        </p:nvCxnSpPr>
        <p:spPr>
          <a:xfrm flipH="1">
            <a:off x="7243622" y="3136900"/>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00" idx="4"/>
            <a:endCxn id="203" idx="1"/>
          </p:cNvCxnSpPr>
          <p:nvPr/>
        </p:nvCxnSpPr>
        <p:spPr>
          <a:xfrm>
            <a:off x="7162800" y="3657600"/>
            <a:ext cx="412361" cy="3382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9" name="Straight Connector 238"/>
          <p:cNvCxnSpPr>
            <a:stCxn id="211" idx="2"/>
            <a:endCxn id="203" idx="6"/>
          </p:cNvCxnSpPr>
          <p:nvPr/>
        </p:nvCxnSpPr>
        <p:spPr>
          <a:xfrm flipH="1">
            <a:off x="7770283" y="3962400"/>
            <a:ext cx="383117"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a:stCxn id="212" idx="5"/>
            <a:endCxn id="211" idx="1"/>
          </p:cNvCxnSpPr>
          <p:nvPr/>
        </p:nvCxnSpPr>
        <p:spPr>
          <a:xfrm>
            <a:off x="7965405" y="3662222"/>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14" idx="5"/>
            <a:endCxn id="211" idx="0"/>
          </p:cNvCxnSpPr>
          <p:nvPr/>
        </p:nvCxnSpPr>
        <p:spPr>
          <a:xfrm>
            <a:off x="8194005" y="3217722"/>
            <a:ext cx="73695" cy="630378"/>
          </a:xfrm>
          <a:prstGeom prst="line">
            <a:avLst/>
          </a:prstGeom>
        </p:spPr>
        <p:style>
          <a:lnRef idx="2">
            <a:schemeClr val="accent1"/>
          </a:lnRef>
          <a:fillRef idx="0">
            <a:schemeClr val="accent1"/>
          </a:fillRef>
          <a:effectRef idx="1">
            <a:schemeClr val="accent1"/>
          </a:effectRef>
          <a:fontRef idx="minor">
            <a:schemeClr val="tx1"/>
          </a:fontRef>
        </p:style>
      </p:cxnSp>
      <p:sp>
        <p:nvSpPr>
          <p:cNvPr id="242" name="TextBox 241"/>
          <p:cNvSpPr txBox="1"/>
          <p:nvPr/>
        </p:nvSpPr>
        <p:spPr>
          <a:xfrm>
            <a:off x="3346061" y="5638800"/>
            <a:ext cx="2902339" cy="646331"/>
          </a:xfrm>
          <a:prstGeom prst="rect">
            <a:avLst/>
          </a:prstGeom>
          <a:noFill/>
        </p:spPr>
        <p:txBody>
          <a:bodyPr wrap="square" rtlCol="0">
            <a:spAutoFit/>
          </a:bodyPr>
          <a:lstStyle/>
          <a:p>
            <a:r>
              <a:rPr lang="en-US" dirty="0" smtClean="0"/>
              <a:t>1- Seed identification</a:t>
            </a:r>
          </a:p>
          <a:p>
            <a:r>
              <a:rPr lang="en-US" dirty="0" smtClean="0"/>
              <a:t>2- Propagation</a:t>
            </a:r>
            <a:endParaRPr lang="en-US" dirty="0"/>
          </a:p>
        </p:txBody>
      </p:sp>
      <p:sp>
        <p:nvSpPr>
          <p:cNvPr id="247" name="TextBox 246"/>
          <p:cNvSpPr txBox="1"/>
          <p:nvPr/>
        </p:nvSpPr>
        <p:spPr>
          <a:xfrm>
            <a:off x="685800" y="1695449"/>
            <a:ext cx="3200401" cy="523220"/>
          </a:xfrm>
          <a:prstGeom prst="rect">
            <a:avLst/>
          </a:prstGeom>
          <a:noFill/>
        </p:spPr>
        <p:txBody>
          <a:bodyPr wrap="square" rtlCol="0">
            <a:spAutoFit/>
          </a:bodyPr>
          <a:lstStyle/>
          <a:p>
            <a:r>
              <a:rPr lang="en-US" sz="2800" dirty="0" smtClean="0"/>
              <a:t>Reference Network</a:t>
            </a:r>
            <a:endParaRPr lang="en-US" sz="2800" dirty="0"/>
          </a:p>
        </p:txBody>
      </p:sp>
      <p:sp>
        <p:nvSpPr>
          <p:cNvPr id="248" name="TextBox 247"/>
          <p:cNvSpPr txBox="1"/>
          <p:nvPr/>
        </p:nvSpPr>
        <p:spPr>
          <a:xfrm>
            <a:off x="4800601" y="1695449"/>
            <a:ext cx="3681226" cy="523220"/>
          </a:xfrm>
          <a:prstGeom prst="rect">
            <a:avLst/>
          </a:prstGeom>
          <a:noFill/>
        </p:spPr>
        <p:txBody>
          <a:bodyPr wrap="square" rtlCol="0">
            <a:spAutoFit/>
          </a:bodyPr>
          <a:lstStyle/>
          <a:p>
            <a:r>
              <a:rPr lang="en-US" sz="2800" dirty="0" err="1" smtClean="0"/>
              <a:t>Anonymized</a:t>
            </a:r>
            <a:r>
              <a:rPr lang="en-US" sz="2800" dirty="0" smtClean="0"/>
              <a:t> Network</a:t>
            </a:r>
            <a:endParaRPr lang="en-US" sz="2800" dirty="0"/>
          </a:p>
        </p:txBody>
      </p:sp>
    </p:spTree>
    <p:custDataLst>
      <p:tags r:id="rId1"/>
    </p:custDataLst>
    <p:extLst>
      <p:ext uri="{BB962C8B-B14F-4D97-AF65-F5344CB8AC3E}">
        <p14:creationId xmlns:p14="http://schemas.microsoft.com/office/powerpoint/2010/main" val="2323815262"/>
      </p:ext>
    </p:extLst>
  </p:cSld>
  <p:clrMapOvr>
    <a:masterClrMapping/>
  </p:clrMapOvr>
  <mc:AlternateContent xmlns:mc="http://schemas.openxmlformats.org/markup-compatibility/2006" xmlns:p14="http://schemas.microsoft.com/office/powerpoint/2010/main">
    <mc:Choice Requires="p14">
      <p:transition spd="slow" p14:dur="2000" advTm="117822"/>
    </mc:Choice>
    <mc:Fallback xmlns="">
      <p:transition xmlns:p14="http://schemas.microsoft.com/office/powerpoint/2010/main" spd="slow" advTm="11782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mph" presetSubtype="2" fill="hold" nodeType="afterEffect">
                                  <p:stCondLst>
                                    <p:cond delay="0"/>
                                  </p:stCondLst>
                                  <p:childTnLst>
                                    <p:animClr clrSpc="rgb" dir="cw">
                                      <p:cBhvr>
                                        <p:cTn id="9" dur="1000" fill="hold"/>
                                        <p:tgtEl>
                                          <p:spTgt spid="158"/>
                                        </p:tgtEl>
                                        <p:attrNameLst>
                                          <p:attrName>fillcolor</p:attrName>
                                        </p:attrNameLst>
                                      </p:cBhvr>
                                      <p:to>
                                        <a:schemeClr val="tx1"/>
                                      </p:to>
                                    </p:animClr>
                                    <p:set>
                                      <p:cBhvr>
                                        <p:cTn id="10" dur="1000" fill="hold"/>
                                        <p:tgtEl>
                                          <p:spTgt spid="158"/>
                                        </p:tgtEl>
                                        <p:attrNameLst>
                                          <p:attrName>fill.type</p:attrName>
                                        </p:attrNameLst>
                                      </p:cBhvr>
                                      <p:to>
                                        <p:strVal val="solid"/>
                                      </p:to>
                                    </p:set>
                                    <p:set>
                                      <p:cBhvr>
                                        <p:cTn id="11" dur="1000" fill="hold"/>
                                        <p:tgtEl>
                                          <p:spTgt spid="158"/>
                                        </p:tgtEl>
                                        <p:attrNameLst>
                                          <p:attrName>fill.on</p:attrName>
                                        </p:attrNameLst>
                                      </p:cBhvr>
                                      <p:to>
                                        <p:strVal val="true"/>
                                      </p:to>
                                    </p:set>
                                  </p:childTnLst>
                                </p:cTn>
                              </p:par>
                              <p:par>
                                <p:cTn id="12" presetID="1" presetClass="emph" presetSubtype="2" fill="hold" nodeType="withEffect">
                                  <p:stCondLst>
                                    <p:cond delay="0"/>
                                  </p:stCondLst>
                                  <p:childTnLst>
                                    <p:animClr clrSpc="rgb" dir="cw">
                                      <p:cBhvr>
                                        <p:cTn id="13" dur="1000" fill="hold"/>
                                        <p:tgtEl>
                                          <p:spTgt spid="202"/>
                                        </p:tgtEl>
                                        <p:attrNameLst>
                                          <p:attrName>fillcolor</p:attrName>
                                        </p:attrNameLst>
                                      </p:cBhvr>
                                      <p:to>
                                        <a:schemeClr val="tx1"/>
                                      </p:to>
                                    </p:animClr>
                                    <p:set>
                                      <p:cBhvr>
                                        <p:cTn id="14" dur="1000" fill="hold"/>
                                        <p:tgtEl>
                                          <p:spTgt spid="202"/>
                                        </p:tgtEl>
                                        <p:attrNameLst>
                                          <p:attrName>fill.type</p:attrName>
                                        </p:attrNameLst>
                                      </p:cBhvr>
                                      <p:to>
                                        <p:strVal val="solid"/>
                                      </p:to>
                                    </p:set>
                                    <p:set>
                                      <p:cBhvr>
                                        <p:cTn id="15" dur="1000" fill="hold"/>
                                        <p:tgtEl>
                                          <p:spTgt spid="202"/>
                                        </p:tgtEl>
                                        <p:attrNameLst>
                                          <p:attrName>fill.on</p:attrName>
                                        </p:attrNameLst>
                                      </p:cBhvr>
                                      <p:to>
                                        <p:strVal val="true"/>
                                      </p:to>
                                    </p:set>
                                  </p:childTnLst>
                                </p:cTn>
                              </p:par>
                              <p:par>
                                <p:cTn id="16" presetID="1" presetClass="emph" presetSubtype="2" fill="hold" nodeType="withEffect">
                                  <p:stCondLst>
                                    <p:cond delay="0"/>
                                  </p:stCondLst>
                                  <p:childTnLst>
                                    <p:animClr clrSpc="rgb" dir="cw">
                                      <p:cBhvr>
                                        <p:cTn id="17" dur="1000" fill="hold"/>
                                        <p:tgtEl>
                                          <p:spTgt spid="166"/>
                                        </p:tgtEl>
                                        <p:attrNameLst>
                                          <p:attrName>fillcolor</p:attrName>
                                        </p:attrNameLst>
                                      </p:cBhvr>
                                      <p:to>
                                        <a:schemeClr val="tx1"/>
                                      </p:to>
                                    </p:animClr>
                                    <p:set>
                                      <p:cBhvr>
                                        <p:cTn id="18" dur="1000" fill="hold"/>
                                        <p:tgtEl>
                                          <p:spTgt spid="166"/>
                                        </p:tgtEl>
                                        <p:attrNameLst>
                                          <p:attrName>fill.type</p:attrName>
                                        </p:attrNameLst>
                                      </p:cBhvr>
                                      <p:to>
                                        <p:strVal val="solid"/>
                                      </p:to>
                                    </p:set>
                                    <p:set>
                                      <p:cBhvr>
                                        <p:cTn id="19" dur="1000" fill="hold"/>
                                        <p:tgtEl>
                                          <p:spTgt spid="166"/>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1000" fill="hold"/>
                                        <p:tgtEl>
                                          <p:spTgt spid="210"/>
                                        </p:tgtEl>
                                        <p:attrNameLst>
                                          <p:attrName>fillcolor</p:attrName>
                                        </p:attrNameLst>
                                      </p:cBhvr>
                                      <p:to>
                                        <a:schemeClr val="tx1"/>
                                      </p:to>
                                    </p:animClr>
                                    <p:set>
                                      <p:cBhvr>
                                        <p:cTn id="22" dur="1000" fill="hold"/>
                                        <p:tgtEl>
                                          <p:spTgt spid="210"/>
                                        </p:tgtEl>
                                        <p:attrNameLst>
                                          <p:attrName>fill.type</p:attrName>
                                        </p:attrNameLst>
                                      </p:cBhvr>
                                      <p:to>
                                        <p:strVal val="solid"/>
                                      </p:to>
                                    </p:set>
                                    <p:set>
                                      <p:cBhvr>
                                        <p:cTn id="23" dur="1000" fill="hold"/>
                                        <p:tgtEl>
                                          <p:spTgt spid="210"/>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1000" fill="hold"/>
                                        <p:tgtEl>
                                          <p:spTgt spid="161"/>
                                        </p:tgtEl>
                                        <p:attrNameLst>
                                          <p:attrName>fillcolor</p:attrName>
                                        </p:attrNameLst>
                                      </p:cBhvr>
                                      <p:to>
                                        <a:schemeClr val="tx1"/>
                                      </p:to>
                                    </p:animClr>
                                    <p:set>
                                      <p:cBhvr>
                                        <p:cTn id="26" dur="1000" fill="hold"/>
                                        <p:tgtEl>
                                          <p:spTgt spid="161"/>
                                        </p:tgtEl>
                                        <p:attrNameLst>
                                          <p:attrName>fill.type</p:attrName>
                                        </p:attrNameLst>
                                      </p:cBhvr>
                                      <p:to>
                                        <p:strVal val="solid"/>
                                      </p:to>
                                    </p:set>
                                    <p:set>
                                      <p:cBhvr>
                                        <p:cTn id="27" dur="1000" fill="hold"/>
                                        <p:tgtEl>
                                          <p:spTgt spid="161"/>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1000" fill="hold"/>
                                        <p:tgtEl>
                                          <p:spTgt spid="205"/>
                                        </p:tgtEl>
                                        <p:attrNameLst>
                                          <p:attrName>fillcolor</p:attrName>
                                        </p:attrNameLst>
                                      </p:cBhvr>
                                      <p:to>
                                        <a:schemeClr val="tx1"/>
                                      </p:to>
                                    </p:animClr>
                                    <p:set>
                                      <p:cBhvr>
                                        <p:cTn id="30" dur="1000" fill="hold"/>
                                        <p:tgtEl>
                                          <p:spTgt spid="205"/>
                                        </p:tgtEl>
                                        <p:attrNameLst>
                                          <p:attrName>fill.type</p:attrName>
                                        </p:attrNameLst>
                                      </p:cBhvr>
                                      <p:to>
                                        <p:strVal val="solid"/>
                                      </p:to>
                                    </p:set>
                                    <p:set>
                                      <p:cBhvr>
                                        <p:cTn id="31" dur="1000" fill="hold"/>
                                        <p:tgtEl>
                                          <p:spTgt spid="205"/>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1000" fill="hold"/>
                                        <p:tgtEl>
                                          <p:spTgt spid="167"/>
                                        </p:tgtEl>
                                        <p:attrNameLst>
                                          <p:attrName>fillcolor</p:attrName>
                                        </p:attrNameLst>
                                      </p:cBhvr>
                                      <p:to>
                                        <a:schemeClr val="tx1"/>
                                      </p:to>
                                    </p:animClr>
                                    <p:set>
                                      <p:cBhvr>
                                        <p:cTn id="34" dur="1000" fill="hold"/>
                                        <p:tgtEl>
                                          <p:spTgt spid="167"/>
                                        </p:tgtEl>
                                        <p:attrNameLst>
                                          <p:attrName>fill.type</p:attrName>
                                        </p:attrNameLst>
                                      </p:cBhvr>
                                      <p:to>
                                        <p:strVal val="solid"/>
                                      </p:to>
                                    </p:set>
                                    <p:set>
                                      <p:cBhvr>
                                        <p:cTn id="35" dur="1000" fill="hold"/>
                                        <p:tgtEl>
                                          <p:spTgt spid="167"/>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1000" fill="hold"/>
                                        <p:tgtEl>
                                          <p:spTgt spid="211"/>
                                        </p:tgtEl>
                                        <p:attrNameLst>
                                          <p:attrName>fillcolor</p:attrName>
                                        </p:attrNameLst>
                                      </p:cBhvr>
                                      <p:to>
                                        <a:schemeClr val="tx1"/>
                                      </p:to>
                                    </p:animClr>
                                    <p:set>
                                      <p:cBhvr>
                                        <p:cTn id="38" dur="1000" fill="hold"/>
                                        <p:tgtEl>
                                          <p:spTgt spid="211"/>
                                        </p:tgtEl>
                                        <p:attrNameLst>
                                          <p:attrName>fill.type</p:attrName>
                                        </p:attrNameLst>
                                      </p:cBhvr>
                                      <p:to>
                                        <p:strVal val="solid"/>
                                      </p:to>
                                    </p:set>
                                    <p:set>
                                      <p:cBhvr>
                                        <p:cTn id="39" dur="1000" fill="hold"/>
                                        <p:tgtEl>
                                          <p:spTgt spid="211"/>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2">
                                            <p:txEl>
                                              <p:pRg st="1" end="1"/>
                                            </p:txEl>
                                          </p:spTgt>
                                        </p:tgtEl>
                                        <p:attrNameLst>
                                          <p:attrName>style.visibility</p:attrName>
                                        </p:attrNameLst>
                                      </p:cBhvr>
                                      <p:to>
                                        <p:strVal val="visible"/>
                                      </p:to>
                                    </p:set>
                                  </p:childTnLst>
                                </p:cTn>
                              </p:par>
                            </p:childTnLst>
                          </p:cTn>
                        </p:par>
                        <p:par>
                          <p:cTn id="44" fill="hold">
                            <p:stCondLst>
                              <p:cond delay="0"/>
                            </p:stCondLst>
                            <p:childTnLst>
                              <p:par>
                                <p:cTn id="45" presetID="7" presetClass="emph" presetSubtype="2" fill="hold" nodeType="afterEffect">
                                  <p:stCondLst>
                                    <p:cond delay="0"/>
                                  </p:stCondLst>
                                  <p:childTnLst>
                                    <p:animClr clrSpc="rgb" dir="cw">
                                      <p:cBhvr>
                                        <p:cTn id="46" dur="1000" fill="hold"/>
                                        <p:tgtEl>
                                          <p:spTgt spid="182"/>
                                        </p:tgtEl>
                                        <p:attrNameLst>
                                          <p:attrName>stroke.color</p:attrName>
                                        </p:attrNameLst>
                                      </p:cBhvr>
                                      <p:to>
                                        <a:srgbClr val="FF8000"/>
                                      </p:to>
                                    </p:animClr>
                                    <p:set>
                                      <p:cBhvr>
                                        <p:cTn id="47" dur="1000" fill="hold"/>
                                        <p:tgtEl>
                                          <p:spTgt spid="182"/>
                                        </p:tgtEl>
                                        <p:attrNameLst>
                                          <p:attrName>stroke.on</p:attrName>
                                        </p:attrNameLst>
                                      </p:cBhvr>
                                      <p:to>
                                        <p:strVal val="true"/>
                                      </p:to>
                                    </p:set>
                                  </p:childTnLst>
                                </p:cTn>
                              </p:par>
                              <p:par>
                                <p:cTn id="48" presetID="7" presetClass="emph" presetSubtype="2" fill="hold" nodeType="withEffect">
                                  <p:stCondLst>
                                    <p:cond delay="0"/>
                                  </p:stCondLst>
                                  <p:childTnLst>
                                    <p:animClr clrSpc="rgb" dir="cw">
                                      <p:cBhvr>
                                        <p:cTn id="49" dur="500" fill="hold"/>
                                        <p:tgtEl>
                                          <p:spTgt spid="174"/>
                                        </p:tgtEl>
                                        <p:attrNameLst>
                                          <p:attrName>stroke.color</p:attrName>
                                        </p:attrNameLst>
                                      </p:cBhvr>
                                      <p:to>
                                        <a:srgbClr val="FF8000"/>
                                      </p:to>
                                    </p:animClr>
                                    <p:set>
                                      <p:cBhvr>
                                        <p:cTn id="50" dur="500" fill="hold"/>
                                        <p:tgtEl>
                                          <p:spTgt spid="174"/>
                                        </p:tgtEl>
                                        <p:attrNameLst>
                                          <p:attrName>stroke.on</p:attrName>
                                        </p:attrNameLst>
                                      </p:cBhvr>
                                      <p:to>
                                        <p:strVal val="true"/>
                                      </p:to>
                                    </p:set>
                                  </p:childTnLst>
                                </p:cTn>
                              </p:par>
                              <p:par>
                                <p:cTn id="51" presetID="7" presetClass="emph" presetSubtype="2" fill="hold" nodeType="withEffect">
                                  <p:stCondLst>
                                    <p:cond delay="0"/>
                                  </p:stCondLst>
                                  <p:childTnLst>
                                    <p:animClr clrSpc="rgb" dir="cw">
                                      <p:cBhvr>
                                        <p:cTn id="52" dur="500" fill="hold"/>
                                        <p:tgtEl>
                                          <p:spTgt spid="218"/>
                                        </p:tgtEl>
                                        <p:attrNameLst>
                                          <p:attrName>stroke.color</p:attrName>
                                        </p:attrNameLst>
                                      </p:cBhvr>
                                      <p:to>
                                        <a:srgbClr val="FF8000"/>
                                      </p:to>
                                    </p:animClr>
                                    <p:set>
                                      <p:cBhvr>
                                        <p:cTn id="53" dur="500" fill="hold"/>
                                        <p:tgtEl>
                                          <p:spTgt spid="218"/>
                                        </p:tgtEl>
                                        <p:attrNameLst>
                                          <p:attrName>stroke.on</p:attrName>
                                        </p:attrNameLst>
                                      </p:cBhvr>
                                      <p:to>
                                        <p:strVal val="true"/>
                                      </p:to>
                                    </p:set>
                                  </p:childTnLst>
                                </p:cTn>
                              </p:par>
                              <p:par>
                                <p:cTn id="54" presetID="7" presetClass="emph" presetSubtype="2" fill="hold" nodeType="withEffect">
                                  <p:stCondLst>
                                    <p:cond delay="0"/>
                                  </p:stCondLst>
                                  <p:childTnLst>
                                    <p:animClr clrSpc="rgb" dir="cw">
                                      <p:cBhvr>
                                        <p:cTn id="55" dur="500" fill="hold"/>
                                        <p:tgtEl>
                                          <p:spTgt spid="226"/>
                                        </p:tgtEl>
                                        <p:attrNameLst>
                                          <p:attrName>stroke.color</p:attrName>
                                        </p:attrNameLst>
                                      </p:cBhvr>
                                      <p:to>
                                        <a:srgbClr val="FF8000"/>
                                      </p:to>
                                    </p:animClr>
                                    <p:set>
                                      <p:cBhvr>
                                        <p:cTn id="56" dur="500" fill="hold"/>
                                        <p:tgtEl>
                                          <p:spTgt spid="226"/>
                                        </p:tgtEl>
                                        <p:attrNameLst>
                                          <p:attrName>stroke.on</p:attrName>
                                        </p:attrNameLst>
                                      </p:cBhvr>
                                      <p:to>
                                        <p:strVal val="true"/>
                                      </p:to>
                                    </p:set>
                                  </p:childTnLst>
                                </p:cTn>
                              </p:par>
                            </p:childTnLst>
                          </p:cTn>
                        </p:par>
                        <p:par>
                          <p:cTn id="57" fill="hold">
                            <p:stCondLst>
                              <p:cond delay="1000"/>
                            </p:stCondLst>
                            <p:childTnLst>
                              <p:par>
                                <p:cTn id="58" presetID="1" presetClass="emph" presetSubtype="2" fill="hold" nodeType="afterEffect">
                                  <p:stCondLst>
                                    <p:cond delay="0"/>
                                  </p:stCondLst>
                                  <p:childTnLst>
                                    <p:animClr clrSpc="rgb" dir="cw">
                                      <p:cBhvr>
                                        <p:cTn id="59" dur="1000" fill="hold"/>
                                        <p:tgtEl>
                                          <p:spTgt spid="157"/>
                                        </p:tgtEl>
                                        <p:attrNameLst>
                                          <p:attrName>fillcolor</p:attrName>
                                        </p:attrNameLst>
                                      </p:cBhvr>
                                      <p:to>
                                        <a:srgbClr val="FF8000"/>
                                      </p:to>
                                    </p:animClr>
                                    <p:set>
                                      <p:cBhvr>
                                        <p:cTn id="60" dur="1000" fill="hold"/>
                                        <p:tgtEl>
                                          <p:spTgt spid="157"/>
                                        </p:tgtEl>
                                        <p:attrNameLst>
                                          <p:attrName>fill.type</p:attrName>
                                        </p:attrNameLst>
                                      </p:cBhvr>
                                      <p:to>
                                        <p:strVal val="solid"/>
                                      </p:to>
                                    </p:set>
                                    <p:set>
                                      <p:cBhvr>
                                        <p:cTn id="61" dur="1000" fill="hold"/>
                                        <p:tgtEl>
                                          <p:spTgt spid="157"/>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201"/>
                                        </p:tgtEl>
                                        <p:attrNameLst>
                                          <p:attrName>fillcolor</p:attrName>
                                        </p:attrNameLst>
                                      </p:cBhvr>
                                      <p:to>
                                        <a:srgbClr val="FF8000"/>
                                      </p:to>
                                    </p:animClr>
                                    <p:set>
                                      <p:cBhvr>
                                        <p:cTn id="64" dur="500" fill="hold"/>
                                        <p:tgtEl>
                                          <p:spTgt spid="201"/>
                                        </p:tgtEl>
                                        <p:attrNameLst>
                                          <p:attrName>fill.type</p:attrName>
                                        </p:attrNameLst>
                                      </p:cBhvr>
                                      <p:to>
                                        <p:strVal val="solid"/>
                                      </p:to>
                                    </p:set>
                                    <p:set>
                                      <p:cBhvr>
                                        <p:cTn id="65" dur="500" fill="hold"/>
                                        <p:tgtEl>
                                          <p:spTgt spid="201"/>
                                        </p:tgtEl>
                                        <p:attrNameLst>
                                          <p:attrName>fill.on</p:attrName>
                                        </p:attrNameLst>
                                      </p:cBhvr>
                                      <p:to>
                                        <p:strVal val="true"/>
                                      </p:to>
                                    </p:set>
                                  </p:childTnLst>
                                </p:cTn>
                              </p:par>
                            </p:childTnLst>
                          </p:cTn>
                        </p:par>
                        <p:par>
                          <p:cTn id="66" fill="hold">
                            <p:stCondLst>
                              <p:cond delay="2000"/>
                            </p:stCondLst>
                            <p:childTnLst>
                              <p:par>
                                <p:cTn id="67" presetID="7" presetClass="emph" presetSubtype="2" fill="hold" nodeType="afterEffect">
                                  <p:stCondLst>
                                    <p:cond delay="0"/>
                                  </p:stCondLst>
                                  <p:childTnLst>
                                    <p:animClr clrSpc="rgb" dir="cw">
                                      <p:cBhvr>
                                        <p:cTn id="68" dur="1000" fill="hold"/>
                                        <p:tgtEl>
                                          <p:spTgt spid="186"/>
                                        </p:tgtEl>
                                        <p:attrNameLst>
                                          <p:attrName>stroke.color</p:attrName>
                                        </p:attrNameLst>
                                      </p:cBhvr>
                                      <p:to>
                                        <a:srgbClr val="00FFFF"/>
                                      </p:to>
                                    </p:animClr>
                                    <p:set>
                                      <p:cBhvr>
                                        <p:cTn id="69" dur="1000" fill="hold"/>
                                        <p:tgtEl>
                                          <p:spTgt spid="186"/>
                                        </p:tgtEl>
                                        <p:attrNameLst>
                                          <p:attrName>stroke.on</p:attrName>
                                        </p:attrNameLst>
                                      </p:cBhvr>
                                      <p:to>
                                        <p:strVal val="true"/>
                                      </p:to>
                                    </p:set>
                                  </p:childTnLst>
                                </p:cTn>
                              </p:par>
                              <p:par>
                                <p:cTn id="70" presetID="7" presetClass="emph" presetSubtype="2" fill="hold" nodeType="withEffect">
                                  <p:stCondLst>
                                    <p:cond delay="0"/>
                                  </p:stCondLst>
                                  <p:childTnLst>
                                    <p:animClr clrSpc="rgb" dir="cw">
                                      <p:cBhvr>
                                        <p:cTn id="71" dur="500" fill="hold"/>
                                        <p:tgtEl>
                                          <p:spTgt spid="183"/>
                                        </p:tgtEl>
                                        <p:attrNameLst>
                                          <p:attrName>stroke.color</p:attrName>
                                        </p:attrNameLst>
                                      </p:cBhvr>
                                      <p:to>
                                        <a:srgbClr val="00FFFF"/>
                                      </p:to>
                                    </p:animClr>
                                    <p:set>
                                      <p:cBhvr>
                                        <p:cTn id="72" dur="500" fill="hold"/>
                                        <p:tgtEl>
                                          <p:spTgt spid="183"/>
                                        </p:tgtEl>
                                        <p:attrNameLst>
                                          <p:attrName>stroke.on</p:attrName>
                                        </p:attrNameLst>
                                      </p:cBhvr>
                                      <p:to>
                                        <p:strVal val="true"/>
                                      </p:to>
                                    </p:set>
                                  </p:childTnLst>
                                </p:cTn>
                              </p:par>
                              <p:par>
                                <p:cTn id="73" presetID="7" presetClass="emph" presetSubtype="2" fill="hold" nodeType="withEffect">
                                  <p:stCondLst>
                                    <p:cond delay="0"/>
                                  </p:stCondLst>
                                  <p:childTnLst>
                                    <p:animClr clrSpc="rgb" dir="cw">
                                      <p:cBhvr>
                                        <p:cTn id="74" dur="500" fill="hold"/>
                                        <p:tgtEl>
                                          <p:spTgt spid="230"/>
                                        </p:tgtEl>
                                        <p:attrNameLst>
                                          <p:attrName>stroke.color</p:attrName>
                                        </p:attrNameLst>
                                      </p:cBhvr>
                                      <p:to>
                                        <a:srgbClr val="00FFFF"/>
                                      </p:to>
                                    </p:animClr>
                                    <p:set>
                                      <p:cBhvr>
                                        <p:cTn id="75" dur="500" fill="hold"/>
                                        <p:tgtEl>
                                          <p:spTgt spid="230"/>
                                        </p:tgtEl>
                                        <p:attrNameLst>
                                          <p:attrName>stroke.on</p:attrName>
                                        </p:attrNameLst>
                                      </p:cBhvr>
                                      <p:to>
                                        <p:strVal val="true"/>
                                      </p:to>
                                    </p:set>
                                  </p:childTnLst>
                                </p:cTn>
                              </p:par>
                              <p:par>
                                <p:cTn id="76" presetID="7" presetClass="emph" presetSubtype="2" fill="hold" nodeType="withEffect">
                                  <p:stCondLst>
                                    <p:cond delay="0"/>
                                  </p:stCondLst>
                                  <p:childTnLst>
                                    <p:animClr clrSpc="rgb" dir="cw">
                                      <p:cBhvr>
                                        <p:cTn id="77" dur="500" fill="hold"/>
                                        <p:tgtEl>
                                          <p:spTgt spid="227"/>
                                        </p:tgtEl>
                                        <p:attrNameLst>
                                          <p:attrName>stroke.color</p:attrName>
                                        </p:attrNameLst>
                                      </p:cBhvr>
                                      <p:to>
                                        <a:srgbClr val="00FFFF"/>
                                      </p:to>
                                    </p:animClr>
                                    <p:set>
                                      <p:cBhvr>
                                        <p:cTn id="78" dur="500" fill="hold"/>
                                        <p:tgtEl>
                                          <p:spTgt spid="227"/>
                                        </p:tgtEl>
                                        <p:attrNameLst>
                                          <p:attrName>stroke.on</p:attrName>
                                        </p:attrNameLst>
                                      </p:cBhvr>
                                      <p:to>
                                        <p:strVal val="true"/>
                                      </p:to>
                                    </p:set>
                                  </p:childTnLst>
                                </p:cTn>
                              </p:par>
                            </p:childTnLst>
                          </p:cTn>
                        </p:par>
                        <p:par>
                          <p:cTn id="79" fill="hold">
                            <p:stCondLst>
                              <p:cond delay="3000"/>
                            </p:stCondLst>
                            <p:childTnLst>
                              <p:par>
                                <p:cTn id="80" presetID="1" presetClass="emph" presetSubtype="2" fill="hold" nodeType="afterEffect">
                                  <p:stCondLst>
                                    <p:cond delay="0"/>
                                  </p:stCondLst>
                                  <p:childTnLst>
                                    <p:animClr clrSpc="rgb" dir="cw">
                                      <p:cBhvr>
                                        <p:cTn id="81" dur="1000" fill="hold"/>
                                        <p:tgtEl>
                                          <p:spTgt spid="160"/>
                                        </p:tgtEl>
                                        <p:attrNameLst>
                                          <p:attrName>fillcolor</p:attrName>
                                        </p:attrNameLst>
                                      </p:cBhvr>
                                      <p:to>
                                        <a:srgbClr val="00FFFF"/>
                                      </p:to>
                                    </p:animClr>
                                    <p:set>
                                      <p:cBhvr>
                                        <p:cTn id="82" dur="1000" fill="hold"/>
                                        <p:tgtEl>
                                          <p:spTgt spid="160"/>
                                        </p:tgtEl>
                                        <p:attrNameLst>
                                          <p:attrName>fill.type</p:attrName>
                                        </p:attrNameLst>
                                      </p:cBhvr>
                                      <p:to>
                                        <p:strVal val="solid"/>
                                      </p:to>
                                    </p:set>
                                    <p:set>
                                      <p:cBhvr>
                                        <p:cTn id="83" dur="1000" fill="hold"/>
                                        <p:tgtEl>
                                          <p:spTgt spid="160"/>
                                        </p:tgtEl>
                                        <p:attrNameLst>
                                          <p:attrName>fill.on</p:attrName>
                                        </p:attrNameLst>
                                      </p:cBhvr>
                                      <p:to>
                                        <p:strVal val="true"/>
                                      </p:to>
                                    </p:set>
                                  </p:childTnLst>
                                </p:cTn>
                              </p:par>
                            </p:childTnLst>
                          </p:cTn>
                        </p:par>
                        <p:par>
                          <p:cTn id="84" fill="hold">
                            <p:stCondLst>
                              <p:cond delay="4000"/>
                            </p:stCondLst>
                            <p:childTnLst>
                              <p:par>
                                <p:cTn id="85" presetID="1" presetClass="emph" presetSubtype="2" fill="hold" nodeType="afterEffect">
                                  <p:stCondLst>
                                    <p:cond delay="0"/>
                                  </p:stCondLst>
                                  <p:childTnLst>
                                    <p:animClr clrSpc="rgb" dir="cw">
                                      <p:cBhvr>
                                        <p:cTn id="86" dur="500" fill="hold"/>
                                        <p:tgtEl>
                                          <p:spTgt spid="204"/>
                                        </p:tgtEl>
                                        <p:attrNameLst>
                                          <p:attrName>fillcolor</p:attrName>
                                        </p:attrNameLst>
                                      </p:cBhvr>
                                      <p:to>
                                        <a:srgbClr val="00FFFF"/>
                                      </p:to>
                                    </p:animClr>
                                    <p:set>
                                      <p:cBhvr>
                                        <p:cTn id="87" dur="500" fill="hold"/>
                                        <p:tgtEl>
                                          <p:spTgt spid="204"/>
                                        </p:tgtEl>
                                        <p:attrNameLst>
                                          <p:attrName>fill.type</p:attrName>
                                        </p:attrNameLst>
                                      </p:cBhvr>
                                      <p:to>
                                        <p:strVal val="solid"/>
                                      </p:to>
                                    </p:set>
                                    <p:set>
                                      <p:cBhvr>
                                        <p:cTn id="88" dur="500" fill="hold"/>
                                        <p:tgtEl>
                                          <p:spTgt spid="204"/>
                                        </p:tgtEl>
                                        <p:attrNameLst>
                                          <p:attrName>fill.on</p:attrName>
                                        </p:attrNameLst>
                                      </p:cBhvr>
                                      <p:to>
                                        <p:strVal val="true"/>
                                      </p:to>
                                    </p:set>
                                  </p:childTnLst>
                                </p:cTn>
                              </p:par>
                            </p:childTnLst>
                          </p:cTn>
                        </p:par>
                        <p:par>
                          <p:cTn id="89" fill="hold">
                            <p:stCondLst>
                              <p:cond delay="4500"/>
                            </p:stCondLst>
                            <p:childTnLst>
                              <p:par>
                                <p:cTn id="90" presetID="7" presetClass="emph" presetSubtype="2" fill="hold" nodeType="afterEffect">
                                  <p:stCondLst>
                                    <p:cond delay="0"/>
                                  </p:stCondLst>
                                  <p:childTnLst>
                                    <p:animClr clrSpc="rgb" dir="cw">
                                      <p:cBhvr>
                                        <p:cTn id="91" dur="1000" fill="hold"/>
                                        <p:tgtEl>
                                          <p:spTgt spid="184"/>
                                        </p:tgtEl>
                                        <p:attrNameLst>
                                          <p:attrName>stroke.color</p:attrName>
                                        </p:attrNameLst>
                                      </p:cBhvr>
                                      <p:to>
                                        <a:srgbClr val="00FF00"/>
                                      </p:to>
                                    </p:animClr>
                                    <p:set>
                                      <p:cBhvr>
                                        <p:cTn id="92" dur="1000" fill="hold"/>
                                        <p:tgtEl>
                                          <p:spTgt spid="184"/>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500" fill="hold"/>
                                        <p:tgtEl>
                                          <p:spTgt spid="228"/>
                                        </p:tgtEl>
                                        <p:attrNameLst>
                                          <p:attrName>stroke.color</p:attrName>
                                        </p:attrNameLst>
                                      </p:cBhvr>
                                      <p:to>
                                        <a:srgbClr val="00FF00"/>
                                      </p:to>
                                    </p:animClr>
                                    <p:set>
                                      <p:cBhvr>
                                        <p:cTn id="95" dur="500" fill="hold"/>
                                        <p:tgtEl>
                                          <p:spTgt spid="228"/>
                                        </p:tgtEl>
                                        <p:attrNameLst>
                                          <p:attrName>stroke.on</p:attrName>
                                        </p:attrNameLst>
                                      </p:cBhvr>
                                      <p:to>
                                        <p:strVal val="true"/>
                                      </p:to>
                                    </p:set>
                                  </p:childTnLst>
                                </p:cTn>
                              </p:par>
                              <p:par>
                                <p:cTn id="96" presetID="1" presetClass="emph" presetSubtype="2" fill="hold" nodeType="withEffect">
                                  <p:stCondLst>
                                    <p:cond delay="0"/>
                                  </p:stCondLst>
                                  <p:childTnLst>
                                    <p:animClr clrSpc="rgb" dir="cw">
                                      <p:cBhvr>
                                        <p:cTn id="97" dur="500" fill="hold"/>
                                        <p:tgtEl>
                                          <p:spTgt spid="169"/>
                                        </p:tgtEl>
                                        <p:attrNameLst>
                                          <p:attrName>fillcolor</p:attrName>
                                        </p:attrNameLst>
                                      </p:cBhvr>
                                      <p:to>
                                        <a:srgbClr val="00FF00"/>
                                      </p:to>
                                    </p:animClr>
                                    <p:set>
                                      <p:cBhvr>
                                        <p:cTn id="98" dur="500" fill="hold"/>
                                        <p:tgtEl>
                                          <p:spTgt spid="169"/>
                                        </p:tgtEl>
                                        <p:attrNameLst>
                                          <p:attrName>fill.type</p:attrName>
                                        </p:attrNameLst>
                                      </p:cBhvr>
                                      <p:to>
                                        <p:strVal val="solid"/>
                                      </p:to>
                                    </p:set>
                                    <p:set>
                                      <p:cBhvr>
                                        <p:cTn id="99" dur="500" fill="hold"/>
                                        <p:tgtEl>
                                          <p:spTgt spid="169"/>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500" fill="hold"/>
                                        <p:tgtEl>
                                          <p:spTgt spid="213"/>
                                        </p:tgtEl>
                                        <p:attrNameLst>
                                          <p:attrName>fillcolor</p:attrName>
                                        </p:attrNameLst>
                                      </p:cBhvr>
                                      <p:to>
                                        <a:srgbClr val="00FF00"/>
                                      </p:to>
                                    </p:animClr>
                                    <p:set>
                                      <p:cBhvr>
                                        <p:cTn id="102" dur="500" fill="hold"/>
                                        <p:tgtEl>
                                          <p:spTgt spid="213"/>
                                        </p:tgtEl>
                                        <p:attrNameLst>
                                          <p:attrName>fill.type</p:attrName>
                                        </p:attrNameLst>
                                      </p:cBhvr>
                                      <p:to>
                                        <p:strVal val="solid"/>
                                      </p:to>
                                    </p:set>
                                    <p:set>
                                      <p:cBhvr>
                                        <p:cTn id="103" dur="500" fill="hold"/>
                                        <p:tgtEl>
                                          <p:spTgt spid="213"/>
                                        </p:tgtEl>
                                        <p:attrNameLst>
                                          <p:attrName>fill.on</p:attrName>
                                        </p:attrNameLst>
                                      </p:cBhvr>
                                      <p:to>
                                        <p:strVal val="true"/>
                                      </p:to>
                                    </p:set>
                                  </p:childTnLst>
                                </p:cTn>
                              </p:par>
                            </p:childTnLst>
                          </p:cTn>
                        </p:par>
                        <p:par>
                          <p:cTn id="104" fill="hold">
                            <p:stCondLst>
                              <p:cond delay="5500"/>
                            </p:stCondLst>
                            <p:childTnLst>
                              <p:par>
                                <p:cTn id="105" presetID="7" presetClass="emph" presetSubtype="2" fill="hold" nodeType="afterEffect">
                                  <p:stCondLst>
                                    <p:cond delay="0"/>
                                  </p:stCondLst>
                                  <p:childTnLst>
                                    <p:animClr clrSpc="rgb" dir="cw">
                                      <p:cBhvr>
                                        <p:cTn id="106" dur="1000" fill="hold"/>
                                        <p:tgtEl>
                                          <p:spTgt spid="176"/>
                                        </p:tgtEl>
                                        <p:attrNameLst>
                                          <p:attrName>stroke.color</p:attrName>
                                        </p:attrNameLst>
                                      </p:cBhvr>
                                      <p:to>
                                        <a:srgbClr val="FFFF00"/>
                                      </p:to>
                                    </p:animClr>
                                    <p:set>
                                      <p:cBhvr>
                                        <p:cTn id="107" dur="1000" fill="hold"/>
                                        <p:tgtEl>
                                          <p:spTgt spid="176"/>
                                        </p:tgtEl>
                                        <p:attrNameLst>
                                          <p:attrName>stroke.on</p:attrName>
                                        </p:attrNameLst>
                                      </p:cBhvr>
                                      <p:to>
                                        <p:strVal val="true"/>
                                      </p:to>
                                    </p:set>
                                  </p:childTnLst>
                                </p:cTn>
                              </p:par>
                              <p:par>
                                <p:cTn id="108" presetID="7" presetClass="emph" presetSubtype="2" fill="hold" nodeType="withEffect">
                                  <p:stCondLst>
                                    <p:cond delay="0"/>
                                  </p:stCondLst>
                                  <p:childTnLst>
                                    <p:animClr clrSpc="rgb" dir="cw">
                                      <p:cBhvr>
                                        <p:cTn id="109" dur="500" fill="hold"/>
                                        <p:tgtEl>
                                          <p:spTgt spid="172"/>
                                        </p:tgtEl>
                                        <p:attrNameLst>
                                          <p:attrName>stroke.color</p:attrName>
                                        </p:attrNameLst>
                                      </p:cBhvr>
                                      <p:to>
                                        <a:srgbClr val="FFFF00"/>
                                      </p:to>
                                    </p:animClr>
                                    <p:set>
                                      <p:cBhvr>
                                        <p:cTn id="110" dur="500" fill="hold"/>
                                        <p:tgtEl>
                                          <p:spTgt spid="172"/>
                                        </p:tgtEl>
                                        <p:attrNameLst>
                                          <p:attrName>stroke.on</p:attrName>
                                        </p:attrNameLst>
                                      </p:cBhvr>
                                      <p:to>
                                        <p:strVal val="true"/>
                                      </p:to>
                                    </p:set>
                                  </p:childTnLst>
                                </p:cTn>
                              </p:par>
                              <p:par>
                                <p:cTn id="111" presetID="7" presetClass="emph" presetSubtype="2" fill="hold" nodeType="withEffect">
                                  <p:stCondLst>
                                    <p:cond delay="0"/>
                                  </p:stCondLst>
                                  <p:childTnLst>
                                    <p:animClr clrSpc="rgb" dir="cw">
                                      <p:cBhvr>
                                        <p:cTn id="112" dur="500" fill="hold"/>
                                        <p:tgtEl>
                                          <p:spTgt spid="220"/>
                                        </p:tgtEl>
                                        <p:attrNameLst>
                                          <p:attrName>stroke.color</p:attrName>
                                        </p:attrNameLst>
                                      </p:cBhvr>
                                      <p:to>
                                        <a:srgbClr val="FFFF00"/>
                                      </p:to>
                                    </p:animClr>
                                    <p:set>
                                      <p:cBhvr>
                                        <p:cTn id="113" dur="500" fill="hold"/>
                                        <p:tgtEl>
                                          <p:spTgt spid="220"/>
                                        </p:tgtEl>
                                        <p:attrNameLst>
                                          <p:attrName>stroke.on</p:attrName>
                                        </p:attrNameLst>
                                      </p:cBhvr>
                                      <p:to>
                                        <p:strVal val="true"/>
                                      </p:to>
                                    </p:set>
                                  </p:childTnLst>
                                </p:cTn>
                              </p:par>
                              <p:par>
                                <p:cTn id="114" presetID="7" presetClass="emph" presetSubtype="2" fill="hold" nodeType="withEffect">
                                  <p:stCondLst>
                                    <p:cond delay="0"/>
                                  </p:stCondLst>
                                  <p:childTnLst>
                                    <p:animClr clrSpc="rgb" dir="cw">
                                      <p:cBhvr>
                                        <p:cTn id="115" dur="500" fill="hold"/>
                                        <p:tgtEl>
                                          <p:spTgt spid="216"/>
                                        </p:tgtEl>
                                        <p:attrNameLst>
                                          <p:attrName>stroke.color</p:attrName>
                                        </p:attrNameLst>
                                      </p:cBhvr>
                                      <p:to>
                                        <a:srgbClr val="FFFF00"/>
                                      </p:to>
                                    </p:animClr>
                                    <p:set>
                                      <p:cBhvr>
                                        <p:cTn id="116" dur="500" fill="hold"/>
                                        <p:tgtEl>
                                          <p:spTgt spid="216"/>
                                        </p:tgtEl>
                                        <p:attrNameLst>
                                          <p:attrName>stroke.on</p:attrName>
                                        </p:attrNameLst>
                                      </p:cBhvr>
                                      <p:to>
                                        <p:strVal val="true"/>
                                      </p:to>
                                    </p:set>
                                  </p:childTnLst>
                                </p:cTn>
                              </p:par>
                            </p:childTnLst>
                          </p:cTn>
                        </p:par>
                        <p:par>
                          <p:cTn id="117" fill="hold">
                            <p:stCondLst>
                              <p:cond delay="6500"/>
                            </p:stCondLst>
                            <p:childTnLst>
                              <p:par>
                                <p:cTn id="118" presetID="1" presetClass="emph" presetSubtype="2" fill="hold" nodeType="afterEffect">
                                  <p:stCondLst>
                                    <p:cond delay="0"/>
                                  </p:stCondLst>
                                  <p:childTnLst>
                                    <p:animClr clrSpc="rgb" dir="cw">
                                      <p:cBhvr>
                                        <p:cTn id="119" dur="500" fill="hold"/>
                                        <p:tgtEl>
                                          <p:spTgt spid="154"/>
                                        </p:tgtEl>
                                        <p:attrNameLst>
                                          <p:attrName>fillcolor</p:attrName>
                                        </p:attrNameLst>
                                      </p:cBhvr>
                                      <p:to>
                                        <a:srgbClr val="FFFF00"/>
                                      </p:to>
                                    </p:animClr>
                                    <p:set>
                                      <p:cBhvr>
                                        <p:cTn id="120" dur="500" fill="hold"/>
                                        <p:tgtEl>
                                          <p:spTgt spid="154"/>
                                        </p:tgtEl>
                                        <p:attrNameLst>
                                          <p:attrName>fill.type</p:attrName>
                                        </p:attrNameLst>
                                      </p:cBhvr>
                                      <p:to>
                                        <p:strVal val="solid"/>
                                      </p:to>
                                    </p:set>
                                    <p:set>
                                      <p:cBhvr>
                                        <p:cTn id="121" dur="500" fill="hold"/>
                                        <p:tgtEl>
                                          <p:spTgt spid="154"/>
                                        </p:tgtEl>
                                        <p:attrNameLst>
                                          <p:attrName>fill.on</p:attrName>
                                        </p:attrNameLst>
                                      </p:cBhvr>
                                      <p:to>
                                        <p:strVal val="true"/>
                                      </p:to>
                                    </p:set>
                                  </p:childTnLst>
                                </p:cTn>
                              </p:par>
                            </p:childTnLst>
                          </p:cTn>
                        </p:par>
                        <p:par>
                          <p:cTn id="122" fill="hold">
                            <p:stCondLst>
                              <p:cond delay="7000"/>
                            </p:stCondLst>
                            <p:childTnLst>
                              <p:par>
                                <p:cTn id="123" presetID="1" presetClass="emph" presetSubtype="2" fill="hold" nodeType="afterEffect">
                                  <p:stCondLst>
                                    <p:cond delay="0"/>
                                  </p:stCondLst>
                                  <p:childTnLst>
                                    <p:animClr clrSpc="rgb" dir="cw">
                                      <p:cBhvr>
                                        <p:cTn id="124" dur="500" fill="hold"/>
                                        <p:tgtEl>
                                          <p:spTgt spid="198"/>
                                        </p:tgtEl>
                                        <p:attrNameLst>
                                          <p:attrName>fillcolor</p:attrName>
                                        </p:attrNameLst>
                                      </p:cBhvr>
                                      <p:to>
                                        <a:srgbClr val="FFFF00"/>
                                      </p:to>
                                    </p:animClr>
                                    <p:set>
                                      <p:cBhvr>
                                        <p:cTn id="125" dur="500" fill="hold"/>
                                        <p:tgtEl>
                                          <p:spTgt spid="198"/>
                                        </p:tgtEl>
                                        <p:attrNameLst>
                                          <p:attrName>fill.type</p:attrName>
                                        </p:attrNameLst>
                                      </p:cBhvr>
                                      <p:to>
                                        <p:strVal val="solid"/>
                                      </p:to>
                                    </p:set>
                                    <p:set>
                                      <p:cBhvr>
                                        <p:cTn id="126" dur="500" fill="hold"/>
                                        <p:tgtEl>
                                          <p:spTgt spid="198"/>
                                        </p:tgtEl>
                                        <p:attrNameLst>
                                          <p:attrName>fill.on</p:attrName>
                                        </p:attrNameLst>
                                      </p:cBhvr>
                                      <p:to>
                                        <p:strVal val="true"/>
                                      </p:to>
                                    </p:set>
                                  </p:childTnLst>
                                </p:cTn>
                              </p:par>
                            </p:childTnLst>
                          </p:cTn>
                        </p:par>
                        <p:par>
                          <p:cTn id="127" fill="hold">
                            <p:stCondLst>
                              <p:cond delay="7500"/>
                            </p:stCondLst>
                            <p:childTnLst>
                              <p:par>
                                <p:cTn id="128" presetID="7" presetClass="emph" presetSubtype="2" fill="hold" nodeType="afterEffect">
                                  <p:stCondLst>
                                    <p:cond delay="0"/>
                                  </p:stCondLst>
                                  <p:childTnLst>
                                    <p:animClr clrSpc="rgb" dir="cw">
                                      <p:cBhvr>
                                        <p:cTn id="129" dur="1000" fill="hold"/>
                                        <p:tgtEl>
                                          <p:spTgt spid="177"/>
                                        </p:tgtEl>
                                        <p:attrNameLst>
                                          <p:attrName>stroke.color</p:attrName>
                                        </p:attrNameLst>
                                      </p:cBhvr>
                                      <p:to>
                                        <a:srgbClr val="FF0000"/>
                                      </p:to>
                                    </p:animClr>
                                    <p:set>
                                      <p:cBhvr>
                                        <p:cTn id="130" dur="1000" fill="hold"/>
                                        <p:tgtEl>
                                          <p:spTgt spid="177"/>
                                        </p:tgtEl>
                                        <p:attrNameLst>
                                          <p:attrName>stroke.on</p:attrName>
                                        </p:attrNameLst>
                                      </p:cBhvr>
                                      <p:to>
                                        <p:strVal val="true"/>
                                      </p:to>
                                    </p:set>
                                  </p:childTnLst>
                                </p:cTn>
                              </p:par>
                              <p:par>
                                <p:cTn id="131" presetID="7" presetClass="emph" presetSubtype="2" fill="hold" nodeType="withEffect">
                                  <p:stCondLst>
                                    <p:cond delay="0"/>
                                  </p:stCondLst>
                                  <p:childTnLst>
                                    <p:animClr clrSpc="rgb" dir="cw">
                                      <p:cBhvr>
                                        <p:cTn id="132" dur="500" fill="hold"/>
                                        <p:tgtEl>
                                          <p:spTgt spid="181"/>
                                        </p:tgtEl>
                                        <p:attrNameLst>
                                          <p:attrName>stroke.color</p:attrName>
                                        </p:attrNameLst>
                                      </p:cBhvr>
                                      <p:to>
                                        <a:srgbClr val="FF0000"/>
                                      </p:to>
                                    </p:animClr>
                                    <p:set>
                                      <p:cBhvr>
                                        <p:cTn id="133" dur="500" fill="hold"/>
                                        <p:tgtEl>
                                          <p:spTgt spid="181"/>
                                        </p:tgtEl>
                                        <p:attrNameLst>
                                          <p:attrName>stroke.on</p:attrName>
                                        </p:attrNameLst>
                                      </p:cBhvr>
                                      <p:to>
                                        <p:strVal val="true"/>
                                      </p:to>
                                    </p:set>
                                  </p:childTnLst>
                                </p:cTn>
                              </p:par>
                              <p:par>
                                <p:cTn id="134" presetID="7" presetClass="emph" presetSubtype="2" fill="hold" nodeType="withEffect">
                                  <p:stCondLst>
                                    <p:cond delay="0"/>
                                  </p:stCondLst>
                                  <p:childTnLst>
                                    <p:animClr clrSpc="rgb" dir="cw">
                                      <p:cBhvr>
                                        <p:cTn id="135" dur="500" fill="hold"/>
                                        <p:tgtEl>
                                          <p:spTgt spid="225"/>
                                        </p:tgtEl>
                                        <p:attrNameLst>
                                          <p:attrName>stroke.color</p:attrName>
                                        </p:attrNameLst>
                                      </p:cBhvr>
                                      <p:to>
                                        <a:srgbClr val="FF0000"/>
                                      </p:to>
                                    </p:animClr>
                                    <p:set>
                                      <p:cBhvr>
                                        <p:cTn id="136" dur="500" fill="hold"/>
                                        <p:tgtEl>
                                          <p:spTgt spid="225"/>
                                        </p:tgtEl>
                                        <p:attrNameLst>
                                          <p:attrName>stroke.on</p:attrName>
                                        </p:attrNameLst>
                                      </p:cBhvr>
                                      <p:to>
                                        <p:strVal val="true"/>
                                      </p:to>
                                    </p:set>
                                  </p:childTnLst>
                                </p:cTn>
                              </p:par>
                              <p:par>
                                <p:cTn id="137" presetID="7" presetClass="emph" presetSubtype="2" fill="hold" nodeType="withEffect">
                                  <p:stCondLst>
                                    <p:cond delay="0"/>
                                  </p:stCondLst>
                                  <p:childTnLst>
                                    <p:animClr clrSpc="rgb" dir="cw">
                                      <p:cBhvr>
                                        <p:cTn id="138" dur="500" fill="hold"/>
                                        <p:tgtEl>
                                          <p:spTgt spid="221"/>
                                        </p:tgtEl>
                                        <p:attrNameLst>
                                          <p:attrName>stroke.color</p:attrName>
                                        </p:attrNameLst>
                                      </p:cBhvr>
                                      <p:to>
                                        <a:srgbClr val="FF0000"/>
                                      </p:to>
                                    </p:animClr>
                                    <p:set>
                                      <p:cBhvr>
                                        <p:cTn id="139" dur="500" fill="hold"/>
                                        <p:tgtEl>
                                          <p:spTgt spid="221"/>
                                        </p:tgtEl>
                                        <p:attrNameLst>
                                          <p:attrName>stroke.on</p:attrName>
                                        </p:attrNameLst>
                                      </p:cBhvr>
                                      <p:to>
                                        <p:strVal val="true"/>
                                      </p:to>
                                    </p:set>
                                  </p:childTnLst>
                                </p:cTn>
                              </p:par>
                            </p:childTnLst>
                          </p:cTn>
                        </p:par>
                        <p:par>
                          <p:cTn id="140" fill="hold">
                            <p:stCondLst>
                              <p:cond delay="8500"/>
                            </p:stCondLst>
                            <p:childTnLst>
                              <p:par>
                                <p:cTn id="141" presetID="1" presetClass="emph" presetSubtype="2" fill="hold" nodeType="afterEffect">
                                  <p:stCondLst>
                                    <p:cond delay="0"/>
                                  </p:stCondLst>
                                  <p:childTnLst>
                                    <p:animClr clrSpc="rgb" dir="cw">
                                      <p:cBhvr>
                                        <p:cTn id="142" dur="500" fill="hold"/>
                                        <p:tgtEl>
                                          <p:spTgt spid="164"/>
                                        </p:tgtEl>
                                        <p:attrNameLst>
                                          <p:attrName>fillcolor</p:attrName>
                                        </p:attrNameLst>
                                      </p:cBhvr>
                                      <p:to>
                                        <a:srgbClr val="FF0000"/>
                                      </p:to>
                                    </p:animClr>
                                    <p:set>
                                      <p:cBhvr>
                                        <p:cTn id="143" dur="500" fill="hold"/>
                                        <p:tgtEl>
                                          <p:spTgt spid="164"/>
                                        </p:tgtEl>
                                        <p:attrNameLst>
                                          <p:attrName>fill.type</p:attrName>
                                        </p:attrNameLst>
                                      </p:cBhvr>
                                      <p:to>
                                        <p:strVal val="solid"/>
                                      </p:to>
                                    </p:set>
                                    <p:set>
                                      <p:cBhvr>
                                        <p:cTn id="144" dur="500" fill="hold"/>
                                        <p:tgtEl>
                                          <p:spTgt spid="164"/>
                                        </p:tgtEl>
                                        <p:attrNameLst>
                                          <p:attrName>fill.on</p:attrName>
                                        </p:attrNameLst>
                                      </p:cBhvr>
                                      <p:to>
                                        <p:strVal val="true"/>
                                      </p:to>
                                    </p:set>
                                  </p:childTnLst>
                                </p:cTn>
                              </p:par>
                            </p:childTnLst>
                          </p:cTn>
                        </p:par>
                        <p:par>
                          <p:cTn id="145" fill="hold">
                            <p:stCondLst>
                              <p:cond delay="9000"/>
                            </p:stCondLst>
                            <p:childTnLst>
                              <p:par>
                                <p:cTn id="146" presetID="1" presetClass="emph" presetSubtype="2" fill="hold" nodeType="afterEffect">
                                  <p:stCondLst>
                                    <p:cond delay="0"/>
                                  </p:stCondLst>
                                  <p:childTnLst>
                                    <p:animClr clrSpc="rgb" dir="cw">
                                      <p:cBhvr>
                                        <p:cTn id="147" dur="500" fill="hold"/>
                                        <p:tgtEl>
                                          <p:spTgt spid="208"/>
                                        </p:tgtEl>
                                        <p:attrNameLst>
                                          <p:attrName>fillcolor</p:attrName>
                                        </p:attrNameLst>
                                      </p:cBhvr>
                                      <p:to>
                                        <a:srgbClr val="FF0000"/>
                                      </p:to>
                                    </p:animClr>
                                    <p:set>
                                      <p:cBhvr>
                                        <p:cTn id="148" dur="500" fill="hold"/>
                                        <p:tgtEl>
                                          <p:spTgt spid="208"/>
                                        </p:tgtEl>
                                        <p:attrNameLst>
                                          <p:attrName>fill.type</p:attrName>
                                        </p:attrNameLst>
                                      </p:cBhvr>
                                      <p:to>
                                        <p:strVal val="solid"/>
                                      </p:to>
                                    </p:set>
                                    <p:set>
                                      <p:cBhvr>
                                        <p:cTn id="149" dur="500" fill="hold"/>
                                        <p:tgtEl>
                                          <p:spTgt spid="208"/>
                                        </p:tgtEl>
                                        <p:attrNameLst>
                                          <p:attrName>fill.on</p:attrName>
                                        </p:attrNameLst>
                                      </p:cBhvr>
                                      <p:to>
                                        <p:strVal val="true"/>
                                      </p:to>
                                    </p:set>
                                  </p:childTnLst>
                                </p:cTn>
                              </p:par>
                            </p:childTnLst>
                          </p:cTn>
                        </p:par>
                        <p:par>
                          <p:cTn id="150" fill="hold">
                            <p:stCondLst>
                              <p:cond delay="9500"/>
                            </p:stCondLst>
                            <p:childTnLst>
                              <p:par>
                                <p:cTn id="151" presetID="7" presetClass="emph" presetSubtype="2" fill="hold" nodeType="afterEffect">
                                  <p:stCondLst>
                                    <p:cond delay="0"/>
                                  </p:stCondLst>
                                  <p:childTnLst>
                                    <p:animClr clrSpc="rgb" dir="cw">
                                      <p:cBhvr>
                                        <p:cTn id="152" dur="1000" fill="hold"/>
                                        <p:tgtEl>
                                          <p:spTgt spid="179"/>
                                        </p:tgtEl>
                                        <p:attrNameLst>
                                          <p:attrName>stroke.color</p:attrName>
                                        </p:attrNameLst>
                                      </p:cBhvr>
                                      <p:to>
                                        <a:srgbClr val="FF00FF"/>
                                      </p:to>
                                    </p:animClr>
                                    <p:set>
                                      <p:cBhvr>
                                        <p:cTn id="153" dur="1000" fill="hold"/>
                                        <p:tgtEl>
                                          <p:spTgt spid="179"/>
                                        </p:tgtEl>
                                        <p:attrNameLst>
                                          <p:attrName>stroke.on</p:attrName>
                                        </p:attrNameLst>
                                      </p:cBhvr>
                                      <p:to>
                                        <p:strVal val="true"/>
                                      </p:to>
                                    </p:set>
                                  </p:childTnLst>
                                </p:cTn>
                              </p:par>
                              <p:par>
                                <p:cTn id="154" presetID="7" presetClass="emph" presetSubtype="2" fill="hold" nodeType="withEffect">
                                  <p:stCondLst>
                                    <p:cond delay="0"/>
                                  </p:stCondLst>
                                  <p:childTnLst>
                                    <p:animClr clrSpc="rgb" dir="cw">
                                      <p:cBhvr>
                                        <p:cTn id="155" dur="500" fill="hold"/>
                                        <p:tgtEl>
                                          <p:spTgt spid="178"/>
                                        </p:tgtEl>
                                        <p:attrNameLst>
                                          <p:attrName>stroke.color</p:attrName>
                                        </p:attrNameLst>
                                      </p:cBhvr>
                                      <p:to>
                                        <a:srgbClr val="FF00FF"/>
                                      </p:to>
                                    </p:animClr>
                                    <p:set>
                                      <p:cBhvr>
                                        <p:cTn id="156" dur="500" fill="hold"/>
                                        <p:tgtEl>
                                          <p:spTgt spid="178"/>
                                        </p:tgtEl>
                                        <p:attrNameLst>
                                          <p:attrName>stroke.on</p:attrName>
                                        </p:attrNameLst>
                                      </p:cBhvr>
                                      <p:to>
                                        <p:strVal val="true"/>
                                      </p:to>
                                    </p:set>
                                  </p:childTnLst>
                                </p:cTn>
                              </p:par>
                              <p:par>
                                <p:cTn id="157" presetID="7" presetClass="emph" presetSubtype="2" fill="hold" nodeType="withEffect">
                                  <p:stCondLst>
                                    <p:cond delay="0"/>
                                  </p:stCondLst>
                                  <p:childTnLst>
                                    <p:animClr clrSpc="rgb" dir="cw">
                                      <p:cBhvr>
                                        <p:cTn id="158" dur="500" fill="hold"/>
                                        <p:tgtEl>
                                          <p:spTgt spid="223"/>
                                        </p:tgtEl>
                                        <p:attrNameLst>
                                          <p:attrName>stroke.color</p:attrName>
                                        </p:attrNameLst>
                                      </p:cBhvr>
                                      <p:to>
                                        <a:srgbClr val="FF00FF"/>
                                      </p:to>
                                    </p:animClr>
                                    <p:set>
                                      <p:cBhvr>
                                        <p:cTn id="159" dur="500" fill="hold"/>
                                        <p:tgtEl>
                                          <p:spTgt spid="223"/>
                                        </p:tgtEl>
                                        <p:attrNameLst>
                                          <p:attrName>stroke.on</p:attrName>
                                        </p:attrNameLst>
                                      </p:cBhvr>
                                      <p:to>
                                        <p:strVal val="true"/>
                                      </p:to>
                                    </p:set>
                                  </p:childTnLst>
                                </p:cTn>
                              </p:par>
                              <p:par>
                                <p:cTn id="160" presetID="7" presetClass="emph" presetSubtype="2" fill="hold" nodeType="withEffect">
                                  <p:stCondLst>
                                    <p:cond delay="0"/>
                                  </p:stCondLst>
                                  <p:childTnLst>
                                    <p:animClr clrSpc="rgb" dir="cw">
                                      <p:cBhvr>
                                        <p:cTn id="161" dur="500" fill="hold"/>
                                        <p:tgtEl>
                                          <p:spTgt spid="222"/>
                                        </p:tgtEl>
                                        <p:attrNameLst>
                                          <p:attrName>stroke.color</p:attrName>
                                        </p:attrNameLst>
                                      </p:cBhvr>
                                      <p:to>
                                        <a:srgbClr val="FF00FF"/>
                                      </p:to>
                                    </p:animClr>
                                    <p:set>
                                      <p:cBhvr>
                                        <p:cTn id="162" dur="500" fill="hold"/>
                                        <p:tgtEl>
                                          <p:spTgt spid="222"/>
                                        </p:tgtEl>
                                        <p:attrNameLst>
                                          <p:attrName>stroke.on</p:attrName>
                                        </p:attrNameLst>
                                      </p:cBhvr>
                                      <p:to>
                                        <p:strVal val="true"/>
                                      </p:to>
                                    </p:set>
                                  </p:childTnLst>
                                </p:cTn>
                              </p:par>
                            </p:childTnLst>
                          </p:cTn>
                        </p:par>
                        <p:par>
                          <p:cTn id="163" fill="hold">
                            <p:stCondLst>
                              <p:cond delay="10500"/>
                            </p:stCondLst>
                            <p:childTnLst>
                              <p:par>
                                <p:cTn id="164" presetID="1" presetClass="emph" presetSubtype="2" fill="hold" nodeType="afterEffect">
                                  <p:stCondLst>
                                    <p:cond delay="0"/>
                                  </p:stCondLst>
                                  <p:childTnLst>
                                    <p:animClr clrSpc="rgb" dir="cw">
                                      <p:cBhvr>
                                        <p:cTn id="165" dur="500" fill="hold"/>
                                        <p:tgtEl>
                                          <p:spTgt spid="165"/>
                                        </p:tgtEl>
                                        <p:attrNameLst>
                                          <p:attrName>fillcolor</p:attrName>
                                        </p:attrNameLst>
                                      </p:cBhvr>
                                      <p:to>
                                        <a:srgbClr val="FF00FF"/>
                                      </p:to>
                                    </p:animClr>
                                    <p:set>
                                      <p:cBhvr>
                                        <p:cTn id="166" dur="500" fill="hold"/>
                                        <p:tgtEl>
                                          <p:spTgt spid="165"/>
                                        </p:tgtEl>
                                        <p:attrNameLst>
                                          <p:attrName>fill.type</p:attrName>
                                        </p:attrNameLst>
                                      </p:cBhvr>
                                      <p:to>
                                        <p:strVal val="solid"/>
                                      </p:to>
                                    </p:set>
                                    <p:set>
                                      <p:cBhvr>
                                        <p:cTn id="167" dur="500" fill="hold"/>
                                        <p:tgtEl>
                                          <p:spTgt spid="165"/>
                                        </p:tgtEl>
                                        <p:attrNameLst>
                                          <p:attrName>fill.on</p:attrName>
                                        </p:attrNameLst>
                                      </p:cBhvr>
                                      <p:to>
                                        <p:strVal val="true"/>
                                      </p:to>
                                    </p:set>
                                  </p:childTnLst>
                                </p:cTn>
                              </p:par>
                            </p:childTnLst>
                          </p:cTn>
                        </p:par>
                        <p:par>
                          <p:cTn id="168" fill="hold">
                            <p:stCondLst>
                              <p:cond delay="11000"/>
                            </p:stCondLst>
                            <p:childTnLst>
                              <p:par>
                                <p:cTn id="169" presetID="1" presetClass="emph" presetSubtype="2" fill="hold" nodeType="afterEffect">
                                  <p:stCondLst>
                                    <p:cond delay="0"/>
                                  </p:stCondLst>
                                  <p:childTnLst>
                                    <p:animClr clrSpc="rgb" dir="cw">
                                      <p:cBhvr>
                                        <p:cTn id="170" dur="500" fill="hold"/>
                                        <p:tgtEl>
                                          <p:spTgt spid="209"/>
                                        </p:tgtEl>
                                        <p:attrNameLst>
                                          <p:attrName>fillcolor</p:attrName>
                                        </p:attrNameLst>
                                      </p:cBhvr>
                                      <p:to>
                                        <a:srgbClr val="FF00FF"/>
                                      </p:to>
                                    </p:animClr>
                                    <p:set>
                                      <p:cBhvr>
                                        <p:cTn id="171" dur="500" fill="hold"/>
                                        <p:tgtEl>
                                          <p:spTgt spid="209"/>
                                        </p:tgtEl>
                                        <p:attrNameLst>
                                          <p:attrName>fill.type</p:attrName>
                                        </p:attrNameLst>
                                      </p:cBhvr>
                                      <p:to>
                                        <p:strVal val="solid"/>
                                      </p:to>
                                    </p:set>
                                    <p:set>
                                      <p:cBhvr>
                                        <p:cTn id="172" dur="500" fill="hold"/>
                                        <p:tgtEl>
                                          <p:spTgt spid="209"/>
                                        </p:tgtEl>
                                        <p:attrNameLst>
                                          <p:attrName>fill.on</p:attrName>
                                        </p:attrNameLst>
                                      </p:cBhvr>
                                      <p:to>
                                        <p:strVal val="true"/>
                                      </p:to>
                                    </p:set>
                                  </p:childTnLst>
                                </p:cTn>
                              </p:par>
                            </p:childTnLst>
                          </p:cTn>
                        </p:par>
                        <p:par>
                          <p:cTn id="173" fill="hold">
                            <p:stCondLst>
                              <p:cond delay="11500"/>
                            </p:stCondLst>
                            <p:childTnLst>
                              <p:par>
                                <p:cTn id="174" presetID="7" presetClass="emph" presetSubtype="2" fill="hold" nodeType="afterEffect">
                                  <p:stCondLst>
                                    <p:cond delay="0"/>
                                  </p:stCondLst>
                                  <p:childTnLst>
                                    <p:animClr clrSpc="rgb" dir="cw">
                                      <p:cBhvr>
                                        <p:cTn id="175" dur="1000" fill="hold"/>
                                        <p:tgtEl>
                                          <p:spTgt spid="195"/>
                                        </p:tgtEl>
                                        <p:attrNameLst>
                                          <p:attrName>stroke.color</p:attrName>
                                        </p:attrNameLst>
                                      </p:cBhvr>
                                      <p:to>
                                        <a:srgbClr val="FF6666"/>
                                      </p:to>
                                    </p:animClr>
                                    <p:set>
                                      <p:cBhvr>
                                        <p:cTn id="176" dur="1000" fill="hold"/>
                                        <p:tgtEl>
                                          <p:spTgt spid="195"/>
                                        </p:tgtEl>
                                        <p:attrNameLst>
                                          <p:attrName>stroke.on</p:attrName>
                                        </p:attrNameLst>
                                      </p:cBhvr>
                                      <p:to>
                                        <p:strVal val="true"/>
                                      </p:to>
                                    </p:set>
                                  </p:childTnLst>
                                </p:cTn>
                              </p:par>
                              <p:par>
                                <p:cTn id="177" presetID="7" presetClass="emph" presetSubtype="2" fill="hold" nodeType="withEffect">
                                  <p:stCondLst>
                                    <p:cond delay="0"/>
                                  </p:stCondLst>
                                  <p:childTnLst>
                                    <p:animClr clrSpc="rgb" dir="cw">
                                      <p:cBhvr>
                                        <p:cTn id="178" dur="500" fill="hold"/>
                                        <p:tgtEl>
                                          <p:spTgt spid="192"/>
                                        </p:tgtEl>
                                        <p:attrNameLst>
                                          <p:attrName>stroke.color</p:attrName>
                                        </p:attrNameLst>
                                      </p:cBhvr>
                                      <p:to>
                                        <a:srgbClr val="FF6666"/>
                                      </p:to>
                                    </p:animClr>
                                    <p:set>
                                      <p:cBhvr>
                                        <p:cTn id="179" dur="500" fill="hold"/>
                                        <p:tgtEl>
                                          <p:spTgt spid="192"/>
                                        </p:tgtEl>
                                        <p:attrNameLst>
                                          <p:attrName>stroke.on</p:attrName>
                                        </p:attrNameLst>
                                      </p:cBhvr>
                                      <p:to>
                                        <p:strVal val="true"/>
                                      </p:to>
                                    </p:set>
                                  </p:childTnLst>
                                </p:cTn>
                              </p:par>
                              <p:par>
                                <p:cTn id="180" presetID="7" presetClass="emph" presetSubtype="2" fill="hold" nodeType="withEffect">
                                  <p:stCondLst>
                                    <p:cond delay="0"/>
                                  </p:stCondLst>
                                  <p:childTnLst>
                                    <p:animClr clrSpc="rgb" dir="cw">
                                      <p:cBhvr>
                                        <p:cTn id="181" dur="500" fill="hold"/>
                                        <p:tgtEl>
                                          <p:spTgt spid="239"/>
                                        </p:tgtEl>
                                        <p:attrNameLst>
                                          <p:attrName>stroke.color</p:attrName>
                                        </p:attrNameLst>
                                      </p:cBhvr>
                                      <p:to>
                                        <a:srgbClr val="FF6666"/>
                                      </p:to>
                                    </p:animClr>
                                    <p:set>
                                      <p:cBhvr>
                                        <p:cTn id="182" dur="500" fill="hold"/>
                                        <p:tgtEl>
                                          <p:spTgt spid="239"/>
                                        </p:tgtEl>
                                        <p:attrNameLst>
                                          <p:attrName>stroke.on</p:attrName>
                                        </p:attrNameLst>
                                      </p:cBhvr>
                                      <p:to>
                                        <p:strVal val="true"/>
                                      </p:to>
                                    </p:set>
                                  </p:childTnLst>
                                </p:cTn>
                              </p:par>
                              <p:par>
                                <p:cTn id="183" presetID="7" presetClass="emph" presetSubtype="2" fill="hold" nodeType="withEffect">
                                  <p:stCondLst>
                                    <p:cond delay="0"/>
                                  </p:stCondLst>
                                  <p:childTnLst>
                                    <p:animClr clrSpc="rgb" dir="cw">
                                      <p:cBhvr>
                                        <p:cTn id="184" dur="500" fill="hold"/>
                                        <p:tgtEl>
                                          <p:spTgt spid="236"/>
                                        </p:tgtEl>
                                        <p:attrNameLst>
                                          <p:attrName>stroke.color</p:attrName>
                                        </p:attrNameLst>
                                      </p:cBhvr>
                                      <p:to>
                                        <a:srgbClr val="FF6666"/>
                                      </p:to>
                                    </p:animClr>
                                    <p:set>
                                      <p:cBhvr>
                                        <p:cTn id="185" dur="500" fill="hold"/>
                                        <p:tgtEl>
                                          <p:spTgt spid="236"/>
                                        </p:tgtEl>
                                        <p:attrNameLst>
                                          <p:attrName>stroke.on</p:attrName>
                                        </p:attrNameLst>
                                      </p:cBhvr>
                                      <p:to>
                                        <p:strVal val="true"/>
                                      </p:to>
                                    </p:set>
                                  </p:childTnLst>
                                </p:cTn>
                              </p:par>
                            </p:childTnLst>
                          </p:cTn>
                        </p:par>
                        <p:par>
                          <p:cTn id="186" fill="hold">
                            <p:stCondLst>
                              <p:cond delay="12500"/>
                            </p:stCondLst>
                            <p:childTnLst>
                              <p:par>
                                <p:cTn id="187" presetID="1" presetClass="emph" presetSubtype="2" fill="hold" nodeType="afterEffect">
                                  <p:stCondLst>
                                    <p:cond delay="0"/>
                                  </p:stCondLst>
                                  <p:childTnLst>
                                    <p:animClr clrSpc="rgb" dir="cw">
                                      <p:cBhvr>
                                        <p:cTn id="188" dur="1000" fill="hold"/>
                                        <p:tgtEl>
                                          <p:spTgt spid="159"/>
                                        </p:tgtEl>
                                        <p:attrNameLst>
                                          <p:attrName>fillcolor</p:attrName>
                                        </p:attrNameLst>
                                      </p:cBhvr>
                                      <p:to>
                                        <a:srgbClr val="FF6666"/>
                                      </p:to>
                                    </p:animClr>
                                    <p:set>
                                      <p:cBhvr>
                                        <p:cTn id="189" dur="1000" fill="hold"/>
                                        <p:tgtEl>
                                          <p:spTgt spid="159"/>
                                        </p:tgtEl>
                                        <p:attrNameLst>
                                          <p:attrName>fill.type</p:attrName>
                                        </p:attrNameLst>
                                      </p:cBhvr>
                                      <p:to>
                                        <p:strVal val="solid"/>
                                      </p:to>
                                    </p:set>
                                    <p:set>
                                      <p:cBhvr>
                                        <p:cTn id="190" dur="1000" fill="hold"/>
                                        <p:tgtEl>
                                          <p:spTgt spid="159"/>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500" fill="hold"/>
                                        <p:tgtEl>
                                          <p:spTgt spid="203"/>
                                        </p:tgtEl>
                                        <p:attrNameLst>
                                          <p:attrName>fillcolor</p:attrName>
                                        </p:attrNameLst>
                                      </p:cBhvr>
                                      <p:to>
                                        <a:srgbClr val="FF6666"/>
                                      </p:to>
                                    </p:animClr>
                                    <p:set>
                                      <p:cBhvr>
                                        <p:cTn id="193" dur="500" fill="hold"/>
                                        <p:tgtEl>
                                          <p:spTgt spid="203"/>
                                        </p:tgtEl>
                                        <p:attrNameLst>
                                          <p:attrName>fill.type</p:attrName>
                                        </p:attrNameLst>
                                      </p:cBhvr>
                                      <p:to>
                                        <p:strVal val="solid"/>
                                      </p:to>
                                    </p:set>
                                    <p:set>
                                      <p:cBhvr>
                                        <p:cTn id="194" dur="500" fill="hold"/>
                                        <p:tgtEl>
                                          <p:spTgt spid="203"/>
                                        </p:tgtEl>
                                        <p:attrNameLst>
                                          <p:attrName>fill.on</p:attrName>
                                        </p:attrNameLst>
                                      </p:cBhvr>
                                      <p:to>
                                        <p:strVal val="true"/>
                                      </p:to>
                                    </p:set>
                                  </p:childTnLst>
                                </p:cTn>
                              </p:par>
                            </p:childTnLst>
                          </p:cTn>
                        </p:par>
                        <p:par>
                          <p:cTn id="195" fill="hold">
                            <p:stCondLst>
                              <p:cond delay="13500"/>
                            </p:stCondLst>
                            <p:childTnLst>
                              <p:par>
                                <p:cTn id="196" presetID="7" presetClass="emph" presetSubtype="2" fill="hold" nodeType="afterEffect">
                                  <p:stCondLst>
                                    <p:cond delay="0"/>
                                  </p:stCondLst>
                                  <p:childTnLst>
                                    <p:animClr clrSpc="rgb" dir="cw">
                                      <p:cBhvr>
                                        <p:cTn id="197" dur="1000" fill="hold"/>
                                        <p:tgtEl>
                                          <p:spTgt spid="173"/>
                                        </p:tgtEl>
                                        <p:attrNameLst>
                                          <p:attrName>stroke.color</p:attrName>
                                        </p:attrNameLst>
                                      </p:cBhvr>
                                      <p:to>
                                        <a:srgbClr val="CCFF66"/>
                                      </p:to>
                                    </p:animClr>
                                    <p:set>
                                      <p:cBhvr>
                                        <p:cTn id="198" dur="1000" fill="hold"/>
                                        <p:tgtEl>
                                          <p:spTgt spid="173"/>
                                        </p:tgtEl>
                                        <p:attrNameLst>
                                          <p:attrName>stroke.on</p:attrName>
                                        </p:attrNameLst>
                                      </p:cBhvr>
                                      <p:to>
                                        <p:strVal val="true"/>
                                      </p:to>
                                    </p:set>
                                  </p:childTnLst>
                                </p:cTn>
                              </p:par>
                              <p:par>
                                <p:cTn id="199" presetID="7" presetClass="emph" presetSubtype="2" fill="hold" nodeType="withEffect">
                                  <p:stCondLst>
                                    <p:cond delay="0"/>
                                  </p:stCondLst>
                                  <p:childTnLst>
                                    <p:animClr clrSpc="rgb" dir="cw">
                                      <p:cBhvr>
                                        <p:cTn id="200" dur="500" fill="hold"/>
                                        <p:tgtEl>
                                          <p:spTgt spid="194"/>
                                        </p:tgtEl>
                                        <p:attrNameLst>
                                          <p:attrName>stroke.color</p:attrName>
                                        </p:attrNameLst>
                                      </p:cBhvr>
                                      <p:to>
                                        <a:srgbClr val="CCFF66"/>
                                      </p:to>
                                    </p:animClr>
                                    <p:set>
                                      <p:cBhvr>
                                        <p:cTn id="201" dur="500" fill="hold"/>
                                        <p:tgtEl>
                                          <p:spTgt spid="194"/>
                                        </p:tgtEl>
                                        <p:attrNameLst>
                                          <p:attrName>stroke.on</p:attrName>
                                        </p:attrNameLst>
                                      </p:cBhvr>
                                      <p:to>
                                        <p:strVal val="true"/>
                                      </p:to>
                                    </p:set>
                                  </p:childTnLst>
                                </p:cTn>
                              </p:par>
                              <p:par>
                                <p:cTn id="202" presetID="7" presetClass="emph" presetSubtype="2" fill="hold" nodeType="withEffect">
                                  <p:stCondLst>
                                    <p:cond delay="0"/>
                                  </p:stCondLst>
                                  <p:childTnLst>
                                    <p:animClr clrSpc="rgb" dir="cw">
                                      <p:cBhvr>
                                        <p:cTn id="203" dur="500" fill="hold"/>
                                        <p:tgtEl>
                                          <p:spTgt spid="217"/>
                                        </p:tgtEl>
                                        <p:attrNameLst>
                                          <p:attrName>stroke.color</p:attrName>
                                        </p:attrNameLst>
                                      </p:cBhvr>
                                      <p:to>
                                        <a:srgbClr val="CCFF66"/>
                                      </p:to>
                                    </p:animClr>
                                    <p:set>
                                      <p:cBhvr>
                                        <p:cTn id="204" dur="500" fill="hold"/>
                                        <p:tgtEl>
                                          <p:spTgt spid="217"/>
                                        </p:tgtEl>
                                        <p:attrNameLst>
                                          <p:attrName>stroke.on</p:attrName>
                                        </p:attrNameLst>
                                      </p:cBhvr>
                                      <p:to>
                                        <p:strVal val="true"/>
                                      </p:to>
                                    </p:set>
                                  </p:childTnLst>
                                </p:cTn>
                              </p:par>
                              <p:par>
                                <p:cTn id="205" presetID="7" presetClass="emph" presetSubtype="2" fill="hold" nodeType="withEffect">
                                  <p:stCondLst>
                                    <p:cond delay="0"/>
                                  </p:stCondLst>
                                  <p:childTnLst>
                                    <p:animClr clrSpc="rgb" dir="cw">
                                      <p:cBhvr>
                                        <p:cTn id="206" dur="500" fill="hold"/>
                                        <p:tgtEl>
                                          <p:spTgt spid="238"/>
                                        </p:tgtEl>
                                        <p:attrNameLst>
                                          <p:attrName>stroke.color</p:attrName>
                                        </p:attrNameLst>
                                      </p:cBhvr>
                                      <p:to>
                                        <a:srgbClr val="CCFF66"/>
                                      </p:to>
                                    </p:animClr>
                                    <p:set>
                                      <p:cBhvr>
                                        <p:cTn id="207" dur="500" fill="hold"/>
                                        <p:tgtEl>
                                          <p:spTgt spid="238"/>
                                        </p:tgtEl>
                                        <p:attrNameLst>
                                          <p:attrName>stroke.on</p:attrName>
                                        </p:attrNameLst>
                                      </p:cBhvr>
                                      <p:to>
                                        <p:strVal val="true"/>
                                      </p:to>
                                    </p:set>
                                  </p:childTnLst>
                                </p:cTn>
                              </p:par>
                            </p:childTnLst>
                          </p:cTn>
                        </p:par>
                        <p:par>
                          <p:cTn id="208" fill="hold">
                            <p:stCondLst>
                              <p:cond delay="14500"/>
                            </p:stCondLst>
                            <p:childTnLst>
                              <p:par>
                                <p:cTn id="209" presetID="1" presetClass="emph" presetSubtype="2" fill="hold" nodeType="afterEffect">
                                  <p:stCondLst>
                                    <p:cond delay="0"/>
                                  </p:stCondLst>
                                  <p:childTnLst>
                                    <p:animClr clrSpc="rgb" dir="cw">
                                      <p:cBhvr>
                                        <p:cTn id="210" dur="1000" fill="hold"/>
                                        <p:tgtEl>
                                          <p:spTgt spid="156"/>
                                        </p:tgtEl>
                                        <p:attrNameLst>
                                          <p:attrName>fillcolor</p:attrName>
                                        </p:attrNameLst>
                                      </p:cBhvr>
                                      <p:to>
                                        <a:srgbClr val="CCFF66"/>
                                      </p:to>
                                    </p:animClr>
                                    <p:set>
                                      <p:cBhvr>
                                        <p:cTn id="211" dur="1000" fill="hold"/>
                                        <p:tgtEl>
                                          <p:spTgt spid="156"/>
                                        </p:tgtEl>
                                        <p:attrNameLst>
                                          <p:attrName>fill.type</p:attrName>
                                        </p:attrNameLst>
                                      </p:cBhvr>
                                      <p:to>
                                        <p:strVal val="solid"/>
                                      </p:to>
                                    </p:set>
                                    <p:set>
                                      <p:cBhvr>
                                        <p:cTn id="212" dur="1000" fill="hold"/>
                                        <p:tgtEl>
                                          <p:spTgt spid="156"/>
                                        </p:tgtEl>
                                        <p:attrNameLst>
                                          <p:attrName>fill.on</p:attrName>
                                        </p:attrNameLst>
                                      </p:cBhvr>
                                      <p:to>
                                        <p:strVal val="true"/>
                                      </p:to>
                                    </p:set>
                                  </p:childTnLst>
                                </p:cTn>
                              </p:par>
                              <p:par>
                                <p:cTn id="213" presetID="1" presetClass="emph" presetSubtype="2" fill="hold" nodeType="withEffect">
                                  <p:stCondLst>
                                    <p:cond delay="0"/>
                                  </p:stCondLst>
                                  <p:childTnLst>
                                    <p:animClr clrSpc="rgb" dir="cw">
                                      <p:cBhvr>
                                        <p:cTn id="214" dur="500" fill="hold"/>
                                        <p:tgtEl>
                                          <p:spTgt spid="200"/>
                                        </p:tgtEl>
                                        <p:attrNameLst>
                                          <p:attrName>fillcolor</p:attrName>
                                        </p:attrNameLst>
                                      </p:cBhvr>
                                      <p:to>
                                        <a:srgbClr val="CCFF66"/>
                                      </p:to>
                                    </p:animClr>
                                    <p:set>
                                      <p:cBhvr>
                                        <p:cTn id="215" dur="500" fill="hold"/>
                                        <p:tgtEl>
                                          <p:spTgt spid="200"/>
                                        </p:tgtEl>
                                        <p:attrNameLst>
                                          <p:attrName>fill.type</p:attrName>
                                        </p:attrNameLst>
                                      </p:cBhvr>
                                      <p:to>
                                        <p:strVal val="solid"/>
                                      </p:to>
                                    </p:set>
                                    <p:set>
                                      <p:cBhvr>
                                        <p:cTn id="216" dur="500" fill="hold"/>
                                        <p:tgtEl>
                                          <p:spTgt spid="200"/>
                                        </p:tgtEl>
                                        <p:attrNameLst>
                                          <p:attrName>fill.on</p:attrName>
                                        </p:attrNameLst>
                                      </p:cBhvr>
                                      <p:to>
                                        <p:strVal val="true"/>
                                      </p:to>
                                    </p:set>
                                  </p:childTnLst>
                                </p:cTn>
                              </p:par>
                              <p:par>
                                <p:cTn id="217" presetID="7" presetClass="emph" presetSubtype="2" fill="hold" nodeType="withEffect">
                                  <p:stCondLst>
                                    <p:cond delay="0"/>
                                  </p:stCondLst>
                                  <p:childTnLst>
                                    <p:animClr clrSpc="rgb" dir="cw">
                                      <p:cBhvr>
                                        <p:cTn id="218" dur="1000" fill="hold"/>
                                        <p:tgtEl>
                                          <p:spTgt spid="191"/>
                                        </p:tgtEl>
                                        <p:attrNameLst>
                                          <p:attrName>stroke.color</p:attrName>
                                        </p:attrNameLst>
                                      </p:cBhvr>
                                      <p:to>
                                        <a:srgbClr val="800040"/>
                                      </p:to>
                                    </p:animClr>
                                    <p:set>
                                      <p:cBhvr>
                                        <p:cTn id="219" dur="1000" fill="hold"/>
                                        <p:tgtEl>
                                          <p:spTgt spid="191"/>
                                        </p:tgtEl>
                                        <p:attrNameLst>
                                          <p:attrName>stroke.on</p:attrName>
                                        </p:attrNameLst>
                                      </p:cBhvr>
                                      <p:to>
                                        <p:strVal val="true"/>
                                      </p:to>
                                    </p:set>
                                  </p:childTnLst>
                                </p:cTn>
                              </p:par>
                              <p:par>
                                <p:cTn id="220" presetID="7" presetClass="emph" presetSubtype="2" fill="hold" nodeType="withEffect">
                                  <p:stCondLst>
                                    <p:cond delay="0"/>
                                  </p:stCondLst>
                                  <p:childTnLst>
                                    <p:animClr clrSpc="rgb" dir="cw">
                                      <p:cBhvr>
                                        <p:cTn id="221" dur="500" fill="hold"/>
                                        <p:tgtEl>
                                          <p:spTgt spid="196"/>
                                        </p:tgtEl>
                                        <p:attrNameLst>
                                          <p:attrName>stroke.color</p:attrName>
                                        </p:attrNameLst>
                                      </p:cBhvr>
                                      <p:to>
                                        <a:srgbClr val="800040"/>
                                      </p:to>
                                    </p:animClr>
                                    <p:set>
                                      <p:cBhvr>
                                        <p:cTn id="222" dur="500" fill="hold"/>
                                        <p:tgtEl>
                                          <p:spTgt spid="196"/>
                                        </p:tgtEl>
                                        <p:attrNameLst>
                                          <p:attrName>stroke.on</p:attrName>
                                        </p:attrNameLst>
                                      </p:cBhvr>
                                      <p:to>
                                        <p:strVal val="true"/>
                                      </p:to>
                                    </p:set>
                                  </p:childTnLst>
                                </p:cTn>
                              </p:par>
                              <p:par>
                                <p:cTn id="223" presetID="7" presetClass="emph" presetSubtype="2" fill="hold" nodeType="withEffect">
                                  <p:stCondLst>
                                    <p:cond delay="0"/>
                                  </p:stCondLst>
                                  <p:childTnLst>
                                    <p:animClr clrSpc="rgb" dir="cw">
                                      <p:cBhvr>
                                        <p:cTn id="224" dur="500" fill="hold"/>
                                        <p:tgtEl>
                                          <p:spTgt spid="235"/>
                                        </p:tgtEl>
                                        <p:attrNameLst>
                                          <p:attrName>stroke.color</p:attrName>
                                        </p:attrNameLst>
                                      </p:cBhvr>
                                      <p:to>
                                        <a:srgbClr val="800040"/>
                                      </p:to>
                                    </p:animClr>
                                    <p:set>
                                      <p:cBhvr>
                                        <p:cTn id="225" dur="500" fill="hold"/>
                                        <p:tgtEl>
                                          <p:spTgt spid="235"/>
                                        </p:tgtEl>
                                        <p:attrNameLst>
                                          <p:attrName>stroke.on</p:attrName>
                                        </p:attrNameLst>
                                      </p:cBhvr>
                                      <p:to>
                                        <p:strVal val="true"/>
                                      </p:to>
                                    </p:set>
                                  </p:childTnLst>
                                </p:cTn>
                              </p:par>
                              <p:par>
                                <p:cTn id="226" presetID="7" presetClass="emph" presetSubtype="2" fill="hold" nodeType="withEffect">
                                  <p:stCondLst>
                                    <p:cond delay="0"/>
                                  </p:stCondLst>
                                  <p:childTnLst>
                                    <p:animClr clrSpc="rgb" dir="cw">
                                      <p:cBhvr>
                                        <p:cTn id="227" dur="500" fill="hold"/>
                                        <p:tgtEl>
                                          <p:spTgt spid="240"/>
                                        </p:tgtEl>
                                        <p:attrNameLst>
                                          <p:attrName>stroke.color</p:attrName>
                                        </p:attrNameLst>
                                      </p:cBhvr>
                                      <p:to>
                                        <a:srgbClr val="800040"/>
                                      </p:to>
                                    </p:animClr>
                                    <p:set>
                                      <p:cBhvr>
                                        <p:cTn id="228" dur="500" fill="hold"/>
                                        <p:tgtEl>
                                          <p:spTgt spid="240"/>
                                        </p:tgtEl>
                                        <p:attrNameLst>
                                          <p:attrName>stroke.on</p:attrName>
                                        </p:attrNameLst>
                                      </p:cBhvr>
                                      <p:to>
                                        <p:strVal val="true"/>
                                      </p:to>
                                    </p:set>
                                  </p:childTnLst>
                                </p:cTn>
                              </p:par>
                              <p:par>
                                <p:cTn id="229" presetID="1" presetClass="emph" presetSubtype="2" fill="hold" nodeType="withEffect">
                                  <p:stCondLst>
                                    <p:cond delay="0"/>
                                  </p:stCondLst>
                                  <p:childTnLst>
                                    <p:animClr clrSpc="rgb" dir="cw">
                                      <p:cBhvr>
                                        <p:cTn id="230" dur="1000" fill="hold"/>
                                        <p:tgtEl>
                                          <p:spTgt spid="168"/>
                                        </p:tgtEl>
                                        <p:attrNameLst>
                                          <p:attrName>fillcolor</p:attrName>
                                        </p:attrNameLst>
                                      </p:cBhvr>
                                      <p:to>
                                        <a:srgbClr val="800040"/>
                                      </p:to>
                                    </p:animClr>
                                    <p:set>
                                      <p:cBhvr>
                                        <p:cTn id="231" dur="1000" fill="hold"/>
                                        <p:tgtEl>
                                          <p:spTgt spid="168"/>
                                        </p:tgtEl>
                                        <p:attrNameLst>
                                          <p:attrName>fill.type</p:attrName>
                                        </p:attrNameLst>
                                      </p:cBhvr>
                                      <p:to>
                                        <p:strVal val="solid"/>
                                      </p:to>
                                    </p:set>
                                    <p:set>
                                      <p:cBhvr>
                                        <p:cTn id="232" dur="1000" fill="hold"/>
                                        <p:tgtEl>
                                          <p:spTgt spid="168"/>
                                        </p:tgtEl>
                                        <p:attrNameLst>
                                          <p:attrName>fill.on</p:attrName>
                                        </p:attrNameLst>
                                      </p:cBhvr>
                                      <p:to>
                                        <p:strVal val="true"/>
                                      </p:to>
                                    </p:set>
                                  </p:childTnLst>
                                </p:cTn>
                              </p:par>
                              <p:par>
                                <p:cTn id="233" presetID="1" presetClass="emph" presetSubtype="2" fill="hold" nodeType="withEffect">
                                  <p:stCondLst>
                                    <p:cond delay="0"/>
                                  </p:stCondLst>
                                  <p:childTnLst>
                                    <p:animClr clrSpc="rgb" dir="cw">
                                      <p:cBhvr>
                                        <p:cTn id="234" dur="500" fill="hold"/>
                                        <p:tgtEl>
                                          <p:spTgt spid="212"/>
                                        </p:tgtEl>
                                        <p:attrNameLst>
                                          <p:attrName>fillcolor</p:attrName>
                                        </p:attrNameLst>
                                      </p:cBhvr>
                                      <p:to>
                                        <a:srgbClr val="800040"/>
                                      </p:to>
                                    </p:animClr>
                                    <p:set>
                                      <p:cBhvr>
                                        <p:cTn id="235" dur="500" fill="hold"/>
                                        <p:tgtEl>
                                          <p:spTgt spid="212"/>
                                        </p:tgtEl>
                                        <p:attrNameLst>
                                          <p:attrName>fill.type</p:attrName>
                                        </p:attrNameLst>
                                      </p:cBhvr>
                                      <p:to>
                                        <p:strVal val="solid"/>
                                      </p:to>
                                    </p:set>
                                    <p:set>
                                      <p:cBhvr>
                                        <p:cTn id="236" dur="500" fill="hold"/>
                                        <p:tgtEl>
                                          <p:spTgt spid="212"/>
                                        </p:tgtEl>
                                        <p:attrNameLst>
                                          <p:attrName>fill.on</p:attrName>
                                        </p:attrNameLst>
                                      </p:cBhvr>
                                      <p:to>
                                        <p:strVal val="true"/>
                                      </p:to>
                                    </p:set>
                                  </p:childTnLst>
                                </p:cTn>
                              </p:par>
                              <p:par>
                                <p:cTn id="237" presetID="7" presetClass="emph" presetSubtype="2" fill="hold" nodeType="withEffect">
                                  <p:stCondLst>
                                    <p:cond delay="0"/>
                                  </p:stCondLst>
                                  <p:childTnLst>
                                    <p:animClr clrSpc="rgb" dir="cw">
                                      <p:cBhvr>
                                        <p:cTn id="238" dur="1000" fill="hold"/>
                                        <p:tgtEl>
                                          <p:spTgt spid="193"/>
                                        </p:tgtEl>
                                        <p:attrNameLst>
                                          <p:attrName>stroke.color</p:attrName>
                                        </p:attrNameLst>
                                      </p:cBhvr>
                                      <p:to>
                                        <a:srgbClr val="FFCC66"/>
                                      </p:to>
                                    </p:animClr>
                                    <p:set>
                                      <p:cBhvr>
                                        <p:cTn id="239" dur="1000" fill="hold"/>
                                        <p:tgtEl>
                                          <p:spTgt spid="193"/>
                                        </p:tgtEl>
                                        <p:attrNameLst>
                                          <p:attrName>stroke.on</p:attrName>
                                        </p:attrNameLst>
                                      </p:cBhvr>
                                      <p:to>
                                        <p:strVal val="true"/>
                                      </p:to>
                                    </p:set>
                                  </p:childTnLst>
                                </p:cTn>
                              </p:par>
                              <p:par>
                                <p:cTn id="240" presetID="7" presetClass="emph" presetSubtype="2" fill="hold" nodeType="withEffect">
                                  <p:stCondLst>
                                    <p:cond delay="0"/>
                                  </p:stCondLst>
                                  <p:childTnLst>
                                    <p:animClr clrSpc="rgb" dir="cw">
                                      <p:cBhvr>
                                        <p:cTn id="241" dur="500" fill="hold"/>
                                        <p:tgtEl>
                                          <p:spTgt spid="197"/>
                                        </p:tgtEl>
                                        <p:attrNameLst>
                                          <p:attrName>stroke.color</p:attrName>
                                        </p:attrNameLst>
                                      </p:cBhvr>
                                      <p:to>
                                        <a:srgbClr val="FFCC66"/>
                                      </p:to>
                                    </p:animClr>
                                    <p:set>
                                      <p:cBhvr>
                                        <p:cTn id="242" dur="500" fill="hold"/>
                                        <p:tgtEl>
                                          <p:spTgt spid="197"/>
                                        </p:tgtEl>
                                        <p:attrNameLst>
                                          <p:attrName>stroke.on</p:attrName>
                                        </p:attrNameLst>
                                      </p:cBhvr>
                                      <p:to>
                                        <p:strVal val="true"/>
                                      </p:to>
                                    </p:set>
                                  </p:childTnLst>
                                </p:cTn>
                              </p:par>
                              <p:par>
                                <p:cTn id="243" presetID="7" presetClass="emph" presetSubtype="2" fill="hold" nodeType="withEffect">
                                  <p:stCondLst>
                                    <p:cond delay="0"/>
                                  </p:stCondLst>
                                  <p:childTnLst>
                                    <p:animClr clrSpc="rgb" dir="cw">
                                      <p:cBhvr>
                                        <p:cTn id="244" dur="500" fill="hold"/>
                                        <p:tgtEl>
                                          <p:spTgt spid="237"/>
                                        </p:tgtEl>
                                        <p:attrNameLst>
                                          <p:attrName>stroke.color</p:attrName>
                                        </p:attrNameLst>
                                      </p:cBhvr>
                                      <p:to>
                                        <a:srgbClr val="FFCC66"/>
                                      </p:to>
                                    </p:animClr>
                                    <p:set>
                                      <p:cBhvr>
                                        <p:cTn id="245" dur="500" fill="hold"/>
                                        <p:tgtEl>
                                          <p:spTgt spid="237"/>
                                        </p:tgtEl>
                                        <p:attrNameLst>
                                          <p:attrName>stroke.on</p:attrName>
                                        </p:attrNameLst>
                                      </p:cBhvr>
                                      <p:to>
                                        <p:strVal val="true"/>
                                      </p:to>
                                    </p:set>
                                  </p:childTnLst>
                                </p:cTn>
                              </p:par>
                              <p:par>
                                <p:cTn id="246" presetID="7" presetClass="emph" presetSubtype="2" fill="hold" nodeType="withEffect">
                                  <p:stCondLst>
                                    <p:cond delay="0"/>
                                  </p:stCondLst>
                                  <p:childTnLst>
                                    <p:animClr clrSpc="rgb" dir="cw">
                                      <p:cBhvr>
                                        <p:cTn id="247" dur="500" fill="hold"/>
                                        <p:tgtEl>
                                          <p:spTgt spid="241"/>
                                        </p:tgtEl>
                                        <p:attrNameLst>
                                          <p:attrName>stroke.color</p:attrName>
                                        </p:attrNameLst>
                                      </p:cBhvr>
                                      <p:to>
                                        <a:srgbClr val="FFCC66"/>
                                      </p:to>
                                    </p:animClr>
                                    <p:set>
                                      <p:cBhvr>
                                        <p:cTn id="248" dur="500" fill="hold"/>
                                        <p:tgtEl>
                                          <p:spTgt spid="241"/>
                                        </p:tgtEl>
                                        <p:attrNameLst>
                                          <p:attrName>stroke.on</p:attrName>
                                        </p:attrNameLst>
                                      </p:cBhvr>
                                      <p:to>
                                        <p:strVal val="true"/>
                                      </p:to>
                                    </p:set>
                                  </p:childTnLst>
                                </p:cTn>
                              </p:par>
                            </p:childTnLst>
                          </p:cTn>
                        </p:par>
                        <p:par>
                          <p:cTn id="249" fill="hold">
                            <p:stCondLst>
                              <p:cond delay="15500"/>
                            </p:stCondLst>
                            <p:childTnLst>
                              <p:par>
                                <p:cTn id="250" presetID="1" presetClass="emph" presetSubtype="2" fill="hold" nodeType="afterEffect">
                                  <p:stCondLst>
                                    <p:cond delay="0"/>
                                  </p:stCondLst>
                                  <p:childTnLst>
                                    <p:animClr clrSpc="rgb" dir="cw">
                                      <p:cBhvr>
                                        <p:cTn id="251" dur="1000" fill="hold"/>
                                        <p:tgtEl>
                                          <p:spTgt spid="170"/>
                                        </p:tgtEl>
                                        <p:attrNameLst>
                                          <p:attrName>fillcolor</p:attrName>
                                        </p:attrNameLst>
                                      </p:cBhvr>
                                      <p:to>
                                        <a:srgbClr val="FFCC66"/>
                                      </p:to>
                                    </p:animClr>
                                    <p:set>
                                      <p:cBhvr>
                                        <p:cTn id="252" dur="1000" fill="hold"/>
                                        <p:tgtEl>
                                          <p:spTgt spid="170"/>
                                        </p:tgtEl>
                                        <p:attrNameLst>
                                          <p:attrName>fill.type</p:attrName>
                                        </p:attrNameLst>
                                      </p:cBhvr>
                                      <p:to>
                                        <p:strVal val="solid"/>
                                      </p:to>
                                    </p:set>
                                    <p:set>
                                      <p:cBhvr>
                                        <p:cTn id="253" dur="1000" fill="hold"/>
                                        <p:tgtEl>
                                          <p:spTgt spid="170"/>
                                        </p:tgtEl>
                                        <p:attrNameLst>
                                          <p:attrName>fill.on</p:attrName>
                                        </p:attrNameLst>
                                      </p:cBhvr>
                                      <p:to>
                                        <p:strVal val="true"/>
                                      </p:to>
                                    </p:set>
                                  </p:childTnLst>
                                </p:cTn>
                              </p:par>
                              <p:par>
                                <p:cTn id="254" presetID="1" presetClass="emph" presetSubtype="2" fill="hold" nodeType="withEffect">
                                  <p:stCondLst>
                                    <p:cond delay="0"/>
                                  </p:stCondLst>
                                  <p:childTnLst>
                                    <p:animClr clrSpc="rgb" dir="cw">
                                      <p:cBhvr>
                                        <p:cTn id="255" dur="1000" fill="hold"/>
                                        <p:tgtEl>
                                          <p:spTgt spid="214"/>
                                        </p:tgtEl>
                                        <p:attrNameLst>
                                          <p:attrName>fillcolor</p:attrName>
                                        </p:attrNameLst>
                                      </p:cBhvr>
                                      <p:to>
                                        <a:srgbClr val="FFCC66"/>
                                      </p:to>
                                    </p:animClr>
                                    <p:set>
                                      <p:cBhvr>
                                        <p:cTn id="256" dur="1000" fill="hold"/>
                                        <p:tgtEl>
                                          <p:spTgt spid="214"/>
                                        </p:tgtEl>
                                        <p:attrNameLst>
                                          <p:attrName>fill.type</p:attrName>
                                        </p:attrNameLst>
                                      </p:cBhvr>
                                      <p:to>
                                        <p:strVal val="solid"/>
                                      </p:to>
                                    </p:set>
                                    <p:set>
                                      <p:cBhvr>
                                        <p:cTn id="257" dur="1000" fill="hold"/>
                                        <p:tgtEl>
                                          <p:spTgt spid="214"/>
                                        </p:tgtEl>
                                        <p:attrNameLst>
                                          <p:attrName>fill.on</p:attrName>
                                        </p:attrNameLst>
                                      </p:cBhvr>
                                      <p:to>
                                        <p:strVal val="true"/>
                                      </p:to>
                                    </p:set>
                                  </p:childTnLst>
                                </p:cTn>
                              </p:par>
                            </p:childTnLst>
                          </p:cTn>
                        </p:par>
                      </p:childTnLst>
                    </p:cTn>
                  </p:par>
                  <p:par>
                    <p:cTn id="258" fill="hold">
                      <p:stCondLst>
                        <p:cond delay="indefinite"/>
                      </p:stCondLst>
                      <p:childTnLst>
                        <p:par>
                          <p:cTn id="259" fill="hold">
                            <p:stCondLst>
                              <p:cond delay="0"/>
                            </p:stCondLst>
                            <p:childTnLst>
                              <p:par>
                                <p:cTn id="260" presetID="7" presetClass="emph" presetSubtype="2" fill="hold" nodeType="clickEffect">
                                  <p:stCondLst>
                                    <p:cond delay="0"/>
                                  </p:stCondLst>
                                  <p:childTnLst>
                                    <p:animClr clrSpc="rgb" dir="cw">
                                      <p:cBhvr>
                                        <p:cTn id="261" dur="500" fill="hold"/>
                                        <p:tgtEl>
                                          <p:spTgt spid="187"/>
                                        </p:tgtEl>
                                        <p:attrNameLst>
                                          <p:attrName>stroke.color</p:attrName>
                                        </p:attrNameLst>
                                      </p:cBhvr>
                                      <p:to>
                                        <a:srgbClr val="996633"/>
                                      </p:to>
                                    </p:animClr>
                                    <p:set>
                                      <p:cBhvr>
                                        <p:cTn id="262" dur="500" fill="hold"/>
                                        <p:tgtEl>
                                          <p:spTgt spid="187"/>
                                        </p:tgtEl>
                                        <p:attrNameLst>
                                          <p:attrName>stroke.on</p:attrName>
                                        </p:attrNameLst>
                                      </p:cBhvr>
                                      <p:to>
                                        <p:strVal val="true"/>
                                      </p:to>
                                    </p:set>
                                  </p:childTnLst>
                                </p:cTn>
                              </p:par>
                              <p:par>
                                <p:cTn id="263" presetID="7" presetClass="emph" presetSubtype="2" fill="hold" nodeType="withEffect">
                                  <p:stCondLst>
                                    <p:cond delay="0"/>
                                  </p:stCondLst>
                                  <p:childTnLst>
                                    <p:animClr clrSpc="rgb" dir="cw">
                                      <p:cBhvr>
                                        <p:cTn id="264" dur="500" fill="hold"/>
                                        <p:tgtEl>
                                          <p:spTgt spid="189"/>
                                        </p:tgtEl>
                                        <p:attrNameLst>
                                          <p:attrName>stroke.color</p:attrName>
                                        </p:attrNameLst>
                                      </p:cBhvr>
                                      <p:to>
                                        <a:srgbClr val="996633"/>
                                      </p:to>
                                    </p:animClr>
                                    <p:set>
                                      <p:cBhvr>
                                        <p:cTn id="265" dur="500" fill="hold"/>
                                        <p:tgtEl>
                                          <p:spTgt spid="189"/>
                                        </p:tgtEl>
                                        <p:attrNameLst>
                                          <p:attrName>stroke.on</p:attrName>
                                        </p:attrNameLst>
                                      </p:cBhvr>
                                      <p:to>
                                        <p:strVal val="true"/>
                                      </p:to>
                                    </p:set>
                                  </p:childTnLst>
                                </p:cTn>
                              </p:par>
                              <p:par>
                                <p:cTn id="266" presetID="7" presetClass="emph" presetSubtype="2" fill="hold" nodeType="withEffect">
                                  <p:stCondLst>
                                    <p:cond delay="0"/>
                                  </p:stCondLst>
                                  <p:childTnLst>
                                    <p:animClr clrSpc="rgb" dir="cw">
                                      <p:cBhvr>
                                        <p:cTn id="267" dur="500" fill="hold"/>
                                        <p:tgtEl>
                                          <p:spTgt spid="231"/>
                                        </p:tgtEl>
                                        <p:attrNameLst>
                                          <p:attrName>stroke.color</p:attrName>
                                        </p:attrNameLst>
                                      </p:cBhvr>
                                      <p:to>
                                        <a:srgbClr val="996633"/>
                                      </p:to>
                                    </p:animClr>
                                    <p:set>
                                      <p:cBhvr>
                                        <p:cTn id="268" dur="500" fill="hold"/>
                                        <p:tgtEl>
                                          <p:spTgt spid="231"/>
                                        </p:tgtEl>
                                        <p:attrNameLst>
                                          <p:attrName>stroke.on</p:attrName>
                                        </p:attrNameLst>
                                      </p:cBhvr>
                                      <p:to>
                                        <p:strVal val="true"/>
                                      </p:to>
                                    </p:set>
                                  </p:childTnLst>
                                </p:cTn>
                              </p:par>
                              <p:par>
                                <p:cTn id="269" presetID="7" presetClass="emph" presetSubtype="2" fill="hold" nodeType="withEffect">
                                  <p:stCondLst>
                                    <p:cond delay="0"/>
                                  </p:stCondLst>
                                  <p:childTnLst>
                                    <p:animClr clrSpc="rgb" dir="cw">
                                      <p:cBhvr>
                                        <p:cTn id="270" dur="500" fill="hold"/>
                                        <p:tgtEl>
                                          <p:spTgt spid="233"/>
                                        </p:tgtEl>
                                        <p:attrNameLst>
                                          <p:attrName>stroke.color</p:attrName>
                                        </p:attrNameLst>
                                      </p:cBhvr>
                                      <p:to>
                                        <a:srgbClr val="996633"/>
                                      </p:to>
                                    </p:animClr>
                                    <p:set>
                                      <p:cBhvr>
                                        <p:cTn id="271" dur="500" fill="hold"/>
                                        <p:tgtEl>
                                          <p:spTgt spid="233"/>
                                        </p:tgtEl>
                                        <p:attrNameLst>
                                          <p:attrName>stroke.on</p:attrName>
                                        </p:attrNameLst>
                                      </p:cBhvr>
                                      <p:to>
                                        <p:strVal val="true"/>
                                      </p:to>
                                    </p:set>
                                  </p:childTnLst>
                                </p:cTn>
                              </p:par>
                            </p:childTnLst>
                          </p:cTn>
                        </p:par>
                        <p:par>
                          <p:cTn id="272" fill="hold">
                            <p:stCondLst>
                              <p:cond delay="500"/>
                            </p:stCondLst>
                            <p:childTnLst>
                              <p:par>
                                <p:cTn id="273" presetID="1" presetClass="emph" presetSubtype="2" fill="hold" nodeType="afterEffect">
                                  <p:stCondLst>
                                    <p:cond delay="0"/>
                                  </p:stCondLst>
                                  <p:childTnLst>
                                    <p:animClr clrSpc="rgb" dir="cw">
                                      <p:cBhvr>
                                        <p:cTn id="274" dur="1000" fill="hold"/>
                                        <p:tgtEl>
                                          <p:spTgt spid="171"/>
                                        </p:tgtEl>
                                        <p:attrNameLst>
                                          <p:attrName>fillcolor</p:attrName>
                                        </p:attrNameLst>
                                      </p:cBhvr>
                                      <p:to>
                                        <a:srgbClr val="996633"/>
                                      </p:to>
                                    </p:animClr>
                                    <p:set>
                                      <p:cBhvr>
                                        <p:cTn id="275" dur="1000" fill="hold"/>
                                        <p:tgtEl>
                                          <p:spTgt spid="171"/>
                                        </p:tgtEl>
                                        <p:attrNameLst>
                                          <p:attrName>fill.type</p:attrName>
                                        </p:attrNameLst>
                                      </p:cBhvr>
                                      <p:to>
                                        <p:strVal val="solid"/>
                                      </p:to>
                                    </p:set>
                                    <p:set>
                                      <p:cBhvr>
                                        <p:cTn id="276" dur="1000" fill="hold"/>
                                        <p:tgtEl>
                                          <p:spTgt spid="171"/>
                                        </p:tgtEl>
                                        <p:attrNameLst>
                                          <p:attrName>fill.on</p:attrName>
                                        </p:attrNameLst>
                                      </p:cBhvr>
                                      <p:to>
                                        <p:strVal val="true"/>
                                      </p:to>
                                    </p:set>
                                  </p:childTnLst>
                                </p:cTn>
                              </p:par>
                              <p:par>
                                <p:cTn id="277" presetID="1" presetClass="emph" presetSubtype="2" fill="hold" nodeType="withEffect">
                                  <p:stCondLst>
                                    <p:cond delay="0"/>
                                  </p:stCondLst>
                                  <p:childTnLst>
                                    <p:animClr clrSpc="rgb" dir="cw">
                                      <p:cBhvr>
                                        <p:cTn id="278" dur="500" fill="hold"/>
                                        <p:tgtEl>
                                          <p:spTgt spid="215"/>
                                        </p:tgtEl>
                                        <p:attrNameLst>
                                          <p:attrName>fillcolor</p:attrName>
                                        </p:attrNameLst>
                                      </p:cBhvr>
                                      <p:to>
                                        <a:srgbClr val="996633"/>
                                      </p:to>
                                    </p:animClr>
                                    <p:set>
                                      <p:cBhvr>
                                        <p:cTn id="279" dur="500" fill="hold"/>
                                        <p:tgtEl>
                                          <p:spTgt spid="215"/>
                                        </p:tgtEl>
                                        <p:attrNameLst>
                                          <p:attrName>fill.type</p:attrName>
                                        </p:attrNameLst>
                                      </p:cBhvr>
                                      <p:to>
                                        <p:strVal val="solid"/>
                                      </p:to>
                                    </p:set>
                                    <p:set>
                                      <p:cBhvr>
                                        <p:cTn id="280" dur="500" fill="hold"/>
                                        <p:tgtEl>
                                          <p:spTgt spid="215"/>
                                        </p:tgtEl>
                                        <p:attrNameLst>
                                          <p:attrName>fill.on</p:attrName>
                                        </p:attrNameLst>
                                      </p:cBhvr>
                                      <p:to>
                                        <p:strVal val="true"/>
                                      </p:to>
                                    </p:set>
                                  </p:childTnLst>
                                </p:cTn>
                              </p:par>
                            </p:childTnLst>
                          </p:cTn>
                        </p:par>
                        <p:par>
                          <p:cTn id="281" fill="hold">
                            <p:stCondLst>
                              <p:cond delay="1500"/>
                            </p:stCondLst>
                            <p:childTnLst>
                              <p:par>
                                <p:cTn id="282" presetID="7" presetClass="emph" presetSubtype="2" fill="hold" nodeType="afterEffect">
                                  <p:stCondLst>
                                    <p:cond delay="0"/>
                                  </p:stCondLst>
                                  <p:childTnLst>
                                    <p:animClr clrSpc="rgb" dir="cw">
                                      <p:cBhvr>
                                        <p:cTn id="283" dur="1000" fill="hold"/>
                                        <p:tgtEl>
                                          <p:spTgt spid="229"/>
                                        </p:tgtEl>
                                        <p:attrNameLst>
                                          <p:attrName>stroke.color</p:attrName>
                                        </p:attrNameLst>
                                      </p:cBhvr>
                                      <p:to>
                                        <a:srgbClr val="800080"/>
                                      </p:to>
                                    </p:animClr>
                                    <p:set>
                                      <p:cBhvr>
                                        <p:cTn id="284" dur="1000" fill="hold"/>
                                        <p:tgtEl>
                                          <p:spTgt spid="229"/>
                                        </p:tgtEl>
                                        <p:attrNameLst>
                                          <p:attrName>stroke.on</p:attrName>
                                        </p:attrNameLst>
                                      </p:cBhvr>
                                      <p:to>
                                        <p:strVal val="true"/>
                                      </p:to>
                                    </p:set>
                                  </p:childTnLst>
                                </p:cTn>
                              </p:par>
                              <p:par>
                                <p:cTn id="285" presetID="7" presetClass="emph" presetSubtype="2" fill="hold" nodeType="withEffect">
                                  <p:stCondLst>
                                    <p:cond delay="0"/>
                                  </p:stCondLst>
                                  <p:childTnLst>
                                    <p:animClr clrSpc="rgb" dir="cw">
                                      <p:cBhvr>
                                        <p:cTn id="286" dur="500" fill="hold"/>
                                        <p:tgtEl>
                                          <p:spTgt spid="232"/>
                                        </p:tgtEl>
                                        <p:attrNameLst>
                                          <p:attrName>stroke.color</p:attrName>
                                        </p:attrNameLst>
                                      </p:cBhvr>
                                      <p:to>
                                        <a:srgbClr val="800080"/>
                                      </p:to>
                                    </p:animClr>
                                    <p:set>
                                      <p:cBhvr>
                                        <p:cTn id="287" dur="500" fill="hold"/>
                                        <p:tgtEl>
                                          <p:spTgt spid="232"/>
                                        </p:tgtEl>
                                        <p:attrNameLst>
                                          <p:attrName>stroke.on</p:attrName>
                                        </p:attrNameLst>
                                      </p:cBhvr>
                                      <p:to>
                                        <p:strVal val="true"/>
                                      </p:to>
                                    </p:set>
                                  </p:childTnLst>
                                </p:cTn>
                              </p:par>
                              <p:par>
                                <p:cTn id="288" presetID="7" presetClass="emph" presetSubtype="2" fill="hold" nodeType="withEffect">
                                  <p:stCondLst>
                                    <p:cond delay="0"/>
                                  </p:stCondLst>
                                  <p:childTnLst>
                                    <p:animClr clrSpc="rgb" dir="cw">
                                      <p:cBhvr>
                                        <p:cTn id="289" dur="500" fill="hold"/>
                                        <p:tgtEl>
                                          <p:spTgt spid="185"/>
                                        </p:tgtEl>
                                        <p:attrNameLst>
                                          <p:attrName>stroke.color</p:attrName>
                                        </p:attrNameLst>
                                      </p:cBhvr>
                                      <p:to>
                                        <a:srgbClr val="800080"/>
                                      </p:to>
                                    </p:animClr>
                                    <p:set>
                                      <p:cBhvr>
                                        <p:cTn id="290" dur="500" fill="hold"/>
                                        <p:tgtEl>
                                          <p:spTgt spid="185"/>
                                        </p:tgtEl>
                                        <p:attrNameLst>
                                          <p:attrName>stroke.on</p:attrName>
                                        </p:attrNameLst>
                                      </p:cBhvr>
                                      <p:to>
                                        <p:strVal val="true"/>
                                      </p:to>
                                    </p:set>
                                  </p:childTnLst>
                                </p:cTn>
                              </p:par>
                              <p:par>
                                <p:cTn id="291" presetID="7" presetClass="emph" presetSubtype="2" fill="hold" nodeType="withEffect">
                                  <p:stCondLst>
                                    <p:cond delay="0"/>
                                  </p:stCondLst>
                                  <p:childTnLst>
                                    <p:animClr clrSpc="rgb" dir="cw">
                                      <p:cBhvr>
                                        <p:cTn id="292" dur="500" fill="hold"/>
                                        <p:tgtEl>
                                          <p:spTgt spid="188"/>
                                        </p:tgtEl>
                                        <p:attrNameLst>
                                          <p:attrName>stroke.color</p:attrName>
                                        </p:attrNameLst>
                                      </p:cBhvr>
                                      <p:to>
                                        <a:srgbClr val="800080"/>
                                      </p:to>
                                    </p:animClr>
                                    <p:set>
                                      <p:cBhvr>
                                        <p:cTn id="293" dur="500" fill="hold"/>
                                        <p:tgtEl>
                                          <p:spTgt spid="188"/>
                                        </p:tgtEl>
                                        <p:attrNameLst>
                                          <p:attrName>stroke.on</p:attrName>
                                        </p:attrNameLst>
                                      </p:cBhvr>
                                      <p:to>
                                        <p:strVal val="true"/>
                                      </p:to>
                                    </p:set>
                                  </p:childTnLst>
                                </p:cTn>
                              </p:par>
                            </p:childTnLst>
                          </p:cTn>
                        </p:par>
                        <p:par>
                          <p:cTn id="294" fill="hold">
                            <p:stCondLst>
                              <p:cond delay="2500"/>
                            </p:stCondLst>
                            <p:childTnLst>
                              <p:par>
                                <p:cTn id="295" presetID="1" presetClass="emph" presetSubtype="2" fill="hold" nodeType="afterEffect">
                                  <p:stCondLst>
                                    <p:cond delay="0"/>
                                  </p:stCondLst>
                                  <p:childTnLst>
                                    <p:animClr clrSpc="rgb" dir="cw">
                                      <p:cBhvr>
                                        <p:cTn id="296" dur="1000" fill="hold"/>
                                        <p:tgtEl>
                                          <p:spTgt spid="163"/>
                                        </p:tgtEl>
                                        <p:attrNameLst>
                                          <p:attrName>fillcolor</p:attrName>
                                        </p:attrNameLst>
                                      </p:cBhvr>
                                      <p:to>
                                        <a:srgbClr val="800080"/>
                                      </p:to>
                                    </p:animClr>
                                    <p:set>
                                      <p:cBhvr>
                                        <p:cTn id="297" dur="1000" fill="hold"/>
                                        <p:tgtEl>
                                          <p:spTgt spid="163"/>
                                        </p:tgtEl>
                                        <p:attrNameLst>
                                          <p:attrName>fill.type</p:attrName>
                                        </p:attrNameLst>
                                      </p:cBhvr>
                                      <p:to>
                                        <p:strVal val="solid"/>
                                      </p:to>
                                    </p:set>
                                    <p:set>
                                      <p:cBhvr>
                                        <p:cTn id="298" dur="1000" fill="hold"/>
                                        <p:tgtEl>
                                          <p:spTgt spid="163"/>
                                        </p:tgtEl>
                                        <p:attrNameLst>
                                          <p:attrName>fill.on</p:attrName>
                                        </p:attrNameLst>
                                      </p:cBhvr>
                                      <p:to>
                                        <p:strVal val="true"/>
                                      </p:to>
                                    </p:set>
                                  </p:childTnLst>
                                </p:cTn>
                              </p:par>
                              <p:par>
                                <p:cTn id="299" presetID="1" presetClass="emph" presetSubtype="2" fill="hold" nodeType="withEffect">
                                  <p:stCondLst>
                                    <p:cond delay="0"/>
                                  </p:stCondLst>
                                  <p:childTnLst>
                                    <p:animClr clrSpc="rgb" dir="cw">
                                      <p:cBhvr>
                                        <p:cTn id="300" dur="500" fill="hold"/>
                                        <p:tgtEl>
                                          <p:spTgt spid="207"/>
                                        </p:tgtEl>
                                        <p:attrNameLst>
                                          <p:attrName>fillcolor</p:attrName>
                                        </p:attrNameLst>
                                      </p:cBhvr>
                                      <p:to>
                                        <a:srgbClr val="800080"/>
                                      </p:to>
                                    </p:animClr>
                                    <p:set>
                                      <p:cBhvr>
                                        <p:cTn id="301" dur="500" fill="hold"/>
                                        <p:tgtEl>
                                          <p:spTgt spid="207"/>
                                        </p:tgtEl>
                                        <p:attrNameLst>
                                          <p:attrName>fill.type</p:attrName>
                                        </p:attrNameLst>
                                      </p:cBhvr>
                                      <p:to>
                                        <p:strVal val="solid"/>
                                      </p:to>
                                    </p:set>
                                    <p:set>
                                      <p:cBhvr>
                                        <p:cTn id="302" dur="500" fill="hold"/>
                                        <p:tgtEl>
                                          <p:spTgt spid="207"/>
                                        </p:tgtEl>
                                        <p:attrNameLst>
                                          <p:attrName>fill.on</p:attrName>
                                        </p:attrNameLst>
                                      </p:cBhvr>
                                      <p:to>
                                        <p:strVal val="true"/>
                                      </p:to>
                                    </p:set>
                                  </p:childTnLst>
                                </p:cTn>
                              </p:par>
                            </p:childTnLst>
                          </p:cTn>
                        </p:par>
                        <p:par>
                          <p:cTn id="303" fill="hold">
                            <p:stCondLst>
                              <p:cond delay="3500"/>
                            </p:stCondLst>
                            <p:childTnLst>
                              <p:par>
                                <p:cTn id="304" presetID="7" presetClass="emph" presetSubtype="2" fill="hold" nodeType="afterEffect">
                                  <p:stCondLst>
                                    <p:cond delay="0"/>
                                  </p:stCondLst>
                                  <p:childTnLst>
                                    <p:animClr clrSpc="rgb" dir="cw">
                                      <p:cBhvr>
                                        <p:cTn id="305" dur="1000" fill="hold"/>
                                        <p:tgtEl>
                                          <p:spTgt spid="180"/>
                                        </p:tgtEl>
                                        <p:attrNameLst>
                                          <p:attrName>stroke.color</p:attrName>
                                        </p:attrNameLst>
                                      </p:cBhvr>
                                      <p:to>
                                        <a:srgbClr val="0000FF"/>
                                      </p:to>
                                    </p:animClr>
                                    <p:set>
                                      <p:cBhvr>
                                        <p:cTn id="306" dur="1000" fill="hold"/>
                                        <p:tgtEl>
                                          <p:spTgt spid="180"/>
                                        </p:tgtEl>
                                        <p:attrNameLst>
                                          <p:attrName>stroke.on</p:attrName>
                                        </p:attrNameLst>
                                      </p:cBhvr>
                                      <p:to>
                                        <p:strVal val="true"/>
                                      </p:to>
                                    </p:set>
                                  </p:childTnLst>
                                </p:cTn>
                              </p:par>
                              <p:par>
                                <p:cTn id="307" presetID="7" presetClass="emph" presetSubtype="2" fill="hold" nodeType="withEffect">
                                  <p:stCondLst>
                                    <p:cond delay="0"/>
                                  </p:stCondLst>
                                  <p:childTnLst>
                                    <p:animClr clrSpc="rgb" dir="cw">
                                      <p:cBhvr>
                                        <p:cTn id="308" dur="500" fill="hold"/>
                                        <p:tgtEl>
                                          <p:spTgt spid="175"/>
                                        </p:tgtEl>
                                        <p:attrNameLst>
                                          <p:attrName>stroke.color</p:attrName>
                                        </p:attrNameLst>
                                      </p:cBhvr>
                                      <p:to>
                                        <a:srgbClr val="0000FF"/>
                                      </p:to>
                                    </p:animClr>
                                    <p:set>
                                      <p:cBhvr>
                                        <p:cTn id="309" dur="500" fill="hold"/>
                                        <p:tgtEl>
                                          <p:spTgt spid="175"/>
                                        </p:tgtEl>
                                        <p:attrNameLst>
                                          <p:attrName>stroke.on</p:attrName>
                                        </p:attrNameLst>
                                      </p:cBhvr>
                                      <p:to>
                                        <p:strVal val="true"/>
                                      </p:to>
                                    </p:set>
                                  </p:childTnLst>
                                </p:cTn>
                              </p:par>
                              <p:par>
                                <p:cTn id="310" presetID="7" presetClass="emph" presetSubtype="2" fill="hold" nodeType="withEffect">
                                  <p:stCondLst>
                                    <p:cond delay="0"/>
                                  </p:stCondLst>
                                  <p:childTnLst>
                                    <p:animClr clrSpc="rgb" dir="cw">
                                      <p:cBhvr>
                                        <p:cTn id="311" dur="500" fill="hold"/>
                                        <p:tgtEl>
                                          <p:spTgt spid="224"/>
                                        </p:tgtEl>
                                        <p:attrNameLst>
                                          <p:attrName>stroke.color</p:attrName>
                                        </p:attrNameLst>
                                      </p:cBhvr>
                                      <p:to>
                                        <a:srgbClr val="0000FF"/>
                                      </p:to>
                                    </p:animClr>
                                    <p:set>
                                      <p:cBhvr>
                                        <p:cTn id="312" dur="500" fill="hold"/>
                                        <p:tgtEl>
                                          <p:spTgt spid="224"/>
                                        </p:tgtEl>
                                        <p:attrNameLst>
                                          <p:attrName>stroke.on</p:attrName>
                                        </p:attrNameLst>
                                      </p:cBhvr>
                                      <p:to>
                                        <p:strVal val="true"/>
                                      </p:to>
                                    </p:set>
                                  </p:childTnLst>
                                </p:cTn>
                              </p:par>
                              <p:par>
                                <p:cTn id="313" presetID="7" presetClass="emph" presetSubtype="2" fill="hold" nodeType="withEffect">
                                  <p:stCondLst>
                                    <p:cond delay="0"/>
                                  </p:stCondLst>
                                  <p:childTnLst>
                                    <p:animClr clrSpc="rgb" dir="cw">
                                      <p:cBhvr>
                                        <p:cTn id="314" dur="500" fill="hold"/>
                                        <p:tgtEl>
                                          <p:spTgt spid="219"/>
                                        </p:tgtEl>
                                        <p:attrNameLst>
                                          <p:attrName>stroke.color</p:attrName>
                                        </p:attrNameLst>
                                      </p:cBhvr>
                                      <p:to>
                                        <a:srgbClr val="0000FF"/>
                                      </p:to>
                                    </p:animClr>
                                    <p:set>
                                      <p:cBhvr>
                                        <p:cTn id="315" dur="500" fill="hold"/>
                                        <p:tgtEl>
                                          <p:spTgt spid="219"/>
                                        </p:tgtEl>
                                        <p:attrNameLst>
                                          <p:attrName>stroke.on</p:attrName>
                                        </p:attrNameLst>
                                      </p:cBhvr>
                                      <p:to>
                                        <p:strVal val="true"/>
                                      </p:to>
                                    </p:set>
                                  </p:childTnLst>
                                </p:cTn>
                              </p:par>
                            </p:childTnLst>
                          </p:cTn>
                        </p:par>
                        <p:par>
                          <p:cTn id="316" fill="hold">
                            <p:stCondLst>
                              <p:cond delay="4500"/>
                            </p:stCondLst>
                            <p:childTnLst>
                              <p:par>
                                <p:cTn id="317" presetID="1" presetClass="emph" presetSubtype="2" fill="hold" nodeType="afterEffect">
                                  <p:stCondLst>
                                    <p:cond delay="0"/>
                                  </p:stCondLst>
                                  <p:childTnLst>
                                    <p:animClr clrSpc="rgb" dir="cw">
                                      <p:cBhvr>
                                        <p:cTn id="318" dur="1000" fill="hold"/>
                                        <p:tgtEl>
                                          <p:spTgt spid="155"/>
                                        </p:tgtEl>
                                        <p:attrNameLst>
                                          <p:attrName>fillcolor</p:attrName>
                                        </p:attrNameLst>
                                      </p:cBhvr>
                                      <p:to>
                                        <a:schemeClr val="hlink"/>
                                      </p:to>
                                    </p:animClr>
                                    <p:set>
                                      <p:cBhvr>
                                        <p:cTn id="319" dur="1000" fill="hold"/>
                                        <p:tgtEl>
                                          <p:spTgt spid="155"/>
                                        </p:tgtEl>
                                        <p:attrNameLst>
                                          <p:attrName>fill.type</p:attrName>
                                        </p:attrNameLst>
                                      </p:cBhvr>
                                      <p:to>
                                        <p:strVal val="solid"/>
                                      </p:to>
                                    </p:set>
                                    <p:set>
                                      <p:cBhvr>
                                        <p:cTn id="320" dur="1000" fill="hold"/>
                                        <p:tgtEl>
                                          <p:spTgt spid="155"/>
                                        </p:tgtEl>
                                        <p:attrNameLst>
                                          <p:attrName>fill.on</p:attrName>
                                        </p:attrNameLst>
                                      </p:cBhvr>
                                      <p:to>
                                        <p:strVal val="true"/>
                                      </p:to>
                                    </p:set>
                                  </p:childTnLst>
                                </p:cTn>
                              </p:par>
                            </p:childTnLst>
                          </p:cTn>
                        </p:par>
                        <p:par>
                          <p:cTn id="321" fill="hold">
                            <p:stCondLst>
                              <p:cond delay="5500"/>
                            </p:stCondLst>
                            <p:childTnLst>
                              <p:par>
                                <p:cTn id="322" presetID="1" presetClass="emph" presetSubtype="2" fill="hold" nodeType="afterEffect">
                                  <p:stCondLst>
                                    <p:cond delay="0"/>
                                  </p:stCondLst>
                                  <p:childTnLst>
                                    <p:animClr clrSpc="rgb" dir="cw">
                                      <p:cBhvr>
                                        <p:cTn id="323" dur="500" fill="hold"/>
                                        <p:tgtEl>
                                          <p:spTgt spid="199"/>
                                        </p:tgtEl>
                                        <p:attrNameLst>
                                          <p:attrName>fillcolor</p:attrName>
                                        </p:attrNameLst>
                                      </p:cBhvr>
                                      <p:to>
                                        <a:srgbClr val="0000FF"/>
                                      </p:to>
                                    </p:animClr>
                                    <p:set>
                                      <p:cBhvr>
                                        <p:cTn id="324" dur="500" fill="hold"/>
                                        <p:tgtEl>
                                          <p:spTgt spid="199"/>
                                        </p:tgtEl>
                                        <p:attrNameLst>
                                          <p:attrName>fill.type</p:attrName>
                                        </p:attrNameLst>
                                      </p:cBhvr>
                                      <p:to>
                                        <p:strVal val="solid"/>
                                      </p:to>
                                    </p:set>
                                    <p:set>
                                      <p:cBhvr>
                                        <p:cTn id="325" dur="500" fill="hold"/>
                                        <p:tgtEl>
                                          <p:spTgt spid="199"/>
                                        </p:tgtEl>
                                        <p:attrNameLst>
                                          <p:attrName>fill.on</p:attrName>
                                        </p:attrNameLst>
                                      </p:cBhvr>
                                      <p:to>
                                        <p:strVal val="true"/>
                                      </p:to>
                                    </p:set>
                                  </p:childTnLst>
                                </p:cTn>
                              </p:par>
                            </p:childTnLst>
                          </p:cTn>
                        </p:par>
                        <p:par>
                          <p:cTn id="326" fill="hold">
                            <p:stCondLst>
                              <p:cond delay="6000"/>
                            </p:stCondLst>
                            <p:childTnLst>
                              <p:par>
                                <p:cTn id="327" presetID="7" presetClass="emph" presetSubtype="2" fill="hold" nodeType="afterEffect">
                                  <p:stCondLst>
                                    <p:cond delay="0"/>
                                  </p:stCondLst>
                                  <p:childTnLst>
                                    <p:animClr clrSpc="rgb" dir="cw">
                                      <p:cBhvr>
                                        <p:cTn id="328" dur="1000" fill="hold"/>
                                        <p:tgtEl>
                                          <p:spTgt spid="190"/>
                                        </p:tgtEl>
                                        <p:attrNameLst>
                                          <p:attrName>stroke.color</p:attrName>
                                        </p:attrNameLst>
                                      </p:cBhvr>
                                      <p:to>
                                        <a:srgbClr val="400080"/>
                                      </p:to>
                                    </p:animClr>
                                    <p:set>
                                      <p:cBhvr>
                                        <p:cTn id="329" dur="1000" fill="hold"/>
                                        <p:tgtEl>
                                          <p:spTgt spid="190"/>
                                        </p:tgtEl>
                                        <p:attrNameLst>
                                          <p:attrName>stroke.on</p:attrName>
                                        </p:attrNameLst>
                                      </p:cBhvr>
                                      <p:to>
                                        <p:strVal val="true"/>
                                      </p:to>
                                    </p:set>
                                  </p:childTnLst>
                                </p:cTn>
                              </p:par>
                              <p:par>
                                <p:cTn id="330" presetID="7" presetClass="emph" presetSubtype="2" fill="hold" nodeType="withEffect">
                                  <p:stCondLst>
                                    <p:cond delay="0"/>
                                  </p:stCondLst>
                                  <p:childTnLst>
                                    <p:animClr clrSpc="rgb" dir="cw">
                                      <p:cBhvr>
                                        <p:cTn id="331" dur="500" fill="hold"/>
                                        <p:tgtEl>
                                          <p:spTgt spid="234"/>
                                        </p:tgtEl>
                                        <p:attrNameLst>
                                          <p:attrName>stroke.color</p:attrName>
                                        </p:attrNameLst>
                                      </p:cBhvr>
                                      <p:to>
                                        <a:srgbClr val="400080"/>
                                      </p:to>
                                    </p:animClr>
                                    <p:set>
                                      <p:cBhvr>
                                        <p:cTn id="332" dur="500" fill="hold"/>
                                        <p:tgtEl>
                                          <p:spTgt spid="234"/>
                                        </p:tgtEl>
                                        <p:attrNameLst>
                                          <p:attrName>stroke.on</p:attrName>
                                        </p:attrNameLst>
                                      </p:cBhvr>
                                      <p:to>
                                        <p:strVal val="true"/>
                                      </p:to>
                                    </p:set>
                                  </p:childTnLst>
                                </p:cTn>
                              </p:par>
                            </p:childTnLst>
                          </p:cTn>
                        </p:par>
                        <p:par>
                          <p:cTn id="333" fill="hold">
                            <p:stCondLst>
                              <p:cond delay="7000"/>
                            </p:stCondLst>
                            <p:childTnLst>
                              <p:par>
                                <p:cTn id="334" presetID="1" presetClass="emph" presetSubtype="2" fill="hold" nodeType="afterEffect">
                                  <p:stCondLst>
                                    <p:cond delay="0"/>
                                  </p:stCondLst>
                                  <p:childTnLst>
                                    <p:animClr clrSpc="rgb" dir="cw">
                                      <p:cBhvr>
                                        <p:cTn id="335" dur="1000" fill="hold"/>
                                        <p:tgtEl>
                                          <p:spTgt spid="162"/>
                                        </p:tgtEl>
                                        <p:attrNameLst>
                                          <p:attrName>fillcolor</p:attrName>
                                        </p:attrNameLst>
                                      </p:cBhvr>
                                      <p:to>
                                        <a:srgbClr val="400080"/>
                                      </p:to>
                                    </p:animClr>
                                    <p:set>
                                      <p:cBhvr>
                                        <p:cTn id="336" dur="1000" fill="hold"/>
                                        <p:tgtEl>
                                          <p:spTgt spid="162"/>
                                        </p:tgtEl>
                                        <p:attrNameLst>
                                          <p:attrName>fill.type</p:attrName>
                                        </p:attrNameLst>
                                      </p:cBhvr>
                                      <p:to>
                                        <p:strVal val="solid"/>
                                      </p:to>
                                    </p:set>
                                    <p:set>
                                      <p:cBhvr>
                                        <p:cTn id="337" dur="1000" fill="hold"/>
                                        <p:tgtEl>
                                          <p:spTgt spid="162"/>
                                        </p:tgtEl>
                                        <p:attrNameLst>
                                          <p:attrName>fill.on</p:attrName>
                                        </p:attrNameLst>
                                      </p:cBhvr>
                                      <p:to>
                                        <p:strVal val="true"/>
                                      </p:to>
                                    </p:set>
                                  </p:childTnLst>
                                </p:cTn>
                              </p:par>
                              <p:par>
                                <p:cTn id="338" presetID="1" presetClass="emph" presetSubtype="2" fill="hold" nodeType="withEffect">
                                  <p:stCondLst>
                                    <p:cond delay="0"/>
                                  </p:stCondLst>
                                  <p:childTnLst>
                                    <p:animClr clrSpc="rgb" dir="cw">
                                      <p:cBhvr>
                                        <p:cTn id="339" dur="500" fill="hold"/>
                                        <p:tgtEl>
                                          <p:spTgt spid="206"/>
                                        </p:tgtEl>
                                        <p:attrNameLst>
                                          <p:attrName>fillcolor</p:attrName>
                                        </p:attrNameLst>
                                      </p:cBhvr>
                                      <p:to>
                                        <a:srgbClr val="400080"/>
                                      </p:to>
                                    </p:animClr>
                                    <p:set>
                                      <p:cBhvr>
                                        <p:cTn id="340" dur="500" fill="hold"/>
                                        <p:tgtEl>
                                          <p:spTgt spid="206"/>
                                        </p:tgtEl>
                                        <p:attrNameLst>
                                          <p:attrName>fill.type</p:attrName>
                                        </p:attrNameLst>
                                      </p:cBhvr>
                                      <p:to>
                                        <p:strVal val="solid"/>
                                      </p:to>
                                    </p:set>
                                    <p:set>
                                      <p:cBhvr>
                                        <p:cTn id="341" dur="500" fill="hold"/>
                                        <p:tgtEl>
                                          <p:spTgt spid="20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Title 1"/>
          <p:cNvSpPr txBox="1">
            <a:spLocks/>
          </p:cNvSpPr>
          <p:nvPr/>
        </p:nvSpPr>
        <p:spPr>
          <a:xfrm>
            <a:off x="381000" y="152400"/>
            <a:ext cx="8305800" cy="1752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srgbClr val="C00000"/>
                </a:solidFill>
              </a:rPr>
              <a:t>Network communities provide an effective way to divide-and-conquer the problem</a:t>
            </a:r>
            <a:endParaRPr lang="en-US" dirty="0">
              <a:solidFill>
                <a:srgbClr val="C00000"/>
              </a:solidFill>
            </a:endParaRPr>
          </a:p>
        </p:txBody>
      </p:sp>
      <p:sp>
        <p:nvSpPr>
          <p:cNvPr id="105" name="Oval 104"/>
          <p:cNvSpPr/>
          <p:nvPr/>
        </p:nvSpPr>
        <p:spPr>
          <a:xfrm>
            <a:off x="1902883" y="34480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360083" y="29908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2779183" y="36004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1854588" y="42862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1450305" y="4593165"/>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3272366" y="41338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2282155" y="479848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1156088" y="36004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3045883" y="30289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2203838" y="55816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1217083" y="27622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1951566" y="2552698"/>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2326605" y="39052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3884083" y="40195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3500966" y="36385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1240755" y="525568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3729566" y="31940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2817283" y="510924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Straight Connector 123"/>
          <p:cNvCxnSpPr>
            <a:stCxn id="105" idx="5"/>
            <a:endCxn id="118" idx="1"/>
          </p:cNvCxnSpPr>
          <p:nvPr/>
        </p:nvCxnSpPr>
        <p:spPr>
          <a:xfrm>
            <a:off x="2098005" y="3643171"/>
            <a:ext cx="262078"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118" idx="7"/>
            <a:endCxn id="107" idx="3"/>
          </p:cNvCxnSpPr>
          <p:nvPr/>
        </p:nvCxnSpPr>
        <p:spPr>
          <a:xfrm flipV="1">
            <a:off x="2521727" y="3795571"/>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108" idx="7"/>
            <a:endCxn id="118" idx="3"/>
          </p:cNvCxnSpPr>
          <p:nvPr/>
        </p:nvCxnSpPr>
        <p:spPr>
          <a:xfrm flipV="1">
            <a:off x="2049710" y="4100371"/>
            <a:ext cx="3103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a:stCxn id="106" idx="3"/>
            <a:endCxn id="105" idx="7"/>
          </p:cNvCxnSpPr>
          <p:nvPr/>
        </p:nvCxnSpPr>
        <p:spPr>
          <a:xfrm flipH="1">
            <a:off x="2098005" y="3185971"/>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113" idx="6"/>
            <a:endCxn id="105" idx="2"/>
          </p:cNvCxnSpPr>
          <p:nvPr/>
        </p:nvCxnSpPr>
        <p:spPr>
          <a:xfrm flipV="1">
            <a:off x="1384688" y="3562349"/>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116" idx="5"/>
            <a:endCxn id="105" idx="1"/>
          </p:cNvCxnSpPr>
          <p:nvPr/>
        </p:nvCxnSpPr>
        <p:spPr>
          <a:xfrm>
            <a:off x="1412205" y="2957371"/>
            <a:ext cx="524156" cy="52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117" idx="4"/>
            <a:endCxn id="105" idx="0"/>
          </p:cNvCxnSpPr>
          <p:nvPr/>
        </p:nvCxnSpPr>
        <p:spPr>
          <a:xfrm flipH="1">
            <a:off x="2017183" y="2781298"/>
            <a:ext cx="48683"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117" idx="3"/>
            <a:endCxn id="113" idx="7"/>
          </p:cNvCxnSpPr>
          <p:nvPr/>
        </p:nvCxnSpPr>
        <p:spPr>
          <a:xfrm flipH="1">
            <a:off x="1351210" y="2747820"/>
            <a:ext cx="633834" cy="88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Connector 131"/>
          <p:cNvCxnSpPr>
            <a:stCxn id="117" idx="5"/>
            <a:endCxn id="106" idx="1"/>
          </p:cNvCxnSpPr>
          <p:nvPr/>
        </p:nvCxnSpPr>
        <p:spPr>
          <a:xfrm>
            <a:off x="2146688" y="2747820"/>
            <a:ext cx="246873" cy="276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a:stCxn id="116" idx="4"/>
            <a:endCxn id="113" idx="0"/>
          </p:cNvCxnSpPr>
          <p:nvPr/>
        </p:nvCxnSpPr>
        <p:spPr>
          <a:xfrm flipH="1">
            <a:off x="1270388" y="2990849"/>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109" idx="7"/>
            <a:endCxn id="108" idx="3"/>
          </p:cNvCxnSpPr>
          <p:nvPr/>
        </p:nvCxnSpPr>
        <p:spPr>
          <a:xfrm flipV="1">
            <a:off x="1645427" y="4481371"/>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108" idx="5"/>
            <a:endCxn id="112" idx="1"/>
          </p:cNvCxnSpPr>
          <p:nvPr/>
        </p:nvCxnSpPr>
        <p:spPr>
          <a:xfrm>
            <a:off x="2049710" y="4481371"/>
            <a:ext cx="265923" cy="350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121" idx="0"/>
            <a:endCxn id="109" idx="3"/>
          </p:cNvCxnSpPr>
          <p:nvPr/>
        </p:nvCxnSpPr>
        <p:spPr>
          <a:xfrm flipV="1">
            <a:off x="1355055" y="4788287"/>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a:stCxn id="121" idx="5"/>
            <a:endCxn id="115" idx="1"/>
          </p:cNvCxnSpPr>
          <p:nvPr/>
        </p:nvCxnSpPr>
        <p:spPr>
          <a:xfrm>
            <a:off x="1435877" y="5450804"/>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a:stCxn id="109" idx="6"/>
            <a:endCxn id="112" idx="2"/>
          </p:cNvCxnSpPr>
          <p:nvPr/>
        </p:nvCxnSpPr>
        <p:spPr>
          <a:xfrm>
            <a:off x="1678905" y="4707465"/>
            <a:ext cx="603250" cy="205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a:stCxn id="112" idx="5"/>
            <a:endCxn id="123" idx="1"/>
          </p:cNvCxnSpPr>
          <p:nvPr/>
        </p:nvCxnSpPr>
        <p:spPr>
          <a:xfrm>
            <a:off x="2477277" y="4993604"/>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a:stCxn id="112" idx="4"/>
            <a:endCxn id="115" idx="0"/>
          </p:cNvCxnSpPr>
          <p:nvPr/>
        </p:nvCxnSpPr>
        <p:spPr>
          <a:xfrm flipH="1">
            <a:off x="2318138" y="5027082"/>
            <a:ext cx="78317" cy="554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121" idx="6"/>
            <a:endCxn id="123" idx="2"/>
          </p:cNvCxnSpPr>
          <p:nvPr/>
        </p:nvCxnSpPr>
        <p:spPr>
          <a:xfrm flipV="1">
            <a:off x="1469355" y="5223543"/>
            <a:ext cx="1347928" cy="146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107" idx="0"/>
            <a:endCxn id="114" idx="3"/>
          </p:cNvCxnSpPr>
          <p:nvPr/>
        </p:nvCxnSpPr>
        <p:spPr>
          <a:xfrm flipV="1">
            <a:off x="2893483" y="3224071"/>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a:stCxn id="107" idx="6"/>
            <a:endCxn id="120" idx="2"/>
          </p:cNvCxnSpPr>
          <p:nvPr/>
        </p:nvCxnSpPr>
        <p:spPr>
          <a:xfrm>
            <a:off x="3007783" y="3714749"/>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Straight Connector 143"/>
          <p:cNvCxnSpPr>
            <a:stCxn id="118" idx="6"/>
            <a:endCxn id="111" idx="2"/>
          </p:cNvCxnSpPr>
          <p:nvPr/>
        </p:nvCxnSpPr>
        <p:spPr>
          <a:xfrm>
            <a:off x="2555205" y="4019549"/>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Straight Connector 144"/>
          <p:cNvCxnSpPr>
            <a:stCxn id="122" idx="2"/>
            <a:endCxn id="107" idx="7"/>
          </p:cNvCxnSpPr>
          <p:nvPr/>
        </p:nvCxnSpPr>
        <p:spPr>
          <a:xfrm flipH="1">
            <a:off x="2974305" y="3308349"/>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107" idx="4"/>
            <a:endCxn id="111" idx="1"/>
          </p:cNvCxnSpPr>
          <p:nvPr/>
        </p:nvCxnSpPr>
        <p:spPr>
          <a:xfrm>
            <a:off x="2893483" y="3829049"/>
            <a:ext cx="412361" cy="3382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a:stCxn id="119" idx="2"/>
            <a:endCxn id="111" idx="6"/>
          </p:cNvCxnSpPr>
          <p:nvPr/>
        </p:nvCxnSpPr>
        <p:spPr>
          <a:xfrm flipH="1">
            <a:off x="3500966" y="4133849"/>
            <a:ext cx="383117"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Connector 147"/>
          <p:cNvCxnSpPr>
            <a:stCxn id="120" idx="5"/>
            <a:endCxn id="119" idx="1"/>
          </p:cNvCxnSpPr>
          <p:nvPr/>
        </p:nvCxnSpPr>
        <p:spPr>
          <a:xfrm>
            <a:off x="3696088" y="3833671"/>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122" idx="5"/>
            <a:endCxn id="119" idx="0"/>
          </p:cNvCxnSpPr>
          <p:nvPr/>
        </p:nvCxnSpPr>
        <p:spPr>
          <a:xfrm>
            <a:off x="3924688" y="3389171"/>
            <a:ext cx="73695" cy="630378"/>
          </a:xfrm>
          <a:prstGeom prst="line">
            <a:avLst/>
          </a:prstGeom>
        </p:spPr>
        <p:style>
          <a:lnRef idx="2">
            <a:schemeClr val="accent1"/>
          </a:lnRef>
          <a:fillRef idx="0">
            <a:schemeClr val="accent1"/>
          </a:fillRef>
          <a:effectRef idx="1">
            <a:schemeClr val="accent1"/>
          </a:effectRef>
          <a:fontRef idx="minor">
            <a:schemeClr val="tx1"/>
          </a:fontRef>
        </p:style>
      </p:cxnSp>
      <p:sp>
        <p:nvSpPr>
          <p:cNvPr id="150" name="Oval 149"/>
          <p:cNvSpPr/>
          <p:nvPr/>
        </p:nvSpPr>
        <p:spPr>
          <a:xfrm>
            <a:off x="5924394" y="35052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6381594" y="30480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7123338" y="3657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5808835" y="43434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404552" y="4650316"/>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7616521" y="41910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6236402" y="48556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5177599" y="3657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7390038" y="30861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158085" y="56388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5238594" y="28194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5924394" y="26098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6670760" y="39624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8228238" y="40767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845121" y="36957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5195002" y="53128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8073721" y="32512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6771530" y="516639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8" name="Straight Connector 167"/>
          <p:cNvCxnSpPr>
            <a:stCxn id="150" idx="5"/>
            <a:endCxn id="162" idx="1"/>
          </p:cNvCxnSpPr>
          <p:nvPr/>
        </p:nvCxnSpPr>
        <p:spPr>
          <a:xfrm>
            <a:off x="6119516" y="3700322"/>
            <a:ext cx="584722"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Straight Connector 168"/>
          <p:cNvCxnSpPr>
            <a:stCxn id="162" idx="7"/>
            <a:endCxn id="152" idx="3"/>
          </p:cNvCxnSpPr>
          <p:nvPr/>
        </p:nvCxnSpPr>
        <p:spPr>
          <a:xfrm flipV="1">
            <a:off x="6865882" y="3852722"/>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0" name="Straight Connector 169"/>
          <p:cNvCxnSpPr>
            <a:stCxn id="153" idx="7"/>
            <a:endCxn id="162" idx="3"/>
          </p:cNvCxnSpPr>
          <p:nvPr/>
        </p:nvCxnSpPr>
        <p:spPr>
          <a:xfrm flipV="1">
            <a:off x="6003957" y="4157522"/>
            <a:ext cx="700281"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1" name="Straight Connector 170"/>
          <p:cNvCxnSpPr>
            <a:stCxn id="151" idx="3"/>
            <a:endCxn id="150" idx="7"/>
          </p:cNvCxnSpPr>
          <p:nvPr/>
        </p:nvCxnSpPr>
        <p:spPr>
          <a:xfrm flipH="1">
            <a:off x="6119516" y="3243122"/>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2" name="Straight Connector 171"/>
          <p:cNvCxnSpPr>
            <a:stCxn id="157" idx="6"/>
            <a:endCxn id="150" idx="2"/>
          </p:cNvCxnSpPr>
          <p:nvPr/>
        </p:nvCxnSpPr>
        <p:spPr>
          <a:xfrm flipV="1">
            <a:off x="5406199" y="3619500"/>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p:cNvCxnSpPr>
            <a:stCxn id="160" idx="5"/>
            <a:endCxn id="150" idx="1"/>
          </p:cNvCxnSpPr>
          <p:nvPr/>
        </p:nvCxnSpPr>
        <p:spPr>
          <a:xfrm>
            <a:off x="5433716" y="3014522"/>
            <a:ext cx="524156" cy="52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61" idx="4"/>
            <a:endCxn id="150" idx="0"/>
          </p:cNvCxnSpPr>
          <p:nvPr/>
        </p:nvCxnSpPr>
        <p:spPr>
          <a:xfrm>
            <a:off x="6038694" y="2838449"/>
            <a:ext cx="0"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a:stCxn id="161" idx="3"/>
            <a:endCxn id="157" idx="7"/>
          </p:cNvCxnSpPr>
          <p:nvPr/>
        </p:nvCxnSpPr>
        <p:spPr>
          <a:xfrm flipH="1">
            <a:off x="5372721" y="2804971"/>
            <a:ext cx="585151" cy="88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161" idx="6"/>
            <a:endCxn id="151" idx="1"/>
          </p:cNvCxnSpPr>
          <p:nvPr/>
        </p:nvCxnSpPr>
        <p:spPr>
          <a:xfrm>
            <a:off x="6152994" y="2724149"/>
            <a:ext cx="262078" cy="357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160" idx="4"/>
            <a:endCxn id="157" idx="0"/>
          </p:cNvCxnSpPr>
          <p:nvPr/>
        </p:nvCxnSpPr>
        <p:spPr>
          <a:xfrm flipH="1">
            <a:off x="5291899" y="3048000"/>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a:stCxn id="154" idx="7"/>
            <a:endCxn id="153" idx="3"/>
          </p:cNvCxnSpPr>
          <p:nvPr/>
        </p:nvCxnSpPr>
        <p:spPr>
          <a:xfrm flipV="1">
            <a:off x="5599674" y="4538522"/>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a:stCxn id="153" idx="5"/>
            <a:endCxn id="156" idx="1"/>
          </p:cNvCxnSpPr>
          <p:nvPr/>
        </p:nvCxnSpPr>
        <p:spPr>
          <a:xfrm>
            <a:off x="6003957" y="4538522"/>
            <a:ext cx="265923" cy="350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165" idx="0"/>
            <a:endCxn id="154" idx="3"/>
          </p:cNvCxnSpPr>
          <p:nvPr/>
        </p:nvCxnSpPr>
        <p:spPr>
          <a:xfrm flipV="1">
            <a:off x="5309302" y="4845438"/>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1" name="Straight Connector 180"/>
          <p:cNvCxnSpPr>
            <a:stCxn id="165" idx="5"/>
            <a:endCxn id="159" idx="1"/>
          </p:cNvCxnSpPr>
          <p:nvPr/>
        </p:nvCxnSpPr>
        <p:spPr>
          <a:xfrm>
            <a:off x="5390124" y="5507955"/>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54" idx="6"/>
            <a:endCxn id="156" idx="2"/>
          </p:cNvCxnSpPr>
          <p:nvPr/>
        </p:nvCxnSpPr>
        <p:spPr>
          <a:xfrm>
            <a:off x="5633152" y="4764616"/>
            <a:ext cx="603250" cy="205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156" idx="5"/>
            <a:endCxn id="167" idx="1"/>
          </p:cNvCxnSpPr>
          <p:nvPr/>
        </p:nvCxnSpPr>
        <p:spPr>
          <a:xfrm>
            <a:off x="6431524" y="5050755"/>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56" idx="4"/>
            <a:endCxn id="159" idx="0"/>
          </p:cNvCxnSpPr>
          <p:nvPr/>
        </p:nvCxnSpPr>
        <p:spPr>
          <a:xfrm flipH="1">
            <a:off x="6272385" y="5084233"/>
            <a:ext cx="78317" cy="554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a:stCxn id="165" idx="6"/>
            <a:endCxn id="167" idx="2"/>
          </p:cNvCxnSpPr>
          <p:nvPr/>
        </p:nvCxnSpPr>
        <p:spPr>
          <a:xfrm flipV="1">
            <a:off x="5423602" y="5280694"/>
            <a:ext cx="1347928" cy="146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52" idx="0"/>
            <a:endCxn id="158" idx="3"/>
          </p:cNvCxnSpPr>
          <p:nvPr/>
        </p:nvCxnSpPr>
        <p:spPr>
          <a:xfrm flipV="1">
            <a:off x="7237638" y="3281222"/>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152" idx="6"/>
            <a:endCxn id="164" idx="2"/>
          </p:cNvCxnSpPr>
          <p:nvPr/>
        </p:nvCxnSpPr>
        <p:spPr>
          <a:xfrm>
            <a:off x="7351938" y="3771900"/>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62" idx="6"/>
            <a:endCxn id="155" idx="2"/>
          </p:cNvCxnSpPr>
          <p:nvPr/>
        </p:nvCxnSpPr>
        <p:spPr>
          <a:xfrm>
            <a:off x="6899360" y="4076700"/>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9" name="Straight Connector 188"/>
          <p:cNvCxnSpPr>
            <a:stCxn id="166" idx="2"/>
            <a:endCxn id="152" idx="7"/>
          </p:cNvCxnSpPr>
          <p:nvPr/>
        </p:nvCxnSpPr>
        <p:spPr>
          <a:xfrm flipH="1">
            <a:off x="7318460" y="3365500"/>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52" idx="4"/>
            <a:endCxn id="155" idx="1"/>
          </p:cNvCxnSpPr>
          <p:nvPr/>
        </p:nvCxnSpPr>
        <p:spPr>
          <a:xfrm>
            <a:off x="7237638" y="3886200"/>
            <a:ext cx="412361" cy="3382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63" idx="2"/>
            <a:endCxn id="155" idx="6"/>
          </p:cNvCxnSpPr>
          <p:nvPr/>
        </p:nvCxnSpPr>
        <p:spPr>
          <a:xfrm flipH="1">
            <a:off x="7845121" y="4191000"/>
            <a:ext cx="383117"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64" idx="5"/>
            <a:endCxn id="163" idx="1"/>
          </p:cNvCxnSpPr>
          <p:nvPr/>
        </p:nvCxnSpPr>
        <p:spPr>
          <a:xfrm>
            <a:off x="8040243" y="3890822"/>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66" idx="5"/>
            <a:endCxn id="163" idx="0"/>
          </p:cNvCxnSpPr>
          <p:nvPr/>
        </p:nvCxnSpPr>
        <p:spPr>
          <a:xfrm>
            <a:off x="8268843" y="3446322"/>
            <a:ext cx="73695" cy="630378"/>
          </a:xfrm>
          <a:prstGeom prst="line">
            <a:avLst/>
          </a:prstGeom>
        </p:spPr>
        <p:style>
          <a:lnRef idx="2">
            <a:schemeClr val="accent1"/>
          </a:lnRef>
          <a:fillRef idx="0">
            <a:schemeClr val="accent1"/>
          </a:fillRef>
          <a:effectRef idx="1">
            <a:schemeClr val="accent1"/>
          </a:effectRef>
          <a:fontRef idx="minor">
            <a:schemeClr val="tx1"/>
          </a:fontRef>
        </p:style>
      </p:cxnSp>
      <p:sp>
        <p:nvSpPr>
          <p:cNvPr id="196" name="Oval 195"/>
          <p:cNvSpPr/>
          <p:nvPr/>
        </p:nvSpPr>
        <p:spPr>
          <a:xfrm>
            <a:off x="4951638" y="4286249"/>
            <a:ext cx="2104637" cy="1657351"/>
          </a:xfrm>
          <a:prstGeom prst="ellipse">
            <a:avLst/>
          </a:prstGeom>
          <a:solidFill>
            <a:schemeClr val="accent2">
              <a:lumMod val="20000"/>
              <a:lumOff val="80000"/>
              <a:alpha val="33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6622442" y="3015677"/>
            <a:ext cx="1988158" cy="1750289"/>
          </a:xfrm>
          <a:prstGeom prst="ellipse">
            <a:avLst/>
          </a:prstGeom>
          <a:solidFill>
            <a:schemeClr val="accent2">
              <a:lumMod val="20000"/>
              <a:lumOff val="80000"/>
              <a:alpha val="33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4799238" y="2540409"/>
            <a:ext cx="1826683" cy="1524000"/>
          </a:xfrm>
          <a:prstGeom prst="ellipse">
            <a:avLst/>
          </a:prstGeom>
          <a:solidFill>
            <a:schemeClr val="accent2">
              <a:lumMod val="20000"/>
              <a:lumOff val="80000"/>
              <a:alpha val="33000"/>
            </a:scheme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2048270"/>
      </p:ext>
    </p:extLst>
  </p:cSld>
  <p:clrMapOvr>
    <a:masterClrMapping/>
  </p:clrMapOvr>
  <mc:AlternateContent xmlns:mc="http://schemas.openxmlformats.org/markup-compatibility/2006" xmlns:p14="http://schemas.microsoft.com/office/powerpoint/2010/main">
    <mc:Choice Requires="p14">
      <p:transition spd="slow" p14:dur="2000" advTm="114310"/>
    </mc:Choice>
    <mc:Fallback xmlns="">
      <p:transition xmlns:p14="http://schemas.microsoft.com/office/powerpoint/2010/main" spd="slow" advTm="11431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
        <p:nvSpPr>
          <p:cNvPr id="6" name="Title 1"/>
          <p:cNvSpPr txBox="1">
            <a:spLocks/>
          </p:cNvSpPr>
          <p:nvPr/>
        </p:nvSpPr>
        <p:spPr>
          <a:xfrm>
            <a:off x="381000" y="1447800"/>
            <a:ext cx="8305800" cy="3733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endParaRPr lang="en-US" sz="3600" dirty="0">
              <a:solidFill>
                <a:srgbClr val="000000"/>
              </a:solidFill>
            </a:endParaRPr>
          </a:p>
        </p:txBody>
      </p:sp>
      <p:sp>
        <p:nvSpPr>
          <p:cNvPr id="2" name="Rectangle 1"/>
          <p:cNvSpPr/>
          <p:nvPr/>
        </p:nvSpPr>
        <p:spPr>
          <a:xfrm>
            <a:off x="609600" y="2286000"/>
            <a:ext cx="7771288" cy="830997"/>
          </a:xfrm>
          <a:prstGeom prst="rect">
            <a:avLst/>
          </a:prstGeom>
        </p:spPr>
        <p:txBody>
          <a:bodyPr wrap="square">
            <a:spAutoFit/>
          </a:bodyPr>
          <a:lstStyle/>
          <a:p>
            <a:r>
              <a:rPr lang="en-US" sz="4800" b="1" dirty="0" err="1" smtClean="0">
                <a:solidFill>
                  <a:srgbClr val="C00000"/>
                </a:solidFill>
              </a:rPr>
              <a:t>Comm</a:t>
            </a:r>
            <a:r>
              <a:rPr lang="en-US" sz="4800" b="1" dirty="0" smtClean="0">
                <a:solidFill>
                  <a:srgbClr val="C00000"/>
                </a:solidFill>
              </a:rPr>
              <a:t>-</a:t>
            </a:r>
            <a:r>
              <a:rPr lang="en-US" sz="4800" b="1" dirty="0">
                <a:solidFill>
                  <a:srgbClr val="C00000"/>
                </a:solidFill>
              </a:rPr>
              <a:t>aware vs. </a:t>
            </a:r>
            <a:r>
              <a:rPr lang="en-US" sz="4800" b="1" dirty="0" err="1" smtClean="0">
                <a:solidFill>
                  <a:srgbClr val="C00000"/>
                </a:solidFill>
              </a:rPr>
              <a:t>Comm</a:t>
            </a:r>
            <a:r>
              <a:rPr lang="en-US" sz="4800" b="1" dirty="0" smtClean="0">
                <a:solidFill>
                  <a:srgbClr val="C00000"/>
                </a:solidFill>
              </a:rPr>
              <a:t>-</a:t>
            </a:r>
            <a:r>
              <a:rPr lang="en-US" sz="4800" b="1" dirty="0">
                <a:solidFill>
                  <a:srgbClr val="C00000"/>
                </a:solidFill>
              </a:rPr>
              <a:t>blind</a:t>
            </a:r>
          </a:p>
        </p:txBody>
      </p:sp>
    </p:spTree>
    <p:custDataLst>
      <p:tags r:id="rId1"/>
    </p:custDataLst>
    <p:extLst>
      <p:ext uri="{BB962C8B-B14F-4D97-AF65-F5344CB8AC3E}">
        <p14:creationId xmlns:p14="http://schemas.microsoft.com/office/powerpoint/2010/main" val="2364476827"/>
      </p:ext>
    </p:extLst>
  </p:cSld>
  <p:clrMapOvr>
    <a:masterClrMapping/>
  </p:clrMapOvr>
  <mc:AlternateContent xmlns:mc="http://schemas.openxmlformats.org/markup-compatibility/2006" xmlns:p14="http://schemas.microsoft.com/office/powerpoint/2010/main">
    <mc:Choice Requires="p14">
      <p:transition spd="slow" p14:dur="2000" advTm="26328"/>
    </mc:Choice>
    <mc:Fallback xmlns="">
      <p:transition xmlns:p14="http://schemas.microsoft.com/office/powerpoint/2010/main" spd="slow" advTm="26328"/>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
        <p:nvSpPr>
          <p:cNvPr id="6" name="Title 1"/>
          <p:cNvSpPr txBox="1">
            <a:spLocks/>
          </p:cNvSpPr>
          <p:nvPr/>
        </p:nvSpPr>
        <p:spPr>
          <a:xfrm>
            <a:off x="304800" y="76200"/>
            <a:ext cx="85344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a:solidFill>
                  <a:srgbClr val="C00000"/>
                </a:solidFill>
              </a:rPr>
              <a:t>Step 1- Community Detection: slicing the network into smaller, dense chunks</a:t>
            </a:r>
          </a:p>
        </p:txBody>
      </p:sp>
      <p:sp>
        <p:nvSpPr>
          <p:cNvPr id="154" name="Oval 153"/>
          <p:cNvSpPr/>
          <p:nvPr/>
        </p:nvSpPr>
        <p:spPr>
          <a:xfrm>
            <a:off x="1754717" y="335279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2211917" y="289559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2857500" y="37338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1680633" y="46482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1276350" y="4955116"/>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3350683" y="42672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2108200" y="51604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1007922" y="350519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3124200" y="31623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2029883" y="5943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1068917" y="266699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1803400" y="2457448"/>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2404922" y="4038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3962400" y="41529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3579283" y="37719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1066800" y="56176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3807883" y="33274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2643328" y="547119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2" name="Straight Connector 171"/>
          <p:cNvCxnSpPr>
            <a:stCxn id="154" idx="5"/>
            <a:endCxn id="166" idx="1"/>
          </p:cNvCxnSpPr>
          <p:nvPr/>
        </p:nvCxnSpPr>
        <p:spPr>
          <a:xfrm>
            <a:off x="1949839" y="3547921"/>
            <a:ext cx="488561" cy="52415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73" name="Straight Connector 172"/>
          <p:cNvCxnSpPr>
            <a:stCxn id="166" idx="7"/>
            <a:endCxn id="156" idx="3"/>
          </p:cNvCxnSpPr>
          <p:nvPr/>
        </p:nvCxnSpPr>
        <p:spPr>
          <a:xfrm flipV="1">
            <a:off x="2600044" y="3928922"/>
            <a:ext cx="290934" cy="1431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57" idx="7"/>
            <a:endCxn id="166" idx="3"/>
          </p:cNvCxnSpPr>
          <p:nvPr/>
        </p:nvCxnSpPr>
        <p:spPr>
          <a:xfrm flipV="1">
            <a:off x="1875755" y="4233722"/>
            <a:ext cx="562645" cy="4479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75" name="Straight Connector 174"/>
          <p:cNvCxnSpPr>
            <a:stCxn id="155" idx="3"/>
            <a:endCxn id="154" idx="7"/>
          </p:cNvCxnSpPr>
          <p:nvPr/>
        </p:nvCxnSpPr>
        <p:spPr>
          <a:xfrm flipH="1">
            <a:off x="1949839" y="3090721"/>
            <a:ext cx="295556" cy="2955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161" idx="6"/>
            <a:endCxn id="154" idx="2"/>
          </p:cNvCxnSpPr>
          <p:nvPr/>
        </p:nvCxnSpPr>
        <p:spPr>
          <a:xfrm flipV="1">
            <a:off x="1236522" y="3467099"/>
            <a:ext cx="518195" cy="1524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164" idx="5"/>
            <a:endCxn id="154" idx="1"/>
          </p:cNvCxnSpPr>
          <p:nvPr/>
        </p:nvCxnSpPr>
        <p:spPr>
          <a:xfrm>
            <a:off x="1264039" y="2862121"/>
            <a:ext cx="524156" cy="5241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78" name="Straight Connector 177"/>
          <p:cNvCxnSpPr>
            <a:stCxn id="165" idx="4"/>
            <a:endCxn id="154" idx="0"/>
          </p:cNvCxnSpPr>
          <p:nvPr/>
        </p:nvCxnSpPr>
        <p:spPr>
          <a:xfrm flipH="1">
            <a:off x="1869017" y="2686048"/>
            <a:ext cx="48683" cy="66675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79" name="Straight Connector 178"/>
          <p:cNvCxnSpPr>
            <a:stCxn id="165" idx="3"/>
            <a:endCxn id="161" idx="7"/>
          </p:cNvCxnSpPr>
          <p:nvPr/>
        </p:nvCxnSpPr>
        <p:spPr>
          <a:xfrm flipH="1">
            <a:off x="1203044" y="2652570"/>
            <a:ext cx="633834" cy="88610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165" idx="5"/>
            <a:endCxn id="155" idx="1"/>
          </p:cNvCxnSpPr>
          <p:nvPr/>
        </p:nvCxnSpPr>
        <p:spPr>
          <a:xfrm>
            <a:off x="1998522" y="2652570"/>
            <a:ext cx="246873" cy="27650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1" name="Straight Connector 180"/>
          <p:cNvCxnSpPr>
            <a:stCxn id="164" idx="4"/>
            <a:endCxn id="161" idx="0"/>
          </p:cNvCxnSpPr>
          <p:nvPr/>
        </p:nvCxnSpPr>
        <p:spPr>
          <a:xfrm flipH="1">
            <a:off x="1122222" y="2895599"/>
            <a:ext cx="60995" cy="6096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58" idx="7"/>
            <a:endCxn id="157" idx="3"/>
          </p:cNvCxnSpPr>
          <p:nvPr/>
        </p:nvCxnSpPr>
        <p:spPr>
          <a:xfrm flipV="1">
            <a:off x="1471472" y="4843322"/>
            <a:ext cx="242639" cy="145272"/>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157" idx="5"/>
            <a:endCxn id="160" idx="1"/>
          </p:cNvCxnSpPr>
          <p:nvPr/>
        </p:nvCxnSpPr>
        <p:spPr>
          <a:xfrm>
            <a:off x="1875755" y="4843322"/>
            <a:ext cx="265923" cy="350589"/>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69" idx="0"/>
            <a:endCxn id="158" idx="3"/>
          </p:cNvCxnSpPr>
          <p:nvPr/>
        </p:nvCxnSpPr>
        <p:spPr>
          <a:xfrm flipV="1">
            <a:off x="1181100" y="5150238"/>
            <a:ext cx="128728" cy="46739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5" name="Straight Connector 184"/>
          <p:cNvCxnSpPr>
            <a:stCxn id="169" idx="5"/>
            <a:endCxn id="163" idx="1"/>
          </p:cNvCxnSpPr>
          <p:nvPr/>
        </p:nvCxnSpPr>
        <p:spPr>
          <a:xfrm>
            <a:off x="1261922" y="5812755"/>
            <a:ext cx="801439" cy="164323"/>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58" idx="6"/>
            <a:endCxn id="160" idx="2"/>
          </p:cNvCxnSpPr>
          <p:nvPr/>
        </p:nvCxnSpPr>
        <p:spPr>
          <a:xfrm>
            <a:off x="1504950" y="5069416"/>
            <a:ext cx="603250" cy="20531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160" idx="5"/>
            <a:endCxn id="171" idx="1"/>
          </p:cNvCxnSpPr>
          <p:nvPr/>
        </p:nvCxnSpPr>
        <p:spPr>
          <a:xfrm>
            <a:off x="2303322" y="5355555"/>
            <a:ext cx="373484" cy="14911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60" idx="4"/>
            <a:endCxn id="163" idx="0"/>
          </p:cNvCxnSpPr>
          <p:nvPr/>
        </p:nvCxnSpPr>
        <p:spPr>
          <a:xfrm flipH="1">
            <a:off x="2144183" y="5389033"/>
            <a:ext cx="78317" cy="55456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56" idx="0"/>
            <a:endCxn id="162" idx="3"/>
          </p:cNvCxnSpPr>
          <p:nvPr/>
        </p:nvCxnSpPr>
        <p:spPr>
          <a:xfrm flipV="1">
            <a:off x="2971800" y="3357422"/>
            <a:ext cx="185878" cy="3763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56" idx="6"/>
            <a:endCxn id="168" idx="2"/>
          </p:cNvCxnSpPr>
          <p:nvPr/>
        </p:nvCxnSpPr>
        <p:spPr>
          <a:xfrm>
            <a:off x="3086100" y="3848100"/>
            <a:ext cx="493183" cy="381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66" idx="6"/>
            <a:endCxn id="159" idx="2"/>
          </p:cNvCxnSpPr>
          <p:nvPr/>
        </p:nvCxnSpPr>
        <p:spPr>
          <a:xfrm>
            <a:off x="2633522" y="4152900"/>
            <a:ext cx="717161" cy="2286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0" idx="2"/>
            <a:endCxn id="156" idx="7"/>
          </p:cNvCxnSpPr>
          <p:nvPr/>
        </p:nvCxnSpPr>
        <p:spPr>
          <a:xfrm flipH="1">
            <a:off x="3052622" y="3441700"/>
            <a:ext cx="755261" cy="3255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56" idx="4"/>
            <a:endCxn id="159" idx="1"/>
          </p:cNvCxnSpPr>
          <p:nvPr/>
        </p:nvCxnSpPr>
        <p:spPr>
          <a:xfrm>
            <a:off x="2971800" y="3962400"/>
            <a:ext cx="412361" cy="3382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167" idx="2"/>
            <a:endCxn id="159" idx="6"/>
          </p:cNvCxnSpPr>
          <p:nvPr/>
        </p:nvCxnSpPr>
        <p:spPr>
          <a:xfrm flipH="1">
            <a:off x="3579283" y="4267200"/>
            <a:ext cx="383117" cy="1143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6" name="Straight Connector 195"/>
          <p:cNvCxnSpPr>
            <a:stCxn id="168" idx="5"/>
            <a:endCxn id="167" idx="1"/>
          </p:cNvCxnSpPr>
          <p:nvPr/>
        </p:nvCxnSpPr>
        <p:spPr>
          <a:xfrm>
            <a:off x="3774405" y="3967022"/>
            <a:ext cx="221473" cy="2193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7" name="Straight Connector 196"/>
          <p:cNvCxnSpPr>
            <a:stCxn id="170" idx="5"/>
            <a:endCxn id="167" idx="0"/>
          </p:cNvCxnSpPr>
          <p:nvPr/>
        </p:nvCxnSpPr>
        <p:spPr>
          <a:xfrm>
            <a:off x="4003005" y="3522522"/>
            <a:ext cx="73695" cy="630378"/>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98" name="Oval 197"/>
          <p:cNvSpPr/>
          <p:nvPr/>
        </p:nvSpPr>
        <p:spPr>
          <a:xfrm>
            <a:off x="6172200" y="33379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6629400" y="28807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277100" y="37024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6176433" y="455968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5772150" y="4866605"/>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7770283" y="42358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6604000" y="507192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425405" y="34903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7543800" y="31309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6525683" y="585508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486400" y="26521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6220883" y="244263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824522" y="40072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8382000" y="41215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7998883" y="37405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5562600" y="552912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8227483" y="32960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139128" y="53826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6" name="Straight Connector 215"/>
          <p:cNvCxnSpPr>
            <a:stCxn id="198" idx="5"/>
            <a:endCxn id="210" idx="1"/>
          </p:cNvCxnSpPr>
          <p:nvPr/>
        </p:nvCxnSpPr>
        <p:spPr>
          <a:xfrm>
            <a:off x="6367322" y="3533105"/>
            <a:ext cx="490678" cy="507613"/>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17" name="Straight Connector 216"/>
          <p:cNvCxnSpPr>
            <a:stCxn id="210" idx="7"/>
            <a:endCxn id="200" idx="3"/>
          </p:cNvCxnSpPr>
          <p:nvPr/>
        </p:nvCxnSpPr>
        <p:spPr>
          <a:xfrm flipV="1">
            <a:off x="7019644" y="3897562"/>
            <a:ext cx="290934" cy="1431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201" idx="7"/>
            <a:endCxn id="210" idx="3"/>
          </p:cNvCxnSpPr>
          <p:nvPr/>
        </p:nvCxnSpPr>
        <p:spPr>
          <a:xfrm flipV="1">
            <a:off x="6371555" y="4202362"/>
            <a:ext cx="486445" cy="39080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199" idx="3"/>
            <a:endCxn id="198" idx="7"/>
          </p:cNvCxnSpPr>
          <p:nvPr/>
        </p:nvCxnSpPr>
        <p:spPr>
          <a:xfrm flipH="1">
            <a:off x="6367322" y="3075905"/>
            <a:ext cx="295556" cy="2955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0" name="Straight Connector 219"/>
          <p:cNvCxnSpPr>
            <a:stCxn id="205" idx="6"/>
            <a:endCxn id="198" idx="2"/>
          </p:cNvCxnSpPr>
          <p:nvPr/>
        </p:nvCxnSpPr>
        <p:spPr>
          <a:xfrm flipV="1">
            <a:off x="5654005" y="3452283"/>
            <a:ext cx="518195" cy="1524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2" name="Straight Connector 221"/>
          <p:cNvCxnSpPr>
            <a:stCxn id="209" idx="4"/>
            <a:endCxn id="198" idx="0"/>
          </p:cNvCxnSpPr>
          <p:nvPr/>
        </p:nvCxnSpPr>
        <p:spPr>
          <a:xfrm flipH="1">
            <a:off x="6286500" y="2671232"/>
            <a:ext cx="48683" cy="66675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3" name="Straight Connector 222"/>
          <p:cNvCxnSpPr>
            <a:stCxn id="209" idx="3"/>
            <a:endCxn id="205" idx="7"/>
          </p:cNvCxnSpPr>
          <p:nvPr/>
        </p:nvCxnSpPr>
        <p:spPr>
          <a:xfrm flipH="1">
            <a:off x="5620527" y="2637754"/>
            <a:ext cx="633834" cy="88610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5" name="Straight Connector 224"/>
          <p:cNvCxnSpPr>
            <a:stCxn id="208" idx="4"/>
            <a:endCxn id="205" idx="0"/>
          </p:cNvCxnSpPr>
          <p:nvPr/>
        </p:nvCxnSpPr>
        <p:spPr>
          <a:xfrm flipH="1">
            <a:off x="5539705" y="2880783"/>
            <a:ext cx="60995" cy="6096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6" name="Straight Connector 225"/>
          <p:cNvCxnSpPr>
            <a:stCxn id="202" idx="7"/>
            <a:endCxn id="201" idx="3"/>
          </p:cNvCxnSpPr>
          <p:nvPr/>
        </p:nvCxnSpPr>
        <p:spPr>
          <a:xfrm flipV="1">
            <a:off x="5967272" y="4754811"/>
            <a:ext cx="242639" cy="145272"/>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7" name="Straight Connector 226"/>
          <p:cNvCxnSpPr>
            <a:stCxn id="201" idx="5"/>
            <a:endCxn id="204" idx="1"/>
          </p:cNvCxnSpPr>
          <p:nvPr/>
        </p:nvCxnSpPr>
        <p:spPr>
          <a:xfrm>
            <a:off x="6371555" y="4754811"/>
            <a:ext cx="265923" cy="350589"/>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8" name="Straight Connector 227"/>
          <p:cNvCxnSpPr>
            <a:stCxn id="213" idx="0"/>
            <a:endCxn id="202" idx="3"/>
          </p:cNvCxnSpPr>
          <p:nvPr/>
        </p:nvCxnSpPr>
        <p:spPr>
          <a:xfrm flipV="1">
            <a:off x="5676900" y="5061727"/>
            <a:ext cx="128728" cy="46739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9" name="Straight Connector 228"/>
          <p:cNvCxnSpPr>
            <a:stCxn id="213" idx="5"/>
            <a:endCxn id="207" idx="1"/>
          </p:cNvCxnSpPr>
          <p:nvPr/>
        </p:nvCxnSpPr>
        <p:spPr>
          <a:xfrm>
            <a:off x="5757722" y="5724244"/>
            <a:ext cx="801439" cy="164323"/>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31" name="Straight Connector 230"/>
          <p:cNvCxnSpPr>
            <a:stCxn id="204" idx="5"/>
            <a:endCxn id="215" idx="1"/>
          </p:cNvCxnSpPr>
          <p:nvPr/>
        </p:nvCxnSpPr>
        <p:spPr>
          <a:xfrm>
            <a:off x="6799122" y="5267044"/>
            <a:ext cx="373484" cy="14911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32" name="Straight Connector 231"/>
          <p:cNvCxnSpPr>
            <a:stCxn id="204" idx="4"/>
            <a:endCxn id="207" idx="0"/>
          </p:cNvCxnSpPr>
          <p:nvPr/>
        </p:nvCxnSpPr>
        <p:spPr>
          <a:xfrm flipH="1">
            <a:off x="6639983" y="5300522"/>
            <a:ext cx="78317" cy="55456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34" name="Straight Connector 233"/>
          <p:cNvCxnSpPr>
            <a:stCxn id="200" idx="0"/>
            <a:endCxn id="206" idx="3"/>
          </p:cNvCxnSpPr>
          <p:nvPr/>
        </p:nvCxnSpPr>
        <p:spPr>
          <a:xfrm flipV="1">
            <a:off x="7391400" y="3326062"/>
            <a:ext cx="185878" cy="3763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210" idx="6"/>
            <a:endCxn id="203" idx="2"/>
          </p:cNvCxnSpPr>
          <p:nvPr/>
        </p:nvCxnSpPr>
        <p:spPr>
          <a:xfrm>
            <a:off x="7053122" y="4121540"/>
            <a:ext cx="717161" cy="2286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37" name="Straight Connector 236"/>
          <p:cNvCxnSpPr>
            <a:stCxn id="214" idx="2"/>
            <a:endCxn id="200" idx="7"/>
          </p:cNvCxnSpPr>
          <p:nvPr/>
        </p:nvCxnSpPr>
        <p:spPr>
          <a:xfrm flipH="1">
            <a:off x="7472222" y="3410340"/>
            <a:ext cx="755261" cy="3255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00" idx="4"/>
            <a:endCxn id="203" idx="1"/>
          </p:cNvCxnSpPr>
          <p:nvPr/>
        </p:nvCxnSpPr>
        <p:spPr>
          <a:xfrm>
            <a:off x="7391400" y="3931040"/>
            <a:ext cx="412361" cy="3382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40" name="Straight Connector 239"/>
          <p:cNvCxnSpPr>
            <a:stCxn id="212" idx="5"/>
            <a:endCxn id="211" idx="1"/>
          </p:cNvCxnSpPr>
          <p:nvPr/>
        </p:nvCxnSpPr>
        <p:spPr>
          <a:xfrm>
            <a:off x="8194005" y="3935662"/>
            <a:ext cx="221473" cy="2193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14" idx="5"/>
            <a:endCxn id="211" idx="0"/>
          </p:cNvCxnSpPr>
          <p:nvPr/>
        </p:nvCxnSpPr>
        <p:spPr>
          <a:xfrm>
            <a:off x="8422605" y="3491162"/>
            <a:ext cx="73695" cy="6303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201" idx="4"/>
            <a:endCxn id="213" idx="7"/>
          </p:cNvCxnSpPr>
          <p:nvPr/>
        </p:nvCxnSpPr>
        <p:spPr>
          <a:xfrm flipH="1">
            <a:off x="5757722" y="4788289"/>
            <a:ext cx="533011" cy="77431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208" idx="6"/>
            <a:endCxn id="199" idx="2"/>
          </p:cNvCxnSpPr>
          <p:nvPr/>
        </p:nvCxnSpPr>
        <p:spPr>
          <a:xfrm>
            <a:off x="5715000" y="2766483"/>
            <a:ext cx="914400" cy="2286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210" idx="5"/>
            <a:endCxn id="215" idx="0"/>
          </p:cNvCxnSpPr>
          <p:nvPr/>
        </p:nvCxnSpPr>
        <p:spPr>
          <a:xfrm>
            <a:off x="7019644" y="4202362"/>
            <a:ext cx="233784" cy="118032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206" idx="4"/>
            <a:endCxn id="203" idx="0"/>
          </p:cNvCxnSpPr>
          <p:nvPr/>
        </p:nvCxnSpPr>
        <p:spPr>
          <a:xfrm>
            <a:off x="7658100" y="3359540"/>
            <a:ext cx="226483" cy="8763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209" idx="5"/>
            <a:endCxn id="199" idx="1"/>
          </p:cNvCxnSpPr>
          <p:nvPr/>
        </p:nvCxnSpPr>
        <p:spPr>
          <a:xfrm>
            <a:off x="6416005" y="2637754"/>
            <a:ext cx="246873" cy="27650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200" idx="6"/>
            <a:endCxn id="212" idx="2"/>
          </p:cNvCxnSpPr>
          <p:nvPr/>
        </p:nvCxnSpPr>
        <p:spPr>
          <a:xfrm>
            <a:off x="7505700" y="3816740"/>
            <a:ext cx="493183" cy="38100"/>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587944" y="1752600"/>
            <a:ext cx="3276600" cy="523220"/>
          </a:xfrm>
          <a:prstGeom prst="rect">
            <a:avLst/>
          </a:prstGeom>
          <a:noFill/>
        </p:spPr>
        <p:txBody>
          <a:bodyPr wrap="square" rtlCol="0">
            <a:spAutoFit/>
          </a:bodyPr>
          <a:lstStyle/>
          <a:p>
            <a:r>
              <a:rPr lang="en-US" sz="2800" dirty="0" smtClean="0"/>
              <a:t>Reference Network</a:t>
            </a:r>
            <a:endParaRPr lang="en-US" sz="2800" dirty="0"/>
          </a:p>
        </p:txBody>
      </p:sp>
      <p:sp>
        <p:nvSpPr>
          <p:cNvPr id="132" name="TextBox 131"/>
          <p:cNvSpPr txBox="1"/>
          <p:nvPr/>
        </p:nvSpPr>
        <p:spPr>
          <a:xfrm>
            <a:off x="5007544" y="1752600"/>
            <a:ext cx="3374456" cy="523220"/>
          </a:xfrm>
          <a:prstGeom prst="rect">
            <a:avLst/>
          </a:prstGeom>
          <a:noFill/>
        </p:spPr>
        <p:txBody>
          <a:bodyPr wrap="square" rtlCol="0">
            <a:spAutoFit/>
          </a:bodyPr>
          <a:lstStyle/>
          <a:p>
            <a:r>
              <a:rPr lang="en-US" sz="2800" dirty="0" err="1" smtClean="0"/>
              <a:t>Anonymized</a:t>
            </a:r>
            <a:r>
              <a:rPr lang="en-US" sz="2800" dirty="0" smtClean="0"/>
              <a:t> Network</a:t>
            </a:r>
            <a:endParaRPr lang="en-US" sz="2800" dirty="0"/>
          </a:p>
        </p:txBody>
      </p:sp>
      <p:cxnSp>
        <p:nvCxnSpPr>
          <p:cNvPr id="98" name="Straight Connector 97"/>
          <p:cNvCxnSpPr/>
          <p:nvPr/>
        </p:nvCxnSpPr>
        <p:spPr>
          <a:xfrm flipV="1">
            <a:off x="1295400" y="5585494"/>
            <a:ext cx="1347928" cy="146439"/>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611717" y="2362200"/>
            <a:ext cx="1905000" cy="1481278"/>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029200" y="2349889"/>
            <a:ext cx="1905000" cy="1481278"/>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315633" y="3128432"/>
            <a:ext cx="2027767" cy="1598083"/>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903816" y="4572000"/>
            <a:ext cx="2067984" cy="1676400"/>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735233" y="3097073"/>
            <a:ext cx="2027767" cy="1598083"/>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5399616" y="4495800"/>
            <a:ext cx="2067984" cy="1676400"/>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69143617"/>
      </p:ext>
    </p:extLst>
  </p:cSld>
  <p:clrMapOvr>
    <a:masterClrMapping/>
  </p:clrMapOvr>
  <mc:AlternateContent xmlns:mc="http://schemas.openxmlformats.org/markup-compatibility/2006" xmlns:p14="http://schemas.microsoft.com/office/powerpoint/2010/main">
    <mc:Choice Requires="p14">
      <p:transition spd="slow" p14:dur="2000" advTm="45758"/>
    </mc:Choice>
    <mc:Fallback xmlns="">
      <p:transition xmlns:p14="http://schemas.microsoft.com/office/powerpoint/2010/main" spd="slow" advTm="4575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7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7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1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1" grpId="0" animBg="1"/>
      <p:bldP spid="106" grpId="0" animBg="1"/>
      <p:bldP spid="111" grpId="0" animBg="1"/>
      <p:bldP spid="113" grpId="0" animBg="1"/>
      <p:bldP spid="1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ln w="19050" cmpd="sng">
            <a:noFill/>
          </a:ln>
        </p:spPr>
        <p:txBody>
          <a:bodyPr/>
          <a:lstStyle/>
          <a:p>
            <a:fld id="{B6F15528-21DE-4FAA-801E-634DDDAF4B2B}" type="slidenum">
              <a:rPr lang="en-US" smtClean="0"/>
              <a:pPr/>
              <a:t>14</a:t>
            </a:fld>
            <a:endParaRPr lang="en-US" dirty="0"/>
          </a:p>
        </p:txBody>
      </p:sp>
      <p:sp>
        <p:nvSpPr>
          <p:cNvPr id="6" name="Title 1"/>
          <p:cNvSpPr txBox="1">
            <a:spLocks/>
          </p:cNvSpPr>
          <p:nvPr/>
        </p:nvSpPr>
        <p:spPr>
          <a:xfrm>
            <a:off x="381000" y="0"/>
            <a:ext cx="8305799" cy="152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a:solidFill>
                  <a:srgbClr val="C00000"/>
                </a:solidFill>
              </a:rPr>
              <a:t>Step 2- Creating graph of communities and mapping communities</a:t>
            </a:r>
          </a:p>
        </p:txBody>
      </p:sp>
      <p:sp>
        <p:nvSpPr>
          <p:cNvPr id="154" name="Oval 153"/>
          <p:cNvSpPr/>
          <p:nvPr/>
        </p:nvSpPr>
        <p:spPr>
          <a:xfrm>
            <a:off x="1754717" y="335279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2211917" y="289559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2857500" y="37338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1680633" y="46482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1276350" y="4955116"/>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3350683" y="42672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2108200" y="51604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1007922" y="350519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3124200" y="31623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2029883" y="5943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1068917" y="266699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1803400" y="2457448"/>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2404922" y="4038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3962400" y="41529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3579283" y="37719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1066800" y="56176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3807883" y="33274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2643328" y="547119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3" name="Straight Connector 172"/>
          <p:cNvCxnSpPr>
            <a:stCxn id="166" idx="7"/>
            <a:endCxn id="156" idx="3"/>
          </p:cNvCxnSpPr>
          <p:nvPr/>
        </p:nvCxnSpPr>
        <p:spPr>
          <a:xfrm flipV="1">
            <a:off x="2600044" y="3928922"/>
            <a:ext cx="290934" cy="1431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75" name="Straight Connector 174"/>
          <p:cNvCxnSpPr>
            <a:stCxn id="155" idx="3"/>
            <a:endCxn id="154" idx="7"/>
          </p:cNvCxnSpPr>
          <p:nvPr/>
        </p:nvCxnSpPr>
        <p:spPr>
          <a:xfrm flipH="1">
            <a:off x="1949839" y="3090721"/>
            <a:ext cx="295556" cy="2955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161" idx="6"/>
            <a:endCxn id="154" idx="2"/>
          </p:cNvCxnSpPr>
          <p:nvPr/>
        </p:nvCxnSpPr>
        <p:spPr>
          <a:xfrm flipV="1">
            <a:off x="1236522" y="3467099"/>
            <a:ext cx="518195" cy="1524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164" idx="5"/>
            <a:endCxn id="154" idx="1"/>
          </p:cNvCxnSpPr>
          <p:nvPr/>
        </p:nvCxnSpPr>
        <p:spPr>
          <a:xfrm>
            <a:off x="1264039" y="2862121"/>
            <a:ext cx="524156" cy="5241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78" name="Straight Connector 177"/>
          <p:cNvCxnSpPr>
            <a:stCxn id="165" idx="4"/>
            <a:endCxn id="154" idx="0"/>
          </p:cNvCxnSpPr>
          <p:nvPr/>
        </p:nvCxnSpPr>
        <p:spPr>
          <a:xfrm flipH="1">
            <a:off x="1869017" y="2686048"/>
            <a:ext cx="48683" cy="66675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79" name="Straight Connector 178"/>
          <p:cNvCxnSpPr>
            <a:stCxn id="165" idx="3"/>
            <a:endCxn id="161" idx="7"/>
          </p:cNvCxnSpPr>
          <p:nvPr/>
        </p:nvCxnSpPr>
        <p:spPr>
          <a:xfrm flipH="1">
            <a:off x="1203044" y="2652570"/>
            <a:ext cx="633834" cy="88610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165" idx="5"/>
            <a:endCxn id="155" idx="1"/>
          </p:cNvCxnSpPr>
          <p:nvPr/>
        </p:nvCxnSpPr>
        <p:spPr>
          <a:xfrm>
            <a:off x="1998522" y="2652570"/>
            <a:ext cx="246873" cy="27650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1" name="Straight Connector 180"/>
          <p:cNvCxnSpPr>
            <a:stCxn id="164" idx="4"/>
            <a:endCxn id="161" idx="0"/>
          </p:cNvCxnSpPr>
          <p:nvPr/>
        </p:nvCxnSpPr>
        <p:spPr>
          <a:xfrm flipH="1">
            <a:off x="1122222" y="2895599"/>
            <a:ext cx="60995" cy="6096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58" idx="7"/>
            <a:endCxn id="157" idx="3"/>
          </p:cNvCxnSpPr>
          <p:nvPr/>
        </p:nvCxnSpPr>
        <p:spPr>
          <a:xfrm flipV="1">
            <a:off x="1471472" y="4843322"/>
            <a:ext cx="242639" cy="145272"/>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157" idx="5"/>
            <a:endCxn id="160" idx="1"/>
          </p:cNvCxnSpPr>
          <p:nvPr/>
        </p:nvCxnSpPr>
        <p:spPr>
          <a:xfrm>
            <a:off x="1875755" y="4843322"/>
            <a:ext cx="265923" cy="350589"/>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69" idx="0"/>
            <a:endCxn id="158" idx="3"/>
          </p:cNvCxnSpPr>
          <p:nvPr/>
        </p:nvCxnSpPr>
        <p:spPr>
          <a:xfrm flipV="1">
            <a:off x="1181100" y="5150238"/>
            <a:ext cx="128728" cy="46739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5" name="Straight Connector 184"/>
          <p:cNvCxnSpPr>
            <a:stCxn id="169" idx="5"/>
            <a:endCxn id="163" idx="1"/>
          </p:cNvCxnSpPr>
          <p:nvPr/>
        </p:nvCxnSpPr>
        <p:spPr>
          <a:xfrm>
            <a:off x="1261922" y="5812755"/>
            <a:ext cx="801439" cy="164323"/>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58" idx="6"/>
            <a:endCxn id="160" idx="2"/>
          </p:cNvCxnSpPr>
          <p:nvPr/>
        </p:nvCxnSpPr>
        <p:spPr>
          <a:xfrm>
            <a:off x="1504950" y="5069416"/>
            <a:ext cx="603250" cy="20531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160" idx="5"/>
            <a:endCxn id="171" idx="1"/>
          </p:cNvCxnSpPr>
          <p:nvPr/>
        </p:nvCxnSpPr>
        <p:spPr>
          <a:xfrm>
            <a:off x="2303322" y="5355555"/>
            <a:ext cx="373484" cy="14911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60" idx="4"/>
            <a:endCxn id="163" idx="0"/>
          </p:cNvCxnSpPr>
          <p:nvPr/>
        </p:nvCxnSpPr>
        <p:spPr>
          <a:xfrm flipH="1">
            <a:off x="2144183" y="5389033"/>
            <a:ext cx="78317" cy="55456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56" idx="0"/>
            <a:endCxn id="162" idx="3"/>
          </p:cNvCxnSpPr>
          <p:nvPr/>
        </p:nvCxnSpPr>
        <p:spPr>
          <a:xfrm flipV="1">
            <a:off x="2971800" y="3357422"/>
            <a:ext cx="185878" cy="3763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56" idx="6"/>
            <a:endCxn id="168" idx="2"/>
          </p:cNvCxnSpPr>
          <p:nvPr/>
        </p:nvCxnSpPr>
        <p:spPr>
          <a:xfrm>
            <a:off x="3086100" y="3848100"/>
            <a:ext cx="493183" cy="381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66" idx="6"/>
            <a:endCxn id="159" idx="2"/>
          </p:cNvCxnSpPr>
          <p:nvPr/>
        </p:nvCxnSpPr>
        <p:spPr>
          <a:xfrm>
            <a:off x="2633522" y="4152900"/>
            <a:ext cx="717161" cy="2286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0" idx="2"/>
            <a:endCxn id="156" idx="7"/>
          </p:cNvCxnSpPr>
          <p:nvPr/>
        </p:nvCxnSpPr>
        <p:spPr>
          <a:xfrm flipH="1">
            <a:off x="3052622" y="3441700"/>
            <a:ext cx="755261" cy="3255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56" idx="4"/>
            <a:endCxn id="159" idx="1"/>
          </p:cNvCxnSpPr>
          <p:nvPr/>
        </p:nvCxnSpPr>
        <p:spPr>
          <a:xfrm>
            <a:off x="2971800" y="3962400"/>
            <a:ext cx="412361" cy="3382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167" idx="2"/>
            <a:endCxn id="159" idx="6"/>
          </p:cNvCxnSpPr>
          <p:nvPr/>
        </p:nvCxnSpPr>
        <p:spPr>
          <a:xfrm flipH="1">
            <a:off x="3579283" y="4267200"/>
            <a:ext cx="383117" cy="1143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6" name="Straight Connector 195"/>
          <p:cNvCxnSpPr>
            <a:stCxn id="168" idx="5"/>
            <a:endCxn id="167" idx="1"/>
          </p:cNvCxnSpPr>
          <p:nvPr/>
        </p:nvCxnSpPr>
        <p:spPr>
          <a:xfrm>
            <a:off x="3774405" y="3967022"/>
            <a:ext cx="221473" cy="2193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97" name="Straight Connector 196"/>
          <p:cNvCxnSpPr>
            <a:stCxn id="170" idx="5"/>
            <a:endCxn id="167" idx="0"/>
          </p:cNvCxnSpPr>
          <p:nvPr/>
        </p:nvCxnSpPr>
        <p:spPr>
          <a:xfrm>
            <a:off x="4003005" y="3522522"/>
            <a:ext cx="73695" cy="630378"/>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98" name="Oval 197"/>
          <p:cNvSpPr/>
          <p:nvPr/>
        </p:nvSpPr>
        <p:spPr>
          <a:xfrm>
            <a:off x="6172200" y="33379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6629400" y="28807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277100" y="37024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6176433" y="455968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5772150" y="4866605"/>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7770283" y="42358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6604000" y="507192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425405" y="34903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7543800" y="31309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6525683" y="585508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486400" y="26521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6220883" y="244263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824522" y="40072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8382000" y="41215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7998883" y="37405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5562600" y="552912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8227483" y="32960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139128" y="53826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7" name="Straight Connector 216"/>
          <p:cNvCxnSpPr>
            <a:stCxn id="210" idx="7"/>
            <a:endCxn id="200" idx="3"/>
          </p:cNvCxnSpPr>
          <p:nvPr/>
        </p:nvCxnSpPr>
        <p:spPr>
          <a:xfrm flipV="1">
            <a:off x="7019644" y="3897562"/>
            <a:ext cx="290934" cy="1431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199" idx="3"/>
            <a:endCxn id="198" idx="7"/>
          </p:cNvCxnSpPr>
          <p:nvPr/>
        </p:nvCxnSpPr>
        <p:spPr>
          <a:xfrm flipH="1">
            <a:off x="6367322" y="3075905"/>
            <a:ext cx="295556" cy="2955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0" name="Straight Connector 219"/>
          <p:cNvCxnSpPr>
            <a:stCxn id="205" idx="6"/>
            <a:endCxn id="198" idx="2"/>
          </p:cNvCxnSpPr>
          <p:nvPr/>
        </p:nvCxnSpPr>
        <p:spPr>
          <a:xfrm flipV="1">
            <a:off x="5654005" y="3452283"/>
            <a:ext cx="518195" cy="1524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2" name="Straight Connector 221"/>
          <p:cNvCxnSpPr>
            <a:stCxn id="209" idx="4"/>
            <a:endCxn id="198" idx="0"/>
          </p:cNvCxnSpPr>
          <p:nvPr/>
        </p:nvCxnSpPr>
        <p:spPr>
          <a:xfrm flipH="1">
            <a:off x="6286500" y="2671232"/>
            <a:ext cx="48683" cy="66675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3" name="Straight Connector 222"/>
          <p:cNvCxnSpPr>
            <a:stCxn id="209" idx="3"/>
            <a:endCxn id="205" idx="7"/>
          </p:cNvCxnSpPr>
          <p:nvPr/>
        </p:nvCxnSpPr>
        <p:spPr>
          <a:xfrm flipH="1">
            <a:off x="5620527" y="2637754"/>
            <a:ext cx="633834" cy="88610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5" name="Straight Connector 224"/>
          <p:cNvCxnSpPr>
            <a:stCxn id="208" idx="4"/>
            <a:endCxn id="205" idx="0"/>
          </p:cNvCxnSpPr>
          <p:nvPr/>
        </p:nvCxnSpPr>
        <p:spPr>
          <a:xfrm flipH="1">
            <a:off x="5539705" y="2880783"/>
            <a:ext cx="60995" cy="6096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6" name="Straight Connector 225"/>
          <p:cNvCxnSpPr>
            <a:stCxn id="202" idx="7"/>
            <a:endCxn id="201" idx="3"/>
          </p:cNvCxnSpPr>
          <p:nvPr/>
        </p:nvCxnSpPr>
        <p:spPr>
          <a:xfrm flipV="1">
            <a:off x="5967272" y="4754811"/>
            <a:ext cx="242639" cy="145272"/>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7" name="Straight Connector 226"/>
          <p:cNvCxnSpPr>
            <a:stCxn id="201" idx="5"/>
            <a:endCxn id="204" idx="1"/>
          </p:cNvCxnSpPr>
          <p:nvPr/>
        </p:nvCxnSpPr>
        <p:spPr>
          <a:xfrm>
            <a:off x="6371555" y="4754811"/>
            <a:ext cx="265923" cy="350589"/>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8" name="Straight Connector 227"/>
          <p:cNvCxnSpPr>
            <a:stCxn id="213" idx="0"/>
            <a:endCxn id="202" idx="3"/>
          </p:cNvCxnSpPr>
          <p:nvPr/>
        </p:nvCxnSpPr>
        <p:spPr>
          <a:xfrm flipV="1">
            <a:off x="5676900" y="5061727"/>
            <a:ext cx="128728" cy="46739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29" name="Straight Connector 228"/>
          <p:cNvCxnSpPr>
            <a:stCxn id="213" idx="5"/>
            <a:endCxn id="207" idx="1"/>
          </p:cNvCxnSpPr>
          <p:nvPr/>
        </p:nvCxnSpPr>
        <p:spPr>
          <a:xfrm>
            <a:off x="5757722" y="5724244"/>
            <a:ext cx="801439" cy="164323"/>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31" name="Straight Connector 230"/>
          <p:cNvCxnSpPr>
            <a:stCxn id="204" idx="5"/>
            <a:endCxn id="215" idx="1"/>
          </p:cNvCxnSpPr>
          <p:nvPr/>
        </p:nvCxnSpPr>
        <p:spPr>
          <a:xfrm>
            <a:off x="6799122" y="5267044"/>
            <a:ext cx="373484" cy="14911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32" name="Straight Connector 231"/>
          <p:cNvCxnSpPr>
            <a:stCxn id="204" idx="4"/>
            <a:endCxn id="207" idx="0"/>
          </p:cNvCxnSpPr>
          <p:nvPr/>
        </p:nvCxnSpPr>
        <p:spPr>
          <a:xfrm flipH="1">
            <a:off x="6639983" y="5300522"/>
            <a:ext cx="78317" cy="55456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34" name="Straight Connector 233"/>
          <p:cNvCxnSpPr>
            <a:stCxn id="200" idx="0"/>
            <a:endCxn id="206" idx="3"/>
          </p:cNvCxnSpPr>
          <p:nvPr/>
        </p:nvCxnSpPr>
        <p:spPr>
          <a:xfrm flipV="1">
            <a:off x="7391400" y="3326062"/>
            <a:ext cx="185878" cy="3763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210" idx="6"/>
            <a:endCxn id="203" idx="2"/>
          </p:cNvCxnSpPr>
          <p:nvPr/>
        </p:nvCxnSpPr>
        <p:spPr>
          <a:xfrm>
            <a:off x="7053122" y="4121540"/>
            <a:ext cx="717161" cy="2286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37" name="Straight Connector 236"/>
          <p:cNvCxnSpPr>
            <a:stCxn id="214" idx="2"/>
            <a:endCxn id="200" idx="7"/>
          </p:cNvCxnSpPr>
          <p:nvPr/>
        </p:nvCxnSpPr>
        <p:spPr>
          <a:xfrm flipH="1">
            <a:off x="7472222" y="3410340"/>
            <a:ext cx="755261" cy="3255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00" idx="4"/>
            <a:endCxn id="203" idx="1"/>
          </p:cNvCxnSpPr>
          <p:nvPr/>
        </p:nvCxnSpPr>
        <p:spPr>
          <a:xfrm>
            <a:off x="7391400" y="3931040"/>
            <a:ext cx="412361" cy="3382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40" name="Straight Connector 239"/>
          <p:cNvCxnSpPr>
            <a:stCxn id="212" idx="5"/>
            <a:endCxn id="211" idx="1"/>
          </p:cNvCxnSpPr>
          <p:nvPr/>
        </p:nvCxnSpPr>
        <p:spPr>
          <a:xfrm>
            <a:off x="8194005" y="3935662"/>
            <a:ext cx="221473" cy="2193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14" idx="5"/>
            <a:endCxn id="211" idx="0"/>
          </p:cNvCxnSpPr>
          <p:nvPr/>
        </p:nvCxnSpPr>
        <p:spPr>
          <a:xfrm>
            <a:off x="8422605" y="3491162"/>
            <a:ext cx="73695" cy="6303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201" idx="4"/>
            <a:endCxn id="213" idx="7"/>
          </p:cNvCxnSpPr>
          <p:nvPr/>
        </p:nvCxnSpPr>
        <p:spPr>
          <a:xfrm flipH="1">
            <a:off x="5757722" y="4788289"/>
            <a:ext cx="533011" cy="77431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208" idx="6"/>
            <a:endCxn id="199" idx="2"/>
          </p:cNvCxnSpPr>
          <p:nvPr/>
        </p:nvCxnSpPr>
        <p:spPr>
          <a:xfrm>
            <a:off x="5715000" y="2766483"/>
            <a:ext cx="914400" cy="2286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206" idx="4"/>
            <a:endCxn id="203" idx="0"/>
          </p:cNvCxnSpPr>
          <p:nvPr/>
        </p:nvCxnSpPr>
        <p:spPr>
          <a:xfrm>
            <a:off x="7658100" y="3359540"/>
            <a:ext cx="226483" cy="8763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209" idx="5"/>
            <a:endCxn id="199" idx="1"/>
          </p:cNvCxnSpPr>
          <p:nvPr/>
        </p:nvCxnSpPr>
        <p:spPr>
          <a:xfrm>
            <a:off x="6416005" y="2637754"/>
            <a:ext cx="246873" cy="27650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200" idx="6"/>
            <a:endCxn id="212" idx="2"/>
          </p:cNvCxnSpPr>
          <p:nvPr/>
        </p:nvCxnSpPr>
        <p:spPr>
          <a:xfrm>
            <a:off x="7505700" y="3816740"/>
            <a:ext cx="493183" cy="38100"/>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673624" y="1816489"/>
            <a:ext cx="3124200" cy="523220"/>
          </a:xfrm>
          <a:prstGeom prst="rect">
            <a:avLst/>
          </a:prstGeom>
          <a:noFill/>
        </p:spPr>
        <p:txBody>
          <a:bodyPr wrap="square" rtlCol="0">
            <a:spAutoFit/>
          </a:bodyPr>
          <a:lstStyle/>
          <a:p>
            <a:r>
              <a:rPr lang="en-US" sz="2800" dirty="0" smtClean="0"/>
              <a:t>Reference Network</a:t>
            </a:r>
            <a:endParaRPr lang="en-US" sz="2800" dirty="0"/>
          </a:p>
        </p:txBody>
      </p:sp>
      <p:sp>
        <p:nvSpPr>
          <p:cNvPr id="132" name="TextBox 131"/>
          <p:cNvSpPr txBox="1"/>
          <p:nvPr/>
        </p:nvSpPr>
        <p:spPr>
          <a:xfrm>
            <a:off x="5017024" y="1816489"/>
            <a:ext cx="3593576" cy="523220"/>
          </a:xfrm>
          <a:prstGeom prst="rect">
            <a:avLst/>
          </a:prstGeom>
          <a:noFill/>
        </p:spPr>
        <p:txBody>
          <a:bodyPr wrap="square" rtlCol="0">
            <a:spAutoFit/>
          </a:bodyPr>
          <a:lstStyle/>
          <a:p>
            <a:r>
              <a:rPr lang="en-US" sz="2800" dirty="0" err="1" smtClean="0"/>
              <a:t>Anonymized</a:t>
            </a:r>
            <a:r>
              <a:rPr lang="en-US" sz="2800" dirty="0" smtClean="0"/>
              <a:t> Network</a:t>
            </a:r>
            <a:endParaRPr lang="en-US" sz="2800" dirty="0"/>
          </a:p>
        </p:txBody>
      </p:sp>
      <p:cxnSp>
        <p:nvCxnSpPr>
          <p:cNvPr id="98" name="Straight Connector 97"/>
          <p:cNvCxnSpPr/>
          <p:nvPr/>
        </p:nvCxnSpPr>
        <p:spPr>
          <a:xfrm flipV="1">
            <a:off x="1295400" y="5585494"/>
            <a:ext cx="1347928" cy="146439"/>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611717" y="2362200"/>
            <a:ext cx="1905000" cy="1481278"/>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029200" y="2349889"/>
            <a:ext cx="1905000" cy="1481278"/>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315633" y="3128432"/>
            <a:ext cx="2027767" cy="1598083"/>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903816" y="4572000"/>
            <a:ext cx="2067984" cy="1676400"/>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735233" y="3097073"/>
            <a:ext cx="2027767" cy="1598083"/>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5399616" y="4495800"/>
            <a:ext cx="2067984" cy="1676400"/>
          </a:xfrm>
          <a:prstGeom prst="ellipse">
            <a:avLst/>
          </a:prstGeom>
          <a:no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p:cNvCxnSpPr>
            <a:stCxn id="3" idx="7"/>
            <a:endCxn id="106" idx="0"/>
          </p:cNvCxnSpPr>
          <p:nvPr/>
        </p:nvCxnSpPr>
        <p:spPr>
          <a:xfrm>
            <a:off x="2237736" y="2579128"/>
            <a:ext cx="1091781" cy="549304"/>
          </a:xfrm>
          <a:prstGeom prst="line">
            <a:avLst/>
          </a:prstGeom>
          <a:ln w="28575" cmpd="sng">
            <a:solidFill>
              <a:srgbClr val="000000"/>
            </a:solidFill>
            <a:prstDash val="sysDot"/>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a:stCxn id="111" idx="6"/>
            <a:endCxn id="106" idx="4"/>
          </p:cNvCxnSpPr>
          <p:nvPr/>
        </p:nvCxnSpPr>
        <p:spPr>
          <a:xfrm flipV="1">
            <a:off x="2971800" y="4726515"/>
            <a:ext cx="357717" cy="683685"/>
          </a:xfrm>
          <a:prstGeom prst="line">
            <a:avLst/>
          </a:prstGeom>
          <a:ln w="28575" cmpd="sng">
            <a:solidFill>
              <a:srgbClr val="000000"/>
            </a:solidFill>
            <a:prstDash val="sysDot"/>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101" idx="7"/>
            <a:endCxn id="113" idx="0"/>
          </p:cNvCxnSpPr>
          <p:nvPr/>
        </p:nvCxnSpPr>
        <p:spPr>
          <a:xfrm>
            <a:off x="6655219" y="2566817"/>
            <a:ext cx="1093898" cy="530256"/>
          </a:xfrm>
          <a:prstGeom prst="line">
            <a:avLst/>
          </a:prstGeom>
          <a:ln w="28575" cmpd="sng">
            <a:solidFill>
              <a:srgbClr val="000000"/>
            </a:solidFill>
            <a:prstDash val="sysDot"/>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14" idx="6"/>
            <a:endCxn id="113" idx="4"/>
          </p:cNvCxnSpPr>
          <p:nvPr/>
        </p:nvCxnSpPr>
        <p:spPr>
          <a:xfrm flipV="1">
            <a:off x="7467600" y="4695156"/>
            <a:ext cx="281517" cy="638844"/>
          </a:xfrm>
          <a:prstGeom prst="line">
            <a:avLst/>
          </a:prstGeom>
          <a:ln w="57150" cmpd="sng">
            <a:solidFill>
              <a:srgbClr val="000000"/>
            </a:solidFill>
            <a:prstDash val="sysDot"/>
          </a:ln>
        </p:spPr>
        <p:style>
          <a:lnRef idx="2">
            <a:schemeClr val="accent1"/>
          </a:lnRef>
          <a:fillRef idx="0">
            <a:schemeClr val="accent1"/>
          </a:fillRef>
          <a:effectRef idx="1">
            <a:schemeClr val="accent1"/>
          </a:effectRef>
          <a:fontRef idx="minor">
            <a:schemeClr val="tx1"/>
          </a:fontRef>
        </p:style>
      </p:cxnSp>
      <p:cxnSp>
        <p:nvCxnSpPr>
          <p:cNvPr id="5" name="Straight Connector 4"/>
          <p:cNvCxnSpPr>
            <a:stCxn id="154" idx="5"/>
            <a:endCxn id="166" idx="1"/>
          </p:cNvCxnSpPr>
          <p:nvPr/>
        </p:nvCxnSpPr>
        <p:spPr>
          <a:xfrm>
            <a:off x="1949839" y="3547921"/>
            <a:ext cx="488561" cy="52415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2" name="Straight Connector 101"/>
          <p:cNvCxnSpPr>
            <a:stCxn id="166" idx="3"/>
            <a:endCxn id="157" idx="7"/>
          </p:cNvCxnSpPr>
          <p:nvPr/>
        </p:nvCxnSpPr>
        <p:spPr>
          <a:xfrm flipH="1">
            <a:off x="1875755" y="4233722"/>
            <a:ext cx="562645" cy="4479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198" idx="5"/>
            <a:endCxn id="210" idx="1"/>
          </p:cNvCxnSpPr>
          <p:nvPr/>
        </p:nvCxnSpPr>
        <p:spPr>
          <a:xfrm>
            <a:off x="6367322" y="3533105"/>
            <a:ext cx="490678" cy="507613"/>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9" name="Straight Connector 108"/>
          <p:cNvCxnSpPr>
            <a:stCxn id="210" idx="3"/>
            <a:endCxn id="201" idx="7"/>
          </p:cNvCxnSpPr>
          <p:nvPr/>
        </p:nvCxnSpPr>
        <p:spPr>
          <a:xfrm flipH="1">
            <a:off x="6371555" y="4202362"/>
            <a:ext cx="486445" cy="39080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2" name="Straight Connector 111"/>
          <p:cNvCxnSpPr>
            <a:stCxn id="210" idx="4"/>
            <a:endCxn id="215" idx="0"/>
          </p:cNvCxnSpPr>
          <p:nvPr/>
        </p:nvCxnSpPr>
        <p:spPr>
          <a:xfrm>
            <a:off x="6938822" y="4235840"/>
            <a:ext cx="314606" cy="1146843"/>
          </a:xfrm>
          <a:prstGeom prst="line">
            <a:avLst/>
          </a:prstGeom>
          <a:ln w="19050" cmpd="sng"/>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596141206"/>
      </p:ext>
    </p:extLst>
  </p:cSld>
  <p:clrMapOvr>
    <a:masterClrMapping/>
  </p:clrMapOvr>
  <mc:AlternateContent xmlns:mc="http://schemas.openxmlformats.org/markup-compatibility/2006" xmlns:p14="http://schemas.microsoft.com/office/powerpoint/2010/main">
    <mc:Choice Requires="p14">
      <p:transition spd="slow" p14:dur="2000" advTm="130770"/>
    </mc:Choice>
    <mc:Fallback xmlns="">
      <p:transition xmlns:p14="http://schemas.microsoft.com/office/powerpoint/2010/main" spd="slow" advTm="13077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4"/>
                                        </p:tgtEl>
                                        <p:attrNameLst>
                                          <p:attrName>stroke.color</p:attrName>
                                        </p:attrNameLst>
                                      </p:cBhvr>
                                      <p:to>
                                        <a:schemeClr val="accent2"/>
                                      </p:to>
                                    </p:animClr>
                                    <p:set>
                                      <p:cBhvr>
                                        <p:cTn id="7" dur="2000" fill="hold"/>
                                        <p:tgtEl>
                                          <p:spTgt spid="154"/>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6"/>
                                        </p:tgtEl>
                                        <p:attrNameLst>
                                          <p:attrName>stroke.color</p:attrName>
                                        </p:attrNameLst>
                                      </p:cBhvr>
                                      <p:to>
                                        <a:schemeClr val="accent2"/>
                                      </p:to>
                                    </p:animClr>
                                    <p:set>
                                      <p:cBhvr>
                                        <p:cTn id="10" dur="2000" fill="hold"/>
                                        <p:tgtEl>
                                          <p:spTgt spid="16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57"/>
                                        </p:tgtEl>
                                        <p:attrNameLst>
                                          <p:attrName>stroke.color</p:attrName>
                                        </p:attrNameLst>
                                      </p:cBhvr>
                                      <p:to>
                                        <a:schemeClr val="accent2"/>
                                      </p:to>
                                    </p:animClr>
                                    <p:set>
                                      <p:cBhvr>
                                        <p:cTn id="13" dur="2000" fill="hold"/>
                                        <p:tgtEl>
                                          <p:spTgt spid="157"/>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98"/>
                                        </p:tgtEl>
                                        <p:attrNameLst>
                                          <p:attrName>stroke.color</p:attrName>
                                        </p:attrNameLst>
                                      </p:cBhvr>
                                      <p:to>
                                        <a:schemeClr val="accent2"/>
                                      </p:to>
                                    </p:animClr>
                                    <p:set>
                                      <p:cBhvr>
                                        <p:cTn id="16" dur="2000" fill="hold"/>
                                        <p:tgtEl>
                                          <p:spTgt spid="198"/>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210"/>
                                        </p:tgtEl>
                                        <p:attrNameLst>
                                          <p:attrName>stroke.color</p:attrName>
                                        </p:attrNameLst>
                                      </p:cBhvr>
                                      <p:to>
                                        <a:schemeClr val="accent2"/>
                                      </p:to>
                                    </p:animClr>
                                    <p:set>
                                      <p:cBhvr>
                                        <p:cTn id="19" dur="2000" fill="hold"/>
                                        <p:tgtEl>
                                          <p:spTgt spid="210"/>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201"/>
                                        </p:tgtEl>
                                        <p:attrNameLst>
                                          <p:attrName>stroke.color</p:attrName>
                                        </p:attrNameLst>
                                      </p:cBhvr>
                                      <p:to>
                                        <a:schemeClr val="accent2"/>
                                      </p:to>
                                    </p:animClr>
                                    <p:set>
                                      <p:cBhvr>
                                        <p:cTn id="22" dur="2000" fill="hold"/>
                                        <p:tgtEl>
                                          <p:spTgt spid="201"/>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15"/>
                                        </p:tgtEl>
                                        <p:attrNameLst>
                                          <p:attrName>stroke.color</p:attrName>
                                        </p:attrNameLst>
                                      </p:cBhvr>
                                      <p:to>
                                        <a:schemeClr val="accent2"/>
                                      </p:to>
                                    </p:animClr>
                                    <p:set>
                                      <p:cBhvr>
                                        <p:cTn id="25" dur="2000" fill="hold"/>
                                        <p:tgtEl>
                                          <p:spTgt spid="215"/>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5"/>
                                        </p:tgtEl>
                                        <p:attrNameLst>
                                          <p:attrName>stroke.color</p:attrName>
                                        </p:attrNameLst>
                                      </p:cBhvr>
                                      <p:to>
                                        <a:schemeClr val="accent2"/>
                                      </p:to>
                                    </p:animClr>
                                    <p:set>
                                      <p:cBhvr>
                                        <p:cTn id="28" dur="2000" fill="hold"/>
                                        <p:tgtEl>
                                          <p:spTgt spid="5"/>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02"/>
                                        </p:tgtEl>
                                        <p:attrNameLst>
                                          <p:attrName>stroke.color</p:attrName>
                                        </p:attrNameLst>
                                      </p:cBhvr>
                                      <p:to>
                                        <a:schemeClr val="accent2"/>
                                      </p:to>
                                    </p:animClr>
                                    <p:set>
                                      <p:cBhvr>
                                        <p:cTn id="31" dur="2000" fill="hold"/>
                                        <p:tgtEl>
                                          <p:spTgt spid="102"/>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107"/>
                                        </p:tgtEl>
                                        <p:attrNameLst>
                                          <p:attrName>stroke.color</p:attrName>
                                        </p:attrNameLst>
                                      </p:cBhvr>
                                      <p:to>
                                        <a:schemeClr val="accent2"/>
                                      </p:to>
                                    </p:animClr>
                                    <p:set>
                                      <p:cBhvr>
                                        <p:cTn id="34" dur="2000" fill="hold"/>
                                        <p:tgtEl>
                                          <p:spTgt spid="107"/>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2000" fill="hold"/>
                                        <p:tgtEl>
                                          <p:spTgt spid="112"/>
                                        </p:tgtEl>
                                        <p:attrNameLst>
                                          <p:attrName>stroke.color</p:attrName>
                                        </p:attrNameLst>
                                      </p:cBhvr>
                                      <p:to>
                                        <a:schemeClr val="accent2"/>
                                      </p:to>
                                    </p:animClr>
                                    <p:set>
                                      <p:cBhvr>
                                        <p:cTn id="37" dur="2000" fill="hold"/>
                                        <p:tgtEl>
                                          <p:spTgt spid="112"/>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2000" fill="hold"/>
                                        <p:tgtEl>
                                          <p:spTgt spid="109"/>
                                        </p:tgtEl>
                                        <p:attrNameLst>
                                          <p:attrName>stroke.color</p:attrName>
                                        </p:attrNameLst>
                                      </p:cBhvr>
                                      <p:to>
                                        <a:schemeClr val="accent2"/>
                                      </p:to>
                                    </p:animClr>
                                    <p:set>
                                      <p:cBhvr>
                                        <p:cTn id="40" dur="2000" fill="hold"/>
                                        <p:tgtEl>
                                          <p:spTgt spid="109"/>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mph" presetSubtype="2" fill="hold" nodeType="clickEffect">
                                  <p:stCondLst>
                                    <p:cond delay="0"/>
                                  </p:stCondLst>
                                  <p:childTnLst>
                                    <p:animClr clrSpc="rgb" dir="cw">
                                      <p:cBhvr>
                                        <p:cTn id="54" dur="2000" fill="hold"/>
                                        <p:tgtEl>
                                          <p:spTgt spid="161"/>
                                        </p:tgtEl>
                                        <p:attrNameLst>
                                          <p:attrName>fillcolor</p:attrName>
                                        </p:attrNameLst>
                                      </p:cBhvr>
                                      <p:to>
                                        <a:schemeClr val="tx1"/>
                                      </p:to>
                                    </p:animClr>
                                    <p:set>
                                      <p:cBhvr>
                                        <p:cTn id="55" dur="2000" fill="hold"/>
                                        <p:tgtEl>
                                          <p:spTgt spid="161"/>
                                        </p:tgtEl>
                                        <p:attrNameLst>
                                          <p:attrName>fill.type</p:attrName>
                                        </p:attrNameLst>
                                      </p:cBhvr>
                                      <p:to>
                                        <p:strVal val="solid"/>
                                      </p:to>
                                    </p:set>
                                    <p:set>
                                      <p:cBhvr>
                                        <p:cTn id="56" dur="2000" fill="hold"/>
                                        <p:tgtEl>
                                          <p:spTgt spid="161"/>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000" fill="hold"/>
                                        <p:tgtEl>
                                          <p:spTgt spid="205"/>
                                        </p:tgtEl>
                                        <p:attrNameLst>
                                          <p:attrName>fillcolor</p:attrName>
                                        </p:attrNameLst>
                                      </p:cBhvr>
                                      <p:to>
                                        <a:schemeClr val="tx1"/>
                                      </p:to>
                                    </p:animClr>
                                    <p:set>
                                      <p:cBhvr>
                                        <p:cTn id="59" dur="2000" fill="hold"/>
                                        <p:tgtEl>
                                          <p:spTgt spid="205"/>
                                        </p:tgtEl>
                                        <p:attrNameLst>
                                          <p:attrName>fill.type</p:attrName>
                                        </p:attrNameLst>
                                      </p:cBhvr>
                                      <p:to>
                                        <p:strVal val="solid"/>
                                      </p:to>
                                    </p:set>
                                    <p:set>
                                      <p:cBhvr>
                                        <p:cTn id="60" dur="2000" fill="hold"/>
                                        <p:tgtEl>
                                          <p:spTgt spid="205"/>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2000" fill="hold"/>
                                        <p:tgtEl>
                                          <p:spTgt spid="158"/>
                                        </p:tgtEl>
                                        <p:attrNameLst>
                                          <p:attrName>fillcolor</p:attrName>
                                        </p:attrNameLst>
                                      </p:cBhvr>
                                      <p:to>
                                        <a:schemeClr val="tx1"/>
                                      </p:to>
                                    </p:animClr>
                                    <p:set>
                                      <p:cBhvr>
                                        <p:cTn id="63" dur="2000" fill="hold"/>
                                        <p:tgtEl>
                                          <p:spTgt spid="158"/>
                                        </p:tgtEl>
                                        <p:attrNameLst>
                                          <p:attrName>fill.type</p:attrName>
                                        </p:attrNameLst>
                                      </p:cBhvr>
                                      <p:to>
                                        <p:strVal val="solid"/>
                                      </p:to>
                                    </p:set>
                                    <p:set>
                                      <p:cBhvr>
                                        <p:cTn id="64" dur="2000" fill="hold"/>
                                        <p:tgtEl>
                                          <p:spTgt spid="158"/>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2000" fill="hold"/>
                                        <p:tgtEl>
                                          <p:spTgt spid="202"/>
                                        </p:tgtEl>
                                        <p:attrNameLst>
                                          <p:attrName>fillcolor</p:attrName>
                                        </p:attrNameLst>
                                      </p:cBhvr>
                                      <p:to>
                                        <a:schemeClr val="tx1"/>
                                      </p:to>
                                    </p:animClr>
                                    <p:set>
                                      <p:cBhvr>
                                        <p:cTn id="67" dur="2000" fill="hold"/>
                                        <p:tgtEl>
                                          <p:spTgt spid="202"/>
                                        </p:tgtEl>
                                        <p:attrNameLst>
                                          <p:attrName>fill.type</p:attrName>
                                        </p:attrNameLst>
                                      </p:cBhvr>
                                      <p:to>
                                        <p:strVal val="solid"/>
                                      </p:to>
                                    </p:set>
                                    <p:set>
                                      <p:cBhvr>
                                        <p:cTn id="68" dur="2000" fill="hold"/>
                                        <p:tgtEl>
                                          <p:spTgt spid="202"/>
                                        </p:tgtEl>
                                        <p:attrNameLst>
                                          <p:attrName>fill.on</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7" presetClass="emph" presetSubtype="2" fill="hold" nodeType="clickEffect">
                                  <p:stCondLst>
                                    <p:cond delay="0"/>
                                  </p:stCondLst>
                                  <p:childTnLst>
                                    <p:animClr clrSpc="rgb" dir="cw">
                                      <p:cBhvr>
                                        <p:cTn id="72" dur="2000" fill="hold"/>
                                        <p:tgtEl>
                                          <p:spTgt spid="3"/>
                                        </p:tgtEl>
                                        <p:attrNameLst>
                                          <p:attrName>stroke.color</p:attrName>
                                        </p:attrNameLst>
                                      </p:cBhvr>
                                      <p:to>
                                        <a:schemeClr val="hlink"/>
                                      </p:to>
                                    </p:animClr>
                                    <p:set>
                                      <p:cBhvr>
                                        <p:cTn id="73" dur="2000" fill="hold"/>
                                        <p:tgtEl>
                                          <p:spTgt spid="3"/>
                                        </p:tgtEl>
                                        <p:attrNameLst>
                                          <p:attrName>stroke.on</p:attrName>
                                        </p:attrNameLst>
                                      </p:cBhvr>
                                      <p:to>
                                        <p:strVal val="true"/>
                                      </p:to>
                                    </p:set>
                                  </p:childTnLst>
                                </p:cTn>
                              </p:par>
                              <p:par>
                                <p:cTn id="74" presetID="7" presetClass="emph" presetSubtype="2" fill="hold" nodeType="withEffect">
                                  <p:stCondLst>
                                    <p:cond delay="0"/>
                                  </p:stCondLst>
                                  <p:childTnLst>
                                    <p:animClr clrSpc="rgb" dir="cw">
                                      <p:cBhvr>
                                        <p:cTn id="75" dur="2000" fill="hold"/>
                                        <p:tgtEl>
                                          <p:spTgt spid="101"/>
                                        </p:tgtEl>
                                        <p:attrNameLst>
                                          <p:attrName>stroke.color</p:attrName>
                                        </p:attrNameLst>
                                      </p:cBhvr>
                                      <p:to>
                                        <a:schemeClr val="hlink"/>
                                      </p:to>
                                    </p:animClr>
                                    <p:set>
                                      <p:cBhvr>
                                        <p:cTn id="76" dur="2000" fill="hold"/>
                                        <p:tgtEl>
                                          <p:spTgt spid="101"/>
                                        </p:tgtEl>
                                        <p:attrNameLst>
                                          <p:attrName>stroke.on</p:attrName>
                                        </p:attrNameLst>
                                      </p:cBhvr>
                                      <p:to>
                                        <p:strVal val="true"/>
                                      </p:to>
                                    </p:set>
                                  </p:childTnLst>
                                </p:cTn>
                              </p:par>
                              <p:par>
                                <p:cTn id="77" presetID="7" presetClass="emph" presetSubtype="2" fill="hold" nodeType="withEffect">
                                  <p:stCondLst>
                                    <p:cond delay="0"/>
                                  </p:stCondLst>
                                  <p:childTnLst>
                                    <p:animClr clrSpc="rgb" dir="cw">
                                      <p:cBhvr>
                                        <p:cTn id="78" dur="2000" fill="hold"/>
                                        <p:tgtEl>
                                          <p:spTgt spid="111"/>
                                        </p:tgtEl>
                                        <p:attrNameLst>
                                          <p:attrName>stroke.color</p:attrName>
                                        </p:attrNameLst>
                                      </p:cBhvr>
                                      <p:to>
                                        <a:srgbClr val="00FF00"/>
                                      </p:to>
                                    </p:animClr>
                                    <p:set>
                                      <p:cBhvr>
                                        <p:cTn id="79" dur="2000" fill="hold"/>
                                        <p:tgtEl>
                                          <p:spTgt spid="111"/>
                                        </p:tgtEl>
                                        <p:attrNameLst>
                                          <p:attrName>stroke.on</p:attrName>
                                        </p:attrNameLst>
                                      </p:cBhvr>
                                      <p:to>
                                        <p:strVal val="true"/>
                                      </p:to>
                                    </p:set>
                                  </p:childTnLst>
                                </p:cTn>
                              </p:par>
                              <p:par>
                                <p:cTn id="80" presetID="7" presetClass="emph" presetSubtype="2" fill="hold" nodeType="withEffect">
                                  <p:stCondLst>
                                    <p:cond delay="0"/>
                                  </p:stCondLst>
                                  <p:childTnLst>
                                    <p:animClr clrSpc="rgb" dir="cw">
                                      <p:cBhvr>
                                        <p:cTn id="81" dur="2000" fill="hold"/>
                                        <p:tgtEl>
                                          <p:spTgt spid="114"/>
                                        </p:tgtEl>
                                        <p:attrNameLst>
                                          <p:attrName>stroke.color</p:attrName>
                                        </p:attrNameLst>
                                      </p:cBhvr>
                                      <p:to>
                                        <a:srgbClr val="00FF00"/>
                                      </p:to>
                                    </p:animClr>
                                    <p:set>
                                      <p:cBhvr>
                                        <p:cTn id="82" dur="2000" fill="hold"/>
                                        <p:tgtEl>
                                          <p:spTgt spid="114"/>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2000" fill="hold"/>
                                        <p:tgtEl>
                                          <p:spTgt spid="105"/>
                                        </p:tgtEl>
                                        <p:attrNameLst>
                                          <p:attrName>stroke.color</p:attrName>
                                        </p:attrNameLst>
                                      </p:cBhvr>
                                      <p:to>
                                        <a:schemeClr val="folHlink"/>
                                      </p:to>
                                    </p:animClr>
                                    <p:set>
                                      <p:cBhvr>
                                        <p:cTn id="87" dur="2000" fill="hold"/>
                                        <p:tgtEl>
                                          <p:spTgt spid="105"/>
                                        </p:tgtEl>
                                        <p:attrNameLst>
                                          <p:attrName>stroke.on</p:attrName>
                                        </p:attrNameLst>
                                      </p:cBhvr>
                                      <p:to>
                                        <p:strVal val="true"/>
                                      </p:to>
                                    </p:set>
                                  </p:childTnLst>
                                </p:cTn>
                              </p:par>
                              <p:par>
                                <p:cTn id="88" presetID="7" presetClass="emph" presetSubtype="2" fill="hold" nodeType="withEffect">
                                  <p:stCondLst>
                                    <p:cond delay="0"/>
                                  </p:stCondLst>
                                  <p:childTnLst>
                                    <p:animClr clrSpc="rgb" dir="cw">
                                      <p:cBhvr>
                                        <p:cTn id="89" dur="2000" fill="hold"/>
                                        <p:tgtEl>
                                          <p:spTgt spid="115"/>
                                        </p:tgtEl>
                                        <p:attrNameLst>
                                          <p:attrName>stroke.color</p:attrName>
                                        </p:attrNameLst>
                                      </p:cBhvr>
                                      <p:to>
                                        <a:schemeClr val="folHlink"/>
                                      </p:to>
                                    </p:animClr>
                                    <p:set>
                                      <p:cBhvr>
                                        <p:cTn id="90" dur="2000" fill="hold"/>
                                        <p:tgtEl>
                                          <p:spTgt spid="115"/>
                                        </p:tgtEl>
                                        <p:attrNameLst>
                                          <p:attrName>stroke.on</p:attrName>
                                        </p:attrNameLst>
                                      </p:cBhvr>
                                      <p:to>
                                        <p:strVal val="true"/>
                                      </p:to>
                                    </p:set>
                                  </p:childTnLst>
                                </p:cTn>
                              </p:par>
                              <p:par>
                                <p:cTn id="91" presetID="7" presetClass="emph" presetSubtype="2" fill="hold" nodeType="withEffect">
                                  <p:stCondLst>
                                    <p:cond delay="0"/>
                                  </p:stCondLst>
                                  <p:childTnLst>
                                    <p:animClr clrSpc="rgb" dir="cw">
                                      <p:cBhvr>
                                        <p:cTn id="92" dur="2000" fill="hold"/>
                                        <p:tgtEl>
                                          <p:spTgt spid="110"/>
                                        </p:tgtEl>
                                        <p:attrNameLst>
                                          <p:attrName>stroke.color</p:attrName>
                                        </p:attrNameLst>
                                      </p:cBhvr>
                                      <p:to>
                                        <a:srgbClr val="FF8000"/>
                                      </p:to>
                                    </p:animClr>
                                    <p:set>
                                      <p:cBhvr>
                                        <p:cTn id="93" dur="2000" fill="hold"/>
                                        <p:tgtEl>
                                          <p:spTgt spid="110"/>
                                        </p:tgtEl>
                                        <p:attrNameLst>
                                          <p:attrName>stroke.on</p:attrName>
                                        </p:attrNameLst>
                                      </p:cBhvr>
                                      <p:to>
                                        <p:strVal val="true"/>
                                      </p:to>
                                    </p:set>
                                  </p:childTnLst>
                                </p:cTn>
                              </p:par>
                              <p:par>
                                <p:cTn id="94" presetID="7" presetClass="emph" presetSubtype="2" fill="hold" nodeType="withEffect">
                                  <p:stCondLst>
                                    <p:cond delay="0"/>
                                  </p:stCondLst>
                                  <p:childTnLst>
                                    <p:animClr clrSpc="rgb" dir="cw">
                                      <p:cBhvr>
                                        <p:cTn id="95" dur="2000" fill="hold"/>
                                        <p:tgtEl>
                                          <p:spTgt spid="117"/>
                                        </p:tgtEl>
                                        <p:attrNameLst>
                                          <p:attrName>stroke.color</p:attrName>
                                        </p:attrNameLst>
                                      </p:cBhvr>
                                      <p:to>
                                        <a:srgbClr val="FF8000"/>
                                      </p:to>
                                    </p:animClr>
                                    <p:set>
                                      <p:cBhvr>
                                        <p:cTn id="96" dur="2000" fill="hold"/>
                                        <p:tgtEl>
                                          <p:spTgt spid="117"/>
                                        </p:tgtEl>
                                        <p:attrNameLst>
                                          <p:attrName>stroke.on</p:attrName>
                                        </p:attrNameLst>
                                      </p:cBhvr>
                                      <p:to>
                                        <p:strVal val="true"/>
                                      </p:to>
                                    </p:set>
                                  </p:childTnLst>
                                </p:cTn>
                              </p:par>
                              <p:par>
                                <p:cTn id="97" presetID="7" presetClass="emph" presetSubtype="2" fill="hold" nodeType="withEffect">
                                  <p:stCondLst>
                                    <p:cond delay="0"/>
                                  </p:stCondLst>
                                  <p:childTnLst>
                                    <p:animClr clrSpc="rgb" dir="cw">
                                      <p:cBhvr>
                                        <p:cTn id="98" dur="2000" fill="hold"/>
                                        <p:tgtEl>
                                          <p:spTgt spid="106"/>
                                        </p:tgtEl>
                                        <p:attrNameLst>
                                          <p:attrName>stroke.color</p:attrName>
                                        </p:attrNameLst>
                                      </p:cBhvr>
                                      <p:to>
                                        <a:srgbClr val="FF0000"/>
                                      </p:to>
                                    </p:animClr>
                                    <p:set>
                                      <p:cBhvr>
                                        <p:cTn id="99" dur="2000" fill="hold"/>
                                        <p:tgtEl>
                                          <p:spTgt spid="106"/>
                                        </p:tgtEl>
                                        <p:attrNameLst>
                                          <p:attrName>stroke.on</p:attrName>
                                        </p:attrNameLst>
                                      </p:cBhvr>
                                      <p:to>
                                        <p:strVal val="true"/>
                                      </p:to>
                                    </p:set>
                                  </p:childTnLst>
                                </p:cTn>
                              </p:par>
                              <p:par>
                                <p:cTn id="100" presetID="7" presetClass="emph" presetSubtype="2" fill="hold" nodeType="withEffect">
                                  <p:stCondLst>
                                    <p:cond delay="0"/>
                                  </p:stCondLst>
                                  <p:childTnLst>
                                    <p:animClr clrSpc="rgb" dir="cw">
                                      <p:cBhvr>
                                        <p:cTn id="101" dur="2000" fill="hold"/>
                                        <p:tgtEl>
                                          <p:spTgt spid="113"/>
                                        </p:tgtEl>
                                        <p:attrNameLst>
                                          <p:attrName>stroke.color</p:attrName>
                                        </p:attrNameLst>
                                      </p:cBhvr>
                                      <p:to>
                                        <a:srgbClr val="FF0000"/>
                                      </p:to>
                                    </p:animClr>
                                    <p:set>
                                      <p:cBhvr>
                                        <p:cTn id="102" dur="2000" fill="hold"/>
                                        <p:tgtEl>
                                          <p:spTgt spid="113"/>
                                        </p:tgtEl>
                                        <p:attrNameLst>
                                          <p:attrName>stroke.on</p:attrName>
                                        </p:attrNameLst>
                                      </p:cBhvr>
                                      <p:to>
                                        <p:strVal val="true"/>
                                      </p:to>
                                    </p:set>
                                  </p:childTnLst>
                                </p:cTn>
                              </p:par>
                              <p:par>
                                <p:cTn id="103" presetID="7" presetClass="emph" presetSubtype="2" fill="hold" nodeType="withEffect">
                                  <p:stCondLst>
                                    <p:cond delay="0"/>
                                  </p:stCondLst>
                                  <p:childTnLst>
                                    <p:animClr clrSpc="rgb" dir="cw">
                                      <p:cBhvr>
                                        <p:cTn id="104" dur="2000" fill="hold"/>
                                        <p:tgtEl>
                                          <p:spTgt spid="112"/>
                                        </p:tgtEl>
                                        <p:attrNameLst>
                                          <p:attrName>stroke.color</p:attrName>
                                        </p:attrNameLst>
                                      </p:cBhvr>
                                      <p:to>
                                        <a:schemeClr val="accent2"/>
                                      </p:to>
                                    </p:animClr>
                                    <p:set>
                                      <p:cBhvr>
                                        <p:cTn id="105" dur="2000" fill="hold"/>
                                        <p:tgtEl>
                                          <p:spTgt spid="11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6" name="Title 1"/>
          <p:cNvSpPr txBox="1">
            <a:spLocks/>
          </p:cNvSpPr>
          <p:nvPr/>
        </p:nvSpPr>
        <p:spPr>
          <a:xfrm>
            <a:off x="228600" y="152400"/>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a:solidFill>
                  <a:srgbClr val="C00000"/>
                </a:solidFill>
              </a:rPr>
              <a:t>Step 3- Seed </a:t>
            </a:r>
            <a:r>
              <a:rPr lang="en-US" dirty="0" smtClean="0">
                <a:solidFill>
                  <a:srgbClr val="C00000"/>
                </a:solidFill>
              </a:rPr>
              <a:t>enrichment and</a:t>
            </a:r>
            <a:br>
              <a:rPr lang="en-US" dirty="0" smtClean="0">
                <a:solidFill>
                  <a:srgbClr val="C00000"/>
                </a:solidFill>
              </a:rPr>
            </a:br>
            <a:r>
              <a:rPr lang="en-US" dirty="0" smtClean="0">
                <a:solidFill>
                  <a:srgbClr val="C00000"/>
                </a:solidFill>
              </a:rPr>
              <a:t> local propagation</a:t>
            </a:r>
            <a:endParaRPr lang="en-US" dirty="0">
              <a:solidFill>
                <a:srgbClr val="C00000"/>
              </a:solidFill>
            </a:endParaRPr>
          </a:p>
        </p:txBody>
      </p:sp>
      <p:sp>
        <p:nvSpPr>
          <p:cNvPr id="154" name="Oval 153"/>
          <p:cNvSpPr/>
          <p:nvPr/>
        </p:nvSpPr>
        <p:spPr>
          <a:xfrm>
            <a:off x="1754717" y="335279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2211917" y="289559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2857500" y="37338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1680633" y="46482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1276350" y="4955116"/>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3350683" y="42672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2108200" y="51604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1007922" y="350519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3124200" y="31623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2029883" y="5943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1068917" y="266699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1803400" y="2457448"/>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2404922" y="4038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3962400" y="41529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3579283" y="37719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1066800" y="56176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3807883" y="33274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2643328" y="547119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3" name="Straight Connector 172"/>
          <p:cNvCxnSpPr>
            <a:stCxn id="166" idx="7"/>
            <a:endCxn id="156" idx="3"/>
          </p:cNvCxnSpPr>
          <p:nvPr/>
        </p:nvCxnSpPr>
        <p:spPr>
          <a:xfrm flipV="1">
            <a:off x="2600044" y="3928922"/>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a:stCxn id="155" idx="3"/>
            <a:endCxn id="154" idx="7"/>
          </p:cNvCxnSpPr>
          <p:nvPr/>
        </p:nvCxnSpPr>
        <p:spPr>
          <a:xfrm flipH="1">
            <a:off x="1949839" y="3090721"/>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161" idx="6"/>
            <a:endCxn id="154" idx="2"/>
          </p:cNvCxnSpPr>
          <p:nvPr/>
        </p:nvCxnSpPr>
        <p:spPr>
          <a:xfrm flipV="1">
            <a:off x="1236522" y="3467099"/>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164" idx="5"/>
            <a:endCxn id="154" idx="1"/>
          </p:cNvCxnSpPr>
          <p:nvPr/>
        </p:nvCxnSpPr>
        <p:spPr>
          <a:xfrm>
            <a:off x="1264039" y="2862121"/>
            <a:ext cx="524156" cy="52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a:stCxn id="165" idx="4"/>
            <a:endCxn id="154" idx="0"/>
          </p:cNvCxnSpPr>
          <p:nvPr/>
        </p:nvCxnSpPr>
        <p:spPr>
          <a:xfrm flipH="1">
            <a:off x="1869017" y="2686048"/>
            <a:ext cx="48683"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a:stCxn id="165" idx="3"/>
            <a:endCxn id="161" idx="7"/>
          </p:cNvCxnSpPr>
          <p:nvPr/>
        </p:nvCxnSpPr>
        <p:spPr>
          <a:xfrm flipH="1">
            <a:off x="1203044" y="2652570"/>
            <a:ext cx="633834" cy="88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165" idx="5"/>
            <a:endCxn id="155" idx="1"/>
          </p:cNvCxnSpPr>
          <p:nvPr/>
        </p:nvCxnSpPr>
        <p:spPr>
          <a:xfrm>
            <a:off x="1998522" y="2652570"/>
            <a:ext cx="246873" cy="276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1" name="Straight Connector 180"/>
          <p:cNvCxnSpPr>
            <a:stCxn id="164" idx="4"/>
            <a:endCxn id="161" idx="0"/>
          </p:cNvCxnSpPr>
          <p:nvPr/>
        </p:nvCxnSpPr>
        <p:spPr>
          <a:xfrm flipH="1">
            <a:off x="1122222" y="2895599"/>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58" idx="7"/>
            <a:endCxn id="157" idx="3"/>
          </p:cNvCxnSpPr>
          <p:nvPr/>
        </p:nvCxnSpPr>
        <p:spPr>
          <a:xfrm flipV="1">
            <a:off x="1471472" y="4843322"/>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157" idx="5"/>
            <a:endCxn id="160" idx="1"/>
          </p:cNvCxnSpPr>
          <p:nvPr/>
        </p:nvCxnSpPr>
        <p:spPr>
          <a:xfrm>
            <a:off x="1875755" y="4843322"/>
            <a:ext cx="265923" cy="350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69" idx="0"/>
            <a:endCxn id="158" idx="3"/>
          </p:cNvCxnSpPr>
          <p:nvPr/>
        </p:nvCxnSpPr>
        <p:spPr>
          <a:xfrm flipV="1">
            <a:off x="1181100" y="5150238"/>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a:stCxn id="169" idx="5"/>
            <a:endCxn id="163" idx="1"/>
          </p:cNvCxnSpPr>
          <p:nvPr/>
        </p:nvCxnSpPr>
        <p:spPr>
          <a:xfrm>
            <a:off x="1261922" y="5812755"/>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58" idx="6"/>
            <a:endCxn id="160" idx="2"/>
          </p:cNvCxnSpPr>
          <p:nvPr/>
        </p:nvCxnSpPr>
        <p:spPr>
          <a:xfrm>
            <a:off x="1504950" y="5069416"/>
            <a:ext cx="603250" cy="205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160" idx="5"/>
            <a:endCxn id="171" idx="1"/>
          </p:cNvCxnSpPr>
          <p:nvPr/>
        </p:nvCxnSpPr>
        <p:spPr>
          <a:xfrm>
            <a:off x="2303322" y="5355555"/>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60" idx="4"/>
            <a:endCxn id="163" idx="0"/>
          </p:cNvCxnSpPr>
          <p:nvPr/>
        </p:nvCxnSpPr>
        <p:spPr>
          <a:xfrm flipH="1">
            <a:off x="2144183" y="5389033"/>
            <a:ext cx="78317" cy="554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56" idx="0"/>
            <a:endCxn id="162" idx="3"/>
          </p:cNvCxnSpPr>
          <p:nvPr/>
        </p:nvCxnSpPr>
        <p:spPr>
          <a:xfrm flipV="1">
            <a:off x="2971800" y="3357422"/>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56" idx="6"/>
            <a:endCxn id="168" idx="2"/>
          </p:cNvCxnSpPr>
          <p:nvPr/>
        </p:nvCxnSpPr>
        <p:spPr>
          <a:xfrm>
            <a:off x="3086100" y="3848100"/>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66" idx="6"/>
            <a:endCxn id="159" idx="2"/>
          </p:cNvCxnSpPr>
          <p:nvPr/>
        </p:nvCxnSpPr>
        <p:spPr>
          <a:xfrm>
            <a:off x="2633522" y="4152900"/>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0" idx="2"/>
            <a:endCxn id="156" idx="7"/>
          </p:cNvCxnSpPr>
          <p:nvPr/>
        </p:nvCxnSpPr>
        <p:spPr>
          <a:xfrm flipH="1">
            <a:off x="3052622" y="3441700"/>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56" idx="4"/>
            <a:endCxn id="159" idx="1"/>
          </p:cNvCxnSpPr>
          <p:nvPr/>
        </p:nvCxnSpPr>
        <p:spPr>
          <a:xfrm>
            <a:off x="2971800" y="3962400"/>
            <a:ext cx="412361" cy="3382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167" idx="2"/>
            <a:endCxn id="159" idx="6"/>
          </p:cNvCxnSpPr>
          <p:nvPr/>
        </p:nvCxnSpPr>
        <p:spPr>
          <a:xfrm flipH="1">
            <a:off x="3579283" y="4267200"/>
            <a:ext cx="383117"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a:stCxn id="168" idx="5"/>
            <a:endCxn id="167" idx="1"/>
          </p:cNvCxnSpPr>
          <p:nvPr/>
        </p:nvCxnSpPr>
        <p:spPr>
          <a:xfrm>
            <a:off x="3774405" y="3967022"/>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Straight Connector 196"/>
          <p:cNvCxnSpPr>
            <a:stCxn id="170" idx="5"/>
            <a:endCxn id="167" idx="0"/>
          </p:cNvCxnSpPr>
          <p:nvPr/>
        </p:nvCxnSpPr>
        <p:spPr>
          <a:xfrm>
            <a:off x="4003005" y="3522522"/>
            <a:ext cx="73695" cy="630378"/>
          </a:xfrm>
          <a:prstGeom prst="line">
            <a:avLst/>
          </a:prstGeom>
        </p:spPr>
        <p:style>
          <a:lnRef idx="2">
            <a:schemeClr val="accent1"/>
          </a:lnRef>
          <a:fillRef idx="0">
            <a:schemeClr val="accent1"/>
          </a:fillRef>
          <a:effectRef idx="1">
            <a:schemeClr val="accent1"/>
          </a:effectRef>
          <a:fontRef idx="minor">
            <a:schemeClr val="tx1"/>
          </a:fontRef>
        </p:style>
      </p:cxnSp>
      <p:sp>
        <p:nvSpPr>
          <p:cNvPr id="198" name="Oval 197"/>
          <p:cNvSpPr/>
          <p:nvPr/>
        </p:nvSpPr>
        <p:spPr>
          <a:xfrm>
            <a:off x="6172200" y="33379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6629400" y="28807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277100" y="37024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6176433" y="455968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5772150" y="4866605"/>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7770283" y="42358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6604000" y="507192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425405" y="34903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7543800" y="31309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6525683" y="585508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486400" y="26521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6220883" y="244263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824522" y="40072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8382000" y="41215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7998883" y="37405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5562600" y="552912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8227483" y="329604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139128" y="538268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7" name="Straight Connector 216"/>
          <p:cNvCxnSpPr>
            <a:stCxn id="210" idx="7"/>
            <a:endCxn id="200" idx="3"/>
          </p:cNvCxnSpPr>
          <p:nvPr/>
        </p:nvCxnSpPr>
        <p:spPr>
          <a:xfrm flipV="1">
            <a:off x="7019644" y="3897562"/>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199" idx="3"/>
            <a:endCxn id="198" idx="7"/>
          </p:cNvCxnSpPr>
          <p:nvPr/>
        </p:nvCxnSpPr>
        <p:spPr>
          <a:xfrm flipH="1">
            <a:off x="6367322" y="3075905"/>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a:stCxn id="205" idx="6"/>
            <a:endCxn id="198" idx="2"/>
          </p:cNvCxnSpPr>
          <p:nvPr/>
        </p:nvCxnSpPr>
        <p:spPr>
          <a:xfrm flipV="1">
            <a:off x="5654005" y="3452283"/>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2" name="Straight Connector 221"/>
          <p:cNvCxnSpPr>
            <a:stCxn id="209" idx="4"/>
            <a:endCxn id="198" idx="0"/>
          </p:cNvCxnSpPr>
          <p:nvPr/>
        </p:nvCxnSpPr>
        <p:spPr>
          <a:xfrm flipH="1">
            <a:off x="6286500" y="2671232"/>
            <a:ext cx="48683"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3" name="Straight Connector 222"/>
          <p:cNvCxnSpPr>
            <a:stCxn id="209" idx="3"/>
            <a:endCxn id="205" idx="7"/>
          </p:cNvCxnSpPr>
          <p:nvPr/>
        </p:nvCxnSpPr>
        <p:spPr>
          <a:xfrm flipH="1">
            <a:off x="5620527" y="2637754"/>
            <a:ext cx="633834" cy="88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5" name="Straight Connector 224"/>
          <p:cNvCxnSpPr>
            <a:stCxn id="208" idx="4"/>
            <a:endCxn id="205" idx="0"/>
          </p:cNvCxnSpPr>
          <p:nvPr/>
        </p:nvCxnSpPr>
        <p:spPr>
          <a:xfrm flipH="1">
            <a:off x="5539705" y="2880783"/>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a:stCxn id="202" idx="7"/>
            <a:endCxn id="201" idx="3"/>
          </p:cNvCxnSpPr>
          <p:nvPr/>
        </p:nvCxnSpPr>
        <p:spPr>
          <a:xfrm flipV="1">
            <a:off x="5967272" y="4754811"/>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7" name="Straight Connector 226"/>
          <p:cNvCxnSpPr>
            <a:stCxn id="201" idx="5"/>
            <a:endCxn id="204" idx="1"/>
          </p:cNvCxnSpPr>
          <p:nvPr/>
        </p:nvCxnSpPr>
        <p:spPr>
          <a:xfrm>
            <a:off x="6371555" y="4754811"/>
            <a:ext cx="265923" cy="350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Straight Connector 227"/>
          <p:cNvCxnSpPr>
            <a:stCxn id="213" idx="0"/>
            <a:endCxn id="202" idx="3"/>
          </p:cNvCxnSpPr>
          <p:nvPr/>
        </p:nvCxnSpPr>
        <p:spPr>
          <a:xfrm flipV="1">
            <a:off x="5676900" y="5061727"/>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9" name="Straight Connector 228"/>
          <p:cNvCxnSpPr>
            <a:stCxn id="213" idx="5"/>
            <a:endCxn id="207" idx="1"/>
          </p:cNvCxnSpPr>
          <p:nvPr/>
        </p:nvCxnSpPr>
        <p:spPr>
          <a:xfrm>
            <a:off x="5757722" y="5724244"/>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1" name="Straight Connector 230"/>
          <p:cNvCxnSpPr>
            <a:stCxn id="204" idx="5"/>
            <a:endCxn id="215" idx="1"/>
          </p:cNvCxnSpPr>
          <p:nvPr/>
        </p:nvCxnSpPr>
        <p:spPr>
          <a:xfrm>
            <a:off x="6799122" y="5267044"/>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2" name="Straight Connector 231"/>
          <p:cNvCxnSpPr>
            <a:stCxn id="204" idx="4"/>
            <a:endCxn id="207" idx="0"/>
          </p:cNvCxnSpPr>
          <p:nvPr/>
        </p:nvCxnSpPr>
        <p:spPr>
          <a:xfrm flipH="1">
            <a:off x="6639983" y="5300522"/>
            <a:ext cx="78317" cy="554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4" name="Straight Connector 233"/>
          <p:cNvCxnSpPr>
            <a:stCxn id="200" idx="0"/>
            <a:endCxn id="206" idx="3"/>
          </p:cNvCxnSpPr>
          <p:nvPr/>
        </p:nvCxnSpPr>
        <p:spPr>
          <a:xfrm flipV="1">
            <a:off x="7391400" y="3326062"/>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210" idx="6"/>
            <a:endCxn id="203" idx="2"/>
          </p:cNvCxnSpPr>
          <p:nvPr/>
        </p:nvCxnSpPr>
        <p:spPr>
          <a:xfrm>
            <a:off x="7053122" y="4121540"/>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7" name="Straight Connector 236"/>
          <p:cNvCxnSpPr>
            <a:stCxn id="214" idx="2"/>
            <a:endCxn id="200" idx="7"/>
          </p:cNvCxnSpPr>
          <p:nvPr/>
        </p:nvCxnSpPr>
        <p:spPr>
          <a:xfrm flipH="1">
            <a:off x="7472222" y="3410340"/>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00" idx="4"/>
            <a:endCxn id="203" idx="1"/>
          </p:cNvCxnSpPr>
          <p:nvPr/>
        </p:nvCxnSpPr>
        <p:spPr>
          <a:xfrm>
            <a:off x="7391400" y="3931040"/>
            <a:ext cx="412361" cy="3382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a:stCxn id="212" idx="5"/>
            <a:endCxn id="211" idx="1"/>
          </p:cNvCxnSpPr>
          <p:nvPr/>
        </p:nvCxnSpPr>
        <p:spPr>
          <a:xfrm>
            <a:off x="8194005" y="3935662"/>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14" idx="5"/>
            <a:endCxn id="211" idx="0"/>
          </p:cNvCxnSpPr>
          <p:nvPr/>
        </p:nvCxnSpPr>
        <p:spPr>
          <a:xfrm>
            <a:off x="8422605" y="3491162"/>
            <a:ext cx="73695" cy="630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201" idx="4"/>
            <a:endCxn id="213" idx="7"/>
          </p:cNvCxnSpPr>
          <p:nvPr/>
        </p:nvCxnSpPr>
        <p:spPr>
          <a:xfrm flipH="1">
            <a:off x="5757722" y="4788289"/>
            <a:ext cx="533011" cy="774311"/>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208" idx="6"/>
            <a:endCxn id="199" idx="2"/>
          </p:cNvCxnSpPr>
          <p:nvPr/>
        </p:nvCxnSpPr>
        <p:spPr>
          <a:xfrm>
            <a:off x="5715000" y="2766483"/>
            <a:ext cx="9144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206" idx="4"/>
            <a:endCxn id="203" idx="0"/>
          </p:cNvCxnSpPr>
          <p:nvPr/>
        </p:nvCxnSpPr>
        <p:spPr>
          <a:xfrm>
            <a:off x="7658100" y="3359540"/>
            <a:ext cx="226483" cy="876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209" idx="5"/>
            <a:endCxn id="199" idx="1"/>
          </p:cNvCxnSpPr>
          <p:nvPr/>
        </p:nvCxnSpPr>
        <p:spPr>
          <a:xfrm>
            <a:off x="6416005" y="2637754"/>
            <a:ext cx="246873" cy="276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200" idx="6"/>
            <a:endCxn id="212" idx="2"/>
          </p:cNvCxnSpPr>
          <p:nvPr/>
        </p:nvCxnSpPr>
        <p:spPr>
          <a:xfrm>
            <a:off x="7505700" y="3816740"/>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1295400" y="5585494"/>
            <a:ext cx="1347928" cy="146439"/>
          </a:xfrm>
          <a:prstGeom prst="line">
            <a:avLst/>
          </a:prstGeom>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611717" y="2362200"/>
            <a:ext cx="1905000" cy="1481278"/>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029200" y="2349889"/>
            <a:ext cx="1905000" cy="1481278"/>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2315633" y="3128432"/>
            <a:ext cx="2027767" cy="159808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903816" y="4572000"/>
            <a:ext cx="2067984" cy="1676400"/>
          </a:xfrm>
          <a:prstGeom prst="ellipse">
            <a:avLst/>
          </a:prstGeom>
          <a:noFill/>
          <a:ln w="28575"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735233" y="3097073"/>
            <a:ext cx="2027767" cy="159808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5399616" y="4495800"/>
            <a:ext cx="2067984" cy="1676400"/>
          </a:xfrm>
          <a:prstGeom prst="ellipse">
            <a:avLst/>
          </a:prstGeom>
          <a:noFill/>
          <a:ln w="28575"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p:cNvCxnSpPr>
            <a:stCxn id="3" idx="7"/>
            <a:endCxn id="106" idx="0"/>
          </p:cNvCxnSpPr>
          <p:nvPr/>
        </p:nvCxnSpPr>
        <p:spPr>
          <a:xfrm>
            <a:off x="2237736" y="2579128"/>
            <a:ext cx="1091781" cy="549304"/>
          </a:xfrm>
          <a:prstGeom prst="line">
            <a:avLst/>
          </a:prstGeom>
          <a:ln w="57150" cmpd="sng">
            <a:solidFill>
              <a:srgbClr val="660066"/>
            </a:solidFill>
            <a:prstDash val="sysDot"/>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a:stCxn id="111" idx="6"/>
            <a:endCxn id="106" idx="4"/>
          </p:cNvCxnSpPr>
          <p:nvPr/>
        </p:nvCxnSpPr>
        <p:spPr>
          <a:xfrm flipV="1">
            <a:off x="2971800" y="4726515"/>
            <a:ext cx="357717" cy="683685"/>
          </a:xfrm>
          <a:prstGeom prst="line">
            <a:avLst/>
          </a:prstGeom>
          <a:ln w="57150" cmpd="sng">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a:stCxn id="101" idx="7"/>
            <a:endCxn id="113" idx="0"/>
          </p:cNvCxnSpPr>
          <p:nvPr/>
        </p:nvCxnSpPr>
        <p:spPr>
          <a:xfrm>
            <a:off x="6655219" y="2566817"/>
            <a:ext cx="1093898" cy="530256"/>
          </a:xfrm>
          <a:prstGeom prst="line">
            <a:avLst/>
          </a:prstGeom>
          <a:ln w="57150" cmpd="sng">
            <a:solidFill>
              <a:srgbClr val="660066"/>
            </a:solidFill>
            <a:prstDash val="sysDot"/>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114" idx="6"/>
            <a:endCxn id="113" idx="4"/>
          </p:cNvCxnSpPr>
          <p:nvPr/>
        </p:nvCxnSpPr>
        <p:spPr>
          <a:xfrm flipV="1">
            <a:off x="7467600" y="4695156"/>
            <a:ext cx="281517" cy="638844"/>
          </a:xfrm>
          <a:prstGeom prst="line">
            <a:avLst/>
          </a:prstGeom>
          <a:ln w="76200" cmpd="sng">
            <a:solidFill>
              <a:srgbClr val="E46C0A"/>
            </a:solidFill>
            <a:prstDash val="sysDot"/>
          </a:ln>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457200" y="1408093"/>
            <a:ext cx="7854897" cy="954107"/>
          </a:xfrm>
          <a:prstGeom prst="rect">
            <a:avLst/>
          </a:prstGeom>
        </p:spPr>
        <p:txBody>
          <a:bodyPr wrap="square">
            <a:spAutoFit/>
          </a:bodyPr>
          <a:lstStyle/>
          <a:p>
            <a:pPr algn="ctr"/>
            <a:r>
              <a:rPr lang="en-US" sz="2800" dirty="0" smtClean="0"/>
              <a:t>Identifying more </a:t>
            </a:r>
            <a:r>
              <a:rPr lang="en-US" sz="2800" dirty="0"/>
              <a:t>seeds </a:t>
            </a:r>
            <a:r>
              <a:rPr lang="en-US" sz="2800" dirty="0" smtClean="0"/>
              <a:t>using nodes’ degrees and clustering coefficients</a:t>
            </a:r>
            <a:endParaRPr lang="en-US" sz="2800" dirty="0"/>
          </a:p>
        </p:txBody>
      </p:sp>
      <p:cxnSp>
        <p:nvCxnSpPr>
          <p:cNvPr id="112" name="Straight Connector 111"/>
          <p:cNvCxnSpPr/>
          <p:nvPr/>
        </p:nvCxnSpPr>
        <p:spPr>
          <a:xfrm>
            <a:off x="1949839" y="3547921"/>
            <a:ext cx="488561" cy="524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1875755" y="4233722"/>
            <a:ext cx="562645" cy="4479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6367322" y="3533105"/>
            <a:ext cx="490678" cy="5076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6371555" y="4202362"/>
            <a:ext cx="486445" cy="3908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7019644" y="4202362"/>
            <a:ext cx="233784" cy="1180321"/>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1206915"/>
      </p:ext>
    </p:extLst>
  </p:cSld>
  <p:clrMapOvr>
    <a:masterClrMapping/>
  </p:clrMapOvr>
  <mc:AlternateContent xmlns:mc="http://schemas.openxmlformats.org/markup-compatibility/2006" xmlns:p14="http://schemas.microsoft.com/office/powerpoint/2010/main">
    <mc:Choice Requires="p14">
      <p:transition spd="slow" p14:dur="2000" advTm="33248"/>
    </mc:Choice>
    <mc:Fallback xmlns="">
      <p:transition xmlns:p14="http://schemas.microsoft.com/office/powerpoint/2010/main" spd="slow" advTm="3324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1"/>
                                        </p:tgtEl>
                                        <p:attrNameLst>
                                          <p:attrName>fillcolor</p:attrName>
                                        </p:attrNameLst>
                                      </p:cBhvr>
                                      <p:to>
                                        <a:schemeClr val="tx1"/>
                                      </p:to>
                                    </p:animClr>
                                    <p:set>
                                      <p:cBhvr>
                                        <p:cTn id="7" dur="2000" fill="hold"/>
                                        <p:tgtEl>
                                          <p:spTgt spid="161"/>
                                        </p:tgtEl>
                                        <p:attrNameLst>
                                          <p:attrName>fill.type</p:attrName>
                                        </p:attrNameLst>
                                      </p:cBhvr>
                                      <p:to>
                                        <p:strVal val="solid"/>
                                      </p:to>
                                    </p:set>
                                    <p:set>
                                      <p:cBhvr>
                                        <p:cTn id="8" dur="2000" fill="hold"/>
                                        <p:tgtEl>
                                          <p:spTgt spid="161"/>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205"/>
                                        </p:tgtEl>
                                        <p:attrNameLst>
                                          <p:attrName>fillcolor</p:attrName>
                                        </p:attrNameLst>
                                      </p:cBhvr>
                                      <p:to>
                                        <a:schemeClr val="tx1"/>
                                      </p:to>
                                    </p:animClr>
                                    <p:set>
                                      <p:cBhvr>
                                        <p:cTn id="11" dur="2000" fill="hold"/>
                                        <p:tgtEl>
                                          <p:spTgt spid="205"/>
                                        </p:tgtEl>
                                        <p:attrNameLst>
                                          <p:attrName>fill.type</p:attrName>
                                        </p:attrNameLst>
                                      </p:cBhvr>
                                      <p:to>
                                        <p:strVal val="solid"/>
                                      </p:to>
                                    </p:set>
                                    <p:set>
                                      <p:cBhvr>
                                        <p:cTn id="12" dur="2000" fill="hold"/>
                                        <p:tgtEl>
                                          <p:spTgt spid="20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58"/>
                                        </p:tgtEl>
                                        <p:attrNameLst>
                                          <p:attrName>fillcolor</p:attrName>
                                        </p:attrNameLst>
                                      </p:cBhvr>
                                      <p:to>
                                        <a:schemeClr val="tx1"/>
                                      </p:to>
                                    </p:animClr>
                                    <p:set>
                                      <p:cBhvr>
                                        <p:cTn id="15" dur="2000" fill="hold"/>
                                        <p:tgtEl>
                                          <p:spTgt spid="158"/>
                                        </p:tgtEl>
                                        <p:attrNameLst>
                                          <p:attrName>fill.type</p:attrName>
                                        </p:attrNameLst>
                                      </p:cBhvr>
                                      <p:to>
                                        <p:strVal val="solid"/>
                                      </p:to>
                                    </p:set>
                                    <p:set>
                                      <p:cBhvr>
                                        <p:cTn id="16" dur="2000" fill="hold"/>
                                        <p:tgtEl>
                                          <p:spTgt spid="15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202"/>
                                        </p:tgtEl>
                                        <p:attrNameLst>
                                          <p:attrName>fillcolor</p:attrName>
                                        </p:attrNameLst>
                                      </p:cBhvr>
                                      <p:to>
                                        <a:schemeClr val="tx1"/>
                                      </p:to>
                                    </p:animClr>
                                    <p:set>
                                      <p:cBhvr>
                                        <p:cTn id="19" dur="2000" fill="hold"/>
                                        <p:tgtEl>
                                          <p:spTgt spid="202"/>
                                        </p:tgtEl>
                                        <p:attrNameLst>
                                          <p:attrName>fill.type</p:attrName>
                                        </p:attrNameLst>
                                      </p:cBhvr>
                                      <p:to>
                                        <p:strVal val="solid"/>
                                      </p:to>
                                    </p:set>
                                    <p:set>
                                      <p:cBhvr>
                                        <p:cTn id="20" dur="2000" fill="hold"/>
                                        <p:tgtEl>
                                          <p:spTgt spid="202"/>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65"/>
                                        </p:tgtEl>
                                        <p:attrNameLst>
                                          <p:attrName>fillcolor</p:attrName>
                                        </p:attrNameLst>
                                      </p:cBhvr>
                                      <p:to>
                                        <a:srgbClr val="FF0000"/>
                                      </p:to>
                                    </p:animClr>
                                    <p:set>
                                      <p:cBhvr>
                                        <p:cTn id="25" dur="2000" fill="hold"/>
                                        <p:tgtEl>
                                          <p:spTgt spid="165"/>
                                        </p:tgtEl>
                                        <p:attrNameLst>
                                          <p:attrName>fill.type</p:attrName>
                                        </p:attrNameLst>
                                      </p:cBhvr>
                                      <p:to>
                                        <p:strVal val="solid"/>
                                      </p:to>
                                    </p:set>
                                    <p:set>
                                      <p:cBhvr>
                                        <p:cTn id="26" dur="2000" fill="hold"/>
                                        <p:tgtEl>
                                          <p:spTgt spid="165"/>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2000" fill="hold"/>
                                        <p:tgtEl>
                                          <p:spTgt spid="209"/>
                                        </p:tgtEl>
                                        <p:attrNameLst>
                                          <p:attrName>fillcolor</p:attrName>
                                        </p:attrNameLst>
                                      </p:cBhvr>
                                      <p:to>
                                        <a:srgbClr val="FF0000"/>
                                      </p:to>
                                    </p:animClr>
                                    <p:set>
                                      <p:cBhvr>
                                        <p:cTn id="29" dur="2000" fill="hold"/>
                                        <p:tgtEl>
                                          <p:spTgt spid="209"/>
                                        </p:tgtEl>
                                        <p:attrNameLst>
                                          <p:attrName>fill.type</p:attrName>
                                        </p:attrNameLst>
                                      </p:cBhvr>
                                      <p:to>
                                        <p:strVal val="solid"/>
                                      </p:to>
                                    </p:set>
                                    <p:set>
                                      <p:cBhvr>
                                        <p:cTn id="30" dur="2000" fill="hold"/>
                                        <p:tgtEl>
                                          <p:spTgt spid="209"/>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154"/>
                                        </p:tgtEl>
                                        <p:attrNameLst>
                                          <p:attrName>fillcolor</p:attrName>
                                        </p:attrNameLst>
                                      </p:cBhvr>
                                      <p:to>
                                        <a:srgbClr val="FF0000"/>
                                      </p:to>
                                    </p:animClr>
                                    <p:set>
                                      <p:cBhvr>
                                        <p:cTn id="33" dur="2000" fill="hold"/>
                                        <p:tgtEl>
                                          <p:spTgt spid="154"/>
                                        </p:tgtEl>
                                        <p:attrNameLst>
                                          <p:attrName>fill.type</p:attrName>
                                        </p:attrNameLst>
                                      </p:cBhvr>
                                      <p:to>
                                        <p:strVal val="solid"/>
                                      </p:to>
                                    </p:set>
                                    <p:set>
                                      <p:cBhvr>
                                        <p:cTn id="34" dur="2000" fill="hold"/>
                                        <p:tgtEl>
                                          <p:spTgt spid="154"/>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2000" fill="hold"/>
                                        <p:tgtEl>
                                          <p:spTgt spid="198"/>
                                        </p:tgtEl>
                                        <p:attrNameLst>
                                          <p:attrName>fillcolor</p:attrName>
                                        </p:attrNameLst>
                                      </p:cBhvr>
                                      <p:to>
                                        <a:srgbClr val="FF0000"/>
                                      </p:to>
                                    </p:animClr>
                                    <p:set>
                                      <p:cBhvr>
                                        <p:cTn id="37" dur="2000" fill="hold"/>
                                        <p:tgtEl>
                                          <p:spTgt spid="198"/>
                                        </p:tgtEl>
                                        <p:attrNameLst>
                                          <p:attrName>fill.type</p:attrName>
                                        </p:attrNameLst>
                                      </p:cBhvr>
                                      <p:to>
                                        <p:strVal val="solid"/>
                                      </p:to>
                                    </p:set>
                                    <p:set>
                                      <p:cBhvr>
                                        <p:cTn id="38" dur="2000" fill="hold"/>
                                        <p:tgtEl>
                                          <p:spTgt spid="198"/>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69"/>
                                        </p:tgtEl>
                                        <p:attrNameLst>
                                          <p:attrName>fillcolor</p:attrName>
                                        </p:attrNameLst>
                                      </p:cBhvr>
                                      <p:to>
                                        <a:srgbClr val="FF0000"/>
                                      </p:to>
                                    </p:animClr>
                                    <p:set>
                                      <p:cBhvr>
                                        <p:cTn id="41" dur="2000" fill="hold"/>
                                        <p:tgtEl>
                                          <p:spTgt spid="169"/>
                                        </p:tgtEl>
                                        <p:attrNameLst>
                                          <p:attrName>fill.type</p:attrName>
                                        </p:attrNameLst>
                                      </p:cBhvr>
                                      <p:to>
                                        <p:strVal val="solid"/>
                                      </p:to>
                                    </p:set>
                                    <p:set>
                                      <p:cBhvr>
                                        <p:cTn id="42" dur="2000" fill="hold"/>
                                        <p:tgtEl>
                                          <p:spTgt spid="169"/>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2000" fill="hold"/>
                                        <p:tgtEl>
                                          <p:spTgt spid="213"/>
                                        </p:tgtEl>
                                        <p:attrNameLst>
                                          <p:attrName>fillcolor</p:attrName>
                                        </p:attrNameLst>
                                      </p:cBhvr>
                                      <p:to>
                                        <a:srgbClr val="FF0000"/>
                                      </p:to>
                                    </p:animClr>
                                    <p:set>
                                      <p:cBhvr>
                                        <p:cTn id="45" dur="2000" fill="hold"/>
                                        <p:tgtEl>
                                          <p:spTgt spid="213"/>
                                        </p:tgtEl>
                                        <p:attrNameLst>
                                          <p:attrName>fill.type</p:attrName>
                                        </p:attrNameLst>
                                      </p:cBhvr>
                                      <p:to>
                                        <p:strVal val="solid"/>
                                      </p:to>
                                    </p:set>
                                    <p:set>
                                      <p:cBhvr>
                                        <p:cTn id="46" dur="2000" fill="hold"/>
                                        <p:tgtEl>
                                          <p:spTgt spid="213"/>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2000" fill="hold"/>
                                        <p:tgtEl>
                                          <p:spTgt spid="160"/>
                                        </p:tgtEl>
                                        <p:attrNameLst>
                                          <p:attrName>fillcolor</p:attrName>
                                        </p:attrNameLst>
                                      </p:cBhvr>
                                      <p:to>
                                        <a:srgbClr val="FF0000"/>
                                      </p:to>
                                    </p:animClr>
                                    <p:set>
                                      <p:cBhvr>
                                        <p:cTn id="49" dur="2000" fill="hold"/>
                                        <p:tgtEl>
                                          <p:spTgt spid="160"/>
                                        </p:tgtEl>
                                        <p:attrNameLst>
                                          <p:attrName>fill.type</p:attrName>
                                        </p:attrNameLst>
                                      </p:cBhvr>
                                      <p:to>
                                        <p:strVal val="solid"/>
                                      </p:to>
                                    </p:set>
                                    <p:set>
                                      <p:cBhvr>
                                        <p:cTn id="50" dur="2000" fill="hold"/>
                                        <p:tgtEl>
                                          <p:spTgt spid="160"/>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204"/>
                                        </p:tgtEl>
                                        <p:attrNameLst>
                                          <p:attrName>fillcolor</p:attrName>
                                        </p:attrNameLst>
                                      </p:cBhvr>
                                      <p:to>
                                        <a:srgbClr val="FF0000"/>
                                      </p:to>
                                    </p:animClr>
                                    <p:set>
                                      <p:cBhvr>
                                        <p:cTn id="53" dur="2000" fill="hold"/>
                                        <p:tgtEl>
                                          <p:spTgt spid="204"/>
                                        </p:tgtEl>
                                        <p:attrNameLst>
                                          <p:attrName>fill.type</p:attrName>
                                        </p:attrNameLst>
                                      </p:cBhvr>
                                      <p:to>
                                        <p:strVal val="solid"/>
                                      </p:to>
                                    </p:set>
                                    <p:set>
                                      <p:cBhvr>
                                        <p:cTn id="54" dur="2000" fill="hold"/>
                                        <p:tgtEl>
                                          <p:spTgt spid="204"/>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56"/>
                                        </p:tgtEl>
                                        <p:attrNameLst>
                                          <p:attrName>fillcolor</p:attrName>
                                        </p:attrNameLst>
                                      </p:cBhvr>
                                      <p:to>
                                        <a:srgbClr val="FF0000"/>
                                      </p:to>
                                    </p:animClr>
                                    <p:set>
                                      <p:cBhvr>
                                        <p:cTn id="57" dur="2000" fill="hold"/>
                                        <p:tgtEl>
                                          <p:spTgt spid="156"/>
                                        </p:tgtEl>
                                        <p:attrNameLst>
                                          <p:attrName>fill.type</p:attrName>
                                        </p:attrNameLst>
                                      </p:cBhvr>
                                      <p:to>
                                        <p:strVal val="solid"/>
                                      </p:to>
                                    </p:set>
                                    <p:set>
                                      <p:cBhvr>
                                        <p:cTn id="58" dur="2000" fill="hold"/>
                                        <p:tgtEl>
                                          <p:spTgt spid="156"/>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2000" fill="hold"/>
                                        <p:tgtEl>
                                          <p:spTgt spid="200"/>
                                        </p:tgtEl>
                                        <p:attrNameLst>
                                          <p:attrName>fillcolor</p:attrName>
                                        </p:attrNameLst>
                                      </p:cBhvr>
                                      <p:to>
                                        <a:srgbClr val="FF0000"/>
                                      </p:to>
                                    </p:animClr>
                                    <p:set>
                                      <p:cBhvr>
                                        <p:cTn id="61" dur="2000" fill="hold"/>
                                        <p:tgtEl>
                                          <p:spTgt spid="200"/>
                                        </p:tgtEl>
                                        <p:attrNameLst>
                                          <p:attrName>fill.type</p:attrName>
                                        </p:attrNameLst>
                                      </p:cBhvr>
                                      <p:to>
                                        <p:strVal val="solid"/>
                                      </p:to>
                                    </p:set>
                                    <p:set>
                                      <p:cBhvr>
                                        <p:cTn id="62" dur="2000" fill="hold"/>
                                        <p:tgtEl>
                                          <p:spTgt spid="200"/>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166"/>
                                        </p:tgtEl>
                                        <p:attrNameLst>
                                          <p:attrName>fillcolor</p:attrName>
                                        </p:attrNameLst>
                                      </p:cBhvr>
                                      <p:to>
                                        <a:srgbClr val="FF0000"/>
                                      </p:to>
                                    </p:animClr>
                                    <p:set>
                                      <p:cBhvr>
                                        <p:cTn id="65" dur="2000" fill="hold"/>
                                        <p:tgtEl>
                                          <p:spTgt spid="166"/>
                                        </p:tgtEl>
                                        <p:attrNameLst>
                                          <p:attrName>fill.type</p:attrName>
                                        </p:attrNameLst>
                                      </p:cBhvr>
                                      <p:to>
                                        <p:strVal val="solid"/>
                                      </p:to>
                                    </p:set>
                                    <p:set>
                                      <p:cBhvr>
                                        <p:cTn id="66" dur="2000" fill="hold"/>
                                        <p:tgtEl>
                                          <p:spTgt spid="166"/>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2000" fill="hold"/>
                                        <p:tgtEl>
                                          <p:spTgt spid="210"/>
                                        </p:tgtEl>
                                        <p:attrNameLst>
                                          <p:attrName>fillcolor</p:attrName>
                                        </p:attrNameLst>
                                      </p:cBhvr>
                                      <p:to>
                                        <a:srgbClr val="FF0000"/>
                                      </p:to>
                                    </p:animClr>
                                    <p:set>
                                      <p:cBhvr>
                                        <p:cTn id="69" dur="2000" fill="hold"/>
                                        <p:tgtEl>
                                          <p:spTgt spid="210"/>
                                        </p:tgtEl>
                                        <p:attrNameLst>
                                          <p:attrName>fill.type</p:attrName>
                                        </p:attrNameLst>
                                      </p:cBhvr>
                                      <p:to>
                                        <p:strVal val="solid"/>
                                      </p:to>
                                    </p:set>
                                    <p:set>
                                      <p:cBhvr>
                                        <p:cTn id="70" dur="2000" fill="hold"/>
                                        <p:tgtEl>
                                          <p:spTgt spid="210"/>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2000" fill="hold"/>
                                        <p:tgtEl>
                                          <p:spTgt spid="170"/>
                                        </p:tgtEl>
                                        <p:attrNameLst>
                                          <p:attrName>fillcolor</p:attrName>
                                        </p:attrNameLst>
                                      </p:cBhvr>
                                      <p:to>
                                        <a:srgbClr val="FF0000"/>
                                      </p:to>
                                    </p:animClr>
                                    <p:set>
                                      <p:cBhvr>
                                        <p:cTn id="73" dur="2000" fill="hold"/>
                                        <p:tgtEl>
                                          <p:spTgt spid="170"/>
                                        </p:tgtEl>
                                        <p:attrNameLst>
                                          <p:attrName>fill.type</p:attrName>
                                        </p:attrNameLst>
                                      </p:cBhvr>
                                      <p:to>
                                        <p:strVal val="solid"/>
                                      </p:to>
                                    </p:set>
                                    <p:set>
                                      <p:cBhvr>
                                        <p:cTn id="74" dur="2000" fill="hold"/>
                                        <p:tgtEl>
                                          <p:spTgt spid="170"/>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2000" fill="hold"/>
                                        <p:tgtEl>
                                          <p:spTgt spid="214"/>
                                        </p:tgtEl>
                                        <p:attrNameLst>
                                          <p:attrName>fillcolor</p:attrName>
                                        </p:attrNameLst>
                                      </p:cBhvr>
                                      <p:to>
                                        <a:srgbClr val="FF0000"/>
                                      </p:to>
                                    </p:animClr>
                                    <p:set>
                                      <p:cBhvr>
                                        <p:cTn id="77" dur="2000" fill="hold"/>
                                        <p:tgtEl>
                                          <p:spTgt spid="214"/>
                                        </p:tgtEl>
                                        <p:attrNameLst>
                                          <p:attrName>fill.type</p:attrName>
                                        </p:attrNameLst>
                                      </p:cBhvr>
                                      <p:to>
                                        <p:strVal val="solid"/>
                                      </p:to>
                                    </p:set>
                                    <p:set>
                                      <p:cBhvr>
                                        <p:cTn id="78" dur="2000" fill="hold"/>
                                        <p:tgtEl>
                                          <p:spTgt spid="214"/>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2000" fill="hold"/>
                                        <p:tgtEl>
                                          <p:spTgt spid="159"/>
                                        </p:tgtEl>
                                        <p:attrNameLst>
                                          <p:attrName>fillcolor</p:attrName>
                                        </p:attrNameLst>
                                      </p:cBhvr>
                                      <p:to>
                                        <a:srgbClr val="FF0000"/>
                                      </p:to>
                                    </p:animClr>
                                    <p:set>
                                      <p:cBhvr>
                                        <p:cTn id="81" dur="2000" fill="hold"/>
                                        <p:tgtEl>
                                          <p:spTgt spid="159"/>
                                        </p:tgtEl>
                                        <p:attrNameLst>
                                          <p:attrName>fill.type</p:attrName>
                                        </p:attrNameLst>
                                      </p:cBhvr>
                                      <p:to>
                                        <p:strVal val="solid"/>
                                      </p:to>
                                    </p:set>
                                    <p:set>
                                      <p:cBhvr>
                                        <p:cTn id="82" dur="2000" fill="hold"/>
                                        <p:tgtEl>
                                          <p:spTgt spid="159"/>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2000" fill="hold"/>
                                        <p:tgtEl>
                                          <p:spTgt spid="203"/>
                                        </p:tgtEl>
                                        <p:attrNameLst>
                                          <p:attrName>fillcolor</p:attrName>
                                        </p:attrNameLst>
                                      </p:cBhvr>
                                      <p:to>
                                        <a:srgbClr val="FF0000"/>
                                      </p:to>
                                    </p:animClr>
                                    <p:set>
                                      <p:cBhvr>
                                        <p:cTn id="85" dur="2000" fill="hold"/>
                                        <p:tgtEl>
                                          <p:spTgt spid="203"/>
                                        </p:tgtEl>
                                        <p:attrNameLst>
                                          <p:attrName>fill.type</p:attrName>
                                        </p:attrNameLst>
                                      </p:cBhvr>
                                      <p:to>
                                        <p:strVal val="solid"/>
                                      </p:to>
                                    </p:set>
                                    <p:set>
                                      <p:cBhvr>
                                        <p:cTn id="86" dur="2000" fill="hold"/>
                                        <p:tgtEl>
                                          <p:spTgt spid="20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
        <p:nvSpPr>
          <p:cNvPr id="6" name="Title 1"/>
          <p:cNvSpPr txBox="1">
            <a:spLocks/>
          </p:cNvSpPr>
          <p:nvPr/>
        </p:nvSpPr>
        <p:spPr>
          <a:xfrm>
            <a:off x="381000" y="76200"/>
            <a:ext cx="8305800"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a:solidFill>
                  <a:srgbClr val="C00000"/>
                </a:solidFill>
              </a:rPr>
              <a:t>Step 4- Global </a:t>
            </a:r>
            <a:r>
              <a:rPr lang="en-US" dirty="0" smtClean="0">
                <a:solidFill>
                  <a:srgbClr val="C00000"/>
                </a:solidFill>
              </a:rPr>
              <a:t>propagation further extends the mapping</a:t>
            </a:r>
            <a:endParaRPr lang="en-US" dirty="0">
              <a:solidFill>
                <a:srgbClr val="C00000"/>
              </a:solidFill>
            </a:endParaRPr>
          </a:p>
        </p:txBody>
      </p:sp>
      <p:sp>
        <p:nvSpPr>
          <p:cNvPr id="154" name="Oval 153"/>
          <p:cNvSpPr/>
          <p:nvPr/>
        </p:nvSpPr>
        <p:spPr>
          <a:xfrm>
            <a:off x="1754717" y="336511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2211917" y="290791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2857500" y="374611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1680633" y="466051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1276350" y="4967427"/>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3350683" y="427951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2108200" y="517274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1007922" y="351751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3124200" y="317461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2029883" y="57150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1068917" y="267931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1803400" y="246975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2404922" y="405091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3962400" y="416521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3579283" y="378421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1066800" y="562994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3807883" y="333971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2643328" y="5483505"/>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3" name="Straight Connector 172"/>
          <p:cNvCxnSpPr>
            <a:stCxn id="166" idx="7"/>
            <a:endCxn id="156" idx="3"/>
          </p:cNvCxnSpPr>
          <p:nvPr/>
        </p:nvCxnSpPr>
        <p:spPr>
          <a:xfrm flipV="1">
            <a:off x="2600044" y="3941233"/>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a:stCxn id="155" idx="3"/>
            <a:endCxn id="154" idx="7"/>
          </p:cNvCxnSpPr>
          <p:nvPr/>
        </p:nvCxnSpPr>
        <p:spPr>
          <a:xfrm flipH="1">
            <a:off x="1949839" y="3103032"/>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a:stCxn id="161" idx="6"/>
            <a:endCxn id="154" idx="2"/>
          </p:cNvCxnSpPr>
          <p:nvPr/>
        </p:nvCxnSpPr>
        <p:spPr>
          <a:xfrm flipV="1">
            <a:off x="1236522" y="3479410"/>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a:stCxn id="164" idx="5"/>
            <a:endCxn id="154" idx="1"/>
          </p:cNvCxnSpPr>
          <p:nvPr/>
        </p:nvCxnSpPr>
        <p:spPr>
          <a:xfrm>
            <a:off x="1264039" y="2874432"/>
            <a:ext cx="524156" cy="52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a:stCxn id="165" idx="4"/>
            <a:endCxn id="154" idx="0"/>
          </p:cNvCxnSpPr>
          <p:nvPr/>
        </p:nvCxnSpPr>
        <p:spPr>
          <a:xfrm flipH="1">
            <a:off x="1869017" y="2698359"/>
            <a:ext cx="48683"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a:stCxn id="165" idx="3"/>
            <a:endCxn id="161" idx="7"/>
          </p:cNvCxnSpPr>
          <p:nvPr/>
        </p:nvCxnSpPr>
        <p:spPr>
          <a:xfrm flipH="1">
            <a:off x="1203044" y="2664881"/>
            <a:ext cx="633834" cy="88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a:stCxn id="165" idx="5"/>
            <a:endCxn id="155" idx="1"/>
          </p:cNvCxnSpPr>
          <p:nvPr/>
        </p:nvCxnSpPr>
        <p:spPr>
          <a:xfrm>
            <a:off x="1998522" y="2664881"/>
            <a:ext cx="246873" cy="276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1" name="Straight Connector 180"/>
          <p:cNvCxnSpPr>
            <a:stCxn id="164" idx="4"/>
            <a:endCxn id="161" idx="0"/>
          </p:cNvCxnSpPr>
          <p:nvPr/>
        </p:nvCxnSpPr>
        <p:spPr>
          <a:xfrm flipH="1">
            <a:off x="1122222" y="2907910"/>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58" idx="7"/>
            <a:endCxn id="157" idx="3"/>
          </p:cNvCxnSpPr>
          <p:nvPr/>
        </p:nvCxnSpPr>
        <p:spPr>
          <a:xfrm flipV="1">
            <a:off x="1471472" y="4855633"/>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157" idx="5"/>
            <a:endCxn id="160" idx="1"/>
          </p:cNvCxnSpPr>
          <p:nvPr/>
        </p:nvCxnSpPr>
        <p:spPr>
          <a:xfrm>
            <a:off x="1875755" y="4855633"/>
            <a:ext cx="265923" cy="350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69" idx="0"/>
            <a:endCxn id="158" idx="3"/>
          </p:cNvCxnSpPr>
          <p:nvPr/>
        </p:nvCxnSpPr>
        <p:spPr>
          <a:xfrm flipV="1">
            <a:off x="1181100" y="5162549"/>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a:stCxn id="169" idx="5"/>
          </p:cNvCxnSpPr>
          <p:nvPr/>
        </p:nvCxnSpPr>
        <p:spPr>
          <a:xfrm>
            <a:off x="1261922" y="5825066"/>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58" idx="6"/>
            <a:endCxn id="160" idx="2"/>
          </p:cNvCxnSpPr>
          <p:nvPr/>
        </p:nvCxnSpPr>
        <p:spPr>
          <a:xfrm>
            <a:off x="1504950" y="5081727"/>
            <a:ext cx="603250" cy="205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160" idx="5"/>
            <a:endCxn id="171" idx="1"/>
          </p:cNvCxnSpPr>
          <p:nvPr/>
        </p:nvCxnSpPr>
        <p:spPr>
          <a:xfrm>
            <a:off x="2303322" y="5367866"/>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60" idx="4"/>
          </p:cNvCxnSpPr>
          <p:nvPr/>
        </p:nvCxnSpPr>
        <p:spPr>
          <a:xfrm flipH="1">
            <a:off x="2144183" y="5401344"/>
            <a:ext cx="78317" cy="554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56" idx="0"/>
            <a:endCxn id="162" idx="3"/>
          </p:cNvCxnSpPr>
          <p:nvPr/>
        </p:nvCxnSpPr>
        <p:spPr>
          <a:xfrm flipV="1">
            <a:off x="2971800" y="3369733"/>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1" name="Straight Connector 190"/>
          <p:cNvCxnSpPr>
            <a:stCxn id="156" idx="6"/>
            <a:endCxn id="168" idx="2"/>
          </p:cNvCxnSpPr>
          <p:nvPr/>
        </p:nvCxnSpPr>
        <p:spPr>
          <a:xfrm>
            <a:off x="3086100" y="3860411"/>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66" idx="6"/>
            <a:endCxn id="159" idx="2"/>
          </p:cNvCxnSpPr>
          <p:nvPr/>
        </p:nvCxnSpPr>
        <p:spPr>
          <a:xfrm>
            <a:off x="2633522" y="4165211"/>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3" name="Straight Connector 192"/>
          <p:cNvCxnSpPr>
            <a:stCxn id="170" idx="2"/>
            <a:endCxn id="156" idx="7"/>
          </p:cNvCxnSpPr>
          <p:nvPr/>
        </p:nvCxnSpPr>
        <p:spPr>
          <a:xfrm flipH="1">
            <a:off x="3052622" y="3454011"/>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4" name="Straight Connector 193"/>
          <p:cNvCxnSpPr>
            <a:stCxn id="156" idx="4"/>
            <a:endCxn id="159" idx="1"/>
          </p:cNvCxnSpPr>
          <p:nvPr/>
        </p:nvCxnSpPr>
        <p:spPr>
          <a:xfrm>
            <a:off x="2971800" y="3974711"/>
            <a:ext cx="412361" cy="3382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5" name="Straight Connector 194"/>
          <p:cNvCxnSpPr>
            <a:stCxn id="167" idx="2"/>
            <a:endCxn id="159" idx="6"/>
          </p:cNvCxnSpPr>
          <p:nvPr/>
        </p:nvCxnSpPr>
        <p:spPr>
          <a:xfrm flipH="1">
            <a:off x="3579283" y="4279511"/>
            <a:ext cx="383117"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6" name="Straight Connector 195"/>
          <p:cNvCxnSpPr>
            <a:stCxn id="168" idx="5"/>
            <a:endCxn id="167" idx="1"/>
          </p:cNvCxnSpPr>
          <p:nvPr/>
        </p:nvCxnSpPr>
        <p:spPr>
          <a:xfrm>
            <a:off x="3774405" y="3979333"/>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7" name="Straight Connector 196"/>
          <p:cNvCxnSpPr>
            <a:stCxn id="170" idx="5"/>
            <a:endCxn id="167" idx="0"/>
          </p:cNvCxnSpPr>
          <p:nvPr/>
        </p:nvCxnSpPr>
        <p:spPr>
          <a:xfrm>
            <a:off x="4003005" y="3534833"/>
            <a:ext cx="73695" cy="630378"/>
          </a:xfrm>
          <a:prstGeom prst="line">
            <a:avLst/>
          </a:prstGeom>
        </p:spPr>
        <p:style>
          <a:lnRef idx="2">
            <a:schemeClr val="accent1"/>
          </a:lnRef>
          <a:fillRef idx="0">
            <a:schemeClr val="accent1"/>
          </a:fillRef>
          <a:effectRef idx="1">
            <a:schemeClr val="accent1"/>
          </a:effectRef>
          <a:fontRef idx="minor">
            <a:schemeClr val="tx1"/>
          </a:fontRef>
        </p:style>
      </p:cxnSp>
      <p:sp>
        <p:nvSpPr>
          <p:cNvPr id="198" name="Oval 197"/>
          <p:cNvSpPr/>
          <p:nvPr/>
        </p:nvSpPr>
        <p:spPr>
          <a:xfrm>
            <a:off x="6172200" y="335029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6629400" y="289309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277100" y="371475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6176433" y="45720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5772150" y="4878916"/>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7770283" y="424815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6604000" y="50842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425405" y="350269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7543800" y="314325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6525683" y="58674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486400" y="266449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6220883" y="245494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824522" y="401955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8382000" y="413385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7998883" y="375285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5562600" y="55414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8227483" y="330835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139128" y="539499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7" name="Straight Connector 216"/>
          <p:cNvCxnSpPr>
            <a:stCxn id="210" idx="7"/>
            <a:endCxn id="200" idx="3"/>
          </p:cNvCxnSpPr>
          <p:nvPr/>
        </p:nvCxnSpPr>
        <p:spPr>
          <a:xfrm flipV="1">
            <a:off x="7019644" y="3909873"/>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199" idx="3"/>
            <a:endCxn id="198" idx="7"/>
          </p:cNvCxnSpPr>
          <p:nvPr/>
        </p:nvCxnSpPr>
        <p:spPr>
          <a:xfrm flipH="1">
            <a:off x="6367322" y="3088216"/>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a:stCxn id="205" idx="6"/>
            <a:endCxn id="198" idx="2"/>
          </p:cNvCxnSpPr>
          <p:nvPr/>
        </p:nvCxnSpPr>
        <p:spPr>
          <a:xfrm flipV="1">
            <a:off x="5654005" y="3464594"/>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2" name="Straight Connector 221"/>
          <p:cNvCxnSpPr>
            <a:stCxn id="209" idx="4"/>
            <a:endCxn id="198" idx="0"/>
          </p:cNvCxnSpPr>
          <p:nvPr/>
        </p:nvCxnSpPr>
        <p:spPr>
          <a:xfrm flipH="1">
            <a:off x="6286500" y="2683543"/>
            <a:ext cx="48683"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3" name="Straight Connector 222"/>
          <p:cNvCxnSpPr>
            <a:stCxn id="209" idx="3"/>
            <a:endCxn id="205" idx="7"/>
          </p:cNvCxnSpPr>
          <p:nvPr/>
        </p:nvCxnSpPr>
        <p:spPr>
          <a:xfrm flipH="1">
            <a:off x="5620527" y="2650065"/>
            <a:ext cx="633834" cy="88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5" name="Straight Connector 224"/>
          <p:cNvCxnSpPr>
            <a:stCxn id="208" idx="4"/>
            <a:endCxn id="205" idx="0"/>
          </p:cNvCxnSpPr>
          <p:nvPr/>
        </p:nvCxnSpPr>
        <p:spPr>
          <a:xfrm flipH="1">
            <a:off x="5539705" y="2893094"/>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a:stCxn id="202" idx="7"/>
            <a:endCxn id="201" idx="3"/>
          </p:cNvCxnSpPr>
          <p:nvPr/>
        </p:nvCxnSpPr>
        <p:spPr>
          <a:xfrm flipV="1">
            <a:off x="5967272" y="4767122"/>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7" name="Straight Connector 226"/>
          <p:cNvCxnSpPr>
            <a:stCxn id="201" idx="5"/>
            <a:endCxn id="204" idx="1"/>
          </p:cNvCxnSpPr>
          <p:nvPr/>
        </p:nvCxnSpPr>
        <p:spPr>
          <a:xfrm>
            <a:off x="6371555" y="4767122"/>
            <a:ext cx="265923" cy="350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Straight Connector 227"/>
          <p:cNvCxnSpPr>
            <a:stCxn id="213" idx="0"/>
            <a:endCxn id="202" idx="3"/>
          </p:cNvCxnSpPr>
          <p:nvPr/>
        </p:nvCxnSpPr>
        <p:spPr>
          <a:xfrm flipV="1">
            <a:off x="5676900" y="5074038"/>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9" name="Straight Connector 228"/>
          <p:cNvCxnSpPr>
            <a:stCxn id="213" idx="5"/>
            <a:endCxn id="207" idx="1"/>
          </p:cNvCxnSpPr>
          <p:nvPr/>
        </p:nvCxnSpPr>
        <p:spPr>
          <a:xfrm>
            <a:off x="5757722" y="5736555"/>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1" name="Straight Connector 230"/>
          <p:cNvCxnSpPr>
            <a:stCxn id="204" idx="5"/>
            <a:endCxn id="215" idx="1"/>
          </p:cNvCxnSpPr>
          <p:nvPr/>
        </p:nvCxnSpPr>
        <p:spPr>
          <a:xfrm>
            <a:off x="6799122" y="5279355"/>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2" name="Straight Connector 231"/>
          <p:cNvCxnSpPr>
            <a:stCxn id="204" idx="4"/>
            <a:endCxn id="207" idx="0"/>
          </p:cNvCxnSpPr>
          <p:nvPr/>
        </p:nvCxnSpPr>
        <p:spPr>
          <a:xfrm flipH="1">
            <a:off x="6639983" y="5312833"/>
            <a:ext cx="78317" cy="554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4" name="Straight Connector 233"/>
          <p:cNvCxnSpPr>
            <a:stCxn id="200" idx="0"/>
            <a:endCxn id="206" idx="3"/>
          </p:cNvCxnSpPr>
          <p:nvPr/>
        </p:nvCxnSpPr>
        <p:spPr>
          <a:xfrm flipV="1">
            <a:off x="7391400" y="3338373"/>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210" idx="6"/>
            <a:endCxn id="203" idx="2"/>
          </p:cNvCxnSpPr>
          <p:nvPr/>
        </p:nvCxnSpPr>
        <p:spPr>
          <a:xfrm>
            <a:off x="7053122" y="4133851"/>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7" name="Straight Connector 236"/>
          <p:cNvCxnSpPr>
            <a:stCxn id="214" idx="2"/>
            <a:endCxn id="200" idx="7"/>
          </p:cNvCxnSpPr>
          <p:nvPr/>
        </p:nvCxnSpPr>
        <p:spPr>
          <a:xfrm flipH="1">
            <a:off x="7472222" y="3422651"/>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00" idx="4"/>
            <a:endCxn id="203" idx="1"/>
          </p:cNvCxnSpPr>
          <p:nvPr/>
        </p:nvCxnSpPr>
        <p:spPr>
          <a:xfrm>
            <a:off x="7391400" y="3943351"/>
            <a:ext cx="412361" cy="3382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a:stCxn id="212" idx="5"/>
            <a:endCxn id="211" idx="1"/>
          </p:cNvCxnSpPr>
          <p:nvPr/>
        </p:nvCxnSpPr>
        <p:spPr>
          <a:xfrm>
            <a:off x="8194005" y="3947973"/>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14" idx="5"/>
            <a:endCxn id="211" idx="0"/>
          </p:cNvCxnSpPr>
          <p:nvPr/>
        </p:nvCxnSpPr>
        <p:spPr>
          <a:xfrm>
            <a:off x="8422605" y="3503473"/>
            <a:ext cx="73695" cy="630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201" idx="4"/>
            <a:endCxn id="213" idx="7"/>
          </p:cNvCxnSpPr>
          <p:nvPr/>
        </p:nvCxnSpPr>
        <p:spPr>
          <a:xfrm flipH="1">
            <a:off x="5757722" y="4800600"/>
            <a:ext cx="533011" cy="774311"/>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208" idx="6"/>
            <a:endCxn id="199" idx="2"/>
          </p:cNvCxnSpPr>
          <p:nvPr/>
        </p:nvCxnSpPr>
        <p:spPr>
          <a:xfrm>
            <a:off x="5715000" y="2778794"/>
            <a:ext cx="9144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206" idx="4"/>
            <a:endCxn id="203" idx="0"/>
          </p:cNvCxnSpPr>
          <p:nvPr/>
        </p:nvCxnSpPr>
        <p:spPr>
          <a:xfrm>
            <a:off x="7658100" y="3371851"/>
            <a:ext cx="226483" cy="876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Connector 121"/>
          <p:cNvCxnSpPr>
            <a:stCxn id="209" idx="5"/>
            <a:endCxn id="199" idx="1"/>
          </p:cNvCxnSpPr>
          <p:nvPr/>
        </p:nvCxnSpPr>
        <p:spPr>
          <a:xfrm>
            <a:off x="6416005" y="2650065"/>
            <a:ext cx="246873" cy="276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200" idx="6"/>
            <a:endCxn id="212" idx="2"/>
          </p:cNvCxnSpPr>
          <p:nvPr/>
        </p:nvCxnSpPr>
        <p:spPr>
          <a:xfrm>
            <a:off x="7505700" y="3829051"/>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1295400" y="5597805"/>
            <a:ext cx="1347928" cy="146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949839" y="3560232"/>
            <a:ext cx="488561" cy="524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1875755" y="4246033"/>
            <a:ext cx="562645" cy="4479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6367322" y="3545416"/>
            <a:ext cx="490678" cy="5076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6371555" y="4214673"/>
            <a:ext cx="486445" cy="39080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7019644" y="4214673"/>
            <a:ext cx="233784" cy="1180321"/>
          </a:xfrm>
          <a:prstGeom prst="line">
            <a:avLst/>
          </a:prstGeom>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a:off x="914400" y="1851291"/>
            <a:ext cx="3124200" cy="523220"/>
          </a:xfrm>
          <a:prstGeom prst="rect">
            <a:avLst/>
          </a:prstGeom>
          <a:noFill/>
        </p:spPr>
        <p:txBody>
          <a:bodyPr wrap="square" rtlCol="0">
            <a:spAutoFit/>
          </a:bodyPr>
          <a:lstStyle/>
          <a:p>
            <a:r>
              <a:rPr lang="en-US" sz="2800" dirty="0" smtClean="0"/>
              <a:t>Reference Network</a:t>
            </a:r>
            <a:endParaRPr lang="en-US" sz="2800" dirty="0"/>
          </a:p>
        </p:txBody>
      </p:sp>
      <p:sp>
        <p:nvSpPr>
          <p:cNvPr id="124" name="TextBox 123"/>
          <p:cNvSpPr txBox="1"/>
          <p:nvPr/>
        </p:nvSpPr>
        <p:spPr>
          <a:xfrm>
            <a:off x="5029199" y="1851291"/>
            <a:ext cx="3593577" cy="523220"/>
          </a:xfrm>
          <a:prstGeom prst="rect">
            <a:avLst/>
          </a:prstGeom>
          <a:noFill/>
        </p:spPr>
        <p:txBody>
          <a:bodyPr wrap="square" rtlCol="0">
            <a:spAutoFit/>
          </a:bodyPr>
          <a:lstStyle/>
          <a:p>
            <a:r>
              <a:rPr lang="en-US" sz="2800" dirty="0" err="1" smtClean="0"/>
              <a:t>Anonymized</a:t>
            </a:r>
            <a:r>
              <a:rPr lang="en-US" sz="2800" dirty="0" smtClean="0"/>
              <a:t> Network</a:t>
            </a:r>
            <a:endParaRPr lang="en-US" sz="2800" dirty="0"/>
          </a:p>
        </p:txBody>
      </p:sp>
    </p:spTree>
    <p:custDataLst>
      <p:tags r:id="rId1"/>
    </p:custDataLst>
    <p:extLst>
      <p:ext uri="{BB962C8B-B14F-4D97-AF65-F5344CB8AC3E}">
        <p14:creationId xmlns:p14="http://schemas.microsoft.com/office/powerpoint/2010/main" val="1168650028"/>
      </p:ext>
    </p:extLst>
  </p:cSld>
  <p:clrMapOvr>
    <a:masterClrMapping/>
  </p:clrMapOvr>
  <mc:AlternateContent xmlns:mc="http://schemas.openxmlformats.org/markup-compatibility/2006" xmlns:p14="http://schemas.microsoft.com/office/powerpoint/2010/main">
    <mc:Choice Requires="p14">
      <p:transition spd="slow" p14:dur="2000" advTm="30827"/>
    </mc:Choice>
    <mc:Fallback xmlns="">
      <p:transition xmlns:p14="http://schemas.microsoft.com/office/powerpoint/2010/main" spd="slow" advTm="3082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1"/>
                                        </p:tgtEl>
                                        <p:attrNameLst>
                                          <p:attrName>fillcolor</p:attrName>
                                        </p:attrNameLst>
                                      </p:cBhvr>
                                      <p:to>
                                        <a:schemeClr val="tx1"/>
                                      </p:to>
                                    </p:animClr>
                                    <p:set>
                                      <p:cBhvr>
                                        <p:cTn id="7" dur="2000" fill="hold"/>
                                        <p:tgtEl>
                                          <p:spTgt spid="161"/>
                                        </p:tgtEl>
                                        <p:attrNameLst>
                                          <p:attrName>fill.type</p:attrName>
                                        </p:attrNameLst>
                                      </p:cBhvr>
                                      <p:to>
                                        <p:strVal val="solid"/>
                                      </p:to>
                                    </p:set>
                                    <p:set>
                                      <p:cBhvr>
                                        <p:cTn id="8" dur="2000" fill="hold"/>
                                        <p:tgtEl>
                                          <p:spTgt spid="161"/>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205"/>
                                        </p:tgtEl>
                                        <p:attrNameLst>
                                          <p:attrName>fillcolor</p:attrName>
                                        </p:attrNameLst>
                                      </p:cBhvr>
                                      <p:to>
                                        <a:schemeClr val="tx1"/>
                                      </p:to>
                                    </p:animClr>
                                    <p:set>
                                      <p:cBhvr>
                                        <p:cTn id="11" dur="2000" fill="hold"/>
                                        <p:tgtEl>
                                          <p:spTgt spid="205"/>
                                        </p:tgtEl>
                                        <p:attrNameLst>
                                          <p:attrName>fill.type</p:attrName>
                                        </p:attrNameLst>
                                      </p:cBhvr>
                                      <p:to>
                                        <p:strVal val="solid"/>
                                      </p:to>
                                    </p:set>
                                    <p:set>
                                      <p:cBhvr>
                                        <p:cTn id="12" dur="2000" fill="hold"/>
                                        <p:tgtEl>
                                          <p:spTgt spid="20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58"/>
                                        </p:tgtEl>
                                        <p:attrNameLst>
                                          <p:attrName>fillcolor</p:attrName>
                                        </p:attrNameLst>
                                      </p:cBhvr>
                                      <p:to>
                                        <a:schemeClr val="tx1"/>
                                      </p:to>
                                    </p:animClr>
                                    <p:set>
                                      <p:cBhvr>
                                        <p:cTn id="15" dur="2000" fill="hold"/>
                                        <p:tgtEl>
                                          <p:spTgt spid="158"/>
                                        </p:tgtEl>
                                        <p:attrNameLst>
                                          <p:attrName>fill.type</p:attrName>
                                        </p:attrNameLst>
                                      </p:cBhvr>
                                      <p:to>
                                        <p:strVal val="solid"/>
                                      </p:to>
                                    </p:set>
                                    <p:set>
                                      <p:cBhvr>
                                        <p:cTn id="16" dur="2000" fill="hold"/>
                                        <p:tgtEl>
                                          <p:spTgt spid="15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202"/>
                                        </p:tgtEl>
                                        <p:attrNameLst>
                                          <p:attrName>fillcolor</p:attrName>
                                        </p:attrNameLst>
                                      </p:cBhvr>
                                      <p:to>
                                        <a:schemeClr val="tx1"/>
                                      </p:to>
                                    </p:animClr>
                                    <p:set>
                                      <p:cBhvr>
                                        <p:cTn id="19" dur="2000" fill="hold"/>
                                        <p:tgtEl>
                                          <p:spTgt spid="202"/>
                                        </p:tgtEl>
                                        <p:attrNameLst>
                                          <p:attrName>fill.type</p:attrName>
                                        </p:attrNameLst>
                                      </p:cBhvr>
                                      <p:to>
                                        <p:strVal val="solid"/>
                                      </p:to>
                                    </p:set>
                                    <p:set>
                                      <p:cBhvr>
                                        <p:cTn id="20" dur="2000" fill="hold"/>
                                        <p:tgtEl>
                                          <p:spTgt spid="202"/>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165"/>
                                        </p:tgtEl>
                                        <p:attrNameLst>
                                          <p:attrName>fillcolor</p:attrName>
                                        </p:attrNameLst>
                                      </p:cBhvr>
                                      <p:to>
                                        <a:schemeClr val="tx1"/>
                                      </p:to>
                                    </p:animClr>
                                    <p:set>
                                      <p:cBhvr>
                                        <p:cTn id="23" dur="2000" fill="hold"/>
                                        <p:tgtEl>
                                          <p:spTgt spid="165"/>
                                        </p:tgtEl>
                                        <p:attrNameLst>
                                          <p:attrName>fill.type</p:attrName>
                                        </p:attrNameLst>
                                      </p:cBhvr>
                                      <p:to>
                                        <p:strVal val="solid"/>
                                      </p:to>
                                    </p:set>
                                    <p:set>
                                      <p:cBhvr>
                                        <p:cTn id="24" dur="2000" fill="hold"/>
                                        <p:tgtEl>
                                          <p:spTgt spid="165"/>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209"/>
                                        </p:tgtEl>
                                        <p:attrNameLst>
                                          <p:attrName>fillcolor</p:attrName>
                                        </p:attrNameLst>
                                      </p:cBhvr>
                                      <p:to>
                                        <a:schemeClr val="tx1"/>
                                      </p:to>
                                    </p:animClr>
                                    <p:set>
                                      <p:cBhvr>
                                        <p:cTn id="27" dur="2000" fill="hold"/>
                                        <p:tgtEl>
                                          <p:spTgt spid="209"/>
                                        </p:tgtEl>
                                        <p:attrNameLst>
                                          <p:attrName>fill.type</p:attrName>
                                        </p:attrNameLst>
                                      </p:cBhvr>
                                      <p:to>
                                        <p:strVal val="solid"/>
                                      </p:to>
                                    </p:set>
                                    <p:set>
                                      <p:cBhvr>
                                        <p:cTn id="28" dur="2000" fill="hold"/>
                                        <p:tgtEl>
                                          <p:spTgt spid="209"/>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154"/>
                                        </p:tgtEl>
                                        <p:attrNameLst>
                                          <p:attrName>fillcolor</p:attrName>
                                        </p:attrNameLst>
                                      </p:cBhvr>
                                      <p:to>
                                        <a:schemeClr val="tx1"/>
                                      </p:to>
                                    </p:animClr>
                                    <p:set>
                                      <p:cBhvr>
                                        <p:cTn id="31" dur="2000" fill="hold"/>
                                        <p:tgtEl>
                                          <p:spTgt spid="154"/>
                                        </p:tgtEl>
                                        <p:attrNameLst>
                                          <p:attrName>fill.type</p:attrName>
                                        </p:attrNameLst>
                                      </p:cBhvr>
                                      <p:to>
                                        <p:strVal val="solid"/>
                                      </p:to>
                                    </p:set>
                                    <p:set>
                                      <p:cBhvr>
                                        <p:cTn id="32" dur="2000" fill="hold"/>
                                        <p:tgtEl>
                                          <p:spTgt spid="154"/>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198"/>
                                        </p:tgtEl>
                                        <p:attrNameLst>
                                          <p:attrName>fillcolor</p:attrName>
                                        </p:attrNameLst>
                                      </p:cBhvr>
                                      <p:to>
                                        <a:schemeClr val="tx1"/>
                                      </p:to>
                                    </p:animClr>
                                    <p:set>
                                      <p:cBhvr>
                                        <p:cTn id="35" dur="2000" fill="hold"/>
                                        <p:tgtEl>
                                          <p:spTgt spid="198"/>
                                        </p:tgtEl>
                                        <p:attrNameLst>
                                          <p:attrName>fill.type</p:attrName>
                                        </p:attrNameLst>
                                      </p:cBhvr>
                                      <p:to>
                                        <p:strVal val="solid"/>
                                      </p:to>
                                    </p:set>
                                    <p:set>
                                      <p:cBhvr>
                                        <p:cTn id="36" dur="2000" fill="hold"/>
                                        <p:tgtEl>
                                          <p:spTgt spid="198"/>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169"/>
                                        </p:tgtEl>
                                        <p:attrNameLst>
                                          <p:attrName>fillcolor</p:attrName>
                                        </p:attrNameLst>
                                      </p:cBhvr>
                                      <p:to>
                                        <a:schemeClr val="tx1"/>
                                      </p:to>
                                    </p:animClr>
                                    <p:set>
                                      <p:cBhvr>
                                        <p:cTn id="39" dur="2000" fill="hold"/>
                                        <p:tgtEl>
                                          <p:spTgt spid="169"/>
                                        </p:tgtEl>
                                        <p:attrNameLst>
                                          <p:attrName>fill.type</p:attrName>
                                        </p:attrNameLst>
                                      </p:cBhvr>
                                      <p:to>
                                        <p:strVal val="solid"/>
                                      </p:to>
                                    </p:set>
                                    <p:set>
                                      <p:cBhvr>
                                        <p:cTn id="40" dur="2000" fill="hold"/>
                                        <p:tgtEl>
                                          <p:spTgt spid="169"/>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213"/>
                                        </p:tgtEl>
                                        <p:attrNameLst>
                                          <p:attrName>fillcolor</p:attrName>
                                        </p:attrNameLst>
                                      </p:cBhvr>
                                      <p:to>
                                        <a:schemeClr val="tx1"/>
                                      </p:to>
                                    </p:animClr>
                                    <p:set>
                                      <p:cBhvr>
                                        <p:cTn id="43" dur="2000" fill="hold"/>
                                        <p:tgtEl>
                                          <p:spTgt spid="213"/>
                                        </p:tgtEl>
                                        <p:attrNameLst>
                                          <p:attrName>fill.type</p:attrName>
                                        </p:attrNameLst>
                                      </p:cBhvr>
                                      <p:to>
                                        <p:strVal val="solid"/>
                                      </p:to>
                                    </p:set>
                                    <p:set>
                                      <p:cBhvr>
                                        <p:cTn id="44" dur="2000" fill="hold"/>
                                        <p:tgtEl>
                                          <p:spTgt spid="213"/>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2000" fill="hold"/>
                                        <p:tgtEl>
                                          <p:spTgt spid="160"/>
                                        </p:tgtEl>
                                        <p:attrNameLst>
                                          <p:attrName>fillcolor</p:attrName>
                                        </p:attrNameLst>
                                      </p:cBhvr>
                                      <p:to>
                                        <a:schemeClr val="tx1"/>
                                      </p:to>
                                    </p:animClr>
                                    <p:set>
                                      <p:cBhvr>
                                        <p:cTn id="47" dur="2000" fill="hold"/>
                                        <p:tgtEl>
                                          <p:spTgt spid="160"/>
                                        </p:tgtEl>
                                        <p:attrNameLst>
                                          <p:attrName>fill.type</p:attrName>
                                        </p:attrNameLst>
                                      </p:cBhvr>
                                      <p:to>
                                        <p:strVal val="solid"/>
                                      </p:to>
                                    </p:set>
                                    <p:set>
                                      <p:cBhvr>
                                        <p:cTn id="48" dur="2000" fill="hold"/>
                                        <p:tgtEl>
                                          <p:spTgt spid="160"/>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204"/>
                                        </p:tgtEl>
                                        <p:attrNameLst>
                                          <p:attrName>fillcolor</p:attrName>
                                        </p:attrNameLst>
                                      </p:cBhvr>
                                      <p:to>
                                        <a:schemeClr val="tx1"/>
                                      </p:to>
                                    </p:animClr>
                                    <p:set>
                                      <p:cBhvr>
                                        <p:cTn id="51" dur="2000" fill="hold"/>
                                        <p:tgtEl>
                                          <p:spTgt spid="204"/>
                                        </p:tgtEl>
                                        <p:attrNameLst>
                                          <p:attrName>fill.type</p:attrName>
                                        </p:attrNameLst>
                                      </p:cBhvr>
                                      <p:to>
                                        <p:strVal val="solid"/>
                                      </p:to>
                                    </p:set>
                                    <p:set>
                                      <p:cBhvr>
                                        <p:cTn id="52" dur="2000" fill="hold"/>
                                        <p:tgtEl>
                                          <p:spTgt spid="204"/>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156"/>
                                        </p:tgtEl>
                                        <p:attrNameLst>
                                          <p:attrName>fillcolor</p:attrName>
                                        </p:attrNameLst>
                                      </p:cBhvr>
                                      <p:to>
                                        <a:schemeClr val="tx1"/>
                                      </p:to>
                                    </p:animClr>
                                    <p:set>
                                      <p:cBhvr>
                                        <p:cTn id="55" dur="2000" fill="hold"/>
                                        <p:tgtEl>
                                          <p:spTgt spid="156"/>
                                        </p:tgtEl>
                                        <p:attrNameLst>
                                          <p:attrName>fill.type</p:attrName>
                                        </p:attrNameLst>
                                      </p:cBhvr>
                                      <p:to>
                                        <p:strVal val="solid"/>
                                      </p:to>
                                    </p:set>
                                    <p:set>
                                      <p:cBhvr>
                                        <p:cTn id="56" dur="2000" fill="hold"/>
                                        <p:tgtEl>
                                          <p:spTgt spid="156"/>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000" fill="hold"/>
                                        <p:tgtEl>
                                          <p:spTgt spid="200"/>
                                        </p:tgtEl>
                                        <p:attrNameLst>
                                          <p:attrName>fillcolor</p:attrName>
                                        </p:attrNameLst>
                                      </p:cBhvr>
                                      <p:to>
                                        <a:schemeClr val="tx1"/>
                                      </p:to>
                                    </p:animClr>
                                    <p:set>
                                      <p:cBhvr>
                                        <p:cTn id="59" dur="2000" fill="hold"/>
                                        <p:tgtEl>
                                          <p:spTgt spid="200"/>
                                        </p:tgtEl>
                                        <p:attrNameLst>
                                          <p:attrName>fill.type</p:attrName>
                                        </p:attrNameLst>
                                      </p:cBhvr>
                                      <p:to>
                                        <p:strVal val="solid"/>
                                      </p:to>
                                    </p:set>
                                    <p:set>
                                      <p:cBhvr>
                                        <p:cTn id="60" dur="2000" fill="hold"/>
                                        <p:tgtEl>
                                          <p:spTgt spid="200"/>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2000" fill="hold"/>
                                        <p:tgtEl>
                                          <p:spTgt spid="166"/>
                                        </p:tgtEl>
                                        <p:attrNameLst>
                                          <p:attrName>fillcolor</p:attrName>
                                        </p:attrNameLst>
                                      </p:cBhvr>
                                      <p:to>
                                        <a:schemeClr val="tx1"/>
                                      </p:to>
                                    </p:animClr>
                                    <p:set>
                                      <p:cBhvr>
                                        <p:cTn id="63" dur="2000" fill="hold"/>
                                        <p:tgtEl>
                                          <p:spTgt spid="166"/>
                                        </p:tgtEl>
                                        <p:attrNameLst>
                                          <p:attrName>fill.type</p:attrName>
                                        </p:attrNameLst>
                                      </p:cBhvr>
                                      <p:to>
                                        <p:strVal val="solid"/>
                                      </p:to>
                                    </p:set>
                                    <p:set>
                                      <p:cBhvr>
                                        <p:cTn id="64" dur="2000" fill="hold"/>
                                        <p:tgtEl>
                                          <p:spTgt spid="166"/>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2000" fill="hold"/>
                                        <p:tgtEl>
                                          <p:spTgt spid="210"/>
                                        </p:tgtEl>
                                        <p:attrNameLst>
                                          <p:attrName>fillcolor</p:attrName>
                                        </p:attrNameLst>
                                      </p:cBhvr>
                                      <p:to>
                                        <a:schemeClr val="tx1"/>
                                      </p:to>
                                    </p:animClr>
                                    <p:set>
                                      <p:cBhvr>
                                        <p:cTn id="67" dur="2000" fill="hold"/>
                                        <p:tgtEl>
                                          <p:spTgt spid="210"/>
                                        </p:tgtEl>
                                        <p:attrNameLst>
                                          <p:attrName>fill.type</p:attrName>
                                        </p:attrNameLst>
                                      </p:cBhvr>
                                      <p:to>
                                        <p:strVal val="solid"/>
                                      </p:to>
                                    </p:set>
                                    <p:set>
                                      <p:cBhvr>
                                        <p:cTn id="68" dur="2000" fill="hold"/>
                                        <p:tgtEl>
                                          <p:spTgt spid="210"/>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2000" fill="hold"/>
                                        <p:tgtEl>
                                          <p:spTgt spid="170"/>
                                        </p:tgtEl>
                                        <p:attrNameLst>
                                          <p:attrName>fillcolor</p:attrName>
                                        </p:attrNameLst>
                                      </p:cBhvr>
                                      <p:to>
                                        <a:schemeClr val="tx1"/>
                                      </p:to>
                                    </p:animClr>
                                    <p:set>
                                      <p:cBhvr>
                                        <p:cTn id="71" dur="2000" fill="hold"/>
                                        <p:tgtEl>
                                          <p:spTgt spid="170"/>
                                        </p:tgtEl>
                                        <p:attrNameLst>
                                          <p:attrName>fill.type</p:attrName>
                                        </p:attrNameLst>
                                      </p:cBhvr>
                                      <p:to>
                                        <p:strVal val="solid"/>
                                      </p:to>
                                    </p:set>
                                    <p:set>
                                      <p:cBhvr>
                                        <p:cTn id="72" dur="2000" fill="hold"/>
                                        <p:tgtEl>
                                          <p:spTgt spid="170"/>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2000" fill="hold"/>
                                        <p:tgtEl>
                                          <p:spTgt spid="214"/>
                                        </p:tgtEl>
                                        <p:attrNameLst>
                                          <p:attrName>fillcolor</p:attrName>
                                        </p:attrNameLst>
                                      </p:cBhvr>
                                      <p:to>
                                        <a:schemeClr val="tx1"/>
                                      </p:to>
                                    </p:animClr>
                                    <p:set>
                                      <p:cBhvr>
                                        <p:cTn id="75" dur="2000" fill="hold"/>
                                        <p:tgtEl>
                                          <p:spTgt spid="214"/>
                                        </p:tgtEl>
                                        <p:attrNameLst>
                                          <p:attrName>fill.type</p:attrName>
                                        </p:attrNameLst>
                                      </p:cBhvr>
                                      <p:to>
                                        <p:strVal val="solid"/>
                                      </p:to>
                                    </p:set>
                                    <p:set>
                                      <p:cBhvr>
                                        <p:cTn id="76" dur="2000" fill="hold"/>
                                        <p:tgtEl>
                                          <p:spTgt spid="214"/>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2000" fill="hold"/>
                                        <p:tgtEl>
                                          <p:spTgt spid="159"/>
                                        </p:tgtEl>
                                        <p:attrNameLst>
                                          <p:attrName>fillcolor</p:attrName>
                                        </p:attrNameLst>
                                      </p:cBhvr>
                                      <p:to>
                                        <a:schemeClr val="tx1"/>
                                      </p:to>
                                    </p:animClr>
                                    <p:set>
                                      <p:cBhvr>
                                        <p:cTn id="79" dur="2000" fill="hold"/>
                                        <p:tgtEl>
                                          <p:spTgt spid="159"/>
                                        </p:tgtEl>
                                        <p:attrNameLst>
                                          <p:attrName>fill.type</p:attrName>
                                        </p:attrNameLst>
                                      </p:cBhvr>
                                      <p:to>
                                        <p:strVal val="solid"/>
                                      </p:to>
                                    </p:set>
                                    <p:set>
                                      <p:cBhvr>
                                        <p:cTn id="80" dur="2000" fill="hold"/>
                                        <p:tgtEl>
                                          <p:spTgt spid="159"/>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2000" fill="hold"/>
                                        <p:tgtEl>
                                          <p:spTgt spid="203"/>
                                        </p:tgtEl>
                                        <p:attrNameLst>
                                          <p:attrName>fillcolor</p:attrName>
                                        </p:attrNameLst>
                                      </p:cBhvr>
                                      <p:to>
                                        <a:schemeClr val="tx1"/>
                                      </p:to>
                                    </p:animClr>
                                    <p:set>
                                      <p:cBhvr>
                                        <p:cTn id="83" dur="2000" fill="hold"/>
                                        <p:tgtEl>
                                          <p:spTgt spid="203"/>
                                        </p:tgtEl>
                                        <p:attrNameLst>
                                          <p:attrName>fill.type</p:attrName>
                                        </p:attrNameLst>
                                      </p:cBhvr>
                                      <p:to>
                                        <p:strVal val="solid"/>
                                      </p:to>
                                    </p:set>
                                    <p:set>
                                      <p:cBhvr>
                                        <p:cTn id="84" dur="2000" fill="hold"/>
                                        <p:tgtEl>
                                          <p:spTgt spid="203"/>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7" presetClass="emph" presetSubtype="2" fill="hold" nodeType="clickEffect">
                                  <p:stCondLst>
                                    <p:cond delay="0"/>
                                  </p:stCondLst>
                                  <p:childTnLst>
                                    <p:animClr clrSpc="rgb" dir="cw">
                                      <p:cBhvr>
                                        <p:cTn id="88" dur="1000" fill="hold"/>
                                        <p:tgtEl>
                                          <p:spTgt spid="116"/>
                                        </p:tgtEl>
                                        <p:attrNameLst>
                                          <p:attrName>stroke.color</p:attrName>
                                        </p:attrNameLst>
                                      </p:cBhvr>
                                      <p:to>
                                        <a:srgbClr val="FF8000"/>
                                      </p:to>
                                    </p:animClr>
                                    <p:set>
                                      <p:cBhvr>
                                        <p:cTn id="89" dur="1000" fill="hold"/>
                                        <p:tgtEl>
                                          <p:spTgt spid="116"/>
                                        </p:tgtEl>
                                        <p:attrNameLst>
                                          <p:attrName>stroke.on</p:attrName>
                                        </p:attrNameLst>
                                      </p:cBhvr>
                                      <p:to>
                                        <p:strVal val="true"/>
                                      </p:to>
                                    </p:set>
                                  </p:childTnLst>
                                </p:cTn>
                              </p:par>
                              <p:par>
                                <p:cTn id="90" presetID="7" presetClass="emph" presetSubtype="2" fill="hold" nodeType="withEffect">
                                  <p:stCondLst>
                                    <p:cond delay="0"/>
                                  </p:stCondLst>
                                  <p:childTnLst>
                                    <p:animClr clrSpc="rgb" dir="cw">
                                      <p:cBhvr>
                                        <p:cTn id="91" dur="1000" fill="hold"/>
                                        <p:tgtEl>
                                          <p:spTgt spid="182"/>
                                        </p:tgtEl>
                                        <p:attrNameLst>
                                          <p:attrName>stroke.color</p:attrName>
                                        </p:attrNameLst>
                                      </p:cBhvr>
                                      <p:to>
                                        <a:srgbClr val="FF8000"/>
                                      </p:to>
                                    </p:animClr>
                                    <p:set>
                                      <p:cBhvr>
                                        <p:cTn id="92" dur="1000" fill="hold"/>
                                        <p:tgtEl>
                                          <p:spTgt spid="182"/>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1000" fill="hold"/>
                                        <p:tgtEl>
                                          <p:spTgt spid="183"/>
                                        </p:tgtEl>
                                        <p:attrNameLst>
                                          <p:attrName>stroke.color</p:attrName>
                                        </p:attrNameLst>
                                      </p:cBhvr>
                                      <p:to>
                                        <a:srgbClr val="FF8000"/>
                                      </p:to>
                                    </p:animClr>
                                    <p:set>
                                      <p:cBhvr>
                                        <p:cTn id="95" dur="1000" fill="hold"/>
                                        <p:tgtEl>
                                          <p:spTgt spid="183"/>
                                        </p:tgtEl>
                                        <p:attrNameLst>
                                          <p:attrName>stroke.on</p:attrName>
                                        </p:attrNameLst>
                                      </p:cBhvr>
                                      <p:to>
                                        <p:strVal val="true"/>
                                      </p:to>
                                    </p:set>
                                  </p:childTnLst>
                                </p:cTn>
                              </p:par>
                              <p:par>
                                <p:cTn id="96" presetID="7" presetClass="emph" presetSubtype="2" fill="hold" nodeType="withEffect">
                                  <p:stCondLst>
                                    <p:cond delay="0"/>
                                  </p:stCondLst>
                                  <p:childTnLst>
                                    <p:animClr clrSpc="rgb" dir="cw">
                                      <p:cBhvr>
                                        <p:cTn id="97" dur="1000" fill="hold"/>
                                        <p:tgtEl>
                                          <p:spTgt spid="120"/>
                                        </p:tgtEl>
                                        <p:attrNameLst>
                                          <p:attrName>stroke.color</p:attrName>
                                        </p:attrNameLst>
                                      </p:cBhvr>
                                      <p:to>
                                        <a:srgbClr val="FF8000"/>
                                      </p:to>
                                    </p:animClr>
                                    <p:set>
                                      <p:cBhvr>
                                        <p:cTn id="98" dur="1000" fill="hold"/>
                                        <p:tgtEl>
                                          <p:spTgt spid="120"/>
                                        </p:tgtEl>
                                        <p:attrNameLst>
                                          <p:attrName>stroke.on</p:attrName>
                                        </p:attrNameLst>
                                      </p:cBhvr>
                                      <p:to>
                                        <p:strVal val="true"/>
                                      </p:to>
                                    </p:set>
                                  </p:childTnLst>
                                </p:cTn>
                              </p:par>
                              <p:par>
                                <p:cTn id="99" presetID="7" presetClass="emph" presetSubtype="2" fill="hold" nodeType="withEffect">
                                  <p:stCondLst>
                                    <p:cond delay="0"/>
                                  </p:stCondLst>
                                  <p:childTnLst>
                                    <p:animClr clrSpc="rgb" dir="cw">
                                      <p:cBhvr>
                                        <p:cTn id="100" dur="1000" fill="hold"/>
                                        <p:tgtEl>
                                          <p:spTgt spid="226"/>
                                        </p:tgtEl>
                                        <p:attrNameLst>
                                          <p:attrName>stroke.color</p:attrName>
                                        </p:attrNameLst>
                                      </p:cBhvr>
                                      <p:to>
                                        <a:srgbClr val="FF8000"/>
                                      </p:to>
                                    </p:animClr>
                                    <p:set>
                                      <p:cBhvr>
                                        <p:cTn id="101" dur="1000" fill="hold"/>
                                        <p:tgtEl>
                                          <p:spTgt spid="226"/>
                                        </p:tgtEl>
                                        <p:attrNameLst>
                                          <p:attrName>stroke.on</p:attrName>
                                        </p:attrNameLst>
                                      </p:cBhvr>
                                      <p:to>
                                        <p:strVal val="true"/>
                                      </p:to>
                                    </p:set>
                                  </p:childTnLst>
                                </p:cTn>
                              </p:par>
                              <p:par>
                                <p:cTn id="102" presetID="7" presetClass="emph" presetSubtype="2" fill="hold" nodeType="withEffect">
                                  <p:stCondLst>
                                    <p:cond delay="0"/>
                                  </p:stCondLst>
                                  <p:childTnLst>
                                    <p:animClr clrSpc="rgb" dir="cw">
                                      <p:cBhvr>
                                        <p:cTn id="103" dur="1000" fill="hold"/>
                                        <p:tgtEl>
                                          <p:spTgt spid="227"/>
                                        </p:tgtEl>
                                        <p:attrNameLst>
                                          <p:attrName>stroke.color</p:attrName>
                                        </p:attrNameLst>
                                      </p:cBhvr>
                                      <p:to>
                                        <a:srgbClr val="FF8000"/>
                                      </p:to>
                                    </p:animClr>
                                    <p:set>
                                      <p:cBhvr>
                                        <p:cTn id="104" dur="1000" fill="hold"/>
                                        <p:tgtEl>
                                          <p:spTgt spid="227"/>
                                        </p:tgtEl>
                                        <p:attrNameLst>
                                          <p:attrName>stroke.on</p:attrName>
                                        </p:attrNameLst>
                                      </p:cBhvr>
                                      <p:to>
                                        <p:strVal val="true"/>
                                      </p:to>
                                    </p:set>
                                  </p:childTnLst>
                                </p:cTn>
                              </p:par>
                              <p:par>
                                <p:cTn id="105" presetID="1" presetClass="emph" presetSubtype="2" fill="hold" nodeType="withEffect">
                                  <p:stCondLst>
                                    <p:cond delay="0"/>
                                  </p:stCondLst>
                                  <p:childTnLst>
                                    <p:animClr clrSpc="rgb" dir="cw">
                                      <p:cBhvr>
                                        <p:cTn id="106" dur="1000" fill="hold"/>
                                        <p:tgtEl>
                                          <p:spTgt spid="157"/>
                                        </p:tgtEl>
                                        <p:attrNameLst>
                                          <p:attrName>fillcolor</p:attrName>
                                        </p:attrNameLst>
                                      </p:cBhvr>
                                      <p:to>
                                        <a:srgbClr val="FF8000"/>
                                      </p:to>
                                    </p:animClr>
                                    <p:set>
                                      <p:cBhvr>
                                        <p:cTn id="107" dur="1000" fill="hold"/>
                                        <p:tgtEl>
                                          <p:spTgt spid="157"/>
                                        </p:tgtEl>
                                        <p:attrNameLst>
                                          <p:attrName>fill.type</p:attrName>
                                        </p:attrNameLst>
                                      </p:cBhvr>
                                      <p:to>
                                        <p:strVal val="solid"/>
                                      </p:to>
                                    </p:set>
                                    <p:set>
                                      <p:cBhvr>
                                        <p:cTn id="108" dur="1000" fill="hold"/>
                                        <p:tgtEl>
                                          <p:spTgt spid="157"/>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1000" fill="hold"/>
                                        <p:tgtEl>
                                          <p:spTgt spid="201"/>
                                        </p:tgtEl>
                                        <p:attrNameLst>
                                          <p:attrName>fillcolor</p:attrName>
                                        </p:attrNameLst>
                                      </p:cBhvr>
                                      <p:to>
                                        <a:srgbClr val="FF8000"/>
                                      </p:to>
                                    </p:animClr>
                                    <p:set>
                                      <p:cBhvr>
                                        <p:cTn id="111" dur="1000" fill="hold"/>
                                        <p:tgtEl>
                                          <p:spTgt spid="201"/>
                                        </p:tgtEl>
                                        <p:attrNameLst>
                                          <p:attrName>fill.type</p:attrName>
                                        </p:attrNameLst>
                                      </p:cBhvr>
                                      <p:to>
                                        <p:strVal val="solid"/>
                                      </p:to>
                                    </p:set>
                                    <p:set>
                                      <p:cBhvr>
                                        <p:cTn id="112" dur="1000" fill="hold"/>
                                        <p:tgtEl>
                                          <p:spTgt spid="201"/>
                                        </p:tgtEl>
                                        <p:attrNameLst>
                                          <p:attrName>fill.on</p:attrName>
                                        </p:attrNameLst>
                                      </p:cBhvr>
                                      <p:to>
                                        <p:strVal val="true"/>
                                      </p:to>
                                    </p:set>
                                  </p:childTnLst>
                                </p:cTn>
                              </p:par>
                              <p:par>
                                <p:cTn id="113" presetID="7" presetClass="emph" presetSubtype="2" fill="hold" nodeType="withEffect">
                                  <p:stCondLst>
                                    <p:cond delay="0"/>
                                  </p:stCondLst>
                                  <p:childTnLst>
                                    <p:animClr clrSpc="rgb" dir="cw">
                                      <p:cBhvr>
                                        <p:cTn id="114" dur="1000" fill="hold"/>
                                        <p:tgtEl>
                                          <p:spTgt spid="185"/>
                                        </p:tgtEl>
                                        <p:attrNameLst>
                                          <p:attrName>stroke.color</p:attrName>
                                        </p:attrNameLst>
                                      </p:cBhvr>
                                      <p:to>
                                        <a:srgbClr val="800080"/>
                                      </p:to>
                                    </p:animClr>
                                    <p:set>
                                      <p:cBhvr>
                                        <p:cTn id="115" dur="1000" fill="hold"/>
                                        <p:tgtEl>
                                          <p:spTgt spid="185"/>
                                        </p:tgtEl>
                                        <p:attrNameLst>
                                          <p:attrName>stroke.on</p:attrName>
                                        </p:attrNameLst>
                                      </p:cBhvr>
                                      <p:to>
                                        <p:strVal val="true"/>
                                      </p:to>
                                    </p:set>
                                  </p:childTnLst>
                                </p:cTn>
                              </p:par>
                              <p:par>
                                <p:cTn id="116" presetID="7" presetClass="emph" presetSubtype="2" fill="hold" nodeType="withEffect">
                                  <p:stCondLst>
                                    <p:cond delay="0"/>
                                  </p:stCondLst>
                                  <p:childTnLst>
                                    <p:animClr clrSpc="rgb" dir="cw">
                                      <p:cBhvr>
                                        <p:cTn id="117" dur="1000" fill="hold"/>
                                        <p:tgtEl>
                                          <p:spTgt spid="188"/>
                                        </p:tgtEl>
                                        <p:attrNameLst>
                                          <p:attrName>stroke.color</p:attrName>
                                        </p:attrNameLst>
                                      </p:cBhvr>
                                      <p:to>
                                        <a:srgbClr val="800080"/>
                                      </p:to>
                                    </p:animClr>
                                    <p:set>
                                      <p:cBhvr>
                                        <p:cTn id="118" dur="1000" fill="hold"/>
                                        <p:tgtEl>
                                          <p:spTgt spid="188"/>
                                        </p:tgtEl>
                                        <p:attrNameLst>
                                          <p:attrName>stroke.on</p:attrName>
                                        </p:attrNameLst>
                                      </p:cBhvr>
                                      <p:to>
                                        <p:strVal val="true"/>
                                      </p:to>
                                    </p:set>
                                  </p:childTnLst>
                                </p:cTn>
                              </p:par>
                              <p:par>
                                <p:cTn id="119" presetID="7" presetClass="emph" presetSubtype="2" fill="hold" nodeType="withEffect">
                                  <p:stCondLst>
                                    <p:cond delay="0"/>
                                  </p:stCondLst>
                                  <p:childTnLst>
                                    <p:animClr clrSpc="rgb" dir="cw">
                                      <p:cBhvr>
                                        <p:cTn id="120" dur="1000" fill="hold"/>
                                        <p:tgtEl>
                                          <p:spTgt spid="229"/>
                                        </p:tgtEl>
                                        <p:attrNameLst>
                                          <p:attrName>stroke.color</p:attrName>
                                        </p:attrNameLst>
                                      </p:cBhvr>
                                      <p:to>
                                        <a:srgbClr val="800080"/>
                                      </p:to>
                                    </p:animClr>
                                    <p:set>
                                      <p:cBhvr>
                                        <p:cTn id="121" dur="1000" fill="hold"/>
                                        <p:tgtEl>
                                          <p:spTgt spid="229"/>
                                        </p:tgtEl>
                                        <p:attrNameLst>
                                          <p:attrName>stroke.on</p:attrName>
                                        </p:attrNameLst>
                                      </p:cBhvr>
                                      <p:to>
                                        <p:strVal val="true"/>
                                      </p:to>
                                    </p:set>
                                  </p:childTnLst>
                                </p:cTn>
                              </p:par>
                              <p:par>
                                <p:cTn id="122" presetID="7" presetClass="emph" presetSubtype="2" fill="hold" nodeType="withEffect">
                                  <p:stCondLst>
                                    <p:cond delay="0"/>
                                  </p:stCondLst>
                                  <p:childTnLst>
                                    <p:animClr clrSpc="rgb" dir="cw">
                                      <p:cBhvr>
                                        <p:cTn id="123" dur="1000" fill="hold"/>
                                        <p:tgtEl>
                                          <p:spTgt spid="232"/>
                                        </p:tgtEl>
                                        <p:attrNameLst>
                                          <p:attrName>stroke.color</p:attrName>
                                        </p:attrNameLst>
                                      </p:cBhvr>
                                      <p:to>
                                        <a:srgbClr val="800080"/>
                                      </p:to>
                                    </p:animClr>
                                    <p:set>
                                      <p:cBhvr>
                                        <p:cTn id="124" dur="1000" fill="hold"/>
                                        <p:tgtEl>
                                          <p:spTgt spid="232"/>
                                        </p:tgtEl>
                                        <p:attrNameLst>
                                          <p:attrName>stroke.on</p:attrName>
                                        </p:attrNameLst>
                                      </p:cBhvr>
                                      <p:to>
                                        <p:strVal val="true"/>
                                      </p:to>
                                    </p:set>
                                  </p:childTnLst>
                                </p:cTn>
                              </p:par>
                              <p:par>
                                <p:cTn id="125" presetID="1" presetClass="emph" presetSubtype="2" fill="hold" nodeType="withEffect">
                                  <p:stCondLst>
                                    <p:cond delay="0"/>
                                  </p:stCondLst>
                                  <p:childTnLst>
                                    <p:animClr clrSpc="rgb" dir="cw">
                                      <p:cBhvr>
                                        <p:cTn id="126" dur="1000" fill="hold"/>
                                        <p:tgtEl>
                                          <p:spTgt spid="163"/>
                                        </p:tgtEl>
                                        <p:attrNameLst>
                                          <p:attrName>fillcolor</p:attrName>
                                        </p:attrNameLst>
                                      </p:cBhvr>
                                      <p:to>
                                        <a:srgbClr val="800080"/>
                                      </p:to>
                                    </p:animClr>
                                    <p:set>
                                      <p:cBhvr>
                                        <p:cTn id="127" dur="1000" fill="hold"/>
                                        <p:tgtEl>
                                          <p:spTgt spid="163"/>
                                        </p:tgtEl>
                                        <p:attrNameLst>
                                          <p:attrName>fill.type</p:attrName>
                                        </p:attrNameLst>
                                      </p:cBhvr>
                                      <p:to>
                                        <p:strVal val="solid"/>
                                      </p:to>
                                    </p:set>
                                    <p:set>
                                      <p:cBhvr>
                                        <p:cTn id="128" dur="1000" fill="hold"/>
                                        <p:tgtEl>
                                          <p:spTgt spid="163"/>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1000" fill="hold"/>
                                        <p:tgtEl>
                                          <p:spTgt spid="207"/>
                                        </p:tgtEl>
                                        <p:attrNameLst>
                                          <p:attrName>fillcolor</p:attrName>
                                        </p:attrNameLst>
                                      </p:cBhvr>
                                      <p:to>
                                        <a:srgbClr val="800080"/>
                                      </p:to>
                                    </p:animClr>
                                    <p:set>
                                      <p:cBhvr>
                                        <p:cTn id="131" dur="1000" fill="hold"/>
                                        <p:tgtEl>
                                          <p:spTgt spid="207"/>
                                        </p:tgtEl>
                                        <p:attrNameLst>
                                          <p:attrName>fill.type</p:attrName>
                                        </p:attrNameLst>
                                      </p:cBhvr>
                                      <p:to>
                                        <p:strVal val="solid"/>
                                      </p:to>
                                    </p:set>
                                    <p:set>
                                      <p:cBhvr>
                                        <p:cTn id="132" dur="1000" fill="hold"/>
                                        <p:tgtEl>
                                          <p:spTgt spid="207"/>
                                        </p:tgtEl>
                                        <p:attrNameLst>
                                          <p:attrName>fill.on</p:attrName>
                                        </p:attrNameLst>
                                      </p:cBhvr>
                                      <p:to>
                                        <p:strVal val="true"/>
                                      </p:to>
                                    </p:set>
                                  </p:childTnLst>
                                </p:cTn>
                              </p:par>
                              <p:par>
                                <p:cTn id="133" presetID="7" presetClass="emph" presetSubtype="2" fill="hold" nodeType="withEffect">
                                  <p:stCondLst>
                                    <p:cond delay="0"/>
                                  </p:stCondLst>
                                  <p:childTnLst>
                                    <p:animClr clrSpc="rgb" dir="cw">
                                      <p:cBhvr>
                                        <p:cTn id="134" dur="1000" fill="hold"/>
                                        <p:tgtEl>
                                          <p:spTgt spid="187"/>
                                        </p:tgtEl>
                                        <p:attrNameLst>
                                          <p:attrName>stroke.color</p:attrName>
                                        </p:attrNameLst>
                                      </p:cBhvr>
                                      <p:to>
                                        <a:srgbClr val="996633"/>
                                      </p:to>
                                    </p:animClr>
                                    <p:set>
                                      <p:cBhvr>
                                        <p:cTn id="135" dur="1000" fill="hold"/>
                                        <p:tgtEl>
                                          <p:spTgt spid="187"/>
                                        </p:tgtEl>
                                        <p:attrNameLst>
                                          <p:attrName>stroke.on</p:attrName>
                                        </p:attrNameLst>
                                      </p:cBhvr>
                                      <p:to>
                                        <p:strVal val="true"/>
                                      </p:to>
                                    </p:set>
                                  </p:childTnLst>
                                </p:cTn>
                              </p:par>
                              <p:par>
                                <p:cTn id="136" presetID="7" presetClass="emph" presetSubtype="2" fill="hold" nodeType="withEffect">
                                  <p:stCondLst>
                                    <p:cond delay="0"/>
                                  </p:stCondLst>
                                  <p:childTnLst>
                                    <p:animClr clrSpc="rgb" dir="cw">
                                      <p:cBhvr>
                                        <p:cTn id="137" dur="1000" fill="hold"/>
                                        <p:tgtEl>
                                          <p:spTgt spid="231"/>
                                        </p:tgtEl>
                                        <p:attrNameLst>
                                          <p:attrName>stroke.color</p:attrName>
                                        </p:attrNameLst>
                                      </p:cBhvr>
                                      <p:to>
                                        <a:srgbClr val="996633"/>
                                      </p:to>
                                    </p:animClr>
                                    <p:set>
                                      <p:cBhvr>
                                        <p:cTn id="138" dur="1000" fill="hold"/>
                                        <p:tgtEl>
                                          <p:spTgt spid="231"/>
                                        </p:tgtEl>
                                        <p:attrNameLst>
                                          <p:attrName>stroke.on</p:attrName>
                                        </p:attrNameLst>
                                      </p:cBhvr>
                                      <p:to>
                                        <p:strVal val="true"/>
                                      </p:to>
                                    </p:set>
                                  </p:childTnLst>
                                </p:cTn>
                              </p:par>
                              <p:par>
                                <p:cTn id="139" presetID="1" presetClass="emph" presetSubtype="2" fill="hold" nodeType="withEffect">
                                  <p:stCondLst>
                                    <p:cond delay="0"/>
                                  </p:stCondLst>
                                  <p:childTnLst>
                                    <p:animClr clrSpc="rgb" dir="cw">
                                      <p:cBhvr>
                                        <p:cTn id="140" dur="1000" fill="hold"/>
                                        <p:tgtEl>
                                          <p:spTgt spid="171"/>
                                        </p:tgtEl>
                                        <p:attrNameLst>
                                          <p:attrName>fillcolor</p:attrName>
                                        </p:attrNameLst>
                                      </p:cBhvr>
                                      <p:to>
                                        <a:srgbClr val="996633"/>
                                      </p:to>
                                    </p:animClr>
                                    <p:set>
                                      <p:cBhvr>
                                        <p:cTn id="141" dur="1000" fill="hold"/>
                                        <p:tgtEl>
                                          <p:spTgt spid="171"/>
                                        </p:tgtEl>
                                        <p:attrNameLst>
                                          <p:attrName>fill.type</p:attrName>
                                        </p:attrNameLst>
                                      </p:cBhvr>
                                      <p:to>
                                        <p:strVal val="solid"/>
                                      </p:to>
                                    </p:set>
                                    <p:set>
                                      <p:cBhvr>
                                        <p:cTn id="142" dur="1000" fill="hold"/>
                                        <p:tgtEl>
                                          <p:spTgt spid="171"/>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1000" fill="hold"/>
                                        <p:tgtEl>
                                          <p:spTgt spid="215"/>
                                        </p:tgtEl>
                                        <p:attrNameLst>
                                          <p:attrName>fillcolor</p:attrName>
                                        </p:attrNameLst>
                                      </p:cBhvr>
                                      <p:to>
                                        <a:srgbClr val="996633"/>
                                      </p:to>
                                    </p:animClr>
                                    <p:set>
                                      <p:cBhvr>
                                        <p:cTn id="145" dur="1000" fill="hold"/>
                                        <p:tgtEl>
                                          <p:spTgt spid="215"/>
                                        </p:tgtEl>
                                        <p:attrNameLst>
                                          <p:attrName>fill.type</p:attrName>
                                        </p:attrNameLst>
                                      </p:cBhvr>
                                      <p:to>
                                        <p:strVal val="solid"/>
                                      </p:to>
                                    </p:set>
                                    <p:set>
                                      <p:cBhvr>
                                        <p:cTn id="146" dur="1000" fill="hold"/>
                                        <p:tgtEl>
                                          <p:spTgt spid="215"/>
                                        </p:tgtEl>
                                        <p:attrNameLst>
                                          <p:attrName>fill.on</p:attrName>
                                        </p:attrNameLst>
                                      </p:cBhvr>
                                      <p:to>
                                        <p:strVal val="true"/>
                                      </p:to>
                                    </p:set>
                                  </p:childTnLst>
                                </p:cTn>
                              </p:par>
                              <p:par>
                                <p:cTn id="147" presetID="7" presetClass="emph" presetSubtype="2" fill="hold" nodeType="withEffect">
                                  <p:stCondLst>
                                    <p:cond delay="0"/>
                                  </p:stCondLst>
                                  <p:childTnLst>
                                    <p:animClr clrSpc="rgb" dir="cw">
                                      <p:cBhvr>
                                        <p:cTn id="148" dur="1000" fill="hold"/>
                                        <p:tgtEl>
                                          <p:spTgt spid="181"/>
                                        </p:tgtEl>
                                        <p:attrNameLst>
                                          <p:attrName>stroke.color</p:attrName>
                                        </p:attrNameLst>
                                      </p:cBhvr>
                                      <p:to>
                                        <a:srgbClr val="FF0000"/>
                                      </p:to>
                                    </p:animClr>
                                    <p:set>
                                      <p:cBhvr>
                                        <p:cTn id="149" dur="1000" fill="hold"/>
                                        <p:tgtEl>
                                          <p:spTgt spid="181"/>
                                        </p:tgtEl>
                                        <p:attrNameLst>
                                          <p:attrName>stroke.on</p:attrName>
                                        </p:attrNameLst>
                                      </p:cBhvr>
                                      <p:to>
                                        <p:strVal val="true"/>
                                      </p:to>
                                    </p:set>
                                  </p:childTnLst>
                                </p:cTn>
                              </p:par>
                              <p:par>
                                <p:cTn id="150" presetID="7" presetClass="emph" presetSubtype="2" fill="hold" nodeType="withEffect">
                                  <p:stCondLst>
                                    <p:cond delay="0"/>
                                  </p:stCondLst>
                                  <p:childTnLst>
                                    <p:animClr clrSpc="rgb" dir="cw">
                                      <p:cBhvr>
                                        <p:cTn id="151" dur="1000" fill="hold"/>
                                        <p:tgtEl>
                                          <p:spTgt spid="225"/>
                                        </p:tgtEl>
                                        <p:attrNameLst>
                                          <p:attrName>stroke.color</p:attrName>
                                        </p:attrNameLst>
                                      </p:cBhvr>
                                      <p:to>
                                        <a:srgbClr val="FF0000"/>
                                      </p:to>
                                    </p:animClr>
                                    <p:set>
                                      <p:cBhvr>
                                        <p:cTn id="152" dur="1000" fill="hold"/>
                                        <p:tgtEl>
                                          <p:spTgt spid="225"/>
                                        </p:tgtEl>
                                        <p:attrNameLst>
                                          <p:attrName>stroke.on</p:attrName>
                                        </p:attrNameLst>
                                      </p:cBhvr>
                                      <p:to>
                                        <p:strVal val="true"/>
                                      </p:to>
                                    </p:set>
                                  </p:childTnLst>
                                </p:cTn>
                              </p:par>
                              <p:par>
                                <p:cTn id="153" presetID="1" presetClass="emph" presetSubtype="2" fill="hold" nodeType="withEffect">
                                  <p:stCondLst>
                                    <p:cond delay="0"/>
                                  </p:stCondLst>
                                  <p:childTnLst>
                                    <p:animClr clrSpc="rgb" dir="cw">
                                      <p:cBhvr>
                                        <p:cTn id="154" dur="1000" fill="hold"/>
                                        <p:tgtEl>
                                          <p:spTgt spid="164"/>
                                        </p:tgtEl>
                                        <p:attrNameLst>
                                          <p:attrName>fillcolor</p:attrName>
                                        </p:attrNameLst>
                                      </p:cBhvr>
                                      <p:to>
                                        <a:srgbClr val="FF0000"/>
                                      </p:to>
                                    </p:animClr>
                                    <p:set>
                                      <p:cBhvr>
                                        <p:cTn id="155" dur="1000" fill="hold"/>
                                        <p:tgtEl>
                                          <p:spTgt spid="164"/>
                                        </p:tgtEl>
                                        <p:attrNameLst>
                                          <p:attrName>fill.type</p:attrName>
                                        </p:attrNameLst>
                                      </p:cBhvr>
                                      <p:to>
                                        <p:strVal val="solid"/>
                                      </p:to>
                                    </p:set>
                                    <p:set>
                                      <p:cBhvr>
                                        <p:cTn id="156" dur="1000" fill="hold"/>
                                        <p:tgtEl>
                                          <p:spTgt spid="164"/>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1000" fill="hold"/>
                                        <p:tgtEl>
                                          <p:spTgt spid="208"/>
                                        </p:tgtEl>
                                        <p:attrNameLst>
                                          <p:attrName>fillcolor</p:attrName>
                                        </p:attrNameLst>
                                      </p:cBhvr>
                                      <p:to>
                                        <a:srgbClr val="FF0000"/>
                                      </p:to>
                                    </p:animClr>
                                    <p:set>
                                      <p:cBhvr>
                                        <p:cTn id="159" dur="1000" fill="hold"/>
                                        <p:tgtEl>
                                          <p:spTgt spid="208"/>
                                        </p:tgtEl>
                                        <p:attrNameLst>
                                          <p:attrName>fill.type</p:attrName>
                                        </p:attrNameLst>
                                      </p:cBhvr>
                                      <p:to>
                                        <p:strVal val="solid"/>
                                      </p:to>
                                    </p:set>
                                    <p:set>
                                      <p:cBhvr>
                                        <p:cTn id="160" dur="1000" fill="hold"/>
                                        <p:tgtEl>
                                          <p:spTgt spid="208"/>
                                        </p:tgtEl>
                                        <p:attrNameLst>
                                          <p:attrName>fill.on</p:attrName>
                                        </p:attrNameLst>
                                      </p:cBhvr>
                                      <p:to>
                                        <p:strVal val="true"/>
                                      </p:to>
                                    </p:set>
                                  </p:childTnLst>
                                </p:cTn>
                              </p:par>
                              <p:par>
                                <p:cTn id="161" presetID="7" presetClass="emph" presetSubtype="2" fill="hold" nodeType="withEffect">
                                  <p:stCondLst>
                                    <p:cond delay="0"/>
                                  </p:stCondLst>
                                  <p:childTnLst>
                                    <p:animClr clrSpc="rgb" dir="cw">
                                      <p:cBhvr>
                                        <p:cTn id="162" dur="1000" fill="hold"/>
                                        <p:tgtEl>
                                          <p:spTgt spid="180"/>
                                        </p:tgtEl>
                                        <p:attrNameLst>
                                          <p:attrName>stroke.color</p:attrName>
                                        </p:attrNameLst>
                                      </p:cBhvr>
                                      <p:to>
                                        <a:schemeClr val="hlink"/>
                                      </p:to>
                                    </p:animClr>
                                    <p:set>
                                      <p:cBhvr>
                                        <p:cTn id="163" dur="1000" fill="hold"/>
                                        <p:tgtEl>
                                          <p:spTgt spid="180"/>
                                        </p:tgtEl>
                                        <p:attrNameLst>
                                          <p:attrName>stroke.on</p:attrName>
                                        </p:attrNameLst>
                                      </p:cBhvr>
                                      <p:to>
                                        <p:strVal val="true"/>
                                      </p:to>
                                    </p:set>
                                  </p:childTnLst>
                                </p:cTn>
                              </p:par>
                              <p:par>
                                <p:cTn id="164" presetID="7" presetClass="emph" presetSubtype="2" fill="hold" nodeType="withEffect">
                                  <p:stCondLst>
                                    <p:cond delay="0"/>
                                  </p:stCondLst>
                                  <p:childTnLst>
                                    <p:animClr clrSpc="rgb" dir="cw">
                                      <p:cBhvr>
                                        <p:cTn id="165" dur="1000" fill="hold"/>
                                        <p:tgtEl>
                                          <p:spTgt spid="175"/>
                                        </p:tgtEl>
                                        <p:attrNameLst>
                                          <p:attrName>stroke.color</p:attrName>
                                        </p:attrNameLst>
                                      </p:cBhvr>
                                      <p:to>
                                        <a:schemeClr val="hlink"/>
                                      </p:to>
                                    </p:animClr>
                                    <p:set>
                                      <p:cBhvr>
                                        <p:cTn id="166" dur="1000" fill="hold"/>
                                        <p:tgtEl>
                                          <p:spTgt spid="175"/>
                                        </p:tgtEl>
                                        <p:attrNameLst>
                                          <p:attrName>stroke.on</p:attrName>
                                        </p:attrNameLst>
                                      </p:cBhvr>
                                      <p:to>
                                        <p:strVal val="true"/>
                                      </p:to>
                                    </p:set>
                                  </p:childTnLst>
                                </p:cTn>
                              </p:par>
                              <p:par>
                                <p:cTn id="167" presetID="7" presetClass="emph" presetSubtype="2" fill="hold" nodeType="withEffect">
                                  <p:stCondLst>
                                    <p:cond delay="0"/>
                                  </p:stCondLst>
                                  <p:childTnLst>
                                    <p:animClr clrSpc="rgb" dir="cw">
                                      <p:cBhvr>
                                        <p:cTn id="168" dur="1000" fill="hold"/>
                                        <p:tgtEl>
                                          <p:spTgt spid="122"/>
                                        </p:tgtEl>
                                        <p:attrNameLst>
                                          <p:attrName>stroke.color</p:attrName>
                                        </p:attrNameLst>
                                      </p:cBhvr>
                                      <p:to>
                                        <a:schemeClr val="hlink"/>
                                      </p:to>
                                    </p:animClr>
                                    <p:set>
                                      <p:cBhvr>
                                        <p:cTn id="169" dur="1000" fill="hold"/>
                                        <p:tgtEl>
                                          <p:spTgt spid="122"/>
                                        </p:tgtEl>
                                        <p:attrNameLst>
                                          <p:attrName>stroke.on</p:attrName>
                                        </p:attrNameLst>
                                      </p:cBhvr>
                                      <p:to>
                                        <p:strVal val="true"/>
                                      </p:to>
                                    </p:set>
                                  </p:childTnLst>
                                </p:cTn>
                              </p:par>
                              <p:par>
                                <p:cTn id="170" presetID="7" presetClass="emph" presetSubtype="2" fill="hold" nodeType="withEffect">
                                  <p:stCondLst>
                                    <p:cond delay="0"/>
                                  </p:stCondLst>
                                  <p:childTnLst>
                                    <p:animClr clrSpc="rgb" dir="cw">
                                      <p:cBhvr>
                                        <p:cTn id="171" dur="1000" fill="hold"/>
                                        <p:tgtEl>
                                          <p:spTgt spid="219"/>
                                        </p:tgtEl>
                                        <p:attrNameLst>
                                          <p:attrName>stroke.color</p:attrName>
                                        </p:attrNameLst>
                                      </p:cBhvr>
                                      <p:to>
                                        <a:schemeClr val="hlink"/>
                                      </p:to>
                                    </p:animClr>
                                    <p:set>
                                      <p:cBhvr>
                                        <p:cTn id="172" dur="1000" fill="hold"/>
                                        <p:tgtEl>
                                          <p:spTgt spid="219"/>
                                        </p:tgtEl>
                                        <p:attrNameLst>
                                          <p:attrName>stroke.on</p:attrName>
                                        </p:attrNameLst>
                                      </p:cBhvr>
                                      <p:to>
                                        <p:strVal val="true"/>
                                      </p:to>
                                    </p:set>
                                  </p:childTnLst>
                                </p:cTn>
                              </p:par>
                              <p:par>
                                <p:cTn id="173" presetID="1" presetClass="emph" presetSubtype="2" fill="hold" nodeType="withEffect">
                                  <p:stCondLst>
                                    <p:cond delay="0"/>
                                  </p:stCondLst>
                                  <p:childTnLst>
                                    <p:animClr clrSpc="rgb" dir="cw">
                                      <p:cBhvr>
                                        <p:cTn id="174" dur="1000" fill="hold"/>
                                        <p:tgtEl>
                                          <p:spTgt spid="155"/>
                                        </p:tgtEl>
                                        <p:attrNameLst>
                                          <p:attrName>fillcolor</p:attrName>
                                        </p:attrNameLst>
                                      </p:cBhvr>
                                      <p:to>
                                        <a:schemeClr val="hlink"/>
                                      </p:to>
                                    </p:animClr>
                                    <p:set>
                                      <p:cBhvr>
                                        <p:cTn id="175" dur="1000" fill="hold"/>
                                        <p:tgtEl>
                                          <p:spTgt spid="155"/>
                                        </p:tgtEl>
                                        <p:attrNameLst>
                                          <p:attrName>fill.type</p:attrName>
                                        </p:attrNameLst>
                                      </p:cBhvr>
                                      <p:to>
                                        <p:strVal val="solid"/>
                                      </p:to>
                                    </p:set>
                                    <p:set>
                                      <p:cBhvr>
                                        <p:cTn id="176" dur="1000" fill="hold"/>
                                        <p:tgtEl>
                                          <p:spTgt spid="155"/>
                                        </p:tgtEl>
                                        <p:attrNameLst>
                                          <p:attrName>fill.on</p:attrName>
                                        </p:attrNameLst>
                                      </p:cBhvr>
                                      <p:to>
                                        <p:strVal val="true"/>
                                      </p:to>
                                    </p:set>
                                  </p:childTnLst>
                                </p:cTn>
                              </p:par>
                              <p:par>
                                <p:cTn id="177" presetID="1" presetClass="emph" presetSubtype="2" fill="hold" nodeType="withEffect">
                                  <p:stCondLst>
                                    <p:cond delay="0"/>
                                  </p:stCondLst>
                                  <p:childTnLst>
                                    <p:animClr clrSpc="rgb" dir="cw">
                                      <p:cBhvr>
                                        <p:cTn id="178" dur="1000" fill="hold"/>
                                        <p:tgtEl>
                                          <p:spTgt spid="199"/>
                                        </p:tgtEl>
                                        <p:attrNameLst>
                                          <p:attrName>fillcolor</p:attrName>
                                        </p:attrNameLst>
                                      </p:cBhvr>
                                      <p:to>
                                        <a:schemeClr val="hlink"/>
                                      </p:to>
                                    </p:animClr>
                                    <p:set>
                                      <p:cBhvr>
                                        <p:cTn id="179" dur="1000" fill="hold"/>
                                        <p:tgtEl>
                                          <p:spTgt spid="199"/>
                                        </p:tgtEl>
                                        <p:attrNameLst>
                                          <p:attrName>fill.type</p:attrName>
                                        </p:attrNameLst>
                                      </p:cBhvr>
                                      <p:to>
                                        <p:strVal val="solid"/>
                                      </p:to>
                                    </p:set>
                                    <p:set>
                                      <p:cBhvr>
                                        <p:cTn id="180" dur="1000" fill="hold"/>
                                        <p:tgtEl>
                                          <p:spTgt spid="199"/>
                                        </p:tgtEl>
                                        <p:attrNameLst>
                                          <p:attrName>fill.on</p:attrName>
                                        </p:attrNameLst>
                                      </p:cBhvr>
                                      <p:to>
                                        <p:strVal val="true"/>
                                      </p:to>
                                    </p:set>
                                  </p:childTnLst>
                                </p:cTn>
                              </p:par>
                              <p:par>
                                <p:cTn id="181" presetID="7" presetClass="emph" presetSubtype="2" fill="hold" nodeType="withEffect">
                                  <p:stCondLst>
                                    <p:cond delay="0"/>
                                  </p:stCondLst>
                                  <p:childTnLst>
                                    <p:animClr clrSpc="rgb" dir="cw">
                                      <p:cBhvr>
                                        <p:cTn id="182" dur="1000" fill="hold"/>
                                        <p:tgtEl>
                                          <p:spTgt spid="190"/>
                                        </p:tgtEl>
                                        <p:attrNameLst>
                                          <p:attrName>stroke.color</p:attrName>
                                        </p:attrNameLst>
                                      </p:cBhvr>
                                      <p:to>
                                        <a:srgbClr val="800080"/>
                                      </p:to>
                                    </p:animClr>
                                    <p:set>
                                      <p:cBhvr>
                                        <p:cTn id="183" dur="1000" fill="hold"/>
                                        <p:tgtEl>
                                          <p:spTgt spid="190"/>
                                        </p:tgtEl>
                                        <p:attrNameLst>
                                          <p:attrName>stroke.on</p:attrName>
                                        </p:attrNameLst>
                                      </p:cBhvr>
                                      <p:to>
                                        <p:strVal val="true"/>
                                      </p:to>
                                    </p:set>
                                  </p:childTnLst>
                                </p:cTn>
                              </p:par>
                              <p:par>
                                <p:cTn id="184" presetID="7" presetClass="emph" presetSubtype="2" fill="hold" nodeType="withEffect">
                                  <p:stCondLst>
                                    <p:cond delay="0"/>
                                  </p:stCondLst>
                                  <p:childTnLst>
                                    <p:animClr clrSpc="rgb" dir="cw">
                                      <p:cBhvr>
                                        <p:cTn id="185" dur="1000" fill="hold"/>
                                        <p:tgtEl>
                                          <p:spTgt spid="234"/>
                                        </p:tgtEl>
                                        <p:attrNameLst>
                                          <p:attrName>stroke.color</p:attrName>
                                        </p:attrNameLst>
                                      </p:cBhvr>
                                      <p:to>
                                        <a:srgbClr val="800080"/>
                                      </p:to>
                                    </p:animClr>
                                    <p:set>
                                      <p:cBhvr>
                                        <p:cTn id="186" dur="1000" fill="hold"/>
                                        <p:tgtEl>
                                          <p:spTgt spid="234"/>
                                        </p:tgtEl>
                                        <p:attrNameLst>
                                          <p:attrName>stroke.on</p:attrName>
                                        </p:attrNameLst>
                                      </p:cBhvr>
                                      <p:to>
                                        <p:strVal val="true"/>
                                      </p:to>
                                    </p:set>
                                  </p:childTnLst>
                                </p:cTn>
                              </p:par>
                              <p:par>
                                <p:cTn id="187" presetID="1" presetClass="emph" presetSubtype="2" fill="hold" nodeType="withEffect">
                                  <p:stCondLst>
                                    <p:cond delay="0"/>
                                  </p:stCondLst>
                                  <p:childTnLst>
                                    <p:animClr clrSpc="rgb" dir="cw">
                                      <p:cBhvr>
                                        <p:cTn id="188" dur="1000" fill="hold"/>
                                        <p:tgtEl>
                                          <p:spTgt spid="162"/>
                                        </p:tgtEl>
                                        <p:attrNameLst>
                                          <p:attrName>fillcolor</p:attrName>
                                        </p:attrNameLst>
                                      </p:cBhvr>
                                      <p:to>
                                        <a:srgbClr val="800080"/>
                                      </p:to>
                                    </p:animClr>
                                    <p:set>
                                      <p:cBhvr>
                                        <p:cTn id="189" dur="1000" fill="hold"/>
                                        <p:tgtEl>
                                          <p:spTgt spid="162"/>
                                        </p:tgtEl>
                                        <p:attrNameLst>
                                          <p:attrName>fill.type</p:attrName>
                                        </p:attrNameLst>
                                      </p:cBhvr>
                                      <p:to>
                                        <p:strVal val="solid"/>
                                      </p:to>
                                    </p:set>
                                    <p:set>
                                      <p:cBhvr>
                                        <p:cTn id="190" dur="1000" fill="hold"/>
                                        <p:tgtEl>
                                          <p:spTgt spid="162"/>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1000" fill="hold"/>
                                        <p:tgtEl>
                                          <p:spTgt spid="206"/>
                                        </p:tgtEl>
                                        <p:attrNameLst>
                                          <p:attrName>fillcolor</p:attrName>
                                        </p:attrNameLst>
                                      </p:cBhvr>
                                      <p:to>
                                        <a:srgbClr val="800080"/>
                                      </p:to>
                                    </p:animClr>
                                    <p:set>
                                      <p:cBhvr>
                                        <p:cTn id="193" dur="1000" fill="hold"/>
                                        <p:tgtEl>
                                          <p:spTgt spid="206"/>
                                        </p:tgtEl>
                                        <p:attrNameLst>
                                          <p:attrName>fill.type</p:attrName>
                                        </p:attrNameLst>
                                      </p:cBhvr>
                                      <p:to>
                                        <p:strVal val="solid"/>
                                      </p:to>
                                    </p:set>
                                    <p:set>
                                      <p:cBhvr>
                                        <p:cTn id="194" dur="1000" fill="hold"/>
                                        <p:tgtEl>
                                          <p:spTgt spid="206"/>
                                        </p:tgtEl>
                                        <p:attrNameLst>
                                          <p:attrName>fill.on</p:attrName>
                                        </p:attrNameLst>
                                      </p:cBhvr>
                                      <p:to>
                                        <p:strVal val="true"/>
                                      </p:to>
                                    </p:set>
                                  </p:childTnLst>
                                </p:cTn>
                              </p:par>
                              <p:par>
                                <p:cTn id="195" presetID="7" presetClass="emph" presetSubtype="2" fill="hold" nodeType="withEffect">
                                  <p:stCondLst>
                                    <p:cond delay="0"/>
                                  </p:stCondLst>
                                  <p:childTnLst>
                                    <p:animClr clrSpc="rgb" dir="cw">
                                      <p:cBhvr>
                                        <p:cTn id="196" dur="1000" fill="hold"/>
                                        <p:tgtEl>
                                          <p:spTgt spid="191"/>
                                        </p:tgtEl>
                                        <p:attrNameLst>
                                          <p:attrName>stroke.color</p:attrName>
                                        </p:attrNameLst>
                                      </p:cBhvr>
                                      <p:to>
                                        <a:srgbClr val="800040"/>
                                      </p:to>
                                    </p:animClr>
                                    <p:set>
                                      <p:cBhvr>
                                        <p:cTn id="197" dur="1000" fill="hold"/>
                                        <p:tgtEl>
                                          <p:spTgt spid="191"/>
                                        </p:tgtEl>
                                        <p:attrNameLst>
                                          <p:attrName>stroke.on</p:attrName>
                                        </p:attrNameLst>
                                      </p:cBhvr>
                                      <p:to>
                                        <p:strVal val="true"/>
                                      </p:to>
                                    </p:set>
                                  </p:childTnLst>
                                </p:cTn>
                              </p:par>
                              <p:par>
                                <p:cTn id="198" presetID="7" presetClass="emph" presetSubtype="2" fill="hold" nodeType="withEffect">
                                  <p:stCondLst>
                                    <p:cond delay="0"/>
                                  </p:stCondLst>
                                  <p:childTnLst>
                                    <p:animClr clrSpc="rgb" dir="cw">
                                      <p:cBhvr>
                                        <p:cTn id="199" dur="1000" fill="hold"/>
                                        <p:tgtEl>
                                          <p:spTgt spid="128"/>
                                        </p:tgtEl>
                                        <p:attrNameLst>
                                          <p:attrName>stroke.color</p:attrName>
                                        </p:attrNameLst>
                                      </p:cBhvr>
                                      <p:to>
                                        <a:srgbClr val="800040"/>
                                      </p:to>
                                    </p:animClr>
                                    <p:set>
                                      <p:cBhvr>
                                        <p:cTn id="200" dur="1000" fill="hold"/>
                                        <p:tgtEl>
                                          <p:spTgt spid="128"/>
                                        </p:tgtEl>
                                        <p:attrNameLst>
                                          <p:attrName>stroke.on</p:attrName>
                                        </p:attrNameLst>
                                      </p:cBhvr>
                                      <p:to>
                                        <p:strVal val="true"/>
                                      </p:to>
                                    </p:set>
                                  </p:childTnLst>
                                </p:cTn>
                              </p:par>
                              <p:par>
                                <p:cTn id="201" presetID="1" presetClass="emph" presetSubtype="2" fill="hold" nodeType="withEffect">
                                  <p:stCondLst>
                                    <p:cond delay="0"/>
                                  </p:stCondLst>
                                  <p:childTnLst>
                                    <p:animClr clrSpc="rgb" dir="cw">
                                      <p:cBhvr>
                                        <p:cTn id="202" dur="1000" fill="hold"/>
                                        <p:tgtEl>
                                          <p:spTgt spid="168"/>
                                        </p:tgtEl>
                                        <p:attrNameLst>
                                          <p:attrName>fillcolor</p:attrName>
                                        </p:attrNameLst>
                                      </p:cBhvr>
                                      <p:to>
                                        <a:srgbClr val="800040"/>
                                      </p:to>
                                    </p:animClr>
                                    <p:set>
                                      <p:cBhvr>
                                        <p:cTn id="203" dur="1000" fill="hold"/>
                                        <p:tgtEl>
                                          <p:spTgt spid="168"/>
                                        </p:tgtEl>
                                        <p:attrNameLst>
                                          <p:attrName>fill.type</p:attrName>
                                        </p:attrNameLst>
                                      </p:cBhvr>
                                      <p:to>
                                        <p:strVal val="solid"/>
                                      </p:to>
                                    </p:set>
                                    <p:set>
                                      <p:cBhvr>
                                        <p:cTn id="204" dur="1000" fill="hold"/>
                                        <p:tgtEl>
                                          <p:spTgt spid="168"/>
                                        </p:tgtEl>
                                        <p:attrNameLst>
                                          <p:attrName>fill.on</p:attrName>
                                        </p:attrNameLst>
                                      </p:cBhvr>
                                      <p:to>
                                        <p:strVal val="true"/>
                                      </p:to>
                                    </p:set>
                                  </p:childTnLst>
                                </p:cTn>
                              </p:par>
                              <p:par>
                                <p:cTn id="205" presetID="1" presetClass="emph" presetSubtype="2" fill="hold" nodeType="withEffect">
                                  <p:stCondLst>
                                    <p:cond delay="0"/>
                                  </p:stCondLst>
                                  <p:childTnLst>
                                    <p:animClr clrSpc="rgb" dir="cw">
                                      <p:cBhvr>
                                        <p:cTn id="206" dur="1000" fill="hold"/>
                                        <p:tgtEl>
                                          <p:spTgt spid="212"/>
                                        </p:tgtEl>
                                        <p:attrNameLst>
                                          <p:attrName>fillcolor</p:attrName>
                                        </p:attrNameLst>
                                      </p:cBhvr>
                                      <p:to>
                                        <a:srgbClr val="800040"/>
                                      </p:to>
                                    </p:animClr>
                                    <p:set>
                                      <p:cBhvr>
                                        <p:cTn id="207" dur="1000" fill="hold"/>
                                        <p:tgtEl>
                                          <p:spTgt spid="212"/>
                                        </p:tgtEl>
                                        <p:attrNameLst>
                                          <p:attrName>fill.type</p:attrName>
                                        </p:attrNameLst>
                                      </p:cBhvr>
                                      <p:to>
                                        <p:strVal val="solid"/>
                                      </p:to>
                                    </p:set>
                                    <p:set>
                                      <p:cBhvr>
                                        <p:cTn id="208" dur="1000" fill="hold"/>
                                        <p:tgtEl>
                                          <p:spTgt spid="212"/>
                                        </p:tgtEl>
                                        <p:attrNameLst>
                                          <p:attrName>fill.on</p:attrName>
                                        </p:attrNameLst>
                                      </p:cBhvr>
                                      <p:to>
                                        <p:strVal val="true"/>
                                      </p:to>
                                    </p:set>
                                  </p:childTnLst>
                                </p:cTn>
                              </p:par>
                              <p:par>
                                <p:cTn id="209" presetID="7" presetClass="emph" presetSubtype="2" fill="hold" nodeType="withEffect">
                                  <p:stCondLst>
                                    <p:cond delay="0"/>
                                  </p:stCondLst>
                                  <p:childTnLst>
                                    <p:animClr clrSpc="rgb" dir="cw">
                                      <p:cBhvr>
                                        <p:cTn id="210" dur="1000" fill="hold"/>
                                        <p:tgtEl>
                                          <p:spTgt spid="196"/>
                                        </p:tgtEl>
                                        <p:attrNameLst>
                                          <p:attrName>stroke.color</p:attrName>
                                        </p:attrNameLst>
                                      </p:cBhvr>
                                      <p:to>
                                        <a:srgbClr val="008000"/>
                                      </p:to>
                                    </p:animClr>
                                    <p:set>
                                      <p:cBhvr>
                                        <p:cTn id="211" dur="1000" fill="hold"/>
                                        <p:tgtEl>
                                          <p:spTgt spid="196"/>
                                        </p:tgtEl>
                                        <p:attrNameLst>
                                          <p:attrName>stroke.on</p:attrName>
                                        </p:attrNameLst>
                                      </p:cBhvr>
                                      <p:to>
                                        <p:strVal val="true"/>
                                      </p:to>
                                    </p:set>
                                  </p:childTnLst>
                                </p:cTn>
                              </p:par>
                              <p:par>
                                <p:cTn id="212" presetID="7" presetClass="emph" presetSubtype="2" fill="hold" nodeType="withEffect">
                                  <p:stCondLst>
                                    <p:cond delay="0"/>
                                  </p:stCondLst>
                                  <p:childTnLst>
                                    <p:animClr clrSpc="rgb" dir="cw">
                                      <p:cBhvr>
                                        <p:cTn id="213" dur="1000" fill="hold"/>
                                        <p:tgtEl>
                                          <p:spTgt spid="197"/>
                                        </p:tgtEl>
                                        <p:attrNameLst>
                                          <p:attrName>stroke.color</p:attrName>
                                        </p:attrNameLst>
                                      </p:cBhvr>
                                      <p:to>
                                        <a:srgbClr val="008000"/>
                                      </p:to>
                                    </p:animClr>
                                    <p:set>
                                      <p:cBhvr>
                                        <p:cTn id="214" dur="1000" fill="hold"/>
                                        <p:tgtEl>
                                          <p:spTgt spid="197"/>
                                        </p:tgtEl>
                                        <p:attrNameLst>
                                          <p:attrName>stroke.on</p:attrName>
                                        </p:attrNameLst>
                                      </p:cBhvr>
                                      <p:to>
                                        <p:strVal val="true"/>
                                      </p:to>
                                    </p:set>
                                  </p:childTnLst>
                                </p:cTn>
                              </p:par>
                              <p:par>
                                <p:cTn id="215" presetID="7" presetClass="emph" presetSubtype="2" fill="hold" nodeType="withEffect">
                                  <p:stCondLst>
                                    <p:cond delay="0"/>
                                  </p:stCondLst>
                                  <p:childTnLst>
                                    <p:animClr clrSpc="rgb" dir="cw">
                                      <p:cBhvr>
                                        <p:cTn id="216" dur="1000" fill="hold"/>
                                        <p:tgtEl>
                                          <p:spTgt spid="240"/>
                                        </p:tgtEl>
                                        <p:attrNameLst>
                                          <p:attrName>stroke.color</p:attrName>
                                        </p:attrNameLst>
                                      </p:cBhvr>
                                      <p:to>
                                        <a:srgbClr val="008000"/>
                                      </p:to>
                                    </p:animClr>
                                    <p:set>
                                      <p:cBhvr>
                                        <p:cTn id="217" dur="1000" fill="hold"/>
                                        <p:tgtEl>
                                          <p:spTgt spid="240"/>
                                        </p:tgtEl>
                                        <p:attrNameLst>
                                          <p:attrName>stroke.on</p:attrName>
                                        </p:attrNameLst>
                                      </p:cBhvr>
                                      <p:to>
                                        <p:strVal val="true"/>
                                      </p:to>
                                    </p:set>
                                  </p:childTnLst>
                                </p:cTn>
                              </p:par>
                              <p:par>
                                <p:cTn id="218" presetID="7" presetClass="emph" presetSubtype="2" fill="hold" nodeType="withEffect">
                                  <p:stCondLst>
                                    <p:cond delay="0"/>
                                  </p:stCondLst>
                                  <p:childTnLst>
                                    <p:animClr clrSpc="rgb" dir="cw">
                                      <p:cBhvr>
                                        <p:cTn id="219" dur="1000" fill="hold"/>
                                        <p:tgtEl>
                                          <p:spTgt spid="241"/>
                                        </p:tgtEl>
                                        <p:attrNameLst>
                                          <p:attrName>stroke.color</p:attrName>
                                        </p:attrNameLst>
                                      </p:cBhvr>
                                      <p:to>
                                        <a:srgbClr val="008000"/>
                                      </p:to>
                                    </p:animClr>
                                    <p:set>
                                      <p:cBhvr>
                                        <p:cTn id="220" dur="1000" fill="hold"/>
                                        <p:tgtEl>
                                          <p:spTgt spid="241"/>
                                        </p:tgtEl>
                                        <p:attrNameLst>
                                          <p:attrName>stroke.on</p:attrName>
                                        </p:attrNameLst>
                                      </p:cBhvr>
                                      <p:to>
                                        <p:strVal val="true"/>
                                      </p:to>
                                    </p:set>
                                  </p:childTnLst>
                                </p:cTn>
                              </p:par>
                              <p:par>
                                <p:cTn id="221" presetID="1" presetClass="emph" presetSubtype="2" fill="hold" nodeType="withEffect">
                                  <p:stCondLst>
                                    <p:cond delay="0"/>
                                  </p:stCondLst>
                                  <p:childTnLst>
                                    <p:animClr clrSpc="rgb" dir="cw">
                                      <p:cBhvr>
                                        <p:cTn id="222" dur="1000" fill="hold"/>
                                        <p:tgtEl>
                                          <p:spTgt spid="167"/>
                                        </p:tgtEl>
                                        <p:attrNameLst>
                                          <p:attrName>fillcolor</p:attrName>
                                        </p:attrNameLst>
                                      </p:cBhvr>
                                      <p:to>
                                        <a:srgbClr val="008000"/>
                                      </p:to>
                                    </p:animClr>
                                    <p:set>
                                      <p:cBhvr>
                                        <p:cTn id="223" dur="1000" fill="hold"/>
                                        <p:tgtEl>
                                          <p:spTgt spid="167"/>
                                        </p:tgtEl>
                                        <p:attrNameLst>
                                          <p:attrName>fill.type</p:attrName>
                                        </p:attrNameLst>
                                      </p:cBhvr>
                                      <p:to>
                                        <p:strVal val="solid"/>
                                      </p:to>
                                    </p:set>
                                    <p:set>
                                      <p:cBhvr>
                                        <p:cTn id="224" dur="1000" fill="hold"/>
                                        <p:tgtEl>
                                          <p:spTgt spid="167"/>
                                        </p:tgtEl>
                                        <p:attrNameLst>
                                          <p:attrName>fill.on</p:attrName>
                                        </p:attrNameLst>
                                      </p:cBhvr>
                                      <p:to>
                                        <p:strVal val="true"/>
                                      </p:to>
                                    </p:set>
                                  </p:childTnLst>
                                </p:cTn>
                              </p:par>
                              <p:par>
                                <p:cTn id="225" presetID="1" presetClass="emph" presetSubtype="2" fill="hold" nodeType="withEffect">
                                  <p:stCondLst>
                                    <p:cond delay="0"/>
                                  </p:stCondLst>
                                  <p:childTnLst>
                                    <p:animClr clrSpc="rgb" dir="cw">
                                      <p:cBhvr>
                                        <p:cTn id="226" dur="1000" fill="hold"/>
                                        <p:tgtEl>
                                          <p:spTgt spid="211"/>
                                        </p:tgtEl>
                                        <p:attrNameLst>
                                          <p:attrName>fillcolor</p:attrName>
                                        </p:attrNameLst>
                                      </p:cBhvr>
                                      <p:to>
                                        <a:srgbClr val="008000"/>
                                      </p:to>
                                    </p:animClr>
                                    <p:set>
                                      <p:cBhvr>
                                        <p:cTn id="227" dur="1000" fill="hold"/>
                                        <p:tgtEl>
                                          <p:spTgt spid="211"/>
                                        </p:tgtEl>
                                        <p:attrNameLst>
                                          <p:attrName>fill.type</p:attrName>
                                        </p:attrNameLst>
                                      </p:cBhvr>
                                      <p:to>
                                        <p:strVal val="solid"/>
                                      </p:to>
                                    </p:set>
                                    <p:set>
                                      <p:cBhvr>
                                        <p:cTn id="228" dur="1000" fill="hold"/>
                                        <p:tgtEl>
                                          <p:spTgt spid="2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295400"/>
          </a:xfrm>
        </p:spPr>
        <p:txBody>
          <a:bodyPr>
            <a:noAutofit/>
          </a:bodyPr>
          <a:lstStyle/>
          <a:p>
            <a:r>
              <a:rPr lang="en-US" dirty="0" smtClean="0">
                <a:solidFill>
                  <a:srgbClr val="C00000"/>
                </a:solidFill>
              </a:rPr>
              <a:t>We tested our approach on</a:t>
            </a:r>
            <a:br>
              <a:rPr lang="en-US" dirty="0" smtClean="0">
                <a:solidFill>
                  <a:srgbClr val="C00000"/>
                </a:solidFill>
              </a:rPr>
            </a:br>
            <a:r>
              <a:rPr lang="en-US" dirty="0" smtClean="0">
                <a:solidFill>
                  <a:srgbClr val="C00000"/>
                </a:solidFill>
              </a:rPr>
              <a:t> real-world datasets</a:t>
            </a:r>
            <a:endParaRPr lang="fa-IR"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462799507"/>
              </p:ext>
            </p:extLst>
          </p:nvPr>
        </p:nvGraphicFramePr>
        <p:xfrm>
          <a:off x="762000" y="2049781"/>
          <a:ext cx="7696200" cy="2674619"/>
        </p:xfrm>
        <a:graphic>
          <a:graphicData uri="http://schemas.openxmlformats.org/drawingml/2006/table">
            <a:tbl>
              <a:tblPr firstRow="1" bandRow="1">
                <a:tableStyleId>{2D5ABB26-0587-4C30-8999-92F81FD0307C}</a:tableStyleId>
              </a:tblPr>
              <a:tblGrid>
                <a:gridCol w="4343400"/>
                <a:gridCol w="1600200"/>
                <a:gridCol w="1752600"/>
              </a:tblGrid>
              <a:tr h="666750">
                <a:tc>
                  <a:txBody>
                    <a:bodyPr/>
                    <a:lstStyle/>
                    <a:p>
                      <a:pPr algn="ctr"/>
                      <a:r>
                        <a:rPr lang="en-US" sz="2400" b="1" dirty="0" smtClean="0"/>
                        <a:t>Real-world data set</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r>
                        <a:rPr lang="en-US" sz="2400" b="1" dirty="0" smtClean="0"/>
                        <a:t>Number of Nodes</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r>
                        <a:rPr lang="en-US" sz="2400" b="1" dirty="0" smtClean="0"/>
                        <a:t>Number of edges</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666750">
                <a:tc>
                  <a:txBody>
                    <a:bodyPr/>
                    <a:lstStyle/>
                    <a:p>
                      <a:r>
                        <a:rPr lang="en-US" sz="2800" dirty="0" err="1" smtClean="0"/>
                        <a:t>arXiv</a:t>
                      </a:r>
                      <a:r>
                        <a:rPr lang="en-US" sz="2800" dirty="0" smtClean="0"/>
                        <a:t> collaboration network </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dirty="0" smtClean="0"/>
                        <a:t>36,458 </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dirty="0" smtClean="0"/>
                        <a:t>171,735 </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666750">
                <a:tc>
                  <a:txBody>
                    <a:bodyPr/>
                    <a:lstStyle/>
                    <a:p>
                      <a:r>
                        <a:rPr lang="en-US" sz="2800" dirty="0" smtClean="0"/>
                        <a:t>Twitter mention network 1</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dirty="0" smtClean="0"/>
                        <a:t>90,332 </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800" dirty="0" smtClean="0"/>
                        <a:t>377,588 </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r>
                        <a:rPr lang="en-US" sz="2800" dirty="0" smtClean="0"/>
                        <a:t>Twitter mention network 2</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800" dirty="0" smtClean="0"/>
                        <a:t>9,745 </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800" dirty="0" smtClean="0"/>
                        <a:t>50,164 </a:t>
                      </a:r>
                      <a:endParaRPr lang="en-US" sz="28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9" name="Content Placeholder 8"/>
          <p:cNvSpPr>
            <a:spLocks noGrp="1"/>
          </p:cNvSpPr>
          <p:nvPr>
            <p:ph idx="1"/>
          </p:nvPr>
        </p:nvSpPr>
        <p:spPr>
          <a:xfrm>
            <a:off x="609600" y="5105400"/>
            <a:ext cx="8229600" cy="1371600"/>
          </a:xfrm>
        </p:spPr>
        <p:txBody>
          <a:bodyPr/>
          <a:lstStyle/>
          <a:p>
            <a:pPr marL="0" indent="0">
              <a:buNone/>
            </a:pPr>
            <a:r>
              <a:rPr lang="en-US" dirty="0" smtClean="0"/>
              <a:t>Used </a:t>
            </a:r>
            <a:r>
              <a:rPr lang="en-US" dirty="0"/>
              <a:t>the METIS graph partitioning </a:t>
            </a:r>
            <a:r>
              <a:rPr lang="en-US" dirty="0" smtClean="0"/>
              <a:t>algorithm to obtain a smaller network </a:t>
            </a:r>
            <a:endParaRPr lang="en-US" dirty="0"/>
          </a:p>
        </p:txBody>
      </p:sp>
    </p:spTree>
    <p:custDataLst>
      <p:tags r:id="rId1"/>
    </p:custDataLst>
    <p:extLst>
      <p:ext uri="{BB962C8B-B14F-4D97-AF65-F5344CB8AC3E}">
        <p14:creationId xmlns:p14="http://schemas.microsoft.com/office/powerpoint/2010/main" val="29496129"/>
      </p:ext>
    </p:extLst>
  </p:cSld>
  <p:clrMapOvr>
    <a:masterClrMapping/>
  </p:clrMapOvr>
  <mc:AlternateContent xmlns:mc="http://schemas.openxmlformats.org/markup-compatibility/2006" xmlns:p14="http://schemas.microsoft.com/office/powerpoint/2010/main">
    <mc:Choice Requires="p14">
      <p:transition spd="slow" p14:dur="2000" advTm="116114"/>
    </mc:Choice>
    <mc:Fallback xmlns="">
      <p:transition xmlns:p14="http://schemas.microsoft.com/office/powerpoint/2010/main" spd="slow" advTm="116114"/>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828801"/>
          </a:xfrm>
        </p:spPr>
        <p:txBody>
          <a:bodyPr>
            <a:noAutofit/>
          </a:bodyPr>
          <a:lstStyle/>
          <a:p>
            <a:r>
              <a:rPr lang="en-US" dirty="0" smtClean="0">
                <a:solidFill>
                  <a:srgbClr val="C00000"/>
                </a:solidFill>
              </a:rPr>
              <a:t>Generating noisy </a:t>
            </a:r>
            <a:r>
              <a:rPr lang="en-US" dirty="0" err="1" smtClean="0">
                <a:solidFill>
                  <a:srgbClr val="C00000"/>
                </a:solidFill>
              </a:rPr>
              <a:t>anonymized</a:t>
            </a:r>
            <a:r>
              <a:rPr lang="en-US" dirty="0" smtClean="0">
                <a:solidFill>
                  <a:srgbClr val="C00000"/>
                </a:solidFill>
              </a:rPr>
              <a:t> networks </a:t>
            </a:r>
            <a:br>
              <a:rPr lang="en-US" dirty="0" smtClean="0">
                <a:solidFill>
                  <a:srgbClr val="C00000"/>
                </a:solidFill>
              </a:rPr>
            </a:br>
            <a:r>
              <a:rPr lang="en-US" sz="3600" dirty="0" smtClean="0">
                <a:solidFill>
                  <a:srgbClr val="C00000"/>
                </a:solidFill>
              </a:rPr>
              <a:t>with same set of nodes and different but overlapping set of edges</a:t>
            </a:r>
            <a:endParaRPr lang="fa-IR" sz="3600"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
        <p:nvSpPr>
          <p:cNvPr id="4" name="TextBox 3"/>
          <p:cNvSpPr txBox="1"/>
          <p:nvPr/>
        </p:nvSpPr>
        <p:spPr>
          <a:xfrm>
            <a:off x="452578" y="2684659"/>
            <a:ext cx="4652822" cy="3416320"/>
          </a:xfrm>
          <a:prstGeom prst="rect">
            <a:avLst/>
          </a:prstGeom>
          <a:noFill/>
        </p:spPr>
        <p:txBody>
          <a:bodyPr wrap="square" rtlCol="0">
            <a:spAutoFit/>
          </a:bodyPr>
          <a:lstStyle/>
          <a:p>
            <a:r>
              <a:rPr lang="en-US" sz="3000" dirty="0" smtClean="0"/>
              <a:t>- Noise level: </a:t>
            </a:r>
          </a:p>
          <a:p>
            <a:r>
              <a:rPr lang="en-US" sz="3000" dirty="0" smtClean="0"/>
              <a:t>{0.1%, 1%, 5%, 10%, 15%, 20%, 30%, 40%}</a:t>
            </a:r>
          </a:p>
          <a:p>
            <a:endParaRPr lang="en-US" sz="3000" dirty="0" smtClean="0"/>
          </a:p>
          <a:p>
            <a:r>
              <a:rPr lang="en-US" sz="3000" dirty="0" smtClean="0"/>
              <a:t>- Generated </a:t>
            </a:r>
            <a:r>
              <a:rPr lang="en-US" sz="3000" dirty="0"/>
              <a:t>an ensemble of 10 networks for each </a:t>
            </a:r>
            <a:r>
              <a:rPr lang="en-US" sz="3000" dirty="0" smtClean="0"/>
              <a:t>network</a:t>
            </a:r>
            <a:endParaRPr lang="en-US" sz="3000" dirty="0"/>
          </a:p>
        </p:txBody>
      </p:sp>
      <p:sp>
        <p:nvSpPr>
          <p:cNvPr id="106" name="Oval 105"/>
          <p:cNvSpPr/>
          <p:nvPr/>
        </p:nvSpPr>
        <p:spPr>
          <a:xfrm>
            <a:off x="6248400" y="3657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6705600" y="32004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7124700" y="38100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6200105" y="44958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5795822" y="4802716"/>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617883" y="43434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6627672" y="50080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5501605" y="38100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7391400" y="32385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6549355" y="57912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5562600" y="29718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6297083" y="27622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6672122" y="41148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8229600" y="42291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7846483" y="38481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5586272" y="54652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8075083" y="3403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7162800" y="531879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Straight Connector 123"/>
          <p:cNvCxnSpPr>
            <a:stCxn id="106" idx="5"/>
            <a:endCxn id="118" idx="1"/>
          </p:cNvCxnSpPr>
          <p:nvPr/>
        </p:nvCxnSpPr>
        <p:spPr>
          <a:xfrm>
            <a:off x="6443522" y="3852722"/>
            <a:ext cx="262078"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5" name="Straight Connector 124"/>
          <p:cNvCxnSpPr>
            <a:stCxn id="118" idx="7"/>
            <a:endCxn id="108" idx="3"/>
          </p:cNvCxnSpPr>
          <p:nvPr/>
        </p:nvCxnSpPr>
        <p:spPr>
          <a:xfrm flipV="1">
            <a:off x="6867244" y="4005122"/>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109" idx="7"/>
            <a:endCxn id="118" idx="3"/>
          </p:cNvCxnSpPr>
          <p:nvPr/>
        </p:nvCxnSpPr>
        <p:spPr>
          <a:xfrm flipV="1">
            <a:off x="6395227" y="4309922"/>
            <a:ext cx="3103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p:cNvCxnSpPr>
            <a:stCxn id="107" idx="3"/>
            <a:endCxn id="106" idx="7"/>
          </p:cNvCxnSpPr>
          <p:nvPr/>
        </p:nvCxnSpPr>
        <p:spPr>
          <a:xfrm flipH="1">
            <a:off x="6443522" y="3395522"/>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a:stCxn id="113" idx="6"/>
            <a:endCxn id="106" idx="2"/>
          </p:cNvCxnSpPr>
          <p:nvPr/>
        </p:nvCxnSpPr>
        <p:spPr>
          <a:xfrm flipV="1">
            <a:off x="5730205" y="3771900"/>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117" idx="4"/>
            <a:endCxn id="106" idx="0"/>
          </p:cNvCxnSpPr>
          <p:nvPr/>
        </p:nvCxnSpPr>
        <p:spPr>
          <a:xfrm flipH="1">
            <a:off x="6362700" y="2990849"/>
            <a:ext cx="48683"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a:stCxn id="117" idx="3"/>
            <a:endCxn id="113" idx="7"/>
          </p:cNvCxnSpPr>
          <p:nvPr/>
        </p:nvCxnSpPr>
        <p:spPr>
          <a:xfrm flipH="1">
            <a:off x="5696727" y="2957371"/>
            <a:ext cx="633834" cy="88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116" idx="4"/>
            <a:endCxn id="113" idx="0"/>
          </p:cNvCxnSpPr>
          <p:nvPr/>
        </p:nvCxnSpPr>
        <p:spPr>
          <a:xfrm flipH="1">
            <a:off x="5615905" y="3200400"/>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Connector 131"/>
          <p:cNvCxnSpPr>
            <a:stCxn id="110" idx="7"/>
            <a:endCxn id="109" idx="3"/>
          </p:cNvCxnSpPr>
          <p:nvPr/>
        </p:nvCxnSpPr>
        <p:spPr>
          <a:xfrm flipV="1">
            <a:off x="5990944" y="4690922"/>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a:stCxn id="109" idx="5"/>
            <a:endCxn id="112" idx="1"/>
          </p:cNvCxnSpPr>
          <p:nvPr/>
        </p:nvCxnSpPr>
        <p:spPr>
          <a:xfrm>
            <a:off x="6395227" y="4690922"/>
            <a:ext cx="265923" cy="350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121" idx="0"/>
            <a:endCxn id="110" idx="3"/>
          </p:cNvCxnSpPr>
          <p:nvPr/>
        </p:nvCxnSpPr>
        <p:spPr>
          <a:xfrm flipV="1">
            <a:off x="5700572" y="4997838"/>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121" idx="5"/>
            <a:endCxn id="115" idx="1"/>
          </p:cNvCxnSpPr>
          <p:nvPr/>
        </p:nvCxnSpPr>
        <p:spPr>
          <a:xfrm>
            <a:off x="5781394" y="5660355"/>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112" idx="5"/>
            <a:endCxn id="123" idx="1"/>
          </p:cNvCxnSpPr>
          <p:nvPr/>
        </p:nvCxnSpPr>
        <p:spPr>
          <a:xfrm>
            <a:off x="6822794" y="5203155"/>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a:stCxn id="112" idx="4"/>
            <a:endCxn id="115" idx="0"/>
          </p:cNvCxnSpPr>
          <p:nvPr/>
        </p:nvCxnSpPr>
        <p:spPr>
          <a:xfrm flipH="1">
            <a:off x="6663655" y="5236633"/>
            <a:ext cx="78317" cy="554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a:stCxn id="108" idx="0"/>
            <a:endCxn id="114" idx="3"/>
          </p:cNvCxnSpPr>
          <p:nvPr/>
        </p:nvCxnSpPr>
        <p:spPr>
          <a:xfrm flipV="1">
            <a:off x="7239000" y="3433622"/>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a:stCxn id="118" idx="6"/>
            <a:endCxn id="111" idx="2"/>
          </p:cNvCxnSpPr>
          <p:nvPr/>
        </p:nvCxnSpPr>
        <p:spPr>
          <a:xfrm>
            <a:off x="6900722" y="4229100"/>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a:stCxn id="122" idx="2"/>
            <a:endCxn id="108" idx="7"/>
          </p:cNvCxnSpPr>
          <p:nvPr/>
        </p:nvCxnSpPr>
        <p:spPr>
          <a:xfrm flipH="1">
            <a:off x="7319822" y="3517900"/>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108" idx="4"/>
            <a:endCxn id="111" idx="1"/>
          </p:cNvCxnSpPr>
          <p:nvPr/>
        </p:nvCxnSpPr>
        <p:spPr>
          <a:xfrm>
            <a:off x="7239000" y="4038600"/>
            <a:ext cx="412361" cy="3382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120" idx="5"/>
            <a:endCxn id="119" idx="1"/>
          </p:cNvCxnSpPr>
          <p:nvPr/>
        </p:nvCxnSpPr>
        <p:spPr>
          <a:xfrm>
            <a:off x="8041605" y="4043222"/>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a:stCxn id="122" idx="5"/>
            <a:endCxn id="119" idx="0"/>
          </p:cNvCxnSpPr>
          <p:nvPr/>
        </p:nvCxnSpPr>
        <p:spPr>
          <a:xfrm>
            <a:off x="8270205" y="3598722"/>
            <a:ext cx="73695" cy="630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Straight Connector 143"/>
          <p:cNvCxnSpPr>
            <a:stCxn id="109" idx="4"/>
            <a:endCxn id="121" idx="7"/>
          </p:cNvCxnSpPr>
          <p:nvPr/>
        </p:nvCxnSpPr>
        <p:spPr>
          <a:xfrm flipH="1">
            <a:off x="5781394" y="4724400"/>
            <a:ext cx="533011" cy="7743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Straight Connector 144"/>
          <p:cNvCxnSpPr>
            <a:stCxn id="116" idx="6"/>
            <a:endCxn id="107" idx="2"/>
          </p:cNvCxnSpPr>
          <p:nvPr/>
        </p:nvCxnSpPr>
        <p:spPr>
          <a:xfrm>
            <a:off x="5791200" y="3086100"/>
            <a:ext cx="91440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118" idx="5"/>
            <a:endCxn id="123" idx="0"/>
          </p:cNvCxnSpPr>
          <p:nvPr/>
        </p:nvCxnSpPr>
        <p:spPr>
          <a:xfrm>
            <a:off x="6867244" y="4309922"/>
            <a:ext cx="409856" cy="10088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a:stCxn id="114" idx="4"/>
            <a:endCxn id="111" idx="0"/>
          </p:cNvCxnSpPr>
          <p:nvPr/>
        </p:nvCxnSpPr>
        <p:spPr>
          <a:xfrm>
            <a:off x="7505700" y="3467100"/>
            <a:ext cx="226483" cy="876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Connector 147"/>
          <p:cNvCxnSpPr>
            <a:stCxn id="117" idx="5"/>
            <a:endCxn id="107" idx="1"/>
          </p:cNvCxnSpPr>
          <p:nvPr/>
        </p:nvCxnSpPr>
        <p:spPr>
          <a:xfrm>
            <a:off x="6492205" y="2957371"/>
            <a:ext cx="246873" cy="276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108" idx="6"/>
            <a:endCxn id="120" idx="2"/>
          </p:cNvCxnSpPr>
          <p:nvPr/>
        </p:nvCxnSpPr>
        <p:spPr>
          <a:xfrm>
            <a:off x="7353300" y="3924300"/>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0" name="Straight Connector 149"/>
          <p:cNvCxnSpPr>
            <a:endCxn id="111" idx="6"/>
          </p:cNvCxnSpPr>
          <p:nvPr/>
        </p:nvCxnSpPr>
        <p:spPr>
          <a:xfrm flipH="1">
            <a:off x="7846483" y="4336661"/>
            <a:ext cx="382729" cy="1210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1" name="Straight Connector 150"/>
          <p:cNvCxnSpPr>
            <a:stCxn id="110" idx="6"/>
            <a:endCxn id="112" idx="2"/>
          </p:cNvCxnSpPr>
          <p:nvPr/>
        </p:nvCxnSpPr>
        <p:spPr>
          <a:xfrm>
            <a:off x="6024422" y="4917016"/>
            <a:ext cx="603250" cy="205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5814872" y="5433094"/>
            <a:ext cx="1347928" cy="146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16" idx="5"/>
            <a:endCxn id="106" idx="1"/>
          </p:cNvCxnSpPr>
          <p:nvPr/>
        </p:nvCxnSpPr>
        <p:spPr>
          <a:xfrm>
            <a:off x="5757722" y="3166922"/>
            <a:ext cx="524156" cy="524156"/>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758997104"/>
      </p:ext>
    </p:extLst>
  </p:cSld>
  <p:clrMapOvr>
    <a:masterClrMapping/>
  </p:clrMapOvr>
  <mc:AlternateContent xmlns:mc="http://schemas.openxmlformats.org/markup-compatibility/2006" xmlns:p14="http://schemas.microsoft.com/office/powerpoint/2010/main">
    <mc:Choice Requires="p14">
      <p:transition spd="slow" p14:dur="2000" advTm="97919"/>
    </mc:Choice>
    <mc:Fallback xmlns="">
      <p:transition xmlns:p14="http://schemas.microsoft.com/office/powerpoint/2010/main" spd="slow" advTm="9791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3"/>
                                        </p:tgtEl>
                                        <p:attrNameLst>
                                          <p:attrName>stroke.color</p:attrName>
                                        </p:attrNameLst>
                                      </p:cBhvr>
                                      <p:to>
                                        <a:srgbClr val="00FF00"/>
                                      </p:to>
                                    </p:animClr>
                                    <p:set>
                                      <p:cBhvr>
                                        <p:cTn id="7" dur="2000" fill="hold"/>
                                        <p:tgtEl>
                                          <p:spTgt spid="153"/>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51"/>
                                        </p:tgtEl>
                                        <p:attrNameLst>
                                          <p:attrName>stroke.color</p:attrName>
                                        </p:attrNameLst>
                                      </p:cBhvr>
                                      <p:to>
                                        <a:srgbClr val="00FF00"/>
                                      </p:to>
                                    </p:animClr>
                                    <p:set>
                                      <p:cBhvr>
                                        <p:cTn id="10" dur="2000" fill="hold"/>
                                        <p:tgtEl>
                                          <p:spTgt spid="151"/>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52"/>
                                        </p:tgtEl>
                                        <p:attrNameLst>
                                          <p:attrName>stroke.color</p:attrName>
                                        </p:attrNameLst>
                                      </p:cBhvr>
                                      <p:to>
                                        <a:srgbClr val="00FF00"/>
                                      </p:to>
                                    </p:animClr>
                                    <p:set>
                                      <p:cBhvr>
                                        <p:cTn id="13" dur="2000" fill="hold"/>
                                        <p:tgtEl>
                                          <p:spTgt spid="15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50"/>
                                        </p:tgtEl>
                                        <p:attrNameLst>
                                          <p:attrName>stroke.color</p:attrName>
                                        </p:attrNameLst>
                                      </p:cBhvr>
                                      <p:to>
                                        <a:srgbClr val="00FF00"/>
                                      </p:to>
                                    </p:animClr>
                                    <p:set>
                                      <p:cBhvr>
                                        <p:cTn id="16" dur="2000" fill="hold"/>
                                        <p:tgtEl>
                                          <p:spTgt spid="150"/>
                                        </p:tgtEl>
                                        <p:attrNameLst>
                                          <p:attrName>stroke.on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6"/>
                                        </p:tgtEl>
                                        <p:attrNameLst>
                                          <p:attrName>style.visibility</p:attrName>
                                        </p:attrNameLst>
                                      </p:cBhvr>
                                      <p:to>
                                        <p:strVal val="visible"/>
                                      </p:to>
                                    </p:set>
                                  </p:childTnLst>
                                </p:cTn>
                              </p:par>
                              <p:par>
                                <p:cTn id="27" presetID="7" presetClass="emph" presetSubtype="2" fill="hold" nodeType="withEffect">
                                  <p:stCondLst>
                                    <p:cond delay="0"/>
                                  </p:stCondLst>
                                  <p:childTnLst>
                                    <p:animClr clrSpc="rgb" dir="cw">
                                      <p:cBhvr>
                                        <p:cTn id="28" dur="2000" fill="hold"/>
                                        <p:tgtEl>
                                          <p:spTgt spid="145"/>
                                        </p:tgtEl>
                                        <p:attrNameLst>
                                          <p:attrName>stroke.color</p:attrName>
                                        </p:attrNameLst>
                                      </p:cBhvr>
                                      <p:to>
                                        <a:schemeClr val="accent2"/>
                                      </p:to>
                                    </p:animClr>
                                    <p:set>
                                      <p:cBhvr>
                                        <p:cTn id="29" dur="2000" fill="hold"/>
                                        <p:tgtEl>
                                          <p:spTgt spid="145"/>
                                        </p:tgtEl>
                                        <p:attrNameLst>
                                          <p:attrName>stroke.on</p:attrName>
                                        </p:attrNameLst>
                                      </p:cBhvr>
                                      <p:to>
                                        <p:strVal val="true"/>
                                      </p:to>
                                    </p:set>
                                  </p:childTnLst>
                                </p:cTn>
                              </p:par>
                              <p:par>
                                <p:cTn id="30" presetID="7" presetClass="emph" presetSubtype="2" fill="hold" nodeType="withEffect">
                                  <p:stCondLst>
                                    <p:cond delay="0"/>
                                  </p:stCondLst>
                                  <p:childTnLst>
                                    <p:animClr clrSpc="rgb" dir="cw">
                                      <p:cBhvr>
                                        <p:cTn id="31" dur="2000" fill="hold"/>
                                        <p:tgtEl>
                                          <p:spTgt spid="147"/>
                                        </p:tgtEl>
                                        <p:attrNameLst>
                                          <p:attrName>stroke.color</p:attrName>
                                        </p:attrNameLst>
                                      </p:cBhvr>
                                      <p:to>
                                        <a:schemeClr val="accent2"/>
                                      </p:to>
                                    </p:animClr>
                                    <p:set>
                                      <p:cBhvr>
                                        <p:cTn id="32" dur="2000" fill="hold"/>
                                        <p:tgtEl>
                                          <p:spTgt spid="147"/>
                                        </p:tgtEl>
                                        <p:attrNameLst>
                                          <p:attrName>stroke.on</p:attrName>
                                        </p:attrNameLst>
                                      </p:cBhvr>
                                      <p:to>
                                        <p:strVal val="true"/>
                                      </p:to>
                                    </p:set>
                                  </p:childTnLst>
                                </p:cTn>
                              </p:par>
                              <p:par>
                                <p:cTn id="33" presetID="7" presetClass="emph" presetSubtype="2" fill="hold" nodeType="withEffect">
                                  <p:stCondLst>
                                    <p:cond delay="0"/>
                                  </p:stCondLst>
                                  <p:childTnLst>
                                    <p:animClr clrSpc="rgb" dir="cw">
                                      <p:cBhvr>
                                        <p:cTn id="34" dur="2000" fill="hold"/>
                                        <p:tgtEl>
                                          <p:spTgt spid="146"/>
                                        </p:tgtEl>
                                        <p:attrNameLst>
                                          <p:attrName>stroke.color</p:attrName>
                                        </p:attrNameLst>
                                      </p:cBhvr>
                                      <p:to>
                                        <a:schemeClr val="accent2"/>
                                      </p:to>
                                    </p:animClr>
                                    <p:set>
                                      <p:cBhvr>
                                        <p:cTn id="35" dur="2000" fill="hold"/>
                                        <p:tgtEl>
                                          <p:spTgt spid="146"/>
                                        </p:tgtEl>
                                        <p:attrNameLst>
                                          <p:attrName>stroke.on</p:attrName>
                                        </p:attrNameLst>
                                      </p:cBhvr>
                                      <p:to>
                                        <p:strVal val="true"/>
                                      </p:to>
                                    </p:set>
                                  </p:childTnLst>
                                </p:cTn>
                              </p:par>
                              <p:par>
                                <p:cTn id="36" presetID="7" presetClass="emph" presetSubtype="2" fill="hold" nodeType="withEffect">
                                  <p:stCondLst>
                                    <p:cond delay="0"/>
                                  </p:stCondLst>
                                  <p:childTnLst>
                                    <p:animClr clrSpc="rgb" dir="cw">
                                      <p:cBhvr>
                                        <p:cTn id="37" dur="2000" fill="hold"/>
                                        <p:tgtEl>
                                          <p:spTgt spid="144"/>
                                        </p:tgtEl>
                                        <p:attrNameLst>
                                          <p:attrName>stroke.color</p:attrName>
                                        </p:attrNameLst>
                                      </p:cBhvr>
                                      <p:to>
                                        <a:schemeClr val="accent2"/>
                                      </p:to>
                                    </p:animClr>
                                    <p:set>
                                      <p:cBhvr>
                                        <p:cTn id="38" dur="2000" fill="hold"/>
                                        <p:tgtEl>
                                          <p:spTgt spid="144"/>
                                        </p:tgtEl>
                                        <p:attrNameLst>
                                          <p:attrName>stroke.on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50"/>
                                        </p:tgtEl>
                                        <p:attrNameLst>
                                          <p:attrName>style.visibility</p:attrName>
                                        </p:attrNameLst>
                                      </p:cBhvr>
                                      <p:to>
                                        <p:strVal val="hidden"/>
                                      </p:to>
                                    </p:set>
                                  </p:childTnLst>
                                </p:cTn>
                              </p:par>
                              <p:par>
                                <p:cTn id="43" presetID="7" presetClass="emph" presetSubtype="2" fill="hold" nodeType="withEffect">
                                  <p:stCondLst>
                                    <p:cond delay="0"/>
                                  </p:stCondLst>
                                  <p:childTnLst>
                                    <p:animClr clrSpc="rgb" dir="cw">
                                      <p:cBhvr>
                                        <p:cTn id="44" dur="2000" fill="hold"/>
                                        <p:tgtEl>
                                          <p:spTgt spid="151"/>
                                        </p:tgtEl>
                                        <p:attrNameLst>
                                          <p:attrName>stroke.color</p:attrName>
                                        </p:attrNameLst>
                                      </p:cBhvr>
                                      <p:to>
                                        <a:srgbClr val="FFFF00"/>
                                      </p:to>
                                    </p:animClr>
                                    <p:set>
                                      <p:cBhvr>
                                        <p:cTn id="45" dur="2000" fill="hold"/>
                                        <p:tgtEl>
                                          <p:spTgt spid="151"/>
                                        </p:tgtEl>
                                        <p:attrNameLst>
                                          <p:attrName>stroke.on</p:attrName>
                                        </p:attrNameLst>
                                      </p:cBhvr>
                                      <p:to>
                                        <p:strVal val="true"/>
                                      </p:to>
                                    </p:set>
                                  </p:childTnLst>
                                </p:cTn>
                              </p:par>
                              <p:par>
                                <p:cTn id="46" presetID="1" presetClass="exit" presetSubtype="0" fill="hold" nodeType="withEffect">
                                  <p:stCondLst>
                                    <p:cond delay="0"/>
                                  </p:stCondLst>
                                  <p:childTnLst>
                                    <p:set>
                                      <p:cBhvr>
                                        <p:cTn id="47" dur="1" fill="hold">
                                          <p:stCondLst>
                                            <p:cond delay="0"/>
                                          </p:stCondLst>
                                        </p:cTn>
                                        <p:tgtEl>
                                          <p:spTgt spid="15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5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76400"/>
          </a:xfrm>
        </p:spPr>
        <p:txBody>
          <a:bodyPr>
            <a:noAutofit/>
          </a:bodyPr>
          <a:lstStyle/>
          <a:p>
            <a:r>
              <a:rPr lang="en-US" dirty="0" smtClean="0">
                <a:solidFill>
                  <a:srgbClr val="C00000"/>
                </a:solidFill>
              </a:rPr>
              <a:t>Measuring performance using success rate and error rate</a:t>
            </a:r>
            <a:endParaRPr lang="fa-IR"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
        <p:nvSpPr>
          <p:cNvPr id="115" name="Rectangle 114"/>
          <p:cNvSpPr/>
          <p:nvPr/>
        </p:nvSpPr>
        <p:spPr>
          <a:xfrm>
            <a:off x="609600" y="2503944"/>
            <a:ext cx="3505200" cy="3108544"/>
          </a:xfrm>
          <a:prstGeom prst="rect">
            <a:avLst/>
          </a:prstGeom>
        </p:spPr>
        <p:txBody>
          <a:bodyPr wrap="square">
            <a:spAutoFit/>
          </a:bodyPr>
          <a:lstStyle/>
          <a:p>
            <a:r>
              <a:rPr lang="en-US" sz="2800" dirty="0" smtClean="0"/>
              <a:t>With 20% </a:t>
            </a:r>
            <a:r>
              <a:rPr lang="en-US" sz="2800" dirty="0"/>
              <a:t>edge noise and 16 seeds</a:t>
            </a:r>
            <a:r>
              <a:rPr lang="en-US" sz="2800" dirty="0">
                <a:solidFill>
                  <a:srgbClr val="0000FF"/>
                </a:solidFill>
              </a:rPr>
              <a:t>, </a:t>
            </a:r>
            <a:r>
              <a:rPr lang="en-US" sz="2800" dirty="0" smtClean="0">
                <a:solidFill>
                  <a:srgbClr val="0000FF"/>
                </a:solidFill>
              </a:rPr>
              <a:t/>
            </a:r>
            <a:br>
              <a:rPr lang="en-US" sz="2800" dirty="0" smtClean="0">
                <a:solidFill>
                  <a:srgbClr val="0000FF"/>
                </a:solidFill>
              </a:rPr>
            </a:br>
            <a:r>
              <a:rPr lang="en-US" sz="2800" dirty="0" smtClean="0">
                <a:solidFill>
                  <a:srgbClr val="0000FF"/>
                </a:solidFill>
              </a:rPr>
              <a:t>the </a:t>
            </a:r>
            <a:r>
              <a:rPr lang="en-US" sz="2800" dirty="0">
                <a:solidFill>
                  <a:srgbClr val="0000FF"/>
                </a:solidFill>
              </a:rPr>
              <a:t>NS </a:t>
            </a:r>
            <a:r>
              <a:rPr lang="en-US" sz="2800" dirty="0" smtClean="0">
                <a:solidFill>
                  <a:srgbClr val="0000FF"/>
                </a:solidFill>
              </a:rPr>
              <a:t>maps can barely maps any node</a:t>
            </a:r>
            <a:r>
              <a:rPr lang="en-US" sz="2800" dirty="0" smtClean="0"/>
              <a:t> while,</a:t>
            </a:r>
          </a:p>
          <a:p>
            <a:r>
              <a:rPr lang="en-US" sz="2800" dirty="0" smtClean="0">
                <a:solidFill>
                  <a:srgbClr val="FF0000"/>
                </a:solidFill>
              </a:rPr>
              <a:t>our </a:t>
            </a:r>
            <a:r>
              <a:rPr lang="en-US" sz="2800" dirty="0">
                <a:solidFill>
                  <a:srgbClr val="FF0000"/>
                </a:solidFill>
              </a:rPr>
              <a:t>approach </a:t>
            </a:r>
            <a:r>
              <a:rPr lang="en-US" sz="2800" dirty="0" smtClean="0">
                <a:solidFill>
                  <a:srgbClr val="FF0000"/>
                </a:solidFill>
              </a:rPr>
              <a:t>maps 40% of the nodes</a:t>
            </a:r>
            <a:endParaRPr lang="en-US" sz="2800" dirty="0"/>
          </a:p>
        </p:txBody>
      </p:sp>
      <p:pic>
        <p:nvPicPr>
          <p:cNvPr id="14" name="Picture 13" descr="Untit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908" y="1468582"/>
            <a:ext cx="4036292" cy="5137099"/>
          </a:xfrm>
          <a:prstGeom prst="rect">
            <a:avLst/>
          </a:prstGeom>
        </p:spPr>
      </p:pic>
    </p:spTree>
    <p:custDataLst>
      <p:tags r:id="rId1"/>
    </p:custDataLst>
    <p:extLst>
      <p:ext uri="{BB962C8B-B14F-4D97-AF65-F5344CB8AC3E}">
        <p14:creationId xmlns:p14="http://schemas.microsoft.com/office/powerpoint/2010/main" val="1023139095"/>
      </p:ext>
    </p:extLst>
  </p:cSld>
  <p:clrMapOvr>
    <a:masterClrMapping/>
  </p:clrMapOvr>
  <mc:AlternateContent xmlns:mc="http://schemas.openxmlformats.org/markup-compatibility/2006" xmlns:p14="http://schemas.microsoft.com/office/powerpoint/2010/main">
    <mc:Choice Requires="p14">
      <p:transition spd="slow" p14:dur="2000" advTm="79540"/>
    </mc:Choice>
    <mc:Fallback xmlns="">
      <p:transition xmlns:p14="http://schemas.microsoft.com/office/powerpoint/2010/main" spd="slow" advTm="7954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76200"/>
            <a:ext cx="8305801" cy="2514600"/>
          </a:xfrm>
        </p:spPr>
        <p:txBody>
          <a:bodyPr>
            <a:noAutofit/>
          </a:bodyPr>
          <a:lstStyle/>
          <a:p>
            <a:r>
              <a:rPr lang="en-US" dirty="0">
                <a:solidFill>
                  <a:srgbClr val="C00000"/>
                </a:solidFill>
              </a:rPr>
              <a:t>Online Social Networks (OSNs) </a:t>
            </a:r>
            <a:br>
              <a:rPr lang="en-US" dirty="0">
                <a:solidFill>
                  <a:srgbClr val="C00000"/>
                </a:solidFill>
              </a:rPr>
            </a:br>
            <a:r>
              <a:rPr lang="en-US" dirty="0">
                <a:solidFill>
                  <a:srgbClr val="C00000"/>
                </a:solidFill>
              </a:rPr>
              <a:t>have revolutionized</a:t>
            </a:r>
            <a:br>
              <a:rPr lang="en-US" dirty="0">
                <a:solidFill>
                  <a:srgbClr val="C00000"/>
                </a:solidFill>
              </a:rPr>
            </a:br>
            <a:r>
              <a:rPr lang="en-US" dirty="0">
                <a:solidFill>
                  <a:srgbClr val="C00000"/>
                </a:solidFill>
              </a:rPr>
              <a:t> the way our society communicates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5" name="Picture 4"/>
          <p:cNvPicPr>
            <a:picLocks noChangeAspect="1"/>
          </p:cNvPicPr>
          <p:nvPr/>
        </p:nvPicPr>
        <p:blipFill>
          <a:blip r:embed="rId3"/>
          <a:stretch>
            <a:fillRect/>
          </a:stretch>
        </p:blipFill>
        <p:spPr>
          <a:xfrm>
            <a:off x="2209800" y="3775527"/>
            <a:ext cx="683683" cy="687557"/>
          </a:xfrm>
          <a:prstGeom prst="rect">
            <a:avLst/>
          </a:prstGeom>
        </p:spPr>
      </p:pic>
      <p:pic>
        <p:nvPicPr>
          <p:cNvPr id="7" name="Picture 6"/>
          <p:cNvPicPr>
            <a:picLocks noChangeAspect="1"/>
          </p:cNvPicPr>
          <p:nvPr/>
        </p:nvPicPr>
        <p:blipFill>
          <a:blip r:embed="rId4"/>
          <a:stretch>
            <a:fillRect/>
          </a:stretch>
        </p:blipFill>
        <p:spPr>
          <a:xfrm>
            <a:off x="3579643" y="3762827"/>
            <a:ext cx="700257" cy="700257"/>
          </a:xfrm>
          <a:prstGeom prst="rect">
            <a:avLst/>
          </a:prstGeom>
        </p:spPr>
      </p:pic>
      <p:pic>
        <p:nvPicPr>
          <p:cNvPr id="8" name="Picture 7"/>
          <p:cNvPicPr>
            <a:picLocks noChangeAspect="1"/>
          </p:cNvPicPr>
          <p:nvPr/>
        </p:nvPicPr>
        <p:blipFill>
          <a:blip r:embed="rId5"/>
          <a:stretch>
            <a:fillRect/>
          </a:stretch>
        </p:blipFill>
        <p:spPr>
          <a:xfrm>
            <a:off x="4938543" y="3762827"/>
            <a:ext cx="700257" cy="700257"/>
          </a:xfrm>
          <a:prstGeom prst="rect">
            <a:avLst/>
          </a:prstGeom>
        </p:spPr>
      </p:pic>
      <p:sp>
        <p:nvSpPr>
          <p:cNvPr id="15" name="TextBox 14"/>
          <p:cNvSpPr txBox="1"/>
          <p:nvPr/>
        </p:nvSpPr>
        <p:spPr>
          <a:xfrm>
            <a:off x="2060575" y="4537527"/>
            <a:ext cx="1152525" cy="830997"/>
          </a:xfrm>
          <a:prstGeom prst="rect">
            <a:avLst/>
          </a:prstGeom>
          <a:noFill/>
        </p:spPr>
        <p:txBody>
          <a:bodyPr wrap="square" rtlCol="0">
            <a:spAutoFit/>
          </a:bodyPr>
          <a:lstStyle/>
          <a:p>
            <a:r>
              <a:rPr lang="en-US" sz="2400" dirty="0" smtClean="0"/>
              <a:t>1.28 </a:t>
            </a:r>
          </a:p>
          <a:p>
            <a:r>
              <a:rPr lang="en-US" sz="2400" dirty="0" smtClean="0"/>
              <a:t>Billion</a:t>
            </a:r>
            <a:endParaRPr lang="en-US" sz="2400" dirty="0"/>
          </a:p>
        </p:txBody>
      </p:sp>
      <p:sp>
        <p:nvSpPr>
          <p:cNvPr id="16" name="TextBox 15"/>
          <p:cNvSpPr txBox="1"/>
          <p:nvPr/>
        </p:nvSpPr>
        <p:spPr>
          <a:xfrm>
            <a:off x="3517900" y="4537527"/>
            <a:ext cx="1143000" cy="830997"/>
          </a:xfrm>
          <a:prstGeom prst="rect">
            <a:avLst/>
          </a:prstGeom>
          <a:noFill/>
        </p:spPr>
        <p:txBody>
          <a:bodyPr wrap="square" rtlCol="0">
            <a:spAutoFit/>
          </a:bodyPr>
          <a:lstStyle/>
          <a:p>
            <a:r>
              <a:rPr lang="en-US" sz="2400" dirty="0" smtClean="0"/>
              <a:t>540 </a:t>
            </a:r>
          </a:p>
          <a:p>
            <a:r>
              <a:rPr lang="en-US" sz="2400" dirty="0" smtClean="0"/>
              <a:t>million</a:t>
            </a:r>
            <a:endParaRPr lang="en-US" sz="2400" dirty="0"/>
          </a:p>
        </p:txBody>
      </p:sp>
      <p:sp>
        <p:nvSpPr>
          <p:cNvPr id="17" name="TextBox 16"/>
          <p:cNvSpPr txBox="1"/>
          <p:nvPr/>
        </p:nvSpPr>
        <p:spPr>
          <a:xfrm>
            <a:off x="4889500" y="4532523"/>
            <a:ext cx="1142999" cy="830997"/>
          </a:xfrm>
          <a:prstGeom prst="rect">
            <a:avLst/>
          </a:prstGeom>
          <a:noFill/>
        </p:spPr>
        <p:txBody>
          <a:bodyPr wrap="square" rtlCol="0">
            <a:spAutoFit/>
          </a:bodyPr>
          <a:lstStyle/>
          <a:p>
            <a:r>
              <a:rPr lang="en-US" sz="2400" dirty="0" smtClean="0"/>
              <a:t>225 </a:t>
            </a:r>
          </a:p>
          <a:p>
            <a:r>
              <a:rPr lang="en-US" sz="2400" dirty="0" smtClean="0"/>
              <a:t>million</a:t>
            </a:r>
            <a:endParaRPr lang="en-US" sz="2400" dirty="0"/>
          </a:p>
        </p:txBody>
      </p:sp>
      <p:grpSp>
        <p:nvGrpSpPr>
          <p:cNvPr id="6" name="Group 5"/>
          <p:cNvGrpSpPr/>
          <p:nvPr/>
        </p:nvGrpSpPr>
        <p:grpSpPr>
          <a:xfrm>
            <a:off x="6184900" y="3712027"/>
            <a:ext cx="1206500" cy="1691823"/>
            <a:chOff x="7556500" y="3048000"/>
            <a:chExt cx="1206500" cy="1691823"/>
          </a:xfrm>
        </p:grpSpPr>
        <p:pic>
          <p:nvPicPr>
            <p:cNvPr id="12" name="Picture 11"/>
            <p:cNvPicPr>
              <a:picLocks noChangeAspect="1"/>
            </p:cNvPicPr>
            <p:nvPr/>
          </p:nvPicPr>
          <p:blipFill>
            <a:blip r:embed="rId6"/>
            <a:stretch>
              <a:fillRect/>
            </a:stretch>
          </p:blipFill>
          <p:spPr>
            <a:xfrm>
              <a:off x="7556500" y="3048000"/>
              <a:ext cx="901700" cy="901700"/>
            </a:xfrm>
            <a:prstGeom prst="rect">
              <a:avLst/>
            </a:prstGeom>
          </p:spPr>
        </p:pic>
        <p:sp>
          <p:nvSpPr>
            <p:cNvPr id="19" name="TextBox 18"/>
            <p:cNvSpPr txBox="1"/>
            <p:nvPr/>
          </p:nvSpPr>
          <p:spPr>
            <a:xfrm>
              <a:off x="7708900" y="3908826"/>
              <a:ext cx="1054100" cy="830997"/>
            </a:xfrm>
            <a:prstGeom prst="rect">
              <a:avLst/>
            </a:prstGeom>
            <a:noFill/>
          </p:spPr>
          <p:txBody>
            <a:bodyPr wrap="square" rtlCol="0">
              <a:spAutoFit/>
            </a:bodyPr>
            <a:lstStyle/>
            <a:p>
              <a:r>
                <a:rPr lang="en-US" sz="2400" dirty="0" smtClean="0"/>
                <a:t>187 </a:t>
              </a:r>
            </a:p>
            <a:p>
              <a:r>
                <a:rPr lang="en-US" sz="2400" dirty="0" smtClean="0"/>
                <a:t>million</a:t>
              </a:r>
              <a:endParaRPr lang="en-US" sz="2400" dirty="0"/>
            </a:p>
          </p:txBody>
        </p:sp>
      </p:grpSp>
      <p:sp>
        <p:nvSpPr>
          <p:cNvPr id="22" name="TextBox 21"/>
          <p:cNvSpPr txBox="1"/>
          <p:nvPr/>
        </p:nvSpPr>
        <p:spPr>
          <a:xfrm>
            <a:off x="152401" y="4579203"/>
            <a:ext cx="1917700" cy="830997"/>
          </a:xfrm>
          <a:prstGeom prst="rect">
            <a:avLst/>
          </a:prstGeom>
          <a:noFill/>
        </p:spPr>
        <p:txBody>
          <a:bodyPr wrap="square" rtlCol="0">
            <a:spAutoFit/>
          </a:bodyPr>
          <a:lstStyle/>
          <a:p>
            <a:r>
              <a:rPr lang="en-US" sz="2400" dirty="0" smtClean="0"/>
              <a:t>Monthly active users</a:t>
            </a:r>
          </a:p>
        </p:txBody>
      </p:sp>
      <p:grpSp>
        <p:nvGrpSpPr>
          <p:cNvPr id="3" name="Group 2"/>
          <p:cNvGrpSpPr/>
          <p:nvPr/>
        </p:nvGrpSpPr>
        <p:grpSpPr>
          <a:xfrm>
            <a:off x="7696200" y="3737426"/>
            <a:ext cx="1142999" cy="1666424"/>
            <a:chOff x="6263218" y="3079749"/>
            <a:chExt cx="1142999" cy="1666424"/>
          </a:xfrm>
        </p:grpSpPr>
        <p:pic>
          <p:nvPicPr>
            <p:cNvPr id="29" name="Picture 28"/>
            <p:cNvPicPr>
              <a:picLocks noChangeAspect="1"/>
            </p:cNvPicPr>
            <p:nvPr/>
          </p:nvPicPr>
          <p:blipFill>
            <a:blip r:embed="rId7"/>
            <a:stretch>
              <a:fillRect/>
            </a:stretch>
          </p:blipFill>
          <p:spPr>
            <a:xfrm>
              <a:off x="6263218" y="3079749"/>
              <a:ext cx="755649" cy="755649"/>
            </a:xfrm>
            <a:prstGeom prst="rect">
              <a:avLst/>
            </a:prstGeom>
          </p:spPr>
        </p:pic>
        <p:sp>
          <p:nvSpPr>
            <p:cNvPr id="31" name="TextBox 30"/>
            <p:cNvSpPr txBox="1"/>
            <p:nvPr/>
          </p:nvSpPr>
          <p:spPr>
            <a:xfrm>
              <a:off x="6263218" y="3915176"/>
              <a:ext cx="1142999" cy="830997"/>
            </a:xfrm>
            <a:prstGeom prst="rect">
              <a:avLst/>
            </a:prstGeom>
            <a:noFill/>
          </p:spPr>
          <p:txBody>
            <a:bodyPr wrap="square" rtlCol="0">
              <a:spAutoFit/>
            </a:bodyPr>
            <a:lstStyle/>
            <a:p>
              <a:r>
                <a:rPr lang="en-US" sz="2400" dirty="0" smtClean="0"/>
                <a:t>40</a:t>
              </a:r>
            </a:p>
            <a:p>
              <a:r>
                <a:rPr lang="en-US" sz="2400" dirty="0" smtClean="0"/>
                <a:t>million</a:t>
              </a:r>
              <a:endParaRPr lang="en-US" sz="2400" dirty="0"/>
            </a:p>
          </p:txBody>
        </p:sp>
      </p:grpSp>
    </p:spTree>
    <p:extLst>
      <p:ext uri="{BB962C8B-B14F-4D97-AF65-F5344CB8AC3E}">
        <p14:creationId xmlns:p14="http://schemas.microsoft.com/office/powerpoint/2010/main" val="2471207305"/>
      </p:ext>
    </p:extLst>
  </p:cSld>
  <p:clrMapOvr>
    <a:masterClrMapping/>
  </p:clrMapOvr>
  <mc:AlternateContent xmlns:mc="http://schemas.openxmlformats.org/markup-compatibility/2006" xmlns:p14="http://schemas.microsoft.com/office/powerpoint/2010/main">
    <mc:Choice Requires="p14">
      <p:transition spd="slow" p14:dur="2000" advTm="17940"/>
    </mc:Choice>
    <mc:Fallback xmlns="">
      <p:transition xmlns:p14="http://schemas.microsoft.com/office/powerpoint/2010/main" spd="slow" advTm="1794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95400"/>
          </a:xfrm>
        </p:spPr>
        <p:txBody>
          <a:bodyPr>
            <a:noAutofit/>
          </a:bodyPr>
          <a:lstStyle/>
          <a:p>
            <a:r>
              <a:rPr lang="en-US" dirty="0" smtClean="0">
                <a:solidFill>
                  <a:srgbClr val="C00000"/>
                </a:solidFill>
              </a:rPr>
              <a:t>Need to consider information gain: degree of anonymity</a:t>
            </a:r>
            <a:endParaRPr lang="fa-IR"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grpSp>
        <p:nvGrpSpPr>
          <p:cNvPr id="135" name="Group 134"/>
          <p:cNvGrpSpPr/>
          <p:nvPr/>
        </p:nvGrpSpPr>
        <p:grpSpPr>
          <a:xfrm>
            <a:off x="1066800" y="2795282"/>
            <a:ext cx="6934200" cy="3224518"/>
            <a:chOff x="381000" y="2895600"/>
            <a:chExt cx="8382000" cy="3365111"/>
          </a:xfrm>
        </p:grpSpPr>
        <p:sp>
          <p:nvSpPr>
            <p:cNvPr id="8" name="Oval 7"/>
            <p:cNvSpPr/>
            <p:nvPr/>
          </p:nvSpPr>
          <p:spPr>
            <a:xfrm>
              <a:off x="1754717" y="3898510"/>
              <a:ext cx="228600" cy="228600"/>
            </a:xfrm>
            <a:prstGeom prst="ellipse">
              <a:avLst/>
            </a:prstGeom>
            <a:solidFill>
              <a:srgbClr val="FFFF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211917" y="3441310"/>
              <a:ext cx="228600" cy="228600"/>
            </a:xfrm>
            <a:prstGeom prst="ellipse">
              <a:avLst/>
            </a:prstGeom>
            <a:solidFill>
              <a:srgbClr val="0000FF"/>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857500" y="4279511"/>
              <a:ext cx="228600" cy="228600"/>
            </a:xfrm>
            <a:prstGeom prst="ellipse">
              <a:avLst/>
            </a:prstGeom>
            <a:solidFill>
              <a:srgbClr val="0080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157817" y="4660511"/>
              <a:ext cx="228600" cy="228600"/>
            </a:xfrm>
            <a:prstGeom prst="ellipse">
              <a:avLst/>
            </a:prstGeom>
            <a:solidFill>
              <a:srgbClr val="FF66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53534" y="4967427"/>
              <a:ext cx="228600" cy="228600"/>
            </a:xfrm>
            <a:prstGeom prst="ellipse">
              <a:avLst/>
            </a:prstGeom>
            <a:solidFill>
              <a:srgbClr val="8000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350683" y="481291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585384" y="5172744"/>
              <a:ext cx="228600" cy="228600"/>
            </a:xfrm>
            <a:prstGeom prst="ellipse">
              <a:avLst/>
            </a:prstGeom>
            <a:solidFill>
              <a:srgbClr val="00FFFF"/>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081228" y="3807494"/>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124200" y="370801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507067" y="5955911"/>
              <a:ext cx="228600" cy="228600"/>
            </a:xfrm>
            <a:prstGeom prst="ellipse">
              <a:avLst/>
            </a:prstGeom>
            <a:solidFill>
              <a:schemeClr val="tx1"/>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081228" y="3069165"/>
              <a:ext cx="228600" cy="228600"/>
            </a:xfrm>
            <a:prstGeom prst="ellipse">
              <a:avLst/>
            </a:prstGeom>
            <a:solidFill>
              <a:srgbClr val="FF00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803400" y="300315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345267" y="4328973"/>
              <a:ext cx="228600" cy="228600"/>
            </a:xfrm>
            <a:prstGeom prst="ellipse">
              <a:avLst/>
            </a:prstGeom>
            <a:solidFill>
              <a:srgbClr val="80008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962400" y="469861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579283" y="431761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43984" y="5629944"/>
              <a:ext cx="228600" cy="228600"/>
            </a:xfrm>
            <a:prstGeom prst="ellipse">
              <a:avLst/>
            </a:prstGeom>
            <a:solidFill>
              <a:srgbClr val="00FF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807883" y="3873111"/>
              <a:ext cx="228600" cy="228600"/>
            </a:xfrm>
            <a:prstGeom prst="ellipse">
              <a:avLst/>
            </a:prstGeom>
            <a:solidFill>
              <a:srgbClr val="FFE42A"/>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120512" y="5483505"/>
              <a:ext cx="228600" cy="228600"/>
            </a:xfrm>
            <a:prstGeom prst="ellipse">
              <a:avLst/>
            </a:prstGeom>
            <a:solidFill>
              <a:srgbClr val="996633"/>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a:stCxn id="20" idx="7"/>
              <a:endCxn id="10" idx="3"/>
            </p:cNvCxnSpPr>
            <p:nvPr/>
          </p:nvCxnSpPr>
          <p:spPr>
            <a:xfrm>
              <a:off x="2540389" y="4362451"/>
              <a:ext cx="350589" cy="112182"/>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9" idx="3"/>
              <a:endCxn id="8" idx="7"/>
            </p:cNvCxnSpPr>
            <p:nvPr/>
          </p:nvCxnSpPr>
          <p:spPr>
            <a:xfrm flipH="1">
              <a:off x="1949839" y="3636432"/>
              <a:ext cx="295556" cy="2955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6"/>
              <a:endCxn id="8" idx="2"/>
            </p:cNvCxnSpPr>
            <p:nvPr/>
          </p:nvCxnSpPr>
          <p:spPr>
            <a:xfrm>
              <a:off x="1309828" y="3921794"/>
              <a:ext cx="444889" cy="9101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8" idx="5"/>
              <a:endCxn id="8" idx="1"/>
            </p:cNvCxnSpPr>
            <p:nvPr/>
          </p:nvCxnSpPr>
          <p:spPr>
            <a:xfrm>
              <a:off x="1276350" y="3264287"/>
              <a:ext cx="511845" cy="66770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9" idx="4"/>
              <a:endCxn id="8" idx="0"/>
            </p:cNvCxnSpPr>
            <p:nvPr/>
          </p:nvCxnSpPr>
          <p:spPr>
            <a:xfrm flipH="1">
              <a:off x="1869017" y="3231759"/>
              <a:ext cx="48683" cy="66675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9" idx="3"/>
              <a:endCxn id="15" idx="7"/>
            </p:cNvCxnSpPr>
            <p:nvPr/>
          </p:nvCxnSpPr>
          <p:spPr>
            <a:xfrm flipH="1">
              <a:off x="1276350" y="3198281"/>
              <a:ext cx="560528" cy="64269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9" idx="5"/>
              <a:endCxn id="9" idx="1"/>
            </p:cNvCxnSpPr>
            <p:nvPr/>
          </p:nvCxnSpPr>
          <p:spPr>
            <a:xfrm>
              <a:off x="1998522" y="3198281"/>
              <a:ext cx="246873" cy="27650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8" idx="4"/>
              <a:endCxn id="15" idx="0"/>
            </p:cNvCxnSpPr>
            <p:nvPr/>
          </p:nvCxnSpPr>
          <p:spPr>
            <a:xfrm>
              <a:off x="1195528" y="3297765"/>
              <a:ext cx="0" cy="509729"/>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2" idx="7"/>
              <a:endCxn id="11" idx="3"/>
            </p:cNvCxnSpPr>
            <p:nvPr/>
          </p:nvCxnSpPr>
          <p:spPr>
            <a:xfrm flipV="1">
              <a:off x="948656" y="4855633"/>
              <a:ext cx="242639" cy="145272"/>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1" idx="5"/>
              <a:endCxn id="14" idx="1"/>
            </p:cNvCxnSpPr>
            <p:nvPr/>
          </p:nvCxnSpPr>
          <p:spPr>
            <a:xfrm>
              <a:off x="1352939" y="4855633"/>
              <a:ext cx="265923" cy="350589"/>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3" idx="0"/>
              <a:endCxn id="12" idx="3"/>
            </p:cNvCxnSpPr>
            <p:nvPr/>
          </p:nvCxnSpPr>
          <p:spPr>
            <a:xfrm flipV="1">
              <a:off x="658284" y="5162549"/>
              <a:ext cx="128728" cy="46739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3" idx="5"/>
              <a:endCxn id="17" idx="1"/>
            </p:cNvCxnSpPr>
            <p:nvPr/>
          </p:nvCxnSpPr>
          <p:spPr>
            <a:xfrm>
              <a:off x="739106" y="5825066"/>
              <a:ext cx="801439" cy="164323"/>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2" idx="6"/>
              <a:endCxn id="14" idx="2"/>
            </p:cNvCxnSpPr>
            <p:nvPr/>
          </p:nvCxnSpPr>
          <p:spPr>
            <a:xfrm>
              <a:off x="982134" y="5081727"/>
              <a:ext cx="603250" cy="20531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4" idx="5"/>
              <a:endCxn id="25" idx="1"/>
            </p:cNvCxnSpPr>
            <p:nvPr/>
          </p:nvCxnSpPr>
          <p:spPr>
            <a:xfrm>
              <a:off x="1780506" y="5367866"/>
              <a:ext cx="373484" cy="14911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14" idx="4"/>
              <a:endCxn id="17" idx="0"/>
            </p:cNvCxnSpPr>
            <p:nvPr/>
          </p:nvCxnSpPr>
          <p:spPr>
            <a:xfrm flipH="1">
              <a:off x="1621367" y="5401344"/>
              <a:ext cx="78317" cy="55456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0" idx="0"/>
              <a:endCxn id="16" idx="3"/>
            </p:cNvCxnSpPr>
            <p:nvPr/>
          </p:nvCxnSpPr>
          <p:spPr>
            <a:xfrm flipV="1">
              <a:off x="2971800" y="3903133"/>
              <a:ext cx="185878" cy="3763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10" idx="6"/>
              <a:endCxn id="22" idx="2"/>
            </p:cNvCxnSpPr>
            <p:nvPr/>
          </p:nvCxnSpPr>
          <p:spPr>
            <a:xfrm>
              <a:off x="3086100" y="4393811"/>
              <a:ext cx="493183" cy="381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0" idx="6"/>
              <a:endCxn id="13" idx="2"/>
            </p:cNvCxnSpPr>
            <p:nvPr/>
          </p:nvCxnSpPr>
          <p:spPr>
            <a:xfrm>
              <a:off x="2573867" y="4443273"/>
              <a:ext cx="776816" cy="48393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4" idx="2"/>
              <a:endCxn id="10" idx="7"/>
            </p:cNvCxnSpPr>
            <p:nvPr/>
          </p:nvCxnSpPr>
          <p:spPr>
            <a:xfrm flipH="1">
              <a:off x="3052622" y="3987411"/>
              <a:ext cx="755261" cy="3255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10" idx="4"/>
              <a:endCxn id="13" idx="1"/>
            </p:cNvCxnSpPr>
            <p:nvPr/>
          </p:nvCxnSpPr>
          <p:spPr>
            <a:xfrm>
              <a:off x="2971800" y="4508111"/>
              <a:ext cx="412361" cy="3382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21" idx="2"/>
              <a:endCxn id="13" idx="6"/>
            </p:cNvCxnSpPr>
            <p:nvPr/>
          </p:nvCxnSpPr>
          <p:spPr>
            <a:xfrm flipH="1">
              <a:off x="3579283" y="4812911"/>
              <a:ext cx="383117" cy="1143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2" idx="5"/>
              <a:endCxn id="21" idx="1"/>
            </p:cNvCxnSpPr>
            <p:nvPr/>
          </p:nvCxnSpPr>
          <p:spPr>
            <a:xfrm>
              <a:off x="3774405" y="4512733"/>
              <a:ext cx="221473" cy="2193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4" idx="5"/>
              <a:endCxn id="21" idx="0"/>
            </p:cNvCxnSpPr>
            <p:nvPr/>
          </p:nvCxnSpPr>
          <p:spPr>
            <a:xfrm>
              <a:off x="4003005" y="4068233"/>
              <a:ext cx="73695" cy="630378"/>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6172200" y="3883694"/>
              <a:ext cx="228600" cy="228600"/>
            </a:xfrm>
            <a:prstGeom prst="ellipse">
              <a:avLst/>
            </a:prstGeom>
            <a:solidFill>
              <a:srgbClr val="FFFF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6629400" y="3426494"/>
              <a:ext cx="228600" cy="228600"/>
            </a:xfrm>
            <a:prstGeom prst="ellipse">
              <a:avLst/>
            </a:prstGeom>
            <a:solidFill>
              <a:srgbClr val="0000FF"/>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7277100" y="4248151"/>
              <a:ext cx="228600" cy="228600"/>
            </a:xfrm>
            <a:prstGeom prst="ellipse">
              <a:avLst/>
            </a:prstGeom>
            <a:solidFill>
              <a:srgbClr val="0080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5577417" y="4648200"/>
              <a:ext cx="228600" cy="228600"/>
            </a:xfrm>
            <a:prstGeom prst="ellipse">
              <a:avLst/>
            </a:prstGeom>
            <a:solidFill>
              <a:srgbClr val="FF66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5173134" y="4955116"/>
              <a:ext cx="228600" cy="228600"/>
            </a:xfrm>
            <a:prstGeom prst="ellipse">
              <a:avLst/>
            </a:prstGeom>
            <a:solidFill>
              <a:srgbClr val="8000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7620000" y="478155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6004984" y="5160433"/>
              <a:ext cx="228600" cy="228600"/>
            </a:xfrm>
            <a:prstGeom prst="ellipse">
              <a:avLst/>
            </a:prstGeom>
            <a:solidFill>
              <a:srgbClr val="00FFFF"/>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486400" y="382231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7543800" y="367665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926667" y="5943600"/>
              <a:ext cx="228600" cy="228600"/>
            </a:xfrm>
            <a:prstGeom prst="ellipse">
              <a:avLst/>
            </a:prstGeom>
            <a:solidFill>
              <a:schemeClr val="tx1"/>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486400" y="3197894"/>
              <a:ext cx="228600" cy="228600"/>
            </a:xfrm>
            <a:prstGeom prst="ellipse">
              <a:avLst/>
            </a:prstGeom>
            <a:solidFill>
              <a:srgbClr val="FF00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220883" y="298834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824522" y="4355711"/>
              <a:ext cx="228600" cy="228600"/>
            </a:xfrm>
            <a:prstGeom prst="ellipse">
              <a:avLst/>
            </a:prstGeom>
            <a:solidFill>
              <a:srgbClr val="80008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8382000" y="466725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7998883" y="4286251"/>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963584" y="5617633"/>
              <a:ext cx="228600" cy="228600"/>
            </a:xfrm>
            <a:prstGeom prst="ellipse">
              <a:avLst/>
            </a:prstGeom>
            <a:solidFill>
              <a:srgbClr val="00FF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8227483" y="3841751"/>
              <a:ext cx="228600" cy="228600"/>
            </a:xfrm>
            <a:prstGeom prst="ellipse">
              <a:avLst/>
            </a:prstGeom>
            <a:solidFill>
              <a:srgbClr val="FFE42A"/>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6540112" y="5471194"/>
              <a:ext cx="228600" cy="228600"/>
            </a:xfrm>
            <a:prstGeom prst="ellipse">
              <a:avLst/>
            </a:prstGeom>
            <a:solidFill>
              <a:srgbClr val="996633"/>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a:stCxn id="61" idx="7"/>
              <a:endCxn id="51" idx="3"/>
            </p:cNvCxnSpPr>
            <p:nvPr/>
          </p:nvCxnSpPr>
          <p:spPr>
            <a:xfrm>
              <a:off x="7019644" y="4389189"/>
              <a:ext cx="290934" cy="54084"/>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50" idx="3"/>
              <a:endCxn id="49" idx="7"/>
            </p:cNvCxnSpPr>
            <p:nvPr/>
          </p:nvCxnSpPr>
          <p:spPr>
            <a:xfrm flipH="1">
              <a:off x="6367322" y="3621616"/>
              <a:ext cx="295556" cy="2955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56" idx="6"/>
              <a:endCxn id="49" idx="2"/>
            </p:cNvCxnSpPr>
            <p:nvPr/>
          </p:nvCxnSpPr>
          <p:spPr>
            <a:xfrm>
              <a:off x="5715000" y="3936611"/>
              <a:ext cx="457200" cy="61383"/>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0" idx="4"/>
              <a:endCxn id="49" idx="0"/>
            </p:cNvCxnSpPr>
            <p:nvPr/>
          </p:nvCxnSpPr>
          <p:spPr>
            <a:xfrm flipH="1">
              <a:off x="6286500" y="3216943"/>
              <a:ext cx="48683" cy="66675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60" idx="3"/>
              <a:endCxn id="56" idx="7"/>
            </p:cNvCxnSpPr>
            <p:nvPr/>
          </p:nvCxnSpPr>
          <p:spPr>
            <a:xfrm flipH="1">
              <a:off x="5681522" y="3183465"/>
              <a:ext cx="572839" cy="672324"/>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59" idx="4"/>
              <a:endCxn id="56" idx="0"/>
            </p:cNvCxnSpPr>
            <p:nvPr/>
          </p:nvCxnSpPr>
          <p:spPr>
            <a:xfrm>
              <a:off x="5600700" y="3426494"/>
              <a:ext cx="0" cy="39581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53" idx="7"/>
              <a:endCxn id="52" idx="3"/>
            </p:cNvCxnSpPr>
            <p:nvPr/>
          </p:nvCxnSpPr>
          <p:spPr>
            <a:xfrm flipV="1">
              <a:off x="5368256" y="4843322"/>
              <a:ext cx="242639" cy="145272"/>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52" idx="5"/>
              <a:endCxn id="55" idx="1"/>
            </p:cNvCxnSpPr>
            <p:nvPr/>
          </p:nvCxnSpPr>
          <p:spPr>
            <a:xfrm>
              <a:off x="5772539" y="4843322"/>
              <a:ext cx="265923" cy="350589"/>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64" idx="0"/>
              <a:endCxn id="53" idx="3"/>
            </p:cNvCxnSpPr>
            <p:nvPr/>
          </p:nvCxnSpPr>
          <p:spPr>
            <a:xfrm flipV="1">
              <a:off x="5077884" y="5150238"/>
              <a:ext cx="128728" cy="46739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64" idx="5"/>
              <a:endCxn id="58" idx="1"/>
            </p:cNvCxnSpPr>
            <p:nvPr/>
          </p:nvCxnSpPr>
          <p:spPr>
            <a:xfrm>
              <a:off x="5158706" y="5812755"/>
              <a:ext cx="801439" cy="164323"/>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55" idx="5"/>
              <a:endCxn id="66" idx="1"/>
            </p:cNvCxnSpPr>
            <p:nvPr/>
          </p:nvCxnSpPr>
          <p:spPr>
            <a:xfrm>
              <a:off x="6200106" y="5355555"/>
              <a:ext cx="373484" cy="14911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55" idx="4"/>
              <a:endCxn id="58" idx="0"/>
            </p:cNvCxnSpPr>
            <p:nvPr/>
          </p:nvCxnSpPr>
          <p:spPr>
            <a:xfrm flipH="1">
              <a:off x="6040967" y="5389033"/>
              <a:ext cx="78317" cy="55456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51" idx="0"/>
              <a:endCxn id="57" idx="3"/>
            </p:cNvCxnSpPr>
            <p:nvPr/>
          </p:nvCxnSpPr>
          <p:spPr>
            <a:xfrm flipV="1">
              <a:off x="7391400" y="3871773"/>
              <a:ext cx="185878" cy="3763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61" idx="6"/>
              <a:endCxn id="54" idx="2"/>
            </p:cNvCxnSpPr>
            <p:nvPr/>
          </p:nvCxnSpPr>
          <p:spPr>
            <a:xfrm>
              <a:off x="7053122" y="4470011"/>
              <a:ext cx="566878" cy="42584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65" idx="2"/>
              <a:endCxn id="51" idx="7"/>
            </p:cNvCxnSpPr>
            <p:nvPr/>
          </p:nvCxnSpPr>
          <p:spPr>
            <a:xfrm flipH="1">
              <a:off x="7472222" y="3956051"/>
              <a:ext cx="755261" cy="3255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51" idx="4"/>
              <a:endCxn id="54" idx="1"/>
            </p:cNvCxnSpPr>
            <p:nvPr/>
          </p:nvCxnSpPr>
          <p:spPr>
            <a:xfrm>
              <a:off x="7391400" y="4476751"/>
              <a:ext cx="262078" cy="3382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63" idx="5"/>
              <a:endCxn id="62" idx="1"/>
            </p:cNvCxnSpPr>
            <p:nvPr/>
          </p:nvCxnSpPr>
          <p:spPr>
            <a:xfrm>
              <a:off x="8194005" y="4481373"/>
              <a:ext cx="221473" cy="21935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65" idx="5"/>
              <a:endCxn id="62" idx="0"/>
            </p:cNvCxnSpPr>
            <p:nvPr/>
          </p:nvCxnSpPr>
          <p:spPr>
            <a:xfrm>
              <a:off x="8422605" y="4036873"/>
              <a:ext cx="73695" cy="63037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52" idx="4"/>
              <a:endCxn id="64" idx="7"/>
            </p:cNvCxnSpPr>
            <p:nvPr/>
          </p:nvCxnSpPr>
          <p:spPr>
            <a:xfrm flipH="1">
              <a:off x="5158706" y="4876800"/>
              <a:ext cx="533011" cy="77431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59" idx="6"/>
              <a:endCxn id="50" idx="2"/>
            </p:cNvCxnSpPr>
            <p:nvPr/>
          </p:nvCxnSpPr>
          <p:spPr>
            <a:xfrm>
              <a:off x="5715000" y="3312194"/>
              <a:ext cx="914400" cy="2286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57" idx="4"/>
              <a:endCxn id="54" idx="0"/>
            </p:cNvCxnSpPr>
            <p:nvPr/>
          </p:nvCxnSpPr>
          <p:spPr>
            <a:xfrm>
              <a:off x="7658100" y="3905251"/>
              <a:ext cx="76200" cy="8763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88" name="Straight Connector 87"/>
            <p:cNvCxnSpPr>
              <a:stCxn id="60" idx="5"/>
              <a:endCxn id="50" idx="1"/>
            </p:cNvCxnSpPr>
            <p:nvPr/>
          </p:nvCxnSpPr>
          <p:spPr>
            <a:xfrm>
              <a:off x="6416005" y="3183465"/>
              <a:ext cx="246873" cy="27650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51" idx="6"/>
              <a:endCxn id="63" idx="2"/>
            </p:cNvCxnSpPr>
            <p:nvPr/>
          </p:nvCxnSpPr>
          <p:spPr>
            <a:xfrm>
              <a:off x="7505700" y="4362451"/>
              <a:ext cx="493183" cy="381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772584" y="5597805"/>
              <a:ext cx="1347928" cy="146439"/>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91" name="Oval 90"/>
            <p:cNvSpPr/>
            <p:nvPr/>
          </p:nvSpPr>
          <p:spPr>
            <a:xfrm>
              <a:off x="611717" y="2907911"/>
              <a:ext cx="1905000" cy="1340240"/>
            </a:xfrm>
            <a:prstGeom prst="ellipse">
              <a:avLst/>
            </a:prstGeom>
            <a:solidFill>
              <a:schemeClr val="tx2">
                <a:lumMod val="40000"/>
                <a:lumOff val="60000"/>
                <a:alpha val="33000"/>
              </a:schemeClr>
            </a:solid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029200" y="2895600"/>
              <a:ext cx="1905000" cy="1352551"/>
            </a:xfrm>
            <a:prstGeom prst="ellipse">
              <a:avLst/>
            </a:prstGeom>
            <a:solidFill>
              <a:schemeClr val="tx2">
                <a:lumMod val="40000"/>
                <a:lumOff val="60000"/>
                <a:alpha val="33000"/>
              </a:schemeClr>
            </a:solid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315633" y="3674143"/>
              <a:ext cx="2027767" cy="1598083"/>
            </a:xfrm>
            <a:prstGeom prst="ellipse">
              <a:avLst/>
            </a:prstGeom>
            <a:solidFill>
              <a:schemeClr val="accent2">
                <a:lumMod val="60000"/>
                <a:lumOff val="40000"/>
                <a:alpha val="33000"/>
              </a:schemeClr>
            </a:solid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381000" y="4584311"/>
              <a:ext cx="2067984" cy="1676400"/>
            </a:xfrm>
            <a:prstGeom prst="ellipse">
              <a:avLst/>
            </a:prstGeom>
            <a:solidFill>
              <a:schemeClr val="accent3">
                <a:lumMod val="60000"/>
                <a:lumOff val="40000"/>
                <a:alpha val="33000"/>
              </a:schemeClr>
            </a:solidFill>
            <a:ln w="1905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735233" y="3642784"/>
              <a:ext cx="2027767" cy="1598083"/>
            </a:xfrm>
            <a:prstGeom prst="ellipse">
              <a:avLst/>
            </a:prstGeom>
            <a:solidFill>
              <a:schemeClr val="accent2">
                <a:lumMod val="60000"/>
                <a:lumOff val="40000"/>
                <a:alpha val="33000"/>
              </a:schemeClr>
            </a:solid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4800600" y="4584311"/>
              <a:ext cx="2067984" cy="1676400"/>
            </a:xfrm>
            <a:prstGeom prst="ellipse">
              <a:avLst/>
            </a:prstGeom>
            <a:solidFill>
              <a:schemeClr val="accent3">
                <a:lumMod val="60000"/>
                <a:lumOff val="40000"/>
                <a:alpha val="33000"/>
              </a:schemeClr>
            </a:solidFill>
            <a:ln w="1905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96"/>
            <p:cNvCxnSpPr>
              <a:stCxn id="91" idx="7"/>
              <a:endCxn id="93" idx="0"/>
            </p:cNvCxnSpPr>
            <p:nvPr/>
          </p:nvCxnSpPr>
          <p:spPr>
            <a:xfrm>
              <a:off x="2237736" y="3104185"/>
              <a:ext cx="1091781" cy="569958"/>
            </a:xfrm>
            <a:prstGeom prst="line">
              <a:avLst/>
            </a:prstGeom>
            <a:ln w="28575" cmpd="sng">
              <a:solidFill>
                <a:srgbClr val="660066"/>
              </a:solidFill>
              <a:prstDash val="sys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94" idx="6"/>
              <a:endCxn id="93" idx="4"/>
            </p:cNvCxnSpPr>
            <p:nvPr/>
          </p:nvCxnSpPr>
          <p:spPr>
            <a:xfrm flipV="1">
              <a:off x="2448984" y="5272226"/>
              <a:ext cx="880533" cy="150285"/>
            </a:xfrm>
            <a:prstGeom prst="line">
              <a:avLst/>
            </a:prstGeom>
            <a:ln w="28575" cmpd="sng">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92" idx="7"/>
              <a:endCxn id="95" idx="0"/>
            </p:cNvCxnSpPr>
            <p:nvPr/>
          </p:nvCxnSpPr>
          <p:spPr>
            <a:xfrm>
              <a:off x="6655219" y="3093677"/>
              <a:ext cx="1093898" cy="549107"/>
            </a:xfrm>
            <a:prstGeom prst="line">
              <a:avLst/>
            </a:prstGeom>
            <a:ln w="28575" cmpd="sng">
              <a:solidFill>
                <a:srgbClr val="660066"/>
              </a:solidFill>
              <a:prstDash val="sysDot"/>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96" idx="6"/>
              <a:endCxn id="95" idx="4"/>
            </p:cNvCxnSpPr>
            <p:nvPr/>
          </p:nvCxnSpPr>
          <p:spPr>
            <a:xfrm flipV="1">
              <a:off x="6868584" y="5240867"/>
              <a:ext cx="880533" cy="181644"/>
            </a:xfrm>
            <a:prstGeom prst="line">
              <a:avLst/>
            </a:prstGeom>
            <a:ln w="38100" cmpd="sng">
              <a:solidFill>
                <a:srgbClr val="E46C0A"/>
              </a:solidFill>
              <a:prstDash val="sysDot"/>
            </a:ln>
          </p:spPr>
          <p:style>
            <a:lnRef idx="2">
              <a:schemeClr val="accent1"/>
            </a:lnRef>
            <a:fillRef idx="0">
              <a:schemeClr val="accent1"/>
            </a:fillRef>
            <a:effectRef idx="1">
              <a:schemeClr val="accent1"/>
            </a:effectRef>
            <a:fontRef idx="minor">
              <a:schemeClr val="tx1"/>
            </a:fontRef>
          </p:style>
        </p:cxnSp>
      </p:grpSp>
      <p:sp>
        <p:nvSpPr>
          <p:cNvPr id="4" name="Content Placeholder 3"/>
          <p:cNvSpPr>
            <a:spLocks noGrp="1"/>
          </p:cNvSpPr>
          <p:nvPr>
            <p:ph idx="1"/>
          </p:nvPr>
        </p:nvSpPr>
        <p:spPr>
          <a:xfrm>
            <a:off x="665903" y="1587879"/>
            <a:ext cx="8229600" cy="1219200"/>
          </a:xfrm>
        </p:spPr>
        <p:txBody>
          <a:bodyPr>
            <a:normAutofit fontScale="77500" lnSpcReduction="20000"/>
          </a:bodyPr>
          <a:lstStyle/>
          <a:p>
            <a:pPr marL="0" indent="0">
              <a:lnSpc>
                <a:spcPct val="120000"/>
              </a:lnSpc>
              <a:buNone/>
            </a:pPr>
            <a:r>
              <a:rPr lang="en-US" sz="2800" dirty="0"/>
              <a:t>In practice, the mapping algorithm </a:t>
            </a:r>
            <a:r>
              <a:rPr lang="en-US" sz="2800" dirty="0" smtClean="0"/>
              <a:t>may </a:t>
            </a:r>
            <a:r>
              <a:rPr lang="en-US" sz="2800" dirty="0"/>
              <a:t>still leave several nodes unmapped. For these unmapped nodes, however, the community structure reveals information about the true </a:t>
            </a:r>
            <a:r>
              <a:rPr lang="en-US" sz="2800" dirty="0" smtClean="0"/>
              <a:t>mapping</a:t>
            </a:r>
            <a:endParaRPr lang="en-US" sz="2800" dirty="0"/>
          </a:p>
        </p:txBody>
      </p:sp>
    </p:spTree>
    <p:custDataLst>
      <p:tags r:id="rId1"/>
    </p:custDataLst>
    <p:extLst>
      <p:ext uri="{BB962C8B-B14F-4D97-AF65-F5344CB8AC3E}">
        <p14:creationId xmlns:p14="http://schemas.microsoft.com/office/powerpoint/2010/main" val="1499805437"/>
      </p:ext>
    </p:extLst>
  </p:cSld>
  <p:clrMapOvr>
    <a:masterClrMapping/>
  </p:clrMapOvr>
  <mc:AlternateContent xmlns:mc="http://schemas.openxmlformats.org/markup-compatibility/2006" xmlns:p14="http://schemas.microsoft.com/office/powerpoint/2010/main">
    <mc:Choice Requires="p14">
      <p:transition spd="slow" p14:dur="2000" advTm="60581"/>
    </mc:Choice>
    <mc:Fallback xmlns="">
      <p:transition xmlns:p14="http://schemas.microsoft.com/office/powerpoint/2010/main" spd="slow" advTm="60581"/>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pic>
        <p:nvPicPr>
          <p:cNvPr id="29" name="Picture 28"/>
          <p:cNvPicPr>
            <a:picLocks noChangeAspect="1"/>
          </p:cNvPicPr>
          <p:nvPr/>
        </p:nvPicPr>
        <p:blipFill>
          <a:blip r:embed="rId4"/>
          <a:stretch>
            <a:fillRect/>
          </a:stretch>
        </p:blipFill>
        <p:spPr>
          <a:xfrm>
            <a:off x="1981200" y="0"/>
            <a:ext cx="7162800" cy="6324600"/>
          </a:xfrm>
          <a:prstGeom prst="rect">
            <a:avLst/>
          </a:prstGeom>
        </p:spPr>
      </p:pic>
      <p:sp>
        <p:nvSpPr>
          <p:cNvPr id="4" name="Title 1"/>
          <p:cNvSpPr txBox="1">
            <a:spLocks/>
          </p:cNvSpPr>
          <p:nvPr/>
        </p:nvSpPr>
        <p:spPr>
          <a:xfrm>
            <a:off x="20880" y="533400"/>
            <a:ext cx="1960319"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sz="3000" dirty="0" smtClean="0">
                <a:solidFill>
                  <a:srgbClr val="C00000"/>
                </a:solidFill>
              </a:rPr>
              <a:t>What is the degree of anonymity for Waldo?</a:t>
            </a:r>
            <a:endParaRPr lang="fa-IR" sz="3000" dirty="0">
              <a:solidFill>
                <a:srgbClr val="C00000"/>
              </a:solidFill>
            </a:endParaRPr>
          </a:p>
        </p:txBody>
      </p:sp>
      <p:pic>
        <p:nvPicPr>
          <p:cNvPr id="7" name="Picture 6"/>
          <p:cNvPicPr>
            <a:picLocks noChangeAspect="1"/>
          </p:cNvPicPr>
          <p:nvPr/>
        </p:nvPicPr>
        <p:blipFill>
          <a:blip r:embed="rId5"/>
          <a:stretch>
            <a:fillRect/>
          </a:stretch>
        </p:blipFill>
        <p:spPr>
          <a:xfrm>
            <a:off x="457200" y="3429000"/>
            <a:ext cx="1181100" cy="2667000"/>
          </a:xfrm>
          <a:prstGeom prst="rect">
            <a:avLst/>
          </a:prstGeom>
        </p:spPr>
      </p:pic>
    </p:spTree>
    <p:custDataLst>
      <p:tags r:id="rId1"/>
    </p:custDataLst>
    <p:extLst>
      <p:ext uri="{BB962C8B-B14F-4D97-AF65-F5344CB8AC3E}">
        <p14:creationId xmlns:p14="http://schemas.microsoft.com/office/powerpoint/2010/main" val="2502623766"/>
      </p:ext>
    </p:extLst>
  </p:cSld>
  <p:clrMapOvr>
    <a:masterClrMapping/>
  </p:clrMapOvr>
  <mc:AlternateContent xmlns:mc="http://schemas.openxmlformats.org/markup-compatibility/2006" xmlns:p14="http://schemas.microsoft.com/office/powerpoint/2010/main">
    <mc:Choice Requires="p14">
      <p:transition spd="slow" p14:dur="2000" advTm="67956"/>
    </mc:Choice>
    <mc:Fallback xmlns="">
      <p:transition xmlns:p14="http://schemas.microsoft.com/office/powerpoint/2010/main" spd="slow" advTm="67956"/>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pic>
        <p:nvPicPr>
          <p:cNvPr id="29" name="Picture 28"/>
          <p:cNvPicPr>
            <a:picLocks noChangeAspect="1"/>
          </p:cNvPicPr>
          <p:nvPr/>
        </p:nvPicPr>
        <p:blipFill>
          <a:blip r:embed="rId4"/>
          <a:stretch>
            <a:fillRect/>
          </a:stretch>
        </p:blipFill>
        <p:spPr>
          <a:xfrm>
            <a:off x="1981200" y="0"/>
            <a:ext cx="7162800" cy="6324600"/>
          </a:xfrm>
          <a:prstGeom prst="rect">
            <a:avLst/>
          </a:prstGeom>
        </p:spPr>
      </p:pic>
      <p:sp>
        <p:nvSpPr>
          <p:cNvPr id="4" name="Title 1"/>
          <p:cNvSpPr txBox="1">
            <a:spLocks/>
          </p:cNvSpPr>
          <p:nvPr/>
        </p:nvSpPr>
        <p:spPr>
          <a:xfrm>
            <a:off x="0" y="76200"/>
            <a:ext cx="1975624" cy="5791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sz="3000" dirty="0" smtClean="0">
                <a:solidFill>
                  <a:srgbClr val="C00000"/>
                </a:solidFill>
              </a:rPr>
              <a:t>Degree of anonymity for </a:t>
            </a:r>
            <a:r>
              <a:rPr lang="en-US" sz="3000" dirty="0" err="1" smtClean="0">
                <a:solidFill>
                  <a:srgbClr val="C00000"/>
                </a:solidFill>
              </a:rPr>
              <a:t>Wlado</a:t>
            </a:r>
            <a:r>
              <a:rPr lang="en-US" sz="3000" dirty="0" smtClean="0">
                <a:solidFill>
                  <a:srgbClr val="C00000"/>
                </a:solidFill>
              </a:rPr>
              <a:t> degrades knowing that he loves socks!</a:t>
            </a:r>
            <a:endParaRPr lang="fa-IR" sz="3000" dirty="0">
              <a:solidFill>
                <a:srgbClr val="C00000"/>
              </a:solidFill>
            </a:endParaRPr>
          </a:p>
        </p:txBody>
      </p:sp>
      <p:sp>
        <p:nvSpPr>
          <p:cNvPr id="2" name="Rectangle 1"/>
          <p:cNvSpPr/>
          <p:nvPr/>
        </p:nvSpPr>
        <p:spPr>
          <a:xfrm>
            <a:off x="1981200" y="838200"/>
            <a:ext cx="2819400" cy="2057400"/>
          </a:xfrm>
          <a:prstGeom prst="rect">
            <a:avLst/>
          </a:prstGeom>
          <a:solidFill>
            <a:schemeClr val="accent2">
              <a:lumMod val="60000"/>
              <a:lumOff val="40000"/>
              <a:alpha val="33000"/>
            </a:schemeClr>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4800600" y="0"/>
            <a:ext cx="4343400" cy="6416675"/>
          </a:xfrm>
          <a:prstGeom prst="rect">
            <a:avLst/>
          </a:prstGeom>
          <a:solidFill>
            <a:schemeClr val="accent1">
              <a:lumMod val="40000"/>
              <a:lumOff val="60000"/>
              <a:alpha val="33000"/>
            </a:schemeClr>
          </a:solidFill>
          <a:ln w="31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75624" y="0"/>
            <a:ext cx="2824976" cy="838200"/>
          </a:xfrm>
          <a:prstGeom prst="rect">
            <a:avLst/>
          </a:prstGeom>
          <a:solidFill>
            <a:schemeClr val="accent1">
              <a:lumMod val="40000"/>
              <a:lumOff val="60000"/>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81200" y="2895600"/>
            <a:ext cx="2824976" cy="3429000"/>
          </a:xfrm>
          <a:prstGeom prst="rect">
            <a:avLst/>
          </a:prstGeom>
          <a:solidFill>
            <a:schemeClr val="accent1">
              <a:lumMod val="40000"/>
              <a:lumOff val="60000"/>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75311203"/>
      </p:ext>
    </p:extLst>
  </p:cSld>
  <p:clrMapOvr>
    <a:masterClrMapping/>
  </p:clrMapOvr>
  <mc:AlternateContent xmlns:mc="http://schemas.openxmlformats.org/markup-compatibility/2006" xmlns:p14="http://schemas.microsoft.com/office/powerpoint/2010/main">
    <mc:Choice Requires="p14">
      <p:transition spd="slow" p14:dur="2000" advTm="35702"/>
    </mc:Choice>
    <mc:Fallback xmlns="">
      <p:transition xmlns:p14="http://schemas.microsoft.com/office/powerpoint/2010/main" spd="slow" advTm="35702"/>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dirty="0" smtClean="0">
                <a:solidFill>
                  <a:srgbClr val="C00000"/>
                </a:solidFill>
              </a:rPr>
              <a:t>Calculating degree of anonymity</a:t>
            </a:r>
            <a:endParaRPr lang="fa-IR"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
        <p:nvSpPr>
          <p:cNvPr id="8" name="Content Placeholder 7"/>
          <p:cNvSpPr>
            <a:spLocks noGrp="1"/>
          </p:cNvSpPr>
          <p:nvPr>
            <p:ph idx="1"/>
          </p:nvPr>
        </p:nvSpPr>
        <p:spPr>
          <a:xfrm>
            <a:off x="762000" y="1143001"/>
            <a:ext cx="7924800" cy="685799"/>
          </a:xfrm>
        </p:spPr>
        <p:txBody>
          <a:bodyPr>
            <a:normAutofit fontScale="70000" lnSpcReduction="20000"/>
          </a:bodyPr>
          <a:lstStyle/>
          <a:p>
            <a:r>
              <a:rPr lang="en-US" dirty="0"/>
              <a:t>T</a:t>
            </a:r>
            <a:r>
              <a:rPr lang="en-US" dirty="0" smtClean="0"/>
              <a:t>he </a:t>
            </a:r>
            <a:r>
              <a:rPr lang="en-US" dirty="0"/>
              <a:t>anonymity for a user u </a:t>
            </a:r>
            <a:r>
              <a:rPr lang="en-US" dirty="0" smtClean="0"/>
              <a:t>is </a:t>
            </a:r>
            <a:r>
              <a:rPr lang="en-US" dirty="0"/>
              <a:t>the </a:t>
            </a:r>
            <a:r>
              <a:rPr lang="en-US" dirty="0" smtClean="0"/>
              <a:t>entropy over </a:t>
            </a:r>
            <a:r>
              <a:rPr lang="en-US" dirty="0"/>
              <a:t>the probability distribution of potential mappings being </a:t>
            </a:r>
            <a:r>
              <a:rPr lang="en-US" dirty="0" smtClean="0"/>
              <a:t>true for </a:t>
            </a:r>
            <a:r>
              <a:rPr lang="en-US" dirty="0"/>
              <a:t>user u:</a:t>
            </a:r>
          </a:p>
        </p:txBody>
      </p:sp>
      <p:pic>
        <p:nvPicPr>
          <p:cNvPr id="11" name="Picture 10" descr="H(u).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981200"/>
            <a:ext cx="5754370" cy="730250"/>
          </a:xfrm>
          <a:prstGeom prst="rect">
            <a:avLst/>
          </a:prstGeom>
        </p:spPr>
      </p:pic>
      <p:pic>
        <p:nvPicPr>
          <p:cNvPr id="12" name="Picture 11" descr="H(u)-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558" y="2819400"/>
            <a:ext cx="6722042" cy="759883"/>
          </a:xfrm>
          <a:prstGeom prst="rect">
            <a:avLst/>
          </a:prstGeom>
        </p:spPr>
      </p:pic>
      <p:pic>
        <p:nvPicPr>
          <p:cNvPr id="13" name="Picture 12" descr="A(u).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4191000"/>
            <a:ext cx="1993900" cy="683623"/>
          </a:xfrm>
          <a:prstGeom prst="rect">
            <a:avLst/>
          </a:prstGeom>
        </p:spPr>
      </p:pic>
      <p:sp>
        <p:nvSpPr>
          <p:cNvPr id="14" name="Content Placeholder 7"/>
          <p:cNvSpPr txBox="1">
            <a:spLocks/>
          </p:cNvSpPr>
          <p:nvPr/>
        </p:nvSpPr>
        <p:spPr>
          <a:xfrm>
            <a:off x="762000" y="3733800"/>
            <a:ext cx="5791200" cy="533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T</a:t>
            </a:r>
            <a:r>
              <a:rPr lang="en-US" sz="2200" dirty="0" smtClean="0"/>
              <a:t>he </a:t>
            </a:r>
            <a:r>
              <a:rPr lang="en-US" sz="2200" dirty="0"/>
              <a:t>normalized degree of anonymity for user </a:t>
            </a:r>
            <a:r>
              <a:rPr lang="en-US" sz="2200" dirty="0" smtClean="0"/>
              <a:t>u:</a:t>
            </a:r>
            <a:endParaRPr lang="en-US" sz="2200" dirty="0"/>
          </a:p>
        </p:txBody>
      </p:sp>
      <p:pic>
        <p:nvPicPr>
          <p:cNvPr id="15" name="Picture 14" descr="A(G).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5461394"/>
            <a:ext cx="2417233" cy="787006"/>
          </a:xfrm>
          <a:prstGeom prst="rect">
            <a:avLst/>
          </a:prstGeom>
        </p:spPr>
      </p:pic>
      <p:sp>
        <p:nvSpPr>
          <p:cNvPr id="16" name="Content Placeholder 7"/>
          <p:cNvSpPr txBox="1">
            <a:spLocks/>
          </p:cNvSpPr>
          <p:nvPr/>
        </p:nvSpPr>
        <p:spPr>
          <a:xfrm>
            <a:off x="762000" y="5029200"/>
            <a:ext cx="5791200" cy="533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The </a:t>
            </a:r>
            <a:r>
              <a:rPr lang="en-US" sz="2400" dirty="0"/>
              <a:t>degree of anonymity for the whole </a:t>
            </a:r>
            <a:r>
              <a:rPr lang="en-US" sz="2400" dirty="0" smtClean="0"/>
              <a:t>system: </a:t>
            </a:r>
            <a:endParaRPr lang="en-US" sz="2200" dirty="0"/>
          </a:p>
        </p:txBody>
      </p:sp>
    </p:spTree>
    <p:custDataLst>
      <p:tags r:id="rId1"/>
    </p:custDataLst>
    <p:extLst>
      <p:ext uri="{BB962C8B-B14F-4D97-AF65-F5344CB8AC3E}">
        <p14:creationId xmlns:p14="http://schemas.microsoft.com/office/powerpoint/2010/main" val="3040975542"/>
      </p:ext>
    </p:extLst>
  </p:cSld>
  <p:clrMapOvr>
    <a:masterClrMapping/>
  </p:clrMapOvr>
  <mc:AlternateContent xmlns:mc="http://schemas.openxmlformats.org/markup-compatibility/2006" xmlns:p14="http://schemas.microsoft.com/office/powerpoint/2010/main">
    <mc:Choice Requires="p14">
      <p:transition spd="slow" p14:dur="2000" advTm="78414"/>
    </mc:Choice>
    <mc:Fallback xmlns="">
      <p:transition xmlns:p14="http://schemas.microsoft.com/office/powerpoint/2010/main" spd="slow" advTm="78414"/>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
        <p:nvSpPr>
          <p:cNvPr id="5" name="Title 1"/>
          <p:cNvSpPr>
            <a:spLocks noGrp="1"/>
          </p:cNvSpPr>
          <p:nvPr>
            <p:ph type="title"/>
          </p:nvPr>
        </p:nvSpPr>
        <p:spPr>
          <a:xfrm>
            <a:off x="152400" y="228600"/>
            <a:ext cx="8763000" cy="685800"/>
          </a:xfrm>
        </p:spPr>
        <p:txBody>
          <a:bodyPr>
            <a:noAutofit/>
          </a:bodyPr>
          <a:lstStyle/>
          <a:p>
            <a:r>
              <a:rPr lang="en-US" dirty="0" smtClean="0">
                <a:solidFill>
                  <a:srgbClr val="C00000"/>
                </a:solidFill>
              </a:rPr>
              <a:t>Calculating degree of anonymity: </a:t>
            </a:r>
            <a:r>
              <a:rPr lang="en-US" dirty="0">
                <a:solidFill>
                  <a:srgbClr val="C00000"/>
                </a:solidFill>
              </a:rPr>
              <a:t>C</a:t>
            </a:r>
            <a:r>
              <a:rPr lang="en-US" dirty="0" smtClean="0">
                <a:solidFill>
                  <a:srgbClr val="C00000"/>
                </a:solidFill>
              </a:rPr>
              <a:t>ase 1</a:t>
            </a:r>
            <a:endParaRPr lang="fa-IR" dirty="0">
              <a:solidFill>
                <a:srgbClr val="C00000"/>
              </a:solidFill>
            </a:endParaRPr>
          </a:p>
        </p:txBody>
      </p:sp>
      <p:sp>
        <p:nvSpPr>
          <p:cNvPr id="6" name="Oval 5"/>
          <p:cNvSpPr/>
          <p:nvPr/>
        </p:nvSpPr>
        <p:spPr>
          <a:xfrm>
            <a:off x="1435596" y="4312427"/>
            <a:ext cx="261027" cy="244185"/>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825531" y="3860302"/>
            <a:ext cx="261027" cy="244185"/>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834931" y="4312427"/>
            <a:ext cx="261027" cy="244185"/>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78704" y="3642212"/>
            <a:ext cx="261027" cy="244185"/>
          </a:xfrm>
          <a:prstGeom prst="ellipse">
            <a:avLst/>
          </a:prstGeom>
          <a:solidFill>
            <a:srgbClr val="0000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1368331" y="3552775"/>
            <a:ext cx="261027" cy="244185"/>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a:stCxn id="7" idx="3"/>
            <a:endCxn id="6" idx="7"/>
          </p:cNvCxnSpPr>
          <p:nvPr/>
        </p:nvCxnSpPr>
        <p:spPr>
          <a:xfrm flipH="1">
            <a:off x="1658396" y="4068727"/>
            <a:ext cx="205362" cy="27946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3" idx="6"/>
            <a:endCxn id="6" idx="2"/>
          </p:cNvCxnSpPr>
          <p:nvPr/>
        </p:nvCxnSpPr>
        <p:spPr>
          <a:xfrm>
            <a:off x="1095958" y="4434520"/>
            <a:ext cx="339638" cy="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6" idx="5"/>
            <a:endCxn id="6" idx="1"/>
          </p:cNvCxnSpPr>
          <p:nvPr/>
        </p:nvCxnSpPr>
        <p:spPr>
          <a:xfrm>
            <a:off x="1101504" y="3850637"/>
            <a:ext cx="372319" cy="49755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7" idx="4"/>
            <a:endCxn id="6" idx="0"/>
          </p:cNvCxnSpPr>
          <p:nvPr/>
        </p:nvCxnSpPr>
        <p:spPr>
          <a:xfrm>
            <a:off x="1498845" y="3796960"/>
            <a:ext cx="67265" cy="51546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7" idx="3"/>
            <a:endCxn id="13" idx="7"/>
          </p:cNvCxnSpPr>
          <p:nvPr/>
        </p:nvCxnSpPr>
        <p:spPr>
          <a:xfrm flipH="1">
            <a:off x="1057731" y="3761200"/>
            <a:ext cx="348827" cy="58698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7" idx="5"/>
            <a:endCxn id="7" idx="1"/>
          </p:cNvCxnSpPr>
          <p:nvPr/>
        </p:nvCxnSpPr>
        <p:spPr>
          <a:xfrm>
            <a:off x="1591131" y="3761200"/>
            <a:ext cx="272627" cy="134862"/>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6" idx="4"/>
            <a:endCxn id="13" idx="0"/>
          </p:cNvCxnSpPr>
          <p:nvPr/>
        </p:nvCxnSpPr>
        <p:spPr>
          <a:xfrm flipH="1">
            <a:off x="965445" y="3886397"/>
            <a:ext cx="43773" cy="426030"/>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2616943" y="3962400"/>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802346" y="4572000"/>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921743" y="3643071"/>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312143" y="4419600"/>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433277" y="4574977"/>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081759" y="4255648"/>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455143" y="3871671"/>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a:stCxn id="18" idx="7"/>
            <a:endCxn id="8" idx="3"/>
          </p:cNvCxnSpPr>
          <p:nvPr/>
        </p:nvCxnSpPr>
        <p:spPr>
          <a:xfrm flipV="1">
            <a:off x="2547201" y="4169924"/>
            <a:ext cx="110072" cy="28528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8" idx="0"/>
            <a:endCxn id="14" idx="3"/>
          </p:cNvCxnSpPr>
          <p:nvPr/>
        </p:nvCxnSpPr>
        <p:spPr>
          <a:xfrm flipV="1">
            <a:off x="2754637" y="3850595"/>
            <a:ext cx="207436" cy="11180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8" idx="6"/>
            <a:endCxn id="20" idx="2"/>
          </p:cNvCxnSpPr>
          <p:nvPr/>
        </p:nvCxnSpPr>
        <p:spPr>
          <a:xfrm>
            <a:off x="2892331" y="4083965"/>
            <a:ext cx="189428" cy="29324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8" idx="5"/>
            <a:endCxn id="11" idx="2"/>
          </p:cNvCxnSpPr>
          <p:nvPr/>
        </p:nvCxnSpPr>
        <p:spPr>
          <a:xfrm>
            <a:off x="2547201" y="4627124"/>
            <a:ext cx="255145" cy="66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22" idx="2"/>
            <a:endCxn id="8" idx="7"/>
          </p:cNvCxnSpPr>
          <p:nvPr/>
        </p:nvCxnSpPr>
        <p:spPr>
          <a:xfrm flipH="1">
            <a:off x="2852001" y="3993236"/>
            <a:ext cx="603142" cy="4769"/>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8" idx="4"/>
            <a:endCxn id="11" idx="1"/>
          </p:cNvCxnSpPr>
          <p:nvPr/>
        </p:nvCxnSpPr>
        <p:spPr>
          <a:xfrm>
            <a:off x="2754637" y="4205529"/>
            <a:ext cx="88039" cy="40207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19" idx="2"/>
            <a:endCxn id="11" idx="6"/>
          </p:cNvCxnSpPr>
          <p:nvPr/>
        </p:nvCxnSpPr>
        <p:spPr>
          <a:xfrm flipH="1" flipV="1">
            <a:off x="3077734" y="4693565"/>
            <a:ext cx="355543" cy="297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20" idx="5"/>
            <a:endCxn id="19" idx="1"/>
          </p:cNvCxnSpPr>
          <p:nvPr/>
        </p:nvCxnSpPr>
        <p:spPr>
          <a:xfrm>
            <a:off x="3316817" y="4463172"/>
            <a:ext cx="156790" cy="14741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22" idx="5"/>
            <a:endCxn id="19" idx="0"/>
          </p:cNvCxnSpPr>
          <p:nvPr/>
        </p:nvCxnSpPr>
        <p:spPr>
          <a:xfrm flipH="1">
            <a:off x="3570971" y="4079195"/>
            <a:ext cx="119230" cy="495782"/>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825531" y="4821162"/>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360520" y="5049762"/>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054131" y="5202162"/>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887191" y="5751151"/>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277591" y="5438663"/>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358931" y="5522551"/>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a:stCxn id="10" idx="7"/>
            <a:endCxn id="9" idx="3"/>
          </p:cNvCxnSpPr>
          <p:nvPr/>
        </p:nvCxnSpPr>
        <p:spPr>
          <a:xfrm flipV="1">
            <a:off x="1562309" y="4998734"/>
            <a:ext cx="297844" cy="81494"/>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9" idx="5"/>
            <a:endCxn id="12" idx="0"/>
          </p:cNvCxnSpPr>
          <p:nvPr/>
        </p:nvCxnSpPr>
        <p:spPr>
          <a:xfrm>
            <a:off x="2027320" y="4998734"/>
            <a:ext cx="145017" cy="20342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1" idx="1"/>
            <a:endCxn id="10" idx="3"/>
          </p:cNvCxnSpPr>
          <p:nvPr/>
        </p:nvCxnSpPr>
        <p:spPr>
          <a:xfrm flipV="1">
            <a:off x="1312213" y="5227334"/>
            <a:ext cx="82929" cy="24179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1" idx="5"/>
            <a:endCxn id="15" idx="1"/>
          </p:cNvCxnSpPr>
          <p:nvPr/>
        </p:nvCxnSpPr>
        <p:spPr>
          <a:xfrm>
            <a:off x="1479380" y="5616235"/>
            <a:ext cx="442433" cy="165382"/>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0" idx="6"/>
            <a:endCxn id="12" idx="2"/>
          </p:cNvCxnSpPr>
          <p:nvPr/>
        </p:nvCxnSpPr>
        <p:spPr>
          <a:xfrm>
            <a:off x="1596931" y="5153781"/>
            <a:ext cx="457200" cy="1524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12" idx="5"/>
            <a:endCxn id="23" idx="1"/>
          </p:cNvCxnSpPr>
          <p:nvPr/>
        </p:nvCxnSpPr>
        <p:spPr>
          <a:xfrm>
            <a:off x="2255920" y="5379734"/>
            <a:ext cx="137633" cy="173283"/>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2" idx="4"/>
            <a:endCxn id="15" idx="0"/>
          </p:cNvCxnSpPr>
          <p:nvPr/>
        </p:nvCxnSpPr>
        <p:spPr>
          <a:xfrm flipH="1">
            <a:off x="2005397" y="5410200"/>
            <a:ext cx="166940" cy="34095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88" name="Straight Connector 87"/>
          <p:cNvCxnSpPr>
            <a:stCxn id="21" idx="7"/>
            <a:endCxn id="23" idx="2"/>
          </p:cNvCxnSpPr>
          <p:nvPr/>
        </p:nvCxnSpPr>
        <p:spPr>
          <a:xfrm>
            <a:off x="1479380" y="5469129"/>
            <a:ext cx="879551" cy="157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6" idx="6"/>
            <a:endCxn id="18" idx="1"/>
          </p:cNvCxnSpPr>
          <p:nvPr/>
        </p:nvCxnSpPr>
        <p:spPr>
          <a:xfrm>
            <a:off x="1696623" y="4434520"/>
            <a:ext cx="655850" cy="2068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9" idx="7"/>
            <a:endCxn id="18" idx="3"/>
          </p:cNvCxnSpPr>
          <p:nvPr/>
        </p:nvCxnSpPr>
        <p:spPr>
          <a:xfrm flipV="1">
            <a:off x="2027320" y="4627124"/>
            <a:ext cx="325153" cy="224504"/>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03586" y="3505200"/>
            <a:ext cx="559945" cy="307777"/>
          </a:xfrm>
          <a:prstGeom prst="rect">
            <a:avLst/>
          </a:prstGeom>
          <a:noFill/>
        </p:spPr>
        <p:txBody>
          <a:bodyPr wrap="square" rtlCol="0">
            <a:spAutoFit/>
          </a:bodyPr>
          <a:lstStyle/>
          <a:p>
            <a:r>
              <a:rPr lang="en-US" sz="1400" dirty="0" smtClean="0"/>
              <a:t>0.8</a:t>
            </a:r>
            <a:endParaRPr lang="en-US" sz="1400" dirty="0"/>
          </a:p>
        </p:txBody>
      </p:sp>
      <p:sp>
        <p:nvSpPr>
          <p:cNvPr id="626" name="TextBox 625"/>
          <p:cNvSpPr txBox="1"/>
          <p:nvPr/>
        </p:nvSpPr>
        <p:spPr>
          <a:xfrm>
            <a:off x="1292131" y="3276600"/>
            <a:ext cx="559945" cy="307777"/>
          </a:xfrm>
          <a:prstGeom prst="rect">
            <a:avLst/>
          </a:prstGeom>
          <a:noFill/>
        </p:spPr>
        <p:txBody>
          <a:bodyPr wrap="square" rtlCol="0">
            <a:spAutoFit/>
          </a:bodyPr>
          <a:lstStyle/>
          <a:p>
            <a:r>
              <a:rPr lang="en-US" sz="1400" dirty="0" smtClean="0"/>
              <a:t>0.01</a:t>
            </a:r>
            <a:endParaRPr lang="en-US" sz="1400" dirty="0"/>
          </a:p>
        </p:txBody>
      </p:sp>
      <p:sp>
        <p:nvSpPr>
          <p:cNvPr id="630" name="TextBox 629"/>
          <p:cNvSpPr txBox="1"/>
          <p:nvPr/>
        </p:nvSpPr>
        <p:spPr>
          <a:xfrm>
            <a:off x="1749331" y="3581400"/>
            <a:ext cx="559945" cy="307777"/>
          </a:xfrm>
          <a:prstGeom prst="rect">
            <a:avLst/>
          </a:prstGeom>
          <a:noFill/>
        </p:spPr>
        <p:txBody>
          <a:bodyPr wrap="square" rtlCol="0">
            <a:spAutoFit/>
          </a:bodyPr>
          <a:lstStyle/>
          <a:p>
            <a:r>
              <a:rPr lang="en-US" sz="1400" dirty="0" smtClean="0"/>
              <a:t>0.01</a:t>
            </a:r>
            <a:endParaRPr lang="en-US" sz="1400" dirty="0"/>
          </a:p>
        </p:txBody>
      </p:sp>
      <p:sp>
        <p:nvSpPr>
          <p:cNvPr id="631" name="TextBox 630"/>
          <p:cNvSpPr txBox="1"/>
          <p:nvPr/>
        </p:nvSpPr>
        <p:spPr>
          <a:xfrm>
            <a:off x="1273717" y="4518150"/>
            <a:ext cx="559945" cy="307777"/>
          </a:xfrm>
          <a:prstGeom prst="rect">
            <a:avLst/>
          </a:prstGeom>
          <a:noFill/>
        </p:spPr>
        <p:txBody>
          <a:bodyPr wrap="square" rtlCol="0">
            <a:spAutoFit/>
          </a:bodyPr>
          <a:lstStyle/>
          <a:p>
            <a:r>
              <a:rPr lang="en-US" sz="1400" dirty="0" smtClean="0"/>
              <a:t>0.01</a:t>
            </a:r>
            <a:endParaRPr lang="en-US" sz="1400" dirty="0"/>
          </a:p>
        </p:txBody>
      </p:sp>
      <p:sp>
        <p:nvSpPr>
          <p:cNvPr id="632" name="TextBox 631"/>
          <p:cNvSpPr txBox="1"/>
          <p:nvPr/>
        </p:nvSpPr>
        <p:spPr>
          <a:xfrm>
            <a:off x="377731" y="4166619"/>
            <a:ext cx="559945" cy="307777"/>
          </a:xfrm>
          <a:prstGeom prst="rect">
            <a:avLst/>
          </a:prstGeom>
          <a:noFill/>
        </p:spPr>
        <p:txBody>
          <a:bodyPr wrap="square" rtlCol="0">
            <a:spAutoFit/>
          </a:bodyPr>
          <a:lstStyle/>
          <a:p>
            <a:r>
              <a:rPr lang="en-US" sz="1400" dirty="0" smtClean="0"/>
              <a:t>0.01</a:t>
            </a:r>
            <a:endParaRPr lang="en-US" sz="1400" dirty="0"/>
          </a:p>
        </p:txBody>
      </p:sp>
      <p:sp>
        <p:nvSpPr>
          <p:cNvPr id="633" name="TextBox 632"/>
          <p:cNvSpPr txBox="1"/>
          <p:nvPr/>
        </p:nvSpPr>
        <p:spPr>
          <a:xfrm>
            <a:off x="2816131" y="3352800"/>
            <a:ext cx="559945" cy="307777"/>
          </a:xfrm>
          <a:prstGeom prst="rect">
            <a:avLst/>
          </a:prstGeom>
          <a:noFill/>
        </p:spPr>
        <p:txBody>
          <a:bodyPr wrap="square" rtlCol="0">
            <a:spAutoFit/>
          </a:bodyPr>
          <a:lstStyle/>
          <a:p>
            <a:r>
              <a:rPr lang="en-US" sz="1400" dirty="0" smtClean="0"/>
              <a:t>0.01</a:t>
            </a:r>
            <a:endParaRPr lang="en-US" sz="1400" dirty="0"/>
          </a:p>
        </p:txBody>
      </p:sp>
      <p:sp>
        <p:nvSpPr>
          <p:cNvPr id="634" name="TextBox 633"/>
          <p:cNvSpPr txBox="1"/>
          <p:nvPr/>
        </p:nvSpPr>
        <p:spPr>
          <a:xfrm>
            <a:off x="3322986" y="3581400"/>
            <a:ext cx="559945" cy="307777"/>
          </a:xfrm>
          <a:prstGeom prst="rect">
            <a:avLst/>
          </a:prstGeom>
          <a:noFill/>
        </p:spPr>
        <p:txBody>
          <a:bodyPr wrap="square" rtlCol="0">
            <a:spAutoFit/>
          </a:bodyPr>
          <a:lstStyle/>
          <a:p>
            <a:r>
              <a:rPr lang="en-US" sz="1400" dirty="0" smtClean="0"/>
              <a:t>0.01</a:t>
            </a:r>
            <a:endParaRPr lang="en-US" sz="1400" dirty="0"/>
          </a:p>
        </p:txBody>
      </p:sp>
      <p:sp>
        <p:nvSpPr>
          <p:cNvPr id="635" name="TextBox 634"/>
          <p:cNvSpPr txBox="1"/>
          <p:nvPr/>
        </p:nvSpPr>
        <p:spPr>
          <a:xfrm>
            <a:off x="2358931" y="3657600"/>
            <a:ext cx="559945" cy="307777"/>
          </a:xfrm>
          <a:prstGeom prst="rect">
            <a:avLst/>
          </a:prstGeom>
          <a:noFill/>
        </p:spPr>
        <p:txBody>
          <a:bodyPr wrap="square" rtlCol="0">
            <a:spAutoFit/>
          </a:bodyPr>
          <a:lstStyle/>
          <a:p>
            <a:r>
              <a:rPr lang="en-US" sz="1400" dirty="0" smtClean="0"/>
              <a:t>0.01</a:t>
            </a:r>
            <a:endParaRPr lang="en-US" sz="1400" dirty="0"/>
          </a:p>
        </p:txBody>
      </p:sp>
      <p:sp>
        <p:nvSpPr>
          <p:cNvPr id="636" name="TextBox 635"/>
          <p:cNvSpPr txBox="1"/>
          <p:nvPr/>
        </p:nvSpPr>
        <p:spPr>
          <a:xfrm>
            <a:off x="2968531" y="3962400"/>
            <a:ext cx="559945" cy="307777"/>
          </a:xfrm>
          <a:prstGeom prst="rect">
            <a:avLst/>
          </a:prstGeom>
          <a:noFill/>
        </p:spPr>
        <p:txBody>
          <a:bodyPr wrap="square" rtlCol="0">
            <a:spAutoFit/>
          </a:bodyPr>
          <a:lstStyle/>
          <a:p>
            <a:r>
              <a:rPr lang="en-US" sz="1400" dirty="0" smtClean="0"/>
              <a:t>0.01</a:t>
            </a:r>
            <a:endParaRPr lang="en-US" sz="1400" dirty="0"/>
          </a:p>
        </p:txBody>
      </p:sp>
      <p:sp>
        <p:nvSpPr>
          <p:cNvPr id="637" name="TextBox 636"/>
          <p:cNvSpPr txBox="1"/>
          <p:nvPr/>
        </p:nvSpPr>
        <p:spPr>
          <a:xfrm>
            <a:off x="2722434" y="4721423"/>
            <a:ext cx="559945" cy="307777"/>
          </a:xfrm>
          <a:prstGeom prst="rect">
            <a:avLst/>
          </a:prstGeom>
          <a:noFill/>
        </p:spPr>
        <p:txBody>
          <a:bodyPr wrap="square" rtlCol="0">
            <a:spAutoFit/>
          </a:bodyPr>
          <a:lstStyle/>
          <a:p>
            <a:r>
              <a:rPr lang="en-US" sz="1400" dirty="0" smtClean="0"/>
              <a:t>0.01</a:t>
            </a:r>
            <a:endParaRPr lang="en-US" sz="1400" dirty="0"/>
          </a:p>
        </p:txBody>
      </p:sp>
      <p:sp>
        <p:nvSpPr>
          <p:cNvPr id="638" name="TextBox 637"/>
          <p:cNvSpPr txBox="1"/>
          <p:nvPr/>
        </p:nvSpPr>
        <p:spPr>
          <a:xfrm>
            <a:off x="1977931" y="4797623"/>
            <a:ext cx="559945" cy="307777"/>
          </a:xfrm>
          <a:prstGeom prst="rect">
            <a:avLst/>
          </a:prstGeom>
          <a:noFill/>
        </p:spPr>
        <p:txBody>
          <a:bodyPr wrap="square" rtlCol="0">
            <a:spAutoFit/>
          </a:bodyPr>
          <a:lstStyle/>
          <a:p>
            <a:r>
              <a:rPr lang="en-US" sz="1400" dirty="0" smtClean="0"/>
              <a:t>0.01</a:t>
            </a:r>
            <a:endParaRPr lang="en-US" sz="1400" dirty="0"/>
          </a:p>
        </p:txBody>
      </p:sp>
      <p:sp>
        <p:nvSpPr>
          <p:cNvPr id="639" name="TextBox 638"/>
          <p:cNvSpPr txBox="1"/>
          <p:nvPr/>
        </p:nvSpPr>
        <p:spPr>
          <a:xfrm>
            <a:off x="2103786" y="4114800"/>
            <a:ext cx="559945" cy="307777"/>
          </a:xfrm>
          <a:prstGeom prst="rect">
            <a:avLst/>
          </a:prstGeom>
          <a:noFill/>
        </p:spPr>
        <p:txBody>
          <a:bodyPr wrap="square" rtlCol="0">
            <a:spAutoFit/>
          </a:bodyPr>
          <a:lstStyle/>
          <a:p>
            <a:r>
              <a:rPr lang="en-US" sz="1400" dirty="0" smtClean="0"/>
              <a:t>0.01</a:t>
            </a:r>
            <a:endParaRPr lang="en-US" sz="1400" dirty="0"/>
          </a:p>
        </p:txBody>
      </p:sp>
      <p:sp>
        <p:nvSpPr>
          <p:cNvPr id="640" name="TextBox 639"/>
          <p:cNvSpPr txBox="1"/>
          <p:nvPr/>
        </p:nvSpPr>
        <p:spPr>
          <a:xfrm>
            <a:off x="960786" y="4861923"/>
            <a:ext cx="559945" cy="307777"/>
          </a:xfrm>
          <a:prstGeom prst="rect">
            <a:avLst/>
          </a:prstGeom>
          <a:noFill/>
        </p:spPr>
        <p:txBody>
          <a:bodyPr wrap="square" rtlCol="0">
            <a:spAutoFit/>
          </a:bodyPr>
          <a:lstStyle/>
          <a:p>
            <a:r>
              <a:rPr lang="en-US" sz="1400" dirty="0" smtClean="0"/>
              <a:t>0.01</a:t>
            </a:r>
            <a:endParaRPr lang="en-US" sz="1400" dirty="0"/>
          </a:p>
        </p:txBody>
      </p:sp>
      <p:sp>
        <p:nvSpPr>
          <p:cNvPr id="641" name="TextBox 640"/>
          <p:cNvSpPr txBox="1"/>
          <p:nvPr/>
        </p:nvSpPr>
        <p:spPr>
          <a:xfrm>
            <a:off x="808386" y="5410200"/>
            <a:ext cx="559945" cy="307777"/>
          </a:xfrm>
          <a:prstGeom prst="rect">
            <a:avLst/>
          </a:prstGeom>
          <a:noFill/>
        </p:spPr>
        <p:txBody>
          <a:bodyPr wrap="square" rtlCol="0">
            <a:spAutoFit/>
          </a:bodyPr>
          <a:lstStyle/>
          <a:p>
            <a:r>
              <a:rPr lang="en-US" sz="1400" dirty="0" smtClean="0"/>
              <a:t>0.01</a:t>
            </a:r>
            <a:endParaRPr lang="en-US" sz="1400" dirty="0"/>
          </a:p>
        </p:txBody>
      </p:sp>
      <p:sp>
        <p:nvSpPr>
          <p:cNvPr id="642" name="TextBox 641"/>
          <p:cNvSpPr txBox="1"/>
          <p:nvPr/>
        </p:nvSpPr>
        <p:spPr>
          <a:xfrm>
            <a:off x="2560986" y="5483347"/>
            <a:ext cx="559945" cy="307777"/>
          </a:xfrm>
          <a:prstGeom prst="rect">
            <a:avLst/>
          </a:prstGeom>
          <a:noFill/>
        </p:spPr>
        <p:txBody>
          <a:bodyPr wrap="square" rtlCol="0">
            <a:spAutoFit/>
          </a:bodyPr>
          <a:lstStyle/>
          <a:p>
            <a:r>
              <a:rPr lang="en-US" sz="1400" dirty="0" smtClean="0"/>
              <a:t>0.01</a:t>
            </a:r>
            <a:endParaRPr lang="en-US" sz="1400" dirty="0"/>
          </a:p>
        </p:txBody>
      </p:sp>
      <p:sp>
        <p:nvSpPr>
          <p:cNvPr id="643" name="TextBox 642"/>
          <p:cNvSpPr txBox="1"/>
          <p:nvPr/>
        </p:nvSpPr>
        <p:spPr>
          <a:xfrm>
            <a:off x="2241646" y="5085878"/>
            <a:ext cx="559945" cy="307777"/>
          </a:xfrm>
          <a:prstGeom prst="rect">
            <a:avLst/>
          </a:prstGeom>
          <a:noFill/>
        </p:spPr>
        <p:txBody>
          <a:bodyPr wrap="square" rtlCol="0">
            <a:spAutoFit/>
          </a:bodyPr>
          <a:lstStyle/>
          <a:p>
            <a:r>
              <a:rPr lang="en-US" sz="1400" dirty="0" smtClean="0"/>
              <a:t>0.01</a:t>
            </a:r>
            <a:endParaRPr lang="en-US" sz="1400" dirty="0"/>
          </a:p>
        </p:txBody>
      </p:sp>
      <p:sp>
        <p:nvSpPr>
          <p:cNvPr id="644" name="TextBox 643"/>
          <p:cNvSpPr txBox="1"/>
          <p:nvPr/>
        </p:nvSpPr>
        <p:spPr>
          <a:xfrm>
            <a:off x="3554855" y="4356831"/>
            <a:ext cx="559945" cy="307777"/>
          </a:xfrm>
          <a:prstGeom prst="rect">
            <a:avLst/>
          </a:prstGeom>
          <a:noFill/>
        </p:spPr>
        <p:txBody>
          <a:bodyPr wrap="square" rtlCol="0">
            <a:spAutoFit/>
          </a:bodyPr>
          <a:lstStyle/>
          <a:p>
            <a:r>
              <a:rPr lang="en-US" sz="1400" dirty="0" smtClean="0"/>
              <a:t>0.01</a:t>
            </a:r>
            <a:endParaRPr lang="en-US" sz="1400" dirty="0"/>
          </a:p>
        </p:txBody>
      </p:sp>
      <p:sp>
        <p:nvSpPr>
          <p:cNvPr id="645" name="TextBox 644"/>
          <p:cNvSpPr txBox="1"/>
          <p:nvPr/>
        </p:nvSpPr>
        <p:spPr>
          <a:xfrm>
            <a:off x="1429991" y="5712023"/>
            <a:ext cx="559945" cy="307777"/>
          </a:xfrm>
          <a:prstGeom prst="rect">
            <a:avLst/>
          </a:prstGeom>
          <a:noFill/>
        </p:spPr>
        <p:txBody>
          <a:bodyPr wrap="square" rtlCol="0">
            <a:spAutoFit/>
          </a:bodyPr>
          <a:lstStyle/>
          <a:p>
            <a:r>
              <a:rPr lang="en-US" sz="1400" dirty="0" smtClean="0"/>
              <a:t>0.01</a:t>
            </a:r>
            <a:endParaRPr lang="en-US" sz="1400" dirty="0"/>
          </a:p>
        </p:txBody>
      </p:sp>
      <p:sp>
        <p:nvSpPr>
          <p:cNvPr id="1022" name="Oval 1021"/>
          <p:cNvSpPr/>
          <p:nvPr/>
        </p:nvSpPr>
        <p:spPr>
          <a:xfrm>
            <a:off x="3877265" y="1826452"/>
            <a:ext cx="261027" cy="244185"/>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4267200" y="1374327"/>
            <a:ext cx="261027" cy="244185"/>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3276600" y="1826452"/>
            <a:ext cx="261027" cy="244185"/>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3320373" y="1156237"/>
            <a:ext cx="261027" cy="244185"/>
          </a:xfrm>
          <a:prstGeom prst="ellipse">
            <a:avLst/>
          </a:prstGeom>
          <a:solidFill>
            <a:srgbClr val="0000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26" name="Oval 1025"/>
          <p:cNvSpPr/>
          <p:nvPr/>
        </p:nvSpPr>
        <p:spPr>
          <a:xfrm>
            <a:off x="3810000" y="1066800"/>
            <a:ext cx="261027" cy="244185"/>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27" name="Straight Connector 1026"/>
          <p:cNvCxnSpPr>
            <a:stCxn id="1023" idx="3"/>
            <a:endCxn id="1022" idx="7"/>
          </p:cNvCxnSpPr>
          <p:nvPr/>
        </p:nvCxnSpPr>
        <p:spPr>
          <a:xfrm flipH="1">
            <a:off x="4100065" y="1582752"/>
            <a:ext cx="205362" cy="27946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28" name="Straight Connector 1027"/>
          <p:cNvCxnSpPr>
            <a:stCxn id="1024" idx="6"/>
            <a:endCxn id="1022" idx="2"/>
          </p:cNvCxnSpPr>
          <p:nvPr/>
        </p:nvCxnSpPr>
        <p:spPr>
          <a:xfrm>
            <a:off x="3537627" y="1948545"/>
            <a:ext cx="339638" cy="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29" name="Straight Connector 1028"/>
          <p:cNvCxnSpPr>
            <a:stCxn id="1025" idx="5"/>
            <a:endCxn id="1022" idx="1"/>
          </p:cNvCxnSpPr>
          <p:nvPr/>
        </p:nvCxnSpPr>
        <p:spPr>
          <a:xfrm>
            <a:off x="3543173" y="1364662"/>
            <a:ext cx="372319" cy="49755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30" name="Straight Connector 1029"/>
          <p:cNvCxnSpPr>
            <a:stCxn id="1026" idx="4"/>
            <a:endCxn id="1022" idx="0"/>
          </p:cNvCxnSpPr>
          <p:nvPr/>
        </p:nvCxnSpPr>
        <p:spPr>
          <a:xfrm>
            <a:off x="3940514" y="1310985"/>
            <a:ext cx="67265" cy="51546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31" name="Straight Connector 1030"/>
          <p:cNvCxnSpPr>
            <a:stCxn id="1026" idx="3"/>
            <a:endCxn id="1024" idx="7"/>
          </p:cNvCxnSpPr>
          <p:nvPr/>
        </p:nvCxnSpPr>
        <p:spPr>
          <a:xfrm flipH="1">
            <a:off x="3499400" y="1275225"/>
            <a:ext cx="348827" cy="58698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32" name="Straight Connector 1031"/>
          <p:cNvCxnSpPr>
            <a:stCxn id="1026" idx="5"/>
            <a:endCxn id="1023" idx="1"/>
          </p:cNvCxnSpPr>
          <p:nvPr/>
        </p:nvCxnSpPr>
        <p:spPr>
          <a:xfrm>
            <a:off x="4032800" y="1275225"/>
            <a:ext cx="272627" cy="134862"/>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33" name="Straight Connector 1032"/>
          <p:cNvCxnSpPr>
            <a:stCxn id="1025" idx="4"/>
            <a:endCxn id="1024" idx="0"/>
          </p:cNvCxnSpPr>
          <p:nvPr/>
        </p:nvCxnSpPr>
        <p:spPr>
          <a:xfrm flipH="1">
            <a:off x="3407114" y="1400422"/>
            <a:ext cx="43773" cy="426030"/>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034" name="Oval 1033"/>
          <p:cNvSpPr/>
          <p:nvPr/>
        </p:nvSpPr>
        <p:spPr>
          <a:xfrm>
            <a:off x="5058612" y="1476425"/>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5244015" y="2086025"/>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5363412" y="1157096"/>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4753812" y="1933625"/>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5874946" y="2089002"/>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5523428" y="1769673"/>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5896812" y="1385696"/>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1" name="Straight Connector 1040"/>
          <p:cNvCxnSpPr>
            <a:stCxn id="1037" idx="7"/>
            <a:endCxn id="1034" idx="3"/>
          </p:cNvCxnSpPr>
          <p:nvPr/>
        </p:nvCxnSpPr>
        <p:spPr>
          <a:xfrm flipV="1">
            <a:off x="4988870" y="1683949"/>
            <a:ext cx="110072" cy="28528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42" name="Straight Connector 1041"/>
          <p:cNvCxnSpPr>
            <a:stCxn id="1034" idx="0"/>
            <a:endCxn id="1036" idx="3"/>
          </p:cNvCxnSpPr>
          <p:nvPr/>
        </p:nvCxnSpPr>
        <p:spPr>
          <a:xfrm flipV="1">
            <a:off x="5196306" y="1364620"/>
            <a:ext cx="207436" cy="11180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43" name="Straight Connector 1042"/>
          <p:cNvCxnSpPr>
            <a:stCxn id="1034" idx="6"/>
            <a:endCxn id="1039" idx="2"/>
          </p:cNvCxnSpPr>
          <p:nvPr/>
        </p:nvCxnSpPr>
        <p:spPr>
          <a:xfrm>
            <a:off x="5334000" y="1597990"/>
            <a:ext cx="189428" cy="29324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44" name="Straight Connector 1043"/>
          <p:cNvCxnSpPr>
            <a:stCxn id="1037" idx="5"/>
            <a:endCxn id="1035" idx="2"/>
          </p:cNvCxnSpPr>
          <p:nvPr/>
        </p:nvCxnSpPr>
        <p:spPr>
          <a:xfrm>
            <a:off x="4988870" y="2141149"/>
            <a:ext cx="255145" cy="66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45" name="Straight Connector 1044"/>
          <p:cNvCxnSpPr>
            <a:stCxn id="1040" idx="2"/>
            <a:endCxn id="1034" idx="7"/>
          </p:cNvCxnSpPr>
          <p:nvPr/>
        </p:nvCxnSpPr>
        <p:spPr>
          <a:xfrm flipH="1">
            <a:off x="5293670" y="1507261"/>
            <a:ext cx="603142" cy="4769"/>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46" name="Straight Connector 1045"/>
          <p:cNvCxnSpPr>
            <a:stCxn id="1034" idx="4"/>
            <a:endCxn id="1035" idx="1"/>
          </p:cNvCxnSpPr>
          <p:nvPr/>
        </p:nvCxnSpPr>
        <p:spPr>
          <a:xfrm>
            <a:off x="5196306" y="1719554"/>
            <a:ext cx="88039" cy="40207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47" name="Straight Connector 1046"/>
          <p:cNvCxnSpPr>
            <a:stCxn id="1038" idx="2"/>
            <a:endCxn id="1035" idx="6"/>
          </p:cNvCxnSpPr>
          <p:nvPr/>
        </p:nvCxnSpPr>
        <p:spPr>
          <a:xfrm flipH="1" flipV="1">
            <a:off x="5519403" y="2207590"/>
            <a:ext cx="355543" cy="297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48" name="Straight Connector 1047"/>
          <p:cNvCxnSpPr>
            <a:stCxn id="1039" idx="5"/>
            <a:endCxn id="1038" idx="1"/>
          </p:cNvCxnSpPr>
          <p:nvPr/>
        </p:nvCxnSpPr>
        <p:spPr>
          <a:xfrm>
            <a:off x="5758486" y="1977197"/>
            <a:ext cx="156790" cy="14741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49" name="Straight Connector 1048"/>
          <p:cNvCxnSpPr>
            <a:stCxn id="1040" idx="5"/>
            <a:endCxn id="1038" idx="0"/>
          </p:cNvCxnSpPr>
          <p:nvPr/>
        </p:nvCxnSpPr>
        <p:spPr>
          <a:xfrm flipH="1">
            <a:off x="6012640" y="1593220"/>
            <a:ext cx="119230" cy="495782"/>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050" name="Oval 1049"/>
          <p:cNvSpPr/>
          <p:nvPr/>
        </p:nvSpPr>
        <p:spPr>
          <a:xfrm>
            <a:off x="4267200" y="2335187"/>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3802189" y="2563787"/>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4495800" y="2716187"/>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4328860" y="3265176"/>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3719260" y="2952688"/>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4800600" y="3036576"/>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6" name="Straight Connector 1055"/>
          <p:cNvCxnSpPr>
            <a:stCxn id="1051" idx="7"/>
            <a:endCxn id="1050" idx="3"/>
          </p:cNvCxnSpPr>
          <p:nvPr/>
        </p:nvCxnSpPr>
        <p:spPr>
          <a:xfrm flipV="1">
            <a:off x="4003978" y="2512759"/>
            <a:ext cx="297844" cy="81494"/>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57" name="Straight Connector 1056"/>
          <p:cNvCxnSpPr>
            <a:stCxn id="1050" idx="5"/>
            <a:endCxn id="1052" idx="0"/>
          </p:cNvCxnSpPr>
          <p:nvPr/>
        </p:nvCxnSpPr>
        <p:spPr>
          <a:xfrm>
            <a:off x="4468989" y="2512759"/>
            <a:ext cx="145017" cy="20342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58" name="Straight Connector 1057"/>
          <p:cNvCxnSpPr>
            <a:stCxn id="1054" idx="1"/>
            <a:endCxn id="1051" idx="3"/>
          </p:cNvCxnSpPr>
          <p:nvPr/>
        </p:nvCxnSpPr>
        <p:spPr>
          <a:xfrm flipV="1">
            <a:off x="3753882" y="2741359"/>
            <a:ext cx="82929" cy="24179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59" name="Straight Connector 1058"/>
          <p:cNvCxnSpPr>
            <a:stCxn id="1054" idx="5"/>
            <a:endCxn id="1053" idx="1"/>
          </p:cNvCxnSpPr>
          <p:nvPr/>
        </p:nvCxnSpPr>
        <p:spPr>
          <a:xfrm>
            <a:off x="3921049" y="3130260"/>
            <a:ext cx="442433" cy="165382"/>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60" name="Straight Connector 1059"/>
          <p:cNvCxnSpPr>
            <a:stCxn id="1051" idx="6"/>
            <a:endCxn id="1052" idx="2"/>
          </p:cNvCxnSpPr>
          <p:nvPr/>
        </p:nvCxnSpPr>
        <p:spPr>
          <a:xfrm>
            <a:off x="4038600" y="2667806"/>
            <a:ext cx="457200" cy="1524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61" name="Straight Connector 1060"/>
          <p:cNvCxnSpPr>
            <a:stCxn id="1052" idx="5"/>
            <a:endCxn id="1055" idx="1"/>
          </p:cNvCxnSpPr>
          <p:nvPr/>
        </p:nvCxnSpPr>
        <p:spPr>
          <a:xfrm>
            <a:off x="4697589" y="2893759"/>
            <a:ext cx="137633" cy="173283"/>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62" name="Straight Connector 1061"/>
          <p:cNvCxnSpPr>
            <a:stCxn id="1052" idx="4"/>
            <a:endCxn id="1053" idx="0"/>
          </p:cNvCxnSpPr>
          <p:nvPr/>
        </p:nvCxnSpPr>
        <p:spPr>
          <a:xfrm flipH="1">
            <a:off x="4447066" y="2924225"/>
            <a:ext cx="166940" cy="34095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63" name="Straight Connector 1062"/>
          <p:cNvCxnSpPr>
            <a:stCxn id="1054" idx="7"/>
            <a:endCxn id="1055" idx="2"/>
          </p:cNvCxnSpPr>
          <p:nvPr/>
        </p:nvCxnSpPr>
        <p:spPr>
          <a:xfrm>
            <a:off x="3921049" y="2983154"/>
            <a:ext cx="879551" cy="157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64" name="Straight Connector 1063"/>
          <p:cNvCxnSpPr>
            <a:stCxn id="1022" idx="6"/>
            <a:endCxn id="1037" idx="1"/>
          </p:cNvCxnSpPr>
          <p:nvPr/>
        </p:nvCxnSpPr>
        <p:spPr>
          <a:xfrm>
            <a:off x="4138292" y="1948545"/>
            <a:ext cx="655850" cy="2068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65" name="Straight Connector 1064"/>
          <p:cNvCxnSpPr>
            <a:stCxn id="1050" idx="7"/>
            <a:endCxn id="1037" idx="3"/>
          </p:cNvCxnSpPr>
          <p:nvPr/>
        </p:nvCxnSpPr>
        <p:spPr>
          <a:xfrm flipV="1">
            <a:off x="4468989" y="2141149"/>
            <a:ext cx="325153" cy="224504"/>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084" name="Oval 1083"/>
          <p:cNvSpPr/>
          <p:nvPr/>
        </p:nvSpPr>
        <p:spPr>
          <a:xfrm>
            <a:off x="6198646" y="4312427"/>
            <a:ext cx="261027" cy="244185"/>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6588581" y="3860302"/>
            <a:ext cx="261027" cy="244185"/>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5597981" y="4312427"/>
            <a:ext cx="261027" cy="244185"/>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5641754" y="3642212"/>
            <a:ext cx="261027" cy="244185"/>
          </a:xfrm>
          <a:prstGeom prst="ellipse">
            <a:avLst/>
          </a:prstGeom>
          <a:solidFill>
            <a:srgbClr val="0000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88" name="Oval 1087"/>
          <p:cNvSpPr/>
          <p:nvPr/>
        </p:nvSpPr>
        <p:spPr>
          <a:xfrm>
            <a:off x="6131381" y="3552775"/>
            <a:ext cx="261027" cy="244185"/>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89" name="Straight Connector 1088"/>
          <p:cNvCxnSpPr>
            <a:stCxn id="1085" idx="3"/>
            <a:endCxn id="1084" idx="7"/>
          </p:cNvCxnSpPr>
          <p:nvPr/>
        </p:nvCxnSpPr>
        <p:spPr>
          <a:xfrm flipH="1">
            <a:off x="6421446" y="4068727"/>
            <a:ext cx="205362" cy="27946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90" name="Straight Connector 1089"/>
          <p:cNvCxnSpPr>
            <a:stCxn id="1086" idx="6"/>
            <a:endCxn id="1084" idx="2"/>
          </p:cNvCxnSpPr>
          <p:nvPr/>
        </p:nvCxnSpPr>
        <p:spPr>
          <a:xfrm>
            <a:off x="5859008" y="4434520"/>
            <a:ext cx="339638" cy="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91" name="Straight Connector 1090"/>
          <p:cNvCxnSpPr>
            <a:stCxn id="1087" idx="5"/>
            <a:endCxn id="1084" idx="1"/>
          </p:cNvCxnSpPr>
          <p:nvPr/>
        </p:nvCxnSpPr>
        <p:spPr>
          <a:xfrm>
            <a:off x="5864554" y="3850637"/>
            <a:ext cx="372319" cy="49755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92" name="Straight Connector 1091"/>
          <p:cNvCxnSpPr>
            <a:stCxn id="1088" idx="4"/>
            <a:endCxn id="1084" idx="0"/>
          </p:cNvCxnSpPr>
          <p:nvPr/>
        </p:nvCxnSpPr>
        <p:spPr>
          <a:xfrm>
            <a:off x="6261895" y="3796960"/>
            <a:ext cx="67265" cy="51546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93" name="Straight Connector 1092"/>
          <p:cNvCxnSpPr>
            <a:stCxn id="1088" idx="3"/>
            <a:endCxn id="1086" idx="7"/>
          </p:cNvCxnSpPr>
          <p:nvPr/>
        </p:nvCxnSpPr>
        <p:spPr>
          <a:xfrm flipH="1">
            <a:off x="5820781" y="3761200"/>
            <a:ext cx="348827" cy="58698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94" name="Straight Connector 1093"/>
          <p:cNvCxnSpPr>
            <a:stCxn id="1088" idx="5"/>
            <a:endCxn id="1085" idx="1"/>
          </p:cNvCxnSpPr>
          <p:nvPr/>
        </p:nvCxnSpPr>
        <p:spPr>
          <a:xfrm>
            <a:off x="6354181" y="3761200"/>
            <a:ext cx="272627" cy="134862"/>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095" name="Straight Connector 1094"/>
          <p:cNvCxnSpPr>
            <a:stCxn id="1087" idx="4"/>
            <a:endCxn id="1086" idx="0"/>
          </p:cNvCxnSpPr>
          <p:nvPr/>
        </p:nvCxnSpPr>
        <p:spPr>
          <a:xfrm flipH="1">
            <a:off x="5728495" y="3886397"/>
            <a:ext cx="43773" cy="426030"/>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096" name="Oval 1095"/>
          <p:cNvSpPr/>
          <p:nvPr/>
        </p:nvSpPr>
        <p:spPr>
          <a:xfrm>
            <a:off x="7379993" y="3962400"/>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7565396" y="4572000"/>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684793" y="3643071"/>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7075193" y="4419600"/>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8196327" y="4574977"/>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7844809" y="4255648"/>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8218193" y="3871671"/>
            <a:ext cx="275388" cy="243129"/>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3" name="Straight Connector 1102"/>
          <p:cNvCxnSpPr>
            <a:stCxn id="1099" idx="7"/>
            <a:endCxn id="1096" idx="3"/>
          </p:cNvCxnSpPr>
          <p:nvPr/>
        </p:nvCxnSpPr>
        <p:spPr>
          <a:xfrm flipV="1">
            <a:off x="7310251" y="4169924"/>
            <a:ext cx="110072" cy="28528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04" name="Straight Connector 1103"/>
          <p:cNvCxnSpPr>
            <a:stCxn id="1096" idx="0"/>
            <a:endCxn id="1098" idx="3"/>
          </p:cNvCxnSpPr>
          <p:nvPr/>
        </p:nvCxnSpPr>
        <p:spPr>
          <a:xfrm flipV="1">
            <a:off x="7517687" y="3850595"/>
            <a:ext cx="207436" cy="11180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05" name="Straight Connector 1104"/>
          <p:cNvCxnSpPr>
            <a:stCxn id="1096" idx="6"/>
            <a:endCxn id="1101" idx="2"/>
          </p:cNvCxnSpPr>
          <p:nvPr/>
        </p:nvCxnSpPr>
        <p:spPr>
          <a:xfrm>
            <a:off x="7655381" y="4083965"/>
            <a:ext cx="189428" cy="29324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06" name="Straight Connector 1105"/>
          <p:cNvCxnSpPr>
            <a:stCxn id="1099" idx="5"/>
            <a:endCxn id="1097" idx="2"/>
          </p:cNvCxnSpPr>
          <p:nvPr/>
        </p:nvCxnSpPr>
        <p:spPr>
          <a:xfrm>
            <a:off x="7310251" y="4627124"/>
            <a:ext cx="255145" cy="66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07" name="Straight Connector 1106"/>
          <p:cNvCxnSpPr>
            <a:stCxn id="1102" idx="2"/>
            <a:endCxn id="1096" idx="7"/>
          </p:cNvCxnSpPr>
          <p:nvPr/>
        </p:nvCxnSpPr>
        <p:spPr>
          <a:xfrm flipH="1">
            <a:off x="7615051" y="3993236"/>
            <a:ext cx="603142" cy="4769"/>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08" name="Straight Connector 1107"/>
          <p:cNvCxnSpPr>
            <a:stCxn id="1096" idx="4"/>
            <a:endCxn id="1097" idx="1"/>
          </p:cNvCxnSpPr>
          <p:nvPr/>
        </p:nvCxnSpPr>
        <p:spPr>
          <a:xfrm>
            <a:off x="7517687" y="4205529"/>
            <a:ext cx="88039" cy="402076"/>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09" name="Straight Connector 1108"/>
          <p:cNvCxnSpPr>
            <a:stCxn id="1100" idx="2"/>
            <a:endCxn id="1097" idx="6"/>
          </p:cNvCxnSpPr>
          <p:nvPr/>
        </p:nvCxnSpPr>
        <p:spPr>
          <a:xfrm flipH="1" flipV="1">
            <a:off x="7840784" y="4693565"/>
            <a:ext cx="355543" cy="2977"/>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10" name="Straight Connector 1109"/>
          <p:cNvCxnSpPr>
            <a:stCxn id="1101" idx="5"/>
            <a:endCxn id="1100" idx="1"/>
          </p:cNvCxnSpPr>
          <p:nvPr/>
        </p:nvCxnSpPr>
        <p:spPr>
          <a:xfrm>
            <a:off x="8079867" y="4463172"/>
            <a:ext cx="156790" cy="14741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11" name="Straight Connector 1110"/>
          <p:cNvCxnSpPr>
            <a:stCxn id="1102" idx="5"/>
            <a:endCxn id="1100" idx="0"/>
          </p:cNvCxnSpPr>
          <p:nvPr/>
        </p:nvCxnSpPr>
        <p:spPr>
          <a:xfrm flipH="1">
            <a:off x="8334021" y="4079195"/>
            <a:ext cx="119230" cy="495782"/>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112" name="Oval 1111"/>
          <p:cNvSpPr/>
          <p:nvPr/>
        </p:nvSpPr>
        <p:spPr>
          <a:xfrm>
            <a:off x="6588581" y="4821162"/>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6123570" y="5049762"/>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6817181" y="5202162"/>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6650241" y="5751151"/>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6040641" y="5438663"/>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7121981" y="5522551"/>
            <a:ext cx="236411" cy="208038"/>
          </a:xfrm>
          <a:prstGeom prst="ellipse">
            <a:avLst/>
          </a:prstGeom>
          <a:solidFill>
            <a:schemeClr val="bg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18" name="Straight Connector 1117"/>
          <p:cNvCxnSpPr>
            <a:stCxn id="1113" idx="7"/>
            <a:endCxn id="1112" idx="3"/>
          </p:cNvCxnSpPr>
          <p:nvPr/>
        </p:nvCxnSpPr>
        <p:spPr>
          <a:xfrm flipV="1">
            <a:off x="6325359" y="4998734"/>
            <a:ext cx="297844" cy="81494"/>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19" name="Straight Connector 1118"/>
          <p:cNvCxnSpPr>
            <a:stCxn id="1112" idx="5"/>
            <a:endCxn id="1114" idx="0"/>
          </p:cNvCxnSpPr>
          <p:nvPr/>
        </p:nvCxnSpPr>
        <p:spPr>
          <a:xfrm>
            <a:off x="6790370" y="4998734"/>
            <a:ext cx="145017" cy="203428"/>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20" name="Straight Connector 1119"/>
          <p:cNvCxnSpPr>
            <a:stCxn id="1116" idx="1"/>
            <a:endCxn id="1113" idx="3"/>
          </p:cNvCxnSpPr>
          <p:nvPr/>
        </p:nvCxnSpPr>
        <p:spPr>
          <a:xfrm flipV="1">
            <a:off x="6075263" y="5227334"/>
            <a:ext cx="82929" cy="24179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21" name="Straight Connector 1120"/>
          <p:cNvCxnSpPr>
            <a:stCxn id="1116" idx="5"/>
            <a:endCxn id="1115" idx="1"/>
          </p:cNvCxnSpPr>
          <p:nvPr/>
        </p:nvCxnSpPr>
        <p:spPr>
          <a:xfrm>
            <a:off x="6242430" y="5616235"/>
            <a:ext cx="442433" cy="165382"/>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22" name="Straight Connector 1121"/>
          <p:cNvCxnSpPr>
            <a:stCxn id="1113" idx="6"/>
            <a:endCxn id="1114" idx="2"/>
          </p:cNvCxnSpPr>
          <p:nvPr/>
        </p:nvCxnSpPr>
        <p:spPr>
          <a:xfrm>
            <a:off x="6359981" y="5153781"/>
            <a:ext cx="457200" cy="152400"/>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23" name="Straight Connector 1122"/>
          <p:cNvCxnSpPr>
            <a:stCxn id="1114" idx="5"/>
            <a:endCxn id="1117" idx="1"/>
          </p:cNvCxnSpPr>
          <p:nvPr/>
        </p:nvCxnSpPr>
        <p:spPr>
          <a:xfrm>
            <a:off x="7018970" y="5379734"/>
            <a:ext cx="137633" cy="173283"/>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24" name="Straight Connector 1123"/>
          <p:cNvCxnSpPr>
            <a:stCxn id="1114" idx="4"/>
            <a:endCxn id="1115" idx="0"/>
          </p:cNvCxnSpPr>
          <p:nvPr/>
        </p:nvCxnSpPr>
        <p:spPr>
          <a:xfrm flipH="1">
            <a:off x="6768447" y="5410200"/>
            <a:ext cx="166940" cy="34095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25" name="Straight Connector 1124"/>
          <p:cNvCxnSpPr>
            <a:stCxn id="1116" idx="7"/>
            <a:endCxn id="1117" idx="2"/>
          </p:cNvCxnSpPr>
          <p:nvPr/>
        </p:nvCxnSpPr>
        <p:spPr>
          <a:xfrm>
            <a:off x="6242430" y="5469129"/>
            <a:ext cx="879551" cy="157441"/>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26" name="Straight Connector 1125"/>
          <p:cNvCxnSpPr>
            <a:stCxn id="1084" idx="6"/>
            <a:endCxn id="1099" idx="1"/>
          </p:cNvCxnSpPr>
          <p:nvPr/>
        </p:nvCxnSpPr>
        <p:spPr>
          <a:xfrm>
            <a:off x="6459673" y="4434520"/>
            <a:ext cx="655850" cy="20685"/>
          </a:xfrm>
          <a:prstGeom prst="line">
            <a:avLst/>
          </a:prstGeom>
          <a:ln w="19050" cmpd="sng"/>
        </p:spPr>
        <p:style>
          <a:lnRef idx="2">
            <a:schemeClr val="accent1"/>
          </a:lnRef>
          <a:fillRef idx="0">
            <a:schemeClr val="accent1"/>
          </a:fillRef>
          <a:effectRef idx="1">
            <a:schemeClr val="accent1"/>
          </a:effectRef>
          <a:fontRef idx="minor">
            <a:schemeClr val="tx1"/>
          </a:fontRef>
        </p:style>
      </p:cxnSp>
      <p:cxnSp>
        <p:nvCxnSpPr>
          <p:cNvPr id="1127" name="Straight Connector 1126"/>
          <p:cNvCxnSpPr>
            <a:stCxn id="1112" idx="7"/>
            <a:endCxn id="1099" idx="3"/>
          </p:cNvCxnSpPr>
          <p:nvPr/>
        </p:nvCxnSpPr>
        <p:spPr>
          <a:xfrm flipV="1">
            <a:off x="6790370" y="4627124"/>
            <a:ext cx="325153" cy="224504"/>
          </a:xfrm>
          <a:prstGeom prst="line">
            <a:avLst/>
          </a:prstGeom>
          <a:ln w="19050" cmpd="sng"/>
        </p:spPr>
        <p:style>
          <a:lnRef idx="2">
            <a:schemeClr val="accent1"/>
          </a:lnRef>
          <a:fillRef idx="0">
            <a:schemeClr val="accent1"/>
          </a:fillRef>
          <a:effectRef idx="1">
            <a:schemeClr val="accent1"/>
          </a:effectRef>
          <a:fontRef idx="minor">
            <a:schemeClr val="tx1"/>
          </a:fontRef>
        </p:style>
      </p:cxnSp>
      <p:sp>
        <p:nvSpPr>
          <p:cNvPr id="1128" name="TextBox 1127"/>
          <p:cNvSpPr txBox="1"/>
          <p:nvPr/>
        </p:nvSpPr>
        <p:spPr>
          <a:xfrm>
            <a:off x="5266636" y="3505200"/>
            <a:ext cx="559945" cy="307777"/>
          </a:xfrm>
          <a:prstGeom prst="rect">
            <a:avLst/>
          </a:prstGeom>
          <a:noFill/>
        </p:spPr>
        <p:txBody>
          <a:bodyPr wrap="square" rtlCol="0">
            <a:spAutoFit/>
          </a:bodyPr>
          <a:lstStyle/>
          <a:p>
            <a:r>
              <a:rPr lang="en-US" sz="1400" dirty="0" smtClean="0"/>
              <a:t>0.8</a:t>
            </a:r>
            <a:endParaRPr lang="en-US" sz="1400" dirty="0"/>
          </a:p>
        </p:txBody>
      </p:sp>
      <p:sp>
        <p:nvSpPr>
          <p:cNvPr id="1132" name="TextBox 1131"/>
          <p:cNvSpPr txBox="1"/>
          <p:nvPr/>
        </p:nvSpPr>
        <p:spPr>
          <a:xfrm>
            <a:off x="7080189" y="3657600"/>
            <a:ext cx="790007" cy="307777"/>
          </a:xfrm>
          <a:prstGeom prst="rect">
            <a:avLst/>
          </a:prstGeom>
          <a:noFill/>
        </p:spPr>
        <p:txBody>
          <a:bodyPr wrap="square" rtlCol="0">
            <a:spAutoFit/>
          </a:bodyPr>
          <a:lstStyle/>
          <a:p>
            <a:r>
              <a:rPr lang="en-US" sz="1400" dirty="0" smtClean="0"/>
              <a:t>0.003</a:t>
            </a:r>
            <a:endParaRPr lang="en-US" sz="1400" dirty="0"/>
          </a:p>
        </p:txBody>
      </p:sp>
      <p:sp>
        <p:nvSpPr>
          <p:cNvPr id="1133" name="TextBox 1132"/>
          <p:cNvSpPr txBox="1"/>
          <p:nvPr/>
        </p:nvSpPr>
        <p:spPr>
          <a:xfrm>
            <a:off x="8086036" y="3581400"/>
            <a:ext cx="698560" cy="307777"/>
          </a:xfrm>
          <a:prstGeom prst="rect">
            <a:avLst/>
          </a:prstGeom>
          <a:noFill/>
        </p:spPr>
        <p:txBody>
          <a:bodyPr wrap="square" rtlCol="0">
            <a:spAutoFit/>
          </a:bodyPr>
          <a:lstStyle/>
          <a:p>
            <a:r>
              <a:rPr lang="en-US" sz="1400" dirty="0" smtClean="0"/>
              <a:t>0.003</a:t>
            </a:r>
            <a:endParaRPr lang="en-US" sz="1400" dirty="0"/>
          </a:p>
        </p:txBody>
      </p:sp>
      <p:sp>
        <p:nvSpPr>
          <p:cNvPr id="1134" name="TextBox 1133"/>
          <p:cNvSpPr txBox="1"/>
          <p:nvPr/>
        </p:nvSpPr>
        <p:spPr>
          <a:xfrm>
            <a:off x="7502981" y="3352800"/>
            <a:ext cx="838200" cy="307777"/>
          </a:xfrm>
          <a:prstGeom prst="rect">
            <a:avLst/>
          </a:prstGeom>
          <a:noFill/>
        </p:spPr>
        <p:txBody>
          <a:bodyPr wrap="square" rtlCol="0">
            <a:spAutoFit/>
          </a:bodyPr>
          <a:lstStyle/>
          <a:p>
            <a:r>
              <a:rPr lang="en-US" sz="1400" dirty="0" smtClean="0"/>
              <a:t>0.003</a:t>
            </a:r>
            <a:endParaRPr lang="en-US" sz="1400" dirty="0"/>
          </a:p>
        </p:txBody>
      </p:sp>
      <p:sp>
        <p:nvSpPr>
          <p:cNvPr id="1135" name="TextBox 1134"/>
          <p:cNvSpPr txBox="1"/>
          <p:nvPr/>
        </p:nvSpPr>
        <p:spPr>
          <a:xfrm>
            <a:off x="7731581" y="4035623"/>
            <a:ext cx="740134" cy="307777"/>
          </a:xfrm>
          <a:prstGeom prst="rect">
            <a:avLst/>
          </a:prstGeom>
          <a:noFill/>
        </p:spPr>
        <p:txBody>
          <a:bodyPr wrap="square" rtlCol="0">
            <a:spAutoFit/>
          </a:bodyPr>
          <a:lstStyle/>
          <a:p>
            <a:r>
              <a:rPr lang="en-US" sz="1400" dirty="0" smtClean="0"/>
              <a:t>0.003</a:t>
            </a:r>
            <a:endParaRPr lang="en-US" sz="1400" dirty="0"/>
          </a:p>
        </p:txBody>
      </p:sp>
      <p:sp>
        <p:nvSpPr>
          <p:cNvPr id="1136" name="TextBox 1135"/>
          <p:cNvSpPr txBox="1"/>
          <p:nvPr/>
        </p:nvSpPr>
        <p:spPr>
          <a:xfrm>
            <a:off x="7517688" y="4724400"/>
            <a:ext cx="823494" cy="307777"/>
          </a:xfrm>
          <a:prstGeom prst="rect">
            <a:avLst/>
          </a:prstGeom>
          <a:noFill/>
        </p:spPr>
        <p:txBody>
          <a:bodyPr wrap="square" rtlCol="0">
            <a:spAutoFit/>
          </a:bodyPr>
          <a:lstStyle/>
          <a:p>
            <a:r>
              <a:rPr lang="en-US" sz="1400" dirty="0" smtClean="0"/>
              <a:t>0.003</a:t>
            </a:r>
            <a:endParaRPr lang="en-US" sz="1400" dirty="0"/>
          </a:p>
        </p:txBody>
      </p:sp>
      <p:sp>
        <p:nvSpPr>
          <p:cNvPr id="1137" name="TextBox 1136"/>
          <p:cNvSpPr txBox="1"/>
          <p:nvPr/>
        </p:nvSpPr>
        <p:spPr>
          <a:xfrm>
            <a:off x="6740981" y="4797623"/>
            <a:ext cx="679342" cy="307777"/>
          </a:xfrm>
          <a:prstGeom prst="rect">
            <a:avLst/>
          </a:prstGeom>
          <a:noFill/>
        </p:spPr>
        <p:txBody>
          <a:bodyPr wrap="square" rtlCol="0">
            <a:spAutoFit/>
          </a:bodyPr>
          <a:lstStyle/>
          <a:p>
            <a:r>
              <a:rPr lang="en-US" sz="1400" dirty="0" smtClean="0"/>
              <a:t>0.003</a:t>
            </a:r>
            <a:endParaRPr lang="en-US" sz="1400" dirty="0"/>
          </a:p>
        </p:txBody>
      </p:sp>
      <p:sp>
        <p:nvSpPr>
          <p:cNvPr id="1138" name="TextBox 1137"/>
          <p:cNvSpPr txBox="1"/>
          <p:nvPr/>
        </p:nvSpPr>
        <p:spPr>
          <a:xfrm>
            <a:off x="6866836" y="4114800"/>
            <a:ext cx="738890" cy="307777"/>
          </a:xfrm>
          <a:prstGeom prst="rect">
            <a:avLst/>
          </a:prstGeom>
          <a:noFill/>
        </p:spPr>
        <p:txBody>
          <a:bodyPr wrap="square" rtlCol="0">
            <a:spAutoFit/>
          </a:bodyPr>
          <a:lstStyle/>
          <a:p>
            <a:r>
              <a:rPr lang="en-US" sz="1400" dirty="0" smtClean="0"/>
              <a:t>0.003</a:t>
            </a:r>
            <a:endParaRPr lang="en-US" sz="1400" dirty="0"/>
          </a:p>
        </p:txBody>
      </p:sp>
      <p:sp>
        <p:nvSpPr>
          <p:cNvPr id="1139" name="TextBox 1138"/>
          <p:cNvSpPr txBox="1"/>
          <p:nvPr/>
        </p:nvSpPr>
        <p:spPr>
          <a:xfrm>
            <a:off x="5723836" y="4800600"/>
            <a:ext cx="697610" cy="307777"/>
          </a:xfrm>
          <a:prstGeom prst="rect">
            <a:avLst/>
          </a:prstGeom>
          <a:noFill/>
        </p:spPr>
        <p:txBody>
          <a:bodyPr wrap="square" rtlCol="0">
            <a:spAutoFit/>
          </a:bodyPr>
          <a:lstStyle/>
          <a:p>
            <a:r>
              <a:rPr lang="en-US" sz="1400" dirty="0" smtClean="0"/>
              <a:t>0.003</a:t>
            </a:r>
            <a:endParaRPr lang="en-US" sz="1400" dirty="0"/>
          </a:p>
        </p:txBody>
      </p:sp>
      <p:sp>
        <p:nvSpPr>
          <p:cNvPr id="1140" name="TextBox 1139"/>
          <p:cNvSpPr txBox="1"/>
          <p:nvPr/>
        </p:nvSpPr>
        <p:spPr>
          <a:xfrm>
            <a:off x="5655737" y="5559623"/>
            <a:ext cx="690459" cy="307777"/>
          </a:xfrm>
          <a:prstGeom prst="rect">
            <a:avLst/>
          </a:prstGeom>
          <a:noFill/>
        </p:spPr>
        <p:txBody>
          <a:bodyPr wrap="square" rtlCol="0">
            <a:spAutoFit/>
          </a:bodyPr>
          <a:lstStyle/>
          <a:p>
            <a:r>
              <a:rPr lang="en-US" sz="1400" dirty="0" smtClean="0"/>
              <a:t>0.003</a:t>
            </a:r>
            <a:endParaRPr lang="en-US" sz="1400" dirty="0"/>
          </a:p>
        </p:txBody>
      </p:sp>
      <p:sp>
        <p:nvSpPr>
          <p:cNvPr id="1141" name="TextBox 1140"/>
          <p:cNvSpPr txBox="1"/>
          <p:nvPr/>
        </p:nvSpPr>
        <p:spPr>
          <a:xfrm>
            <a:off x="7005451" y="5638800"/>
            <a:ext cx="679342" cy="307777"/>
          </a:xfrm>
          <a:prstGeom prst="rect">
            <a:avLst/>
          </a:prstGeom>
          <a:noFill/>
        </p:spPr>
        <p:txBody>
          <a:bodyPr wrap="square" rtlCol="0">
            <a:spAutoFit/>
          </a:bodyPr>
          <a:lstStyle/>
          <a:p>
            <a:r>
              <a:rPr lang="en-US" sz="1400" dirty="0" smtClean="0"/>
              <a:t>0.003</a:t>
            </a:r>
            <a:endParaRPr lang="en-US" sz="1400" dirty="0"/>
          </a:p>
        </p:txBody>
      </p:sp>
      <p:sp>
        <p:nvSpPr>
          <p:cNvPr id="1142" name="TextBox 1141"/>
          <p:cNvSpPr txBox="1"/>
          <p:nvPr/>
        </p:nvSpPr>
        <p:spPr>
          <a:xfrm>
            <a:off x="7004696" y="5085878"/>
            <a:ext cx="680097" cy="307777"/>
          </a:xfrm>
          <a:prstGeom prst="rect">
            <a:avLst/>
          </a:prstGeom>
          <a:noFill/>
        </p:spPr>
        <p:txBody>
          <a:bodyPr wrap="square" rtlCol="0">
            <a:spAutoFit/>
          </a:bodyPr>
          <a:lstStyle/>
          <a:p>
            <a:r>
              <a:rPr lang="en-US" sz="1400" dirty="0" smtClean="0"/>
              <a:t>0.003</a:t>
            </a:r>
            <a:endParaRPr lang="en-US" sz="1400" dirty="0"/>
          </a:p>
        </p:txBody>
      </p:sp>
      <p:sp>
        <p:nvSpPr>
          <p:cNvPr id="1143" name="TextBox 1142"/>
          <p:cNvSpPr txBox="1"/>
          <p:nvPr/>
        </p:nvSpPr>
        <p:spPr>
          <a:xfrm>
            <a:off x="8377051" y="4416623"/>
            <a:ext cx="636145" cy="307777"/>
          </a:xfrm>
          <a:prstGeom prst="rect">
            <a:avLst/>
          </a:prstGeom>
          <a:noFill/>
        </p:spPr>
        <p:txBody>
          <a:bodyPr wrap="square" rtlCol="0">
            <a:spAutoFit/>
          </a:bodyPr>
          <a:lstStyle/>
          <a:p>
            <a:r>
              <a:rPr lang="en-US" sz="1400" dirty="0" smtClean="0"/>
              <a:t>0.003</a:t>
            </a:r>
            <a:endParaRPr lang="en-US" sz="1400" dirty="0"/>
          </a:p>
        </p:txBody>
      </p:sp>
      <p:sp>
        <p:nvSpPr>
          <p:cNvPr id="1144" name="TextBox 1143"/>
          <p:cNvSpPr txBox="1"/>
          <p:nvPr/>
        </p:nvSpPr>
        <p:spPr>
          <a:xfrm>
            <a:off x="6179256" y="5712023"/>
            <a:ext cx="707396" cy="307777"/>
          </a:xfrm>
          <a:prstGeom prst="rect">
            <a:avLst/>
          </a:prstGeom>
          <a:noFill/>
        </p:spPr>
        <p:txBody>
          <a:bodyPr wrap="square" rtlCol="0">
            <a:spAutoFit/>
          </a:bodyPr>
          <a:lstStyle/>
          <a:p>
            <a:r>
              <a:rPr lang="en-US" sz="1400" dirty="0" smtClean="0"/>
              <a:t>0.003</a:t>
            </a:r>
            <a:endParaRPr lang="en-US" sz="1400" dirty="0"/>
          </a:p>
        </p:txBody>
      </p:sp>
      <p:sp>
        <p:nvSpPr>
          <p:cNvPr id="1189" name="Oval 1188"/>
          <p:cNvSpPr/>
          <p:nvPr/>
        </p:nvSpPr>
        <p:spPr>
          <a:xfrm>
            <a:off x="2968531" y="914400"/>
            <a:ext cx="1755602" cy="141475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TextBox 1189"/>
          <p:cNvSpPr txBox="1"/>
          <p:nvPr/>
        </p:nvSpPr>
        <p:spPr>
          <a:xfrm>
            <a:off x="5812796" y="3276600"/>
            <a:ext cx="775785" cy="307777"/>
          </a:xfrm>
          <a:prstGeom prst="rect">
            <a:avLst/>
          </a:prstGeom>
          <a:noFill/>
        </p:spPr>
        <p:txBody>
          <a:bodyPr wrap="square" rtlCol="0">
            <a:spAutoFit/>
          </a:bodyPr>
          <a:lstStyle/>
          <a:p>
            <a:r>
              <a:rPr lang="en-US" sz="1400" dirty="0" smtClean="0"/>
              <a:t>0.037</a:t>
            </a:r>
            <a:endParaRPr lang="en-US" sz="1400" dirty="0"/>
          </a:p>
        </p:txBody>
      </p:sp>
      <p:sp>
        <p:nvSpPr>
          <p:cNvPr id="1191" name="TextBox 1190"/>
          <p:cNvSpPr txBox="1"/>
          <p:nvPr/>
        </p:nvSpPr>
        <p:spPr>
          <a:xfrm>
            <a:off x="6462088" y="3578423"/>
            <a:ext cx="775785" cy="307777"/>
          </a:xfrm>
          <a:prstGeom prst="rect">
            <a:avLst/>
          </a:prstGeom>
          <a:noFill/>
        </p:spPr>
        <p:txBody>
          <a:bodyPr wrap="square" rtlCol="0">
            <a:spAutoFit/>
          </a:bodyPr>
          <a:lstStyle/>
          <a:p>
            <a:r>
              <a:rPr lang="en-US" sz="1400" dirty="0" smtClean="0"/>
              <a:t>0.037</a:t>
            </a:r>
            <a:endParaRPr lang="en-US" sz="1400" dirty="0"/>
          </a:p>
        </p:txBody>
      </p:sp>
      <p:sp>
        <p:nvSpPr>
          <p:cNvPr id="1192" name="TextBox 1191"/>
          <p:cNvSpPr txBox="1"/>
          <p:nvPr/>
        </p:nvSpPr>
        <p:spPr>
          <a:xfrm>
            <a:off x="5874002" y="4492823"/>
            <a:ext cx="775785" cy="307777"/>
          </a:xfrm>
          <a:prstGeom prst="rect">
            <a:avLst/>
          </a:prstGeom>
          <a:noFill/>
        </p:spPr>
        <p:txBody>
          <a:bodyPr wrap="square" rtlCol="0">
            <a:spAutoFit/>
          </a:bodyPr>
          <a:lstStyle/>
          <a:p>
            <a:r>
              <a:rPr lang="en-US" sz="1400" dirty="0" smtClean="0"/>
              <a:t>0.037</a:t>
            </a:r>
            <a:endParaRPr lang="en-US" sz="1400" dirty="0"/>
          </a:p>
        </p:txBody>
      </p:sp>
      <p:sp>
        <p:nvSpPr>
          <p:cNvPr id="1193" name="TextBox 1192"/>
          <p:cNvSpPr txBox="1"/>
          <p:nvPr/>
        </p:nvSpPr>
        <p:spPr>
          <a:xfrm>
            <a:off x="5113211" y="4124428"/>
            <a:ext cx="775785" cy="307777"/>
          </a:xfrm>
          <a:prstGeom prst="rect">
            <a:avLst/>
          </a:prstGeom>
          <a:noFill/>
        </p:spPr>
        <p:txBody>
          <a:bodyPr wrap="square" rtlCol="0">
            <a:spAutoFit/>
          </a:bodyPr>
          <a:lstStyle/>
          <a:p>
            <a:r>
              <a:rPr lang="en-US" sz="1400" dirty="0" smtClean="0"/>
              <a:t>0.037</a:t>
            </a:r>
            <a:endParaRPr lang="en-US" sz="1400" dirty="0"/>
          </a:p>
        </p:txBody>
      </p:sp>
      <p:sp>
        <p:nvSpPr>
          <p:cNvPr id="1194" name="Oval 1193"/>
          <p:cNvSpPr/>
          <p:nvPr/>
        </p:nvSpPr>
        <p:spPr>
          <a:xfrm>
            <a:off x="6955796" y="3352800"/>
            <a:ext cx="1981200" cy="18169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5392625" y="4746950"/>
            <a:ext cx="2248972" cy="150145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TextBox 543"/>
          <p:cNvSpPr txBox="1"/>
          <p:nvPr/>
        </p:nvSpPr>
        <p:spPr>
          <a:xfrm>
            <a:off x="878704" y="2716187"/>
            <a:ext cx="2318427" cy="523220"/>
          </a:xfrm>
          <a:prstGeom prst="rect">
            <a:avLst/>
          </a:prstGeom>
          <a:noFill/>
        </p:spPr>
        <p:txBody>
          <a:bodyPr wrap="square" rtlCol="0">
            <a:spAutoFit/>
          </a:bodyPr>
          <a:lstStyle/>
          <a:p>
            <a:r>
              <a:rPr lang="en-US" sz="2800" dirty="0" err="1" smtClean="0"/>
              <a:t>Comm</a:t>
            </a:r>
            <a:r>
              <a:rPr lang="en-US" sz="2800" dirty="0" smtClean="0"/>
              <a:t>-blind</a:t>
            </a:r>
            <a:endParaRPr lang="en-US" sz="2800" dirty="0"/>
          </a:p>
        </p:txBody>
      </p:sp>
      <p:sp>
        <p:nvSpPr>
          <p:cNvPr id="1197" name="TextBox 1196"/>
          <p:cNvSpPr txBox="1"/>
          <p:nvPr/>
        </p:nvSpPr>
        <p:spPr>
          <a:xfrm>
            <a:off x="5997389" y="2721544"/>
            <a:ext cx="2318427" cy="523220"/>
          </a:xfrm>
          <a:prstGeom prst="rect">
            <a:avLst/>
          </a:prstGeom>
          <a:noFill/>
        </p:spPr>
        <p:txBody>
          <a:bodyPr wrap="square" rtlCol="0">
            <a:spAutoFit/>
          </a:bodyPr>
          <a:lstStyle/>
          <a:p>
            <a:r>
              <a:rPr lang="en-US" sz="2800" dirty="0" err="1" smtClean="0"/>
              <a:t>Comm</a:t>
            </a:r>
            <a:r>
              <a:rPr lang="en-US" sz="2800" dirty="0" smtClean="0"/>
              <a:t>-aware</a:t>
            </a:r>
            <a:endParaRPr lang="en-US" sz="2800" dirty="0"/>
          </a:p>
        </p:txBody>
      </p:sp>
      <p:sp>
        <p:nvSpPr>
          <p:cNvPr id="1198" name="Oval 1197"/>
          <p:cNvSpPr/>
          <p:nvPr/>
        </p:nvSpPr>
        <p:spPr>
          <a:xfrm>
            <a:off x="5257800" y="3397015"/>
            <a:ext cx="1926596" cy="155300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94118130"/>
      </p:ext>
    </p:extLst>
  </p:cSld>
  <p:clrMapOvr>
    <a:masterClrMapping/>
  </p:clrMapOvr>
  <mc:AlternateContent xmlns:mc="http://schemas.openxmlformats.org/markup-compatibility/2006" xmlns:p14="http://schemas.microsoft.com/office/powerpoint/2010/main">
    <mc:Choice Requires="p14">
      <p:transition spd="slow" p14:dur="2000" advTm="154607"/>
    </mc:Choice>
    <mc:Fallback xmlns="">
      <p:transition xmlns:p14="http://schemas.microsoft.com/office/powerpoint/2010/main" spd="slow" advTm="15460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9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8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8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9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9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9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9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9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9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9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9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9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9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0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0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0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0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0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0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0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0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0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10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11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1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11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1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1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1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1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1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11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1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2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12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12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12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12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125"/>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12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127"/>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1128"/>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1132"/>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1133"/>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1134"/>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1135"/>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1136"/>
                                        </p:tgtEl>
                                        <p:attrNameLst>
                                          <p:attrName>style.visibility</p:attrName>
                                        </p:attrNameLst>
                                      </p:cBhvr>
                                      <p:to>
                                        <p:strVal val="visible"/>
                                      </p:to>
                                    </p:set>
                                  </p:childTnLst>
                                </p:cTn>
                              </p:par>
                              <p:par>
                                <p:cTn id="147" presetID="1" presetClass="entr" presetSubtype="0" fill="hold" grpId="1" nodeType="withEffect">
                                  <p:stCondLst>
                                    <p:cond delay="0"/>
                                  </p:stCondLst>
                                  <p:childTnLst>
                                    <p:set>
                                      <p:cBhvr>
                                        <p:cTn id="148" dur="1" fill="hold">
                                          <p:stCondLst>
                                            <p:cond delay="0"/>
                                          </p:stCondLst>
                                        </p:cTn>
                                        <p:tgtEl>
                                          <p:spTgt spid="1137"/>
                                        </p:tgtEl>
                                        <p:attrNameLst>
                                          <p:attrName>style.visibility</p:attrName>
                                        </p:attrNameLst>
                                      </p:cBhvr>
                                      <p:to>
                                        <p:strVal val="visible"/>
                                      </p:to>
                                    </p:set>
                                  </p:childTnLst>
                                </p:cTn>
                              </p:par>
                              <p:par>
                                <p:cTn id="149" presetID="1" presetClass="entr" presetSubtype="0" fill="hold" grpId="1" nodeType="withEffect">
                                  <p:stCondLst>
                                    <p:cond delay="0"/>
                                  </p:stCondLst>
                                  <p:childTnLst>
                                    <p:set>
                                      <p:cBhvr>
                                        <p:cTn id="150" dur="1" fill="hold">
                                          <p:stCondLst>
                                            <p:cond delay="0"/>
                                          </p:stCondLst>
                                        </p:cTn>
                                        <p:tgtEl>
                                          <p:spTgt spid="1138"/>
                                        </p:tgtEl>
                                        <p:attrNameLst>
                                          <p:attrName>style.visibility</p:attrName>
                                        </p:attrNameLst>
                                      </p:cBhvr>
                                      <p:to>
                                        <p:strVal val="visible"/>
                                      </p:to>
                                    </p:set>
                                  </p:childTnLst>
                                </p:cTn>
                              </p:par>
                              <p:par>
                                <p:cTn id="151" presetID="1" presetClass="entr" presetSubtype="0" fill="hold" grpId="1" nodeType="withEffect">
                                  <p:stCondLst>
                                    <p:cond delay="0"/>
                                  </p:stCondLst>
                                  <p:childTnLst>
                                    <p:set>
                                      <p:cBhvr>
                                        <p:cTn id="152" dur="1" fill="hold">
                                          <p:stCondLst>
                                            <p:cond delay="0"/>
                                          </p:stCondLst>
                                        </p:cTn>
                                        <p:tgtEl>
                                          <p:spTgt spid="1139"/>
                                        </p:tgtEl>
                                        <p:attrNameLst>
                                          <p:attrName>style.visibility</p:attrName>
                                        </p:attrNameLst>
                                      </p:cBhvr>
                                      <p:to>
                                        <p:strVal val="visible"/>
                                      </p:to>
                                    </p:set>
                                  </p:childTnLst>
                                </p:cTn>
                              </p:par>
                              <p:par>
                                <p:cTn id="153" presetID="1" presetClass="entr" presetSubtype="0" fill="hold" grpId="1" nodeType="withEffect">
                                  <p:stCondLst>
                                    <p:cond delay="0"/>
                                  </p:stCondLst>
                                  <p:childTnLst>
                                    <p:set>
                                      <p:cBhvr>
                                        <p:cTn id="154" dur="1" fill="hold">
                                          <p:stCondLst>
                                            <p:cond delay="0"/>
                                          </p:stCondLst>
                                        </p:cTn>
                                        <p:tgtEl>
                                          <p:spTgt spid="1140"/>
                                        </p:tgtEl>
                                        <p:attrNameLst>
                                          <p:attrName>style.visibility</p:attrName>
                                        </p:attrNameLst>
                                      </p:cBhvr>
                                      <p:to>
                                        <p:strVal val="visible"/>
                                      </p:to>
                                    </p:set>
                                  </p:childTnLst>
                                </p:cTn>
                              </p:par>
                              <p:par>
                                <p:cTn id="155" presetID="1" presetClass="entr" presetSubtype="0" fill="hold" grpId="1" nodeType="withEffect">
                                  <p:stCondLst>
                                    <p:cond delay="0"/>
                                  </p:stCondLst>
                                  <p:childTnLst>
                                    <p:set>
                                      <p:cBhvr>
                                        <p:cTn id="156" dur="1" fill="hold">
                                          <p:stCondLst>
                                            <p:cond delay="0"/>
                                          </p:stCondLst>
                                        </p:cTn>
                                        <p:tgtEl>
                                          <p:spTgt spid="1141"/>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1142"/>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1143"/>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1144"/>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1189"/>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1190"/>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1191"/>
                                        </p:tgtEl>
                                        <p:attrNameLst>
                                          <p:attrName>style.visibility</p:attrName>
                                        </p:attrNameLst>
                                      </p:cBhvr>
                                      <p:to>
                                        <p:strVal val="visible"/>
                                      </p:to>
                                    </p:set>
                                  </p:childTnLst>
                                </p:cTn>
                              </p:par>
                              <p:par>
                                <p:cTn id="169" presetID="1" presetClass="entr" presetSubtype="0" fill="hold" grpId="1" nodeType="withEffect">
                                  <p:stCondLst>
                                    <p:cond delay="0"/>
                                  </p:stCondLst>
                                  <p:childTnLst>
                                    <p:set>
                                      <p:cBhvr>
                                        <p:cTn id="170" dur="1" fill="hold">
                                          <p:stCondLst>
                                            <p:cond delay="0"/>
                                          </p:stCondLst>
                                        </p:cTn>
                                        <p:tgtEl>
                                          <p:spTgt spid="1192"/>
                                        </p:tgtEl>
                                        <p:attrNameLst>
                                          <p:attrName>style.visibility</p:attrName>
                                        </p:attrNameLst>
                                      </p:cBhvr>
                                      <p:to>
                                        <p:strVal val="visible"/>
                                      </p:to>
                                    </p:set>
                                  </p:childTnLst>
                                </p:cTn>
                              </p:par>
                              <p:par>
                                <p:cTn id="171" presetID="1" presetClass="entr" presetSubtype="0" fill="hold" grpId="1" nodeType="withEffect">
                                  <p:stCondLst>
                                    <p:cond delay="0"/>
                                  </p:stCondLst>
                                  <p:childTnLst>
                                    <p:set>
                                      <p:cBhvr>
                                        <p:cTn id="172" dur="1" fill="hold">
                                          <p:stCondLst>
                                            <p:cond delay="0"/>
                                          </p:stCondLst>
                                        </p:cTn>
                                        <p:tgtEl>
                                          <p:spTgt spid="1193"/>
                                        </p:tgtEl>
                                        <p:attrNameLst>
                                          <p:attrName>style.visibility</p:attrName>
                                        </p:attrNameLst>
                                      </p:cBhvr>
                                      <p:to>
                                        <p:strVal val="visible"/>
                                      </p:to>
                                    </p:set>
                                  </p:childTnLst>
                                </p:cTn>
                              </p:par>
                              <p:par>
                                <p:cTn id="173" presetID="1" presetClass="entr" presetSubtype="0" fill="hold" grpId="1" nodeType="withEffect">
                                  <p:stCondLst>
                                    <p:cond delay="0"/>
                                  </p:stCondLst>
                                  <p:childTnLst>
                                    <p:set>
                                      <p:cBhvr>
                                        <p:cTn id="174" dur="1" fill="hold">
                                          <p:stCondLst>
                                            <p:cond delay="0"/>
                                          </p:stCondLst>
                                        </p:cTn>
                                        <p:tgtEl>
                                          <p:spTgt spid="1194"/>
                                        </p:tgtEl>
                                        <p:attrNameLst>
                                          <p:attrName>style.visibility</p:attrName>
                                        </p:attrNameLst>
                                      </p:cBhvr>
                                      <p:to>
                                        <p:strVal val="visible"/>
                                      </p:to>
                                    </p:set>
                                  </p:childTnLst>
                                </p:cTn>
                              </p:par>
                              <p:par>
                                <p:cTn id="175" presetID="1" presetClass="entr" presetSubtype="0" fill="hold" grpId="1" nodeType="withEffect">
                                  <p:stCondLst>
                                    <p:cond delay="0"/>
                                  </p:stCondLst>
                                  <p:childTnLst>
                                    <p:set>
                                      <p:cBhvr>
                                        <p:cTn id="176" dur="1" fill="hold">
                                          <p:stCondLst>
                                            <p:cond delay="0"/>
                                          </p:stCondLst>
                                        </p:cTn>
                                        <p:tgtEl>
                                          <p:spTgt spid="1195"/>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19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198"/>
                                        </p:tgtEl>
                                        <p:attrNameLst>
                                          <p:attrName>style.visibility</p:attrName>
                                        </p:attrNameLst>
                                      </p:cBhvr>
                                      <p:to>
                                        <p:strVal val="visible"/>
                                      </p:to>
                                    </p:set>
                                  </p:childTnLst>
                                </p:cTn>
                              </p:par>
                              <p:par>
                                <p:cTn id="181" presetID="1" presetClass="entr" presetSubtype="0" fill="hold" grpId="1" nodeType="withEffect">
                                  <p:stCondLst>
                                    <p:cond delay="0"/>
                                  </p:stCondLst>
                                  <p:childTnLst>
                                    <p:set>
                                      <p:cBhvr>
                                        <p:cTn id="182" dur="1" fill="hold">
                                          <p:stCondLst>
                                            <p:cond delay="0"/>
                                          </p:stCondLst>
                                        </p:cTn>
                                        <p:tgtEl>
                                          <p:spTgt spid="1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 grpId="0" animBg="1"/>
      <p:bldP spid="1085" grpId="0" animBg="1"/>
      <p:bldP spid="1086" grpId="0" animBg="1"/>
      <p:bldP spid="1087" grpId="0" animBg="1"/>
      <p:bldP spid="1088" grpId="0" animBg="1"/>
      <p:bldP spid="1096" grpId="0" animBg="1"/>
      <p:bldP spid="1097" grpId="0" animBg="1"/>
      <p:bldP spid="1098" grpId="0" animBg="1"/>
      <p:bldP spid="1099" grpId="0" animBg="1"/>
      <p:bldP spid="1100" grpId="0" animBg="1"/>
      <p:bldP spid="1101" grpId="0" animBg="1"/>
      <p:bldP spid="1102" grpId="0" animBg="1"/>
      <p:bldP spid="1112" grpId="0" animBg="1"/>
      <p:bldP spid="1113" grpId="0" animBg="1"/>
      <p:bldP spid="1114" grpId="0" animBg="1"/>
      <p:bldP spid="1115" grpId="0" animBg="1"/>
      <p:bldP spid="1116" grpId="0" animBg="1"/>
      <p:bldP spid="1117" grpId="0" animBg="1"/>
      <p:bldP spid="1128" grpId="0"/>
      <p:bldP spid="1128" grpId="1"/>
      <p:bldP spid="1132" grpId="0"/>
      <p:bldP spid="1132" grpId="1"/>
      <p:bldP spid="1133" grpId="0"/>
      <p:bldP spid="1133" grpId="1"/>
      <p:bldP spid="1134" grpId="0"/>
      <p:bldP spid="1134" grpId="1"/>
      <p:bldP spid="1135" grpId="0"/>
      <p:bldP spid="1135" grpId="1"/>
      <p:bldP spid="1136" grpId="0"/>
      <p:bldP spid="1136" grpId="1"/>
      <p:bldP spid="1137" grpId="0"/>
      <p:bldP spid="1137" grpId="1"/>
      <p:bldP spid="1138" grpId="0"/>
      <p:bldP spid="1138" grpId="1"/>
      <p:bldP spid="1139" grpId="0"/>
      <p:bldP spid="1139" grpId="1"/>
      <p:bldP spid="1140" grpId="0"/>
      <p:bldP spid="1140" grpId="1"/>
      <p:bldP spid="1141" grpId="0"/>
      <p:bldP spid="1141" grpId="1"/>
      <p:bldP spid="1142" grpId="0"/>
      <p:bldP spid="1142" grpId="1"/>
      <p:bldP spid="1143" grpId="0"/>
      <p:bldP spid="1143" grpId="1"/>
      <p:bldP spid="1144" grpId="0"/>
      <p:bldP spid="1144" grpId="1"/>
      <p:bldP spid="1189" grpId="0" animBg="1"/>
      <p:bldP spid="1189" grpId="1" animBg="1"/>
      <p:bldP spid="1190" grpId="0"/>
      <p:bldP spid="1190" grpId="1"/>
      <p:bldP spid="1191" grpId="0"/>
      <p:bldP spid="1191" grpId="1"/>
      <p:bldP spid="1192" grpId="0"/>
      <p:bldP spid="1192" grpId="1"/>
      <p:bldP spid="1193" grpId="0"/>
      <p:bldP spid="1193" grpId="1"/>
      <p:bldP spid="1194" grpId="0" animBg="1"/>
      <p:bldP spid="1194" grpId="1" animBg="1"/>
      <p:bldP spid="1195" grpId="0" animBg="1"/>
      <p:bldP spid="1195" grpId="1" animBg="1"/>
      <p:bldP spid="1197" grpId="0"/>
      <p:bldP spid="1198" grpId="0" animBg="1"/>
      <p:bldP spid="119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dirty="0"/>
          </a:p>
        </p:txBody>
      </p:sp>
      <p:sp>
        <p:nvSpPr>
          <p:cNvPr id="9" name="Title 1"/>
          <p:cNvSpPr>
            <a:spLocks noGrp="1"/>
          </p:cNvSpPr>
          <p:nvPr>
            <p:ph type="title"/>
          </p:nvPr>
        </p:nvSpPr>
        <p:spPr>
          <a:xfrm>
            <a:off x="457200" y="76200"/>
            <a:ext cx="8229600" cy="1905000"/>
          </a:xfrm>
        </p:spPr>
        <p:txBody>
          <a:bodyPr>
            <a:noAutofit/>
          </a:bodyPr>
          <a:lstStyle/>
          <a:p>
            <a:r>
              <a:rPr lang="en-US" dirty="0" smtClean="0">
                <a:solidFill>
                  <a:srgbClr val="C00000"/>
                </a:solidFill>
              </a:rPr>
              <a:t>Community-aware algorithm greatly improves de-</a:t>
            </a:r>
            <a:r>
              <a:rPr lang="en-US" dirty="0" err="1" smtClean="0">
                <a:solidFill>
                  <a:srgbClr val="C00000"/>
                </a:solidFill>
              </a:rPr>
              <a:t>anonymization</a:t>
            </a:r>
            <a:r>
              <a:rPr lang="en-US" dirty="0" smtClean="0">
                <a:solidFill>
                  <a:srgbClr val="C00000"/>
                </a:solidFill>
              </a:rPr>
              <a:t> performance under noise</a:t>
            </a:r>
            <a:endParaRPr lang="fa-IR" dirty="0">
              <a:solidFill>
                <a:srgbClr val="C00000"/>
              </a:solidFill>
            </a:endParaRPr>
          </a:p>
        </p:txBody>
      </p:sp>
      <p:sp>
        <p:nvSpPr>
          <p:cNvPr id="10" name="Rectangle 9"/>
          <p:cNvSpPr/>
          <p:nvPr/>
        </p:nvSpPr>
        <p:spPr>
          <a:xfrm>
            <a:off x="228600" y="2743200"/>
            <a:ext cx="4106382" cy="3108544"/>
          </a:xfrm>
          <a:prstGeom prst="rect">
            <a:avLst/>
          </a:prstGeom>
        </p:spPr>
        <p:txBody>
          <a:bodyPr wrap="square">
            <a:spAutoFit/>
          </a:bodyPr>
          <a:lstStyle/>
          <a:p>
            <a:r>
              <a:rPr lang="en-US" sz="2800" dirty="0" smtClean="0"/>
              <a:t>With </a:t>
            </a:r>
            <a:r>
              <a:rPr lang="en-US" sz="2800" dirty="0"/>
              <a:t>15% edge noise and 16 seeds, </a:t>
            </a:r>
            <a:r>
              <a:rPr lang="en-US" sz="2800" dirty="0" smtClean="0">
                <a:solidFill>
                  <a:srgbClr val="3366FF"/>
                </a:solidFill>
              </a:rPr>
              <a:t>the </a:t>
            </a:r>
            <a:r>
              <a:rPr lang="en-US" sz="2800" dirty="0" err="1" smtClean="0">
                <a:solidFill>
                  <a:srgbClr val="3366FF"/>
                </a:solidFill>
              </a:rPr>
              <a:t>comm</a:t>
            </a:r>
            <a:r>
              <a:rPr lang="en-US" sz="2800" dirty="0" smtClean="0">
                <a:solidFill>
                  <a:srgbClr val="3366FF"/>
                </a:solidFill>
              </a:rPr>
              <a:t>-blind technique </a:t>
            </a:r>
            <a:r>
              <a:rPr lang="en-US" sz="2800" dirty="0">
                <a:solidFill>
                  <a:srgbClr val="3366FF"/>
                </a:solidFill>
              </a:rPr>
              <a:t>reduces anonymity by 2.6 </a:t>
            </a:r>
            <a:r>
              <a:rPr lang="en-US" sz="2800" dirty="0" smtClean="0">
                <a:solidFill>
                  <a:srgbClr val="3366FF"/>
                </a:solidFill>
              </a:rPr>
              <a:t>bits</a:t>
            </a:r>
            <a:r>
              <a:rPr lang="en-US" sz="2800" dirty="0" smtClean="0"/>
              <a:t>, </a:t>
            </a:r>
            <a:r>
              <a:rPr lang="en-US" sz="2800" dirty="0"/>
              <a:t>whereas </a:t>
            </a:r>
            <a:r>
              <a:rPr lang="en-US" sz="2800" dirty="0" smtClean="0">
                <a:solidFill>
                  <a:srgbClr val="FF0000"/>
                </a:solidFill>
              </a:rPr>
              <a:t>our approach reduces anonymity by 13.17 bits</a:t>
            </a:r>
            <a:endParaRPr lang="en-US" sz="2800" dirty="0">
              <a:solidFill>
                <a:srgbClr val="FF0000"/>
              </a:solidFill>
            </a:endParaRPr>
          </a:p>
        </p:txBody>
      </p:sp>
      <p:pic>
        <p:nvPicPr>
          <p:cNvPr id="4" name="Picture 3" descr="Untit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300788"/>
            <a:ext cx="4748717" cy="3947612"/>
          </a:xfrm>
          <a:prstGeom prst="rect">
            <a:avLst/>
          </a:prstGeom>
        </p:spPr>
      </p:pic>
      <p:cxnSp>
        <p:nvCxnSpPr>
          <p:cNvPr id="13" name="Straight Connector 12"/>
          <p:cNvCxnSpPr/>
          <p:nvPr/>
        </p:nvCxnSpPr>
        <p:spPr>
          <a:xfrm flipV="1">
            <a:off x="6172200" y="3276600"/>
            <a:ext cx="0" cy="2362200"/>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5"/>
          <a:stretch>
            <a:fillRect/>
          </a:stretch>
        </p:blipFill>
        <p:spPr>
          <a:xfrm>
            <a:off x="6629400" y="4724400"/>
            <a:ext cx="1752600" cy="516467"/>
          </a:xfrm>
          <a:prstGeom prst="rect">
            <a:avLst/>
          </a:prstGeom>
        </p:spPr>
      </p:pic>
    </p:spTree>
    <p:custDataLst>
      <p:tags r:id="rId1"/>
    </p:custDataLst>
    <p:extLst>
      <p:ext uri="{BB962C8B-B14F-4D97-AF65-F5344CB8AC3E}">
        <p14:creationId xmlns:p14="http://schemas.microsoft.com/office/powerpoint/2010/main" val="386590558"/>
      </p:ext>
    </p:extLst>
  </p:cSld>
  <p:clrMapOvr>
    <a:masterClrMapping/>
  </p:clrMapOvr>
  <mc:AlternateContent xmlns:mc="http://schemas.openxmlformats.org/markup-compatibility/2006" xmlns:p14="http://schemas.microsoft.com/office/powerpoint/2010/main">
    <mc:Choice Requires="p14">
      <p:transition spd="slow" p14:dur="2000" advTm="54828"/>
    </mc:Choice>
    <mc:Fallback xmlns="">
      <p:transition xmlns:p14="http://schemas.microsoft.com/office/powerpoint/2010/main" spd="slow" advTm="5482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r>
              <a:rPr lang="en-US" dirty="0" smtClean="0">
                <a:solidFill>
                  <a:srgbClr val="C00000"/>
                </a:solidFill>
              </a:rPr>
              <a:t>Community-aware algorithm is more robust to larger network size and a low number of seeds</a:t>
            </a:r>
            <a:endParaRPr lang="fa-IR"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
        <p:nvSpPr>
          <p:cNvPr id="4" name="Rectangle 3"/>
          <p:cNvSpPr/>
          <p:nvPr/>
        </p:nvSpPr>
        <p:spPr>
          <a:xfrm>
            <a:off x="304800" y="5257800"/>
            <a:ext cx="8839200" cy="1107996"/>
          </a:xfrm>
          <a:prstGeom prst="rect">
            <a:avLst/>
          </a:prstGeom>
        </p:spPr>
        <p:txBody>
          <a:bodyPr wrap="square">
            <a:spAutoFit/>
          </a:bodyPr>
          <a:lstStyle/>
          <a:p>
            <a:r>
              <a:rPr lang="en-US" sz="2200" dirty="0"/>
              <a:t>For the Twitter dataset with 90K nodes, with </a:t>
            </a:r>
            <a:r>
              <a:rPr lang="en-US" sz="2200" dirty="0" smtClean="0"/>
              <a:t>10% </a:t>
            </a:r>
            <a:r>
              <a:rPr lang="en-US" sz="2200" dirty="0"/>
              <a:t>edge noise and </a:t>
            </a:r>
            <a:r>
              <a:rPr lang="en-US" sz="2200" dirty="0" smtClean="0"/>
              <a:t>only 4 </a:t>
            </a:r>
            <a:r>
              <a:rPr lang="en-US" sz="2200" dirty="0"/>
              <a:t>seeds, </a:t>
            </a:r>
            <a:r>
              <a:rPr lang="en-US" sz="2200" dirty="0">
                <a:solidFill>
                  <a:srgbClr val="3366FF"/>
                </a:solidFill>
              </a:rPr>
              <a:t>the </a:t>
            </a:r>
            <a:r>
              <a:rPr lang="en-US" sz="2200" dirty="0" err="1" smtClean="0">
                <a:solidFill>
                  <a:srgbClr val="3366FF"/>
                </a:solidFill>
              </a:rPr>
              <a:t>comm</a:t>
            </a:r>
            <a:r>
              <a:rPr lang="en-US" sz="2200" dirty="0" smtClean="0">
                <a:solidFill>
                  <a:srgbClr val="3366FF"/>
                </a:solidFill>
              </a:rPr>
              <a:t>-blind technique </a:t>
            </a:r>
            <a:r>
              <a:rPr lang="en-US" sz="2200" dirty="0">
                <a:solidFill>
                  <a:srgbClr val="3366FF"/>
                </a:solidFill>
              </a:rPr>
              <a:t>reduces anonymity by </a:t>
            </a:r>
            <a:r>
              <a:rPr lang="en-US" sz="2200" dirty="0" smtClean="0">
                <a:solidFill>
                  <a:srgbClr val="3366FF"/>
                </a:solidFill>
              </a:rPr>
              <a:t>2.14 </a:t>
            </a:r>
            <a:r>
              <a:rPr lang="en-US" sz="2200" dirty="0">
                <a:solidFill>
                  <a:srgbClr val="3366FF"/>
                </a:solidFill>
              </a:rPr>
              <a:t>bits</a:t>
            </a:r>
            <a:r>
              <a:rPr lang="en-US" sz="2200" dirty="0"/>
              <a:t>, whereas </a:t>
            </a:r>
            <a:r>
              <a:rPr lang="en-US" sz="2200" dirty="0">
                <a:solidFill>
                  <a:srgbClr val="FF0000"/>
                </a:solidFill>
              </a:rPr>
              <a:t>our approach reduces anonymity by 15.97</a:t>
            </a:r>
            <a:r>
              <a:rPr lang="en-US" sz="2200" dirty="0" smtClean="0">
                <a:solidFill>
                  <a:srgbClr val="FF0000"/>
                </a:solidFill>
              </a:rPr>
              <a:t> </a:t>
            </a:r>
            <a:r>
              <a:rPr lang="en-US" sz="2200" dirty="0">
                <a:solidFill>
                  <a:srgbClr val="FF0000"/>
                </a:solidFill>
              </a:rPr>
              <a:t>bits</a:t>
            </a:r>
          </a:p>
        </p:txBody>
      </p:sp>
      <p:pic>
        <p:nvPicPr>
          <p:cNvPr id="10" name="Picture 9" descr="Untit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981200"/>
            <a:ext cx="7324461" cy="3322024"/>
          </a:xfrm>
          <a:prstGeom prst="rect">
            <a:avLst/>
          </a:prstGeom>
        </p:spPr>
      </p:pic>
      <p:pic>
        <p:nvPicPr>
          <p:cNvPr id="12" name="Picture 11"/>
          <p:cNvPicPr>
            <a:picLocks noChangeAspect="1"/>
          </p:cNvPicPr>
          <p:nvPr/>
        </p:nvPicPr>
        <p:blipFill>
          <a:blip r:embed="rId5"/>
          <a:stretch>
            <a:fillRect/>
          </a:stretch>
        </p:blipFill>
        <p:spPr>
          <a:xfrm>
            <a:off x="2895600" y="3048000"/>
            <a:ext cx="1752600" cy="516467"/>
          </a:xfrm>
          <a:prstGeom prst="rect">
            <a:avLst/>
          </a:prstGeom>
        </p:spPr>
      </p:pic>
    </p:spTree>
    <p:custDataLst>
      <p:tags r:id="rId1"/>
    </p:custDataLst>
    <p:extLst>
      <p:ext uri="{BB962C8B-B14F-4D97-AF65-F5344CB8AC3E}">
        <p14:creationId xmlns:p14="http://schemas.microsoft.com/office/powerpoint/2010/main" val="96532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2520"/>
          </a:xfrm>
        </p:spPr>
        <p:txBody>
          <a:bodyPr>
            <a:noAutofit/>
          </a:bodyPr>
          <a:lstStyle/>
          <a:p>
            <a:r>
              <a:rPr lang="en-US" dirty="0" smtClean="0">
                <a:solidFill>
                  <a:srgbClr val="C00000"/>
                </a:solidFill>
              </a:rPr>
              <a:t>Limitations</a:t>
            </a:r>
            <a:endParaRPr lang="fa-IR"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
        <p:nvSpPr>
          <p:cNvPr id="9" name="Content Placeholder 2"/>
          <p:cNvSpPr>
            <a:spLocks noGrp="1"/>
          </p:cNvSpPr>
          <p:nvPr>
            <p:ph idx="1"/>
          </p:nvPr>
        </p:nvSpPr>
        <p:spPr>
          <a:xfrm>
            <a:off x="533400" y="1143000"/>
            <a:ext cx="8229600" cy="4876800"/>
          </a:xfrm>
        </p:spPr>
        <p:txBody>
          <a:bodyPr>
            <a:noAutofit/>
          </a:bodyPr>
          <a:lstStyle/>
          <a:p>
            <a:r>
              <a:rPr lang="en-US" sz="2800" dirty="0" smtClean="0"/>
              <a:t>We didn’t have access to two real-world social network data sets with the overlapping sets of users and edges</a:t>
            </a:r>
          </a:p>
          <a:p>
            <a:endParaRPr lang="en-US" sz="2800" dirty="0"/>
          </a:p>
          <a:p>
            <a:r>
              <a:rPr lang="en-US" sz="2800" dirty="0" smtClean="0"/>
              <a:t>Our measure is </a:t>
            </a:r>
            <a:r>
              <a:rPr lang="en-US" sz="2800" dirty="0"/>
              <a:t>estimating the upper bound of the degree of </a:t>
            </a:r>
            <a:r>
              <a:rPr lang="en-US" sz="2800" dirty="0" smtClean="0"/>
              <a:t>anonymity</a:t>
            </a:r>
          </a:p>
          <a:p>
            <a:pPr marL="0" indent="0">
              <a:buNone/>
            </a:pPr>
            <a:endParaRPr lang="en-US" sz="2800" dirty="0" smtClean="0"/>
          </a:p>
          <a:p>
            <a:r>
              <a:rPr lang="en-US" sz="2800" dirty="0"/>
              <a:t>W</a:t>
            </a:r>
            <a:r>
              <a:rPr lang="en-US" sz="2800" dirty="0" smtClean="0"/>
              <a:t>e </a:t>
            </a:r>
            <a:r>
              <a:rPr lang="en-US" sz="2800" dirty="0"/>
              <a:t>approximate the real </a:t>
            </a:r>
            <a:r>
              <a:rPr lang="en-US" sz="2800" dirty="0" smtClean="0"/>
              <a:t>probabilities </a:t>
            </a:r>
            <a:r>
              <a:rPr lang="en-US" sz="2800" dirty="0"/>
              <a:t>for </a:t>
            </a:r>
            <a:r>
              <a:rPr lang="en-US" sz="2800" dirty="0" smtClean="0"/>
              <a:t>calculating degree of anonymity by running simulations</a:t>
            </a:r>
          </a:p>
          <a:p>
            <a:pPr marL="0" indent="0">
              <a:buNone/>
            </a:pPr>
            <a:endParaRPr lang="en-US" sz="2800" dirty="0" smtClean="0"/>
          </a:p>
          <a:p>
            <a:endParaRPr lang="en-US" sz="2800" dirty="0"/>
          </a:p>
          <a:p>
            <a:endParaRPr lang="en-US" sz="2800" dirty="0" smtClean="0"/>
          </a:p>
        </p:txBody>
      </p:sp>
    </p:spTree>
    <p:custDataLst>
      <p:tags r:id="rId1"/>
    </p:custDataLst>
    <p:extLst>
      <p:ext uri="{BB962C8B-B14F-4D97-AF65-F5344CB8AC3E}">
        <p14:creationId xmlns:p14="http://schemas.microsoft.com/office/powerpoint/2010/main" val="4077330490"/>
      </p:ext>
    </p:extLst>
  </p:cSld>
  <p:clrMapOvr>
    <a:masterClrMapping/>
  </p:clrMapOvr>
  <mc:AlternateContent xmlns:mc="http://schemas.openxmlformats.org/markup-compatibility/2006" xmlns:p14="http://schemas.microsoft.com/office/powerpoint/2010/main">
    <mc:Choice Requires="p14">
      <p:transition spd="slow" p14:dur="2000" advTm="34921"/>
    </mc:Choice>
    <mc:Fallback xmlns="">
      <p:transition xmlns:p14="http://schemas.microsoft.com/office/powerpoint/2010/main" spd="slow" advTm="34921"/>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2520"/>
          </a:xfrm>
        </p:spPr>
        <p:txBody>
          <a:bodyPr>
            <a:noAutofit/>
          </a:bodyPr>
          <a:lstStyle/>
          <a:p>
            <a:r>
              <a:rPr lang="en-US" dirty="0" smtClean="0">
                <a:solidFill>
                  <a:srgbClr val="C00000"/>
                </a:solidFill>
              </a:rPr>
              <a:t>Future work</a:t>
            </a:r>
            <a:endParaRPr lang="fa-IR"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
        <p:nvSpPr>
          <p:cNvPr id="9" name="Content Placeholder 2"/>
          <p:cNvSpPr>
            <a:spLocks noGrp="1"/>
          </p:cNvSpPr>
          <p:nvPr>
            <p:ph idx="1"/>
          </p:nvPr>
        </p:nvSpPr>
        <p:spPr>
          <a:xfrm>
            <a:off x="533400" y="1676400"/>
            <a:ext cx="8229600" cy="4495800"/>
          </a:xfrm>
        </p:spPr>
        <p:txBody>
          <a:bodyPr>
            <a:noAutofit/>
          </a:bodyPr>
          <a:lstStyle/>
          <a:p>
            <a:r>
              <a:rPr lang="en-US" sz="2800" dirty="0" smtClean="0"/>
              <a:t>Advanced </a:t>
            </a:r>
            <a:r>
              <a:rPr lang="en-US" sz="2800" dirty="0" err="1" smtClean="0"/>
              <a:t>anonymization</a:t>
            </a:r>
            <a:r>
              <a:rPr lang="en-US" sz="2800" dirty="0" smtClean="0"/>
              <a:t> </a:t>
            </a:r>
            <a:r>
              <a:rPr lang="en-US" sz="2800" dirty="0"/>
              <a:t>techniques are </a:t>
            </a:r>
            <a:r>
              <a:rPr lang="en-US" sz="2800" dirty="0" smtClean="0"/>
              <a:t>required</a:t>
            </a:r>
          </a:p>
          <a:p>
            <a:endParaRPr lang="en-US" sz="2800" dirty="0"/>
          </a:p>
          <a:p>
            <a:r>
              <a:rPr lang="en-US" sz="2800" dirty="0" smtClean="0"/>
              <a:t>Our approach can be improved by use </a:t>
            </a:r>
            <a:r>
              <a:rPr lang="en-US" sz="2800" dirty="0"/>
              <a:t>of additional attributes for re-identifying communities and </a:t>
            </a:r>
            <a:r>
              <a:rPr lang="en-US" sz="2800" dirty="0" smtClean="0"/>
              <a:t>users</a:t>
            </a:r>
          </a:p>
          <a:p>
            <a:endParaRPr lang="en-US" sz="2800" dirty="0"/>
          </a:p>
          <a:p>
            <a:r>
              <a:rPr lang="en-US" sz="2800" dirty="0" smtClean="0"/>
              <a:t>Test other </a:t>
            </a:r>
            <a:r>
              <a:rPr lang="en-US" sz="2800" dirty="0" err="1" smtClean="0"/>
              <a:t>anonymization</a:t>
            </a:r>
            <a:r>
              <a:rPr lang="en-US" sz="2800" dirty="0" smtClean="0"/>
              <a:t> techniques using </a:t>
            </a:r>
            <a:r>
              <a:rPr lang="en-US" sz="2800" dirty="0" err="1" smtClean="0"/>
              <a:t>comm</a:t>
            </a:r>
            <a:r>
              <a:rPr lang="en-US" sz="2800" dirty="0" smtClean="0"/>
              <a:t>-aware de-</a:t>
            </a:r>
            <a:r>
              <a:rPr lang="en-US" sz="2800" dirty="0" err="1" smtClean="0"/>
              <a:t>anonymization</a:t>
            </a:r>
            <a:r>
              <a:rPr lang="en-US" sz="2800" dirty="0" smtClean="0"/>
              <a:t> approach</a:t>
            </a:r>
            <a:endParaRPr lang="en-US" sz="2400" dirty="0" smtClean="0"/>
          </a:p>
        </p:txBody>
      </p:sp>
    </p:spTree>
    <p:custDataLst>
      <p:tags r:id="rId1"/>
    </p:custDataLst>
    <p:extLst>
      <p:ext uri="{BB962C8B-B14F-4D97-AF65-F5344CB8AC3E}">
        <p14:creationId xmlns:p14="http://schemas.microsoft.com/office/powerpoint/2010/main" val="876945378"/>
      </p:ext>
    </p:extLst>
  </p:cSld>
  <p:clrMapOvr>
    <a:masterClrMapping/>
  </p:clrMapOvr>
  <mc:AlternateContent xmlns:mc="http://schemas.openxmlformats.org/markup-compatibility/2006" xmlns:p14="http://schemas.microsoft.com/office/powerpoint/2010/main">
    <mc:Choice Requires="p14">
      <p:transition spd="slow" p14:dur="2000" advTm="56857"/>
    </mc:Choice>
    <mc:Fallback xmlns="">
      <p:transition xmlns:p14="http://schemas.microsoft.com/office/powerpoint/2010/main" spd="slow" advTm="56857"/>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2520"/>
          </a:xfrm>
        </p:spPr>
        <p:txBody>
          <a:bodyPr>
            <a:noAutofit/>
          </a:bodyPr>
          <a:lstStyle/>
          <a:p>
            <a:r>
              <a:rPr lang="en-US" dirty="0" smtClean="0">
                <a:solidFill>
                  <a:srgbClr val="C00000"/>
                </a:solidFill>
              </a:rPr>
              <a:t>Conclusion</a:t>
            </a:r>
            <a:endParaRPr lang="fa-IR"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
        <p:nvSpPr>
          <p:cNvPr id="9" name="Content Placeholder 2"/>
          <p:cNvSpPr>
            <a:spLocks noGrp="1"/>
          </p:cNvSpPr>
          <p:nvPr>
            <p:ph idx="1"/>
          </p:nvPr>
        </p:nvSpPr>
        <p:spPr>
          <a:xfrm>
            <a:off x="533400" y="1143000"/>
            <a:ext cx="8229600" cy="5181600"/>
          </a:xfrm>
        </p:spPr>
        <p:txBody>
          <a:bodyPr>
            <a:noAutofit/>
          </a:bodyPr>
          <a:lstStyle/>
          <a:p>
            <a:r>
              <a:rPr lang="en-US" sz="2600" dirty="0" smtClean="0"/>
              <a:t>Our approach </a:t>
            </a:r>
            <a:r>
              <a:rPr lang="en-US" sz="2600" b="1" dirty="0" smtClean="0"/>
              <a:t>divides </a:t>
            </a:r>
            <a:r>
              <a:rPr lang="en-US" sz="2600" b="1" dirty="0"/>
              <a:t>the problem </a:t>
            </a:r>
            <a:r>
              <a:rPr lang="en-US" sz="2600" dirty="0"/>
              <a:t>into smaller sub-problems </a:t>
            </a:r>
            <a:r>
              <a:rPr lang="en-US" sz="2600" dirty="0" smtClean="0"/>
              <a:t>that can </a:t>
            </a:r>
            <a:r>
              <a:rPr lang="en-US" sz="2600" dirty="0"/>
              <a:t>be solved by leveraging existing network alignment </a:t>
            </a:r>
            <a:r>
              <a:rPr lang="en-US" sz="2600" dirty="0" smtClean="0"/>
              <a:t>methods </a:t>
            </a:r>
            <a:r>
              <a:rPr lang="en-US" sz="2600" b="1" dirty="0" smtClean="0"/>
              <a:t>recursively </a:t>
            </a:r>
            <a:r>
              <a:rPr lang="en-US" sz="2600" b="1" dirty="0"/>
              <a:t>on multiple </a:t>
            </a:r>
            <a:r>
              <a:rPr lang="en-US" sz="2600" b="1" dirty="0" smtClean="0"/>
              <a:t>levels</a:t>
            </a:r>
          </a:p>
          <a:p>
            <a:pPr marL="0" indent="0">
              <a:buNone/>
            </a:pPr>
            <a:endParaRPr lang="en-US" sz="2600" dirty="0" smtClean="0"/>
          </a:p>
          <a:p>
            <a:r>
              <a:rPr lang="en-US" sz="2600" dirty="0"/>
              <a:t>Our approach is more </a:t>
            </a:r>
            <a:r>
              <a:rPr lang="en-US" sz="2600" b="1" dirty="0"/>
              <a:t>robust</a:t>
            </a:r>
            <a:r>
              <a:rPr lang="en-US" sz="2600" dirty="0"/>
              <a:t> against added noise to the </a:t>
            </a:r>
            <a:r>
              <a:rPr lang="en-US" sz="2600" dirty="0" err="1"/>
              <a:t>anonymized</a:t>
            </a:r>
            <a:r>
              <a:rPr lang="en-US" sz="2600" dirty="0"/>
              <a:t> data set, </a:t>
            </a:r>
            <a:r>
              <a:rPr lang="en-US" sz="2600" dirty="0" smtClean="0"/>
              <a:t>and can </a:t>
            </a:r>
            <a:r>
              <a:rPr lang="en-US" sz="2600" dirty="0"/>
              <a:t>perform well with fewer known seeds as well as larger </a:t>
            </a:r>
            <a:r>
              <a:rPr lang="en-US" sz="2600" dirty="0" smtClean="0"/>
              <a:t>networks.</a:t>
            </a:r>
          </a:p>
          <a:p>
            <a:pPr marL="0" indent="0">
              <a:buNone/>
            </a:pPr>
            <a:endParaRPr lang="en-US" sz="2600" dirty="0" smtClean="0"/>
          </a:p>
          <a:p>
            <a:r>
              <a:rPr lang="en-US" sz="2600" dirty="0" smtClean="0"/>
              <a:t>We analyzed the </a:t>
            </a:r>
            <a:r>
              <a:rPr lang="en-US" sz="2600" dirty="0"/>
              <a:t>‘</a:t>
            </a:r>
            <a:r>
              <a:rPr lang="en-US" sz="2600" b="1" dirty="0"/>
              <a:t>degree </a:t>
            </a:r>
            <a:r>
              <a:rPr lang="en-US" sz="2600" b="1" dirty="0" smtClean="0"/>
              <a:t>of anonymity</a:t>
            </a:r>
            <a:r>
              <a:rPr lang="en-US" sz="2600" dirty="0"/>
              <a:t>’ of users in the </a:t>
            </a:r>
            <a:r>
              <a:rPr lang="en-US" sz="2600" dirty="0" smtClean="0"/>
              <a:t>graph and showed </a:t>
            </a:r>
            <a:r>
              <a:rPr lang="en-US" sz="2600" dirty="0"/>
              <a:t>that the mapping of </a:t>
            </a:r>
            <a:r>
              <a:rPr lang="en-US" sz="2600" dirty="0" smtClean="0"/>
              <a:t>communities may </a:t>
            </a:r>
            <a:r>
              <a:rPr lang="en-US" sz="2600" dirty="0"/>
              <a:t>markedly reduce the degree of anonymity of </a:t>
            </a:r>
            <a:r>
              <a:rPr lang="en-US" sz="2600" dirty="0" smtClean="0"/>
              <a:t>users.</a:t>
            </a:r>
          </a:p>
        </p:txBody>
      </p:sp>
    </p:spTree>
    <p:custDataLst>
      <p:tags r:id="rId1"/>
    </p:custDataLst>
    <p:extLst>
      <p:ext uri="{BB962C8B-B14F-4D97-AF65-F5344CB8AC3E}">
        <p14:creationId xmlns:p14="http://schemas.microsoft.com/office/powerpoint/2010/main" val="1509660620"/>
      </p:ext>
    </p:extLst>
  </p:cSld>
  <p:clrMapOvr>
    <a:masterClrMapping/>
  </p:clrMapOvr>
  <mc:AlternateContent xmlns:mc="http://schemas.openxmlformats.org/markup-compatibility/2006" xmlns:p14="http://schemas.microsoft.com/office/powerpoint/2010/main">
    <mc:Choice Requires="p14">
      <p:transition spd="slow" p14:dur="2000" advTm="24272"/>
    </mc:Choice>
    <mc:Fallback xmlns="">
      <p:transition xmlns:p14="http://schemas.microsoft.com/office/powerpoint/2010/main" spd="slow" advTm="24272"/>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2" name="Picture 1" descr="DataNeverSleeps_2.0_v2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8072"/>
            <a:ext cx="5791200" cy="6332672"/>
          </a:xfrm>
          <a:prstGeom prst="rect">
            <a:avLst/>
          </a:prstGeom>
        </p:spPr>
      </p:pic>
      <p:sp>
        <p:nvSpPr>
          <p:cNvPr id="5" name="TextBox 4"/>
          <p:cNvSpPr txBox="1"/>
          <p:nvPr/>
        </p:nvSpPr>
        <p:spPr>
          <a:xfrm>
            <a:off x="3124200" y="6096000"/>
            <a:ext cx="5562600" cy="253916"/>
          </a:xfrm>
          <a:prstGeom prst="rect">
            <a:avLst/>
          </a:prstGeom>
          <a:noFill/>
        </p:spPr>
        <p:txBody>
          <a:bodyPr wrap="square" rtlCol="0">
            <a:spAutoFit/>
          </a:bodyPr>
          <a:lstStyle/>
          <a:p>
            <a:pPr>
              <a:lnSpc>
                <a:spcPct val="70000"/>
              </a:lnSpc>
            </a:pPr>
            <a:r>
              <a:rPr lang="en-US" sz="1400" dirty="0" smtClean="0"/>
              <a:t>Reference: http</a:t>
            </a:r>
            <a:r>
              <a:rPr lang="en-US" sz="1400" dirty="0"/>
              <a:t>://</a:t>
            </a:r>
            <a:r>
              <a:rPr lang="en-US" sz="1400" dirty="0" err="1"/>
              <a:t>www.domo.com</a:t>
            </a:r>
            <a:r>
              <a:rPr lang="en-US" sz="1400" dirty="0"/>
              <a:t>/blog/2014/04/data-never-sleeps-2-0/</a:t>
            </a:r>
          </a:p>
        </p:txBody>
      </p:sp>
      <p:sp>
        <p:nvSpPr>
          <p:cNvPr id="7" name="Title 1"/>
          <p:cNvSpPr txBox="1">
            <a:spLocks/>
          </p:cNvSpPr>
          <p:nvPr/>
        </p:nvSpPr>
        <p:spPr>
          <a:xfrm>
            <a:off x="0" y="381000"/>
            <a:ext cx="3276600" cy="5334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sz="3600" dirty="0">
                <a:solidFill>
                  <a:srgbClr val="C00000"/>
                </a:solidFill>
              </a:rPr>
              <a:t>OSN providers have become </a:t>
            </a:r>
            <a:br>
              <a:rPr lang="en-US" sz="3600" dirty="0">
                <a:solidFill>
                  <a:srgbClr val="C00000"/>
                </a:solidFill>
              </a:rPr>
            </a:br>
            <a:r>
              <a:rPr lang="en-US" sz="3600" dirty="0">
                <a:solidFill>
                  <a:srgbClr val="C00000"/>
                </a:solidFill>
              </a:rPr>
              <a:t>treasure troves of information for </a:t>
            </a:r>
            <a:r>
              <a:rPr lang="en-US" sz="3600" dirty="0" smtClean="0">
                <a:solidFill>
                  <a:srgbClr val="C00000"/>
                </a:solidFill>
              </a:rPr>
              <a:t/>
            </a:r>
            <a:br>
              <a:rPr lang="en-US" sz="3600" dirty="0" smtClean="0">
                <a:solidFill>
                  <a:srgbClr val="C00000"/>
                </a:solidFill>
              </a:rPr>
            </a:br>
            <a:r>
              <a:rPr lang="en-US" sz="3600" dirty="0" smtClean="0">
                <a:solidFill>
                  <a:srgbClr val="C00000"/>
                </a:solidFill>
              </a:rPr>
              <a:t>marketers and researchers</a:t>
            </a:r>
            <a:endParaRPr lang="en-US" sz="3600" dirty="0">
              <a:solidFill>
                <a:srgbClr val="C00000"/>
              </a:solidFill>
            </a:endParaRPr>
          </a:p>
        </p:txBody>
      </p:sp>
    </p:spTree>
    <p:custDataLst>
      <p:tags r:id="rId1"/>
    </p:custDataLst>
    <p:extLst>
      <p:ext uri="{BB962C8B-B14F-4D97-AF65-F5344CB8AC3E}">
        <p14:creationId xmlns:p14="http://schemas.microsoft.com/office/powerpoint/2010/main" val="95211818"/>
      </p:ext>
    </p:extLst>
  </p:cSld>
  <p:clrMapOvr>
    <a:masterClrMapping/>
  </p:clrMapOvr>
  <mc:AlternateContent xmlns:mc="http://schemas.openxmlformats.org/markup-compatibility/2006" xmlns:p14="http://schemas.microsoft.com/office/powerpoint/2010/main">
    <mc:Choice Requires="p14">
      <p:transition spd="slow" p14:dur="2000" advTm="19980"/>
    </mc:Choice>
    <mc:Fallback xmlns="">
      <p:transition xmlns:p14="http://schemas.microsoft.com/office/powerpoint/2010/main" spd="slow" advTm="1998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724400"/>
            <a:ext cx="7467600" cy="715962"/>
          </a:xfrm>
        </p:spPr>
        <p:txBody>
          <a:bodyPr>
            <a:normAutofit/>
          </a:bodyPr>
          <a:lstStyle/>
          <a:p>
            <a:r>
              <a:rPr lang="en-US" sz="3200" dirty="0" smtClean="0"/>
              <a:t>Contact: </a:t>
            </a:r>
            <a:r>
              <a:rPr lang="en-US" sz="3200" dirty="0" err="1" smtClean="0"/>
              <a:t>Shirnili@indiana.edu</a:t>
            </a:r>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
        <p:nvSpPr>
          <p:cNvPr id="5" name="Title 1"/>
          <p:cNvSpPr txBox="1">
            <a:spLocks/>
          </p:cNvSpPr>
          <p:nvPr/>
        </p:nvSpPr>
        <p:spPr>
          <a:xfrm>
            <a:off x="457200" y="1447800"/>
            <a:ext cx="8229600" cy="2773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sz="4800" dirty="0" smtClean="0">
                <a:solidFill>
                  <a:srgbClr val="C00000"/>
                </a:solidFill>
              </a:rPr>
              <a:t>THANK YOU! </a:t>
            </a:r>
          </a:p>
          <a:p>
            <a:r>
              <a:rPr lang="en-US" sz="4800" dirty="0" smtClean="0">
                <a:solidFill>
                  <a:srgbClr val="C00000"/>
                </a:solidFill>
              </a:rPr>
              <a:t>QUESTIONS?</a:t>
            </a:r>
            <a:endParaRPr lang="en-US" sz="4800" dirty="0">
              <a:solidFill>
                <a:srgbClr val="C00000"/>
              </a:solidFill>
            </a:endParaRPr>
          </a:p>
        </p:txBody>
      </p:sp>
    </p:spTree>
    <p:extLst>
      <p:ext uri="{BB962C8B-B14F-4D97-AF65-F5344CB8AC3E}">
        <p14:creationId xmlns:p14="http://schemas.microsoft.com/office/powerpoint/2010/main" val="3631057739"/>
      </p:ext>
    </p:extLst>
  </p:cSld>
  <p:clrMapOvr>
    <a:masterClrMapping/>
  </p:clrMapOvr>
  <mc:AlternateContent xmlns:mc="http://schemas.openxmlformats.org/markup-compatibility/2006" xmlns:p14="http://schemas.microsoft.com/office/powerpoint/2010/main">
    <mc:Choice Requires="p14">
      <p:transition spd="slow" p14:dur="2000" advTm="40456"/>
    </mc:Choice>
    <mc:Fallback xmlns="">
      <p:transition xmlns:p14="http://schemas.microsoft.com/office/powerpoint/2010/main" spd="slow" advTm="40456"/>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10" name="TextBox 9"/>
          <p:cNvSpPr txBox="1"/>
          <p:nvPr/>
        </p:nvSpPr>
        <p:spPr>
          <a:xfrm>
            <a:off x="2819400" y="5943600"/>
            <a:ext cx="3505200" cy="338554"/>
          </a:xfrm>
          <a:prstGeom prst="rect">
            <a:avLst/>
          </a:prstGeom>
          <a:noFill/>
        </p:spPr>
        <p:txBody>
          <a:bodyPr wrap="square" rtlCol="0">
            <a:spAutoFit/>
          </a:bodyPr>
          <a:lstStyle/>
          <a:p>
            <a:pPr algn="ctr"/>
            <a:r>
              <a:rPr lang="en-US" sz="1600" dirty="0"/>
              <a:t>Reference: http:</a:t>
            </a:r>
            <a:r>
              <a:rPr lang="en-US" sz="1600" dirty="0" smtClean="0"/>
              <a:t>/</a:t>
            </a:r>
            <a:r>
              <a:rPr lang="en-US" sz="1600" dirty="0"/>
              <a:t>/</a:t>
            </a:r>
            <a:r>
              <a:rPr lang="en-US" sz="1600" dirty="0" err="1" smtClean="0"/>
              <a:t>datasift.com</a:t>
            </a:r>
            <a:endParaRPr lang="en-US" sz="1600" dirty="0"/>
          </a:p>
        </p:txBody>
      </p:sp>
      <p:pic>
        <p:nvPicPr>
          <p:cNvPr id="3" name="Picture 2" descr="Screen Shot 2014-11-01 at 9.02.4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819400"/>
            <a:ext cx="8663052" cy="2887684"/>
          </a:xfrm>
          <a:prstGeom prst="rect">
            <a:avLst/>
          </a:prstGeom>
        </p:spPr>
      </p:pic>
      <p:sp>
        <p:nvSpPr>
          <p:cNvPr id="8" name="Title 1"/>
          <p:cNvSpPr txBox="1">
            <a:spLocks/>
          </p:cNvSpPr>
          <p:nvPr/>
        </p:nvSpPr>
        <p:spPr>
          <a:xfrm>
            <a:off x="304800" y="76200"/>
            <a:ext cx="8458200" cy="228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srgbClr val="C00000"/>
                </a:solidFill>
              </a:rPr>
              <a:t>Social Data platforms </a:t>
            </a:r>
            <a:br>
              <a:rPr lang="en-US" dirty="0" smtClean="0">
                <a:solidFill>
                  <a:srgbClr val="C00000"/>
                </a:solidFill>
              </a:rPr>
            </a:br>
            <a:r>
              <a:rPr lang="en-US" dirty="0" smtClean="0">
                <a:solidFill>
                  <a:srgbClr val="C00000"/>
                </a:solidFill>
              </a:rPr>
              <a:t>gather, filter and deliver social data to enterprise-scale companies</a:t>
            </a:r>
            <a:endParaRPr lang="en-US" dirty="0">
              <a:solidFill>
                <a:srgbClr val="C00000"/>
              </a:solidFill>
            </a:endParaRPr>
          </a:p>
        </p:txBody>
      </p:sp>
    </p:spTree>
    <p:custDataLst>
      <p:tags r:id="rId1"/>
    </p:custDataLst>
    <p:extLst>
      <p:ext uri="{BB962C8B-B14F-4D97-AF65-F5344CB8AC3E}">
        <p14:creationId xmlns:p14="http://schemas.microsoft.com/office/powerpoint/2010/main" val="1693079757"/>
      </p:ext>
    </p:extLst>
  </p:cSld>
  <p:clrMapOvr>
    <a:masterClrMapping/>
  </p:clrMapOvr>
  <mc:AlternateContent xmlns:mc="http://schemas.openxmlformats.org/markup-compatibility/2006" xmlns:p14="http://schemas.microsoft.com/office/powerpoint/2010/main">
    <mc:Choice Requires="p14">
      <p:transition spd="slow" p14:dur="2000" advTm="39364"/>
    </mc:Choice>
    <mc:Fallback xmlns="">
      <p:transition xmlns:p14="http://schemas.microsoft.com/office/powerpoint/2010/main" spd="slow" advTm="39364"/>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Title 1"/>
          <p:cNvSpPr txBox="1">
            <a:spLocks/>
          </p:cNvSpPr>
          <p:nvPr/>
        </p:nvSpPr>
        <p:spPr>
          <a:xfrm>
            <a:off x="304800" y="76199"/>
            <a:ext cx="8610600" cy="19974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srgbClr val="C00000"/>
                </a:solidFill>
              </a:rPr>
              <a:t>Also, OSN providers publish their ‘</a:t>
            </a:r>
            <a:r>
              <a:rPr lang="en-US" dirty="0" err="1" smtClean="0">
                <a:solidFill>
                  <a:srgbClr val="C00000"/>
                </a:solidFill>
              </a:rPr>
              <a:t>anonymized</a:t>
            </a:r>
            <a:r>
              <a:rPr lang="en-US" dirty="0" smtClean="0">
                <a:solidFill>
                  <a:srgbClr val="C00000"/>
                </a:solidFill>
              </a:rPr>
              <a:t>’ social data for competitions and challenges </a:t>
            </a:r>
            <a:endParaRPr lang="en-US" dirty="0">
              <a:solidFill>
                <a:srgbClr val="C00000"/>
              </a:solidFill>
            </a:endParaRPr>
          </a:p>
        </p:txBody>
      </p:sp>
      <p:pic>
        <p:nvPicPr>
          <p:cNvPr id="2" name="Picture 1"/>
          <p:cNvPicPr>
            <a:picLocks noChangeAspect="1"/>
          </p:cNvPicPr>
          <p:nvPr/>
        </p:nvPicPr>
        <p:blipFill>
          <a:blip r:embed="rId4"/>
          <a:stretch>
            <a:fillRect/>
          </a:stretch>
        </p:blipFill>
        <p:spPr>
          <a:xfrm>
            <a:off x="762000" y="2434809"/>
            <a:ext cx="2561835" cy="917991"/>
          </a:xfrm>
          <a:prstGeom prst="rect">
            <a:avLst/>
          </a:prstGeom>
        </p:spPr>
      </p:pic>
      <p:pic>
        <p:nvPicPr>
          <p:cNvPr id="5" name="Picture 4" descr="Screen Shot 2014-11-01 at 11.21.3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 y="3743246"/>
            <a:ext cx="2857500" cy="1133554"/>
          </a:xfrm>
          <a:prstGeom prst="rect">
            <a:avLst/>
          </a:prstGeom>
        </p:spPr>
      </p:pic>
      <p:pic>
        <p:nvPicPr>
          <p:cNvPr id="6" name="Picture 5" descr="Screen Shot 2014-11-01 at 11.26.27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2502876"/>
            <a:ext cx="3200400" cy="1230924"/>
          </a:xfrm>
          <a:prstGeom prst="rect">
            <a:avLst/>
          </a:prstGeom>
        </p:spPr>
      </p:pic>
      <p:pic>
        <p:nvPicPr>
          <p:cNvPr id="7" name="Picture 6" descr="Screen Shot 2014-11-01 at 11.32.45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5167364"/>
            <a:ext cx="3750143" cy="1081036"/>
          </a:xfrm>
          <a:prstGeom prst="rect">
            <a:avLst/>
          </a:prstGeom>
        </p:spPr>
      </p:pic>
      <p:pic>
        <p:nvPicPr>
          <p:cNvPr id="9" name="Picture 8" descr="Screen Shot 2014-11-01 at 11.55.35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3369" y="3852326"/>
            <a:ext cx="3477860" cy="795874"/>
          </a:xfrm>
          <a:prstGeom prst="rect">
            <a:avLst/>
          </a:prstGeom>
        </p:spPr>
      </p:pic>
      <p:pic>
        <p:nvPicPr>
          <p:cNvPr id="11" name="Picture 10" descr="Screen Shot 2014-11-01 at 12.05.13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9199" y="4800600"/>
            <a:ext cx="3720355" cy="1447800"/>
          </a:xfrm>
          <a:prstGeom prst="rect">
            <a:avLst/>
          </a:prstGeom>
        </p:spPr>
      </p:pic>
    </p:spTree>
    <p:custDataLst>
      <p:tags r:id="rId1"/>
    </p:custDataLst>
    <p:extLst>
      <p:ext uri="{BB962C8B-B14F-4D97-AF65-F5344CB8AC3E}">
        <p14:creationId xmlns:p14="http://schemas.microsoft.com/office/powerpoint/2010/main" val="1974372608"/>
      </p:ext>
    </p:extLst>
  </p:cSld>
  <p:clrMapOvr>
    <a:masterClrMapping/>
  </p:clrMapOvr>
  <mc:AlternateContent xmlns:mc="http://schemas.openxmlformats.org/markup-compatibility/2006" xmlns:p14="http://schemas.microsoft.com/office/powerpoint/2010/main">
    <mc:Choice Requires="p14">
      <p:transition spd="slow" p14:dur="2000" advTm="24219"/>
    </mc:Choice>
    <mc:Fallback xmlns="">
      <p:transition xmlns:p14="http://schemas.microsoft.com/office/powerpoint/2010/main" spd="slow" advTm="24219"/>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
        <p:nvSpPr>
          <p:cNvPr id="6" name="Title 1"/>
          <p:cNvSpPr txBox="1">
            <a:spLocks/>
          </p:cNvSpPr>
          <p:nvPr/>
        </p:nvSpPr>
        <p:spPr>
          <a:xfrm>
            <a:off x="457200" y="2133600"/>
            <a:ext cx="8305800" cy="1935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srgbClr val="C00000"/>
                </a:solidFill>
              </a:rPr>
              <a:t>Several works have shown that this ‘</a:t>
            </a:r>
            <a:r>
              <a:rPr lang="en-US" dirty="0" err="1" smtClean="0">
                <a:solidFill>
                  <a:srgbClr val="C00000"/>
                </a:solidFill>
              </a:rPr>
              <a:t>anonymized</a:t>
            </a:r>
            <a:r>
              <a:rPr lang="en-US" dirty="0" smtClean="0">
                <a:solidFill>
                  <a:srgbClr val="C00000"/>
                </a:solidFill>
              </a:rPr>
              <a:t>’ published data can be de-</a:t>
            </a:r>
            <a:r>
              <a:rPr lang="en-US" dirty="0" err="1" smtClean="0">
                <a:solidFill>
                  <a:srgbClr val="C00000"/>
                </a:solidFill>
              </a:rPr>
              <a:t>anonymized</a:t>
            </a:r>
            <a:endParaRPr lang="en-US" dirty="0" smtClean="0">
              <a:solidFill>
                <a:srgbClr val="C00000"/>
              </a:solidFill>
            </a:endParaRPr>
          </a:p>
        </p:txBody>
      </p:sp>
    </p:spTree>
    <p:extLst>
      <p:ext uri="{BB962C8B-B14F-4D97-AF65-F5344CB8AC3E}">
        <p14:creationId xmlns:p14="http://schemas.microsoft.com/office/powerpoint/2010/main" val="1445705773"/>
      </p:ext>
    </p:extLst>
  </p:cSld>
  <p:clrMapOvr>
    <a:masterClrMapping/>
  </p:clrMapOvr>
  <mc:AlternateContent xmlns:mc="http://schemas.openxmlformats.org/markup-compatibility/2006" xmlns:p14="http://schemas.microsoft.com/office/powerpoint/2010/main">
    <mc:Choice Requires="p14">
      <p:transition spd="slow" p14:dur="2000" advTm="6389"/>
    </mc:Choice>
    <mc:Fallback xmlns="">
      <p:transition xmlns:p14="http://schemas.microsoft.com/office/powerpoint/2010/main" spd="slow" advTm="6389"/>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
        <p:nvSpPr>
          <p:cNvPr id="6" name="Title 1"/>
          <p:cNvSpPr txBox="1">
            <a:spLocks/>
          </p:cNvSpPr>
          <p:nvPr/>
        </p:nvSpPr>
        <p:spPr>
          <a:xfrm>
            <a:off x="228600" y="76200"/>
            <a:ext cx="8686800" cy="2057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srgbClr val="C00000"/>
                </a:solidFill>
              </a:rPr>
              <a:t>The </a:t>
            </a:r>
            <a:r>
              <a:rPr lang="en-US" dirty="0" err="1" smtClean="0">
                <a:solidFill>
                  <a:srgbClr val="C00000"/>
                </a:solidFill>
              </a:rPr>
              <a:t>Kaggle</a:t>
            </a:r>
            <a:r>
              <a:rPr lang="en-US" dirty="0" smtClean="0">
                <a:solidFill>
                  <a:srgbClr val="C00000"/>
                </a:solidFill>
              </a:rPr>
              <a:t> social network challenge: Link prediction on an </a:t>
            </a:r>
            <a:r>
              <a:rPr lang="en-US" dirty="0" err="1" smtClean="0">
                <a:solidFill>
                  <a:srgbClr val="C00000"/>
                </a:solidFill>
              </a:rPr>
              <a:t>anonymized</a:t>
            </a:r>
            <a:r>
              <a:rPr lang="en-US" dirty="0" smtClean="0">
                <a:solidFill>
                  <a:srgbClr val="C00000"/>
                </a:solidFill>
              </a:rPr>
              <a:t> dataset</a:t>
            </a:r>
          </a:p>
        </p:txBody>
      </p:sp>
      <p:sp>
        <p:nvSpPr>
          <p:cNvPr id="112" name="Oval 111"/>
          <p:cNvSpPr/>
          <p:nvPr/>
        </p:nvSpPr>
        <p:spPr>
          <a:xfrm>
            <a:off x="4023395" y="35052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4480595" y="30480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4899695" y="3657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3975100" y="43434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3570817" y="4650316"/>
            <a:ext cx="228600" cy="228600"/>
          </a:xfrm>
          <a:prstGeom prst="ellipse">
            <a:avLst/>
          </a:prstGeom>
          <a:no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5392878" y="41910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4402667" y="48556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3276600" y="3657600"/>
            <a:ext cx="228600" cy="228600"/>
          </a:xfrm>
          <a:prstGeom prst="ellipse">
            <a:avLst/>
          </a:prstGeom>
          <a:no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120" name="Oval 119"/>
          <p:cNvSpPr/>
          <p:nvPr/>
        </p:nvSpPr>
        <p:spPr>
          <a:xfrm>
            <a:off x="5166395" y="30861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4324350" y="56388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3337595" y="2819400"/>
            <a:ext cx="228600" cy="228600"/>
          </a:xfrm>
          <a:prstGeom prst="ellipse">
            <a:avLst/>
          </a:prstGeom>
          <a:no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3" name="Oval 122"/>
          <p:cNvSpPr/>
          <p:nvPr/>
        </p:nvSpPr>
        <p:spPr>
          <a:xfrm>
            <a:off x="4072078" y="26098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4447117" y="3962400"/>
            <a:ext cx="228600" cy="228600"/>
          </a:xfrm>
          <a:prstGeom prst="ellipse">
            <a:avLst/>
          </a:prstGeom>
          <a:no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6004595" y="40767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5621478" y="36957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3361267" y="53128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850078" y="3251200"/>
            <a:ext cx="228600" cy="228600"/>
          </a:xfrm>
          <a:prstGeom prst="ellipse">
            <a:avLst/>
          </a:prstGeom>
          <a:no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4937795" y="5166394"/>
            <a:ext cx="228600" cy="228600"/>
          </a:xfrm>
          <a:prstGeom prst="ellipse">
            <a:avLst/>
          </a:prstGeom>
          <a:no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0" name="Straight Connector 129"/>
          <p:cNvCxnSpPr>
            <a:stCxn id="112" idx="5"/>
            <a:endCxn id="124" idx="1"/>
          </p:cNvCxnSpPr>
          <p:nvPr/>
        </p:nvCxnSpPr>
        <p:spPr>
          <a:xfrm>
            <a:off x="4218517" y="3700322"/>
            <a:ext cx="262078"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a:stCxn id="124" idx="7"/>
            <a:endCxn id="114" idx="3"/>
          </p:cNvCxnSpPr>
          <p:nvPr/>
        </p:nvCxnSpPr>
        <p:spPr>
          <a:xfrm flipV="1">
            <a:off x="4642239" y="3852722"/>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Connector 131"/>
          <p:cNvCxnSpPr>
            <a:stCxn id="115" idx="7"/>
            <a:endCxn id="124" idx="3"/>
          </p:cNvCxnSpPr>
          <p:nvPr/>
        </p:nvCxnSpPr>
        <p:spPr>
          <a:xfrm flipV="1">
            <a:off x="4170222" y="4157522"/>
            <a:ext cx="3103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a:stCxn id="113" idx="3"/>
            <a:endCxn id="112" idx="7"/>
          </p:cNvCxnSpPr>
          <p:nvPr/>
        </p:nvCxnSpPr>
        <p:spPr>
          <a:xfrm flipH="1">
            <a:off x="4218517" y="3243122"/>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119" idx="6"/>
            <a:endCxn id="112" idx="2"/>
          </p:cNvCxnSpPr>
          <p:nvPr/>
        </p:nvCxnSpPr>
        <p:spPr>
          <a:xfrm flipV="1">
            <a:off x="3505200" y="3619500"/>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122" idx="5"/>
            <a:endCxn id="112" idx="1"/>
          </p:cNvCxnSpPr>
          <p:nvPr/>
        </p:nvCxnSpPr>
        <p:spPr>
          <a:xfrm>
            <a:off x="3532717" y="3014522"/>
            <a:ext cx="524156" cy="52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123" idx="4"/>
            <a:endCxn id="112" idx="0"/>
          </p:cNvCxnSpPr>
          <p:nvPr/>
        </p:nvCxnSpPr>
        <p:spPr>
          <a:xfrm flipH="1">
            <a:off x="4137695" y="2838449"/>
            <a:ext cx="48683"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a:stCxn id="123" idx="3"/>
            <a:endCxn id="119" idx="7"/>
          </p:cNvCxnSpPr>
          <p:nvPr/>
        </p:nvCxnSpPr>
        <p:spPr>
          <a:xfrm flipH="1">
            <a:off x="3471722" y="2804971"/>
            <a:ext cx="633834" cy="886107"/>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a:stCxn id="123" idx="5"/>
            <a:endCxn id="113" idx="1"/>
          </p:cNvCxnSpPr>
          <p:nvPr/>
        </p:nvCxnSpPr>
        <p:spPr>
          <a:xfrm>
            <a:off x="4267200" y="2804971"/>
            <a:ext cx="246873" cy="276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a:stCxn id="122" idx="4"/>
            <a:endCxn id="119" idx="0"/>
          </p:cNvCxnSpPr>
          <p:nvPr/>
        </p:nvCxnSpPr>
        <p:spPr>
          <a:xfrm flipH="1">
            <a:off x="3390900" y="3048000"/>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a:stCxn id="116" idx="7"/>
            <a:endCxn id="115" idx="3"/>
          </p:cNvCxnSpPr>
          <p:nvPr/>
        </p:nvCxnSpPr>
        <p:spPr>
          <a:xfrm flipV="1">
            <a:off x="3765939" y="4538522"/>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115" idx="5"/>
            <a:endCxn id="118" idx="1"/>
          </p:cNvCxnSpPr>
          <p:nvPr/>
        </p:nvCxnSpPr>
        <p:spPr>
          <a:xfrm>
            <a:off x="4170222" y="4538522"/>
            <a:ext cx="265923" cy="350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127" idx="0"/>
            <a:endCxn id="116" idx="3"/>
          </p:cNvCxnSpPr>
          <p:nvPr/>
        </p:nvCxnSpPr>
        <p:spPr>
          <a:xfrm flipV="1">
            <a:off x="3475567" y="4845438"/>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a:stCxn id="127" idx="5"/>
          </p:cNvCxnSpPr>
          <p:nvPr/>
        </p:nvCxnSpPr>
        <p:spPr>
          <a:xfrm>
            <a:off x="3556389" y="5507955"/>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Straight Connector 143"/>
          <p:cNvCxnSpPr>
            <a:stCxn id="116" idx="6"/>
            <a:endCxn id="118" idx="2"/>
          </p:cNvCxnSpPr>
          <p:nvPr/>
        </p:nvCxnSpPr>
        <p:spPr>
          <a:xfrm>
            <a:off x="3799417" y="4764616"/>
            <a:ext cx="603250" cy="205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Straight Connector 144"/>
          <p:cNvCxnSpPr>
            <a:stCxn id="118" idx="5"/>
            <a:endCxn id="129" idx="1"/>
          </p:cNvCxnSpPr>
          <p:nvPr/>
        </p:nvCxnSpPr>
        <p:spPr>
          <a:xfrm>
            <a:off x="4597789" y="5050755"/>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118" idx="4"/>
          </p:cNvCxnSpPr>
          <p:nvPr/>
        </p:nvCxnSpPr>
        <p:spPr>
          <a:xfrm flipH="1">
            <a:off x="4438650" y="5084233"/>
            <a:ext cx="78317" cy="55456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a:stCxn id="127" idx="6"/>
            <a:endCxn id="129" idx="2"/>
          </p:cNvCxnSpPr>
          <p:nvPr/>
        </p:nvCxnSpPr>
        <p:spPr>
          <a:xfrm flipV="1">
            <a:off x="3589867" y="5280694"/>
            <a:ext cx="1347928" cy="146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Connector 147"/>
          <p:cNvCxnSpPr>
            <a:stCxn id="114" idx="0"/>
            <a:endCxn id="120" idx="3"/>
          </p:cNvCxnSpPr>
          <p:nvPr/>
        </p:nvCxnSpPr>
        <p:spPr>
          <a:xfrm flipV="1">
            <a:off x="5013995" y="3281222"/>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9" name="Straight Connector 148"/>
          <p:cNvCxnSpPr>
            <a:stCxn id="114" idx="6"/>
            <a:endCxn id="126" idx="2"/>
          </p:cNvCxnSpPr>
          <p:nvPr/>
        </p:nvCxnSpPr>
        <p:spPr>
          <a:xfrm>
            <a:off x="5128295" y="3771900"/>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0" name="Straight Connector 149"/>
          <p:cNvCxnSpPr>
            <a:stCxn id="124" idx="6"/>
            <a:endCxn id="117" idx="2"/>
          </p:cNvCxnSpPr>
          <p:nvPr/>
        </p:nvCxnSpPr>
        <p:spPr>
          <a:xfrm>
            <a:off x="4675717" y="4076700"/>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1" name="Straight Connector 150"/>
          <p:cNvCxnSpPr>
            <a:stCxn id="128" idx="2"/>
            <a:endCxn id="114" idx="7"/>
          </p:cNvCxnSpPr>
          <p:nvPr/>
        </p:nvCxnSpPr>
        <p:spPr>
          <a:xfrm flipH="1">
            <a:off x="5094817" y="3365500"/>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2" name="Straight Connector 151"/>
          <p:cNvCxnSpPr>
            <a:stCxn id="114" idx="5"/>
            <a:endCxn id="117" idx="1"/>
          </p:cNvCxnSpPr>
          <p:nvPr/>
        </p:nvCxnSpPr>
        <p:spPr>
          <a:xfrm>
            <a:off x="5094817" y="3852722"/>
            <a:ext cx="331539" cy="37175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a:stCxn id="125" idx="2"/>
            <a:endCxn id="117" idx="6"/>
          </p:cNvCxnSpPr>
          <p:nvPr/>
        </p:nvCxnSpPr>
        <p:spPr>
          <a:xfrm flipH="1">
            <a:off x="5621478" y="4191000"/>
            <a:ext cx="383117"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26" idx="5"/>
            <a:endCxn id="125" idx="1"/>
          </p:cNvCxnSpPr>
          <p:nvPr/>
        </p:nvCxnSpPr>
        <p:spPr>
          <a:xfrm>
            <a:off x="5816600" y="3890822"/>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28" idx="5"/>
            <a:endCxn id="125" idx="0"/>
          </p:cNvCxnSpPr>
          <p:nvPr/>
        </p:nvCxnSpPr>
        <p:spPr>
          <a:xfrm>
            <a:off x="6045200" y="3446322"/>
            <a:ext cx="73695" cy="630378"/>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092514358"/>
      </p:ext>
    </p:extLst>
  </p:cSld>
  <p:clrMapOvr>
    <a:masterClrMapping/>
  </p:clrMapOvr>
  <mc:AlternateContent xmlns:mc="http://schemas.openxmlformats.org/markup-compatibility/2006" xmlns:p14="http://schemas.microsoft.com/office/powerpoint/2010/main">
    <mc:Choice Requires="p14">
      <p:transition spd="slow" p14:dur="2000" advTm="27690"/>
    </mc:Choice>
    <mc:Fallback xmlns="">
      <p:transition xmlns:p14="http://schemas.microsoft.com/office/powerpoint/2010/main" spd="slow" advTm="2769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
        <p:nvSpPr>
          <p:cNvPr id="6" name="Title 1"/>
          <p:cNvSpPr txBox="1">
            <a:spLocks/>
          </p:cNvSpPr>
          <p:nvPr/>
        </p:nvSpPr>
        <p:spPr>
          <a:xfrm>
            <a:off x="228600" y="152400"/>
            <a:ext cx="8686800"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srgbClr val="C00000"/>
                </a:solidFill>
              </a:rPr>
              <a:t>Crawled Flickr and matched users of two public and </a:t>
            </a:r>
            <a:r>
              <a:rPr lang="en-US" dirty="0" err="1" smtClean="0">
                <a:solidFill>
                  <a:srgbClr val="C00000"/>
                </a:solidFill>
              </a:rPr>
              <a:t>anonymized</a:t>
            </a:r>
            <a:r>
              <a:rPr lang="en-US" dirty="0" smtClean="0">
                <a:solidFill>
                  <a:srgbClr val="C00000"/>
                </a:solidFill>
              </a:rPr>
              <a:t> Flickr networks </a:t>
            </a:r>
          </a:p>
        </p:txBody>
      </p:sp>
      <p:sp>
        <p:nvSpPr>
          <p:cNvPr id="7" name="Content Placeholder 2"/>
          <p:cNvSpPr>
            <a:spLocks noGrp="1"/>
          </p:cNvSpPr>
          <p:nvPr>
            <p:ph idx="1"/>
          </p:nvPr>
        </p:nvSpPr>
        <p:spPr>
          <a:xfrm>
            <a:off x="2505602" y="5942740"/>
            <a:ext cx="3810000" cy="457200"/>
          </a:xfrm>
        </p:spPr>
        <p:txBody>
          <a:bodyPr>
            <a:normAutofit/>
          </a:bodyPr>
          <a:lstStyle/>
          <a:p>
            <a:pPr marL="0" lvl="1" indent="0">
              <a:buNone/>
            </a:pPr>
            <a:r>
              <a:rPr lang="en-US" sz="2000" dirty="0" smtClean="0"/>
              <a:t>[</a:t>
            </a:r>
            <a:r>
              <a:rPr lang="en-US" sz="2000" dirty="0"/>
              <a:t>Narayanan and </a:t>
            </a:r>
            <a:r>
              <a:rPr lang="en-US" sz="2000" dirty="0" err="1"/>
              <a:t>Shmatikov</a:t>
            </a:r>
            <a:r>
              <a:rPr lang="en-US" sz="2000" dirty="0"/>
              <a:t>, 2009</a:t>
            </a:r>
            <a:r>
              <a:rPr lang="en-US" sz="2000" dirty="0" smtClean="0"/>
              <a:t>]</a:t>
            </a:r>
            <a:endParaRPr lang="en-US" sz="2000" dirty="0"/>
          </a:p>
        </p:txBody>
      </p:sp>
      <p:sp>
        <p:nvSpPr>
          <p:cNvPr id="211" name="Oval 210"/>
          <p:cNvSpPr/>
          <p:nvPr/>
        </p:nvSpPr>
        <p:spPr>
          <a:xfrm>
            <a:off x="1674283" y="3505200"/>
            <a:ext cx="228600" cy="228600"/>
          </a:xfrm>
          <a:prstGeom prst="ellipse">
            <a:avLst/>
          </a:prstGeom>
          <a:solidFill>
            <a:schemeClr val="accent6">
              <a:lumMod val="60000"/>
              <a:lumOff val="4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2131483" y="3048000"/>
            <a:ext cx="228600" cy="228600"/>
          </a:xfrm>
          <a:prstGeom prst="ellipse">
            <a:avLst/>
          </a:prstGeom>
          <a:solidFill>
            <a:schemeClr val="bg2">
              <a:lumMod val="7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2550583" y="3657600"/>
            <a:ext cx="228600" cy="228600"/>
          </a:xfrm>
          <a:prstGeom prst="ellipse">
            <a:avLst/>
          </a:prstGeom>
          <a:solidFill>
            <a:schemeClr val="tx2">
              <a:lumMod val="40000"/>
              <a:lumOff val="6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1625988" y="4343400"/>
            <a:ext cx="228600" cy="228600"/>
          </a:xfrm>
          <a:prstGeom prst="ellipse">
            <a:avLst/>
          </a:prstGeom>
          <a:solidFill>
            <a:schemeClr val="accent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1221705" y="4650316"/>
            <a:ext cx="228600" cy="228600"/>
          </a:xfrm>
          <a:prstGeom prst="ellipse">
            <a:avLst/>
          </a:prstGeom>
          <a:solidFill>
            <a:srgbClr val="FF660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3043766" y="4191000"/>
            <a:ext cx="228600" cy="228600"/>
          </a:xfrm>
          <a:prstGeom prst="ellipse">
            <a:avLst/>
          </a:prstGeom>
          <a:solidFill>
            <a:schemeClr val="accent2">
              <a:lumMod val="60000"/>
              <a:lumOff val="4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2053555" y="4855633"/>
            <a:ext cx="228600" cy="228600"/>
          </a:xfrm>
          <a:prstGeom prst="ellipse">
            <a:avLst/>
          </a:prstGeom>
          <a:solidFill>
            <a:srgbClr val="FF6FCF"/>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927488" y="3657600"/>
            <a:ext cx="228600" cy="228600"/>
          </a:xfrm>
          <a:prstGeom prst="ellipse">
            <a:avLst/>
          </a:prstGeom>
          <a:solidFill>
            <a:srgbClr val="00800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219" name="Oval 218"/>
          <p:cNvSpPr/>
          <p:nvPr/>
        </p:nvSpPr>
        <p:spPr>
          <a:xfrm>
            <a:off x="2817283" y="3086100"/>
            <a:ext cx="228600" cy="228600"/>
          </a:xfrm>
          <a:prstGeom prst="ellipse">
            <a:avLst/>
          </a:prstGeom>
          <a:solidFill>
            <a:srgbClr val="FFFF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1972733" y="5638800"/>
            <a:ext cx="228600" cy="228600"/>
          </a:xfrm>
          <a:prstGeom prst="ellipse">
            <a:avLst/>
          </a:prstGeom>
          <a:solidFill>
            <a:srgbClr val="00FFFF"/>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988483" y="2819400"/>
            <a:ext cx="228600" cy="228600"/>
          </a:xfrm>
          <a:prstGeom prst="ellipse">
            <a:avLst/>
          </a:prstGeom>
          <a:solidFill>
            <a:srgbClr val="CCFFCC"/>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22" name="Oval 221"/>
          <p:cNvSpPr/>
          <p:nvPr/>
        </p:nvSpPr>
        <p:spPr>
          <a:xfrm>
            <a:off x="1722966" y="2609849"/>
            <a:ext cx="228600" cy="228600"/>
          </a:xfrm>
          <a:prstGeom prst="ellipse">
            <a:avLst/>
          </a:prstGeom>
          <a:solidFill>
            <a:srgbClr val="FF00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2098005" y="3962400"/>
            <a:ext cx="228600" cy="228600"/>
          </a:xfrm>
          <a:prstGeom prst="ellipse">
            <a:avLst/>
          </a:prstGeom>
          <a:solidFill>
            <a:srgbClr val="80008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3655483" y="40767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3272366" y="3695700"/>
            <a:ext cx="228600" cy="228600"/>
          </a:xfrm>
          <a:prstGeom prst="ellipse">
            <a:avLst/>
          </a:prstGeom>
          <a:solidFill>
            <a:schemeClr val="accent6">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1012155" y="5312833"/>
            <a:ext cx="228600" cy="228600"/>
          </a:xfrm>
          <a:prstGeom prst="ellipse">
            <a:avLst/>
          </a:prstGeom>
          <a:solidFill>
            <a:srgbClr val="666666"/>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3500966" y="3251200"/>
            <a:ext cx="228600" cy="228600"/>
          </a:xfrm>
          <a:prstGeom prst="ellipse">
            <a:avLst/>
          </a:prstGeom>
          <a:solidFill>
            <a:srgbClr val="0000FF"/>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2588683" y="5166394"/>
            <a:ext cx="228600" cy="228600"/>
          </a:xfrm>
          <a:prstGeom prst="ellipse">
            <a:avLst/>
          </a:prstGeom>
          <a:solidFill>
            <a:schemeClr val="tx1"/>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9" name="Straight Connector 228"/>
          <p:cNvCxnSpPr>
            <a:stCxn id="211" idx="5"/>
            <a:endCxn id="223" idx="1"/>
          </p:cNvCxnSpPr>
          <p:nvPr/>
        </p:nvCxnSpPr>
        <p:spPr>
          <a:xfrm>
            <a:off x="1869405" y="3700322"/>
            <a:ext cx="262078"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0" name="Straight Connector 229"/>
          <p:cNvCxnSpPr>
            <a:stCxn id="223" idx="7"/>
            <a:endCxn id="213" idx="3"/>
          </p:cNvCxnSpPr>
          <p:nvPr/>
        </p:nvCxnSpPr>
        <p:spPr>
          <a:xfrm flipV="1">
            <a:off x="2293127" y="3852722"/>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1" name="Straight Connector 230"/>
          <p:cNvCxnSpPr>
            <a:stCxn id="214" idx="7"/>
            <a:endCxn id="223" idx="3"/>
          </p:cNvCxnSpPr>
          <p:nvPr/>
        </p:nvCxnSpPr>
        <p:spPr>
          <a:xfrm flipV="1">
            <a:off x="1821110" y="4157522"/>
            <a:ext cx="3103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2" name="Straight Connector 231"/>
          <p:cNvCxnSpPr>
            <a:stCxn id="212" idx="3"/>
            <a:endCxn id="211" idx="7"/>
          </p:cNvCxnSpPr>
          <p:nvPr/>
        </p:nvCxnSpPr>
        <p:spPr>
          <a:xfrm flipH="1">
            <a:off x="1869405" y="3243122"/>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3" name="Straight Connector 232"/>
          <p:cNvCxnSpPr>
            <a:stCxn id="218" idx="6"/>
            <a:endCxn id="211" idx="2"/>
          </p:cNvCxnSpPr>
          <p:nvPr/>
        </p:nvCxnSpPr>
        <p:spPr>
          <a:xfrm flipV="1">
            <a:off x="1156088" y="3619500"/>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4" name="Straight Connector 233"/>
          <p:cNvCxnSpPr>
            <a:stCxn id="221" idx="5"/>
            <a:endCxn id="211" idx="1"/>
          </p:cNvCxnSpPr>
          <p:nvPr/>
        </p:nvCxnSpPr>
        <p:spPr>
          <a:xfrm>
            <a:off x="1183605" y="3014522"/>
            <a:ext cx="524156" cy="52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5" name="Straight Connector 234"/>
          <p:cNvCxnSpPr>
            <a:stCxn id="222" idx="4"/>
            <a:endCxn id="211" idx="0"/>
          </p:cNvCxnSpPr>
          <p:nvPr/>
        </p:nvCxnSpPr>
        <p:spPr>
          <a:xfrm flipH="1">
            <a:off x="1788583" y="2838449"/>
            <a:ext cx="48683"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222" idx="3"/>
            <a:endCxn id="218" idx="7"/>
          </p:cNvCxnSpPr>
          <p:nvPr/>
        </p:nvCxnSpPr>
        <p:spPr>
          <a:xfrm flipH="1">
            <a:off x="1122610" y="2804971"/>
            <a:ext cx="633834" cy="88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7" name="Straight Connector 236"/>
          <p:cNvCxnSpPr>
            <a:stCxn id="222" idx="5"/>
            <a:endCxn id="212" idx="1"/>
          </p:cNvCxnSpPr>
          <p:nvPr/>
        </p:nvCxnSpPr>
        <p:spPr>
          <a:xfrm>
            <a:off x="1918088" y="2804971"/>
            <a:ext cx="246873" cy="276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21" idx="4"/>
            <a:endCxn id="218" idx="0"/>
          </p:cNvCxnSpPr>
          <p:nvPr/>
        </p:nvCxnSpPr>
        <p:spPr>
          <a:xfrm flipH="1">
            <a:off x="1041788" y="3048000"/>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9" name="Straight Connector 238"/>
          <p:cNvCxnSpPr>
            <a:stCxn id="215" idx="7"/>
            <a:endCxn id="214" idx="3"/>
          </p:cNvCxnSpPr>
          <p:nvPr/>
        </p:nvCxnSpPr>
        <p:spPr>
          <a:xfrm flipV="1">
            <a:off x="1416827" y="4538522"/>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a:stCxn id="214" idx="5"/>
            <a:endCxn id="217" idx="1"/>
          </p:cNvCxnSpPr>
          <p:nvPr/>
        </p:nvCxnSpPr>
        <p:spPr>
          <a:xfrm>
            <a:off x="1821110" y="4538522"/>
            <a:ext cx="265923" cy="350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26" idx="0"/>
            <a:endCxn id="215" idx="3"/>
          </p:cNvCxnSpPr>
          <p:nvPr/>
        </p:nvCxnSpPr>
        <p:spPr>
          <a:xfrm flipV="1">
            <a:off x="1126455" y="4845438"/>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2" name="Straight Connector 241"/>
          <p:cNvCxnSpPr>
            <a:stCxn id="226" idx="5"/>
          </p:cNvCxnSpPr>
          <p:nvPr/>
        </p:nvCxnSpPr>
        <p:spPr>
          <a:xfrm>
            <a:off x="1207277" y="5507955"/>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3" name="Straight Connector 242"/>
          <p:cNvCxnSpPr>
            <a:stCxn id="215" idx="6"/>
            <a:endCxn id="217" idx="2"/>
          </p:cNvCxnSpPr>
          <p:nvPr/>
        </p:nvCxnSpPr>
        <p:spPr>
          <a:xfrm>
            <a:off x="1450305" y="4764616"/>
            <a:ext cx="603250" cy="205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17" idx="5"/>
            <a:endCxn id="228" idx="1"/>
          </p:cNvCxnSpPr>
          <p:nvPr/>
        </p:nvCxnSpPr>
        <p:spPr>
          <a:xfrm>
            <a:off x="2248677" y="5050755"/>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5" name="Straight Connector 244"/>
          <p:cNvCxnSpPr>
            <a:stCxn id="217" idx="4"/>
          </p:cNvCxnSpPr>
          <p:nvPr/>
        </p:nvCxnSpPr>
        <p:spPr>
          <a:xfrm flipH="1">
            <a:off x="2089538" y="5084233"/>
            <a:ext cx="78317" cy="554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26" idx="6"/>
            <a:endCxn id="228" idx="2"/>
          </p:cNvCxnSpPr>
          <p:nvPr/>
        </p:nvCxnSpPr>
        <p:spPr>
          <a:xfrm flipV="1">
            <a:off x="1240755" y="5280694"/>
            <a:ext cx="1347928" cy="146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7" name="Straight Connector 246"/>
          <p:cNvCxnSpPr>
            <a:stCxn id="213" idx="0"/>
            <a:endCxn id="219" idx="3"/>
          </p:cNvCxnSpPr>
          <p:nvPr/>
        </p:nvCxnSpPr>
        <p:spPr>
          <a:xfrm flipV="1">
            <a:off x="2664883" y="3281222"/>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8" name="Straight Connector 247"/>
          <p:cNvCxnSpPr>
            <a:stCxn id="213" idx="6"/>
            <a:endCxn id="225" idx="2"/>
          </p:cNvCxnSpPr>
          <p:nvPr/>
        </p:nvCxnSpPr>
        <p:spPr>
          <a:xfrm>
            <a:off x="2779183" y="3771900"/>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9" name="Straight Connector 248"/>
          <p:cNvCxnSpPr>
            <a:stCxn id="223" idx="6"/>
            <a:endCxn id="216" idx="2"/>
          </p:cNvCxnSpPr>
          <p:nvPr/>
        </p:nvCxnSpPr>
        <p:spPr>
          <a:xfrm>
            <a:off x="2326605" y="4076700"/>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0" name="Straight Connector 249"/>
          <p:cNvCxnSpPr>
            <a:stCxn id="227" idx="2"/>
            <a:endCxn id="213" idx="7"/>
          </p:cNvCxnSpPr>
          <p:nvPr/>
        </p:nvCxnSpPr>
        <p:spPr>
          <a:xfrm flipH="1">
            <a:off x="2745705" y="3365500"/>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1" name="Straight Connector 250"/>
          <p:cNvCxnSpPr>
            <a:stCxn id="213" idx="4"/>
            <a:endCxn id="216" idx="1"/>
          </p:cNvCxnSpPr>
          <p:nvPr/>
        </p:nvCxnSpPr>
        <p:spPr>
          <a:xfrm>
            <a:off x="2664883" y="3886200"/>
            <a:ext cx="412361" cy="3382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2" name="Straight Connector 251"/>
          <p:cNvCxnSpPr>
            <a:stCxn id="224" idx="2"/>
            <a:endCxn id="216" idx="6"/>
          </p:cNvCxnSpPr>
          <p:nvPr/>
        </p:nvCxnSpPr>
        <p:spPr>
          <a:xfrm flipH="1">
            <a:off x="3272366" y="4191000"/>
            <a:ext cx="383117"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3" name="Straight Connector 252"/>
          <p:cNvCxnSpPr>
            <a:stCxn id="225" idx="5"/>
            <a:endCxn id="224" idx="1"/>
          </p:cNvCxnSpPr>
          <p:nvPr/>
        </p:nvCxnSpPr>
        <p:spPr>
          <a:xfrm>
            <a:off x="3467488" y="3890822"/>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27" idx="5"/>
            <a:endCxn id="224" idx="0"/>
          </p:cNvCxnSpPr>
          <p:nvPr/>
        </p:nvCxnSpPr>
        <p:spPr>
          <a:xfrm>
            <a:off x="3696088" y="3446322"/>
            <a:ext cx="73695" cy="630378"/>
          </a:xfrm>
          <a:prstGeom prst="line">
            <a:avLst/>
          </a:prstGeom>
        </p:spPr>
        <p:style>
          <a:lnRef idx="2">
            <a:schemeClr val="accent1"/>
          </a:lnRef>
          <a:fillRef idx="0">
            <a:schemeClr val="accent1"/>
          </a:fillRef>
          <a:effectRef idx="1">
            <a:schemeClr val="accent1"/>
          </a:effectRef>
          <a:fontRef idx="minor">
            <a:schemeClr val="tx1"/>
          </a:fontRef>
        </p:style>
      </p:cxnSp>
      <p:sp>
        <p:nvSpPr>
          <p:cNvPr id="299" name="TextBox 298"/>
          <p:cNvSpPr txBox="1"/>
          <p:nvPr/>
        </p:nvSpPr>
        <p:spPr>
          <a:xfrm>
            <a:off x="533400" y="1981200"/>
            <a:ext cx="3429001" cy="523220"/>
          </a:xfrm>
          <a:prstGeom prst="rect">
            <a:avLst/>
          </a:prstGeom>
          <a:noFill/>
        </p:spPr>
        <p:txBody>
          <a:bodyPr wrap="square" rtlCol="0">
            <a:spAutoFit/>
          </a:bodyPr>
          <a:lstStyle/>
          <a:p>
            <a:r>
              <a:rPr lang="en-US" sz="2800" dirty="0" smtClean="0"/>
              <a:t>Public Flickr Network</a:t>
            </a:r>
            <a:endParaRPr lang="en-US" sz="2800" dirty="0"/>
          </a:p>
        </p:txBody>
      </p:sp>
      <p:sp>
        <p:nvSpPr>
          <p:cNvPr id="314" name="Oval 313"/>
          <p:cNvSpPr/>
          <p:nvPr/>
        </p:nvSpPr>
        <p:spPr>
          <a:xfrm>
            <a:off x="5905500" y="3505200"/>
            <a:ext cx="228600" cy="228600"/>
          </a:xfrm>
          <a:prstGeom prst="ellipse">
            <a:avLst/>
          </a:prstGeom>
          <a:solidFill>
            <a:schemeClr val="accent6">
              <a:lumMod val="60000"/>
              <a:lumOff val="4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6362700" y="3048000"/>
            <a:ext cx="228600" cy="228600"/>
          </a:xfrm>
          <a:prstGeom prst="ellipse">
            <a:avLst/>
          </a:prstGeom>
          <a:solidFill>
            <a:schemeClr val="bg2">
              <a:lumMod val="75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6781800" y="3657600"/>
            <a:ext cx="228600" cy="228600"/>
          </a:xfrm>
          <a:prstGeom prst="ellipse">
            <a:avLst/>
          </a:prstGeom>
          <a:solidFill>
            <a:schemeClr val="tx2">
              <a:lumMod val="40000"/>
              <a:lumOff val="6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5857205" y="4343400"/>
            <a:ext cx="228600" cy="228600"/>
          </a:xfrm>
          <a:prstGeom prst="ellipse">
            <a:avLst/>
          </a:prstGeom>
          <a:solidFill>
            <a:schemeClr val="accent1">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5452922" y="4650316"/>
            <a:ext cx="228600" cy="228600"/>
          </a:xfrm>
          <a:prstGeom prst="ellipse">
            <a:avLst/>
          </a:prstGeom>
          <a:solidFill>
            <a:srgbClr val="FF660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7274983" y="4191000"/>
            <a:ext cx="228600" cy="228600"/>
          </a:xfrm>
          <a:prstGeom prst="ellipse">
            <a:avLst/>
          </a:prstGeom>
          <a:solidFill>
            <a:schemeClr val="accent2">
              <a:lumMod val="60000"/>
              <a:lumOff val="4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6284772" y="4855633"/>
            <a:ext cx="228600" cy="228600"/>
          </a:xfrm>
          <a:prstGeom prst="ellipse">
            <a:avLst/>
          </a:prstGeom>
          <a:solidFill>
            <a:srgbClr val="FF6FCF"/>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5158705" y="3657600"/>
            <a:ext cx="228600" cy="228600"/>
          </a:xfrm>
          <a:prstGeom prst="ellipse">
            <a:avLst/>
          </a:prstGeom>
          <a:solidFill>
            <a:srgbClr val="00800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22" name="Oval 321"/>
          <p:cNvSpPr/>
          <p:nvPr/>
        </p:nvSpPr>
        <p:spPr>
          <a:xfrm>
            <a:off x="7048500" y="3086100"/>
            <a:ext cx="228600" cy="228600"/>
          </a:xfrm>
          <a:prstGeom prst="ellipse">
            <a:avLst/>
          </a:prstGeom>
          <a:solidFill>
            <a:srgbClr val="FFFF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6206455" y="5638800"/>
            <a:ext cx="228600" cy="228600"/>
          </a:xfrm>
          <a:prstGeom prst="ellipse">
            <a:avLst/>
          </a:prstGeom>
          <a:solidFill>
            <a:srgbClr val="00FFFF"/>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5219700" y="2819400"/>
            <a:ext cx="228600" cy="228600"/>
          </a:xfrm>
          <a:prstGeom prst="ellipse">
            <a:avLst/>
          </a:prstGeom>
          <a:solidFill>
            <a:srgbClr val="CCFFCC"/>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325" name="Oval 324"/>
          <p:cNvSpPr/>
          <p:nvPr/>
        </p:nvSpPr>
        <p:spPr>
          <a:xfrm>
            <a:off x="5954183" y="2609849"/>
            <a:ext cx="228600" cy="228600"/>
          </a:xfrm>
          <a:prstGeom prst="ellipse">
            <a:avLst/>
          </a:prstGeom>
          <a:solidFill>
            <a:srgbClr val="FF0000"/>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6329222" y="3962400"/>
            <a:ext cx="228600" cy="228600"/>
          </a:xfrm>
          <a:prstGeom prst="ellipse">
            <a:avLst/>
          </a:prstGeom>
          <a:solidFill>
            <a:srgbClr val="80008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7886700" y="40767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7503583" y="3695700"/>
            <a:ext cx="228600" cy="228600"/>
          </a:xfrm>
          <a:prstGeom prst="ellipse">
            <a:avLst/>
          </a:prstGeom>
          <a:solidFill>
            <a:schemeClr val="accent6">
              <a:lumMod val="5000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5243372" y="5312833"/>
            <a:ext cx="228600" cy="228600"/>
          </a:xfrm>
          <a:prstGeom prst="ellipse">
            <a:avLst/>
          </a:prstGeom>
          <a:solidFill>
            <a:srgbClr val="666666"/>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7732183" y="3251200"/>
            <a:ext cx="228600" cy="228600"/>
          </a:xfrm>
          <a:prstGeom prst="ellipse">
            <a:avLst/>
          </a:prstGeom>
          <a:solidFill>
            <a:srgbClr val="0000FF"/>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6819900" y="5166394"/>
            <a:ext cx="228600" cy="228600"/>
          </a:xfrm>
          <a:prstGeom prst="ellipse">
            <a:avLst/>
          </a:prstGeom>
          <a:solidFill>
            <a:schemeClr val="tx1"/>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2" name="Straight Connector 331"/>
          <p:cNvCxnSpPr>
            <a:stCxn id="314" idx="5"/>
            <a:endCxn id="326" idx="1"/>
          </p:cNvCxnSpPr>
          <p:nvPr/>
        </p:nvCxnSpPr>
        <p:spPr>
          <a:xfrm>
            <a:off x="6100622" y="3700322"/>
            <a:ext cx="262078"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3" name="Straight Connector 332"/>
          <p:cNvCxnSpPr>
            <a:stCxn id="326" idx="7"/>
            <a:endCxn id="316" idx="3"/>
          </p:cNvCxnSpPr>
          <p:nvPr/>
        </p:nvCxnSpPr>
        <p:spPr>
          <a:xfrm flipV="1">
            <a:off x="6524344" y="3852722"/>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4" name="Straight Connector 333"/>
          <p:cNvCxnSpPr>
            <a:stCxn id="317" idx="7"/>
            <a:endCxn id="326" idx="3"/>
          </p:cNvCxnSpPr>
          <p:nvPr/>
        </p:nvCxnSpPr>
        <p:spPr>
          <a:xfrm flipV="1">
            <a:off x="6052327" y="4157522"/>
            <a:ext cx="3103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5" name="Straight Connector 334"/>
          <p:cNvCxnSpPr>
            <a:stCxn id="315" idx="3"/>
            <a:endCxn id="314" idx="7"/>
          </p:cNvCxnSpPr>
          <p:nvPr/>
        </p:nvCxnSpPr>
        <p:spPr>
          <a:xfrm flipH="1">
            <a:off x="6100622" y="3243122"/>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6" name="Straight Connector 335"/>
          <p:cNvCxnSpPr>
            <a:stCxn id="321" idx="6"/>
            <a:endCxn id="314" idx="2"/>
          </p:cNvCxnSpPr>
          <p:nvPr/>
        </p:nvCxnSpPr>
        <p:spPr>
          <a:xfrm flipV="1">
            <a:off x="5387305" y="3619500"/>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24" idx="5"/>
            <a:endCxn id="314" idx="1"/>
          </p:cNvCxnSpPr>
          <p:nvPr/>
        </p:nvCxnSpPr>
        <p:spPr>
          <a:xfrm>
            <a:off x="5414822" y="3014522"/>
            <a:ext cx="524156" cy="52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8" name="Straight Connector 337"/>
          <p:cNvCxnSpPr>
            <a:stCxn id="325" idx="4"/>
            <a:endCxn id="314" idx="0"/>
          </p:cNvCxnSpPr>
          <p:nvPr/>
        </p:nvCxnSpPr>
        <p:spPr>
          <a:xfrm flipH="1">
            <a:off x="6019800" y="2838449"/>
            <a:ext cx="48683"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9" name="Straight Connector 338"/>
          <p:cNvCxnSpPr>
            <a:stCxn id="325" idx="3"/>
            <a:endCxn id="321" idx="7"/>
          </p:cNvCxnSpPr>
          <p:nvPr/>
        </p:nvCxnSpPr>
        <p:spPr>
          <a:xfrm flipH="1">
            <a:off x="5353827" y="2804971"/>
            <a:ext cx="633834" cy="886107"/>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340" name="Straight Connector 339"/>
          <p:cNvCxnSpPr>
            <a:stCxn id="325" idx="5"/>
            <a:endCxn id="315" idx="1"/>
          </p:cNvCxnSpPr>
          <p:nvPr/>
        </p:nvCxnSpPr>
        <p:spPr>
          <a:xfrm>
            <a:off x="6149305" y="2804971"/>
            <a:ext cx="246873" cy="276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1" name="Straight Connector 340"/>
          <p:cNvCxnSpPr>
            <a:stCxn id="324" idx="4"/>
            <a:endCxn id="321" idx="0"/>
          </p:cNvCxnSpPr>
          <p:nvPr/>
        </p:nvCxnSpPr>
        <p:spPr>
          <a:xfrm flipH="1">
            <a:off x="5273005" y="3048000"/>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2" name="Straight Connector 341"/>
          <p:cNvCxnSpPr>
            <a:stCxn id="318" idx="7"/>
            <a:endCxn id="317" idx="3"/>
          </p:cNvCxnSpPr>
          <p:nvPr/>
        </p:nvCxnSpPr>
        <p:spPr>
          <a:xfrm flipV="1">
            <a:off x="5648044" y="4538522"/>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3" name="Straight Connector 342"/>
          <p:cNvCxnSpPr>
            <a:stCxn id="317" idx="5"/>
            <a:endCxn id="320" idx="1"/>
          </p:cNvCxnSpPr>
          <p:nvPr/>
        </p:nvCxnSpPr>
        <p:spPr>
          <a:xfrm>
            <a:off x="6052327" y="4538522"/>
            <a:ext cx="265923" cy="35058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a:stCxn id="329" idx="0"/>
            <a:endCxn id="318" idx="3"/>
          </p:cNvCxnSpPr>
          <p:nvPr/>
        </p:nvCxnSpPr>
        <p:spPr>
          <a:xfrm flipV="1">
            <a:off x="5357672" y="4845438"/>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5" name="Straight Connector 344"/>
          <p:cNvCxnSpPr>
            <a:stCxn id="329" idx="5"/>
          </p:cNvCxnSpPr>
          <p:nvPr/>
        </p:nvCxnSpPr>
        <p:spPr>
          <a:xfrm>
            <a:off x="5438494" y="5507955"/>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346" name="Straight Connector 345"/>
          <p:cNvCxnSpPr>
            <a:stCxn id="318" idx="6"/>
            <a:endCxn id="320" idx="2"/>
          </p:cNvCxnSpPr>
          <p:nvPr/>
        </p:nvCxnSpPr>
        <p:spPr>
          <a:xfrm>
            <a:off x="5681522" y="4764616"/>
            <a:ext cx="603250" cy="205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20" idx="5"/>
            <a:endCxn id="331" idx="1"/>
          </p:cNvCxnSpPr>
          <p:nvPr/>
        </p:nvCxnSpPr>
        <p:spPr>
          <a:xfrm>
            <a:off x="6479894" y="5050755"/>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8" name="Straight Connector 347"/>
          <p:cNvCxnSpPr>
            <a:stCxn id="320" idx="4"/>
          </p:cNvCxnSpPr>
          <p:nvPr/>
        </p:nvCxnSpPr>
        <p:spPr>
          <a:xfrm flipH="1">
            <a:off x="6320755" y="5084233"/>
            <a:ext cx="78317" cy="55456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29" idx="6"/>
            <a:endCxn id="331" idx="2"/>
          </p:cNvCxnSpPr>
          <p:nvPr/>
        </p:nvCxnSpPr>
        <p:spPr>
          <a:xfrm flipV="1">
            <a:off x="5471972" y="5280694"/>
            <a:ext cx="1347928" cy="146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350" name="Straight Connector 349"/>
          <p:cNvCxnSpPr>
            <a:stCxn id="316" idx="0"/>
            <a:endCxn id="322" idx="3"/>
          </p:cNvCxnSpPr>
          <p:nvPr/>
        </p:nvCxnSpPr>
        <p:spPr>
          <a:xfrm flipV="1">
            <a:off x="6896100" y="3281222"/>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1" name="Straight Connector 350"/>
          <p:cNvCxnSpPr>
            <a:stCxn id="316" idx="6"/>
            <a:endCxn id="328" idx="2"/>
          </p:cNvCxnSpPr>
          <p:nvPr/>
        </p:nvCxnSpPr>
        <p:spPr>
          <a:xfrm>
            <a:off x="7010400" y="3771900"/>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2" name="Straight Connector 351"/>
          <p:cNvCxnSpPr>
            <a:stCxn id="326" idx="6"/>
            <a:endCxn id="319" idx="2"/>
          </p:cNvCxnSpPr>
          <p:nvPr/>
        </p:nvCxnSpPr>
        <p:spPr>
          <a:xfrm>
            <a:off x="6557822" y="4076700"/>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3" name="Straight Connector 352"/>
          <p:cNvCxnSpPr>
            <a:stCxn id="330" idx="2"/>
            <a:endCxn id="316" idx="7"/>
          </p:cNvCxnSpPr>
          <p:nvPr/>
        </p:nvCxnSpPr>
        <p:spPr>
          <a:xfrm flipH="1">
            <a:off x="6976922" y="3365500"/>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4" name="Straight Connector 353"/>
          <p:cNvCxnSpPr>
            <a:stCxn id="316" idx="4"/>
            <a:endCxn id="319" idx="1"/>
          </p:cNvCxnSpPr>
          <p:nvPr/>
        </p:nvCxnSpPr>
        <p:spPr>
          <a:xfrm>
            <a:off x="6896100" y="3886200"/>
            <a:ext cx="412361" cy="33827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27" idx="2"/>
            <a:endCxn id="319" idx="6"/>
          </p:cNvCxnSpPr>
          <p:nvPr/>
        </p:nvCxnSpPr>
        <p:spPr>
          <a:xfrm flipH="1">
            <a:off x="7503583" y="4191000"/>
            <a:ext cx="383117"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6" name="Straight Connector 355"/>
          <p:cNvCxnSpPr>
            <a:stCxn id="328" idx="5"/>
            <a:endCxn id="327" idx="1"/>
          </p:cNvCxnSpPr>
          <p:nvPr/>
        </p:nvCxnSpPr>
        <p:spPr>
          <a:xfrm>
            <a:off x="7698705" y="3890822"/>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30" idx="5"/>
            <a:endCxn id="327" idx="0"/>
          </p:cNvCxnSpPr>
          <p:nvPr/>
        </p:nvCxnSpPr>
        <p:spPr>
          <a:xfrm>
            <a:off x="7927305" y="3446322"/>
            <a:ext cx="73695" cy="630378"/>
          </a:xfrm>
          <a:prstGeom prst="line">
            <a:avLst/>
          </a:prstGeom>
        </p:spPr>
        <p:style>
          <a:lnRef idx="2">
            <a:schemeClr val="accent1"/>
          </a:lnRef>
          <a:fillRef idx="0">
            <a:schemeClr val="accent1"/>
          </a:fillRef>
          <a:effectRef idx="1">
            <a:schemeClr val="accent1"/>
          </a:effectRef>
          <a:fontRef idx="minor">
            <a:schemeClr val="tx1"/>
          </a:fontRef>
        </p:style>
      </p:cxnSp>
      <p:sp>
        <p:nvSpPr>
          <p:cNvPr id="358" name="TextBox 357"/>
          <p:cNvSpPr txBox="1"/>
          <p:nvPr/>
        </p:nvSpPr>
        <p:spPr>
          <a:xfrm>
            <a:off x="4486347" y="1981200"/>
            <a:ext cx="4352853" cy="523220"/>
          </a:xfrm>
          <a:prstGeom prst="rect">
            <a:avLst/>
          </a:prstGeom>
          <a:noFill/>
        </p:spPr>
        <p:txBody>
          <a:bodyPr wrap="square" rtlCol="0">
            <a:spAutoFit/>
          </a:bodyPr>
          <a:lstStyle/>
          <a:p>
            <a:r>
              <a:rPr lang="en-US" sz="2800" dirty="0" err="1" smtClean="0"/>
              <a:t>Anonymized</a:t>
            </a:r>
            <a:r>
              <a:rPr lang="en-US" sz="2800" dirty="0" smtClean="0"/>
              <a:t> Flickr Network</a:t>
            </a:r>
            <a:endParaRPr lang="en-US" sz="2800" dirty="0"/>
          </a:p>
        </p:txBody>
      </p:sp>
    </p:spTree>
    <p:custDataLst>
      <p:tags r:id="rId1"/>
    </p:custDataLst>
    <p:extLst>
      <p:ext uri="{BB962C8B-B14F-4D97-AF65-F5344CB8AC3E}">
        <p14:creationId xmlns:p14="http://schemas.microsoft.com/office/powerpoint/2010/main" val="3450007719"/>
      </p:ext>
    </p:extLst>
  </p:cSld>
  <p:clrMapOvr>
    <a:masterClrMapping/>
  </p:clrMapOvr>
  <mc:AlternateContent xmlns:mc="http://schemas.openxmlformats.org/markup-compatibility/2006" xmlns:p14="http://schemas.microsoft.com/office/powerpoint/2010/main">
    <mc:Choice Requires="p14">
      <p:transition spd="slow" p14:dur="2000" advTm="33245"/>
    </mc:Choice>
    <mc:Fallback xmlns="">
      <p:transition xmlns:p14="http://schemas.microsoft.com/office/powerpoint/2010/main" spd="slow" advTm="3324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
        <p:nvSpPr>
          <p:cNvPr id="6" name="Title 1"/>
          <p:cNvSpPr txBox="1">
            <a:spLocks/>
          </p:cNvSpPr>
          <p:nvPr/>
        </p:nvSpPr>
        <p:spPr>
          <a:xfrm>
            <a:off x="381000" y="0"/>
            <a:ext cx="8305800" cy="14017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srgbClr val="C00000"/>
                </a:solidFill>
              </a:rPr>
              <a:t>De-</a:t>
            </a:r>
            <a:r>
              <a:rPr lang="en-US" dirty="0" err="1" smtClean="0">
                <a:solidFill>
                  <a:srgbClr val="C00000"/>
                </a:solidFill>
              </a:rPr>
              <a:t>anonymizing</a:t>
            </a:r>
            <a:r>
              <a:rPr lang="en-US" dirty="0" smtClean="0">
                <a:solidFill>
                  <a:srgbClr val="C00000"/>
                </a:solidFill>
              </a:rPr>
              <a:t> a social network using another public social network </a:t>
            </a:r>
          </a:p>
        </p:txBody>
      </p:sp>
      <p:sp>
        <p:nvSpPr>
          <p:cNvPr id="7" name="Oval 6"/>
          <p:cNvSpPr/>
          <p:nvPr/>
        </p:nvSpPr>
        <p:spPr>
          <a:xfrm>
            <a:off x="1674283" y="38290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131483" y="33718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550583" y="39814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625988" y="46672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221705" y="4974165"/>
            <a:ext cx="228600" cy="228600"/>
          </a:xfrm>
          <a:prstGeom prst="ellipse">
            <a:avLst/>
          </a:prstGeom>
          <a:solidFill>
            <a:srgbClr val="FF660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043766" y="45148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053555" y="517948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927488" y="3981449"/>
            <a:ext cx="228600" cy="228600"/>
          </a:xfrm>
          <a:prstGeom prst="ellipse">
            <a:avLst/>
          </a:prstGeom>
          <a:solidFill>
            <a:srgbClr val="00800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16" name="Oval 15"/>
          <p:cNvSpPr/>
          <p:nvPr/>
        </p:nvSpPr>
        <p:spPr>
          <a:xfrm>
            <a:off x="2817283" y="34099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975238" y="59626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988483" y="3143249"/>
            <a:ext cx="228600" cy="228600"/>
          </a:xfrm>
          <a:prstGeom prst="ellipse">
            <a:avLst/>
          </a:prstGeom>
          <a:solidFill>
            <a:srgbClr val="FF000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9" name="Oval 18"/>
          <p:cNvSpPr/>
          <p:nvPr/>
        </p:nvSpPr>
        <p:spPr>
          <a:xfrm>
            <a:off x="1722966" y="2933698"/>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098005" y="4286249"/>
            <a:ext cx="228600" cy="228600"/>
          </a:xfrm>
          <a:prstGeom prst="ellipse">
            <a:avLst/>
          </a:prstGeom>
          <a:solidFill>
            <a:srgbClr val="80008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655483" y="44005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272366" y="40195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012155" y="5636682"/>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500966" y="3575049"/>
            <a:ext cx="228600" cy="228600"/>
          </a:xfrm>
          <a:prstGeom prst="ellipse">
            <a:avLst/>
          </a:prstGeom>
          <a:solidFill>
            <a:srgbClr val="0000FF"/>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588683" y="5490243"/>
            <a:ext cx="228600" cy="228600"/>
          </a:xfrm>
          <a:prstGeom prst="ellipse">
            <a:avLst/>
          </a:prstGeom>
          <a:solidFill>
            <a:schemeClr val="tx1"/>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a:stCxn id="7" idx="5"/>
            <a:endCxn id="20" idx="1"/>
          </p:cNvCxnSpPr>
          <p:nvPr/>
        </p:nvCxnSpPr>
        <p:spPr>
          <a:xfrm>
            <a:off x="1869405" y="4024171"/>
            <a:ext cx="262078"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20" idx="7"/>
            <a:endCxn id="10" idx="3"/>
          </p:cNvCxnSpPr>
          <p:nvPr/>
        </p:nvCxnSpPr>
        <p:spPr>
          <a:xfrm flipV="1">
            <a:off x="2293127" y="4176571"/>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1" idx="7"/>
            <a:endCxn id="20" idx="3"/>
          </p:cNvCxnSpPr>
          <p:nvPr/>
        </p:nvCxnSpPr>
        <p:spPr>
          <a:xfrm flipV="1">
            <a:off x="1821110" y="4481371"/>
            <a:ext cx="3103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9" idx="3"/>
            <a:endCxn id="7" idx="7"/>
          </p:cNvCxnSpPr>
          <p:nvPr/>
        </p:nvCxnSpPr>
        <p:spPr>
          <a:xfrm flipH="1">
            <a:off x="1869405" y="3566971"/>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5" idx="6"/>
            <a:endCxn id="7" idx="2"/>
          </p:cNvCxnSpPr>
          <p:nvPr/>
        </p:nvCxnSpPr>
        <p:spPr>
          <a:xfrm flipV="1">
            <a:off x="1156088" y="3943349"/>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8" idx="5"/>
            <a:endCxn id="7" idx="1"/>
          </p:cNvCxnSpPr>
          <p:nvPr/>
        </p:nvCxnSpPr>
        <p:spPr>
          <a:xfrm>
            <a:off x="1183605" y="3338371"/>
            <a:ext cx="524156" cy="52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9" idx="4"/>
            <a:endCxn id="7" idx="0"/>
          </p:cNvCxnSpPr>
          <p:nvPr/>
        </p:nvCxnSpPr>
        <p:spPr>
          <a:xfrm flipH="1">
            <a:off x="1788583" y="3162298"/>
            <a:ext cx="48683"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9" idx="3"/>
            <a:endCxn id="15" idx="7"/>
          </p:cNvCxnSpPr>
          <p:nvPr/>
        </p:nvCxnSpPr>
        <p:spPr>
          <a:xfrm flipH="1">
            <a:off x="1122610" y="3128820"/>
            <a:ext cx="633834" cy="88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9" idx="5"/>
            <a:endCxn id="9" idx="1"/>
          </p:cNvCxnSpPr>
          <p:nvPr/>
        </p:nvCxnSpPr>
        <p:spPr>
          <a:xfrm>
            <a:off x="1918088" y="3128820"/>
            <a:ext cx="246873" cy="27650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8" idx="4"/>
            <a:endCxn id="15" idx="0"/>
          </p:cNvCxnSpPr>
          <p:nvPr/>
        </p:nvCxnSpPr>
        <p:spPr>
          <a:xfrm flipH="1">
            <a:off x="1041788" y="3371849"/>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12" idx="7"/>
            <a:endCxn id="11" idx="3"/>
          </p:cNvCxnSpPr>
          <p:nvPr/>
        </p:nvCxnSpPr>
        <p:spPr>
          <a:xfrm flipV="1">
            <a:off x="1416827" y="4862371"/>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11" idx="5"/>
            <a:endCxn id="14" idx="1"/>
          </p:cNvCxnSpPr>
          <p:nvPr/>
        </p:nvCxnSpPr>
        <p:spPr>
          <a:xfrm>
            <a:off x="1821110" y="4862371"/>
            <a:ext cx="265923" cy="350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23" idx="0"/>
            <a:endCxn id="12" idx="3"/>
          </p:cNvCxnSpPr>
          <p:nvPr/>
        </p:nvCxnSpPr>
        <p:spPr>
          <a:xfrm flipV="1">
            <a:off x="1126455" y="5169287"/>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3" idx="5"/>
            <a:endCxn id="17" idx="1"/>
          </p:cNvCxnSpPr>
          <p:nvPr/>
        </p:nvCxnSpPr>
        <p:spPr>
          <a:xfrm>
            <a:off x="1207277" y="5831804"/>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12" idx="6"/>
            <a:endCxn id="14" idx="2"/>
          </p:cNvCxnSpPr>
          <p:nvPr/>
        </p:nvCxnSpPr>
        <p:spPr>
          <a:xfrm>
            <a:off x="1450305" y="5088465"/>
            <a:ext cx="603250" cy="205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4" idx="5"/>
            <a:endCxn id="25" idx="1"/>
          </p:cNvCxnSpPr>
          <p:nvPr/>
        </p:nvCxnSpPr>
        <p:spPr>
          <a:xfrm>
            <a:off x="2248677" y="5374604"/>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14" idx="4"/>
            <a:endCxn id="17" idx="0"/>
          </p:cNvCxnSpPr>
          <p:nvPr/>
        </p:nvCxnSpPr>
        <p:spPr>
          <a:xfrm flipH="1">
            <a:off x="2089538" y="5408082"/>
            <a:ext cx="78317" cy="554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23" idx="6"/>
            <a:endCxn id="25" idx="2"/>
          </p:cNvCxnSpPr>
          <p:nvPr/>
        </p:nvCxnSpPr>
        <p:spPr>
          <a:xfrm flipV="1">
            <a:off x="1240755" y="5604543"/>
            <a:ext cx="1347928" cy="146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10" idx="0"/>
            <a:endCxn id="16" idx="3"/>
          </p:cNvCxnSpPr>
          <p:nvPr/>
        </p:nvCxnSpPr>
        <p:spPr>
          <a:xfrm flipV="1">
            <a:off x="2664883" y="3605071"/>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10" idx="6"/>
            <a:endCxn id="22" idx="2"/>
          </p:cNvCxnSpPr>
          <p:nvPr/>
        </p:nvCxnSpPr>
        <p:spPr>
          <a:xfrm>
            <a:off x="2779183" y="4095749"/>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20" idx="6"/>
            <a:endCxn id="13" idx="2"/>
          </p:cNvCxnSpPr>
          <p:nvPr/>
        </p:nvCxnSpPr>
        <p:spPr>
          <a:xfrm>
            <a:off x="2326605" y="4400549"/>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4" idx="2"/>
            <a:endCxn id="10" idx="7"/>
          </p:cNvCxnSpPr>
          <p:nvPr/>
        </p:nvCxnSpPr>
        <p:spPr>
          <a:xfrm flipH="1">
            <a:off x="2745705" y="3689349"/>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10" idx="4"/>
            <a:endCxn id="13" idx="1"/>
          </p:cNvCxnSpPr>
          <p:nvPr/>
        </p:nvCxnSpPr>
        <p:spPr>
          <a:xfrm>
            <a:off x="2664883" y="4210049"/>
            <a:ext cx="412361" cy="33827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21" idx="2"/>
            <a:endCxn id="13" idx="6"/>
          </p:cNvCxnSpPr>
          <p:nvPr/>
        </p:nvCxnSpPr>
        <p:spPr>
          <a:xfrm flipH="1">
            <a:off x="3272366" y="4514849"/>
            <a:ext cx="383117"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22" idx="5"/>
            <a:endCxn id="21" idx="1"/>
          </p:cNvCxnSpPr>
          <p:nvPr/>
        </p:nvCxnSpPr>
        <p:spPr>
          <a:xfrm>
            <a:off x="3467488" y="4214671"/>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24" idx="5"/>
            <a:endCxn id="21" idx="0"/>
          </p:cNvCxnSpPr>
          <p:nvPr/>
        </p:nvCxnSpPr>
        <p:spPr>
          <a:xfrm>
            <a:off x="3696088" y="3770171"/>
            <a:ext cx="73695" cy="630378"/>
          </a:xfrm>
          <a:prstGeom prst="line">
            <a:avLst/>
          </a:prstGeom>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5943600" y="38862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6400800" y="34290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6819900" y="40386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895305" y="47244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491022" y="5031316"/>
            <a:ext cx="228600" cy="228600"/>
          </a:xfrm>
          <a:prstGeom prst="ellipse">
            <a:avLst/>
          </a:prstGeom>
          <a:solidFill>
            <a:srgbClr val="FF660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7313083" y="45720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6322872" y="52366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196805" y="4038600"/>
            <a:ext cx="228600" cy="228600"/>
          </a:xfrm>
          <a:prstGeom prst="ellipse">
            <a:avLst/>
          </a:prstGeom>
          <a:solidFill>
            <a:srgbClr val="00800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60" name="Oval 59"/>
          <p:cNvSpPr/>
          <p:nvPr/>
        </p:nvSpPr>
        <p:spPr>
          <a:xfrm>
            <a:off x="7086600" y="34671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6244555" y="60198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257800" y="3200400"/>
            <a:ext cx="228600" cy="228600"/>
          </a:xfrm>
          <a:prstGeom prst="ellipse">
            <a:avLst/>
          </a:prstGeom>
          <a:solidFill>
            <a:srgbClr val="FF000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3" name="Oval 62"/>
          <p:cNvSpPr/>
          <p:nvPr/>
        </p:nvSpPr>
        <p:spPr>
          <a:xfrm>
            <a:off x="5943600" y="2990849"/>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367322" y="4343400"/>
            <a:ext cx="228600" cy="228600"/>
          </a:xfrm>
          <a:prstGeom prst="ellipse">
            <a:avLst/>
          </a:prstGeom>
          <a:solidFill>
            <a:srgbClr val="80008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7924800" y="44577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7541683" y="4076700"/>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5281472" y="5693833"/>
            <a:ext cx="228600" cy="22860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7770283" y="3632200"/>
            <a:ext cx="228600" cy="228600"/>
          </a:xfrm>
          <a:prstGeom prst="ellipse">
            <a:avLst/>
          </a:prstGeom>
          <a:solidFill>
            <a:srgbClr val="0000FF"/>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858000" y="5547394"/>
            <a:ext cx="228600" cy="228600"/>
          </a:xfrm>
          <a:prstGeom prst="ellipse">
            <a:avLst/>
          </a:prstGeom>
          <a:solidFill>
            <a:srgbClr val="000000"/>
          </a:solidFill>
          <a:ln w="19050" cmpd="sng">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p:cNvCxnSpPr>
            <a:stCxn id="52" idx="5"/>
            <a:endCxn id="64" idx="1"/>
          </p:cNvCxnSpPr>
          <p:nvPr/>
        </p:nvCxnSpPr>
        <p:spPr>
          <a:xfrm>
            <a:off x="6138722" y="4081322"/>
            <a:ext cx="262078"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64" idx="7"/>
            <a:endCxn id="54" idx="3"/>
          </p:cNvCxnSpPr>
          <p:nvPr/>
        </p:nvCxnSpPr>
        <p:spPr>
          <a:xfrm flipV="1">
            <a:off x="6562444" y="4233722"/>
            <a:ext cx="290934" cy="143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55" idx="7"/>
            <a:endCxn id="64" idx="3"/>
          </p:cNvCxnSpPr>
          <p:nvPr/>
        </p:nvCxnSpPr>
        <p:spPr>
          <a:xfrm flipV="1">
            <a:off x="6090427" y="4538522"/>
            <a:ext cx="3103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53" idx="3"/>
            <a:endCxn id="52" idx="7"/>
          </p:cNvCxnSpPr>
          <p:nvPr/>
        </p:nvCxnSpPr>
        <p:spPr>
          <a:xfrm flipH="1">
            <a:off x="6138722" y="3624122"/>
            <a:ext cx="295556" cy="295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59" idx="6"/>
            <a:endCxn id="52" idx="2"/>
          </p:cNvCxnSpPr>
          <p:nvPr/>
        </p:nvCxnSpPr>
        <p:spPr>
          <a:xfrm flipV="1">
            <a:off x="5425405" y="4000500"/>
            <a:ext cx="518195"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62" idx="5"/>
            <a:endCxn id="52" idx="1"/>
          </p:cNvCxnSpPr>
          <p:nvPr/>
        </p:nvCxnSpPr>
        <p:spPr>
          <a:xfrm>
            <a:off x="5452922" y="3395522"/>
            <a:ext cx="524156" cy="524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63" idx="4"/>
            <a:endCxn id="52" idx="0"/>
          </p:cNvCxnSpPr>
          <p:nvPr/>
        </p:nvCxnSpPr>
        <p:spPr>
          <a:xfrm>
            <a:off x="6057900" y="3219449"/>
            <a:ext cx="0" cy="666751"/>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stCxn id="63" idx="3"/>
            <a:endCxn id="59" idx="7"/>
          </p:cNvCxnSpPr>
          <p:nvPr/>
        </p:nvCxnSpPr>
        <p:spPr>
          <a:xfrm flipH="1">
            <a:off x="5391927" y="3185971"/>
            <a:ext cx="585151" cy="886107"/>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63" idx="6"/>
            <a:endCxn id="53" idx="1"/>
          </p:cNvCxnSpPr>
          <p:nvPr/>
        </p:nvCxnSpPr>
        <p:spPr>
          <a:xfrm>
            <a:off x="6172200" y="3105149"/>
            <a:ext cx="262078" cy="357329"/>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62" idx="4"/>
            <a:endCxn id="59" idx="0"/>
          </p:cNvCxnSpPr>
          <p:nvPr/>
        </p:nvCxnSpPr>
        <p:spPr>
          <a:xfrm flipH="1">
            <a:off x="5311105" y="3429000"/>
            <a:ext cx="60995"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a:stCxn id="56" idx="7"/>
            <a:endCxn id="55" idx="3"/>
          </p:cNvCxnSpPr>
          <p:nvPr/>
        </p:nvCxnSpPr>
        <p:spPr>
          <a:xfrm flipV="1">
            <a:off x="5686144" y="4919522"/>
            <a:ext cx="242639" cy="145272"/>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55" idx="5"/>
            <a:endCxn id="58" idx="1"/>
          </p:cNvCxnSpPr>
          <p:nvPr/>
        </p:nvCxnSpPr>
        <p:spPr>
          <a:xfrm>
            <a:off x="6090427" y="4919522"/>
            <a:ext cx="265923" cy="350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67" idx="0"/>
            <a:endCxn id="56" idx="3"/>
          </p:cNvCxnSpPr>
          <p:nvPr/>
        </p:nvCxnSpPr>
        <p:spPr>
          <a:xfrm flipV="1">
            <a:off x="5395772" y="5226438"/>
            <a:ext cx="128728" cy="467395"/>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a:stCxn id="67" idx="5"/>
            <a:endCxn id="61" idx="1"/>
          </p:cNvCxnSpPr>
          <p:nvPr/>
        </p:nvCxnSpPr>
        <p:spPr>
          <a:xfrm>
            <a:off x="5476594" y="5888955"/>
            <a:ext cx="801439" cy="16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56" idx="6"/>
            <a:endCxn id="58" idx="2"/>
          </p:cNvCxnSpPr>
          <p:nvPr/>
        </p:nvCxnSpPr>
        <p:spPr>
          <a:xfrm>
            <a:off x="5719622" y="5145616"/>
            <a:ext cx="603250" cy="205317"/>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58" idx="5"/>
            <a:endCxn id="69" idx="1"/>
          </p:cNvCxnSpPr>
          <p:nvPr/>
        </p:nvCxnSpPr>
        <p:spPr>
          <a:xfrm>
            <a:off x="6517994" y="5431755"/>
            <a:ext cx="373484" cy="149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58" idx="4"/>
            <a:endCxn id="61" idx="0"/>
          </p:cNvCxnSpPr>
          <p:nvPr/>
        </p:nvCxnSpPr>
        <p:spPr>
          <a:xfrm flipH="1">
            <a:off x="6358855" y="5465233"/>
            <a:ext cx="78317" cy="554567"/>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a:stCxn id="67" idx="6"/>
            <a:endCxn id="69" idx="2"/>
          </p:cNvCxnSpPr>
          <p:nvPr/>
        </p:nvCxnSpPr>
        <p:spPr>
          <a:xfrm flipV="1">
            <a:off x="5510072" y="5661694"/>
            <a:ext cx="1347928" cy="146439"/>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a:stCxn id="54" idx="0"/>
            <a:endCxn id="60" idx="3"/>
          </p:cNvCxnSpPr>
          <p:nvPr/>
        </p:nvCxnSpPr>
        <p:spPr>
          <a:xfrm flipV="1">
            <a:off x="6934200" y="3662222"/>
            <a:ext cx="185878" cy="376378"/>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54" idx="6"/>
            <a:endCxn id="66" idx="2"/>
          </p:cNvCxnSpPr>
          <p:nvPr/>
        </p:nvCxnSpPr>
        <p:spPr>
          <a:xfrm>
            <a:off x="7048500" y="4152900"/>
            <a:ext cx="493183"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64" idx="6"/>
            <a:endCxn id="57" idx="2"/>
          </p:cNvCxnSpPr>
          <p:nvPr/>
        </p:nvCxnSpPr>
        <p:spPr>
          <a:xfrm>
            <a:off x="6595922" y="4457700"/>
            <a:ext cx="717161"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68" idx="2"/>
            <a:endCxn id="54" idx="7"/>
          </p:cNvCxnSpPr>
          <p:nvPr/>
        </p:nvCxnSpPr>
        <p:spPr>
          <a:xfrm flipH="1">
            <a:off x="7015022" y="3746500"/>
            <a:ext cx="755261" cy="325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54" idx="4"/>
            <a:endCxn id="57" idx="1"/>
          </p:cNvCxnSpPr>
          <p:nvPr/>
        </p:nvCxnSpPr>
        <p:spPr>
          <a:xfrm>
            <a:off x="6934200" y="4267200"/>
            <a:ext cx="412361" cy="33827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65" idx="2"/>
            <a:endCxn id="57" idx="6"/>
          </p:cNvCxnSpPr>
          <p:nvPr/>
        </p:nvCxnSpPr>
        <p:spPr>
          <a:xfrm flipH="1">
            <a:off x="7541683" y="4572000"/>
            <a:ext cx="383117"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66" idx="5"/>
            <a:endCxn id="65" idx="1"/>
          </p:cNvCxnSpPr>
          <p:nvPr/>
        </p:nvCxnSpPr>
        <p:spPr>
          <a:xfrm>
            <a:off x="7736805" y="4271822"/>
            <a:ext cx="221473" cy="219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68" idx="5"/>
            <a:endCxn id="65" idx="0"/>
          </p:cNvCxnSpPr>
          <p:nvPr/>
        </p:nvCxnSpPr>
        <p:spPr>
          <a:xfrm>
            <a:off x="7965405" y="3827322"/>
            <a:ext cx="73695" cy="630378"/>
          </a:xfrm>
          <a:prstGeom prst="line">
            <a:avLst/>
          </a:prstGeom>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762000" y="1905000"/>
            <a:ext cx="2438400" cy="523220"/>
          </a:xfrm>
          <a:prstGeom prst="rect">
            <a:avLst/>
          </a:prstGeom>
          <a:noFill/>
        </p:spPr>
        <p:txBody>
          <a:bodyPr wrap="square" rtlCol="0">
            <a:spAutoFit/>
          </a:bodyPr>
          <a:lstStyle/>
          <a:p>
            <a:r>
              <a:rPr lang="en-US" sz="2800" dirty="0" smtClean="0"/>
              <a:t>Flickr Network</a:t>
            </a:r>
            <a:endParaRPr lang="en-US" sz="2800" dirty="0"/>
          </a:p>
        </p:txBody>
      </p:sp>
      <p:sp>
        <p:nvSpPr>
          <p:cNvPr id="97" name="TextBox 96"/>
          <p:cNvSpPr txBox="1"/>
          <p:nvPr/>
        </p:nvSpPr>
        <p:spPr>
          <a:xfrm>
            <a:off x="5029200" y="1905000"/>
            <a:ext cx="3009900" cy="523220"/>
          </a:xfrm>
          <a:prstGeom prst="rect">
            <a:avLst/>
          </a:prstGeom>
          <a:noFill/>
        </p:spPr>
        <p:txBody>
          <a:bodyPr wrap="square" rtlCol="0">
            <a:spAutoFit/>
          </a:bodyPr>
          <a:lstStyle/>
          <a:p>
            <a:r>
              <a:rPr lang="en-US" sz="2800" dirty="0" smtClean="0"/>
              <a:t>Twitter Network</a:t>
            </a:r>
            <a:endParaRPr lang="en-US" sz="2800" dirty="0"/>
          </a:p>
        </p:txBody>
      </p:sp>
      <p:sp>
        <p:nvSpPr>
          <p:cNvPr id="2" name="TextBox 1"/>
          <p:cNvSpPr txBox="1"/>
          <p:nvPr/>
        </p:nvSpPr>
        <p:spPr>
          <a:xfrm>
            <a:off x="533399" y="2743200"/>
            <a:ext cx="1140883" cy="461665"/>
          </a:xfrm>
          <a:prstGeom prst="rect">
            <a:avLst/>
          </a:prstGeom>
          <a:noFill/>
        </p:spPr>
        <p:txBody>
          <a:bodyPr wrap="square" rtlCol="0">
            <a:spAutoFit/>
          </a:bodyPr>
          <a:lstStyle/>
          <a:p>
            <a:r>
              <a:rPr lang="en-US" sz="2400" dirty="0" smtClean="0"/>
              <a:t>Alice</a:t>
            </a:r>
            <a:endParaRPr lang="en-US" sz="2400" dirty="0"/>
          </a:p>
        </p:txBody>
      </p:sp>
      <p:sp>
        <p:nvSpPr>
          <p:cNvPr id="98" name="TextBox 97"/>
          <p:cNvSpPr txBox="1"/>
          <p:nvPr/>
        </p:nvSpPr>
        <p:spPr>
          <a:xfrm>
            <a:off x="533400" y="4038600"/>
            <a:ext cx="762000" cy="461665"/>
          </a:xfrm>
          <a:prstGeom prst="rect">
            <a:avLst/>
          </a:prstGeom>
          <a:noFill/>
        </p:spPr>
        <p:txBody>
          <a:bodyPr wrap="square" rtlCol="0">
            <a:spAutoFit/>
          </a:bodyPr>
          <a:lstStyle/>
          <a:p>
            <a:r>
              <a:rPr lang="en-US" sz="2400" dirty="0" smtClean="0"/>
              <a:t>Bob</a:t>
            </a:r>
            <a:endParaRPr lang="en-US" sz="2400" dirty="0"/>
          </a:p>
        </p:txBody>
      </p:sp>
      <p:sp>
        <p:nvSpPr>
          <p:cNvPr id="99" name="TextBox 98"/>
          <p:cNvSpPr txBox="1"/>
          <p:nvPr/>
        </p:nvSpPr>
        <p:spPr>
          <a:xfrm>
            <a:off x="1981199" y="4419600"/>
            <a:ext cx="1140883" cy="461665"/>
          </a:xfrm>
          <a:prstGeom prst="rect">
            <a:avLst/>
          </a:prstGeom>
          <a:noFill/>
        </p:spPr>
        <p:txBody>
          <a:bodyPr wrap="square" rtlCol="0">
            <a:spAutoFit/>
          </a:bodyPr>
          <a:lstStyle/>
          <a:p>
            <a:r>
              <a:rPr lang="en-US" sz="2400" dirty="0" smtClean="0"/>
              <a:t>Carol</a:t>
            </a:r>
            <a:endParaRPr lang="en-US" sz="2400" dirty="0"/>
          </a:p>
        </p:txBody>
      </p:sp>
      <p:sp>
        <p:nvSpPr>
          <p:cNvPr id="100" name="TextBox 99"/>
          <p:cNvSpPr txBox="1"/>
          <p:nvPr/>
        </p:nvSpPr>
        <p:spPr>
          <a:xfrm>
            <a:off x="685800" y="4812268"/>
            <a:ext cx="762000" cy="461665"/>
          </a:xfrm>
          <a:prstGeom prst="rect">
            <a:avLst/>
          </a:prstGeom>
          <a:noFill/>
        </p:spPr>
        <p:txBody>
          <a:bodyPr wrap="square" rtlCol="0">
            <a:spAutoFit/>
          </a:bodyPr>
          <a:lstStyle/>
          <a:p>
            <a:r>
              <a:rPr lang="en-US" sz="2400" dirty="0" smtClean="0"/>
              <a:t>Eve</a:t>
            </a:r>
            <a:endParaRPr lang="en-US" sz="2400" dirty="0"/>
          </a:p>
        </p:txBody>
      </p:sp>
      <p:sp>
        <p:nvSpPr>
          <p:cNvPr id="101" name="TextBox 100"/>
          <p:cNvSpPr txBox="1"/>
          <p:nvPr/>
        </p:nvSpPr>
        <p:spPr>
          <a:xfrm>
            <a:off x="3388783" y="3200400"/>
            <a:ext cx="762000" cy="461665"/>
          </a:xfrm>
          <a:prstGeom prst="rect">
            <a:avLst/>
          </a:prstGeom>
          <a:noFill/>
        </p:spPr>
        <p:txBody>
          <a:bodyPr wrap="square" rtlCol="0">
            <a:spAutoFit/>
          </a:bodyPr>
          <a:lstStyle/>
          <a:p>
            <a:r>
              <a:rPr lang="en-US" sz="2400" dirty="0" smtClean="0"/>
              <a:t>Rob</a:t>
            </a:r>
            <a:endParaRPr lang="en-US" sz="2400" dirty="0"/>
          </a:p>
        </p:txBody>
      </p:sp>
      <p:sp>
        <p:nvSpPr>
          <p:cNvPr id="102" name="TextBox 101"/>
          <p:cNvSpPr txBox="1"/>
          <p:nvPr/>
        </p:nvSpPr>
        <p:spPr>
          <a:xfrm>
            <a:off x="2743200" y="5427131"/>
            <a:ext cx="757766" cy="461665"/>
          </a:xfrm>
          <a:prstGeom prst="rect">
            <a:avLst/>
          </a:prstGeom>
          <a:noFill/>
        </p:spPr>
        <p:txBody>
          <a:bodyPr wrap="square" rtlCol="0">
            <a:spAutoFit/>
          </a:bodyPr>
          <a:lstStyle/>
          <a:p>
            <a:r>
              <a:rPr lang="en-US" sz="2400" dirty="0" smtClean="0"/>
              <a:t>John</a:t>
            </a:r>
            <a:endParaRPr lang="en-US" sz="2400" dirty="0"/>
          </a:p>
        </p:txBody>
      </p:sp>
      <p:sp>
        <p:nvSpPr>
          <p:cNvPr id="103" name="TextBox 102"/>
          <p:cNvSpPr txBox="1"/>
          <p:nvPr/>
        </p:nvSpPr>
        <p:spPr>
          <a:xfrm>
            <a:off x="4419600" y="2819400"/>
            <a:ext cx="1702189" cy="461665"/>
          </a:xfrm>
          <a:prstGeom prst="rect">
            <a:avLst/>
          </a:prstGeom>
          <a:noFill/>
        </p:spPr>
        <p:txBody>
          <a:bodyPr wrap="square" rtlCol="0">
            <a:spAutoFit/>
          </a:bodyPr>
          <a:lstStyle/>
          <a:p>
            <a:r>
              <a:rPr lang="en-US" sz="2400" dirty="0" smtClean="0"/>
              <a:t>Republican</a:t>
            </a:r>
            <a:endParaRPr lang="en-US" sz="2400" dirty="0"/>
          </a:p>
        </p:txBody>
      </p:sp>
      <p:sp>
        <p:nvSpPr>
          <p:cNvPr id="104" name="TextBox 103"/>
          <p:cNvSpPr txBox="1"/>
          <p:nvPr/>
        </p:nvSpPr>
        <p:spPr>
          <a:xfrm>
            <a:off x="4648200" y="4114800"/>
            <a:ext cx="1708150" cy="461665"/>
          </a:xfrm>
          <a:prstGeom prst="rect">
            <a:avLst/>
          </a:prstGeom>
          <a:noFill/>
        </p:spPr>
        <p:txBody>
          <a:bodyPr wrap="square" rtlCol="0">
            <a:spAutoFit/>
          </a:bodyPr>
          <a:lstStyle/>
          <a:p>
            <a:r>
              <a:rPr lang="en-US" sz="2400" dirty="0" smtClean="0"/>
              <a:t>Republican</a:t>
            </a:r>
            <a:endParaRPr lang="en-US" sz="2400" dirty="0"/>
          </a:p>
        </p:txBody>
      </p:sp>
      <p:sp>
        <p:nvSpPr>
          <p:cNvPr id="105" name="TextBox 104"/>
          <p:cNvSpPr txBox="1"/>
          <p:nvPr/>
        </p:nvSpPr>
        <p:spPr>
          <a:xfrm>
            <a:off x="6217039" y="4643735"/>
            <a:ext cx="1644191" cy="461665"/>
          </a:xfrm>
          <a:prstGeom prst="rect">
            <a:avLst/>
          </a:prstGeom>
          <a:noFill/>
        </p:spPr>
        <p:txBody>
          <a:bodyPr wrap="square" rtlCol="0">
            <a:spAutoFit/>
          </a:bodyPr>
          <a:lstStyle/>
          <a:p>
            <a:r>
              <a:rPr lang="en-US" sz="2400" dirty="0" smtClean="0"/>
              <a:t>Democrat</a:t>
            </a:r>
            <a:endParaRPr lang="en-US" sz="2400" dirty="0"/>
          </a:p>
        </p:txBody>
      </p:sp>
      <p:sp>
        <p:nvSpPr>
          <p:cNvPr id="106" name="TextBox 105"/>
          <p:cNvSpPr txBox="1"/>
          <p:nvPr/>
        </p:nvSpPr>
        <p:spPr>
          <a:xfrm>
            <a:off x="7467600" y="3200400"/>
            <a:ext cx="1524000" cy="461665"/>
          </a:xfrm>
          <a:prstGeom prst="rect">
            <a:avLst/>
          </a:prstGeom>
          <a:noFill/>
        </p:spPr>
        <p:txBody>
          <a:bodyPr wrap="square" rtlCol="0">
            <a:spAutoFit/>
          </a:bodyPr>
          <a:lstStyle/>
          <a:p>
            <a:r>
              <a:rPr lang="en-US" sz="2400" dirty="0" smtClean="0"/>
              <a:t>Democrat</a:t>
            </a:r>
            <a:endParaRPr lang="en-US" sz="2400" dirty="0"/>
          </a:p>
        </p:txBody>
      </p:sp>
      <p:sp>
        <p:nvSpPr>
          <p:cNvPr id="107" name="TextBox 106"/>
          <p:cNvSpPr txBox="1"/>
          <p:nvPr/>
        </p:nvSpPr>
        <p:spPr>
          <a:xfrm>
            <a:off x="4167328" y="4876800"/>
            <a:ext cx="1552294" cy="461665"/>
          </a:xfrm>
          <a:prstGeom prst="rect">
            <a:avLst/>
          </a:prstGeom>
          <a:noFill/>
        </p:spPr>
        <p:txBody>
          <a:bodyPr wrap="square" rtlCol="0">
            <a:spAutoFit/>
          </a:bodyPr>
          <a:lstStyle/>
          <a:p>
            <a:r>
              <a:rPr lang="en-US" sz="2400" dirty="0" smtClean="0"/>
              <a:t>Democrat</a:t>
            </a:r>
            <a:endParaRPr lang="en-US" sz="2400" dirty="0"/>
          </a:p>
        </p:txBody>
      </p:sp>
      <p:sp>
        <p:nvSpPr>
          <p:cNvPr id="108" name="TextBox 107"/>
          <p:cNvSpPr txBox="1"/>
          <p:nvPr/>
        </p:nvSpPr>
        <p:spPr>
          <a:xfrm>
            <a:off x="7010400" y="5452646"/>
            <a:ext cx="1644191" cy="461665"/>
          </a:xfrm>
          <a:prstGeom prst="rect">
            <a:avLst/>
          </a:prstGeom>
          <a:noFill/>
        </p:spPr>
        <p:txBody>
          <a:bodyPr wrap="square" rtlCol="0">
            <a:spAutoFit/>
          </a:bodyPr>
          <a:lstStyle/>
          <a:p>
            <a:r>
              <a:rPr lang="en-US" sz="2400" dirty="0" smtClean="0"/>
              <a:t>Republican</a:t>
            </a:r>
            <a:endParaRPr lang="en-US" sz="2400" dirty="0"/>
          </a:p>
        </p:txBody>
      </p:sp>
    </p:spTree>
    <p:extLst>
      <p:ext uri="{BB962C8B-B14F-4D97-AF65-F5344CB8AC3E}">
        <p14:creationId xmlns:p14="http://schemas.microsoft.com/office/powerpoint/2010/main" val="3747205637"/>
      </p:ext>
    </p:extLst>
  </p:cSld>
  <p:clrMapOvr>
    <a:masterClrMapping/>
  </p:clrMapOvr>
  <mc:AlternateContent xmlns:mc="http://schemas.openxmlformats.org/markup-compatibility/2006" xmlns:p14="http://schemas.microsoft.com/office/powerpoint/2010/main">
    <mc:Choice Requires="p14">
      <p:transition spd="slow" p14:dur="2000" advTm="64408"/>
    </mc:Choice>
    <mc:Fallback xmlns="">
      <p:transition xmlns:p14="http://schemas.microsoft.com/office/powerpoint/2010/main" spd="slow" advTm="64408"/>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7|54.5"/>
</p:tagLst>
</file>

<file path=ppt/tags/tag10.xml><?xml version="1.0" encoding="utf-8"?>
<p:tagLst xmlns:a="http://schemas.openxmlformats.org/drawingml/2006/main" xmlns:r="http://schemas.openxmlformats.org/officeDocument/2006/relationships" xmlns:p="http://schemas.openxmlformats.org/presentationml/2006/main">
  <p:tag name="TIMING" val="|22|6|17.7|63.2|16.8"/>
</p:tagLst>
</file>

<file path=ppt/tags/tag11.xml><?xml version="1.0" encoding="utf-8"?>
<p:tagLst xmlns:a="http://schemas.openxmlformats.org/drawingml/2006/main" xmlns:r="http://schemas.openxmlformats.org/officeDocument/2006/relationships" xmlns:p="http://schemas.openxmlformats.org/presentationml/2006/main">
  <p:tag name="TIMING" val="|2.1|29.3"/>
</p:tagLst>
</file>

<file path=ppt/tags/tag12.xml><?xml version="1.0" encoding="utf-8"?>
<p:tagLst xmlns:a="http://schemas.openxmlformats.org/drawingml/2006/main" xmlns:r="http://schemas.openxmlformats.org/officeDocument/2006/relationships" xmlns:p="http://schemas.openxmlformats.org/presentationml/2006/main">
  <p:tag name="TIMING" val="|19.8|2.3"/>
</p:tagLst>
</file>

<file path=ppt/tags/tag13.xml><?xml version="1.0" encoding="utf-8"?>
<p:tagLst xmlns:a="http://schemas.openxmlformats.org/drawingml/2006/main" xmlns:r="http://schemas.openxmlformats.org/officeDocument/2006/relationships" xmlns:p="http://schemas.openxmlformats.org/presentationml/2006/main">
  <p:tag name="TIMING" val="|0.1|0.1"/>
</p:tagLst>
</file>

<file path=ppt/tags/tag14.xml><?xml version="1.0" encoding="utf-8"?>
<p:tagLst xmlns:a="http://schemas.openxmlformats.org/drawingml/2006/main" xmlns:r="http://schemas.openxmlformats.org/officeDocument/2006/relationships" xmlns:p="http://schemas.openxmlformats.org/presentationml/2006/main">
  <p:tag name="TIMING" val="|44.3|1|49.9"/>
</p:tagLst>
</file>

<file path=ppt/tags/tag15.xml><?xml version="1.0" encoding="utf-8"?>
<p:tagLst xmlns:a="http://schemas.openxmlformats.org/drawingml/2006/main" xmlns:r="http://schemas.openxmlformats.org/officeDocument/2006/relationships" xmlns:p="http://schemas.openxmlformats.org/presentationml/2006/main">
  <p:tag name="TIMING" val="|0.1|0.1"/>
</p:tagLst>
</file>

<file path=ppt/tags/tag16.xml><?xml version="1.0" encoding="utf-8"?>
<p:tagLst xmlns:a="http://schemas.openxmlformats.org/drawingml/2006/main" xmlns:r="http://schemas.openxmlformats.org/officeDocument/2006/relationships" xmlns:p="http://schemas.openxmlformats.org/presentationml/2006/main">
  <p:tag name="TIMING" val="|0.1|0.1"/>
</p:tagLst>
</file>

<file path=ppt/tags/tag17.xml><?xml version="1.0" encoding="utf-8"?>
<p:tagLst xmlns:a="http://schemas.openxmlformats.org/drawingml/2006/main" xmlns:r="http://schemas.openxmlformats.org/officeDocument/2006/relationships" xmlns:p="http://schemas.openxmlformats.org/presentationml/2006/main">
  <p:tag name="TIMING" val="|0.1|0.1"/>
</p:tagLst>
</file>

<file path=ppt/tags/tag18.xml><?xml version="1.0" encoding="utf-8"?>
<p:tagLst xmlns:a="http://schemas.openxmlformats.org/drawingml/2006/main" xmlns:r="http://schemas.openxmlformats.org/officeDocument/2006/relationships" xmlns:p="http://schemas.openxmlformats.org/presentationml/2006/main">
  <p:tag name="TIMING" val="|0.1|0.1"/>
</p:tagLst>
</file>

<file path=ppt/tags/tag19.xml><?xml version="1.0" encoding="utf-8"?>
<p:tagLst xmlns:a="http://schemas.openxmlformats.org/drawingml/2006/main" xmlns:r="http://schemas.openxmlformats.org/officeDocument/2006/relationships" xmlns:p="http://schemas.openxmlformats.org/presentationml/2006/main">
  <p:tag name="TIMING" val="|0.1|0.1"/>
</p:tagLst>
</file>

<file path=ppt/tags/tag2.xml><?xml version="1.0" encoding="utf-8"?>
<p:tagLst xmlns:a="http://schemas.openxmlformats.org/drawingml/2006/main" xmlns:r="http://schemas.openxmlformats.org/officeDocument/2006/relationships" xmlns:p="http://schemas.openxmlformats.org/presentationml/2006/main">
  <p:tag name="TIMING" val="|7.7|54.5"/>
</p:tagLst>
</file>

<file path=ppt/tags/tag20.xml><?xml version="1.0" encoding="utf-8"?>
<p:tagLst xmlns:a="http://schemas.openxmlformats.org/drawingml/2006/main" xmlns:r="http://schemas.openxmlformats.org/officeDocument/2006/relationships" xmlns:p="http://schemas.openxmlformats.org/presentationml/2006/main">
  <p:tag name="TIMING" val="|53.5"/>
</p:tagLst>
</file>

<file path=ppt/tags/tag21.xml><?xml version="1.0" encoding="utf-8"?>
<p:tagLst xmlns:a="http://schemas.openxmlformats.org/drawingml/2006/main" xmlns:r="http://schemas.openxmlformats.org/officeDocument/2006/relationships" xmlns:p="http://schemas.openxmlformats.org/presentationml/2006/main">
  <p:tag name="TIMING" val="|0.1|0.1"/>
</p:tagLst>
</file>

<file path=ppt/tags/tag22.xml><?xml version="1.0" encoding="utf-8"?>
<p:tagLst xmlns:a="http://schemas.openxmlformats.org/drawingml/2006/main" xmlns:r="http://schemas.openxmlformats.org/officeDocument/2006/relationships" xmlns:p="http://schemas.openxmlformats.org/presentationml/2006/main">
  <p:tag name="TIMING" val="|0.1|0.1"/>
</p:tagLst>
</file>

<file path=ppt/tags/tag23.xml><?xml version="1.0" encoding="utf-8"?>
<p:tagLst xmlns:a="http://schemas.openxmlformats.org/drawingml/2006/main" xmlns:r="http://schemas.openxmlformats.org/officeDocument/2006/relationships" xmlns:p="http://schemas.openxmlformats.org/presentationml/2006/main">
  <p:tag name="TIMING" val="|0.1|0.1"/>
</p:tagLst>
</file>

<file path=ppt/tags/tag24.xml><?xml version="1.0" encoding="utf-8"?>
<p:tagLst xmlns:a="http://schemas.openxmlformats.org/drawingml/2006/main" xmlns:r="http://schemas.openxmlformats.org/officeDocument/2006/relationships" xmlns:p="http://schemas.openxmlformats.org/presentationml/2006/main">
  <p:tag name="TIMING" val="|0.1|0.1"/>
</p:tagLst>
</file>

<file path=ppt/tags/tag25.xml><?xml version="1.0" encoding="utf-8"?>
<p:tagLst xmlns:a="http://schemas.openxmlformats.org/drawingml/2006/main" xmlns:r="http://schemas.openxmlformats.org/officeDocument/2006/relationships" xmlns:p="http://schemas.openxmlformats.org/presentationml/2006/main">
  <p:tag name="TIMING" val="|0.1|0.1"/>
</p:tagLst>
</file>

<file path=ppt/tags/tag3.xml><?xml version="1.0" encoding="utf-8"?>
<p:tagLst xmlns:a="http://schemas.openxmlformats.org/drawingml/2006/main" xmlns:r="http://schemas.openxmlformats.org/officeDocument/2006/relationships" xmlns:p="http://schemas.openxmlformats.org/presentationml/2006/main">
  <p:tag name="TIMING" val="|7.7|54.5"/>
</p:tagLst>
</file>

<file path=ppt/tags/tag4.xml><?xml version="1.0" encoding="utf-8"?>
<p:tagLst xmlns:a="http://schemas.openxmlformats.org/drawingml/2006/main" xmlns:r="http://schemas.openxmlformats.org/officeDocument/2006/relationships" xmlns:p="http://schemas.openxmlformats.org/presentationml/2006/main">
  <p:tag name="TIMING" val="|17.4"/>
</p:tagLst>
</file>

<file path=ppt/tags/tag5.xml><?xml version="1.0" encoding="utf-8"?>
<p:tagLst xmlns:a="http://schemas.openxmlformats.org/drawingml/2006/main" xmlns:r="http://schemas.openxmlformats.org/officeDocument/2006/relationships" xmlns:p="http://schemas.openxmlformats.org/presentationml/2006/main">
  <p:tag name="TIMING" val="|30.5"/>
</p:tagLst>
</file>

<file path=ppt/tags/tag6.xml><?xml version="1.0" encoding="utf-8"?>
<p:tagLst xmlns:a="http://schemas.openxmlformats.org/drawingml/2006/main" xmlns:r="http://schemas.openxmlformats.org/officeDocument/2006/relationships" xmlns:p="http://schemas.openxmlformats.org/presentationml/2006/main">
  <p:tag name="TIMING" val="|20.5|59.3|30"/>
</p:tagLst>
</file>

<file path=ppt/tags/tag7.xml><?xml version="1.0" encoding="utf-8"?>
<p:tagLst xmlns:a="http://schemas.openxmlformats.org/drawingml/2006/main" xmlns:r="http://schemas.openxmlformats.org/officeDocument/2006/relationships" xmlns:p="http://schemas.openxmlformats.org/presentationml/2006/main">
  <p:tag name="TIMING" val="|20.2|2.8|2.5|17.7"/>
</p:tagLst>
</file>

<file path=ppt/tags/tag8.xml><?xml version="1.0" encoding="utf-8"?>
<p:tagLst xmlns:a="http://schemas.openxmlformats.org/drawingml/2006/main" xmlns:r="http://schemas.openxmlformats.org/officeDocument/2006/relationships" xmlns:p="http://schemas.openxmlformats.org/presentationml/2006/main">
  <p:tag name="TIMING" val="|20.2|2.8|2.5|17.7"/>
</p:tagLst>
</file>

<file path=ppt/tags/tag9.xml><?xml version="1.0" encoding="utf-8"?>
<p:tagLst xmlns:a="http://schemas.openxmlformats.org/drawingml/2006/main" xmlns:r="http://schemas.openxmlformats.org/officeDocument/2006/relationships" xmlns:p="http://schemas.openxmlformats.org/presentationml/2006/main">
  <p:tag name="TIMING" val="|4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50762</TotalTime>
  <Words>2519</Words>
  <Application>Microsoft Macintosh PowerPoint</Application>
  <PresentationFormat>On-screen Show (4:3)</PresentationFormat>
  <Paragraphs>269</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Community-enhanced  De-anonymization of Online Social Networks</vt:lpstr>
      <vt:lpstr>Online Social Networks (OSNs)  have revolutionized  the way our society communicates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tested our approach on  real-world datasets</vt:lpstr>
      <vt:lpstr>Generating noisy anonymized networks  with same set of nodes and different but overlapping set of edges</vt:lpstr>
      <vt:lpstr>Measuring performance using success rate and error rate</vt:lpstr>
      <vt:lpstr>Need to consider information gain: degree of anonymity</vt:lpstr>
      <vt:lpstr>PowerPoint Presentation</vt:lpstr>
      <vt:lpstr>PowerPoint Presentation</vt:lpstr>
      <vt:lpstr>Calculating degree of anonymity</vt:lpstr>
      <vt:lpstr>Calculating degree of anonymity: Case 1</vt:lpstr>
      <vt:lpstr>Community-aware algorithm greatly improves de-anonymization performance under noise</vt:lpstr>
      <vt:lpstr>Community-aware algorithm is more robust to larger network size and a low number of seeds</vt:lpstr>
      <vt:lpstr>Limitations</vt:lpstr>
      <vt:lpstr>Future work</vt:lpstr>
      <vt:lpstr>Conclusion</vt:lpstr>
      <vt:lpstr>Contact: Shirnili@indiana.edu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Pythia:  A Privacy Aware, Peer-to-Peer Network for Social Search</dc:title>
  <dc:creator>nili</dc:creator>
  <cp:lastModifiedBy>Shirin Nilizadeh</cp:lastModifiedBy>
  <cp:revision>2400</cp:revision>
  <cp:lastPrinted>2014-10-30T16:20:18Z</cp:lastPrinted>
  <dcterms:created xsi:type="dcterms:W3CDTF">2010-09-17T14:56:05Z</dcterms:created>
  <dcterms:modified xsi:type="dcterms:W3CDTF">2014-11-07T17:10:37Z</dcterms:modified>
</cp:coreProperties>
</file>