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D757E-67AD-4C24-BBB6-59F5F1D36FC3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C6C8B-2EFC-4BEE-AC0D-09D5F34719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Neural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Vamsikrishna Gopikrishna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905000"/>
            <a:ext cx="4191000" cy="3673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147092"/>
            <a:ext cx="4760913" cy="571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Multi-Layer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6934200" cy="390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6781800" cy="4019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057400"/>
            <a:ext cx="224459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4038600"/>
            <a:ext cx="141692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4114800"/>
            <a:ext cx="1676400" cy="132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4997789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200400"/>
            <a:ext cx="2659063" cy="292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Neural Networks</vt:lpstr>
      <vt:lpstr>Neuron Architecture</vt:lpstr>
      <vt:lpstr>Transfer Function</vt:lpstr>
      <vt:lpstr>Multi-Layer Network</vt:lpstr>
      <vt:lpstr>Sample Problem</vt:lpstr>
      <vt:lpstr>Sample Problem</vt:lpstr>
      <vt:lpstr>Sample Problem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Neural Networks</dc:title>
  <dc:creator>Vamsi</dc:creator>
  <cp:lastModifiedBy>Vamsi</cp:lastModifiedBy>
  <cp:revision>5</cp:revision>
  <dcterms:created xsi:type="dcterms:W3CDTF">2012-11-13T05:04:52Z</dcterms:created>
  <dcterms:modified xsi:type="dcterms:W3CDTF">2012-11-13T05:53:08Z</dcterms:modified>
</cp:coreProperties>
</file>