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1" r:id="rId3"/>
    <p:sldId id="312" r:id="rId4"/>
    <p:sldId id="313" r:id="rId5"/>
    <p:sldId id="314" r:id="rId6"/>
    <p:sldId id="316" r:id="rId7"/>
    <p:sldId id="315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2" y="-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7/13/2012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7/13/2012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7/13/2012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7/13/2012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7/13/2012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7/13/2012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7/13/2012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7/13/2012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7/13/2012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7/13/2012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7/13/2012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7/13/2012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Boolean Expressions and </a:t>
            </a:r>
            <a:br>
              <a:rPr lang="en-US" dirty="0" smtClean="0"/>
            </a:br>
            <a:r>
              <a:rPr lang="en-US" dirty="0" smtClean="0"/>
              <a:t>Logical Operators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4679" y="4191000"/>
            <a:ext cx="839210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 smtClean="0"/>
              <a:t>Credits: </a:t>
            </a:r>
            <a:r>
              <a:rPr lang="en-US" smtClean="0"/>
              <a:t>a significant part </a:t>
            </a:r>
            <a:r>
              <a:rPr lang="en-US" dirty="0" smtClean="0"/>
              <a:t>of this material has been created by Dr. Darin Brezeale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Dr. Gian Luca Mariottini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Boolean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Autofit/>
          </a:bodyPr>
          <a:lstStyle/>
          <a:p>
            <a:r>
              <a:rPr lang="en-US" dirty="0" smtClean="0"/>
              <a:t>Expressions of type </a:t>
            </a:r>
            <a:r>
              <a:rPr lang="en-US" dirty="0" err="1" smtClean="0"/>
              <a:t>boolean</a:t>
            </a:r>
            <a:r>
              <a:rPr lang="en-US" dirty="0" smtClean="0"/>
              <a:t> can only have two values: True, or False.</a:t>
            </a:r>
          </a:p>
          <a:p>
            <a:pPr lvl="1"/>
            <a:r>
              <a:rPr lang="en-US" dirty="0" smtClean="0"/>
              <a:t>True and False are reserved keywords in Python.</a:t>
            </a:r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432346"/>
            <a:ext cx="2362200" cy="17912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3 &gt; 2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True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type(True)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&lt;type '</a:t>
            </a:r>
            <a:r>
              <a:rPr lang="en-US" sz="2400" dirty="0" err="1" smtClean="0">
                <a:solidFill>
                  <a:prstClr val="black"/>
                </a:solidFill>
              </a:rPr>
              <a:t>bool</a:t>
            </a:r>
            <a:r>
              <a:rPr lang="en-US" sz="2400" dirty="0" smtClean="0">
                <a:solidFill>
                  <a:prstClr val="black"/>
                </a:solidFill>
              </a:rPr>
              <a:t>'&gt;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3429000"/>
            <a:ext cx="2362200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a = 3 == 2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False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&gt;&gt;&gt; a = (3 == 2)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&gt;&gt;&gt; 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5715000"/>
            <a:ext cx="1588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Preferred style</a:t>
            </a:r>
          </a:p>
          <a:p>
            <a:r>
              <a:rPr lang="en-US" b="1" dirty="0" smtClean="0"/>
              <a:t>(parenthesize)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438400" y="5105400"/>
            <a:ext cx="21336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53200" y="3418344"/>
            <a:ext cx="2362200" cy="17912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b = 4;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a = (b != 5)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&gt;&gt;&gt; 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True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Generating 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operators comparing numerical values generate </a:t>
            </a:r>
            <a:r>
              <a:rPr lang="en-US" dirty="0" err="1" smtClean="0"/>
              <a:t>boolean</a:t>
            </a:r>
            <a:r>
              <a:rPr lang="en-US" dirty="0" smtClean="0"/>
              <a:t> results: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==   equality</a:t>
            </a:r>
          </a:p>
          <a:p>
            <a:pPr lvl="2">
              <a:buNone/>
            </a:pPr>
            <a:r>
              <a:rPr lang="en-US" dirty="0" smtClean="0"/>
              <a:t>!=    not equal</a:t>
            </a:r>
          </a:p>
          <a:p>
            <a:pPr lvl="2">
              <a:buNone/>
            </a:pPr>
            <a:r>
              <a:rPr lang="en-US" dirty="0" smtClean="0"/>
              <a:t>&lt;      less than</a:t>
            </a:r>
          </a:p>
          <a:p>
            <a:pPr lvl="2">
              <a:buNone/>
            </a:pPr>
            <a:r>
              <a:rPr lang="en-US" dirty="0" smtClean="0"/>
              <a:t>&gt;      greater than</a:t>
            </a:r>
          </a:p>
          <a:p>
            <a:pPr lvl="2">
              <a:buNone/>
            </a:pPr>
            <a:r>
              <a:rPr lang="en-US" dirty="0" smtClean="0"/>
              <a:t>&lt;=    less than or equal to</a:t>
            </a:r>
          </a:p>
          <a:p>
            <a:pPr lvl="2">
              <a:buNone/>
            </a:pPr>
            <a:r>
              <a:rPr lang="en-US" dirty="0" smtClean="0"/>
              <a:t>&gt;=    greater than or equal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logical operators can be used to produce </a:t>
            </a:r>
            <a:r>
              <a:rPr lang="en-US" dirty="0" err="1" smtClean="0"/>
              <a:t>boolean</a:t>
            </a:r>
            <a:r>
              <a:rPr lang="en-US" dirty="0" smtClean="0"/>
              <a:t> results: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not</a:t>
            </a:r>
          </a:p>
          <a:p>
            <a:pPr lvl="2">
              <a:buNone/>
            </a:pPr>
            <a:r>
              <a:rPr lang="en-US" dirty="0" smtClean="0"/>
              <a:t>and</a:t>
            </a:r>
          </a:p>
          <a:p>
            <a:pPr lvl="2">
              <a:buNone/>
            </a:pPr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Logical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4572000" cy="41549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2400" dirty="0" smtClean="0"/>
              <a:t>&gt;&gt;&gt; a = 3</a:t>
            </a:r>
          </a:p>
          <a:p>
            <a:r>
              <a:rPr lang="en-US" sz="2400" dirty="0" smtClean="0"/>
              <a:t>&gt;&gt;&gt; b = 4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&gt;&gt;&gt; (a == b) or (</a:t>
            </a:r>
            <a:r>
              <a:rPr lang="en-US" sz="2400" dirty="0" err="1" smtClean="0"/>
              <a:t>a+b</a:t>
            </a:r>
            <a:r>
              <a:rPr lang="en-US" sz="2400" dirty="0" smtClean="0"/>
              <a:t> == 7)</a:t>
            </a:r>
          </a:p>
          <a:p>
            <a:r>
              <a:rPr lang="en-US" sz="2400" dirty="0" smtClean="0"/>
              <a:t>True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&gt;&gt;&gt; (a == b) and (</a:t>
            </a:r>
            <a:r>
              <a:rPr lang="en-US" sz="2400" dirty="0" err="1" smtClean="0"/>
              <a:t>a+b</a:t>
            </a:r>
            <a:r>
              <a:rPr lang="en-US" sz="2400" dirty="0" smtClean="0"/>
              <a:t> == 7)</a:t>
            </a:r>
          </a:p>
          <a:p>
            <a:r>
              <a:rPr lang="en-US" sz="2400" dirty="0" smtClean="0"/>
              <a:t>False</a:t>
            </a:r>
          </a:p>
          <a:p>
            <a:endParaRPr lang="en-US" sz="2400" dirty="0" smtClean="0"/>
          </a:p>
          <a:p>
            <a:r>
              <a:rPr lang="en-US" sz="2400" dirty="0" smtClean="0"/>
              <a:t>&gt;&gt;&gt; not(a == b)</a:t>
            </a:r>
          </a:p>
          <a:p>
            <a:r>
              <a:rPr lang="en-US" sz="2400" dirty="0" smtClean="0"/>
              <a:t>True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</a:t>
            </a:r>
            <a:r>
              <a:rPr lang="en-US" dirty="0" smtClean="0"/>
              <a:t>line do</a:t>
            </a:r>
            <a:r>
              <a:rPr lang="en-US" dirty="0" smtClean="0"/>
              <a:t>?</a:t>
            </a:r>
          </a:p>
          <a:p>
            <a:pPr lvl="2">
              <a:buNone/>
            </a:pPr>
            <a:r>
              <a:rPr lang="en-US" dirty="0" smtClean="0"/>
              <a:t>&gt;&gt;&gt; (3 == 5) and (2 &lt; 3) or (3 &gt;= 0)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line do?</a:t>
            </a:r>
          </a:p>
          <a:p>
            <a:pPr lvl="2">
              <a:buNone/>
            </a:pPr>
            <a:r>
              <a:rPr lang="en-US" dirty="0" smtClean="0"/>
              <a:t>&gt;&gt;&gt; (3 == 5) and (2 &lt; 3) or (3 &gt;= 0)</a:t>
            </a:r>
          </a:p>
          <a:p>
            <a:r>
              <a:rPr lang="en-US" dirty="0" smtClean="0"/>
              <a:t>I don't know, and I don't want to know.</a:t>
            </a:r>
          </a:p>
          <a:p>
            <a:pPr lvl="1"/>
            <a:r>
              <a:rPr lang="en-US" dirty="0" smtClean="0"/>
              <a:t>Use parentheses to make the meaning of these statements clear.</a:t>
            </a:r>
          </a:p>
          <a:p>
            <a:pPr lvl="2">
              <a:buNone/>
            </a:pPr>
            <a:r>
              <a:rPr lang="en-US" dirty="0" smtClean="0"/>
              <a:t>&gt;&gt;&gt; ((3 == 5) and (2 &lt; 3)) or (3 &gt;= 0)     </a:t>
            </a:r>
            <a:r>
              <a:rPr lang="en-US" dirty="0" smtClean="0">
                <a:sym typeface="Wingdings" pitchFamily="2" charset="2"/>
              </a:rPr>
              <a:t> True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&gt;&gt;&gt; (3 == 5) and ((2 &lt; 3) or (3 &gt;= 0))     </a:t>
            </a:r>
            <a:r>
              <a:rPr lang="en-US" dirty="0" smtClean="0">
                <a:sym typeface="Wingdings" pitchFamily="2" charset="2"/>
              </a:rPr>
              <a:t> False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299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The Boolean Type</vt:lpstr>
      <vt:lpstr>Comparisons Generating Booleans</vt:lpstr>
      <vt:lpstr>Logical Operators</vt:lpstr>
      <vt:lpstr>Using Logical Operators</vt:lpstr>
      <vt:lpstr>Combining operators</vt:lpstr>
      <vt:lpstr>Combining operators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Vassilis Athitsos</cp:lastModifiedBy>
  <cp:revision>239</cp:revision>
  <dcterms:created xsi:type="dcterms:W3CDTF">2006-08-16T00:00:00Z</dcterms:created>
  <dcterms:modified xsi:type="dcterms:W3CDTF">2012-07-13T14:34:43Z</dcterms:modified>
</cp:coreProperties>
</file>