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  <p:sldId id="268" r:id="rId14"/>
    <p:sldId id="269" r:id="rId15"/>
    <p:sldId id="275" r:id="rId16"/>
    <p:sldId id="276" r:id="rId17"/>
    <p:sldId id="270" r:id="rId18"/>
    <p:sldId id="271" r:id="rId19"/>
    <p:sldId id="273" r:id="rId20"/>
    <p:sldId id="274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6" y="-1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Strings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raw_input</a:t>
            </a:r>
            <a:r>
              <a:rPr lang="en-US" sz="2000" dirty="0" smtClean="0"/>
              <a:t>("please enter a string: ")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if (</a:t>
            </a:r>
            <a:r>
              <a:rPr lang="en-US" sz="2000" dirty="0" err="1" smtClean="0"/>
              <a:t>len</a:t>
            </a:r>
            <a:r>
              <a:rPr lang="en-US" sz="2000" dirty="0" smtClean="0"/>
              <a:t>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 &gt;= 3):</a:t>
            </a:r>
          </a:p>
          <a:p>
            <a:pPr>
              <a:buNone/>
            </a:pPr>
            <a:r>
              <a:rPr lang="en-US" sz="2000" dirty="0" smtClean="0"/>
              <a:t>    # convert string to list, make the desired change (change third letter to "A")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my_list</a:t>
            </a:r>
            <a:r>
              <a:rPr lang="en-US" sz="2000" dirty="0" smtClean="0"/>
              <a:t> = list(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my_list</a:t>
            </a:r>
            <a:r>
              <a:rPr lang="en-US" sz="2000" dirty="0" smtClean="0"/>
              <a:t>[2] = "A";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# create a string out of the characters in the list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new_string</a:t>
            </a:r>
            <a:r>
              <a:rPr lang="en-US" sz="2000" dirty="0" smtClean="0"/>
              <a:t> = ""</a:t>
            </a:r>
          </a:p>
          <a:p>
            <a:pPr>
              <a:buNone/>
            </a:pPr>
            <a:r>
              <a:rPr lang="en-US" sz="2000" dirty="0" smtClean="0"/>
              <a:t>    for character in </a:t>
            </a:r>
            <a:r>
              <a:rPr lang="en-US" sz="2000" dirty="0" err="1" smtClean="0"/>
              <a:t>my_list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new_string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new_string</a:t>
            </a:r>
            <a:r>
              <a:rPr lang="en-US" sz="2000" dirty="0" smtClean="0"/>
              <a:t> + character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new_string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print "the modified string is", </a:t>
            </a:r>
            <a:r>
              <a:rPr lang="en-US" sz="2000" dirty="0" err="1" smtClean="0"/>
              <a:t>my_string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raw_input</a:t>
            </a:r>
            <a:r>
              <a:rPr lang="en-US" sz="2000" dirty="0" smtClean="0"/>
              <a:t>("please enter a string: ")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[0:2] + "A" +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[3:]</a:t>
            </a:r>
          </a:p>
          <a:p>
            <a:pPr>
              <a:buNone/>
            </a:pPr>
            <a:r>
              <a:rPr lang="en-US" sz="2000" dirty="0" smtClean="0"/>
              <a:t>print "the modified string is", </a:t>
            </a:r>
            <a:r>
              <a:rPr lang="en-US" sz="2000" dirty="0" err="1" smtClean="0"/>
              <a:t>my_string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* Operator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&gt;&gt;&gt; a = "hello"</a:t>
            </a:r>
          </a:p>
          <a:p>
            <a:pPr>
              <a:buNone/>
            </a:pPr>
            <a:r>
              <a:rPr lang="en-US" sz="2800" dirty="0" smtClean="0"/>
              <a:t>&gt;&gt;&gt; a*3</a:t>
            </a:r>
          </a:p>
          <a:p>
            <a:pPr>
              <a:buNone/>
            </a:pPr>
            <a:r>
              <a:rPr lang="en-US" sz="2800" dirty="0" smtClean="0"/>
              <a:t>'</a:t>
            </a:r>
            <a:r>
              <a:rPr lang="en-US" sz="2800" dirty="0" err="1" smtClean="0"/>
              <a:t>hellohellohello</a:t>
            </a:r>
            <a:r>
              <a:rPr lang="en-US" sz="2800" dirty="0" smtClean="0"/>
              <a:t>'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string*integer</a:t>
            </a:r>
            <a:r>
              <a:rPr lang="en-US" dirty="0" smtClean="0"/>
              <a:t> expression repeats a string as many times as the integer specifies.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in</a:t>
            </a:r>
            <a:r>
              <a:rPr lang="en-US" dirty="0" smtClean="0"/>
              <a:t>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a = [1, 2, 3]</a:t>
            </a:r>
          </a:p>
          <a:p>
            <a:pPr>
              <a:buNone/>
            </a:pPr>
            <a:r>
              <a:rPr lang="en-US" sz="2400" dirty="0" smtClean="0"/>
              <a:t>&gt;&gt;&gt; 2 in a</a:t>
            </a:r>
          </a:p>
          <a:p>
            <a:pPr>
              <a:buNone/>
            </a:pPr>
            <a:r>
              <a:rPr lang="en-US" sz="2400" dirty="0" smtClean="0"/>
              <a:t>True</a:t>
            </a:r>
          </a:p>
          <a:p>
            <a:pPr>
              <a:buNone/>
            </a:pPr>
            <a:r>
              <a:rPr lang="en-US" sz="2400" dirty="0" smtClean="0"/>
              <a:t>&gt;&gt;&gt; 5 in a</a:t>
            </a:r>
          </a:p>
          <a:p>
            <a:pPr>
              <a:buNone/>
            </a:pPr>
            <a:r>
              <a:rPr lang="en-US" sz="2400" dirty="0" smtClean="0"/>
              <a:t>False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vowels = '</a:t>
            </a:r>
            <a:r>
              <a:rPr lang="en-US" sz="2400" dirty="0" err="1" smtClean="0"/>
              <a:t>aeiou</a:t>
            </a:r>
            <a:r>
              <a:rPr lang="en-US" sz="2400" dirty="0" smtClean="0"/>
              <a:t>'</a:t>
            </a:r>
          </a:p>
          <a:p>
            <a:pPr>
              <a:buNone/>
            </a:pPr>
            <a:r>
              <a:rPr lang="en-US" sz="2400" dirty="0" smtClean="0"/>
              <a:t>&gt;&gt;&gt; "a" in vowels</a:t>
            </a:r>
          </a:p>
          <a:p>
            <a:pPr>
              <a:buNone/>
            </a:pPr>
            <a:r>
              <a:rPr lang="en-US" sz="2400" dirty="0" smtClean="0"/>
              <a:t>True</a:t>
            </a:r>
          </a:p>
          <a:p>
            <a:pPr>
              <a:buNone/>
            </a:pPr>
            <a:r>
              <a:rPr lang="en-US" sz="2400" dirty="0" smtClean="0"/>
              <a:t>&gt;&gt;&gt; "k" in vowels</a:t>
            </a:r>
          </a:p>
          <a:p>
            <a:pPr>
              <a:buNone/>
            </a:pPr>
            <a:r>
              <a:rPr lang="en-US" sz="2400" dirty="0" smtClean="0"/>
              <a:t>False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43400" y="1447800"/>
            <a:ext cx="43434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operator works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lists and strings.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noProof="0" dirty="0" smtClean="0"/>
              <a:t>Syntax: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</a:t>
            </a:r>
            <a:r>
              <a:rPr kumimoji="0" lang="en-US" sz="28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container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noProof="0" dirty="0" smtClean="0"/>
              <a:t>Returns </a:t>
            </a:r>
            <a:r>
              <a:rPr lang="en-US" sz="2800" b="1" baseline="0" noProof="0" dirty="0" smtClean="0"/>
              <a:t>true </a:t>
            </a:r>
            <a:r>
              <a:rPr lang="en-US" sz="2800" baseline="0" noProof="0" dirty="0" smtClean="0"/>
              <a:t>if the element appears</a:t>
            </a:r>
            <a:r>
              <a:rPr lang="en-US" sz="2800" noProof="0" dirty="0" smtClean="0"/>
              <a:t> in the container, false otherwise.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upper</a:t>
            </a:r>
            <a:r>
              <a:rPr lang="en-US" dirty="0" smtClean="0"/>
              <a:t> and </a:t>
            </a:r>
            <a:r>
              <a:rPr lang="en-US" b="1" dirty="0" smtClean="0"/>
              <a:t>lower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vowels = '</a:t>
            </a:r>
            <a:r>
              <a:rPr lang="en-US" sz="2400" dirty="0" err="1" smtClean="0"/>
              <a:t>aeiou</a:t>
            </a:r>
            <a:r>
              <a:rPr lang="en-US" sz="2400" dirty="0" smtClean="0"/>
              <a:t>'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vowels.upper</a:t>
            </a:r>
            <a:r>
              <a:rPr lang="en-US" sz="2400" dirty="0" smtClean="0"/>
              <a:t>()</a:t>
            </a:r>
          </a:p>
          <a:p>
            <a:pPr>
              <a:buNone/>
            </a:pPr>
            <a:r>
              <a:rPr lang="en-US" sz="2400" dirty="0" smtClean="0"/>
              <a:t>&gt;&gt;&gt; vowels</a:t>
            </a:r>
          </a:p>
          <a:p>
            <a:pPr>
              <a:buNone/>
            </a:pPr>
            <a:r>
              <a:rPr lang="en-US" sz="2400" dirty="0" smtClean="0"/>
              <a:t>'</a:t>
            </a:r>
            <a:r>
              <a:rPr lang="en-US" sz="2400" dirty="0" err="1" smtClean="0"/>
              <a:t>aeiou</a:t>
            </a:r>
            <a:r>
              <a:rPr lang="en-US" sz="2400" dirty="0" smtClean="0"/>
              <a:t>'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'AEIOU'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smtClean="0"/>
              <a:t>&gt;&gt;&gt; </a:t>
            </a:r>
            <a:r>
              <a:rPr lang="en-US" sz="2400" dirty="0" smtClean="0"/>
              <a:t>a = 'New York City'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a.lower</a:t>
            </a:r>
            <a:r>
              <a:rPr lang="en-US" sz="2400" dirty="0" smtClean="0"/>
              <a:t>()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'new </a:t>
            </a:r>
            <a:r>
              <a:rPr lang="en-US" sz="2400" dirty="0" err="1" smtClean="0"/>
              <a:t>york</a:t>
            </a:r>
            <a:r>
              <a:rPr lang="en-US" sz="2400" dirty="0" smtClean="0"/>
              <a:t> city'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string.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upper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method </a:t>
            </a:r>
            <a:r>
              <a:rPr lang="en-US" sz="2800" dirty="0" smtClean="0"/>
              <a:t>returns a new string where all letters are upper case.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The </a:t>
            </a:r>
            <a:r>
              <a:rPr lang="en-US" sz="2800" dirty="0" err="1" smtClean="0"/>
              <a:t>string.</a:t>
            </a:r>
            <a:r>
              <a:rPr lang="en-US" sz="2800" b="1" dirty="0" err="1" smtClean="0"/>
              <a:t>lower</a:t>
            </a:r>
            <a:r>
              <a:rPr lang="en-US" sz="2800" b="1" dirty="0" smtClean="0"/>
              <a:t>()</a:t>
            </a:r>
            <a:r>
              <a:rPr lang="en-US" sz="2800" dirty="0" smtClean="0"/>
              <a:t> method returns a new string where all letters are lower case.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Note: upper() and lower() </a:t>
            </a:r>
            <a:r>
              <a:rPr lang="en-US" sz="2800" b="1" dirty="0" smtClean="0"/>
              <a:t>do not modify the original string</a:t>
            </a:r>
            <a:r>
              <a:rPr lang="en-US" sz="2800" dirty="0" smtClean="0"/>
              <a:t>, they just create a new string.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Should be obvious, because </a:t>
            </a:r>
            <a:r>
              <a:rPr lang="en-US" sz="2800" b="1" dirty="0" smtClean="0"/>
              <a:t>strings cannot be modified.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/>
              <a:t>len</a:t>
            </a:r>
            <a:r>
              <a:rPr lang="en-US" b="1" dirty="0" smtClean="0"/>
              <a:t>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len</a:t>
            </a:r>
            <a:r>
              <a:rPr lang="en-US" sz="2400" dirty="0" smtClean="0"/>
              <a:t>('hello')</a:t>
            </a:r>
          </a:p>
          <a:p>
            <a:pPr>
              <a:buNone/>
            </a:pPr>
            <a:r>
              <a:rPr lang="en-US" sz="2400" dirty="0" smtClean="0"/>
              <a:t>5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Similar as in lists,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returns the number of letters in a string.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&gt;&gt;&gt; a = "hello"</a:t>
            </a:r>
          </a:p>
          <a:p>
            <a:pPr>
              <a:buNone/>
            </a:pPr>
            <a:r>
              <a:rPr lang="en-US" sz="2800" dirty="0" smtClean="0"/>
              <a:t>&gt;&gt;&gt; b = </a:t>
            </a:r>
            <a:r>
              <a:rPr lang="en-US" sz="2800" dirty="0" smtClean="0"/>
              <a:t>a[::-</a:t>
            </a:r>
            <a:r>
              <a:rPr lang="en-US" sz="2800" dirty="0" smtClean="0"/>
              <a:t>1]</a:t>
            </a:r>
          </a:p>
          <a:p>
            <a:pPr>
              <a:buNone/>
            </a:pPr>
            <a:r>
              <a:rPr lang="en-US" sz="2800" dirty="0" smtClean="0"/>
              <a:t>&gt;&gt;&gt; b</a:t>
            </a:r>
          </a:p>
          <a:p>
            <a:pPr>
              <a:buNone/>
            </a:pPr>
            <a:r>
              <a:rPr lang="en-US" sz="2800" dirty="0" smtClean="0"/>
              <a:t>'</a:t>
            </a:r>
            <a:r>
              <a:rPr lang="en-US" sz="2800" dirty="0" err="1" smtClean="0"/>
              <a:t>olleh</a:t>
            </a:r>
            <a:r>
              <a:rPr lang="en-US" sz="2800" dirty="0" smtClean="0"/>
              <a:t>'</a:t>
            </a:r>
          </a:p>
          <a:p>
            <a:pPr>
              <a:buNone/>
            </a:pPr>
            <a:r>
              <a:rPr lang="en-US" sz="2800" dirty="0" smtClean="0"/>
              <a:t>&gt;&gt;&gt; a[3:0:-1]</a:t>
            </a:r>
          </a:p>
          <a:p>
            <a:pPr>
              <a:buNone/>
            </a:pPr>
            <a:r>
              <a:rPr lang="en-US" sz="2800" dirty="0" smtClean="0"/>
              <a:t>'</a:t>
            </a:r>
            <a:r>
              <a:rPr lang="en-US" sz="2800" dirty="0" err="1" smtClean="0"/>
              <a:t>lle</a:t>
            </a:r>
            <a:r>
              <a:rPr lang="en-US" sz="2800" dirty="0" smtClean="0"/>
              <a:t>'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Slicing with step -1 can be used to reverse parts, or all of the string.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 smtClean="0"/>
              <a:t>index </a:t>
            </a:r>
            <a:r>
              <a:rPr lang="en-US" dirty="0" smtClean="0"/>
              <a:t>and </a:t>
            </a:r>
            <a:r>
              <a:rPr lang="en-US" b="1" dirty="0" smtClean="0"/>
              <a:t>find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a = [10, 11, 12, 10, 11]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a.index</a:t>
            </a:r>
            <a:r>
              <a:rPr lang="en-US" sz="2400" dirty="0" smtClean="0"/>
              <a:t>(10)</a:t>
            </a:r>
          </a:p>
          <a:p>
            <a:pPr>
              <a:buNone/>
            </a:pPr>
            <a:r>
              <a:rPr lang="en-US" sz="2400" dirty="0" smtClean="0"/>
              <a:t>0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a.index</a:t>
            </a:r>
            <a:r>
              <a:rPr lang="en-US" sz="2400" dirty="0" smtClean="0"/>
              <a:t>(11)</a:t>
            </a:r>
          </a:p>
          <a:p>
            <a:pPr>
              <a:buNone/>
            </a:pPr>
            <a:r>
              <a:rPr lang="en-US" sz="2400" dirty="0" smtClean="0"/>
              <a:t>1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b = "this is crazy"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b.find</a:t>
            </a:r>
            <a:r>
              <a:rPr lang="en-US" sz="2400" dirty="0" smtClean="0"/>
              <a:t>('is')</a:t>
            </a:r>
          </a:p>
          <a:p>
            <a:pPr>
              <a:buNone/>
            </a:pPr>
            <a:r>
              <a:rPr lang="en-US" sz="2400" dirty="0" smtClean="0"/>
              <a:t>2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b.find</a:t>
            </a:r>
            <a:r>
              <a:rPr lang="en-US" sz="2400" dirty="0" smtClean="0"/>
              <a:t>('q')</a:t>
            </a:r>
          </a:p>
          <a:p>
            <a:pPr>
              <a:buNone/>
            </a:pPr>
            <a:r>
              <a:rPr lang="en-US" sz="2400" dirty="0" smtClean="0"/>
              <a:t>-1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my_list.index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(X)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method returns the first position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where X occurs.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Gives an error if X is not in </a:t>
            </a:r>
            <a:r>
              <a:rPr lang="en-US" sz="2800" dirty="0" err="1" smtClean="0">
                <a:solidFill>
                  <a:srgbClr val="FF0000"/>
                </a:solidFill>
              </a:rPr>
              <a:t>my_list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The </a:t>
            </a:r>
            <a:r>
              <a:rPr lang="en-US" sz="2800" b="1" dirty="0" err="1" smtClean="0"/>
              <a:t>my_string.find</a:t>
            </a:r>
            <a:r>
              <a:rPr lang="en-US" sz="2800" b="1" dirty="0" smtClean="0"/>
              <a:t>(X)</a:t>
            </a:r>
            <a:r>
              <a:rPr lang="en-US" sz="2800" dirty="0" smtClean="0"/>
              <a:t> method returns the first position where X occurs.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X can be a single letter or more letters.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Returns -1 if X is not found.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Converting Other Types to Strings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a = 2012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str</a:t>
            </a:r>
            <a:r>
              <a:rPr lang="en-US" sz="2400" dirty="0" smtClean="0"/>
              <a:t>(a)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'2012'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a = ['h', 'e', 'l', 'l', 'o']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str</a:t>
            </a:r>
            <a:r>
              <a:rPr lang="en-US" sz="2400" dirty="0" smtClean="0"/>
              <a:t>(a)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"['h', 'e', 'l', 'l', 'o']"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converts </a:t>
            </a:r>
            <a:r>
              <a:rPr lang="en-US" sz="2800" dirty="0" smtClean="0"/>
              <a:t>objects of other types into strings.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does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concatenate a list of characters (or strings). See example on left.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Converting Strings Into </a:t>
            </a:r>
            <a:r>
              <a:rPr lang="en-US" dirty="0" err="1" smtClean="0"/>
              <a:t>Ints</a:t>
            </a:r>
            <a:r>
              <a:rPr lang="en-US" dirty="0" smtClean="0"/>
              <a:t>/Floats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a = '2012'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int</a:t>
            </a:r>
            <a:r>
              <a:rPr lang="en-US" sz="2400" dirty="0" smtClean="0"/>
              <a:t>(a)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2012</a:t>
            </a:r>
          </a:p>
          <a:p>
            <a:pPr>
              <a:buNone/>
            </a:pPr>
            <a:r>
              <a:rPr lang="en-US" sz="2400" dirty="0" smtClean="0"/>
              <a:t>&gt;&gt;&gt; float(a)</a:t>
            </a:r>
          </a:p>
          <a:p>
            <a:pPr>
              <a:buNone/>
            </a:pPr>
            <a:r>
              <a:rPr lang="en-US" sz="2400" dirty="0" smtClean="0"/>
              <a:t>2012.0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a = "57 bus"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int</a:t>
            </a:r>
            <a:r>
              <a:rPr lang="en-US" sz="2400" dirty="0" smtClean="0"/>
              <a:t>(a)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&lt;error message&gt;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float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converts </a:t>
            </a:r>
            <a:r>
              <a:rPr lang="en-US" sz="2800" dirty="0" smtClean="0"/>
              <a:t>strings to integers and floats.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Will give error message if the string does not represent an integer or float.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my_strings</a:t>
            </a:r>
            <a:r>
              <a:rPr lang="en-US" sz="2400" dirty="0" smtClean="0"/>
              <a:t> = ["Welcome", "to", "the", "city", "of", "New", "York"]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my_strings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['Welcome', 'to', 'the', 'city', 'of', 'New', 'York']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my_strings.sort</a:t>
            </a:r>
            <a:r>
              <a:rPr lang="en-US" sz="2400" dirty="0" smtClean="0"/>
              <a:t>()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my_strings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['New', 'Welcome', 'York', 'city', 'of', 'the', 'to']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Python uses a string order of its own.</a:t>
            </a:r>
          </a:p>
          <a:p>
            <a:pPr lvl="1"/>
            <a:r>
              <a:rPr lang="en-US" dirty="0" smtClean="0"/>
              <a:t>Follows alphabetical order, with the exception that capital letters </a:t>
            </a:r>
            <a:r>
              <a:rPr lang="en-US" b="1" u="sng" dirty="0" smtClean="0"/>
              <a:t>are always before</a:t>
            </a:r>
            <a:r>
              <a:rPr lang="en-US" dirty="0" smtClean="0"/>
              <a:t> lower case letters.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Converting Strings Into 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dirty="0" smtClean="0"/>
              <a:t>&gt;&gt;&gt; a = "hello"</a:t>
            </a:r>
          </a:p>
          <a:p>
            <a:pPr>
              <a:buNone/>
            </a:pPr>
            <a:r>
              <a:rPr lang="it-IT" sz="2400" dirty="0" smtClean="0"/>
              <a:t>&gt;&gt;&gt; list(a)</a:t>
            </a:r>
          </a:p>
          <a:p>
            <a:pPr>
              <a:buNone/>
            </a:pPr>
            <a:r>
              <a:rPr lang="it-IT" sz="2400" dirty="0" smtClean="0"/>
              <a:t>['h', 'e', 'l', 'l', 'o']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convert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en-US" sz="2800" dirty="0" smtClean="0"/>
              <a:t>string to a list.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Always works.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u="sng" dirty="0" smtClean="0"/>
              <a:t>Very handy</a:t>
            </a:r>
            <a:r>
              <a:rPr lang="en-US" sz="2800" dirty="0" smtClean="0"/>
              <a:t> if we want to manipulate a string's contents and create new strings based on them.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It is easy to verify the order that Python uses, by trying out different pairs of strings.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2400" dirty="0" smtClean="0"/>
              <a:t>&gt;&gt;&gt; "hello" &lt; "goodbye"</a:t>
            </a:r>
          </a:p>
          <a:p>
            <a:pPr>
              <a:buNone/>
            </a:pPr>
            <a:r>
              <a:rPr lang="en-US" sz="2400" dirty="0" smtClean="0"/>
              <a:t>False</a:t>
            </a:r>
          </a:p>
          <a:p>
            <a:pPr>
              <a:buNone/>
            </a:pPr>
            <a:r>
              <a:rPr lang="en-US" sz="2400" dirty="0" smtClean="0"/>
              <a:t>&gt;&gt;&gt; "Hello" &lt; "goodbye"</a:t>
            </a:r>
          </a:p>
          <a:p>
            <a:pPr>
              <a:buNone/>
            </a:pPr>
            <a:r>
              <a:rPr lang="en-US" sz="2400" dirty="0" smtClean="0"/>
              <a:t>True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&gt;&gt;&gt; "</a:t>
            </a:r>
            <a:r>
              <a:rPr lang="en-US" sz="2400" dirty="0" err="1" smtClean="0"/>
              <a:t>ab</a:t>
            </a:r>
            <a:r>
              <a:rPr lang="en-US" sz="2400" dirty="0" smtClean="0"/>
              <a:t>" &gt; "</a:t>
            </a:r>
            <a:r>
              <a:rPr lang="en-US" sz="2400" dirty="0" err="1" smtClean="0"/>
              <a:t>abc</a:t>
            </a:r>
            <a:r>
              <a:rPr lang="en-US" sz="2400" dirty="0" smtClean="0"/>
              <a:t>"</a:t>
            </a:r>
          </a:p>
          <a:p>
            <a:pPr>
              <a:buNone/>
            </a:pPr>
            <a:r>
              <a:rPr lang="en-US" sz="2400" dirty="0" smtClean="0"/>
              <a:t>False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"123" &lt; "</a:t>
            </a:r>
            <a:r>
              <a:rPr lang="en-US" sz="2400" dirty="0" err="1" smtClean="0">
                <a:solidFill>
                  <a:prstClr val="black"/>
                </a:solidFill>
              </a:rPr>
              <a:t>abc</a:t>
            </a:r>
            <a:r>
              <a:rPr lang="en-US" sz="2400" dirty="0" smtClean="0">
                <a:solidFill>
                  <a:prstClr val="black"/>
                </a:solidFill>
              </a:rPr>
              <a:t>"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True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"123" &lt; "ABC"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True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Numbers come before letters.</a:t>
            </a:r>
          </a:p>
          <a:p>
            <a:endParaRPr lang="en-US" dirty="0" smtClean="0"/>
          </a:p>
          <a:p>
            <a:r>
              <a:rPr lang="en-US" dirty="0" smtClean="0"/>
              <a:t>Guideline: do not memorize these rules, just remember that Python does NOT use exact alphabetical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Cannot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&gt;&gt;&gt; a = "</a:t>
            </a:r>
            <a:r>
              <a:rPr lang="en-US" sz="2400" dirty="0" err="1" smtClean="0"/>
              <a:t>Munday</a:t>
            </a:r>
            <a:r>
              <a:rPr lang="en-US" sz="2400" dirty="0" smtClean="0"/>
              <a:t>"</a:t>
            </a:r>
          </a:p>
          <a:p>
            <a:pPr>
              <a:buNone/>
            </a:pPr>
            <a:r>
              <a:rPr lang="en-US" sz="2400" dirty="0" smtClean="0"/>
              <a:t>&gt;&gt;&gt; a[1] = 'o'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Traceback</a:t>
            </a:r>
            <a:r>
              <a:rPr lang="en-US" sz="2400" dirty="0" smtClean="0"/>
              <a:t> (most recent call last):</a:t>
            </a:r>
          </a:p>
          <a:p>
            <a:pPr>
              <a:buNone/>
            </a:pPr>
            <a:r>
              <a:rPr lang="en-US" sz="2400" dirty="0" smtClean="0"/>
              <a:t>  File "&lt;pyshell#297&gt;", line 1, in &lt;module&gt;</a:t>
            </a:r>
          </a:p>
          <a:p>
            <a:pPr>
              <a:buNone/>
            </a:pPr>
            <a:r>
              <a:rPr lang="en-US" sz="2400" dirty="0" smtClean="0"/>
              <a:t>    a[1] = 'o'</a:t>
            </a:r>
          </a:p>
          <a:p>
            <a:pPr>
              <a:buNone/>
            </a:pPr>
            <a:r>
              <a:rPr lang="en-US" sz="2400" dirty="0" err="1" smtClean="0"/>
              <a:t>TypeError</a:t>
            </a:r>
            <a:r>
              <a:rPr lang="en-US" sz="2400" dirty="0" smtClean="0"/>
              <a:t>: '</a:t>
            </a:r>
            <a:r>
              <a:rPr lang="en-US" sz="2400" dirty="0" err="1" smtClean="0"/>
              <a:t>str</a:t>
            </a:r>
            <a:r>
              <a:rPr lang="en-US" sz="2400" dirty="0" smtClean="0"/>
              <a:t>' object does not support item assignment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Must Change a String…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You cannot, but you can make your variable equal to another string that is what you want.</a:t>
            </a:r>
          </a:p>
          <a:p>
            <a:r>
              <a:rPr lang="en-US" dirty="0" smtClean="0"/>
              <a:t>Example: </a:t>
            </a:r>
          </a:p>
          <a:p>
            <a:pPr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my_string</a:t>
            </a:r>
            <a:r>
              <a:rPr lang="en-US" dirty="0" smtClean="0"/>
              <a:t> = "</a:t>
            </a:r>
            <a:r>
              <a:rPr lang="en-US" dirty="0" err="1" smtClean="0"/>
              <a:t>Munday</a:t>
            </a:r>
            <a:r>
              <a:rPr lang="en-US" dirty="0" smtClean="0"/>
              <a:t>"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my_string</a:t>
            </a:r>
            <a:r>
              <a:rPr lang="en-US" dirty="0" smtClean="0">
                <a:solidFill>
                  <a:prstClr val="black"/>
                </a:solidFill>
              </a:rPr>
              <a:t> contains a value that we want to correct.</a:t>
            </a:r>
          </a:p>
          <a:p>
            <a:pPr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my_string</a:t>
            </a:r>
            <a:r>
              <a:rPr lang="en-US" dirty="0" smtClean="0"/>
              <a:t> = "Monday"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We just assign to variable </a:t>
            </a:r>
            <a:r>
              <a:rPr lang="en-US" dirty="0" err="1" smtClean="0">
                <a:solidFill>
                  <a:prstClr val="black"/>
                </a:solidFill>
              </a:rPr>
              <a:t>my_string</a:t>
            </a:r>
            <a:r>
              <a:rPr lang="en-US" dirty="0" smtClean="0">
                <a:solidFill>
                  <a:prstClr val="black"/>
                </a:solidFill>
              </a:rPr>
              <a:t> a new string value, that is what we want.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Subtle String Changes…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want a program that:</a:t>
            </a:r>
          </a:p>
          <a:p>
            <a:pPr lvl="1"/>
            <a:r>
              <a:rPr lang="en-US" dirty="0" smtClean="0"/>
              <a:t>Gets a string from the user.</a:t>
            </a:r>
          </a:p>
          <a:p>
            <a:pPr lvl="1"/>
            <a:r>
              <a:rPr lang="en-US" dirty="0" smtClean="0"/>
              <a:t>Replaces the third letter of that string with the letter A.</a:t>
            </a:r>
          </a:p>
          <a:p>
            <a:pPr lvl="1"/>
            <a:r>
              <a:rPr lang="en-US" dirty="0" smtClean="0"/>
              <a:t>Prints out the modified string.</a:t>
            </a:r>
            <a:r>
              <a:rPr lang="en-US" dirty="0" smtClean="0">
                <a:solidFill>
                  <a:prstClr val="black"/>
                </a:solidFill>
              </a:rPr>
              <a:t> We just assign to variable </a:t>
            </a:r>
            <a:r>
              <a:rPr lang="en-US" dirty="0" err="1" smtClean="0">
                <a:solidFill>
                  <a:prstClr val="black"/>
                </a:solidFill>
              </a:rPr>
              <a:t>my_string</a:t>
            </a:r>
            <a:r>
              <a:rPr lang="en-US" dirty="0" smtClean="0">
                <a:solidFill>
                  <a:prstClr val="black"/>
                </a:solidFill>
              </a:rPr>
              <a:t> a new string value, that is what we want.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Subtle String Changes…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Strategy:</a:t>
            </a:r>
          </a:p>
          <a:p>
            <a:pPr lvl="1"/>
            <a:r>
              <a:rPr lang="en-US" dirty="0" smtClean="0"/>
              <a:t>convert string to list of characters</a:t>
            </a:r>
          </a:p>
          <a:p>
            <a:pPr lvl="1"/>
            <a:r>
              <a:rPr lang="en-US" dirty="0" smtClean="0"/>
              <a:t>do any manipulations we want to the list (since lists can change)</a:t>
            </a:r>
          </a:p>
          <a:p>
            <a:pPr lvl="1"/>
            <a:r>
              <a:rPr lang="en-US" dirty="0" smtClean="0"/>
              <a:t>convert list of characters back to a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that:</a:t>
            </a:r>
          </a:p>
          <a:p>
            <a:pPr lvl="1"/>
            <a:r>
              <a:rPr lang="en-US" dirty="0" smtClean="0"/>
              <a:t>Gets a string from the user.</a:t>
            </a:r>
          </a:p>
          <a:p>
            <a:pPr lvl="1"/>
            <a:r>
              <a:rPr lang="en-US" dirty="0" smtClean="0"/>
              <a:t>Modifies that string so that position 3 is an A.</a:t>
            </a:r>
          </a:p>
          <a:p>
            <a:pPr lvl="1"/>
            <a:r>
              <a:rPr lang="en-US" dirty="0" smtClean="0"/>
              <a:t>Prints the modified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1114</Words>
  <Application>Microsoft Office PowerPoint</Application>
  <PresentationFormat>On-screen Show (4:3)</PresentationFormat>
  <Paragraphs>206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String Comparisons</vt:lpstr>
      <vt:lpstr>String Comparisons</vt:lpstr>
      <vt:lpstr>String Comparisons</vt:lpstr>
      <vt:lpstr>Strings Cannot Change</vt:lpstr>
      <vt:lpstr>If You Must Change a String…</vt:lpstr>
      <vt:lpstr>For More Subtle String Changes…</vt:lpstr>
      <vt:lpstr>For More Subtle String Changes…</vt:lpstr>
      <vt:lpstr>An Example</vt:lpstr>
      <vt:lpstr>An Example</vt:lpstr>
      <vt:lpstr>A Variation</vt:lpstr>
      <vt:lpstr>The * Operator on Strings</vt:lpstr>
      <vt:lpstr>The in Operator</vt:lpstr>
      <vt:lpstr>upper and lower</vt:lpstr>
      <vt:lpstr>The len Function</vt:lpstr>
      <vt:lpstr>Reversing a String</vt:lpstr>
      <vt:lpstr>index and find</vt:lpstr>
      <vt:lpstr>Converting Other Types to Strings</vt:lpstr>
      <vt:lpstr>Converting Strings Into Ints/Floats</vt:lpstr>
      <vt:lpstr>Converting Strings Into Lists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Vassilis Athitsos</cp:lastModifiedBy>
  <cp:revision>339</cp:revision>
  <dcterms:created xsi:type="dcterms:W3CDTF">2006-08-16T00:00:00Z</dcterms:created>
  <dcterms:modified xsi:type="dcterms:W3CDTF">2012-07-21T15:29:49Z</dcterms:modified>
</cp:coreProperties>
</file>