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4" r:id="rId8"/>
    <p:sldId id="266" r:id="rId9"/>
    <p:sldId id="267" r:id="rId10"/>
    <p:sldId id="263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9" r:id="rId21"/>
    <p:sldId id="276" r:id="rId22"/>
    <p:sldId id="277" r:id="rId23"/>
    <p:sldId id="278" r:id="rId24"/>
    <p:sldId id="282" r:id="rId25"/>
    <p:sldId id="283" r:id="rId26"/>
    <p:sldId id="284" r:id="rId27"/>
    <p:sldId id="280" r:id="rId28"/>
    <p:sldId id="281" r:id="rId29"/>
    <p:sldId id="285" r:id="rId30"/>
    <p:sldId id="287" r:id="rId31"/>
    <p:sldId id="286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4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4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1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1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0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4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8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7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0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6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12D12-9C41-4038-833F-0FFAB8C5C27F}" type="datetimeFigureOut">
              <a:rPr lang="en-US" smtClean="0"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7C1F1-C1FE-4759-9504-1A9653D56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1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Dictionaries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10400" cy="23622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900" dirty="0" smtClean="0"/>
              <a:t>CSE 1310 – Introduction to Computers and Programming</a:t>
            </a:r>
          </a:p>
          <a:p>
            <a:r>
              <a:rPr lang="en-US" sz="1900" dirty="0" smtClean="0"/>
              <a:t>Christopher </a:t>
            </a:r>
            <a:r>
              <a:rPr lang="en-US" sz="1900" dirty="0" err="1" smtClean="0"/>
              <a:t>Conly</a:t>
            </a:r>
            <a:endParaRPr lang="en-US" sz="1900" dirty="0" smtClean="0"/>
          </a:p>
          <a:p>
            <a:r>
              <a:rPr lang="en-US" sz="1900" dirty="0" smtClean="0"/>
              <a:t>University of Texas at Arlington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50618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{'name': 'John',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'age': 50}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{'name': 'Mary',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'age': 30}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Outer dictionary values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70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'name':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50},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{'name':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30}}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Inner dictionary brackets?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'name':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50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'name':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30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Inner dictionary brackets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87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50},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{'name':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30}}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Inner dictionary keys?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6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'name'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'age'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50},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{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'name'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'age'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30}}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Inner dictionary keys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64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50},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{'name':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30}}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Inner dictionary values?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'John'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{'name':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'Mary'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Inner dictionary values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8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Nested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How do you access 'John'?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68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Nested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How do you access 'John'?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[123]['name']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58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Nested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{'name': 'John',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'age': 50}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How do you access 'John'?</a:t>
            </a: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[123]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['name']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03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duplicate keys</a:t>
            </a:r>
          </a:p>
          <a:p>
            <a:pPr lvl="1"/>
            <a:r>
              <a:rPr lang="en-US" dirty="0" smtClean="0"/>
              <a:t>Cannot have multiple entries for a key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Nested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'John'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How do you access 'John'?</a:t>
            </a: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[123]['name']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89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item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...</a:t>
            </a: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What is item?</a:t>
            </a:r>
          </a:p>
        </p:txBody>
      </p:sp>
    </p:spTree>
    <p:extLst>
      <p:ext uri="{BB962C8B-B14F-4D97-AF65-F5344CB8AC3E}">
        <p14:creationId xmlns:p14="http://schemas.microsoft.com/office/powerpoint/2010/main" val="300363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item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...</a:t>
            </a: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What is item? A key.</a:t>
            </a: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How do we access the name value?</a:t>
            </a:r>
          </a:p>
        </p:txBody>
      </p:sp>
    </p:spTree>
    <p:extLst>
      <p:ext uri="{BB962C8B-B14F-4D97-AF65-F5344CB8AC3E}">
        <p14:creationId xmlns:p14="http://schemas.microsoft.com/office/powerpoint/2010/main" val="11607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item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name 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[item]['name']</a:t>
            </a: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How do access the name value?</a:t>
            </a: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75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123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{'name': 'John',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456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item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name 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]['name']</a:t>
            </a: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How do access the name value?</a:t>
            </a: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36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{'name': 'John',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'age': 50}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{'name': 'Mary',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'age': 30}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item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name =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[item]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['name']</a:t>
            </a: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How do access the name value?</a:t>
            </a: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46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'John'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'Mary'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item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name =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[item]['name']</a:t>
            </a:r>
            <a:endParaRPr lang="en-US" sz="2800" b="1" dirty="0" smtClean="0">
              <a:solidFill>
                <a:srgbClr val="FF0000"/>
              </a:solidFill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How do access the name value?</a:t>
            </a: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14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key1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...</a:t>
            </a: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What about looping through ‘name’ and ‘age’?</a:t>
            </a:r>
          </a:p>
        </p:txBody>
      </p:sp>
    </p:spTree>
    <p:extLst>
      <p:ext uri="{BB962C8B-B14F-4D97-AF65-F5344CB8AC3E}">
        <p14:creationId xmlns:p14="http://schemas.microsoft.com/office/powerpoint/2010/main" val="74066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'John'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'Mary'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key1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for key2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[key1]: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print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[key1][key2]</a:t>
            </a: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What about looping through ‘name’ and ‘age’?</a:t>
            </a:r>
          </a:p>
        </p:txBody>
      </p:sp>
    </p:spTree>
    <p:extLst>
      <p:ext uri="{BB962C8B-B14F-4D97-AF65-F5344CB8AC3E}">
        <p14:creationId xmlns:p14="http://schemas.microsoft.com/office/powerpoint/2010/main" val="37217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123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{'name': 'John',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456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{'name':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30}}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key1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for key2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[key1]: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print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[key1][key2]</a:t>
            </a: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What about looping through ‘name’ and ‘age’?</a:t>
            </a:r>
          </a:p>
        </p:txBody>
      </p:sp>
    </p:spTree>
    <p:extLst>
      <p:ext uri="{BB962C8B-B14F-4D97-AF65-F5344CB8AC3E}">
        <p14:creationId xmlns:p14="http://schemas.microsoft.com/office/powerpoint/2010/main" val="402046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duplicate keys</a:t>
            </a:r>
          </a:p>
          <a:p>
            <a:pPr lvl="1"/>
            <a:r>
              <a:rPr lang="en-US" dirty="0" smtClean="0"/>
              <a:t>Cannot have multiple entries for a key</a:t>
            </a:r>
          </a:p>
          <a:p>
            <a:r>
              <a:rPr lang="en-US" dirty="0" smtClean="0"/>
              <a:t>Keys must be immutable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26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{'name': 'John',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'age': 50}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{'name': 'Mary',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'age': 30}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key1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for key2 in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[key1]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print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[key1][key2]</a:t>
            </a: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What about looping through ‘name’ and ‘age’?</a:t>
            </a:r>
          </a:p>
        </p:txBody>
      </p:sp>
    </p:spTree>
    <p:extLst>
      <p:ext uri="{BB962C8B-B14F-4D97-AF65-F5344CB8AC3E}">
        <p14:creationId xmlns:p14="http://schemas.microsoft.com/office/powerpoint/2010/main" val="40226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'name'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'John',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'age'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50},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'name'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'Mary',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'age'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30}}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key1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for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key2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[key1]: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print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[key1][key2]</a:t>
            </a: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What about looping through ‘name’ and ‘age’?</a:t>
            </a:r>
          </a:p>
        </p:txBody>
      </p:sp>
    </p:spTree>
    <p:extLst>
      <p:ext uri="{BB962C8B-B14F-4D97-AF65-F5344CB8AC3E}">
        <p14:creationId xmlns:p14="http://schemas.microsoft.com/office/powerpoint/2010/main" val="393673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'John'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456: {'name':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'Mary'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 'age':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}}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key1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for key2 in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[key1]: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print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[key1][key2]</a:t>
            </a:r>
            <a:endParaRPr lang="en-US" sz="2800" b="1" dirty="0" smtClean="0">
              <a:solidFill>
                <a:srgbClr val="FF0000"/>
              </a:solidFill>
              <a:cs typeface="Courier New" pitchFamily="49" charset="0"/>
            </a:endParaRPr>
          </a:p>
          <a:p>
            <a:pPr marL="0" indent="0">
              <a:buNone/>
            </a:pPr>
            <a:endParaRPr lang="en-US" sz="28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cs typeface="Courier New" pitchFamily="49" charset="0"/>
              </a:rPr>
              <a:t>What about looping through ‘name’ and ‘age’?</a:t>
            </a:r>
          </a:p>
        </p:txBody>
      </p:sp>
    </p:spTree>
    <p:extLst>
      <p:ext uri="{BB962C8B-B14F-4D97-AF65-F5344CB8AC3E}">
        <p14:creationId xmlns:p14="http://schemas.microsoft.com/office/powerpoint/2010/main" val="14656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duplicate keys</a:t>
            </a:r>
          </a:p>
          <a:p>
            <a:pPr lvl="1"/>
            <a:r>
              <a:rPr lang="en-US" dirty="0" smtClean="0"/>
              <a:t>Cannot have multiple entries for a key</a:t>
            </a:r>
          </a:p>
          <a:p>
            <a:r>
              <a:rPr lang="en-US" dirty="0" smtClean="0"/>
              <a:t>Keys must be immutable types</a:t>
            </a:r>
          </a:p>
          <a:p>
            <a:pPr lvl="1"/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Tuples</a:t>
            </a:r>
          </a:p>
          <a:p>
            <a:r>
              <a:rPr lang="en-US" dirty="0" smtClean="0"/>
              <a:t>Mix and match is okay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50},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{'name':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30}}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Outer dictionary brackets?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3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123: {'name':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50},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{'name':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30}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Outer dictionary brackets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50},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{'name':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30}}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Outer dictionary keys?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17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123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{'name':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50},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456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 {'name':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30}}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Outer dictionary keys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26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with dictionaries as values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my_dict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{123: {'name': 'John', 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50},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456: {'name': 'Mary',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     'age': 30}}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Outer dictionary values?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15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1345</Words>
  <Application>Microsoft Office PowerPoint</Application>
  <PresentationFormat>On-screen Show (4:3)</PresentationFormat>
  <Paragraphs>242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More on Dictionaries</vt:lpstr>
      <vt:lpstr>Legal Keys</vt:lpstr>
      <vt:lpstr>Legal Keys</vt:lpstr>
      <vt:lpstr>Legal Keys</vt:lpstr>
      <vt:lpstr>Nesting Dictionaries</vt:lpstr>
      <vt:lpstr>Nesting Dictionaries</vt:lpstr>
      <vt:lpstr>Nesting Dictionaries</vt:lpstr>
      <vt:lpstr>Nesting Dictionaries</vt:lpstr>
      <vt:lpstr>Nesting Dictionaries</vt:lpstr>
      <vt:lpstr>Nesting Dictionaries</vt:lpstr>
      <vt:lpstr>Nesting Dictionaries</vt:lpstr>
      <vt:lpstr>Nesting Dictionaries</vt:lpstr>
      <vt:lpstr>Nesting Dictionaries</vt:lpstr>
      <vt:lpstr>Nesting Dictionaries</vt:lpstr>
      <vt:lpstr>Nesting Dictionaries</vt:lpstr>
      <vt:lpstr>Nesting Dictionaries</vt:lpstr>
      <vt:lpstr>Accessing Nested Dictionaries</vt:lpstr>
      <vt:lpstr>Accessing Nested Dictionaries</vt:lpstr>
      <vt:lpstr>Accessing Nested Dictionaries</vt:lpstr>
      <vt:lpstr>Accessing Nested Dictionaries</vt:lpstr>
      <vt:lpstr>Looping and Dictionaries</vt:lpstr>
      <vt:lpstr>Looping and Dictionaries</vt:lpstr>
      <vt:lpstr>Looping and Dictionaries</vt:lpstr>
      <vt:lpstr>Looping and Dictionaries</vt:lpstr>
      <vt:lpstr>Looping and Dictionaries</vt:lpstr>
      <vt:lpstr>Looping and Dictionaries</vt:lpstr>
      <vt:lpstr>Looping and Dictionaries</vt:lpstr>
      <vt:lpstr>Looping and Dictionaries</vt:lpstr>
      <vt:lpstr>Looping and Dictionaries</vt:lpstr>
      <vt:lpstr>Looping and Dictionaries</vt:lpstr>
      <vt:lpstr>Looping and Dictionaries</vt:lpstr>
      <vt:lpstr>Looping and Dictionaries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Dictionaries</dc:title>
  <dc:creator>Chris</dc:creator>
  <cp:lastModifiedBy>Chris</cp:lastModifiedBy>
  <cp:revision>15</cp:revision>
  <dcterms:created xsi:type="dcterms:W3CDTF">2012-08-01T15:59:40Z</dcterms:created>
  <dcterms:modified xsi:type="dcterms:W3CDTF">2012-08-02T18:48:13Z</dcterms:modified>
</cp:coreProperties>
</file>