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1" r:id="rId3"/>
    <p:sldId id="317" r:id="rId4"/>
    <p:sldId id="331" r:id="rId5"/>
    <p:sldId id="318" r:id="rId6"/>
    <p:sldId id="332" r:id="rId7"/>
    <p:sldId id="333" r:id="rId8"/>
    <p:sldId id="339" r:id="rId9"/>
    <p:sldId id="340" r:id="rId10"/>
    <p:sldId id="341" r:id="rId11"/>
    <p:sldId id="342" r:id="rId12"/>
    <p:sldId id="334" r:id="rId13"/>
    <p:sldId id="335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1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Loops (While and For)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</a:t>
            </a:r>
            <a:r>
              <a:rPr lang="en-US" smtClean="0"/>
              <a:t>and </a:t>
            </a:r>
            <a:r>
              <a:rPr lang="en-US" smtClean="0"/>
              <a:t>Programming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range(0, number+1):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print("done with the for loop")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8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WARNING about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process the integers between X and Y, you need to use range(X, </a:t>
            </a:r>
            <a:r>
              <a:rPr lang="en-US" dirty="0" smtClean="0">
                <a:solidFill>
                  <a:srgbClr val="FF0000"/>
                </a:solidFill>
              </a:rPr>
              <a:t>Y+1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If you use range(X, Y), the for loop will go up to Y-1, not up to Y.</a:t>
            </a:r>
          </a:p>
          <a:p>
            <a:endParaRPr lang="en-US" dirty="0" smtClean="0"/>
          </a:p>
          <a:p>
            <a:r>
              <a:rPr lang="en-US" dirty="0" smtClean="0"/>
              <a:t>This is an extremely common source of bugs.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loops, version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 can also be defined as follows (note: this definition will be extended when we talk about lists).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variable in range(from, to, step):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1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endParaRPr lang="en-US" sz="2800" dirty="0" smtClean="0"/>
          </a:p>
          <a:p>
            <a:r>
              <a:rPr lang="en-US" sz="2800" dirty="0" smtClean="0"/>
              <a:t>Line 1, line 2, …, line n are called the </a:t>
            </a:r>
            <a:r>
              <a:rPr lang="en-US" sz="2800" b="1" dirty="0" smtClean="0"/>
              <a:t>body</a:t>
            </a:r>
            <a:r>
              <a:rPr lang="en-US" sz="2800" dirty="0" smtClean="0"/>
              <a:t> of the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2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execution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variable in range(from, to, step):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first line after loop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This is how a for loop gets executed:</a:t>
            </a:r>
          </a:p>
          <a:p>
            <a:pPr lvl="1"/>
            <a:r>
              <a:rPr lang="en-US" sz="2400" dirty="0" smtClean="0"/>
              <a:t>Step 1: variable = from</a:t>
            </a:r>
          </a:p>
          <a:p>
            <a:pPr lvl="1"/>
            <a:r>
              <a:rPr lang="en-US" sz="2400" dirty="0" smtClean="0"/>
              <a:t>Step 2: If </a:t>
            </a:r>
            <a:r>
              <a:rPr lang="en-US" sz="2400" b="1" dirty="0" smtClean="0"/>
              <a:t>step is positive </a:t>
            </a:r>
            <a:r>
              <a:rPr lang="en-US" sz="2400" dirty="0" smtClean="0"/>
              <a:t>and variable &gt;= to, or </a:t>
            </a:r>
            <a:r>
              <a:rPr lang="en-US" sz="2400" b="1" dirty="0" smtClean="0"/>
              <a:t>step is negative</a:t>
            </a:r>
            <a:r>
              <a:rPr lang="en-US" sz="2400" dirty="0" smtClean="0"/>
              <a:t> and variable &lt;= to, go to first line after the loop.</a:t>
            </a:r>
          </a:p>
          <a:p>
            <a:pPr lvl="1"/>
            <a:r>
              <a:rPr lang="en-US" sz="2400" dirty="0" smtClean="0"/>
              <a:t>Step 3: variable = variable + step</a:t>
            </a:r>
          </a:p>
          <a:p>
            <a:pPr lvl="1"/>
            <a:r>
              <a:rPr lang="en-US" sz="2400" dirty="0" smtClean="0"/>
              <a:t>Step 4: go to step 2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9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range(0, number+1, 13):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print("printed all numbers between 0 and", number)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print("that are divisible by 13")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06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negative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range(number, -1, -1):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print("printed all numbers between", number)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print("and 0 in reverse order")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26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negative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range(number, -1, -1):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print("printed all numbers between", number)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print("and 0 in reverse order")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7352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 that the second argument of the range is -1, not 0.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10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break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break </a:t>
            </a:r>
            <a:r>
              <a:rPr lang="en-US" sz="2400" dirty="0" smtClean="0"/>
              <a:t>statement forces termination of the current while loop or for loop.</a:t>
            </a:r>
          </a:p>
          <a:p>
            <a:r>
              <a:rPr lang="en-US" sz="2400" dirty="0" smtClean="0"/>
              <a:t>Example: print the first number &gt;= N that is divisible by 13.</a:t>
            </a:r>
            <a:endParaRPr lang="en-US" sz="28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(input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("enter an integer: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"))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while True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% 13 == 0):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print("first number &gt;=", N, "divisible by 13 is ",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break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i+1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7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continue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continue </a:t>
            </a:r>
            <a:r>
              <a:rPr lang="en-US" sz="2400" dirty="0" smtClean="0"/>
              <a:t>statement skips the rest of the body of the loop and goes directly to the next iteration (or to termination).</a:t>
            </a:r>
          </a:p>
          <a:p>
            <a:r>
              <a:rPr lang="en-US" sz="2400" dirty="0" smtClean="0"/>
              <a:t>Example: print numbers between 1 and N that are divisible by 13.</a:t>
            </a:r>
            <a:endParaRPr lang="en-US" sz="2800" dirty="0"/>
          </a:p>
          <a:p>
            <a:pPr marL="0" indent="0">
              <a:buNone/>
            </a:pPr>
            <a:endParaRPr lang="en-US" sz="1400" dirty="0" smtClean="0"/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(input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("enter an integer: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"))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in range(0</a:t>
            </a:r>
            <a:r>
              <a:rPr lang="en-US" sz="1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N+1):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% 13 != 0):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continue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loops, general version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loop, in general, is defined as follows.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variable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set_of_values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1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endParaRPr lang="en-US" sz="900" dirty="0" smtClean="0"/>
          </a:p>
          <a:p>
            <a:r>
              <a:rPr lang="en-US" sz="2800" dirty="0" smtClean="0"/>
              <a:t>Line 1, line 2, …, line n are called the </a:t>
            </a:r>
            <a:r>
              <a:rPr lang="en-US" sz="2800" b="1" dirty="0" smtClean="0"/>
              <a:t>body</a:t>
            </a:r>
            <a:r>
              <a:rPr lang="en-US" sz="2800" dirty="0" smtClean="0"/>
              <a:t> of the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loop.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set_of_values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/>
              <a:t>can be, among other things, a string or a </a:t>
            </a:r>
            <a:r>
              <a:rPr lang="en-US" sz="2800" b="1" dirty="0" smtClean="0"/>
              <a:t>list</a:t>
            </a:r>
            <a:r>
              <a:rPr lang="en-US" sz="2800" dirty="0" smtClean="0"/>
              <a:t>. We will cover lists later in the course.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9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Autofit/>
          </a:bodyPr>
          <a:lstStyle/>
          <a:p>
            <a:r>
              <a:rPr lang="en-US" dirty="0" smtClean="0"/>
              <a:t>Suppose we want to write a program that does this:</a:t>
            </a:r>
          </a:p>
          <a:p>
            <a:pPr lvl="1"/>
            <a:r>
              <a:rPr lang="en-US" dirty="0" smtClean="0"/>
              <a:t>Ask the user to input an integer N.</a:t>
            </a:r>
          </a:p>
          <a:p>
            <a:pPr lvl="1"/>
            <a:r>
              <a:rPr lang="en-US" dirty="0" smtClean="0"/>
              <a:t>Prints out all integers between 0 and N.</a:t>
            </a:r>
          </a:p>
          <a:p>
            <a:r>
              <a:rPr lang="en-US" dirty="0" smtClean="0"/>
              <a:t>The elements of Python that we have covered so far are not sufficient for writing this program.</a:t>
            </a:r>
          </a:p>
          <a:p>
            <a:r>
              <a:rPr lang="en-US" dirty="0" smtClean="0"/>
              <a:t>What is missing: the ability to repeat some instructions as many times as we want.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text = input("enter some text: 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counter = 0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text: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'a'):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print("found an 'a'")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counter = counter+1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print("\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letter 'a' appears", counter, "times")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text = input("enter some text: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counter = 0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text: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'a'):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print("found an 'a'")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counter = counter+1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print("\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letter 'a' appears", counter, "times")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7764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New elements: string equality, single quote within double quotes, "\n"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01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with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count the number of vowels in text entered by the user.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text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input("enter some text: ")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vowel_counter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text: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'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aeiouyAEIOUY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'):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vowel_counter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vowel_counter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print("\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text contains",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vowel_counter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"vowels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/>
              <a:t> loop is defined as follows: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boolean_expression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line 1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endParaRPr lang="en-US" sz="2800" dirty="0" smtClean="0"/>
          </a:p>
          <a:p>
            <a:r>
              <a:rPr lang="en-US" sz="2800" dirty="0" smtClean="0"/>
              <a:t>Line 1, line 2, …, line n are called the </a:t>
            </a:r>
            <a:r>
              <a:rPr lang="en-US" sz="2800" b="1" dirty="0" smtClean="0"/>
              <a:t>body</a:t>
            </a:r>
            <a:r>
              <a:rPr lang="en-US" sz="2800" dirty="0" smtClean="0"/>
              <a:t> of the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dirty="0" smtClean="0"/>
              <a:t>loop.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execution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boolean_expression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line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line 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first line after loop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This is how a while loop gets executed:</a:t>
            </a:r>
          </a:p>
          <a:p>
            <a:pPr lvl="1"/>
            <a:r>
              <a:rPr lang="en-US" sz="2400" dirty="0" smtClean="0"/>
              <a:t>Step 1: evaluate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boolean_expression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Step 2: If the expression is false, go to the first line after the loop.</a:t>
            </a:r>
          </a:p>
          <a:p>
            <a:pPr lvl="1"/>
            <a:r>
              <a:rPr lang="en-US" sz="2400" dirty="0" smtClean="0"/>
              <a:t>Step 3: If expression is true, execute the body of the while loop, and go back to step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4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&lt;= number):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print("done with the while loop")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6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loops: indentation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an integer: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&lt;= number):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print("done with the while loop")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does this program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99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/>
              <a:t>loop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design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/>
              <a:t>loop, you need to make sure that the loop will terminate exactly when needed, not before, and not after.</a:t>
            </a:r>
          </a:p>
          <a:p>
            <a:r>
              <a:rPr lang="en-US" dirty="0" smtClean="0"/>
              <a:t>You will need to define a test (</a:t>
            </a:r>
            <a:r>
              <a:rPr lang="en-US" dirty="0" err="1" smtClean="0"/>
              <a:t>boolean</a:t>
            </a:r>
            <a:r>
              <a:rPr lang="en-US" dirty="0" smtClean="0"/>
              <a:t> expression), that determines </a:t>
            </a:r>
            <a:r>
              <a:rPr lang="en-US" dirty="0"/>
              <a:t>when to </a:t>
            </a:r>
            <a:r>
              <a:rPr lang="en-US" dirty="0" smtClean="0"/>
              <a:t>stay in the loop</a:t>
            </a:r>
            <a:r>
              <a:rPr lang="en-US" dirty="0"/>
              <a:t> </a:t>
            </a:r>
            <a:r>
              <a:rPr lang="en-US" dirty="0" smtClean="0"/>
              <a:t>and when to exit.</a:t>
            </a:r>
          </a:p>
          <a:p>
            <a:r>
              <a:rPr lang="en-US" dirty="0" smtClean="0"/>
              <a:t>You need to update variables within the body of the loop,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1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loops (simplest version)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 can be defined as follows (note: this definition will be extended when we talk about lists).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variable in range(from, to):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1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endParaRPr lang="en-US" sz="2800" dirty="0" smtClean="0"/>
          </a:p>
          <a:p>
            <a:r>
              <a:rPr lang="en-US" sz="2800" dirty="0" smtClean="0"/>
              <a:t>Line 1, line 2, …, line n are called the </a:t>
            </a:r>
            <a:r>
              <a:rPr lang="en-US" sz="2800" b="1" dirty="0" smtClean="0"/>
              <a:t>body</a:t>
            </a:r>
            <a:r>
              <a:rPr lang="en-US" sz="2800" dirty="0" smtClean="0"/>
              <a:t> of the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0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 execution (simplest version)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variable in range(from,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first line after loop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This is how a for loop gets executed:</a:t>
            </a:r>
          </a:p>
          <a:p>
            <a:pPr lvl="1"/>
            <a:r>
              <a:rPr lang="en-US" sz="2400" dirty="0" smtClean="0"/>
              <a:t>Step 1: variable = from</a:t>
            </a:r>
          </a:p>
          <a:p>
            <a:pPr lvl="1"/>
            <a:r>
              <a:rPr lang="en-US" sz="2400" dirty="0" smtClean="0"/>
              <a:t>Step 2: If variable &gt;= to,  go to first line after the loop.</a:t>
            </a:r>
          </a:p>
          <a:p>
            <a:pPr lvl="1"/>
            <a:r>
              <a:rPr lang="en-US" sz="2400" dirty="0" smtClean="0"/>
              <a:t>Step 3: execute the body of the loop.</a:t>
            </a:r>
          </a:p>
          <a:p>
            <a:pPr lvl="1"/>
            <a:r>
              <a:rPr lang="en-US" sz="2400" dirty="0" smtClean="0"/>
              <a:t>Step 4: update variable to variable + step, and go to step 2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3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1181</Words>
  <Application>Microsoft Office PowerPoint</Application>
  <PresentationFormat>On-screen Show (4:3)</PresentationFormat>
  <Paragraphs>234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Motivation</vt:lpstr>
      <vt:lpstr>while loops</vt:lpstr>
      <vt:lpstr>while loop execution</vt:lpstr>
      <vt:lpstr>An example of a while loop</vt:lpstr>
      <vt:lpstr>while loops: indentation matters</vt:lpstr>
      <vt:lpstr>Designing a while loop </vt:lpstr>
      <vt:lpstr>for loops (simplest version)</vt:lpstr>
      <vt:lpstr>for loop execution (simplest version)</vt:lpstr>
      <vt:lpstr>An example of a  for loop</vt:lpstr>
      <vt:lpstr>WARNING about using range</vt:lpstr>
      <vt:lpstr>for loops, version 2</vt:lpstr>
      <vt:lpstr>for loop execution</vt:lpstr>
      <vt:lpstr>A  for loop with a step</vt:lpstr>
      <vt:lpstr>A  for loop with a negative step</vt:lpstr>
      <vt:lpstr>A  for loop with a negative step</vt:lpstr>
      <vt:lpstr>The  break statement</vt:lpstr>
      <vt:lpstr>The  continue statement</vt:lpstr>
      <vt:lpstr>for loops, general version</vt:lpstr>
      <vt:lpstr>Example 1: for loop with a string</vt:lpstr>
      <vt:lpstr>Example 1: for loop with a string</vt:lpstr>
      <vt:lpstr>Example 2: for loop with a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reviewer</cp:lastModifiedBy>
  <cp:revision>320</cp:revision>
  <dcterms:created xsi:type="dcterms:W3CDTF">2006-08-16T00:00:00Z</dcterms:created>
  <dcterms:modified xsi:type="dcterms:W3CDTF">2013-08-28T12:39:47Z</dcterms:modified>
</cp:coreProperties>
</file>