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30" r:id="rId2"/>
    <p:sldId id="431" r:id="rId3"/>
    <p:sldId id="432" r:id="rId4"/>
    <p:sldId id="433" r:id="rId5"/>
    <p:sldId id="434" r:id="rId6"/>
    <p:sldId id="435" r:id="rId7"/>
    <p:sldId id="436" r:id="rId8"/>
    <p:sldId id="437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15" autoAdjust="0"/>
    <p:restoredTop sz="94451" autoAdjust="0"/>
  </p:normalViewPr>
  <p:slideViewPr>
    <p:cSldViewPr>
      <p:cViewPr>
        <p:scale>
          <a:sx n="60" d="100"/>
          <a:sy n="60" d="100"/>
        </p:scale>
        <p:origin x="-148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7/23/2014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Discussion of Assignment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Versus </a:t>
            </a:r>
            <a:r>
              <a:rPr lang="en-US" dirty="0" smtClean="0"/>
              <a:t>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Regarding the programming tasks in assignment 9, many students have asked: "do we print/return decimal, ASCII, or hexadecimal numbers</a:t>
            </a:r>
            <a:r>
              <a:rPr lang="en-US" sz="2400" dirty="0" smtClean="0"/>
              <a:t>"?</a:t>
            </a:r>
            <a:endParaRPr lang="en-US" sz="2400" dirty="0"/>
          </a:p>
          <a:p>
            <a:r>
              <a:rPr lang="en-US" sz="2400" dirty="0"/>
              <a:t>If you have this question, it means that you are making a </a:t>
            </a:r>
            <a:r>
              <a:rPr lang="en-US" sz="2400" b="1" u="sng" dirty="0"/>
              <a:t>fundamental</a:t>
            </a:r>
            <a:r>
              <a:rPr lang="en-US" sz="2400" dirty="0"/>
              <a:t> mistake: you are confusing "returning a value" with "printing a value".</a:t>
            </a:r>
          </a:p>
          <a:p>
            <a:r>
              <a:rPr lang="en-US" sz="2400" dirty="0"/>
              <a:t>There are multiple ways to answer/clarify this question.</a:t>
            </a:r>
          </a:p>
          <a:p>
            <a:r>
              <a:rPr lang="en-US" sz="2400" dirty="0"/>
              <a:t>The simplest one, is to answer with another question: what do the given C  functions do?</a:t>
            </a:r>
          </a:p>
          <a:p>
            <a:pPr lvl="1"/>
            <a:r>
              <a:rPr lang="en-US" sz="2000" dirty="0"/>
              <a:t>You are asked to implement specific C functions, so you have questions about what your code should be doing, just try to do exactly what the C functions do.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26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Versus </a:t>
            </a:r>
            <a:r>
              <a:rPr lang="en-US" dirty="0" smtClean="0"/>
              <a:t>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Regarding the programming tasks in assignment 9, many students have asked: "do we print/return decimal, ASCII, or hexadecimal numbers</a:t>
            </a:r>
            <a:r>
              <a:rPr lang="en-US" sz="2400" dirty="0" smtClean="0"/>
              <a:t>"?</a:t>
            </a:r>
            <a:endParaRPr lang="en-US" sz="2400" dirty="0"/>
          </a:p>
          <a:p>
            <a:r>
              <a:rPr lang="en-US" sz="2400" dirty="0" smtClean="0"/>
              <a:t>What do </a:t>
            </a:r>
            <a:r>
              <a:rPr lang="en-US" sz="2400" dirty="0"/>
              <a:t>the given C  functions do?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given C functions do not do any printing.</a:t>
            </a:r>
          </a:p>
          <a:p>
            <a:pPr lvl="1"/>
            <a:r>
              <a:rPr lang="en-US" sz="2000" dirty="0"/>
              <a:t>Thus, your functions should not do any printing.</a:t>
            </a:r>
          </a:p>
          <a:p>
            <a:r>
              <a:rPr lang="en-US" sz="2400" dirty="0"/>
              <a:t>It is understandable (even recommended) that you may put some code to print stuff for debugging purposes.</a:t>
            </a:r>
          </a:p>
          <a:p>
            <a:pPr lvl="1"/>
            <a:r>
              <a:rPr lang="en-US" sz="2000" dirty="0"/>
              <a:t>I would actually recommend that you copy and paste the </a:t>
            </a:r>
            <a:r>
              <a:rPr lang="en-US" sz="2000" dirty="0" err="1"/>
              <a:t>print_digit</a:t>
            </a:r>
            <a:r>
              <a:rPr lang="en-US" sz="2000" dirty="0"/>
              <a:t> and </a:t>
            </a:r>
            <a:r>
              <a:rPr lang="en-US" sz="2000" dirty="0" err="1"/>
              <a:t>print_number</a:t>
            </a:r>
            <a:r>
              <a:rPr lang="en-US" sz="2000" dirty="0"/>
              <a:t> functions to each of your programs, so that you can call </a:t>
            </a:r>
            <a:r>
              <a:rPr lang="en-US" sz="2000" dirty="0" err="1"/>
              <a:t>print_number</a:t>
            </a:r>
            <a:r>
              <a:rPr lang="en-US" sz="2000" dirty="0"/>
              <a:t> for debugging.</a:t>
            </a:r>
          </a:p>
          <a:p>
            <a:r>
              <a:rPr lang="en-US" sz="2400" dirty="0"/>
              <a:t>However, once your code is done, you should clean it up and remove, before you submit, any code that does printing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0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Versus </a:t>
            </a:r>
            <a:r>
              <a:rPr lang="en-US" dirty="0" smtClean="0"/>
              <a:t>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general, you are asked to implement functions that compute and return something.</a:t>
            </a:r>
          </a:p>
          <a:p>
            <a:r>
              <a:rPr lang="en-US" sz="2400" dirty="0"/>
              <a:t>Once you have computed this something, you should store it on register r0.</a:t>
            </a:r>
          </a:p>
          <a:p>
            <a:pPr lvl="1"/>
            <a:r>
              <a:rPr lang="en-US" sz="2000" dirty="0"/>
              <a:t>This is the convention we follow for "returning a value</a:t>
            </a:r>
            <a:r>
              <a:rPr lang="en-US" sz="2000" dirty="0" smtClean="0"/>
              <a:t>".</a:t>
            </a:r>
          </a:p>
          <a:p>
            <a:r>
              <a:rPr lang="en-US" sz="2400" dirty="0" smtClean="0"/>
              <a:t>ASCII codes are only used for printing.</a:t>
            </a:r>
          </a:p>
          <a:p>
            <a:r>
              <a:rPr lang="en-US" sz="2400" dirty="0" smtClean="0"/>
              <a:t>When you return a number, the ASCII code of that number is irrelevant.</a:t>
            </a:r>
            <a:endParaRPr lang="en-US" sz="2400" dirty="0"/>
          </a:p>
          <a:p>
            <a:r>
              <a:rPr lang="en-US" sz="2400" dirty="0"/>
              <a:t>It is worth repeating, returning a value has nothing to do with printing a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7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Assembly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Assembly code is painful to read and understand.</a:t>
            </a:r>
          </a:p>
          <a:p>
            <a:r>
              <a:rPr lang="en-US" dirty="0"/>
              <a:t>However, you are expected to read any assembly code that you are given.</a:t>
            </a:r>
          </a:p>
          <a:p>
            <a:r>
              <a:rPr lang="en-US" dirty="0"/>
              <a:t>How to read assembly code?</a:t>
            </a:r>
          </a:p>
          <a:p>
            <a:pPr lvl="1"/>
            <a:r>
              <a:rPr lang="en-US" dirty="0"/>
              <a:t>Start at the beginning.</a:t>
            </a:r>
          </a:p>
          <a:p>
            <a:pPr lvl="1"/>
            <a:r>
              <a:rPr lang="en-US" dirty="0"/>
              <a:t>Start mentally executing instructions, one by one.</a:t>
            </a:r>
          </a:p>
          <a:p>
            <a:pPr lvl="1"/>
            <a:r>
              <a:rPr lang="en-US" dirty="0"/>
              <a:t>On a piece of paper, write the values of registers and memory addresses that you're using. </a:t>
            </a:r>
          </a:p>
          <a:p>
            <a:pPr lvl="1"/>
            <a:r>
              <a:rPr lang="en-US" dirty="0"/>
              <a:t>For each instruction that you </a:t>
            </a:r>
            <a:r>
              <a:rPr lang="en-US" dirty="0" smtClean="0"/>
              <a:t>"execute" in your mind,  </a:t>
            </a:r>
            <a:r>
              <a:rPr lang="en-US" dirty="0"/>
              <a:t>update those values on your piece of paper.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5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Assembly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If you ask me a question of the sort "I do not understand how this piece of code works", I will always ask you to show me how you manually execute this code line by line.</a:t>
            </a:r>
          </a:p>
          <a:p>
            <a:r>
              <a:rPr lang="en-US" sz="2400" dirty="0"/>
              <a:t>Not understanding the code means that there is one specific line such that:</a:t>
            </a:r>
          </a:p>
          <a:p>
            <a:pPr lvl="1"/>
            <a:r>
              <a:rPr lang="en-US" sz="2000" dirty="0"/>
              <a:t>You do not understand that line.</a:t>
            </a:r>
          </a:p>
          <a:p>
            <a:pPr lvl="1"/>
            <a:r>
              <a:rPr lang="en-US" sz="2000" dirty="0"/>
              <a:t>You understand everything before that.</a:t>
            </a:r>
          </a:p>
          <a:p>
            <a:r>
              <a:rPr lang="en-US" sz="2400" dirty="0"/>
              <a:t>If you ask me questions where you identify that line, I will be happy to tell you what that line does.</a:t>
            </a:r>
          </a:p>
          <a:p>
            <a:r>
              <a:rPr lang="en-US" sz="2400" dirty="0"/>
              <a:t>If you ask me questions of the sort "what does this code do?" I will simply ask you to </a:t>
            </a:r>
            <a:r>
              <a:rPr lang="en-US" sz="2400" dirty="0" smtClean="0"/>
              <a:t>show me how you manually execute the code.</a:t>
            </a:r>
          </a:p>
          <a:p>
            <a:pPr lvl="1"/>
            <a:r>
              <a:rPr lang="en-US" sz="2000" dirty="0" smtClean="0"/>
              <a:t>Most of the times, by the time you are done with this exercise, you have answered your own questions.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84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Assembly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assembly examples that are available on the slides and the course website</a:t>
            </a:r>
            <a:r>
              <a:rPr lang="en-US" dirty="0" smtClean="0"/>
              <a:t>.</a:t>
            </a:r>
          </a:p>
          <a:p>
            <a:r>
              <a:rPr lang="en-US" dirty="0"/>
              <a:t>A lot of questions can be answered by just looking at those examples.</a:t>
            </a:r>
          </a:p>
          <a:p>
            <a:r>
              <a:rPr lang="en-US" dirty="0"/>
              <a:t>For example, consider the factorial function.</a:t>
            </a:r>
          </a:p>
          <a:p>
            <a:pPr lvl="1"/>
            <a:r>
              <a:rPr lang="en-US" dirty="0"/>
              <a:t>How does it handle "returning" a value? </a:t>
            </a:r>
          </a:p>
          <a:p>
            <a:pPr lvl="1"/>
            <a:r>
              <a:rPr lang="en-US" dirty="0"/>
              <a:t>How does it handle recursive calls?</a:t>
            </a:r>
          </a:p>
          <a:p>
            <a:r>
              <a:rPr lang="en-US" dirty="0"/>
              <a:t>Identifying available code that does things similar to what you need to do can save you a lot of time.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8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GDB Debugger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debugger is also a great tool for:</a:t>
            </a:r>
          </a:p>
          <a:p>
            <a:r>
              <a:rPr lang="en-US" dirty="0"/>
              <a:t>Understanding code.</a:t>
            </a:r>
          </a:p>
          <a:p>
            <a:r>
              <a:rPr lang="en-US" dirty="0"/>
              <a:t>Debugging your own code.</a:t>
            </a:r>
          </a:p>
          <a:p>
            <a:r>
              <a:rPr lang="en-US" dirty="0"/>
              <a:t>There are instructions on the course website on how to use the debugger.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9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4111</TotalTime>
  <Words>704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Discussion of Assignment 9</vt:lpstr>
      <vt:lpstr>Returning Versus Printing</vt:lpstr>
      <vt:lpstr>Returning Versus Printing</vt:lpstr>
      <vt:lpstr>Returning Versus Printing</vt:lpstr>
      <vt:lpstr>Reading Assembly Code</vt:lpstr>
      <vt:lpstr>Reading Assembly Code</vt:lpstr>
      <vt:lpstr>Existing Assembly Examples</vt:lpstr>
      <vt:lpstr>The GDB Debugger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813</cp:revision>
  <dcterms:created xsi:type="dcterms:W3CDTF">2006-08-16T00:00:00Z</dcterms:created>
  <dcterms:modified xsi:type="dcterms:W3CDTF">2014-07-23T19:08:25Z</dcterms:modified>
</cp:coreProperties>
</file>