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1" r:id="rId3"/>
    <p:sldId id="360" r:id="rId4"/>
    <p:sldId id="366" r:id="rId5"/>
    <p:sldId id="362" r:id="rId6"/>
    <p:sldId id="387" r:id="rId7"/>
    <p:sldId id="371" r:id="rId8"/>
    <p:sldId id="386" r:id="rId9"/>
    <p:sldId id="372" r:id="rId10"/>
    <p:sldId id="388" r:id="rId11"/>
    <p:sldId id="409" r:id="rId12"/>
    <p:sldId id="389" r:id="rId13"/>
    <p:sldId id="373" r:id="rId14"/>
    <p:sldId id="374" r:id="rId15"/>
    <p:sldId id="383" r:id="rId16"/>
    <p:sldId id="384" r:id="rId17"/>
    <p:sldId id="385" r:id="rId18"/>
    <p:sldId id="367" r:id="rId19"/>
    <p:sldId id="368" r:id="rId20"/>
    <p:sldId id="390" r:id="rId21"/>
    <p:sldId id="394" r:id="rId22"/>
    <p:sldId id="393" r:id="rId23"/>
    <p:sldId id="370" r:id="rId24"/>
    <p:sldId id="375" r:id="rId25"/>
    <p:sldId id="377" r:id="rId26"/>
    <p:sldId id="378" r:id="rId27"/>
    <p:sldId id="379" r:id="rId28"/>
    <p:sldId id="380" r:id="rId29"/>
    <p:sldId id="381" r:id="rId30"/>
    <p:sldId id="382" r:id="rId31"/>
    <p:sldId id="391" r:id="rId32"/>
    <p:sldId id="395" r:id="rId33"/>
    <p:sldId id="392" r:id="rId34"/>
    <p:sldId id="396" r:id="rId35"/>
    <p:sldId id="397" r:id="rId36"/>
    <p:sldId id="403" r:id="rId37"/>
    <p:sldId id="404" r:id="rId38"/>
    <p:sldId id="406" r:id="rId39"/>
    <p:sldId id="407" r:id="rId40"/>
    <p:sldId id="408" r:id="rId41"/>
    <p:sldId id="400" r:id="rId42"/>
    <p:sldId id="401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8363DA-F012-4A9F-8918-6687DCC9D62A}">
          <p14:sldIdLst>
            <p14:sldId id="256"/>
          </p14:sldIdLst>
        </p14:section>
        <p14:section name="Untitled Section" id="{038C0203-8B1E-4E06-B246-E666C86F662A}">
          <p14:sldIdLst>
            <p14:sldId id="361"/>
            <p14:sldId id="360"/>
            <p14:sldId id="366"/>
            <p14:sldId id="362"/>
            <p14:sldId id="387"/>
            <p14:sldId id="371"/>
            <p14:sldId id="386"/>
            <p14:sldId id="372"/>
            <p14:sldId id="388"/>
            <p14:sldId id="409"/>
            <p14:sldId id="389"/>
            <p14:sldId id="373"/>
            <p14:sldId id="374"/>
            <p14:sldId id="383"/>
            <p14:sldId id="384"/>
            <p14:sldId id="385"/>
            <p14:sldId id="367"/>
            <p14:sldId id="368"/>
            <p14:sldId id="390"/>
            <p14:sldId id="394"/>
            <p14:sldId id="393"/>
            <p14:sldId id="370"/>
            <p14:sldId id="375"/>
            <p14:sldId id="377"/>
            <p14:sldId id="378"/>
            <p14:sldId id="379"/>
            <p14:sldId id="380"/>
            <p14:sldId id="381"/>
            <p14:sldId id="382"/>
            <p14:sldId id="391"/>
            <p14:sldId id="395"/>
            <p14:sldId id="392"/>
            <p14:sldId id="396"/>
            <p14:sldId id="397"/>
            <p14:sldId id="403"/>
            <p14:sldId id="404"/>
            <p14:sldId id="406"/>
            <p14:sldId id="407"/>
            <p14:sldId id="408"/>
            <p14:sldId id="400"/>
            <p14:sldId id="4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86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55BB-DB7D-4259-A68E-202CF9A0DF0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4A61-A641-44C9-B120-98C0BCF5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Analysis of Algorithms:</a:t>
            </a:r>
            <a:br>
              <a:rPr lang="en-US" dirty="0" smtClean="0"/>
            </a:br>
            <a:r>
              <a:rPr lang="en-US" dirty="0" smtClean="0"/>
              <a:t>Methods </a:t>
            </a:r>
            <a:r>
              <a:rPr lang="en-US" smtClean="0"/>
              <a:t>and Examples</a:t>
            </a:r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87752" y="4191000"/>
            <a:ext cx="4685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CSE </a:t>
            </a:r>
            <a:r>
              <a:rPr lang="en-US" dirty="0" smtClean="0"/>
              <a:t>2320 – Algorithms and Data Structures</a:t>
            </a:r>
            <a:endParaRPr lang="en-US" dirty="0"/>
          </a:p>
          <a:p>
            <a:pPr algn="ctr" eaLnBrk="1" hangingPunct="1"/>
            <a:r>
              <a:rPr lang="en-US" dirty="0"/>
              <a:t>Vassilis Athitsos</a:t>
            </a:r>
          </a:p>
          <a:p>
            <a:pPr algn="ctr" eaLnBrk="1" hangingPunct="1"/>
            <a:r>
              <a:rPr lang="en-US" dirty="0"/>
              <a:t>University of Texas at </a:t>
            </a:r>
            <a:r>
              <a:rPr lang="en-US" dirty="0" smtClean="0"/>
              <a:t>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Limits: An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Θ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pc="-300" smtClean="0"/>
                      <m:t>???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  <a:blipFill rotWithShape="1"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Limits: 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Θ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baseline="30000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dirty="0" smtClean="0">
                        <a:latin typeface="Cambria Math"/>
                      </a:rPr>
                      <m:t>) = 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+12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  <a:blipFill rotWithShape="1">
                <a:blip r:embed="rId2"/>
                <a:stretch>
                  <a:fillRect l="-1214" b="-4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3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Limits: 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Θ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baseline="30000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dirty="0" smtClean="0">
                        <a:latin typeface="Cambria Math"/>
                      </a:rPr>
                      <m:t>) = 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In the previous slide, we showed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3600" b="0" dirty="0" smtClean="0">
                  <a:solidFill>
                    <a:prstClr val="black"/>
                  </a:solidFill>
                </a:endParaRP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  <a:blipFill rotWithShape="1">
                <a:blip r:embed="rId2"/>
                <a:stretch>
                  <a:fillRect l="-1214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3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Transitivity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can we prove that?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Transitivity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can we prove that? Using the definition of the big-Oh notation.</a:t>
                </a:r>
              </a:p>
              <a:p>
                <a:r>
                  <a:rPr lang="en-US" i="1" dirty="0"/>
                  <a:t>g(N) &lt; c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 f(N)</a:t>
                </a:r>
                <a:r>
                  <a:rPr lang="en-US" dirty="0"/>
                  <a:t>    for all </a:t>
                </a:r>
                <a:r>
                  <a:rPr lang="en-US" i="1" dirty="0"/>
                  <a:t>N &gt; N</a:t>
                </a:r>
                <a:r>
                  <a:rPr lang="en-US" i="1" baseline="-25000" dirty="0"/>
                  <a:t>0</a:t>
                </a:r>
                <a:r>
                  <a:rPr lang="en-US" dirty="0"/>
                  <a:t>.</a:t>
                </a:r>
              </a:p>
              <a:p>
                <a:r>
                  <a:rPr lang="en-US" i="1" dirty="0" smtClean="0"/>
                  <a:t>f(N</a:t>
                </a:r>
                <a:r>
                  <a:rPr lang="en-US" i="1" dirty="0"/>
                  <a:t>) &lt; </a:t>
                </a: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 h(N</a:t>
                </a:r>
                <a:r>
                  <a:rPr lang="en-US" i="1" dirty="0"/>
                  <a:t>)</a:t>
                </a:r>
                <a:r>
                  <a:rPr lang="en-US" dirty="0"/>
                  <a:t>    for all </a:t>
                </a:r>
                <a:r>
                  <a:rPr lang="en-US" i="1" dirty="0"/>
                  <a:t>N &gt; </a:t>
                </a:r>
                <a:r>
                  <a:rPr lang="en-US" i="1" dirty="0" smtClean="0"/>
                  <a:t>N</a:t>
                </a:r>
                <a:r>
                  <a:rPr lang="en-US" i="1" baseline="-25000" dirty="0" smtClean="0"/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Set:</a:t>
                </a:r>
              </a:p>
              <a:p>
                <a:pPr lvl="1"/>
                <a:r>
                  <a:rPr lang="en-US" dirty="0" smtClean="0"/>
                  <a:t>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c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* c</a:t>
                </a:r>
                <a:r>
                  <a:rPr lang="en-US" baseline="-25000" dirty="0" smtClean="0"/>
                  <a:t>1</a:t>
                </a:r>
              </a:p>
              <a:p>
                <a:pPr lvl="1"/>
                <a:r>
                  <a:rPr lang="en-US" dirty="0" smtClean="0"/>
                  <a:t>N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= max(N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Then, </a:t>
                </a:r>
                <a:r>
                  <a:rPr lang="en-US" i="1" dirty="0"/>
                  <a:t>g(N) &lt; </a:t>
                </a: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 h(N</a:t>
                </a:r>
                <a:r>
                  <a:rPr lang="en-US" i="1" dirty="0"/>
                  <a:t>)</a:t>
                </a:r>
                <a:r>
                  <a:rPr lang="en-US" dirty="0"/>
                  <a:t>    for all </a:t>
                </a:r>
                <a:r>
                  <a:rPr lang="en-US" i="1" dirty="0"/>
                  <a:t>N &gt; </a:t>
                </a:r>
                <a:r>
                  <a:rPr lang="en-US" i="1" dirty="0" smtClean="0"/>
                  <a:t>N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2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Big-Oh Hierarchy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  <m:r>
                          <a:rPr lang="en-US" i="1" baseline="30000" dirty="0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≥ 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≥0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30000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𝑁</m:t>
                    </m:r>
                    <m:r>
                      <a:rPr lang="en-US" i="1" baseline="30000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Higher-order polynomials always get larger than lower-order polynomials, eventually.</a:t>
                </a:r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 &gt; 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30000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𝑐</m:t>
                        </m:r>
                        <m:r>
                          <a:rPr lang="en-US" i="1" baseline="30000" dirty="0" err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Exponential functions always get larger than polynomial functions, eventually.</a:t>
                </a:r>
              </a:p>
              <a:p>
                <a:r>
                  <a:rPr lang="en-US" dirty="0" smtClean="0"/>
                  <a:t>You can use these facts in your assignments.</a:t>
                </a:r>
              </a:p>
              <a:p>
                <a:r>
                  <a:rPr lang="en-US" dirty="0" smtClean="0"/>
                  <a:t>You can apply transitivity to derive other facts, e.g.,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30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029200"/>
              </a:xfrm>
              <a:blipFill rotWithShape="1">
                <a:blip r:embed="rId2"/>
                <a:stretch>
                  <a:fillRect l="-1259" b="-15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Substitutions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use that?</a:t>
                </a:r>
              </a:p>
              <a:p>
                <a:r>
                  <a:rPr lang="en-US" dirty="0" smtClean="0"/>
                  <a:t>For example,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6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Substitutions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use that?</a:t>
                </a:r>
              </a:p>
              <a:p>
                <a:r>
                  <a:rPr lang="en-US" dirty="0" smtClean="0"/>
                  <a:t>For example,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. We get: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458200" cy="5029200"/>
              </a:xfrm>
            </p:spPr>
            <p:txBody>
              <a:bodyPr/>
              <a:lstStyle/>
              <a:p>
                <a:r>
                  <a:rPr lang="en-US" dirty="0" smtClean="0"/>
                  <a:t>Summations are formulas of the sort: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ctrlPr>
                          <a:rPr lang="en-US" sz="4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400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400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4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4000" b="0" i="1" smtClean="0">
                            <a:latin typeface="Cambria Math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dirty="0" smtClean="0"/>
                  <a:t>Computing the values of summations can be handy when trying to solve recurrences.</a:t>
                </a:r>
              </a:p>
              <a:p>
                <a:r>
                  <a:rPr lang="en-US" dirty="0" smtClean="0"/>
                  <a:t>Oftentimes, establishing upper bounds is sufficient, since we use big-Oh notation.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then: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4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4000" i="1" smtClean="0">
                            <a:latin typeface="Cambria Math"/>
                          </a:rPr>
                          <m:t>≤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sz="4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4000" i="1" smtClean="0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4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dirty="0" smtClean="0"/>
                  <a:t>Sometimes, summing to infinity give a more simple formula.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458200" cy="5029200"/>
              </a:xfrm>
              <a:blipFill rotWithShape="1">
                <a:blip r:embed="rId3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geometric series is a sequence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of numbers, such that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= D * C</a:t>
            </a:r>
            <a:r>
              <a:rPr lang="en-US" i="1" baseline="-25000" dirty="0" smtClean="0"/>
              <a:t>k-1</a:t>
            </a:r>
            <a:r>
              <a:rPr lang="en-US" dirty="0" smtClean="0"/>
              <a:t> , where </a:t>
            </a:r>
            <a:r>
              <a:rPr lang="en-US" i="1" dirty="0" smtClean="0"/>
              <a:t>D</a:t>
            </a:r>
            <a:r>
              <a:rPr lang="en-US" dirty="0" smtClean="0"/>
              <a:t> is a constant.</a:t>
            </a:r>
          </a:p>
          <a:p>
            <a:r>
              <a:rPr lang="en-US" dirty="0" smtClean="0"/>
              <a:t>How can we express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 in terms of </a:t>
            </a:r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 = D * C</a:t>
            </a:r>
            <a:r>
              <a:rPr lang="en-US" i="1" baseline="-25000" dirty="0" smtClean="0"/>
              <a:t>0</a:t>
            </a:r>
          </a:p>
          <a:p>
            <a:r>
              <a:rPr lang="en-US" dirty="0"/>
              <a:t>How can we express 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in terms of </a:t>
            </a:r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n-US" dirty="0"/>
              <a:t>?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= D *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 = D</a:t>
            </a:r>
            <a:r>
              <a:rPr lang="en-US" i="1" baseline="30000" dirty="0" smtClean="0"/>
              <a:t>2</a:t>
            </a:r>
            <a:r>
              <a:rPr lang="en-US" i="1" dirty="0" smtClean="0"/>
              <a:t> * C</a:t>
            </a:r>
            <a:r>
              <a:rPr lang="en-US" i="1" baseline="-25000" dirty="0" smtClean="0"/>
              <a:t>0</a:t>
            </a:r>
            <a:endParaRPr lang="en-US" i="1" dirty="0"/>
          </a:p>
          <a:p>
            <a:r>
              <a:rPr lang="en-US" dirty="0"/>
              <a:t>How can we express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in terms of </a:t>
            </a:r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n-US" dirty="0"/>
              <a:t>?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err="1" smtClean="0"/>
              <a:t>D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* </a:t>
            </a:r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</a:p>
          <a:p>
            <a:r>
              <a:rPr lang="en-US" dirty="0" smtClean="0"/>
              <a:t>So, to define a geometric series, we just need two parameters: D and C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2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Asymptotic Behavior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Asymptotic behavior: The behavior of a function as the input approaches infinity.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2384" y="2362530"/>
            <a:ext cx="6986216" cy="4343070"/>
            <a:chOff x="533401" y="1981200"/>
            <a:chExt cx="7509277" cy="474318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1" y="2286000"/>
              <a:ext cx="6858000" cy="4438380"/>
              <a:chOff x="909935" y="1600200"/>
              <a:chExt cx="7395865" cy="49193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94791" y="1600200"/>
                <a:ext cx="6911009" cy="4436165"/>
                <a:chOff x="1447800" y="1888435"/>
                <a:chExt cx="6911009" cy="443616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47800" y="1905000"/>
                  <a:ext cx="6553200" cy="4419600"/>
                  <a:chOff x="2209800" y="1905000"/>
                  <a:chExt cx="6553200" cy="44196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209800" y="19050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/>
                    <a:tailEnd type="non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209800" y="6324600"/>
                    <a:ext cx="6553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Freeform 9"/>
                <p:cNvSpPr/>
                <p:nvPr/>
              </p:nvSpPr>
              <p:spPr>
                <a:xfrm>
                  <a:off x="1461052" y="4684630"/>
                  <a:ext cx="6420678" cy="163997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470991" y="1888435"/>
                  <a:ext cx="3916595" cy="4422913"/>
                </a:xfrm>
                <a:custGeom>
                  <a:avLst/>
                  <a:gdLst>
                    <a:gd name="connsiteX0" fmla="*/ 0 w 3916595"/>
                    <a:gd name="connsiteY0" fmla="*/ 4422913 h 4422913"/>
                    <a:gd name="connsiteX1" fmla="*/ 49696 w 3916595"/>
                    <a:gd name="connsiteY1" fmla="*/ 4412974 h 4422913"/>
                    <a:gd name="connsiteX2" fmla="*/ 79513 w 3916595"/>
                    <a:gd name="connsiteY2" fmla="*/ 4403035 h 4422913"/>
                    <a:gd name="connsiteX3" fmla="*/ 288235 w 3916595"/>
                    <a:gd name="connsiteY3" fmla="*/ 4363278 h 4422913"/>
                    <a:gd name="connsiteX4" fmla="*/ 318052 w 3916595"/>
                    <a:gd name="connsiteY4" fmla="*/ 4353339 h 4422913"/>
                    <a:gd name="connsiteX5" fmla="*/ 367748 w 3916595"/>
                    <a:gd name="connsiteY5" fmla="*/ 4343400 h 4422913"/>
                    <a:gd name="connsiteX6" fmla="*/ 427383 w 3916595"/>
                    <a:gd name="connsiteY6" fmla="*/ 4323522 h 4422913"/>
                    <a:gd name="connsiteX7" fmla="*/ 487018 w 3916595"/>
                    <a:gd name="connsiteY7" fmla="*/ 4303643 h 4422913"/>
                    <a:gd name="connsiteX8" fmla="*/ 516835 w 3916595"/>
                    <a:gd name="connsiteY8" fmla="*/ 4293704 h 4422913"/>
                    <a:gd name="connsiteX9" fmla="*/ 556592 w 3916595"/>
                    <a:gd name="connsiteY9" fmla="*/ 4283765 h 4422913"/>
                    <a:gd name="connsiteX10" fmla="*/ 616226 w 3916595"/>
                    <a:gd name="connsiteY10" fmla="*/ 4263887 h 4422913"/>
                    <a:gd name="connsiteX11" fmla="*/ 685800 w 3916595"/>
                    <a:gd name="connsiteY11" fmla="*/ 4253948 h 4422913"/>
                    <a:gd name="connsiteX12" fmla="*/ 805070 w 3916595"/>
                    <a:gd name="connsiteY12" fmla="*/ 4214191 h 4422913"/>
                    <a:gd name="connsiteX13" fmla="*/ 864705 w 3916595"/>
                    <a:gd name="connsiteY13" fmla="*/ 4194313 h 4422913"/>
                    <a:gd name="connsiteX14" fmla="*/ 983974 w 3916595"/>
                    <a:gd name="connsiteY14" fmla="*/ 4174435 h 4422913"/>
                    <a:gd name="connsiteX15" fmla="*/ 1053548 w 3916595"/>
                    <a:gd name="connsiteY15" fmla="*/ 4144617 h 4422913"/>
                    <a:gd name="connsiteX16" fmla="*/ 1152939 w 3916595"/>
                    <a:gd name="connsiteY16" fmla="*/ 4104861 h 4422913"/>
                    <a:gd name="connsiteX17" fmla="*/ 1172818 w 3916595"/>
                    <a:gd name="connsiteY17" fmla="*/ 4084982 h 4422913"/>
                    <a:gd name="connsiteX18" fmla="*/ 1331844 w 3916595"/>
                    <a:gd name="connsiteY18" fmla="*/ 4025348 h 4422913"/>
                    <a:gd name="connsiteX19" fmla="*/ 1441174 w 3916595"/>
                    <a:gd name="connsiteY19" fmla="*/ 3995530 h 4422913"/>
                    <a:gd name="connsiteX20" fmla="*/ 1500809 w 3916595"/>
                    <a:gd name="connsiteY20" fmla="*/ 3975652 h 4422913"/>
                    <a:gd name="connsiteX21" fmla="*/ 1530626 w 3916595"/>
                    <a:gd name="connsiteY21" fmla="*/ 3965713 h 4422913"/>
                    <a:gd name="connsiteX22" fmla="*/ 1580322 w 3916595"/>
                    <a:gd name="connsiteY22" fmla="*/ 3935895 h 4422913"/>
                    <a:gd name="connsiteX23" fmla="*/ 1610139 w 3916595"/>
                    <a:gd name="connsiteY23" fmla="*/ 3906078 h 4422913"/>
                    <a:gd name="connsiteX24" fmla="*/ 1689652 w 3916595"/>
                    <a:gd name="connsiteY24" fmla="*/ 3896139 h 4422913"/>
                    <a:gd name="connsiteX25" fmla="*/ 1729409 w 3916595"/>
                    <a:gd name="connsiteY25" fmla="*/ 3876261 h 4422913"/>
                    <a:gd name="connsiteX26" fmla="*/ 1759226 w 3916595"/>
                    <a:gd name="connsiteY26" fmla="*/ 3866322 h 4422913"/>
                    <a:gd name="connsiteX27" fmla="*/ 1789044 w 3916595"/>
                    <a:gd name="connsiteY27" fmla="*/ 3846443 h 4422913"/>
                    <a:gd name="connsiteX28" fmla="*/ 1818861 w 3916595"/>
                    <a:gd name="connsiteY28" fmla="*/ 3836504 h 4422913"/>
                    <a:gd name="connsiteX29" fmla="*/ 1868557 w 3916595"/>
                    <a:gd name="connsiteY29" fmla="*/ 3816626 h 4422913"/>
                    <a:gd name="connsiteX30" fmla="*/ 1928192 w 3916595"/>
                    <a:gd name="connsiteY30" fmla="*/ 3796748 h 4422913"/>
                    <a:gd name="connsiteX31" fmla="*/ 2007705 w 3916595"/>
                    <a:gd name="connsiteY31" fmla="*/ 3756991 h 4422913"/>
                    <a:gd name="connsiteX32" fmla="*/ 2037522 w 3916595"/>
                    <a:gd name="connsiteY32" fmla="*/ 3737113 h 4422913"/>
                    <a:gd name="connsiteX33" fmla="*/ 2077279 w 3916595"/>
                    <a:gd name="connsiteY33" fmla="*/ 3707295 h 4422913"/>
                    <a:gd name="connsiteX34" fmla="*/ 2117035 w 3916595"/>
                    <a:gd name="connsiteY34" fmla="*/ 3687417 h 4422913"/>
                    <a:gd name="connsiteX35" fmla="*/ 2166731 w 3916595"/>
                    <a:gd name="connsiteY35" fmla="*/ 3657600 h 4422913"/>
                    <a:gd name="connsiteX36" fmla="*/ 2176670 w 3916595"/>
                    <a:gd name="connsiteY36" fmla="*/ 3627782 h 4422913"/>
                    <a:gd name="connsiteX37" fmla="*/ 2286000 w 3916595"/>
                    <a:gd name="connsiteY37" fmla="*/ 3588026 h 4422913"/>
                    <a:gd name="connsiteX38" fmla="*/ 2315818 w 3916595"/>
                    <a:gd name="connsiteY38" fmla="*/ 3558208 h 4422913"/>
                    <a:gd name="connsiteX39" fmla="*/ 2345635 w 3916595"/>
                    <a:gd name="connsiteY39" fmla="*/ 3538330 h 4422913"/>
                    <a:gd name="connsiteX40" fmla="*/ 2365513 w 3916595"/>
                    <a:gd name="connsiteY40" fmla="*/ 3498574 h 4422913"/>
                    <a:gd name="connsiteX41" fmla="*/ 2415209 w 3916595"/>
                    <a:gd name="connsiteY41" fmla="*/ 3438939 h 4422913"/>
                    <a:gd name="connsiteX42" fmla="*/ 2425148 w 3916595"/>
                    <a:gd name="connsiteY42" fmla="*/ 3409122 h 4422913"/>
                    <a:gd name="connsiteX43" fmla="*/ 2454966 w 3916595"/>
                    <a:gd name="connsiteY43" fmla="*/ 3399182 h 4422913"/>
                    <a:gd name="connsiteX44" fmla="*/ 2464905 w 3916595"/>
                    <a:gd name="connsiteY44" fmla="*/ 3369365 h 4422913"/>
                    <a:gd name="connsiteX45" fmla="*/ 2494722 w 3916595"/>
                    <a:gd name="connsiteY45" fmla="*/ 3359426 h 4422913"/>
                    <a:gd name="connsiteX46" fmla="*/ 2524539 w 3916595"/>
                    <a:gd name="connsiteY46" fmla="*/ 3329608 h 4422913"/>
                    <a:gd name="connsiteX47" fmla="*/ 2544418 w 3916595"/>
                    <a:gd name="connsiteY47" fmla="*/ 3289852 h 4422913"/>
                    <a:gd name="connsiteX48" fmla="*/ 2584174 w 3916595"/>
                    <a:gd name="connsiteY48" fmla="*/ 3250095 h 4422913"/>
                    <a:gd name="connsiteX49" fmla="*/ 2604052 w 3916595"/>
                    <a:gd name="connsiteY49" fmla="*/ 3210339 h 4422913"/>
                    <a:gd name="connsiteX50" fmla="*/ 2643809 w 3916595"/>
                    <a:gd name="connsiteY50" fmla="*/ 3170582 h 4422913"/>
                    <a:gd name="connsiteX51" fmla="*/ 2683566 w 3916595"/>
                    <a:gd name="connsiteY51" fmla="*/ 3130826 h 4422913"/>
                    <a:gd name="connsiteX52" fmla="*/ 2733261 w 3916595"/>
                    <a:gd name="connsiteY52" fmla="*/ 3021495 h 4422913"/>
                    <a:gd name="connsiteX53" fmla="*/ 2763079 w 3916595"/>
                    <a:gd name="connsiteY53" fmla="*/ 2991678 h 4422913"/>
                    <a:gd name="connsiteX54" fmla="*/ 2802835 w 3916595"/>
                    <a:gd name="connsiteY54" fmla="*/ 2922104 h 4422913"/>
                    <a:gd name="connsiteX55" fmla="*/ 2832652 w 3916595"/>
                    <a:gd name="connsiteY55" fmla="*/ 2892287 h 4422913"/>
                    <a:gd name="connsiteX56" fmla="*/ 2872409 w 3916595"/>
                    <a:gd name="connsiteY56" fmla="*/ 2822713 h 4422913"/>
                    <a:gd name="connsiteX57" fmla="*/ 2912166 w 3916595"/>
                    <a:gd name="connsiteY57" fmla="*/ 2763078 h 4422913"/>
                    <a:gd name="connsiteX58" fmla="*/ 2941983 w 3916595"/>
                    <a:gd name="connsiteY58" fmla="*/ 2713382 h 4422913"/>
                    <a:gd name="connsiteX59" fmla="*/ 2981739 w 3916595"/>
                    <a:gd name="connsiteY59" fmla="*/ 2663687 h 4422913"/>
                    <a:gd name="connsiteX60" fmla="*/ 3001618 w 3916595"/>
                    <a:gd name="connsiteY60" fmla="*/ 2623930 h 4422913"/>
                    <a:gd name="connsiteX61" fmla="*/ 3031435 w 3916595"/>
                    <a:gd name="connsiteY61" fmla="*/ 2584174 h 4422913"/>
                    <a:gd name="connsiteX62" fmla="*/ 3051313 w 3916595"/>
                    <a:gd name="connsiteY62" fmla="*/ 2464904 h 4422913"/>
                    <a:gd name="connsiteX63" fmla="*/ 3081131 w 3916595"/>
                    <a:gd name="connsiteY63" fmla="*/ 2375452 h 4422913"/>
                    <a:gd name="connsiteX64" fmla="*/ 3091070 w 3916595"/>
                    <a:gd name="connsiteY64" fmla="*/ 2345635 h 4422913"/>
                    <a:gd name="connsiteX65" fmla="*/ 3101009 w 3916595"/>
                    <a:gd name="connsiteY65" fmla="*/ 2305878 h 4422913"/>
                    <a:gd name="connsiteX66" fmla="*/ 3140766 w 3916595"/>
                    <a:gd name="connsiteY66" fmla="*/ 2206487 h 4422913"/>
                    <a:gd name="connsiteX67" fmla="*/ 3150705 w 3916595"/>
                    <a:gd name="connsiteY67" fmla="*/ 2166730 h 4422913"/>
                    <a:gd name="connsiteX68" fmla="*/ 3160644 w 3916595"/>
                    <a:gd name="connsiteY68" fmla="*/ 2107095 h 4422913"/>
                    <a:gd name="connsiteX69" fmla="*/ 3190461 w 3916595"/>
                    <a:gd name="connsiteY69" fmla="*/ 2077278 h 4422913"/>
                    <a:gd name="connsiteX70" fmla="*/ 3210339 w 3916595"/>
                    <a:gd name="connsiteY70" fmla="*/ 1997765 h 4422913"/>
                    <a:gd name="connsiteX71" fmla="*/ 3220279 w 3916595"/>
                    <a:gd name="connsiteY71" fmla="*/ 1958008 h 4422913"/>
                    <a:gd name="connsiteX72" fmla="*/ 3240157 w 3916595"/>
                    <a:gd name="connsiteY72" fmla="*/ 1878495 h 4422913"/>
                    <a:gd name="connsiteX73" fmla="*/ 3260035 w 3916595"/>
                    <a:gd name="connsiteY73" fmla="*/ 1838739 h 4422913"/>
                    <a:gd name="connsiteX74" fmla="*/ 3269974 w 3916595"/>
                    <a:gd name="connsiteY74" fmla="*/ 1798982 h 4422913"/>
                    <a:gd name="connsiteX75" fmla="*/ 3299792 w 3916595"/>
                    <a:gd name="connsiteY75" fmla="*/ 1759226 h 4422913"/>
                    <a:gd name="connsiteX76" fmla="*/ 3319670 w 3916595"/>
                    <a:gd name="connsiteY76" fmla="*/ 1649895 h 4422913"/>
                    <a:gd name="connsiteX77" fmla="*/ 3329609 w 3916595"/>
                    <a:gd name="connsiteY77" fmla="*/ 1610139 h 4422913"/>
                    <a:gd name="connsiteX78" fmla="*/ 3369366 w 3916595"/>
                    <a:gd name="connsiteY78" fmla="*/ 1530626 h 4422913"/>
                    <a:gd name="connsiteX79" fmla="*/ 3389244 w 3916595"/>
                    <a:gd name="connsiteY79" fmla="*/ 1431235 h 4422913"/>
                    <a:gd name="connsiteX80" fmla="*/ 3429000 w 3916595"/>
                    <a:gd name="connsiteY80" fmla="*/ 1361661 h 4422913"/>
                    <a:gd name="connsiteX81" fmla="*/ 3468757 w 3916595"/>
                    <a:gd name="connsiteY81" fmla="*/ 1282148 h 4422913"/>
                    <a:gd name="connsiteX82" fmla="*/ 3508513 w 3916595"/>
                    <a:gd name="connsiteY82" fmla="*/ 1182756 h 4422913"/>
                    <a:gd name="connsiteX83" fmla="*/ 3548270 w 3916595"/>
                    <a:gd name="connsiteY83" fmla="*/ 1083365 h 4422913"/>
                    <a:gd name="connsiteX84" fmla="*/ 3578087 w 3916595"/>
                    <a:gd name="connsiteY84" fmla="*/ 1053548 h 4422913"/>
                    <a:gd name="connsiteX85" fmla="*/ 3588026 w 3916595"/>
                    <a:gd name="connsiteY85" fmla="*/ 1003852 h 4422913"/>
                    <a:gd name="connsiteX86" fmla="*/ 3597966 w 3916595"/>
                    <a:gd name="connsiteY86" fmla="*/ 974035 h 4422913"/>
                    <a:gd name="connsiteX87" fmla="*/ 3607905 w 3916595"/>
                    <a:gd name="connsiteY87" fmla="*/ 924339 h 4422913"/>
                    <a:gd name="connsiteX88" fmla="*/ 3627783 w 3916595"/>
                    <a:gd name="connsiteY88" fmla="*/ 894522 h 4422913"/>
                    <a:gd name="connsiteX89" fmla="*/ 3687418 w 3916595"/>
                    <a:gd name="connsiteY89" fmla="*/ 795130 h 4422913"/>
                    <a:gd name="connsiteX90" fmla="*/ 3717235 w 3916595"/>
                    <a:gd name="connsiteY90" fmla="*/ 705678 h 4422913"/>
                    <a:gd name="connsiteX91" fmla="*/ 3737113 w 3916595"/>
                    <a:gd name="connsiteY91" fmla="*/ 636104 h 4422913"/>
                    <a:gd name="connsiteX92" fmla="*/ 3756992 w 3916595"/>
                    <a:gd name="connsiteY92" fmla="*/ 596348 h 4422913"/>
                    <a:gd name="connsiteX93" fmla="*/ 3766931 w 3916595"/>
                    <a:gd name="connsiteY93" fmla="*/ 536713 h 4422913"/>
                    <a:gd name="connsiteX94" fmla="*/ 3786809 w 3916595"/>
                    <a:gd name="connsiteY94" fmla="*/ 477078 h 4422913"/>
                    <a:gd name="connsiteX95" fmla="*/ 3796748 w 3916595"/>
                    <a:gd name="connsiteY95" fmla="*/ 437322 h 4422913"/>
                    <a:gd name="connsiteX96" fmla="*/ 3806687 w 3916595"/>
                    <a:gd name="connsiteY96" fmla="*/ 407504 h 4422913"/>
                    <a:gd name="connsiteX97" fmla="*/ 3826566 w 3916595"/>
                    <a:gd name="connsiteY97" fmla="*/ 327991 h 4422913"/>
                    <a:gd name="connsiteX98" fmla="*/ 3836505 w 3916595"/>
                    <a:gd name="connsiteY98" fmla="*/ 298174 h 4422913"/>
                    <a:gd name="connsiteX99" fmla="*/ 3856383 w 3916595"/>
                    <a:gd name="connsiteY99" fmla="*/ 218661 h 4422913"/>
                    <a:gd name="connsiteX100" fmla="*/ 3876261 w 3916595"/>
                    <a:gd name="connsiteY100" fmla="*/ 109330 h 4422913"/>
                    <a:gd name="connsiteX101" fmla="*/ 3916018 w 3916595"/>
                    <a:gd name="connsiteY101" fmla="*/ 19878 h 4422913"/>
                    <a:gd name="connsiteX102" fmla="*/ 3916018 w 3916595"/>
                    <a:gd name="connsiteY102" fmla="*/ 0 h 442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3916595" h="4422913">
                      <a:moveTo>
                        <a:pt x="0" y="4422913"/>
                      </a:moveTo>
                      <a:cubicBezTo>
                        <a:pt x="16565" y="4419600"/>
                        <a:pt x="33307" y="4417071"/>
                        <a:pt x="49696" y="4412974"/>
                      </a:cubicBezTo>
                      <a:cubicBezTo>
                        <a:pt x="59860" y="4410433"/>
                        <a:pt x="69286" y="4405308"/>
                        <a:pt x="79513" y="4403035"/>
                      </a:cubicBezTo>
                      <a:cubicBezTo>
                        <a:pt x="163372" y="4384399"/>
                        <a:pt x="184184" y="4397962"/>
                        <a:pt x="288235" y="4363278"/>
                      </a:cubicBezTo>
                      <a:cubicBezTo>
                        <a:pt x="298174" y="4359965"/>
                        <a:pt x="307888" y="4355880"/>
                        <a:pt x="318052" y="4353339"/>
                      </a:cubicBezTo>
                      <a:cubicBezTo>
                        <a:pt x="334441" y="4349242"/>
                        <a:pt x="351450" y="4347845"/>
                        <a:pt x="367748" y="4343400"/>
                      </a:cubicBezTo>
                      <a:cubicBezTo>
                        <a:pt x="387963" y="4337887"/>
                        <a:pt x="407505" y="4330148"/>
                        <a:pt x="427383" y="4323522"/>
                      </a:cubicBezTo>
                      <a:lnTo>
                        <a:pt x="487018" y="4303643"/>
                      </a:lnTo>
                      <a:cubicBezTo>
                        <a:pt x="496957" y="4300330"/>
                        <a:pt x="506671" y="4296245"/>
                        <a:pt x="516835" y="4293704"/>
                      </a:cubicBezTo>
                      <a:cubicBezTo>
                        <a:pt x="530087" y="4290391"/>
                        <a:pt x="543508" y="4287690"/>
                        <a:pt x="556592" y="4283765"/>
                      </a:cubicBezTo>
                      <a:cubicBezTo>
                        <a:pt x="576662" y="4277744"/>
                        <a:pt x="595483" y="4266850"/>
                        <a:pt x="616226" y="4263887"/>
                      </a:cubicBezTo>
                      <a:lnTo>
                        <a:pt x="685800" y="4253948"/>
                      </a:lnTo>
                      <a:lnTo>
                        <a:pt x="805070" y="4214191"/>
                      </a:lnTo>
                      <a:cubicBezTo>
                        <a:pt x="805074" y="4214190"/>
                        <a:pt x="864702" y="4194314"/>
                        <a:pt x="864705" y="4194313"/>
                      </a:cubicBezTo>
                      <a:cubicBezTo>
                        <a:pt x="937372" y="4179780"/>
                        <a:pt x="897677" y="4186763"/>
                        <a:pt x="983974" y="4174435"/>
                      </a:cubicBezTo>
                      <a:cubicBezTo>
                        <a:pt x="1079980" y="4142431"/>
                        <a:pt x="930698" y="4193756"/>
                        <a:pt x="1053548" y="4144617"/>
                      </a:cubicBezTo>
                      <a:cubicBezTo>
                        <a:pt x="1093956" y="4128454"/>
                        <a:pt x="1117976" y="4128170"/>
                        <a:pt x="1152939" y="4104861"/>
                      </a:cubicBezTo>
                      <a:cubicBezTo>
                        <a:pt x="1160736" y="4099663"/>
                        <a:pt x="1164436" y="4089173"/>
                        <a:pt x="1172818" y="4084982"/>
                      </a:cubicBezTo>
                      <a:cubicBezTo>
                        <a:pt x="1220363" y="4061210"/>
                        <a:pt x="1280227" y="4042554"/>
                        <a:pt x="1331844" y="4025348"/>
                      </a:cubicBezTo>
                      <a:cubicBezTo>
                        <a:pt x="1413394" y="3998164"/>
                        <a:pt x="1284178" y="4040385"/>
                        <a:pt x="1441174" y="3995530"/>
                      </a:cubicBezTo>
                      <a:cubicBezTo>
                        <a:pt x="1461321" y="3989774"/>
                        <a:pt x="1480931" y="3982278"/>
                        <a:pt x="1500809" y="3975652"/>
                      </a:cubicBezTo>
                      <a:lnTo>
                        <a:pt x="1530626" y="3965713"/>
                      </a:lnTo>
                      <a:cubicBezTo>
                        <a:pt x="1592540" y="3903803"/>
                        <a:pt x="1502902" y="3987509"/>
                        <a:pt x="1580322" y="3935895"/>
                      </a:cubicBezTo>
                      <a:cubicBezTo>
                        <a:pt x="1592017" y="3928098"/>
                        <a:pt x="1596929" y="3910881"/>
                        <a:pt x="1610139" y="3906078"/>
                      </a:cubicBezTo>
                      <a:cubicBezTo>
                        <a:pt x="1635241" y="3896950"/>
                        <a:pt x="1663148" y="3899452"/>
                        <a:pt x="1689652" y="3896139"/>
                      </a:cubicBezTo>
                      <a:cubicBezTo>
                        <a:pt x="1702904" y="3889513"/>
                        <a:pt x="1715790" y="3882097"/>
                        <a:pt x="1729409" y="3876261"/>
                      </a:cubicBezTo>
                      <a:cubicBezTo>
                        <a:pt x="1739039" y="3872134"/>
                        <a:pt x="1749855" y="3871007"/>
                        <a:pt x="1759226" y="3866322"/>
                      </a:cubicBezTo>
                      <a:cubicBezTo>
                        <a:pt x="1769910" y="3860980"/>
                        <a:pt x="1778360" y="3851785"/>
                        <a:pt x="1789044" y="3846443"/>
                      </a:cubicBezTo>
                      <a:cubicBezTo>
                        <a:pt x="1798415" y="3841758"/>
                        <a:pt x="1809051" y="3840183"/>
                        <a:pt x="1818861" y="3836504"/>
                      </a:cubicBezTo>
                      <a:cubicBezTo>
                        <a:pt x="1835566" y="3830240"/>
                        <a:pt x="1851790" y="3822723"/>
                        <a:pt x="1868557" y="3816626"/>
                      </a:cubicBezTo>
                      <a:cubicBezTo>
                        <a:pt x="1888249" y="3809465"/>
                        <a:pt x="1909451" y="3806119"/>
                        <a:pt x="1928192" y="3796748"/>
                      </a:cubicBezTo>
                      <a:cubicBezTo>
                        <a:pt x="1954696" y="3783496"/>
                        <a:pt x="1983049" y="3773428"/>
                        <a:pt x="2007705" y="3756991"/>
                      </a:cubicBezTo>
                      <a:cubicBezTo>
                        <a:pt x="2017644" y="3750365"/>
                        <a:pt x="2027802" y="3744056"/>
                        <a:pt x="2037522" y="3737113"/>
                      </a:cubicBezTo>
                      <a:cubicBezTo>
                        <a:pt x="2051002" y="3727484"/>
                        <a:pt x="2063232" y="3716075"/>
                        <a:pt x="2077279" y="3707295"/>
                      </a:cubicBezTo>
                      <a:cubicBezTo>
                        <a:pt x="2089843" y="3699442"/>
                        <a:pt x="2104083" y="3694612"/>
                        <a:pt x="2117035" y="3687417"/>
                      </a:cubicBezTo>
                      <a:cubicBezTo>
                        <a:pt x="2133922" y="3678035"/>
                        <a:pt x="2150166" y="3667539"/>
                        <a:pt x="2166731" y="3657600"/>
                      </a:cubicBezTo>
                      <a:cubicBezTo>
                        <a:pt x="2170044" y="3647661"/>
                        <a:pt x="2167786" y="3633335"/>
                        <a:pt x="2176670" y="3627782"/>
                      </a:cubicBezTo>
                      <a:cubicBezTo>
                        <a:pt x="2339400" y="3526075"/>
                        <a:pt x="2176197" y="3666457"/>
                        <a:pt x="2286000" y="3588026"/>
                      </a:cubicBezTo>
                      <a:cubicBezTo>
                        <a:pt x="2297438" y="3579856"/>
                        <a:pt x="2305020" y="3567207"/>
                        <a:pt x="2315818" y="3558208"/>
                      </a:cubicBezTo>
                      <a:cubicBezTo>
                        <a:pt x="2324995" y="3550561"/>
                        <a:pt x="2335696" y="3544956"/>
                        <a:pt x="2345635" y="3538330"/>
                      </a:cubicBezTo>
                      <a:cubicBezTo>
                        <a:pt x="2352261" y="3525078"/>
                        <a:pt x="2356901" y="3510630"/>
                        <a:pt x="2365513" y="3498574"/>
                      </a:cubicBezTo>
                      <a:cubicBezTo>
                        <a:pt x="2402148" y="3447285"/>
                        <a:pt x="2388919" y="3491520"/>
                        <a:pt x="2415209" y="3438939"/>
                      </a:cubicBezTo>
                      <a:cubicBezTo>
                        <a:pt x="2419894" y="3429568"/>
                        <a:pt x="2417740" y="3416530"/>
                        <a:pt x="2425148" y="3409122"/>
                      </a:cubicBezTo>
                      <a:cubicBezTo>
                        <a:pt x="2432556" y="3401714"/>
                        <a:pt x="2445027" y="3402495"/>
                        <a:pt x="2454966" y="3399182"/>
                      </a:cubicBezTo>
                      <a:cubicBezTo>
                        <a:pt x="2458279" y="3389243"/>
                        <a:pt x="2457497" y="3376773"/>
                        <a:pt x="2464905" y="3369365"/>
                      </a:cubicBezTo>
                      <a:cubicBezTo>
                        <a:pt x="2472313" y="3361957"/>
                        <a:pt x="2486005" y="3365237"/>
                        <a:pt x="2494722" y="3359426"/>
                      </a:cubicBezTo>
                      <a:cubicBezTo>
                        <a:pt x="2506417" y="3351629"/>
                        <a:pt x="2516369" y="3341046"/>
                        <a:pt x="2524539" y="3329608"/>
                      </a:cubicBezTo>
                      <a:cubicBezTo>
                        <a:pt x="2533151" y="3317551"/>
                        <a:pt x="2535528" y="3301705"/>
                        <a:pt x="2544418" y="3289852"/>
                      </a:cubicBezTo>
                      <a:cubicBezTo>
                        <a:pt x="2555663" y="3274859"/>
                        <a:pt x="2572929" y="3265088"/>
                        <a:pt x="2584174" y="3250095"/>
                      </a:cubicBezTo>
                      <a:cubicBezTo>
                        <a:pt x="2593064" y="3238242"/>
                        <a:pt x="2595162" y="3222192"/>
                        <a:pt x="2604052" y="3210339"/>
                      </a:cubicBezTo>
                      <a:cubicBezTo>
                        <a:pt x="2615297" y="3195346"/>
                        <a:pt x="2630557" y="3183834"/>
                        <a:pt x="2643809" y="3170582"/>
                      </a:cubicBezTo>
                      <a:lnTo>
                        <a:pt x="2683566" y="3130826"/>
                      </a:lnTo>
                      <a:cubicBezTo>
                        <a:pt x="2695019" y="3096466"/>
                        <a:pt x="2711040" y="3043715"/>
                        <a:pt x="2733261" y="3021495"/>
                      </a:cubicBezTo>
                      <a:cubicBezTo>
                        <a:pt x="2743200" y="3011556"/>
                        <a:pt x="2754080" y="3002476"/>
                        <a:pt x="2763079" y="2991678"/>
                      </a:cubicBezTo>
                      <a:cubicBezTo>
                        <a:pt x="2810024" y="2935345"/>
                        <a:pt x="2754236" y="2990143"/>
                        <a:pt x="2802835" y="2922104"/>
                      </a:cubicBezTo>
                      <a:cubicBezTo>
                        <a:pt x="2811005" y="2910666"/>
                        <a:pt x="2823654" y="2903085"/>
                        <a:pt x="2832652" y="2892287"/>
                      </a:cubicBezTo>
                      <a:cubicBezTo>
                        <a:pt x="2857213" y="2862814"/>
                        <a:pt x="2851575" y="2857435"/>
                        <a:pt x="2872409" y="2822713"/>
                      </a:cubicBezTo>
                      <a:cubicBezTo>
                        <a:pt x="2884701" y="2802227"/>
                        <a:pt x="2899874" y="2783564"/>
                        <a:pt x="2912166" y="2763078"/>
                      </a:cubicBezTo>
                      <a:cubicBezTo>
                        <a:pt x="2922105" y="2746513"/>
                        <a:pt x="2930905" y="2729208"/>
                        <a:pt x="2941983" y="2713382"/>
                      </a:cubicBezTo>
                      <a:cubicBezTo>
                        <a:pt x="2954148" y="2696003"/>
                        <a:pt x="2969972" y="2681338"/>
                        <a:pt x="2981739" y="2663687"/>
                      </a:cubicBezTo>
                      <a:cubicBezTo>
                        <a:pt x="2989958" y="2651359"/>
                        <a:pt x="2993765" y="2636494"/>
                        <a:pt x="3001618" y="2623930"/>
                      </a:cubicBezTo>
                      <a:cubicBezTo>
                        <a:pt x="3010397" y="2609883"/>
                        <a:pt x="3021496" y="2597426"/>
                        <a:pt x="3031435" y="2584174"/>
                      </a:cubicBezTo>
                      <a:cubicBezTo>
                        <a:pt x="3038061" y="2544417"/>
                        <a:pt x="3038567" y="2503141"/>
                        <a:pt x="3051313" y="2464904"/>
                      </a:cubicBezTo>
                      <a:lnTo>
                        <a:pt x="3081131" y="2375452"/>
                      </a:lnTo>
                      <a:cubicBezTo>
                        <a:pt x="3084444" y="2365513"/>
                        <a:pt x="3088529" y="2355799"/>
                        <a:pt x="3091070" y="2345635"/>
                      </a:cubicBezTo>
                      <a:cubicBezTo>
                        <a:pt x="3094383" y="2332383"/>
                        <a:pt x="3096213" y="2318668"/>
                        <a:pt x="3101009" y="2305878"/>
                      </a:cubicBezTo>
                      <a:cubicBezTo>
                        <a:pt x="3131853" y="2223626"/>
                        <a:pt x="3113945" y="2313773"/>
                        <a:pt x="3140766" y="2206487"/>
                      </a:cubicBezTo>
                      <a:cubicBezTo>
                        <a:pt x="3144079" y="2193235"/>
                        <a:pt x="3148026" y="2180125"/>
                        <a:pt x="3150705" y="2166730"/>
                      </a:cubicBezTo>
                      <a:cubicBezTo>
                        <a:pt x="3154657" y="2146969"/>
                        <a:pt x="3152459" y="2125511"/>
                        <a:pt x="3160644" y="2107095"/>
                      </a:cubicBezTo>
                      <a:cubicBezTo>
                        <a:pt x="3166353" y="2094251"/>
                        <a:pt x="3180522" y="2087217"/>
                        <a:pt x="3190461" y="2077278"/>
                      </a:cubicBezTo>
                      <a:lnTo>
                        <a:pt x="3210339" y="1997765"/>
                      </a:lnTo>
                      <a:cubicBezTo>
                        <a:pt x="3213652" y="1984513"/>
                        <a:pt x="3217600" y="1971403"/>
                        <a:pt x="3220279" y="1958008"/>
                      </a:cubicBezTo>
                      <a:cubicBezTo>
                        <a:pt x="3226112" y="1928842"/>
                        <a:pt x="3228697" y="1905236"/>
                        <a:pt x="3240157" y="1878495"/>
                      </a:cubicBezTo>
                      <a:cubicBezTo>
                        <a:pt x="3245993" y="1864877"/>
                        <a:pt x="3253409" y="1851991"/>
                        <a:pt x="3260035" y="1838739"/>
                      </a:cubicBezTo>
                      <a:cubicBezTo>
                        <a:pt x="3263348" y="1825487"/>
                        <a:pt x="3263865" y="1811200"/>
                        <a:pt x="3269974" y="1798982"/>
                      </a:cubicBezTo>
                      <a:cubicBezTo>
                        <a:pt x="3277382" y="1784166"/>
                        <a:pt x="3294554" y="1774941"/>
                        <a:pt x="3299792" y="1759226"/>
                      </a:cubicBezTo>
                      <a:cubicBezTo>
                        <a:pt x="3311506" y="1724086"/>
                        <a:pt x="3312406" y="1686217"/>
                        <a:pt x="3319670" y="1649895"/>
                      </a:cubicBezTo>
                      <a:cubicBezTo>
                        <a:pt x="3322349" y="1636500"/>
                        <a:pt x="3324355" y="1622748"/>
                        <a:pt x="3329609" y="1610139"/>
                      </a:cubicBezTo>
                      <a:cubicBezTo>
                        <a:pt x="3341006" y="1582786"/>
                        <a:pt x="3369366" y="1530626"/>
                        <a:pt x="3369366" y="1530626"/>
                      </a:cubicBezTo>
                      <a:cubicBezTo>
                        <a:pt x="3375992" y="1497496"/>
                        <a:pt x="3379962" y="1463721"/>
                        <a:pt x="3389244" y="1431235"/>
                      </a:cubicBezTo>
                      <a:cubicBezTo>
                        <a:pt x="3398736" y="1398011"/>
                        <a:pt x="3413583" y="1389925"/>
                        <a:pt x="3429000" y="1361661"/>
                      </a:cubicBezTo>
                      <a:cubicBezTo>
                        <a:pt x="3443190" y="1335647"/>
                        <a:pt x="3459386" y="1310260"/>
                        <a:pt x="3468757" y="1282148"/>
                      </a:cubicBezTo>
                      <a:cubicBezTo>
                        <a:pt x="3514000" y="1146415"/>
                        <a:pt x="3464641" y="1285125"/>
                        <a:pt x="3508513" y="1182756"/>
                      </a:cubicBezTo>
                      <a:cubicBezTo>
                        <a:pt x="3530254" y="1132027"/>
                        <a:pt x="3505118" y="1155284"/>
                        <a:pt x="3548270" y="1083365"/>
                      </a:cubicBezTo>
                      <a:cubicBezTo>
                        <a:pt x="3555502" y="1071312"/>
                        <a:pt x="3568148" y="1063487"/>
                        <a:pt x="3578087" y="1053548"/>
                      </a:cubicBezTo>
                      <a:cubicBezTo>
                        <a:pt x="3581400" y="1036983"/>
                        <a:pt x="3583929" y="1020241"/>
                        <a:pt x="3588026" y="1003852"/>
                      </a:cubicBezTo>
                      <a:cubicBezTo>
                        <a:pt x="3590567" y="993688"/>
                        <a:pt x="3595425" y="984199"/>
                        <a:pt x="3597966" y="974035"/>
                      </a:cubicBezTo>
                      <a:cubicBezTo>
                        <a:pt x="3602063" y="957646"/>
                        <a:pt x="3601973" y="940157"/>
                        <a:pt x="3607905" y="924339"/>
                      </a:cubicBezTo>
                      <a:cubicBezTo>
                        <a:pt x="3612099" y="913154"/>
                        <a:pt x="3622063" y="905009"/>
                        <a:pt x="3627783" y="894522"/>
                      </a:cubicBezTo>
                      <a:cubicBezTo>
                        <a:pt x="3680519" y="797838"/>
                        <a:pt x="3643805" y="838740"/>
                        <a:pt x="3687418" y="795130"/>
                      </a:cubicBezTo>
                      <a:cubicBezTo>
                        <a:pt x="3704172" y="711359"/>
                        <a:pt x="3686373" y="777689"/>
                        <a:pt x="3717235" y="705678"/>
                      </a:cubicBezTo>
                      <a:cubicBezTo>
                        <a:pt x="3741270" y="649594"/>
                        <a:pt x="3711885" y="703376"/>
                        <a:pt x="3737113" y="636104"/>
                      </a:cubicBezTo>
                      <a:cubicBezTo>
                        <a:pt x="3742315" y="622231"/>
                        <a:pt x="3750366" y="609600"/>
                        <a:pt x="3756992" y="596348"/>
                      </a:cubicBezTo>
                      <a:cubicBezTo>
                        <a:pt x="3760305" y="576470"/>
                        <a:pt x="3762043" y="556264"/>
                        <a:pt x="3766931" y="536713"/>
                      </a:cubicBezTo>
                      <a:cubicBezTo>
                        <a:pt x="3772013" y="516385"/>
                        <a:pt x="3781727" y="497406"/>
                        <a:pt x="3786809" y="477078"/>
                      </a:cubicBezTo>
                      <a:cubicBezTo>
                        <a:pt x="3790122" y="463826"/>
                        <a:pt x="3792995" y="450456"/>
                        <a:pt x="3796748" y="437322"/>
                      </a:cubicBezTo>
                      <a:cubicBezTo>
                        <a:pt x="3799626" y="427248"/>
                        <a:pt x="3803930" y="417612"/>
                        <a:pt x="3806687" y="407504"/>
                      </a:cubicBezTo>
                      <a:cubicBezTo>
                        <a:pt x="3813875" y="381147"/>
                        <a:pt x="3817927" y="353909"/>
                        <a:pt x="3826566" y="327991"/>
                      </a:cubicBezTo>
                      <a:cubicBezTo>
                        <a:pt x="3829879" y="318052"/>
                        <a:pt x="3833964" y="308338"/>
                        <a:pt x="3836505" y="298174"/>
                      </a:cubicBezTo>
                      <a:lnTo>
                        <a:pt x="3856383" y="218661"/>
                      </a:lnTo>
                      <a:cubicBezTo>
                        <a:pt x="3859324" y="198076"/>
                        <a:pt x="3865847" y="135364"/>
                        <a:pt x="3876261" y="109330"/>
                      </a:cubicBezTo>
                      <a:cubicBezTo>
                        <a:pt x="3888871" y="77806"/>
                        <a:pt x="3909371" y="53111"/>
                        <a:pt x="3916018" y="19878"/>
                      </a:cubicBezTo>
                      <a:cubicBezTo>
                        <a:pt x="3917317" y="13381"/>
                        <a:pt x="3916018" y="6626"/>
                        <a:pt x="391601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47800" y="2362200"/>
                  <a:ext cx="6420678" cy="396240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470991" y="3080326"/>
                  <a:ext cx="6887818" cy="3231022"/>
                </a:xfrm>
                <a:custGeom>
                  <a:avLst/>
                  <a:gdLst>
                    <a:gd name="connsiteX0" fmla="*/ 0 w 6887818"/>
                    <a:gd name="connsiteY0" fmla="*/ 3309731 h 3309731"/>
                    <a:gd name="connsiteX1" fmla="*/ 39757 w 6887818"/>
                    <a:gd name="connsiteY1" fmla="*/ 3200400 h 3309731"/>
                    <a:gd name="connsiteX2" fmla="*/ 49696 w 6887818"/>
                    <a:gd name="connsiteY2" fmla="*/ 3170583 h 3309731"/>
                    <a:gd name="connsiteX3" fmla="*/ 69574 w 6887818"/>
                    <a:gd name="connsiteY3" fmla="*/ 3140766 h 3309731"/>
                    <a:gd name="connsiteX4" fmla="*/ 89452 w 6887818"/>
                    <a:gd name="connsiteY4" fmla="*/ 3071192 h 3309731"/>
                    <a:gd name="connsiteX5" fmla="*/ 119270 w 6887818"/>
                    <a:gd name="connsiteY5" fmla="*/ 2961861 h 3309731"/>
                    <a:gd name="connsiteX6" fmla="*/ 139148 w 6887818"/>
                    <a:gd name="connsiteY6" fmla="*/ 2882348 h 3309731"/>
                    <a:gd name="connsiteX7" fmla="*/ 159026 w 6887818"/>
                    <a:gd name="connsiteY7" fmla="*/ 2852531 h 3309731"/>
                    <a:gd name="connsiteX8" fmla="*/ 168966 w 6887818"/>
                    <a:gd name="connsiteY8" fmla="*/ 2812774 h 3309731"/>
                    <a:gd name="connsiteX9" fmla="*/ 178905 w 6887818"/>
                    <a:gd name="connsiteY9" fmla="*/ 2782957 h 3309731"/>
                    <a:gd name="connsiteX10" fmla="*/ 198783 w 6887818"/>
                    <a:gd name="connsiteY10" fmla="*/ 2703444 h 3309731"/>
                    <a:gd name="connsiteX11" fmla="*/ 218661 w 6887818"/>
                    <a:gd name="connsiteY11" fmla="*/ 2673626 h 3309731"/>
                    <a:gd name="connsiteX12" fmla="*/ 258418 w 6887818"/>
                    <a:gd name="connsiteY12" fmla="*/ 2584174 h 3309731"/>
                    <a:gd name="connsiteX13" fmla="*/ 268357 w 6887818"/>
                    <a:gd name="connsiteY13" fmla="*/ 2544418 h 3309731"/>
                    <a:gd name="connsiteX14" fmla="*/ 278296 w 6887818"/>
                    <a:gd name="connsiteY14" fmla="*/ 2494722 h 3309731"/>
                    <a:gd name="connsiteX15" fmla="*/ 318052 w 6887818"/>
                    <a:gd name="connsiteY15" fmla="*/ 2445026 h 3309731"/>
                    <a:gd name="connsiteX16" fmla="*/ 327992 w 6887818"/>
                    <a:gd name="connsiteY16" fmla="*/ 2415209 h 3309731"/>
                    <a:gd name="connsiteX17" fmla="*/ 367748 w 6887818"/>
                    <a:gd name="connsiteY17" fmla="*/ 2355574 h 3309731"/>
                    <a:gd name="connsiteX18" fmla="*/ 377687 w 6887818"/>
                    <a:gd name="connsiteY18" fmla="*/ 2325757 h 3309731"/>
                    <a:gd name="connsiteX19" fmla="*/ 437322 w 6887818"/>
                    <a:gd name="connsiteY19" fmla="*/ 2276061 h 3309731"/>
                    <a:gd name="connsiteX20" fmla="*/ 487018 w 6887818"/>
                    <a:gd name="connsiteY20" fmla="*/ 2216426 h 3309731"/>
                    <a:gd name="connsiteX21" fmla="*/ 526774 w 6887818"/>
                    <a:gd name="connsiteY21" fmla="*/ 2136913 h 3309731"/>
                    <a:gd name="connsiteX22" fmla="*/ 556592 w 6887818"/>
                    <a:gd name="connsiteY22" fmla="*/ 2117035 h 3309731"/>
                    <a:gd name="connsiteX23" fmla="*/ 606287 w 6887818"/>
                    <a:gd name="connsiteY23" fmla="*/ 2047461 h 3309731"/>
                    <a:gd name="connsiteX24" fmla="*/ 646044 w 6887818"/>
                    <a:gd name="connsiteY24" fmla="*/ 2027583 h 3309731"/>
                    <a:gd name="connsiteX25" fmla="*/ 735496 w 6887818"/>
                    <a:gd name="connsiteY25" fmla="*/ 1958009 h 3309731"/>
                    <a:gd name="connsiteX26" fmla="*/ 745435 w 6887818"/>
                    <a:gd name="connsiteY26" fmla="*/ 1918253 h 3309731"/>
                    <a:gd name="connsiteX27" fmla="*/ 785192 w 6887818"/>
                    <a:gd name="connsiteY27" fmla="*/ 1868557 h 3309731"/>
                    <a:gd name="connsiteX28" fmla="*/ 884583 w 6887818"/>
                    <a:gd name="connsiteY28" fmla="*/ 1808922 h 3309731"/>
                    <a:gd name="connsiteX29" fmla="*/ 934279 w 6887818"/>
                    <a:gd name="connsiteY29" fmla="*/ 1759226 h 3309731"/>
                    <a:gd name="connsiteX30" fmla="*/ 974035 w 6887818"/>
                    <a:gd name="connsiteY30" fmla="*/ 1729409 h 3309731"/>
                    <a:gd name="connsiteX31" fmla="*/ 993913 w 6887818"/>
                    <a:gd name="connsiteY31" fmla="*/ 1699592 h 3309731"/>
                    <a:gd name="connsiteX32" fmla="*/ 1023731 w 6887818"/>
                    <a:gd name="connsiteY32" fmla="*/ 1669774 h 3309731"/>
                    <a:gd name="connsiteX33" fmla="*/ 1033670 w 6887818"/>
                    <a:gd name="connsiteY33" fmla="*/ 1639957 h 3309731"/>
                    <a:gd name="connsiteX34" fmla="*/ 1123122 w 6887818"/>
                    <a:gd name="connsiteY34" fmla="*/ 1590261 h 3309731"/>
                    <a:gd name="connsiteX35" fmla="*/ 1202635 w 6887818"/>
                    <a:gd name="connsiteY35" fmla="*/ 1500809 h 3309731"/>
                    <a:gd name="connsiteX36" fmla="*/ 1252331 w 6887818"/>
                    <a:gd name="connsiteY36" fmla="*/ 1480931 h 3309731"/>
                    <a:gd name="connsiteX37" fmla="*/ 1282148 w 6887818"/>
                    <a:gd name="connsiteY37" fmla="*/ 1470992 h 3309731"/>
                    <a:gd name="connsiteX38" fmla="*/ 1351722 w 6887818"/>
                    <a:gd name="connsiteY38" fmla="*/ 1441174 h 3309731"/>
                    <a:gd name="connsiteX39" fmla="*/ 1421296 w 6887818"/>
                    <a:gd name="connsiteY39" fmla="*/ 1391479 h 3309731"/>
                    <a:gd name="connsiteX40" fmla="*/ 1530626 w 6887818"/>
                    <a:gd name="connsiteY40" fmla="*/ 1341783 h 3309731"/>
                    <a:gd name="connsiteX41" fmla="*/ 1570383 w 6887818"/>
                    <a:gd name="connsiteY41" fmla="*/ 1311966 h 3309731"/>
                    <a:gd name="connsiteX42" fmla="*/ 1620079 w 6887818"/>
                    <a:gd name="connsiteY42" fmla="*/ 1262270 h 3309731"/>
                    <a:gd name="connsiteX43" fmla="*/ 1649896 w 6887818"/>
                    <a:gd name="connsiteY43" fmla="*/ 1252331 h 3309731"/>
                    <a:gd name="connsiteX44" fmla="*/ 1709531 w 6887818"/>
                    <a:gd name="connsiteY44" fmla="*/ 1212574 h 3309731"/>
                    <a:gd name="connsiteX45" fmla="*/ 1749287 w 6887818"/>
                    <a:gd name="connsiteY45" fmla="*/ 1202635 h 3309731"/>
                    <a:gd name="connsiteX46" fmla="*/ 1779105 w 6887818"/>
                    <a:gd name="connsiteY46" fmla="*/ 1182757 h 3309731"/>
                    <a:gd name="connsiteX47" fmla="*/ 1789044 w 6887818"/>
                    <a:gd name="connsiteY47" fmla="*/ 1152940 h 3309731"/>
                    <a:gd name="connsiteX48" fmla="*/ 1848679 w 6887818"/>
                    <a:gd name="connsiteY48" fmla="*/ 1133061 h 3309731"/>
                    <a:gd name="connsiteX49" fmla="*/ 1928192 w 6887818"/>
                    <a:gd name="connsiteY49" fmla="*/ 1103244 h 3309731"/>
                    <a:gd name="connsiteX50" fmla="*/ 1958009 w 6887818"/>
                    <a:gd name="connsiteY50" fmla="*/ 1083366 h 3309731"/>
                    <a:gd name="connsiteX51" fmla="*/ 1987826 w 6887818"/>
                    <a:gd name="connsiteY51" fmla="*/ 1073426 h 3309731"/>
                    <a:gd name="connsiteX52" fmla="*/ 2077279 w 6887818"/>
                    <a:gd name="connsiteY52" fmla="*/ 1043609 h 3309731"/>
                    <a:gd name="connsiteX53" fmla="*/ 2097157 w 6887818"/>
                    <a:gd name="connsiteY53" fmla="*/ 1013792 h 3309731"/>
                    <a:gd name="connsiteX54" fmla="*/ 2136913 w 6887818"/>
                    <a:gd name="connsiteY54" fmla="*/ 993913 h 3309731"/>
                    <a:gd name="connsiteX55" fmla="*/ 2206487 w 6887818"/>
                    <a:gd name="connsiteY55" fmla="*/ 964096 h 3309731"/>
                    <a:gd name="connsiteX56" fmla="*/ 2236305 w 6887818"/>
                    <a:gd name="connsiteY56" fmla="*/ 944218 h 3309731"/>
                    <a:gd name="connsiteX57" fmla="*/ 2276061 w 6887818"/>
                    <a:gd name="connsiteY57" fmla="*/ 934279 h 3309731"/>
                    <a:gd name="connsiteX58" fmla="*/ 2315818 w 6887818"/>
                    <a:gd name="connsiteY58" fmla="*/ 894522 h 3309731"/>
                    <a:gd name="connsiteX59" fmla="*/ 2415209 w 6887818"/>
                    <a:gd name="connsiteY59" fmla="*/ 854766 h 3309731"/>
                    <a:gd name="connsiteX60" fmla="*/ 2464905 w 6887818"/>
                    <a:gd name="connsiteY60" fmla="*/ 834887 h 3309731"/>
                    <a:gd name="connsiteX61" fmla="*/ 2554357 w 6887818"/>
                    <a:gd name="connsiteY61" fmla="*/ 815009 h 3309731"/>
                    <a:gd name="connsiteX62" fmla="*/ 2594113 w 6887818"/>
                    <a:gd name="connsiteY62" fmla="*/ 785192 h 3309731"/>
                    <a:gd name="connsiteX63" fmla="*/ 2613992 w 6887818"/>
                    <a:gd name="connsiteY63" fmla="*/ 765313 h 3309731"/>
                    <a:gd name="connsiteX64" fmla="*/ 2643809 w 6887818"/>
                    <a:gd name="connsiteY64" fmla="*/ 755374 h 3309731"/>
                    <a:gd name="connsiteX65" fmla="*/ 2673626 w 6887818"/>
                    <a:gd name="connsiteY65" fmla="*/ 735496 h 3309731"/>
                    <a:gd name="connsiteX66" fmla="*/ 2733261 w 6887818"/>
                    <a:gd name="connsiteY66" fmla="*/ 715618 h 3309731"/>
                    <a:gd name="connsiteX67" fmla="*/ 2763079 w 6887818"/>
                    <a:gd name="connsiteY67" fmla="*/ 705679 h 3309731"/>
                    <a:gd name="connsiteX68" fmla="*/ 2842592 w 6887818"/>
                    <a:gd name="connsiteY68" fmla="*/ 675861 h 3309731"/>
                    <a:gd name="connsiteX69" fmla="*/ 2892287 w 6887818"/>
                    <a:gd name="connsiteY69" fmla="*/ 646044 h 3309731"/>
                    <a:gd name="connsiteX70" fmla="*/ 2932044 w 6887818"/>
                    <a:gd name="connsiteY70" fmla="*/ 626166 h 3309731"/>
                    <a:gd name="connsiteX71" fmla="*/ 2961861 w 6887818"/>
                    <a:gd name="connsiteY71" fmla="*/ 616226 h 3309731"/>
                    <a:gd name="connsiteX72" fmla="*/ 3041374 w 6887818"/>
                    <a:gd name="connsiteY72" fmla="*/ 596348 h 3309731"/>
                    <a:gd name="connsiteX73" fmla="*/ 3190461 w 6887818"/>
                    <a:gd name="connsiteY73" fmla="*/ 546653 h 3309731"/>
                    <a:gd name="connsiteX74" fmla="*/ 3220279 w 6887818"/>
                    <a:gd name="connsiteY74" fmla="*/ 526774 h 3309731"/>
                    <a:gd name="connsiteX75" fmla="*/ 3269974 w 6887818"/>
                    <a:gd name="connsiteY75" fmla="*/ 516835 h 3309731"/>
                    <a:gd name="connsiteX76" fmla="*/ 3389244 w 6887818"/>
                    <a:gd name="connsiteY76" fmla="*/ 496957 h 3309731"/>
                    <a:gd name="connsiteX77" fmla="*/ 3538331 w 6887818"/>
                    <a:gd name="connsiteY77" fmla="*/ 477079 h 3309731"/>
                    <a:gd name="connsiteX78" fmla="*/ 3697357 w 6887818"/>
                    <a:gd name="connsiteY78" fmla="*/ 457200 h 3309731"/>
                    <a:gd name="connsiteX79" fmla="*/ 3846444 w 6887818"/>
                    <a:gd name="connsiteY79" fmla="*/ 437322 h 3309731"/>
                    <a:gd name="connsiteX80" fmla="*/ 3916018 w 6887818"/>
                    <a:gd name="connsiteY80" fmla="*/ 417444 h 3309731"/>
                    <a:gd name="connsiteX81" fmla="*/ 3975652 w 6887818"/>
                    <a:gd name="connsiteY81" fmla="*/ 397566 h 3309731"/>
                    <a:gd name="connsiteX82" fmla="*/ 4134679 w 6887818"/>
                    <a:gd name="connsiteY82" fmla="*/ 367748 h 3309731"/>
                    <a:gd name="connsiteX83" fmla="*/ 4263887 w 6887818"/>
                    <a:gd name="connsiteY83" fmla="*/ 327992 h 3309731"/>
                    <a:gd name="connsiteX84" fmla="*/ 4293705 w 6887818"/>
                    <a:gd name="connsiteY84" fmla="*/ 318053 h 3309731"/>
                    <a:gd name="connsiteX85" fmla="*/ 4462670 w 6887818"/>
                    <a:gd name="connsiteY85" fmla="*/ 298174 h 3309731"/>
                    <a:gd name="connsiteX86" fmla="*/ 4701209 w 6887818"/>
                    <a:gd name="connsiteY86" fmla="*/ 278296 h 3309731"/>
                    <a:gd name="connsiteX87" fmla="*/ 4740966 w 6887818"/>
                    <a:gd name="connsiteY87" fmla="*/ 268357 h 3309731"/>
                    <a:gd name="connsiteX88" fmla="*/ 4959626 w 6887818"/>
                    <a:gd name="connsiteY88" fmla="*/ 248479 h 3309731"/>
                    <a:gd name="connsiteX89" fmla="*/ 5128592 w 6887818"/>
                    <a:gd name="connsiteY89" fmla="*/ 218661 h 3309731"/>
                    <a:gd name="connsiteX90" fmla="*/ 5188226 w 6887818"/>
                    <a:gd name="connsiteY90" fmla="*/ 198783 h 3309731"/>
                    <a:gd name="connsiteX91" fmla="*/ 5317435 w 6887818"/>
                    <a:gd name="connsiteY91" fmla="*/ 178905 h 3309731"/>
                    <a:gd name="connsiteX92" fmla="*/ 5396948 w 6887818"/>
                    <a:gd name="connsiteY92" fmla="*/ 159026 h 3309731"/>
                    <a:gd name="connsiteX93" fmla="*/ 5516218 w 6887818"/>
                    <a:gd name="connsiteY93" fmla="*/ 149087 h 3309731"/>
                    <a:gd name="connsiteX94" fmla="*/ 5595731 w 6887818"/>
                    <a:gd name="connsiteY94" fmla="*/ 139148 h 3309731"/>
                    <a:gd name="connsiteX95" fmla="*/ 5744818 w 6887818"/>
                    <a:gd name="connsiteY95" fmla="*/ 119270 h 3309731"/>
                    <a:gd name="connsiteX96" fmla="*/ 5784574 w 6887818"/>
                    <a:gd name="connsiteY96" fmla="*/ 109331 h 3309731"/>
                    <a:gd name="connsiteX97" fmla="*/ 5923722 w 6887818"/>
                    <a:gd name="connsiteY97" fmla="*/ 79513 h 3309731"/>
                    <a:gd name="connsiteX98" fmla="*/ 6023113 w 6887818"/>
                    <a:gd name="connsiteY98" fmla="*/ 49696 h 3309731"/>
                    <a:gd name="connsiteX99" fmla="*/ 6251713 w 6887818"/>
                    <a:gd name="connsiteY99" fmla="*/ 19879 h 3309731"/>
                    <a:gd name="connsiteX100" fmla="*/ 6361044 w 6887818"/>
                    <a:gd name="connsiteY100" fmla="*/ 0 h 3309731"/>
                    <a:gd name="connsiteX101" fmla="*/ 6887818 w 6887818"/>
                    <a:gd name="connsiteY101" fmla="*/ 9940 h 3309731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23722 w 6887818"/>
                    <a:gd name="connsiteY97" fmla="*/ 82295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784574 w 6887818"/>
                    <a:gd name="connsiteY97" fmla="*/ 112113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42991 w 6887818"/>
                    <a:gd name="connsiteY99" fmla="*/ 112113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299791 h 3299791"/>
                    <a:gd name="connsiteX1" fmla="*/ 39757 w 6887818"/>
                    <a:gd name="connsiteY1" fmla="*/ 3190460 h 3299791"/>
                    <a:gd name="connsiteX2" fmla="*/ 49696 w 6887818"/>
                    <a:gd name="connsiteY2" fmla="*/ 3160643 h 3299791"/>
                    <a:gd name="connsiteX3" fmla="*/ 69574 w 6887818"/>
                    <a:gd name="connsiteY3" fmla="*/ 3130826 h 3299791"/>
                    <a:gd name="connsiteX4" fmla="*/ 89452 w 6887818"/>
                    <a:gd name="connsiteY4" fmla="*/ 3061252 h 3299791"/>
                    <a:gd name="connsiteX5" fmla="*/ 119270 w 6887818"/>
                    <a:gd name="connsiteY5" fmla="*/ 2951921 h 3299791"/>
                    <a:gd name="connsiteX6" fmla="*/ 139148 w 6887818"/>
                    <a:gd name="connsiteY6" fmla="*/ 2872408 h 3299791"/>
                    <a:gd name="connsiteX7" fmla="*/ 159026 w 6887818"/>
                    <a:gd name="connsiteY7" fmla="*/ 2842591 h 3299791"/>
                    <a:gd name="connsiteX8" fmla="*/ 168966 w 6887818"/>
                    <a:gd name="connsiteY8" fmla="*/ 2802834 h 3299791"/>
                    <a:gd name="connsiteX9" fmla="*/ 178905 w 6887818"/>
                    <a:gd name="connsiteY9" fmla="*/ 2773017 h 3299791"/>
                    <a:gd name="connsiteX10" fmla="*/ 198783 w 6887818"/>
                    <a:gd name="connsiteY10" fmla="*/ 2693504 h 3299791"/>
                    <a:gd name="connsiteX11" fmla="*/ 218661 w 6887818"/>
                    <a:gd name="connsiteY11" fmla="*/ 2663686 h 3299791"/>
                    <a:gd name="connsiteX12" fmla="*/ 258418 w 6887818"/>
                    <a:gd name="connsiteY12" fmla="*/ 2574234 h 3299791"/>
                    <a:gd name="connsiteX13" fmla="*/ 268357 w 6887818"/>
                    <a:gd name="connsiteY13" fmla="*/ 2534478 h 3299791"/>
                    <a:gd name="connsiteX14" fmla="*/ 278296 w 6887818"/>
                    <a:gd name="connsiteY14" fmla="*/ 2484782 h 3299791"/>
                    <a:gd name="connsiteX15" fmla="*/ 318052 w 6887818"/>
                    <a:gd name="connsiteY15" fmla="*/ 2435086 h 3299791"/>
                    <a:gd name="connsiteX16" fmla="*/ 327992 w 6887818"/>
                    <a:gd name="connsiteY16" fmla="*/ 2405269 h 3299791"/>
                    <a:gd name="connsiteX17" fmla="*/ 367748 w 6887818"/>
                    <a:gd name="connsiteY17" fmla="*/ 2345634 h 3299791"/>
                    <a:gd name="connsiteX18" fmla="*/ 377687 w 6887818"/>
                    <a:gd name="connsiteY18" fmla="*/ 2315817 h 3299791"/>
                    <a:gd name="connsiteX19" fmla="*/ 437322 w 6887818"/>
                    <a:gd name="connsiteY19" fmla="*/ 2266121 h 3299791"/>
                    <a:gd name="connsiteX20" fmla="*/ 487018 w 6887818"/>
                    <a:gd name="connsiteY20" fmla="*/ 2206486 h 3299791"/>
                    <a:gd name="connsiteX21" fmla="*/ 526774 w 6887818"/>
                    <a:gd name="connsiteY21" fmla="*/ 2126973 h 3299791"/>
                    <a:gd name="connsiteX22" fmla="*/ 556592 w 6887818"/>
                    <a:gd name="connsiteY22" fmla="*/ 2107095 h 3299791"/>
                    <a:gd name="connsiteX23" fmla="*/ 606287 w 6887818"/>
                    <a:gd name="connsiteY23" fmla="*/ 2037521 h 3299791"/>
                    <a:gd name="connsiteX24" fmla="*/ 646044 w 6887818"/>
                    <a:gd name="connsiteY24" fmla="*/ 2017643 h 3299791"/>
                    <a:gd name="connsiteX25" fmla="*/ 735496 w 6887818"/>
                    <a:gd name="connsiteY25" fmla="*/ 1948069 h 3299791"/>
                    <a:gd name="connsiteX26" fmla="*/ 745435 w 6887818"/>
                    <a:gd name="connsiteY26" fmla="*/ 1908313 h 3299791"/>
                    <a:gd name="connsiteX27" fmla="*/ 785192 w 6887818"/>
                    <a:gd name="connsiteY27" fmla="*/ 1858617 h 3299791"/>
                    <a:gd name="connsiteX28" fmla="*/ 884583 w 6887818"/>
                    <a:gd name="connsiteY28" fmla="*/ 1798982 h 3299791"/>
                    <a:gd name="connsiteX29" fmla="*/ 934279 w 6887818"/>
                    <a:gd name="connsiteY29" fmla="*/ 1749286 h 3299791"/>
                    <a:gd name="connsiteX30" fmla="*/ 974035 w 6887818"/>
                    <a:gd name="connsiteY30" fmla="*/ 1719469 h 3299791"/>
                    <a:gd name="connsiteX31" fmla="*/ 993913 w 6887818"/>
                    <a:gd name="connsiteY31" fmla="*/ 1689652 h 3299791"/>
                    <a:gd name="connsiteX32" fmla="*/ 1023731 w 6887818"/>
                    <a:gd name="connsiteY32" fmla="*/ 1659834 h 3299791"/>
                    <a:gd name="connsiteX33" fmla="*/ 1033670 w 6887818"/>
                    <a:gd name="connsiteY33" fmla="*/ 1630017 h 3299791"/>
                    <a:gd name="connsiteX34" fmla="*/ 1123122 w 6887818"/>
                    <a:gd name="connsiteY34" fmla="*/ 1580321 h 3299791"/>
                    <a:gd name="connsiteX35" fmla="*/ 1202635 w 6887818"/>
                    <a:gd name="connsiteY35" fmla="*/ 1490869 h 3299791"/>
                    <a:gd name="connsiteX36" fmla="*/ 1252331 w 6887818"/>
                    <a:gd name="connsiteY36" fmla="*/ 1470991 h 3299791"/>
                    <a:gd name="connsiteX37" fmla="*/ 1282148 w 6887818"/>
                    <a:gd name="connsiteY37" fmla="*/ 1461052 h 3299791"/>
                    <a:gd name="connsiteX38" fmla="*/ 1351722 w 6887818"/>
                    <a:gd name="connsiteY38" fmla="*/ 1431234 h 3299791"/>
                    <a:gd name="connsiteX39" fmla="*/ 1421296 w 6887818"/>
                    <a:gd name="connsiteY39" fmla="*/ 1381539 h 3299791"/>
                    <a:gd name="connsiteX40" fmla="*/ 1530626 w 6887818"/>
                    <a:gd name="connsiteY40" fmla="*/ 1331843 h 3299791"/>
                    <a:gd name="connsiteX41" fmla="*/ 1570383 w 6887818"/>
                    <a:gd name="connsiteY41" fmla="*/ 1302026 h 3299791"/>
                    <a:gd name="connsiteX42" fmla="*/ 1620079 w 6887818"/>
                    <a:gd name="connsiteY42" fmla="*/ 1252330 h 3299791"/>
                    <a:gd name="connsiteX43" fmla="*/ 1649896 w 6887818"/>
                    <a:gd name="connsiteY43" fmla="*/ 1242391 h 3299791"/>
                    <a:gd name="connsiteX44" fmla="*/ 1709531 w 6887818"/>
                    <a:gd name="connsiteY44" fmla="*/ 1202634 h 3299791"/>
                    <a:gd name="connsiteX45" fmla="*/ 1749287 w 6887818"/>
                    <a:gd name="connsiteY45" fmla="*/ 1192695 h 3299791"/>
                    <a:gd name="connsiteX46" fmla="*/ 1779105 w 6887818"/>
                    <a:gd name="connsiteY46" fmla="*/ 1172817 h 3299791"/>
                    <a:gd name="connsiteX47" fmla="*/ 1789044 w 6887818"/>
                    <a:gd name="connsiteY47" fmla="*/ 1143000 h 3299791"/>
                    <a:gd name="connsiteX48" fmla="*/ 1848679 w 6887818"/>
                    <a:gd name="connsiteY48" fmla="*/ 1123121 h 3299791"/>
                    <a:gd name="connsiteX49" fmla="*/ 1928192 w 6887818"/>
                    <a:gd name="connsiteY49" fmla="*/ 1093304 h 3299791"/>
                    <a:gd name="connsiteX50" fmla="*/ 1958009 w 6887818"/>
                    <a:gd name="connsiteY50" fmla="*/ 1073426 h 3299791"/>
                    <a:gd name="connsiteX51" fmla="*/ 1987826 w 6887818"/>
                    <a:gd name="connsiteY51" fmla="*/ 1063486 h 3299791"/>
                    <a:gd name="connsiteX52" fmla="*/ 2077279 w 6887818"/>
                    <a:gd name="connsiteY52" fmla="*/ 1033669 h 3299791"/>
                    <a:gd name="connsiteX53" fmla="*/ 2097157 w 6887818"/>
                    <a:gd name="connsiteY53" fmla="*/ 1003852 h 3299791"/>
                    <a:gd name="connsiteX54" fmla="*/ 2136913 w 6887818"/>
                    <a:gd name="connsiteY54" fmla="*/ 983973 h 3299791"/>
                    <a:gd name="connsiteX55" fmla="*/ 2206487 w 6887818"/>
                    <a:gd name="connsiteY55" fmla="*/ 954156 h 3299791"/>
                    <a:gd name="connsiteX56" fmla="*/ 2236305 w 6887818"/>
                    <a:gd name="connsiteY56" fmla="*/ 934278 h 3299791"/>
                    <a:gd name="connsiteX57" fmla="*/ 2276061 w 6887818"/>
                    <a:gd name="connsiteY57" fmla="*/ 924339 h 3299791"/>
                    <a:gd name="connsiteX58" fmla="*/ 2315818 w 6887818"/>
                    <a:gd name="connsiteY58" fmla="*/ 884582 h 3299791"/>
                    <a:gd name="connsiteX59" fmla="*/ 2415209 w 6887818"/>
                    <a:gd name="connsiteY59" fmla="*/ 844826 h 3299791"/>
                    <a:gd name="connsiteX60" fmla="*/ 2464905 w 6887818"/>
                    <a:gd name="connsiteY60" fmla="*/ 824947 h 3299791"/>
                    <a:gd name="connsiteX61" fmla="*/ 2554357 w 6887818"/>
                    <a:gd name="connsiteY61" fmla="*/ 805069 h 3299791"/>
                    <a:gd name="connsiteX62" fmla="*/ 2594113 w 6887818"/>
                    <a:gd name="connsiteY62" fmla="*/ 775252 h 3299791"/>
                    <a:gd name="connsiteX63" fmla="*/ 2613992 w 6887818"/>
                    <a:gd name="connsiteY63" fmla="*/ 755373 h 3299791"/>
                    <a:gd name="connsiteX64" fmla="*/ 2643809 w 6887818"/>
                    <a:gd name="connsiteY64" fmla="*/ 745434 h 3299791"/>
                    <a:gd name="connsiteX65" fmla="*/ 2673626 w 6887818"/>
                    <a:gd name="connsiteY65" fmla="*/ 725556 h 3299791"/>
                    <a:gd name="connsiteX66" fmla="*/ 2733261 w 6887818"/>
                    <a:gd name="connsiteY66" fmla="*/ 705678 h 3299791"/>
                    <a:gd name="connsiteX67" fmla="*/ 2763079 w 6887818"/>
                    <a:gd name="connsiteY67" fmla="*/ 695739 h 3299791"/>
                    <a:gd name="connsiteX68" fmla="*/ 2842592 w 6887818"/>
                    <a:gd name="connsiteY68" fmla="*/ 665921 h 3299791"/>
                    <a:gd name="connsiteX69" fmla="*/ 2892287 w 6887818"/>
                    <a:gd name="connsiteY69" fmla="*/ 636104 h 3299791"/>
                    <a:gd name="connsiteX70" fmla="*/ 2932044 w 6887818"/>
                    <a:gd name="connsiteY70" fmla="*/ 616226 h 3299791"/>
                    <a:gd name="connsiteX71" fmla="*/ 2961861 w 6887818"/>
                    <a:gd name="connsiteY71" fmla="*/ 606286 h 3299791"/>
                    <a:gd name="connsiteX72" fmla="*/ 3041374 w 6887818"/>
                    <a:gd name="connsiteY72" fmla="*/ 586408 h 3299791"/>
                    <a:gd name="connsiteX73" fmla="*/ 3190461 w 6887818"/>
                    <a:gd name="connsiteY73" fmla="*/ 536713 h 3299791"/>
                    <a:gd name="connsiteX74" fmla="*/ 3220279 w 6887818"/>
                    <a:gd name="connsiteY74" fmla="*/ 516834 h 3299791"/>
                    <a:gd name="connsiteX75" fmla="*/ 3269974 w 6887818"/>
                    <a:gd name="connsiteY75" fmla="*/ 506895 h 3299791"/>
                    <a:gd name="connsiteX76" fmla="*/ 3389244 w 6887818"/>
                    <a:gd name="connsiteY76" fmla="*/ 487017 h 3299791"/>
                    <a:gd name="connsiteX77" fmla="*/ 3538331 w 6887818"/>
                    <a:gd name="connsiteY77" fmla="*/ 467139 h 3299791"/>
                    <a:gd name="connsiteX78" fmla="*/ 3697357 w 6887818"/>
                    <a:gd name="connsiteY78" fmla="*/ 447260 h 3299791"/>
                    <a:gd name="connsiteX79" fmla="*/ 3846444 w 6887818"/>
                    <a:gd name="connsiteY79" fmla="*/ 427382 h 3299791"/>
                    <a:gd name="connsiteX80" fmla="*/ 3916018 w 6887818"/>
                    <a:gd name="connsiteY80" fmla="*/ 407504 h 3299791"/>
                    <a:gd name="connsiteX81" fmla="*/ 3975652 w 6887818"/>
                    <a:gd name="connsiteY81" fmla="*/ 387626 h 3299791"/>
                    <a:gd name="connsiteX82" fmla="*/ 4134679 w 6887818"/>
                    <a:gd name="connsiteY82" fmla="*/ 357808 h 3299791"/>
                    <a:gd name="connsiteX83" fmla="*/ 4263887 w 6887818"/>
                    <a:gd name="connsiteY83" fmla="*/ 318052 h 3299791"/>
                    <a:gd name="connsiteX84" fmla="*/ 4293705 w 6887818"/>
                    <a:gd name="connsiteY84" fmla="*/ 308113 h 3299791"/>
                    <a:gd name="connsiteX85" fmla="*/ 4462670 w 6887818"/>
                    <a:gd name="connsiteY85" fmla="*/ 288234 h 3299791"/>
                    <a:gd name="connsiteX86" fmla="*/ 4701209 w 6887818"/>
                    <a:gd name="connsiteY86" fmla="*/ 268356 h 3299791"/>
                    <a:gd name="connsiteX87" fmla="*/ 4740966 w 6887818"/>
                    <a:gd name="connsiteY87" fmla="*/ 258417 h 3299791"/>
                    <a:gd name="connsiteX88" fmla="*/ 4959626 w 6887818"/>
                    <a:gd name="connsiteY88" fmla="*/ 238539 h 3299791"/>
                    <a:gd name="connsiteX89" fmla="*/ 5128592 w 6887818"/>
                    <a:gd name="connsiteY89" fmla="*/ 208721 h 3299791"/>
                    <a:gd name="connsiteX90" fmla="*/ 5188226 w 6887818"/>
                    <a:gd name="connsiteY90" fmla="*/ 188843 h 3299791"/>
                    <a:gd name="connsiteX91" fmla="*/ 5317435 w 6887818"/>
                    <a:gd name="connsiteY91" fmla="*/ 198783 h 3299791"/>
                    <a:gd name="connsiteX92" fmla="*/ 5426766 w 6887818"/>
                    <a:gd name="connsiteY92" fmla="*/ 208721 h 3299791"/>
                    <a:gd name="connsiteX93" fmla="*/ 5526157 w 6887818"/>
                    <a:gd name="connsiteY93" fmla="*/ 198782 h 3299791"/>
                    <a:gd name="connsiteX94" fmla="*/ 5595731 w 6887818"/>
                    <a:gd name="connsiteY94" fmla="*/ 129208 h 3299791"/>
                    <a:gd name="connsiteX95" fmla="*/ 5625548 w 6887818"/>
                    <a:gd name="connsiteY95" fmla="*/ 178904 h 3299791"/>
                    <a:gd name="connsiteX96" fmla="*/ 5744818 w 6887818"/>
                    <a:gd name="connsiteY96" fmla="*/ 139148 h 3299791"/>
                    <a:gd name="connsiteX97" fmla="*/ 5854148 w 6887818"/>
                    <a:gd name="connsiteY97" fmla="*/ 159025 h 3299791"/>
                    <a:gd name="connsiteX98" fmla="*/ 5943600 w 6887818"/>
                    <a:gd name="connsiteY98" fmla="*/ 119269 h 3299791"/>
                    <a:gd name="connsiteX99" fmla="*/ 6042991 w 6887818"/>
                    <a:gd name="connsiteY99" fmla="*/ 99391 h 3299791"/>
                    <a:gd name="connsiteX100" fmla="*/ 6271591 w 6887818"/>
                    <a:gd name="connsiteY100" fmla="*/ 59635 h 3299791"/>
                    <a:gd name="connsiteX101" fmla="*/ 6460435 w 6887818"/>
                    <a:gd name="connsiteY101" fmla="*/ 49694 h 3299791"/>
                    <a:gd name="connsiteX102" fmla="*/ 6887818 w 6887818"/>
                    <a:gd name="connsiteY102" fmla="*/ 0 h 3299791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595731 w 6887818"/>
                    <a:gd name="connsiteY94" fmla="*/ 89452 h 3260035"/>
                    <a:gd name="connsiteX95" fmla="*/ 5625548 w 6887818"/>
                    <a:gd name="connsiteY95" fmla="*/ 139148 h 3260035"/>
                    <a:gd name="connsiteX96" fmla="*/ 5744818 w 6887818"/>
                    <a:gd name="connsiteY96" fmla="*/ 99392 h 3260035"/>
                    <a:gd name="connsiteX97" fmla="*/ 5854148 w 6887818"/>
                    <a:gd name="connsiteY97" fmla="*/ 119269 h 3260035"/>
                    <a:gd name="connsiteX98" fmla="*/ 5943600 w 6887818"/>
                    <a:gd name="connsiteY98" fmla="*/ 79513 h 3260035"/>
                    <a:gd name="connsiteX99" fmla="*/ 6042991 w 6887818"/>
                    <a:gd name="connsiteY99" fmla="*/ 59635 h 3260035"/>
                    <a:gd name="connsiteX100" fmla="*/ 6271591 w 6887818"/>
                    <a:gd name="connsiteY100" fmla="*/ 19879 h 3260035"/>
                    <a:gd name="connsiteX101" fmla="*/ 6460435 w 6887818"/>
                    <a:gd name="connsiteY101" fmla="*/ 9938 h 3260035"/>
                    <a:gd name="connsiteX102" fmla="*/ 6887818 w 6887818"/>
                    <a:gd name="connsiteY102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19879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69573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54148 w 6887818"/>
                    <a:gd name="connsiteY96" fmla="*/ 79513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74026 w 6887818"/>
                    <a:gd name="connsiteY96" fmla="*/ 39757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130013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357192 w 6887818"/>
                    <a:gd name="connsiteY92" fmla="*/ 80317 h 3231022"/>
                    <a:gd name="connsiteX93" fmla="*/ 5456584 w 6887818"/>
                    <a:gd name="connsiteY93" fmla="*/ 90256 h 3231022"/>
                    <a:gd name="connsiteX94" fmla="*/ 5526157 w 6887818"/>
                    <a:gd name="connsiteY94" fmla="*/ 90256 h 3231022"/>
                    <a:gd name="connsiteX95" fmla="*/ 5635487 w 6887818"/>
                    <a:gd name="connsiteY95" fmla="*/ 80317 h 3231022"/>
                    <a:gd name="connsiteX96" fmla="*/ 5744818 w 6887818"/>
                    <a:gd name="connsiteY96" fmla="*/ 70379 h 3231022"/>
                    <a:gd name="connsiteX97" fmla="*/ 5874026 w 6887818"/>
                    <a:gd name="connsiteY97" fmla="*/ 50500 h 3231022"/>
                    <a:gd name="connsiteX98" fmla="*/ 5943600 w 6887818"/>
                    <a:gd name="connsiteY98" fmla="*/ 50500 h 3231022"/>
                    <a:gd name="connsiteX99" fmla="*/ 6042991 w 6887818"/>
                    <a:gd name="connsiteY99" fmla="*/ 30622 h 3231022"/>
                    <a:gd name="connsiteX100" fmla="*/ 6271591 w 6887818"/>
                    <a:gd name="connsiteY100" fmla="*/ 20684 h 3231022"/>
                    <a:gd name="connsiteX101" fmla="*/ 6460435 w 6887818"/>
                    <a:gd name="connsiteY101" fmla="*/ 40560 h 3231022"/>
                    <a:gd name="connsiteX102" fmla="*/ 6490252 w 6887818"/>
                    <a:gd name="connsiteY102" fmla="*/ 804 h 3231022"/>
                    <a:gd name="connsiteX103" fmla="*/ 6887818 w 6887818"/>
                    <a:gd name="connsiteY103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57192 w 6887818"/>
                    <a:gd name="connsiteY91" fmla="*/ 80317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60435 w 6887818"/>
                    <a:gd name="connsiteY99" fmla="*/ 40560 h 3231022"/>
                    <a:gd name="connsiteX100" fmla="*/ 6490252 w 6887818"/>
                    <a:gd name="connsiteY100" fmla="*/ 804 h 3231022"/>
                    <a:gd name="connsiteX101" fmla="*/ 6887818 w 6887818"/>
                    <a:gd name="connsiteY101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90252 w 6887818"/>
                    <a:gd name="connsiteY99" fmla="*/ 804 h 3231022"/>
                    <a:gd name="connsiteX100" fmla="*/ 6887818 w 6887818"/>
                    <a:gd name="connsiteY100" fmla="*/ 10743 h 32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6887818" h="3231022">
                      <a:moveTo>
                        <a:pt x="0" y="3231022"/>
                      </a:moveTo>
                      <a:cubicBezTo>
                        <a:pt x="27662" y="3161869"/>
                        <a:pt x="14236" y="3198254"/>
                        <a:pt x="39757" y="3121691"/>
                      </a:cubicBezTo>
                      <a:cubicBezTo>
                        <a:pt x="43070" y="3111752"/>
                        <a:pt x="43885" y="3100591"/>
                        <a:pt x="49696" y="3091874"/>
                      </a:cubicBezTo>
                      <a:lnTo>
                        <a:pt x="69574" y="3062057"/>
                      </a:lnTo>
                      <a:cubicBezTo>
                        <a:pt x="93411" y="2990543"/>
                        <a:pt x="64483" y="3079871"/>
                        <a:pt x="89452" y="2992483"/>
                      </a:cubicBezTo>
                      <a:cubicBezTo>
                        <a:pt x="108495" y="2925836"/>
                        <a:pt x="95644" y="3001281"/>
                        <a:pt x="119270" y="2883152"/>
                      </a:cubicBezTo>
                      <a:cubicBezTo>
                        <a:pt x="123050" y="2864252"/>
                        <a:pt x="128961" y="2824013"/>
                        <a:pt x="139148" y="2803639"/>
                      </a:cubicBezTo>
                      <a:cubicBezTo>
                        <a:pt x="144490" y="2792955"/>
                        <a:pt x="152400" y="2783761"/>
                        <a:pt x="159026" y="2773822"/>
                      </a:cubicBezTo>
                      <a:cubicBezTo>
                        <a:pt x="162339" y="2760570"/>
                        <a:pt x="165213" y="2747200"/>
                        <a:pt x="168966" y="2734065"/>
                      </a:cubicBezTo>
                      <a:cubicBezTo>
                        <a:pt x="171844" y="2723992"/>
                        <a:pt x="176148" y="2714355"/>
                        <a:pt x="178905" y="2704248"/>
                      </a:cubicBezTo>
                      <a:cubicBezTo>
                        <a:pt x="186093" y="2677891"/>
                        <a:pt x="183629" y="2647467"/>
                        <a:pt x="198783" y="2624735"/>
                      </a:cubicBezTo>
                      <a:cubicBezTo>
                        <a:pt x="205409" y="2614796"/>
                        <a:pt x="213810" y="2605833"/>
                        <a:pt x="218661" y="2594917"/>
                      </a:cubicBezTo>
                      <a:cubicBezTo>
                        <a:pt x="265970" y="2488471"/>
                        <a:pt x="213431" y="2572944"/>
                        <a:pt x="258418" y="2505465"/>
                      </a:cubicBezTo>
                      <a:cubicBezTo>
                        <a:pt x="261731" y="2492213"/>
                        <a:pt x="265394" y="2479044"/>
                        <a:pt x="268357" y="2465709"/>
                      </a:cubicBezTo>
                      <a:cubicBezTo>
                        <a:pt x="272022" y="2449218"/>
                        <a:pt x="272364" y="2431831"/>
                        <a:pt x="278296" y="2416013"/>
                      </a:cubicBezTo>
                      <a:cubicBezTo>
                        <a:pt x="285818" y="2395954"/>
                        <a:pt x="303498" y="2380871"/>
                        <a:pt x="318052" y="2366317"/>
                      </a:cubicBezTo>
                      <a:cubicBezTo>
                        <a:pt x="321365" y="2356378"/>
                        <a:pt x="322904" y="2345658"/>
                        <a:pt x="327992" y="2336500"/>
                      </a:cubicBezTo>
                      <a:cubicBezTo>
                        <a:pt x="339594" y="2315616"/>
                        <a:pt x="360193" y="2299530"/>
                        <a:pt x="367748" y="2276865"/>
                      </a:cubicBezTo>
                      <a:cubicBezTo>
                        <a:pt x="371061" y="2266926"/>
                        <a:pt x="370980" y="2255096"/>
                        <a:pt x="377687" y="2247048"/>
                      </a:cubicBezTo>
                      <a:cubicBezTo>
                        <a:pt x="402753" y="2216969"/>
                        <a:pt x="418282" y="2225912"/>
                        <a:pt x="437322" y="2197352"/>
                      </a:cubicBezTo>
                      <a:cubicBezTo>
                        <a:pt x="477673" y="2136824"/>
                        <a:pt x="432673" y="2173948"/>
                        <a:pt x="487018" y="2137717"/>
                      </a:cubicBezTo>
                      <a:cubicBezTo>
                        <a:pt x="502805" y="2090355"/>
                        <a:pt x="495235" y="2083435"/>
                        <a:pt x="526774" y="2058204"/>
                      </a:cubicBezTo>
                      <a:cubicBezTo>
                        <a:pt x="536102" y="2050742"/>
                        <a:pt x="546653" y="2044952"/>
                        <a:pt x="556592" y="2038326"/>
                      </a:cubicBezTo>
                      <a:cubicBezTo>
                        <a:pt x="565902" y="2024360"/>
                        <a:pt x="596700" y="1976969"/>
                        <a:pt x="606287" y="1968752"/>
                      </a:cubicBezTo>
                      <a:cubicBezTo>
                        <a:pt x="617537" y="1959110"/>
                        <a:pt x="632792" y="1955500"/>
                        <a:pt x="646044" y="1948874"/>
                      </a:cubicBezTo>
                      <a:cubicBezTo>
                        <a:pt x="713087" y="1881831"/>
                        <a:pt x="679009" y="1898129"/>
                        <a:pt x="735496" y="1879300"/>
                      </a:cubicBezTo>
                      <a:cubicBezTo>
                        <a:pt x="738809" y="1866048"/>
                        <a:pt x="740054" y="1852099"/>
                        <a:pt x="745435" y="1839544"/>
                      </a:cubicBezTo>
                      <a:cubicBezTo>
                        <a:pt x="750753" y="1827135"/>
                        <a:pt x="772366" y="1798399"/>
                        <a:pt x="785192" y="1789848"/>
                      </a:cubicBezTo>
                      <a:cubicBezTo>
                        <a:pt x="832250" y="1758477"/>
                        <a:pt x="835303" y="1779493"/>
                        <a:pt x="884583" y="1730213"/>
                      </a:cubicBezTo>
                      <a:cubicBezTo>
                        <a:pt x="901148" y="1713648"/>
                        <a:pt x="915537" y="1694573"/>
                        <a:pt x="934279" y="1680517"/>
                      </a:cubicBezTo>
                      <a:cubicBezTo>
                        <a:pt x="947531" y="1670578"/>
                        <a:pt x="962322" y="1662413"/>
                        <a:pt x="974035" y="1650700"/>
                      </a:cubicBezTo>
                      <a:cubicBezTo>
                        <a:pt x="982482" y="1642253"/>
                        <a:pt x="986266" y="1630060"/>
                        <a:pt x="993913" y="1620883"/>
                      </a:cubicBezTo>
                      <a:cubicBezTo>
                        <a:pt x="1002912" y="1610085"/>
                        <a:pt x="1013792" y="1601004"/>
                        <a:pt x="1023731" y="1591065"/>
                      </a:cubicBezTo>
                      <a:cubicBezTo>
                        <a:pt x="1027044" y="1581126"/>
                        <a:pt x="1026262" y="1568656"/>
                        <a:pt x="1033670" y="1561248"/>
                      </a:cubicBezTo>
                      <a:cubicBezTo>
                        <a:pt x="1067847" y="1527071"/>
                        <a:pt x="1085627" y="1524050"/>
                        <a:pt x="1123122" y="1511552"/>
                      </a:cubicBezTo>
                      <a:cubicBezTo>
                        <a:pt x="1142815" y="1482013"/>
                        <a:pt x="1171689" y="1434478"/>
                        <a:pt x="1202635" y="1422100"/>
                      </a:cubicBezTo>
                      <a:cubicBezTo>
                        <a:pt x="1219200" y="1415474"/>
                        <a:pt x="1235626" y="1408486"/>
                        <a:pt x="1252331" y="1402222"/>
                      </a:cubicBezTo>
                      <a:cubicBezTo>
                        <a:pt x="1262141" y="1398543"/>
                        <a:pt x="1272518" y="1396410"/>
                        <a:pt x="1282148" y="1392283"/>
                      </a:cubicBezTo>
                      <a:cubicBezTo>
                        <a:pt x="1368120" y="1355437"/>
                        <a:pt x="1281796" y="1385774"/>
                        <a:pt x="1351722" y="1362465"/>
                      </a:cubicBezTo>
                      <a:cubicBezTo>
                        <a:pt x="1357059" y="1358462"/>
                        <a:pt x="1409407" y="1318054"/>
                        <a:pt x="1421296" y="1312770"/>
                      </a:cubicBezTo>
                      <a:cubicBezTo>
                        <a:pt x="1516223" y="1270580"/>
                        <a:pt x="1447323" y="1318609"/>
                        <a:pt x="1530626" y="1263074"/>
                      </a:cubicBezTo>
                      <a:cubicBezTo>
                        <a:pt x="1544409" y="1253885"/>
                        <a:pt x="1558002" y="1244262"/>
                        <a:pt x="1570383" y="1233257"/>
                      </a:cubicBezTo>
                      <a:cubicBezTo>
                        <a:pt x="1587893" y="1217693"/>
                        <a:pt x="1597854" y="1190969"/>
                        <a:pt x="1620079" y="1183561"/>
                      </a:cubicBezTo>
                      <a:cubicBezTo>
                        <a:pt x="1630018" y="1180248"/>
                        <a:pt x="1640738" y="1178710"/>
                        <a:pt x="1649896" y="1173622"/>
                      </a:cubicBezTo>
                      <a:cubicBezTo>
                        <a:pt x="1670780" y="1162020"/>
                        <a:pt x="1686353" y="1139659"/>
                        <a:pt x="1709531" y="1133865"/>
                      </a:cubicBezTo>
                      <a:lnTo>
                        <a:pt x="1749287" y="1123926"/>
                      </a:lnTo>
                      <a:cubicBezTo>
                        <a:pt x="1759226" y="1117300"/>
                        <a:pt x="1771643" y="1113376"/>
                        <a:pt x="1779105" y="1104048"/>
                      </a:cubicBezTo>
                      <a:cubicBezTo>
                        <a:pt x="1785650" y="1095867"/>
                        <a:pt x="1780519" y="1080320"/>
                        <a:pt x="1789044" y="1074231"/>
                      </a:cubicBezTo>
                      <a:cubicBezTo>
                        <a:pt x="1806095" y="1062052"/>
                        <a:pt x="1848679" y="1054352"/>
                        <a:pt x="1848679" y="1054352"/>
                      </a:cubicBezTo>
                      <a:cubicBezTo>
                        <a:pt x="1918605" y="1007735"/>
                        <a:pt x="1829938" y="1061380"/>
                        <a:pt x="1928192" y="1024535"/>
                      </a:cubicBezTo>
                      <a:cubicBezTo>
                        <a:pt x="1939377" y="1020341"/>
                        <a:pt x="1947325" y="1009999"/>
                        <a:pt x="1958009" y="1004657"/>
                      </a:cubicBezTo>
                      <a:cubicBezTo>
                        <a:pt x="1967380" y="999972"/>
                        <a:pt x="1978016" y="998396"/>
                        <a:pt x="1987826" y="994717"/>
                      </a:cubicBezTo>
                      <a:cubicBezTo>
                        <a:pt x="2062672" y="966649"/>
                        <a:pt x="2010668" y="981552"/>
                        <a:pt x="2077279" y="964900"/>
                      </a:cubicBezTo>
                      <a:cubicBezTo>
                        <a:pt x="2083905" y="954961"/>
                        <a:pt x="2087981" y="942730"/>
                        <a:pt x="2097157" y="935083"/>
                      </a:cubicBezTo>
                      <a:cubicBezTo>
                        <a:pt x="2108539" y="925598"/>
                        <a:pt x="2124049" y="922555"/>
                        <a:pt x="2136913" y="915204"/>
                      </a:cubicBezTo>
                      <a:cubicBezTo>
                        <a:pt x="2190296" y="884699"/>
                        <a:pt x="2141193" y="901711"/>
                        <a:pt x="2206487" y="885387"/>
                      </a:cubicBezTo>
                      <a:cubicBezTo>
                        <a:pt x="2216426" y="878761"/>
                        <a:pt x="2225325" y="870214"/>
                        <a:pt x="2236305" y="865509"/>
                      </a:cubicBezTo>
                      <a:cubicBezTo>
                        <a:pt x="2248860" y="860128"/>
                        <a:pt x="2264477" y="862810"/>
                        <a:pt x="2276061" y="855570"/>
                      </a:cubicBezTo>
                      <a:cubicBezTo>
                        <a:pt x="2291954" y="845637"/>
                        <a:pt x="2299055" y="824195"/>
                        <a:pt x="2315818" y="815813"/>
                      </a:cubicBezTo>
                      <a:cubicBezTo>
                        <a:pt x="2385898" y="780773"/>
                        <a:pt x="2325138" y="808810"/>
                        <a:pt x="2415209" y="776057"/>
                      </a:cubicBezTo>
                      <a:cubicBezTo>
                        <a:pt x="2431976" y="769960"/>
                        <a:pt x="2447979" y="761820"/>
                        <a:pt x="2464905" y="756178"/>
                      </a:cubicBezTo>
                      <a:cubicBezTo>
                        <a:pt x="2485959" y="749160"/>
                        <a:pt x="2534664" y="740239"/>
                        <a:pt x="2554357" y="736300"/>
                      </a:cubicBezTo>
                      <a:cubicBezTo>
                        <a:pt x="2567609" y="726361"/>
                        <a:pt x="2581387" y="717088"/>
                        <a:pt x="2594113" y="706483"/>
                      </a:cubicBezTo>
                      <a:cubicBezTo>
                        <a:pt x="2601312" y="700484"/>
                        <a:pt x="2605956" y="691425"/>
                        <a:pt x="2613992" y="686604"/>
                      </a:cubicBezTo>
                      <a:cubicBezTo>
                        <a:pt x="2622976" y="681214"/>
                        <a:pt x="2634438" y="681350"/>
                        <a:pt x="2643809" y="676665"/>
                      </a:cubicBezTo>
                      <a:cubicBezTo>
                        <a:pt x="2654493" y="671323"/>
                        <a:pt x="2662710" y="661638"/>
                        <a:pt x="2673626" y="656787"/>
                      </a:cubicBezTo>
                      <a:cubicBezTo>
                        <a:pt x="2692774" y="648277"/>
                        <a:pt x="2713383" y="643535"/>
                        <a:pt x="2733261" y="636909"/>
                      </a:cubicBezTo>
                      <a:lnTo>
                        <a:pt x="2763079" y="626970"/>
                      </a:lnTo>
                      <a:cubicBezTo>
                        <a:pt x="2839514" y="576010"/>
                        <a:pt x="2735132" y="640136"/>
                        <a:pt x="2842592" y="597152"/>
                      </a:cubicBezTo>
                      <a:cubicBezTo>
                        <a:pt x="2860528" y="589978"/>
                        <a:pt x="2875400" y="576717"/>
                        <a:pt x="2892287" y="567335"/>
                      </a:cubicBezTo>
                      <a:cubicBezTo>
                        <a:pt x="2905239" y="560140"/>
                        <a:pt x="2918426" y="553294"/>
                        <a:pt x="2932044" y="547457"/>
                      </a:cubicBezTo>
                      <a:cubicBezTo>
                        <a:pt x="2941674" y="543330"/>
                        <a:pt x="2951697" y="540058"/>
                        <a:pt x="2961861" y="537517"/>
                      </a:cubicBezTo>
                      <a:cubicBezTo>
                        <a:pt x="2992687" y="529810"/>
                        <a:pt x="3013604" y="530262"/>
                        <a:pt x="3041374" y="517639"/>
                      </a:cubicBezTo>
                      <a:cubicBezTo>
                        <a:pt x="3156491" y="465313"/>
                        <a:pt x="3079970" y="483728"/>
                        <a:pt x="3190461" y="467944"/>
                      </a:cubicBezTo>
                      <a:cubicBezTo>
                        <a:pt x="3200400" y="461318"/>
                        <a:pt x="3209094" y="452259"/>
                        <a:pt x="3220279" y="448065"/>
                      </a:cubicBezTo>
                      <a:cubicBezTo>
                        <a:pt x="3236096" y="442133"/>
                        <a:pt x="3253338" y="441062"/>
                        <a:pt x="3269974" y="438126"/>
                      </a:cubicBezTo>
                      <a:lnTo>
                        <a:pt x="3389244" y="418248"/>
                      </a:lnTo>
                      <a:cubicBezTo>
                        <a:pt x="3492487" y="401041"/>
                        <a:pt x="3407985" y="414012"/>
                        <a:pt x="3538331" y="398370"/>
                      </a:cubicBezTo>
                      <a:cubicBezTo>
                        <a:pt x="3591372" y="392005"/>
                        <a:pt x="3645531" y="391448"/>
                        <a:pt x="3697357" y="378491"/>
                      </a:cubicBezTo>
                      <a:cubicBezTo>
                        <a:pt x="3772614" y="359677"/>
                        <a:pt x="3723509" y="369789"/>
                        <a:pt x="3846444" y="358613"/>
                      </a:cubicBezTo>
                      <a:cubicBezTo>
                        <a:pt x="3946649" y="325211"/>
                        <a:pt x="3791218" y="376175"/>
                        <a:pt x="3916018" y="338735"/>
                      </a:cubicBezTo>
                      <a:cubicBezTo>
                        <a:pt x="3936088" y="332714"/>
                        <a:pt x="3955220" y="323501"/>
                        <a:pt x="3975652" y="318857"/>
                      </a:cubicBezTo>
                      <a:cubicBezTo>
                        <a:pt x="4028244" y="306904"/>
                        <a:pt x="4134679" y="289039"/>
                        <a:pt x="4134679" y="289039"/>
                      </a:cubicBezTo>
                      <a:cubicBezTo>
                        <a:pt x="4288754" y="227409"/>
                        <a:pt x="4046071" y="321886"/>
                        <a:pt x="4263887" y="249283"/>
                      </a:cubicBezTo>
                      <a:cubicBezTo>
                        <a:pt x="4273826" y="245970"/>
                        <a:pt x="4283432" y="241399"/>
                        <a:pt x="4293705" y="239344"/>
                      </a:cubicBezTo>
                      <a:cubicBezTo>
                        <a:pt x="4334738" y="231137"/>
                        <a:pt x="4427379" y="222579"/>
                        <a:pt x="4462670" y="219465"/>
                      </a:cubicBezTo>
                      <a:lnTo>
                        <a:pt x="4701209" y="199587"/>
                      </a:lnTo>
                      <a:cubicBezTo>
                        <a:pt x="4714461" y="196274"/>
                        <a:pt x="4727399" y="191244"/>
                        <a:pt x="4740966" y="189648"/>
                      </a:cubicBezTo>
                      <a:cubicBezTo>
                        <a:pt x="4854053" y="176344"/>
                        <a:pt x="4859212" y="185218"/>
                        <a:pt x="4959626" y="169770"/>
                      </a:cubicBezTo>
                      <a:cubicBezTo>
                        <a:pt x="5016153" y="161073"/>
                        <a:pt x="5128592" y="139952"/>
                        <a:pt x="5128592" y="139952"/>
                      </a:cubicBezTo>
                      <a:cubicBezTo>
                        <a:pt x="5148470" y="133326"/>
                        <a:pt x="5133561" y="128357"/>
                        <a:pt x="5188226" y="120074"/>
                      </a:cubicBezTo>
                      <a:cubicBezTo>
                        <a:pt x="5242891" y="111791"/>
                        <a:pt x="5400262" y="95226"/>
                        <a:pt x="5456584" y="90256"/>
                      </a:cubicBezTo>
                      <a:cubicBezTo>
                        <a:pt x="5512906" y="85286"/>
                        <a:pt x="5496340" y="91912"/>
                        <a:pt x="5526157" y="90256"/>
                      </a:cubicBezTo>
                      <a:cubicBezTo>
                        <a:pt x="5555974" y="88600"/>
                        <a:pt x="5599043" y="90256"/>
                        <a:pt x="5635487" y="80317"/>
                      </a:cubicBezTo>
                      <a:cubicBezTo>
                        <a:pt x="5671931" y="70378"/>
                        <a:pt x="5705062" y="75348"/>
                        <a:pt x="5744818" y="70379"/>
                      </a:cubicBezTo>
                      <a:cubicBezTo>
                        <a:pt x="5784574" y="65410"/>
                        <a:pt x="5840896" y="53813"/>
                        <a:pt x="5874026" y="50500"/>
                      </a:cubicBezTo>
                      <a:cubicBezTo>
                        <a:pt x="5907156" y="47187"/>
                        <a:pt x="5915439" y="53813"/>
                        <a:pt x="5943600" y="50500"/>
                      </a:cubicBezTo>
                      <a:cubicBezTo>
                        <a:pt x="5971761" y="47187"/>
                        <a:pt x="5988326" y="35591"/>
                        <a:pt x="6042991" y="30622"/>
                      </a:cubicBezTo>
                      <a:cubicBezTo>
                        <a:pt x="6097656" y="25653"/>
                        <a:pt x="6173601" y="28850"/>
                        <a:pt x="6271591" y="20684"/>
                      </a:cubicBezTo>
                      <a:cubicBezTo>
                        <a:pt x="6346135" y="15714"/>
                        <a:pt x="6387548" y="2461"/>
                        <a:pt x="6490252" y="804"/>
                      </a:cubicBezTo>
                      <a:cubicBezTo>
                        <a:pt x="6561482" y="-4165"/>
                        <a:pt x="6821557" y="15713"/>
                        <a:pt x="6887818" y="10743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717812" y="6076122"/>
                <a:ext cx="3791509" cy="44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Running Time for input of size N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9935" y="2519679"/>
                <a:ext cx="531065" cy="174752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/>
                  <a:t>N: Size of data</a:t>
                </a:r>
                <a:endParaRPr lang="en-US" sz="2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34200" y="4659868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f(N)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5583" y="3200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(N)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2438400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c*f(N)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1981200"/>
              <a:ext cx="689553" cy="436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h(N)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43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of Geometric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This is supposed to be a review of material you have seen in Math courses:</a:t>
                </a:r>
              </a:p>
              <a:p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</a:rPr>
                      <m:t>&lt; </m:t>
                    </m:r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</a:rPr>
                      <m:t>&lt;</m:t>
                    </m:r>
                    <m:r>
                      <a:rPr lang="en-US" sz="24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1 −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lvl="0" indent="0">
                  <a:buNone/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Infinite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400" dirty="0" smtClean="0"/>
                  <a:t>Important to note: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400" dirty="0" smtClean="0"/>
                  <a:t>Therefore,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400" dirty="0" smtClean="0"/>
                  <a:t>Why?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of Geometric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This is supposed to be a review of material you have seen in Math courses:</a:t>
                </a:r>
              </a:p>
              <a:p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</a:rPr>
                      <m:t>&lt; </m:t>
                    </m:r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</a:rPr>
                      <m:t>&lt;</m:t>
                    </m:r>
                    <m:r>
                      <a:rPr lang="en-US" sz="24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1 −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lvl="0" indent="0">
                  <a:buNone/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Infinite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400" dirty="0" smtClean="0"/>
                  <a:t>Important to note: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400" dirty="0" smtClean="0"/>
                  <a:t>Therefore,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400" dirty="0" smtClean="0"/>
                  <a:t>Why?</a:t>
                </a:r>
                <a:r>
                  <a:rPr lang="en-US" sz="2800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prstClr val="black"/>
                    </a:solidFill>
                  </a:rPr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independent of 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0" b="-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0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of Geometric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400" dirty="0" smtClean="0"/>
                  <a:t>: The formula for finite summations is the same, and can be rewritten as: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endParaRPr lang="en-US" sz="1400" dirty="0" smtClean="0"/>
              </a:p>
              <a:p>
                <a:r>
                  <a:rPr lang="en-US" dirty="0" smtClean="0"/>
                  <a:t>This can be a handy formula in solving recurrences:</a:t>
                </a:r>
              </a:p>
              <a:p>
                <a:r>
                  <a:rPr lang="en-US" dirty="0" smtClean="0"/>
                  <a:t>For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 + 5 + 5</m:t>
                      </m:r>
                      <m:r>
                        <a:rPr lang="en-US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 + 5</m:t>
                      </m:r>
                      <m:r>
                        <a:rPr lang="en-US" i="1" baseline="30000" dirty="0" smtClean="0">
                          <a:latin typeface="Cambria Math"/>
                        </a:rPr>
                        <m:t>3 </m:t>
                      </m:r>
                      <m:r>
                        <a:rPr lang="en-US" i="1" dirty="0" smtClean="0">
                          <a:latin typeface="Cambria Math"/>
                        </a:rPr>
                        <m:t>+ … + 5</m:t>
                      </m:r>
                      <m:r>
                        <a:rPr lang="en-US" b="0" i="1" baseline="30000" dirty="0" smtClean="0"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5−1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  <m:r>
                        <a:rPr lang="en-US" b="0" i="1" dirty="0" smtClean="0">
                          <a:latin typeface="Cambria Math"/>
                        </a:rPr>
                        <m:t>(5</m:t>
                      </m:r>
                      <m:r>
                        <a:rPr lang="en-US" b="0" i="1" baseline="30000" dirty="0" smtClean="0"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7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Series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6868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𝐻</m:t>
                    </m:r>
                    <m:r>
                      <a:rPr lang="en-US" sz="3600" b="0" i="1" baseline="-25000" smtClean="0">
                        <a:latin typeface="Cambria Math"/>
                      </a:rPr>
                      <m:t>𝑁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endParaRPr lang="en-US" sz="3600" dirty="0" smtClean="0"/>
              </a:p>
              <a:p>
                <a:endParaRPr lang="en-US" sz="105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𝐻𝑁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The above formula shows that the harmonic series can be easily approximated by the natural logarithm.</a:t>
                </a:r>
              </a:p>
              <a:p>
                <a:r>
                  <a:rPr lang="en-US" dirty="0" smtClean="0"/>
                  <a:t>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baseline="-25000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Why?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baseline="-25000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686800" cy="5029200"/>
              </a:xfrm>
              <a:blipFill rotWithShape="1">
                <a:blip r:embed="rId2"/>
                <a:stretch>
                  <a:fillRect l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5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by Integrals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f(x) is a monotonically increasing function:</a:t>
                </a:r>
              </a:p>
              <a:p>
                <a:pPr lvl="1"/>
                <a:r>
                  <a:rPr lang="en-US" dirty="0" smtClean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Then, we can approximate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using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Why?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≤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Why?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is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+1]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 smtClean="0"/>
                  <a:t>.Since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increasing,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≥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b="-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1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 takes O(N</a:t>
            </a:r>
            <a:r>
              <a:rPr lang="en-US" baseline="30000" dirty="0" smtClean="0"/>
              <a:t>2</a:t>
            </a:r>
            <a:r>
              <a:rPr lang="en-US" dirty="0" smtClean="0"/>
              <a:t>) time to go over N items.</a:t>
            </a:r>
          </a:p>
          <a:p>
            <a:pPr lvl="1"/>
            <a:r>
              <a:rPr lang="en-US" dirty="0" smtClean="0"/>
              <a:t>eliminates one item and then calls itself with the remaining data.</a:t>
            </a:r>
          </a:p>
          <a:p>
            <a:r>
              <a:rPr lang="en-US" dirty="0" smtClean="0"/>
              <a:t>How do we write this recurrence?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6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 smtClean="0"/>
                  <a:t> takes O(N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time to go over N items.</a:t>
                </a:r>
              </a:p>
              <a:p>
                <a:pPr lvl="1"/>
                <a:r>
                  <a:rPr lang="en-US" dirty="0" smtClean="0"/>
                  <a:t>eliminates one item and then calls itself with the remaining data.</a:t>
                </a:r>
              </a:p>
              <a:p>
                <a:r>
                  <a:rPr lang="en-US" dirty="0" smtClean="0"/>
                  <a:t>How do we write this recurrence?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−1) +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/>
                    <a:cs typeface="Courier New" panose="02070309020205020404" pitchFamily="49" charset="0"/>
                  </a:rPr>
                  <a:t/>
                </a:r>
                <a:br>
                  <a:rPr lang="en-US" dirty="0" smtClean="0">
                    <a:latin typeface="Cambria Math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ambria Math"/>
                    <a:cs typeface="Courier New" panose="02070309020205020404" pitchFamily="49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cs typeface="Courier New" panose="02070309020205020404" pitchFamily="49" charset="0"/>
                      </a:rPr>
                      <m:t>=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−2) + (</m:t>
                    </m:r>
                    <m:r>
                      <a:rPr lang="en-US" b="0" i="1" dirty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>
                        <a:latin typeface="Cambria Math"/>
                        <a:cs typeface="Courier New" panose="02070309020205020404" pitchFamily="49" charset="0"/>
                      </a:rPr>
                      <m:t>−1)2 +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endParaRPr lang="en-US" i="1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=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−3) + (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−2)2 + (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−1)2 + 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</m:oMath>
                  </m:oMathPara>
                </a14:m>
                <a:endParaRPr lang="en-US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…</m:t>
                      </m:r>
                    </m:oMath>
                  </m:oMathPara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1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+ 2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+ … +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2 </m:t>
                      </m:r>
                    </m:oMath>
                  </m:oMathPara>
                </a14:m>
                <a:endParaRPr lang="en-US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3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6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.   How do we approximate that?</a:t>
                </a: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 b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Recurrences: </a:t>
            </a:r>
            <a:r>
              <a:rPr lang="en-US" dirty="0" smtClean="0"/>
              <a:t>Example</a:t>
            </a:r>
            <a:r>
              <a:rPr lang="el-GR" dirty="0" smtClean="0"/>
              <a:t>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approximate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𝑵</m:t>
                        </m:r>
                      </m:sup>
                      <m:e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 baseline="30000">
                            <a:latin typeface="Cambria Math"/>
                            <a:cs typeface="Courier New" panose="02070309020205020404" pitchFamily="49" charset="0"/>
                          </a:rPr>
                          <m:t>𝟐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 using an integral:</a:t>
                </a: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cs typeface="Courier New" panose="02070309020205020404" pitchFamily="49" charset="0"/>
                  </a:rPr>
                  <a:t>Clearly,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𝑓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 is a monotonically increasing function.</a:t>
                </a:r>
              </a:p>
              <a:p>
                <a:r>
                  <a:rPr lang="en-US" dirty="0" smtClean="0">
                    <a:cs typeface="Courier New" panose="02070309020205020404" pitchFamily="49" charset="0"/>
                  </a:rPr>
                  <a:t>So,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sup>
                      <m:e>
                        <m: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200" b="0" i="1" baseline="3000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</m:nary>
                    <m:r>
                      <a:rPr lang="en-US" sz="3200" b="0" i="0" smtClean="0">
                        <a:latin typeface="Cambria Math"/>
                        <a:cs typeface="Courier New" panose="02070309020205020404" pitchFamily="49" charset="0"/>
                      </a:rPr>
                      <m:t>≤ </m:t>
                    </m:r>
                    <m:nary>
                      <m:naryPr>
                        <m:ctrlP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+1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sz="32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𝑑𝑥</m:t>
                        </m:r>
                      </m:e>
                    </m:nary>
                    <m:r>
                      <a:rPr lang="en-US" sz="3200" b="0" i="0" smtClean="0">
                        <a:latin typeface="Cambria Math"/>
                        <a:cs typeface="Courier New" panose="02070309020205020404" pitchFamily="49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𝑁</m:t>
                            </m:r>
                            <m:r>
                              <a:rPr lang="en-US" sz="32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+1</m:t>
                            </m:r>
                          </m:e>
                        </m:d>
                        <m:r>
                          <a:rPr lang="en-US" sz="32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 −1</m:t>
                        </m:r>
                        <m:r>
                          <a:rPr lang="en-US" sz="32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</m:den>
                    </m:f>
                  </m:oMath>
                </a14:m>
                <a:endParaRPr lang="el-GR" sz="3200" b="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l-GR" sz="3200" b="0" dirty="0" smtClean="0">
                    <a:cs typeface="Courier New" panose="02070309020205020404" pitchFamily="49" charset="0"/>
                  </a:rPr>
                  <a:t>                        </a:t>
                </a:r>
                <a:r>
                  <a:rPr lang="en-US" sz="3200" b="0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𝛮</m:t>
                        </m:r>
                        <m:r>
                          <a:rPr lang="el-GR" sz="3200" i="1" baseline="3000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+2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𝛮</m:t>
                        </m:r>
                        <m:r>
                          <a:rPr lang="el-GR" sz="3200" i="1" baseline="3000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+2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𝛮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+1 −1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</m:den>
                    </m:f>
                    <m:r>
                      <a:rPr lang="el-GR" sz="3200" b="0" i="1" smtClean="0">
                        <a:latin typeface="Cambria Math"/>
                        <a:cs typeface="Courier New" panose="02070309020205020404" pitchFamily="49" charset="0"/>
                      </a:rPr>
                      <m:t>= </m:t>
                    </m:r>
                    <m:r>
                      <a:rPr lang="el-GR" sz="3200" b="0" i="1" smtClean="0">
                        <a:latin typeface="Cambria Math"/>
                        <a:cs typeface="Courier New" panose="02070309020205020404" pitchFamily="49" charset="0"/>
                      </a:rPr>
                      <m:t>𝛩</m:t>
                    </m:r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3200" b="0" i="1" baseline="30000" smtClean="0">
                        <a:latin typeface="Cambria Math"/>
                        <a:cs typeface="Courier New" panose="02070309020205020404" pitchFamily="49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3200" i="1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 takes O(log(N)) time to go over N items.</a:t>
            </a:r>
          </a:p>
          <a:p>
            <a:pPr lvl="1"/>
            <a:r>
              <a:rPr lang="en-US" dirty="0"/>
              <a:t>eliminates one item and then calls itself with the remaining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 do we write this recurrence?</a:t>
            </a:r>
            <a:endParaRPr lang="en-US" sz="3200" dirty="0" smtClean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17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 smtClean="0"/>
                  <a:t> takes O(log(N)) time to go over N items.</a:t>
                </a:r>
              </a:p>
              <a:p>
                <a:pPr lvl="1"/>
                <a:r>
                  <a:rPr lang="en-US" dirty="0"/>
                  <a:t>eliminates one item and then calls itself with the remaining data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How do we write this recurrence?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−1)+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−2)+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−1)+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−3)+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−2)+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−1)+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⁡(1) +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⁡(2) + … +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𝑙𝑜𝑔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.   How do we compute that?</a:t>
                </a: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 b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2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Asymptotic Behavior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Which of these functions is smallest asymptotically?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2384" y="2362530"/>
            <a:ext cx="6986216" cy="4343070"/>
            <a:chOff x="533401" y="1981200"/>
            <a:chExt cx="7509277" cy="474318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1" y="2286000"/>
              <a:ext cx="6858000" cy="4438380"/>
              <a:chOff x="909935" y="1600200"/>
              <a:chExt cx="7395865" cy="49193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94791" y="1600200"/>
                <a:ext cx="6911009" cy="4436165"/>
                <a:chOff x="1447800" y="1888435"/>
                <a:chExt cx="6911009" cy="443616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47800" y="1905000"/>
                  <a:ext cx="6553200" cy="4419600"/>
                  <a:chOff x="2209800" y="1905000"/>
                  <a:chExt cx="6553200" cy="44196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209800" y="19050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/>
                    <a:tailEnd type="non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209800" y="6324600"/>
                    <a:ext cx="6553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Freeform 9"/>
                <p:cNvSpPr/>
                <p:nvPr/>
              </p:nvSpPr>
              <p:spPr>
                <a:xfrm>
                  <a:off x="1461052" y="4684630"/>
                  <a:ext cx="6420678" cy="163997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470991" y="1888435"/>
                  <a:ext cx="3916595" cy="4422913"/>
                </a:xfrm>
                <a:custGeom>
                  <a:avLst/>
                  <a:gdLst>
                    <a:gd name="connsiteX0" fmla="*/ 0 w 3916595"/>
                    <a:gd name="connsiteY0" fmla="*/ 4422913 h 4422913"/>
                    <a:gd name="connsiteX1" fmla="*/ 49696 w 3916595"/>
                    <a:gd name="connsiteY1" fmla="*/ 4412974 h 4422913"/>
                    <a:gd name="connsiteX2" fmla="*/ 79513 w 3916595"/>
                    <a:gd name="connsiteY2" fmla="*/ 4403035 h 4422913"/>
                    <a:gd name="connsiteX3" fmla="*/ 288235 w 3916595"/>
                    <a:gd name="connsiteY3" fmla="*/ 4363278 h 4422913"/>
                    <a:gd name="connsiteX4" fmla="*/ 318052 w 3916595"/>
                    <a:gd name="connsiteY4" fmla="*/ 4353339 h 4422913"/>
                    <a:gd name="connsiteX5" fmla="*/ 367748 w 3916595"/>
                    <a:gd name="connsiteY5" fmla="*/ 4343400 h 4422913"/>
                    <a:gd name="connsiteX6" fmla="*/ 427383 w 3916595"/>
                    <a:gd name="connsiteY6" fmla="*/ 4323522 h 4422913"/>
                    <a:gd name="connsiteX7" fmla="*/ 487018 w 3916595"/>
                    <a:gd name="connsiteY7" fmla="*/ 4303643 h 4422913"/>
                    <a:gd name="connsiteX8" fmla="*/ 516835 w 3916595"/>
                    <a:gd name="connsiteY8" fmla="*/ 4293704 h 4422913"/>
                    <a:gd name="connsiteX9" fmla="*/ 556592 w 3916595"/>
                    <a:gd name="connsiteY9" fmla="*/ 4283765 h 4422913"/>
                    <a:gd name="connsiteX10" fmla="*/ 616226 w 3916595"/>
                    <a:gd name="connsiteY10" fmla="*/ 4263887 h 4422913"/>
                    <a:gd name="connsiteX11" fmla="*/ 685800 w 3916595"/>
                    <a:gd name="connsiteY11" fmla="*/ 4253948 h 4422913"/>
                    <a:gd name="connsiteX12" fmla="*/ 805070 w 3916595"/>
                    <a:gd name="connsiteY12" fmla="*/ 4214191 h 4422913"/>
                    <a:gd name="connsiteX13" fmla="*/ 864705 w 3916595"/>
                    <a:gd name="connsiteY13" fmla="*/ 4194313 h 4422913"/>
                    <a:gd name="connsiteX14" fmla="*/ 983974 w 3916595"/>
                    <a:gd name="connsiteY14" fmla="*/ 4174435 h 4422913"/>
                    <a:gd name="connsiteX15" fmla="*/ 1053548 w 3916595"/>
                    <a:gd name="connsiteY15" fmla="*/ 4144617 h 4422913"/>
                    <a:gd name="connsiteX16" fmla="*/ 1152939 w 3916595"/>
                    <a:gd name="connsiteY16" fmla="*/ 4104861 h 4422913"/>
                    <a:gd name="connsiteX17" fmla="*/ 1172818 w 3916595"/>
                    <a:gd name="connsiteY17" fmla="*/ 4084982 h 4422913"/>
                    <a:gd name="connsiteX18" fmla="*/ 1331844 w 3916595"/>
                    <a:gd name="connsiteY18" fmla="*/ 4025348 h 4422913"/>
                    <a:gd name="connsiteX19" fmla="*/ 1441174 w 3916595"/>
                    <a:gd name="connsiteY19" fmla="*/ 3995530 h 4422913"/>
                    <a:gd name="connsiteX20" fmla="*/ 1500809 w 3916595"/>
                    <a:gd name="connsiteY20" fmla="*/ 3975652 h 4422913"/>
                    <a:gd name="connsiteX21" fmla="*/ 1530626 w 3916595"/>
                    <a:gd name="connsiteY21" fmla="*/ 3965713 h 4422913"/>
                    <a:gd name="connsiteX22" fmla="*/ 1580322 w 3916595"/>
                    <a:gd name="connsiteY22" fmla="*/ 3935895 h 4422913"/>
                    <a:gd name="connsiteX23" fmla="*/ 1610139 w 3916595"/>
                    <a:gd name="connsiteY23" fmla="*/ 3906078 h 4422913"/>
                    <a:gd name="connsiteX24" fmla="*/ 1689652 w 3916595"/>
                    <a:gd name="connsiteY24" fmla="*/ 3896139 h 4422913"/>
                    <a:gd name="connsiteX25" fmla="*/ 1729409 w 3916595"/>
                    <a:gd name="connsiteY25" fmla="*/ 3876261 h 4422913"/>
                    <a:gd name="connsiteX26" fmla="*/ 1759226 w 3916595"/>
                    <a:gd name="connsiteY26" fmla="*/ 3866322 h 4422913"/>
                    <a:gd name="connsiteX27" fmla="*/ 1789044 w 3916595"/>
                    <a:gd name="connsiteY27" fmla="*/ 3846443 h 4422913"/>
                    <a:gd name="connsiteX28" fmla="*/ 1818861 w 3916595"/>
                    <a:gd name="connsiteY28" fmla="*/ 3836504 h 4422913"/>
                    <a:gd name="connsiteX29" fmla="*/ 1868557 w 3916595"/>
                    <a:gd name="connsiteY29" fmla="*/ 3816626 h 4422913"/>
                    <a:gd name="connsiteX30" fmla="*/ 1928192 w 3916595"/>
                    <a:gd name="connsiteY30" fmla="*/ 3796748 h 4422913"/>
                    <a:gd name="connsiteX31" fmla="*/ 2007705 w 3916595"/>
                    <a:gd name="connsiteY31" fmla="*/ 3756991 h 4422913"/>
                    <a:gd name="connsiteX32" fmla="*/ 2037522 w 3916595"/>
                    <a:gd name="connsiteY32" fmla="*/ 3737113 h 4422913"/>
                    <a:gd name="connsiteX33" fmla="*/ 2077279 w 3916595"/>
                    <a:gd name="connsiteY33" fmla="*/ 3707295 h 4422913"/>
                    <a:gd name="connsiteX34" fmla="*/ 2117035 w 3916595"/>
                    <a:gd name="connsiteY34" fmla="*/ 3687417 h 4422913"/>
                    <a:gd name="connsiteX35" fmla="*/ 2166731 w 3916595"/>
                    <a:gd name="connsiteY35" fmla="*/ 3657600 h 4422913"/>
                    <a:gd name="connsiteX36" fmla="*/ 2176670 w 3916595"/>
                    <a:gd name="connsiteY36" fmla="*/ 3627782 h 4422913"/>
                    <a:gd name="connsiteX37" fmla="*/ 2286000 w 3916595"/>
                    <a:gd name="connsiteY37" fmla="*/ 3588026 h 4422913"/>
                    <a:gd name="connsiteX38" fmla="*/ 2315818 w 3916595"/>
                    <a:gd name="connsiteY38" fmla="*/ 3558208 h 4422913"/>
                    <a:gd name="connsiteX39" fmla="*/ 2345635 w 3916595"/>
                    <a:gd name="connsiteY39" fmla="*/ 3538330 h 4422913"/>
                    <a:gd name="connsiteX40" fmla="*/ 2365513 w 3916595"/>
                    <a:gd name="connsiteY40" fmla="*/ 3498574 h 4422913"/>
                    <a:gd name="connsiteX41" fmla="*/ 2415209 w 3916595"/>
                    <a:gd name="connsiteY41" fmla="*/ 3438939 h 4422913"/>
                    <a:gd name="connsiteX42" fmla="*/ 2425148 w 3916595"/>
                    <a:gd name="connsiteY42" fmla="*/ 3409122 h 4422913"/>
                    <a:gd name="connsiteX43" fmla="*/ 2454966 w 3916595"/>
                    <a:gd name="connsiteY43" fmla="*/ 3399182 h 4422913"/>
                    <a:gd name="connsiteX44" fmla="*/ 2464905 w 3916595"/>
                    <a:gd name="connsiteY44" fmla="*/ 3369365 h 4422913"/>
                    <a:gd name="connsiteX45" fmla="*/ 2494722 w 3916595"/>
                    <a:gd name="connsiteY45" fmla="*/ 3359426 h 4422913"/>
                    <a:gd name="connsiteX46" fmla="*/ 2524539 w 3916595"/>
                    <a:gd name="connsiteY46" fmla="*/ 3329608 h 4422913"/>
                    <a:gd name="connsiteX47" fmla="*/ 2544418 w 3916595"/>
                    <a:gd name="connsiteY47" fmla="*/ 3289852 h 4422913"/>
                    <a:gd name="connsiteX48" fmla="*/ 2584174 w 3916595"/>
                    <a:gd name="connsiteY48" fmla="*/ 3250095 h 4422913"/>
                    <a:gd name="connsiteX49" fmla="*/ 2604052 w 3916595"/>
                    <a:gd name="connsiteY49" fmla="*/ 3210339 h 4422913"/>
                    <a:gd name="connsiteX50" fmla="*/ 2643809 w 3916595"/>
                    <a:gd name="connsiteY50" fmla="*/ 3170582 h 4422913"/>
                    <a:gd name="connsiteX51" fmla="*/ 2683566 w 3916595"/>
                    <a:gd name="connsiteY51" fmla="*/ 3130826 h 4422913"/>
                    <a:gd name="connsiteX52" fmla="*/ 2733261 w 3916595"/>
                    <a:gd name="connsiteY52" fmla="*/ 3021495 h 4422913"/>
                    <a:gd name="connsiteX53" fmla="*/ 2763079 w 3916595"/>
                    <a:gd name="connsiteY53" fmla="*/ 2991678 h 4422913"/>
                    <a:gd name="connsiteX54" fmla="*/ 2802835 w 3916595"/>
                    <a:gd name="connsiteY54" fmla="*/ 2922104 h 4422913"/>
                    <a:gd name="connsiteX55" fmla="*/ 2832652 w 3916595"/>
                    <a:gd name="connsiteY55" fmla="*/ 2892287 h 4422913"/>
                    <a:gd name="connsiteX56" fmla="*/ 2872409 w 3916595"/>
                    <a:gd name="connsiteY56" fmla="*/ 2822713 h 4422913"/>
                    <a:gd name="connsiteX57" fmla="*/ 2912166 w 3916595"/>
                    <a:gd name="connsiteY57" fmla="*/ 2763078 h 4422913"/>
                    <a:gd name="connsiteX58" fmla="*/ 2941983 w 3916595"/>
                    <a:gd name="connsiteY58" fmla="*/ 2713382 h 4422913"/>
                    <a:gd name="connsiteX59" fmla="*/ 2981739 w 3916595"/>
                    <a:gd name="connsiteY59" fmla="*/ 2663687 h 4422913"/>
                    <a:gd name="connsiteX60" fmla="*/ 3001618 w 3916595"/>
                    <a:gd name="connsiteY60" fmla="*/ 2623930 h 4422913"/>
                    <a:gd name="connsiteX61" fmla="*/ 3031435 w 3916595"/>
                    <a:gd name="connsiteY61" fmla="*/ 2584174 h 4422913"/>
                    <a:gd name="connsiteX62" fmla="*/ 3051313 w 3916595"/>
                    <a:gd name="connsiteY62" fmla="*/ 2464904 h 4422913"/>
                    <a:gd name="connsiteX63" fmla="*/ 3081131 w 3916595"/>
                    <a:gd name="connsiteY63" fmla="*/ 2375452 h 4422913"/>
                    <a:gd name="connsiteX64" fmla="*/ 3091070 w 3916595"/>
                    <a:gd name="connsiteY64" fmla="*/ 2345635 h 4422913"/>
                    <a:gd name="connsiteX65" fmla="*/ 3101009 w 3916595"/>
                    <a:gd name="connsiteY65" fmla="*/ 2305878 h 4422913"/>
                    <a:gd name="connsiteX66" fmla="*/ 3140766 w 3916595"/>
                    <a:gd name="connsiteY66" fmla="*/ 2206487 h 4422913"/>
                    <a:gd name="connsiteX67" fmla="*/ 3150705 w 3916595"/>
                    <a:gd name="connsiteY67" fmla="*/ 2166730 h 4422913"/>
                    <a:gd name="connsiteX68" fmla="*/ 3160644 w 3916595"/>
                    <a:gd name="connsiteY68" fmla="*/ 2107095 h 4422913"/>
                    <a:gd name="connsiteX69" fmla="*/ 3190461 w 3916595"/>
                    <a:gd name="connsiteY69" fmla="*/ 2077278 h 4422913"/>
                    <a:gd name="connsiteX70" fmla="*/ 3210339 w 3916595"/>
                    <a:gd name="connsiteY70" fmla="*/ 1997765 h 4422913"/>
                    <a:gd name="connsiteX71" fmla="*/ 3220279 w 3916595"/>
                    <a:gd name="connsiteY71" fmla="*/ 1958008 h 4422913"/>
                    <a:gd name="connsiteX72" fmla="*/ 3240157 w 3916595"/>
                    <a:gd name="connsiteY72" fmla="*/ 1878495 h 4422913"/>
                    <a:gd name="connsiteX73" fmla="*/ 3260035 w 3916595"/>
                    <a:gd name="connsiteY73" fmla="*/ 1838739 h 4422913"/>
                    <a:gd name="connsiteX74" fmla="*/ 3269974 w 3916595"/>
                    <a:gd name="connsiteY74" fmla="*/ 1798982 h 4422913"/>
                    <a:gd name="connsiteX75" fmla="*/ 3299792 w 3916595"/>
                    <a:gd name="connsiteY75" fmla="*/ 1759226 h 4422913"/>
                    <a:gd name="connsiteX76" fmla="*/ 3319670 w 3916595"/>
                    <a:gd name="connsiteY76" fmla="*/ 1649895 h 4422913"/>
                    <a:gd name="connsiteX77" fmla="*/ 3329609 w 3916595"/>
                    <a:gd name="connsiteY77" fmla="*/ 1610139 h 4422913"/>
                    <a:gd name="connsiteX78" fmla="*/ 3369366 w 3916595"/>
                    <a:gd name="connsiteY78" fmla="*/ 1530626 h 4422913"/>
                    <a:gd name="connsiteX79" fmla="*/ 3389244 w 3916595"/>
                    <a:gd name="connsiteY79" fmla="*/ 1431235 h 4422913"/>
                    <a:gd name="connsiteX80" fmla="*/ 3429000 w 3916595"/>
                    <a:gd name="connsiteY80" fmla="*/ 1361661 h 4422913"/>
                    <a:gd name="connsiteX81" fmla="*/ 3468757 w 3916595"/>
                    <a:gd name="connsiteY81" fmla="*/ 1282148 h 4422913"/>
                    <a:gd name="connsiteX82" fmla="*/ 3508513 w 3916595"/>
                    <a:gd name="connsiteY82" fmla="*/ 1182756 h 4422913"/>
                    <a:gd name="connsiteX83" fmla="*/ 3548270 w 3916595"/>
                    <a:gd name="connsiteY83" fmla="*/ 1083365 h 4422913"/>
                    <a:gd name="connsiteX84" fmla="*/ 3578087 w 3916595"/>
                    <a:gd name="connsiteY84" fmla="*/ 1053548 h 4422913"/>
                    <a:gd name="connsiteX85" fmla="*/ 3588026 w 3916595"/>
                    <a:gd name="connsiteY85" fmla="*/ 1003852 h 4422913"/>
                    <a:gd name="connsiteX86" fmla="*/ 3597966 w 3916595"/>
                    <a:gd name="connsiteY86" fmla="*/ 974035 h 4422913"/>
                    <a:gd name="connsiteX87" fmla="*/ 3607905 w 3916595"/>
                    <a:gd name="connsiteY87" fmla="*/ 924339 h 4422913"/>
                    <a:gd name="connsiteX88" fmla="*/ 3627783 w 3916595"/>
                    <a:gd name="connsiteY88" fmla="*/ 894522 h 4422913"/>
                    <a:gd name="connsiteX89" fmla="*/ 3687418 w 3916595"/>
                    <a:gd name="connsiteY89" fmla="*/ 795130 h 4422913"/>
                    <a:gd name="connsiteX90" fmla="*/ 3717235 w 3916595"/>
                    <a:gd name="connsiteY90" fmla="*/ 705678 h 4422913"/>
                    <a:gd name="connsiteX91" fmla="*/ 3737113 w 3916595"/>
                    <a:gd name="connsiteY91" fmla="*/ 636104 h 4422913"/>
                    <a:gd name="connsiteX92" fmla="*/ 3756992 w 3916595"/>
                    <a:gd name="connsiteY92" fmla="*/ 596348 h 4422913"/>
                    <a:gd name="connsiteX93" fmla="*/ 3766931 w 3916595"/>
                    <a:gd name="connsiteY93" fmla="*/ 536713 h 4422913"/>
                    <a:gd name="connsiteX94" fmla="*/ 3786809 w 3916595"/>
                    <a:gd name="connsiteY94" fmla="*/ 477078 h 4422913"/>
                    <a:gd name="connsiteX95" fmla="*/ 3796748 w 3916595"/>
                    <a:gd name="connsiteY95" fmla="*/ 437322 h 4422913"/>
                    <a:gd name="connsiteX96" fmla="*/ 3806687 w 3916595"/>
                    <a:gd name="connsiteY96" fmla="*/ 407504 h 4422913"/>
                    <a:gd name="connsiteX97" fmla="*/ 3826566 w 3916595"/>
                    <a:gd name="connsiteY97" fmla="*/ 327991 h 4422913"/>
                    <a:gd name="connsiteX98" fmla="*/ 3836505 w 3916595"/>
                    <a:gd name="connsiteY98" fmla="*/ 298174 h 4422913"/>
                    <a:gd name="connsiteX99" fmla="*/ 3856383 w 3916595"/>
                    <a:gd name="connsiteY99" fmla="*/ 218661 h 4422913"/>
                    <a:gd name="connsiteX100" fmla="*/ 3876261 w 3916595"/>
                    <a:gd name="connsiteY100" fmla="*/ 109330 h 4422913"/>
                    <a:gd name="connsiteX101" fmla="*/ 3916018 w 3916595"/>
                    <a:gd name="connsiteY101" fmla="*/ 19878 h 4422913"/>
                    <a:gd name="connsiteX102" fmla="*/ 3916018 w 3916595"/>
                    <a:gd name="connsiteY102" fmla="*/ 0 h 442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3916595" h="4422913">
                      <a:moveTo>
                        <a:pt x="0" y="4422913"/>
                      </a:moveTo>
                      <a:cubicBezTo>
                        <a:pt x="16565" y="4419600"/>
                        <a:pt x="33307" y="4417071"/>
                        <a:pt x="49696" y="4412974"/>
                      </a:cubicBezTo>
                      <a:cubicBezTo>
                        <a:pt x="59860" y="4410433"/>
                        <a:pt x="69286" y="4405308"/>
                        <a:pt x="79513" y="4403035"/>
                      </a:cubicBezTo>
                      <a:cubicBezTo>
                        <a:pt x="163372" y="4384399"/>
                        <a:pt x="184184" y="4397962"/>
                        <a:pt x="288235" y="4363278"/>
                      </a:cubicBezTo>
                      <a:cubicBezTo>
                        <a:pt x="298174" y="4359965"/>
                        <a:pt x="307888" y="4355880"/>
                        <a:pt x="318052" y="4353339"/>
                      </a:cubicBezTo>
                      <a:cubicBezTo>
                        <a:pt x="334441" y="4349242"/>
                        <a:pt x="351450" y="4347845"/>
                        <a:pt x="367748" y="4343400"/>
                      </a:cubicBezTo>
                      <a:cubicBezTo>
                        <a:pt x="387963" y="4337887"/>
                        <a:pt x="407505" y="4330148"/>
                        <a:pt x="427383" y="4323522"/>
                      </a:cubicBezTo>
                      <a:lnTo>
                        <a:pt x="487018" y="4303643"/>
                      </a:lnTo>
                      <a:cubicBezTo>
                        <a:pt x="496957" y="4300330"/>
                        <a:pt x="506671" y="4296245"/>
                        <a:pt x="516835" y="4293704"/>
                      </a:cubicBezTo>
                      <a:cubicBezTo>
                        <a:pt x="530087" y="4290391"/>
                        <a:pt x="543508" y="4287690"/>
                        <a:pt x="556592" y="4283765"/>
                      </a:cubicBezTo>
                      <a:cubicBezTo>
                        <a:pt x="576662" y="4277744"/>
                        <a:pt x="595483" y="4266850"/>
                        <a:pt x="616226" y="4263887"/>
                      </a:cubicBezTo>
                      <a:lnTo>
                        <a:pt x="685800" y="4253948"/>
                      </a:lnTo>
                      <a:lnTo>
                        <a:pt x="805070" y="4214191"/>
                      </a:lnTo>
                      <a:cubicBezTo>
                        <a:pt x="805074" y="4214190"/>
                        <a:pt x="864702" y="4194314"/>
                        <a:pt x="864705" y="4194313"/>
                      </a:cubicBezTo>
                      <a:cubicBezTo>
                        <a:pt x="937372" y="4179780"/>
                        <a:pt x="897677" y="4186763"/>
                        <a:pt x="983974" y="4174435"/>
                      </a:cubicBezTo>
                      <a:cubicBezTo>
                        <a:pt x="1079980" y="4142431"/>
                        <a:pt x="930698" y="4193756"/>
                        <a:pt x="1053548" y="4144617"/>
                      </a:cubicBezTo>
                      <a:cubicBezTo>
                        <a:pt x="1093956" y="4128454"/>
                        <a:pt x="1117976" y="4128170"/>
                        <a:pt x="1152939" y="4104861"/>
                      </a:cubicBezTo>
                      <a:cubicBezTo>
                        <a:pt x="1160736" y="4099663"/>
                        <a:pt x="1164436" y="4089173"/>
                        <a:pt x="1172818" y="4084982"/>
                      </a:cubicBezTo>
                      <a:cubicBezTo>
                        <a:pt x="1220363" y="4061210"/>
                        <a:pt x="1280227" y="4042554"/>
                        <a:pt x="1331844" y="4025348"/>
                      </a:cubicBezTo>
                      <a:cubicBezTo>
                        <a:pt x="1413394" y="3998164"/>
                        <a:pt x="1284178" y="4040385"/>
                        <a:pt x="1441174" y="3995530"/>
                      </a:cubicBezTo>
                      <a:cubicBezTo>
                        <a:pt x="1461321" y="3989774"/>
                        <a:pt x="1480931" y="3982278"/>
                        <a:pt x="1500809" y="3975652"/>
                      </a:cubicBezTo>
                      <a:lnTo>
                        <a:pt x="1530626" y="3965713"/>
                      </a:lnTo>
                      <a:cubicBezTo>
                        <a:pt x="1592540" y="3903803"/>
                        <a:pt x="1502902" y="3987509"/>
                        <a:pt x="1580322" y="3935895"/>
                      </a:cubicBezTo>
                      <a:cubicBezTo>
                        <a:pt x="1592017" y="3928098"/>
                        <a:pt x="1596929" y="3910881"/>
                        <a:pt x="1610139" y="3906078"/>
                      </a:cubicBezTo>
                      <a:cubicBezTo>
                        <a:pt x="1635241" y="3896950"/>
                        <a:pt x="1663148" y="3899452"/>
                        <a:pt x="1689652" y="3896139"/>
                      </a:cubicBezTo>
                      <a:cubicBezTo>
                        <a:pt x="1702904" y="3889513"/>
                        <a:pt x="1715790" y="3882097"/>
                        <a:pt x="1729409" y="3876261"/>
                      </a:cubicBezTo>
                      <a:cubicBezTo>
                        <a:pt x="1739039" y="3872134"/>
                        <a:pt x="1749855" y="3871007"/>
                        <a:pt x="1759226" y="3866322"/>
                      </a:cubicBezTo>
                      <a:cubicBezTo>
                        <a:pt x="1769910" y="3860980"/>
                        <a:pt x="1778360" y="3851785"/>
                        <a:pt x="1789044" y="3846443"/>
                      </a:cubicBezTo>
                      <a:cubicBezTo>
                        <a:pt x="1798415" y="3841758"/>
                        <a:pt x="1809051" y="3840183"/>
                        <a:pt x="1818861" y="3836504"/>
                      </a:cubicBezTo>
                      <a:cubicBezTo>
                        <a:pt x="1835566" y="3830240"/>
                        <a:pt x="1851790" y="3822723"/>
                        <a:pt x="1868557" y="3816626"/>
                      </a:cubicBezTo>
                      <a:cubicBezTo>
                        <a:pt x="1888249" y="3809465"/>
                        <a:pt x="1909451" y="3806119"/>
                        <a:pt x="1928192" y="3796748"/>
                      </a:cubicBezTo>
                      <a:cubicBezTo>
                        <a:pt x="1954696" y="3783496"/>
                        <a:pt x="1983049" y="3773428"/>
                        <a:pt x="2007705" y="3756991"/>
                      </a:cubicBezTo>
                      <a:cubicBezTo>
                        <a:pt x="2017644" y="3750365"/>
                        <a:pt x="2027802" y="3744056"/>
                        <a:pt x="2037522" y="3737113"/>
                      </a:cubicBezTo>
                      <a:cubicBezTo>
                        <a:pt x="2051002" y="3727484"/>
                        <a:pt x="2063232" y="3716075"/>
                        <a:pt x="2077279" y="3707295"/>
                      </a:cubicBezTo>
                      <a:cubicBezTo>
                        <a:pt x="2089843" y="3699442"/>
                        <a:pt x="2104083" y="3694612"/>
                        <a:pt x="2117035" y="3687417"/>
                      </a:cubicBezTo>
                      <a:cubicBezTo>
                        <a:pt x="2133922" y="3678035"/>
                        <a:pt x="2150166" y="3667539"/>
                        <a:pt x="2166731" y="3657600"/>
                      </a:cubicBezTo>
                      <a:cubicBezTo>
                        <a:pt x="2170044" y="3647661"/>
                        <a:pt x="2167786" y="3633335"/>
                        <a:pt x="2176670" y="3627782"/>
                      </a:cubicBezTo>
                      <a:cubicBezTo>
                        <a:pt x="2339400" y="3526075"/>
                        <a:pt x="2176197" y="3666457"/>
                        <a:pt x="2286000" y="3588026"/>
                      </a:cubicBezTo>
                      <a:cubicBezTo>
                        <a:pt x="2297438" y="3579856"/>
                        <a:pt x="2305020" y="3567207"/>
                        <a:pt x="2315818" y="3558208"/>
                      </a:cubicBezTo>
                      <a:cubicBezTo>
                        <a:pt x="2324995" y="3550561"/>
                        <a:pt x="2335696" y="3544956"/>
                        <a:pt x="2345635" y="3538330"/>
                      </a:cubicBezTo>
                      <a:cubicBezTo>
                        <a:pt x="2352261" y="3525078"/>
                        <a:pt x="2356901" y="3510630"/>
                        <a:pt x="2365513" y="3498574"/>
                      </a:cubicBezTo>
                      <a:cubicBezTo>
                        <a:pt x="2402148" y="3447285"/>
                        <a:pt x="2388919" y="3491520"/>
                        <a:pt x="2415209" y="3438939"/>
                      </a:cubicBezTo>
                      <a:cubicBezTo>
                        <a:pt x="2419894" y="3429568"/>
                        <a:pt x="2417740" y="3416530"/>
                        <a:pt x="2425148" y="3409122"/>
                      </a:cubicBezTo>
                      <a:cubicBezTo>
                        <a:pt x="2432556" y="3401714"/>
                        <a:pt x="2445027" y="3402495"/>
                        <a:pt x="2454966" y="3399182"/>
                      </a:cubicBezTo>
                      <a:cubicBezTo>
                        <a:pt x="2458279" y="3389243"/>
                        <a:pt x="2457497" y="3376773"/>
                        <a:pt x="2464905" y="3369365"/>
                      </a:cubicBezTo>
                      <a:cubicBezTo>
                        <a:pt x="2472313" y="3361957"/>
                        <a:pt x="2486005" y="3365237"/>
                        <a:pt x="2494722" y="3359426"/>
                      </a:cubicBezTo>
                      <a:cubicBezTo>
                        <a:pt x="2506417" y="3351629"/>
                        <a:pt x="2516369" y="3341046"/>
                        <a:pt x="2524539" y="3329608"/>
                      </a:cubicBezTo>
                      <a:cubicBezTo>
                        <a:pt x="2533151" y="3317551"/>
                        <a:pt x="2535528" y="3301705"/>
                        <a:pt x="2544418" y="3289852"/>
                      </a:cubicBezTo>
                      <a:cubicBezTo>
                        <a:pt x="2555663" y="3274859"/>
                        <a:pt x="2572929" y="3265088"/>
                        <a:pt x="2584174" y="3250095"/>
                      </a:cubicBezTo>
                      <a:cubicBezTo>
                        <a:pt x="2593064" y="3238242"/>
                        <a:pt x="2595162" y="3222192"/>
                        <a:pt x="2604052" y="3210339"/>
                      </a:cubicBezTo>
                      <a:cubicBezTo>
                        <a:pt x="2615297" y="3195346"/>
                        <a:pt x="2630557" y="3183834"/>
                        <a:pt x="2643809" y="3170582"/>
                      </a:cubicBezTo>
                      <a:lnTo>
                        <a:pt x="2683566" y="3130826"/>
                      </a:lnTo>
                      <a:cubicBezTo>
                        <a:pt x="2695019" y="3096466"/>
                        <a:pt x="2711040" y="3043715"/>
                        <a:pt x="2733261" y="3021495"/>
                      </a:cubicBezTo>
                      <a:cubicBezTo>
                        <a:pt x="2743200" y="3011556"/>
                        <a:pt x="2754080" y="3002476"/>
                        <a:pt x="2763079" y="2991678"/>
                      </a:cubicBezTo>
                      <a:cubicBezTo>
                        <a:pt x="2810024" y="2935345"/>
                        <a:pt x="2754236" y="2990143"/>
                        <a:pt x="2802835" y="2922104"/>
                      </a:cubicBezTo>
                      <a:cubicBezTo>
                        <a:pt x="2811005" y="2910666"/>
                        <a:pt x="2823654" y="2903085"/>
                        <a:pt x="2832652" y="2892287"/>
                      </a:cubicBezTo>
                      <a:cubicBezTo>
                        <a:pt x="2857213" y="2862814"/>
                        <a:pt x="2851575" y="2857435"/>
                        <a:pt x="2872409" y="2822713"/>
                      </a:cubicBezTo>
                      <a:cubicBezTo>
                        <a:pt x="2884701" y="2802227"/>
                        <a:pt x="2899874" y="2783564"/>
                        <a:pt x="2912166" y="2763078"/>
                      </a:cubicBezTo>
                      <a:cubicBezTo>
                        <a:pt x="2922105" y="2746513"/>
                        <a:pt x="2930905" y="2729208"/>
                        <a:pt x="2941983" y="2713382"/>
                      </a:cubicBezTo>
                      <a:cubicBezTo>
                        <a:pt x="2954148" y="2696003"/>
                        <a:pt x="2969972" y="2681338"/>
                        <a:pt x="2981739" y="2663687"/>
                      </a:cubicBezTo>
                      <a:cubicBezTo>
                        <a:pt x="2989958" y="2651359"/>
                        <a:pt x="2993765" y="2636494"/>
                        <a:pt x="3001618" y="2623930"/>
                      </a:cubicBezTo>
                      <a:cubicBezTo>
                        <a:pt x="3010397" y="2609883"/>
                        <a:pt x="3021496" y="2597426"/>
                        <a:pt x="3031435" y="2584174"/>
                      </a:cubicBezTo>
                      <a:cubicBezTo>
                        <a:pt x="3038061" y="2544417"/>
                        <a:pt x="3038567" y="2503141"/>
                        <a:pt x="3051313" y="2464904"/>
                      </a:cubicBezTo>
                      <a:lnTo>
                        <a:pt x="3081131" y="2375452"/>
                      </a:lnTo>
                      <a:cubicBezTo>
                        <a:pt x="3084444" y="2365513"/>
                        <a:pt x="3088529" y="2355799"/>
                        <a:pt x="3091070" y="2345635"/>
                      </a:cubicBezTo>
                      <a:cubicBezTo>
                        <a:pt x="3094383" y="2332383"/>
                        <a:pt x="3096213" y="2318668"/>
                        <a:pt x="3101009" y="2305878"/>
                      </a:cubicBezTo>
                      <a:cubicBezTo>
                        <a:pt x="3131853" y="2223626"/>
                        <a:pt x="3113945" y="2313773"/>
                        <a:pt x="3140766" y="2206487"/>
                      </a:cubicBezTo>
                      <a:cubicBezTo>
                        <a:pt x="3144079" y="2193235"/>
                        <a:pt x="3148026" y="2180125"/>
                        <a:pt x="3150705" y="2166730"/>
                      </a:cubicBezTo>
                      <a:cubicBezTo>
                        <a:pt x="3154657" y="2146969"/>
                        <a:pt x="3152459" y="2125511"/>
                        <a:pt x="3160644" y="2107095"/>
                      </a:cubicBezTo>
                      <a:cubicBezTo>
                        <a:pt x="3166353" y="2094251"/>
                        <a:pt x="3180522" y="2087217"/>
                        <a:pt x="3190461" y="2077278"/>
                      </a:cubicBezTo>
                      <a:lnTo>
                        <a:pt x="3210339" y="1997765"/>
                      </a:lnTo>
                      <a:cubicBezTo>
                        <a:pt x="3213652" y="1984513"/>
                        <a:pt x="3217600" y="1971403"/>
                        <a:pt x="3220279" y="1958008"/>
                      </a:cubicBezTo>
                      <a:cubicBezTo>
                        <a:pt x="3226112" y="1928842"/>
                        <a:pt x="3228697" y="1905236"/>
                        <a:pt x="3240157" y="1878495"/>
                      </a:cubicBezTo>
                      <a:cubicBezTo>
                        <a:pt x="3245993" y="1864877"/>
                        <a:pt x="3253409" y="1851991"/>
                        <a:pt x="3260035" y="1838739"/>
                      </a:cubicBezTo>
                      <a:cubicBezTo>
                        <a:pt x="3263348" y="1825487"/>
                        <a:pt x="3263865" y="1811200"/>
                        <a:pt x="3269974" y="1798982"/>
                      </a:cubicBezTo>
                      <a:cubicBezTo>
                        <a:pt x="3277382" y="1784166"/>
                        <a:pt x="3294554" y="1774941"/>
                        <a:pt x="3299792" y="1759226"/>
                      </a:cubicBezTo>
                      <a:cubicBezTo>
                        <a:pt x="3311506" y="1724086"/>
                        <a:pt x="3312406" y="1686217"/>
                        <a:pt x="3319670" y="1649895"/>
                      </a:cubicBezTo>
                      <a:cubicBezTo>
                        <a:pt x="3322349" y="1636500"/>
                        <a:pt x="3324355" y="1622748"/>
                        <a:pt x="3329609" y="1610139"/>
                      </a:cubicBezTo>
                      <a:cubicBezTo>
                        <a:pt x="3341006" y="1582786"/>
                        <a:pt x="3369366" y="1530626"/>
                        <a:pt x="3369366" y="1530626"/>
                      </a:cubicBezTo>
                      <a:cubicBezTo>
                        <a:pt x="3375992" y="1497496"/>
                        <a:pt x="3379962" y="1463721"/>
                        <a:pt x="3389244" y="1431235"/>
                      </a:cubicBezTo>
                      <a:cubicBezTo>
                        <a:pt x="3398736" y="1398011"/>
                        <a:pt x="3413583" y="1389925"/>
                        <a:pt x="3429000" y="1361661"/>
                      </a:cubicBezTo>
                      <a:cubicBezTo>
                        <a:pt x="3443190" y="1335647"/>
                        <a:pt x="3459386" y="1310260"/>
                        <a:pt x="3468757" y="1282148"/>
                      </a:cubicBezTo>
                      <a:cubicBezTo>
                        <a:pt x="3514000" y="1146415"/>
                        <a:pt x="3464641" y="1285125"/>
                        <a:pt x="3508513" y="1182756"/>
                      </a:cubicBezTo>
                      <a:cubicBezTo>
                        <a:pt x="3530254" y="1132027"/>
                        <a:pt x="3505118" y="1155284"/>
                        <a:pt x="3548270" y="1083365"/>
                      </a:cubicBezTo>
                      <a:cubicBezTo>
                        <a:pt x="3555502" y="1071312"/>
                        <a:pt x="3568148" y="1063487"/>
                        <a:pt x="3578087" y="1053548"/>
                      </a:cubicBezTo>
                      <a:cubicBezTo>
                        <a:pt x="3581400" y="1036983"/>
                        <a:pt x="3583929" y="1020241"/>
                        <a:pt x="3588026" y="1003852"/>
                      </a:cubicBezTo>
                      <a:cubicBezTo>
                        <a:pt x="3590567" y="993688"/>
                        <a:pt x="3595425" y="984199"/>
                        <a:pt x="3597966" y="974035"/>
                      </a:cubicBezTo>
                      <a:cubicBezTo>
                        <a:pt x="3602063" y="957646"/>
                        <a:pt x="3601973" y="940157"/>
                        <a:pt x="3607905" y="924339"/>
                      </a:cubicBezTo>
                      <a:cubicBezTo>
                        <a:pt x="3612099" y="913154"/>
                        <a:pt x="3622063" y="905009"/>
                        <a:pt x="3627783" y="894522"/>
                      </a:cubicBezTo>
                      <a:cubicBezTo>
                        <a:pt x="3680519" y="797838"/>
                        <a:pt x="3643805" y="838740"/>
                        <a:pt x="3687418" y="795130"/>
                      </a:cubicBezTo>
                      <a:cubicBezTo>
                        <a:pt x="3704172" y="711359"/>
                        <a:pt x="3686373" y="777689"/>
                        <a:pt x="3717235" y="705678"/>
                      </a:cubicBezTo>
                      <a:cubicBezTo>
                        <a:pt x="3741270" y="649594"/>
                        <a:pt x="3711885" y="703376"/>
                        <a:pt x="3737113" y="636104"/>
                      </a:cubicBezTo>
                      <a:cubicBezTo>
                        <a:pt x="3742315" y="622231"/>
                        <a:pt x="3750366" y="609600"/>
                        <a:pt x="3756992" y="596348"/>
                      </a:cubicBezTo>
                      <a:cubicBezTo>
                        <a:pt x="3760305" y="576470"/>
                        <a:pt x="3762043" y="556264"/>
                        <a:pt x="3766931" y="536713"/>
                      </a:cubicBezTo>
                      <a:cubicBezTo>
                        <a:pt x="3772013" y="516385"/>
                        <a:pt x="3781727" y="497406"/>
                        <a:pt x="3786809" y="477078"/>
                      </a:cubicBezTo>
                      <a:cubicBezTo>
                        <a:pt x="3790122" y="463826"/>
                        <a:pt x="3792995" y="450456"/>
                        <a:pt x="3796748" y="437322"/>
                      </a:cubicBezTo>
                      <a:cubicBezTo>
                        <a:pt x="3799626" y="427248"/>
                        <a:pt x="3803930" y="417612"/>
                        <a:pt x="3806687" y="407504"/>
                      </a:cubicBezTo>
                      <a:cubicBezTo>
                        <a:pt x="3813875" y="381147"/>
                        <a:pt x="3817927" y="353909"/>
                        <a:pt x="3826566" y="327991"/>
                      </a:cubicBezTo>
                      <a:cubicBezTo>
                        <a:pt x="3829879" y="318052"/>
                        <a:pt x="3833964" y="308338"/>
                        <a:pt x="3836505" y="298174"/>
                      </a:cubicBezTo>
                      <a:lnTo>
                        <a:pt x="3856383" y="218661"/>
                      </a:lnTo>
                      <a:cubicBezTo>
                        <a:pt x="3859324" y="198076"/>
                        <a:pt x="3865847" y="135364"/>
                        <a:pt x="3876261" y="109330"/>
                      </a:cubicBezTo>
                      <a:cubicBezTo>
                        <a:pt x="3888871" y="77806"/>
                        <a:pt x="3909371" y="53111"/>
                        <a:pt x="3916018" y="19878"/>
                      </a:cubicBezTo>
                      <a:cubicBezTo>
                        <a:pt x="3917317" y="13381"/>
                        <a:pt x="3916018" y="6626"/>
                        <a:pt x="391601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47800" y="2362200"/>
                  <a:ext cx="6420678" cy="396240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470991" y="3080326"/>
                  <a:ext cx="6887818" cy="3231022"/>
                </a:xfrm>
                <a:custGeom>
                  <a:avLst/>
                  <a:gdLst>
                    <a:gd name="connsiteX0" fmla="*/ 0 w 6887818"/>
                    <a:gd name="connsiteY0" fmla="*/ 3309731 h 3309731"/>
                    <a:gd name="connsiteX1" fmla="*/ 39757 w 6887818"/>
                    <a:gd name="connsiteY1" fmla="*/ 3200400 h 3309731"/>
                    <a:gd name="connsiteX2" fmla="*/ 49696 w 6887818"/>
                    <a:gd name="connsiteY2" fmla="*/ 3170583 h 3309731"/>
                    <a:gd name="connsiteX3" fmla="*/ 69574 w 6887818"/>
                    <a:gd name="connsiteY3" fmla="*/ 3140766 h 3309731"/>
                    <a:gd name="connsiteX4" fmla="*/ 89452 w 6887818"/>
                    <a:gd name="connsiteY4" fmla="*/ 3071192 h 3309731"/>
                    <a:gd name="connsiteX5" fmla="*/ 119270 w 6887818"/>
                    <a:gd name="connsiteY5" fmla="*/ 2961861 h 3309731"/>
                    <a:gd name="connsiteX6" fmla="*/ 139148 w 6887818"/>
                    <a:gd name="connsiteY6" fmla="*/ 2882348 h 3309731"/>
                    <a:gd name="connsiteX7" fmla="*/ 159026 w 6887818"/>
                    <a:gd name="connsiteY7" fmla="*/ 2852531 h 3309731"/>
                    <a:gd name="connsiteX8" fmla="*/ 168966 w 6887818"/>
                    <a:gd name="connsiteY8" fmla="*/ 2812774 h 3309731"/>
                    <a:gd name="connsiteX9" fmla="*/ 178905 w 6887818"/>
                    <a:gd name="connsiteY9" fmla="*/ 2782957 h 3309731"/>
                    <a:gd name="connsiteX10" fmla="*/ 198783 w 6887818"/>
                    <a:gd name="connsiteY10" fmla="*/ 2703444 h 3309731"/>
                    <a:gd name="connsiteX11" fmla="*/ 218661 w 6887818"/>
                    <a:gd name="connsiteY11" fmla="*/ 2673626 h 3309731"/>
                    <a:gd name="connsiteX12" fmla="*/ 258418 w 6887818"/>
                    <a:gd name="connsiteY12" fmla="*/ 2584174 h 3309731"/>
                    <a:gd name="connsiteX13" fmla="*/ 268357 w 6887818"/>
                    <a:gd name="connsiteY13" fmla="*/ 2544418 h 3309731"/>
                    <a:gd name="connsiteX14" fmla="*/ 278296 w 6887818"/>
                    <a:gd name="connsiteY14" fmla="*/ 2494722 h 3309731"/>
                    <a:gd name="connsiteX15" fmla="*/ 318052 w 6887818"/>
                    <a:gd name="connsiteY15" fmla="*/ 2445026 h 3309731"/>
                    <a:gd name="connsiteX16" fmla="*/ 327992 w 6887818"/>
                    <a:gd name="connsiteY16" fmla="*/ 2415209 h 3309731"/>
                    <a:gd name="connsiteX17" fmla="*/ 367748 w 6887818"/>
                    <a:gd name="connsiteY17" fmla="*/ 2355574 h 3309731"/>
                    <a:gd name="connsiteX18" fmla="*/ 377687 w 6887818"/>
                    <a:gd name="connsiteY18" fmla="*/ 2325757 h 3309731"/>
                    <a:gd name="connsiteX19" fmla="*/ 437322 w 6887818"/>
                    <a:gd name="connsiteY19" fmla="*/ 2276061 h 3309731"/>
                    <a:gd name="connsiteX20" fmla="*/ 487018 w 6887818"/>
                    <a:gd name="connsiteY20" fmla="*/ 2216426 h 3309731"/>
                    <a:gd name="connsiteX21" fmla="*/ 526774 w 6887818"/>
                    <a:gd name="connsiteY21" fmla="*/ 2136913 h 3309731"/>
                    <a:gd name="connsiteX22" fmla="*/ 556592 w 6887818"/>
                    <a:gd name="connsiteY22" fmla="*/ 2117035 h 3309731"/>
                    <a:gd name="connsiteX23" fmla="*/ 606287 w 6887818"/>
                    <a:gd name="connsiteY23" fmla="*/ 2047461 h 3309731"/>
                    <a:gd name="connsiteX24" fmla="*/ 646044 w 6887818"/>
                    <a:gd name="connsiteY24" fmla="*/ 2027583 h 3309731"/>
                    <a:gd name="connsiteX25" fmla="*/ 735496 w 6887818"/>
                    <a:gd name="connsiteY25" fmla="*/ 1958009 h 3309731"/>
                    <a:gd name="connsiteX26" fmla="*/ 745435 w 6887818"/>
                    <a:gd name="connsiteY26" fmla="*/ 1918253 h 3309731"/>
                    <a:gd name="connsiteX27" fmla="*/ 785192 w 6887818"/>
                    <a:gd name="connsiteY27" fmla="*/ 1868557 h 3309731"/>
                    <a:gd name="connsiteX28" fmla="*/ 884583 w 6887818"/>
                    <a:gd name="connsiteY28" fmla="*/ 1808922 h 3309731"/>
                    <a:gd name="connsiteX29" fmla="*/ 934279 w 6887818"/>
                    <a:gd name="connsiteY29" fmla="*/ 1759226 h 3309731"/>
                    <a:gd name="connsiteX30" fmla="*/ 974035 w 6887818"/>
                    <a:gd name="connsiteY30" fmla="*/ 1729409 h 3309731"/>
                    <a:gd name="connsiteX31" fmla="*/ 993913 w 6887818"/>
                    <a:gd name="connsiteY31" fmla="*/ 1699592 h 3309731"/>
                    <a:gd name="connsiteX32" fmla="*/ 1023731 w 6887818"/>
                    <a:gd name="connsiteY32" fmla="*/ 1669774 h 3309731"/>
                    <a:gd name="connsiteX33" fmla="*/ 1033670 w 6887818"/>
                    <a:gd name="connsiteY33" fmla="*/ 1639957 h 3309731"/>
                    <a:gd name="connsiteX34" fmla="*/ 1123122 w 6887818"/>
                    <a:gd name="connsiteY34" fmla="*/ 1590261 h 3309731"/>
                    <a:gd name="connsiteX35" fmla="*/ 1202635 w 6887818"/>
                    <a:gd name="connsiteY35" fmla="*/ 1500809 h 3309731"/>
                    <a:gd name="connsiteX36" fmla="*/ 1252331 w 6887818"/>
                    <a:gd name="connsiteY36" fmla="*/ 1480931 h 3309731"/>
                    <a:gd name="connsiteX37" fmla="*/ 1282148 w 6887818"/>
                    <a:gd name="connsiteY37" fmla="*/ 1470992 h 3309731"/>
                    <a:gd name="connsiteX38" fmla="*/ 1351722 w 6887818"/>
                    <a:gd name="connsiteY38" fmla="*/ 1441174 h 3309731"/>
                    <a:gd name="connsiteX39" fmla="*/ 1421296 w 6887818"/>
                    <a:gd name="connsiteY39" fmla="*/ 1391479 h 3309731"/>
                    <a:gd name="connsiteX40" fmla="*/ 1530626 w 6887818"/>
                    <a:gd name="connsiteY40" fmla="*/ 1341783 h 3309731"/>
                    <a:gd name="connsiteX41" fmla="*/ 1570383 w 6887818"/>
                    <a:gd name="connsiteY41" fmla="*/ 1311966 h 3309731"/>
                    <a:gd name="connsiteX42" fmla="*/ 1620079 w 6887818"/>
                    <a:gd name="connsiteY42" fmla="*/ 1262270 h 3309731"/>
                    <a:gd name="connsiteX43" fmla="*/ 1649896 w 6887818"/>
                    <a:gd name="connsiteY43" fmla="*/ 1252331 h 3309731"/>
                    <a:gd name="connsiteX44" fmla="*/ 1709531 w 6887818"/>
                    <a:gd name="connsiteY44" fmla="*/ 1212574 h 3309731"/>
                    <a:gd name="connsiteX45" fmla="*/ 1749287 w 6887818"/>
                    <a:gd name="connsiteY45" fmla="*/ 1202635 h 3309731"/>
                    <a:gd name="connsiteX46" fmla="*/ 1779105 w 6887818"/>
                    <a:gd name="connsiteY46" fmla="*/ 1182757 h 3309731"/>
                    <a:gd name="connsiteX47" fmla="*/ 1789044 w 6887818"/>
                    <a:gd name="connsiteY47" fmla="*/ 1152940 h 3309731"/>
                    <a:gd name="connsiteX48" fmla="*/ 1848679 w 6887818"/>
                    <a:gd name="connsiteY48" fmla="*/ 1133061 h 3309731"/>
                    <a:gd name="connsiteX49" fmla="*/ 1928192 w 6887818"/>
                    <a:gd name="connsiteY49" fmla="*/ 1103244 h 3309731"/>
                    <a:gd name="connsiteX50" fmla="*/ 1958009 w 6887818"/>
                    <a:gd name="connsiteY50" fmla="*/ 1083366 h 3309731"/>
                    <a:gd name="connsiteX51" fmla="*/ 1987826 w 6887818"/>
                    <a:gd name="connsiteY51" fmla="*/ 1073426 h 3309731"/>
                    <a:gd name="connsiteX52" fmla="*/ 2077279 w 6887818"/>
                    <a:gd name="connsiteY52" fmla="*/ 1043609 h 3309731"/>
                    <a:gd name="connsiteX53" fmla="*/ 2097157 w 6887818"/>
                    <a:gd name="connsiteY53" fmla="*/ 1013792 h 3309731"/>
                    <a:gd name="connsiteX54" fmla="*/ 2136913 w 6887818"/>
                    <a:gd name="connsiteY54" fmla="*/ 993913 h 3309731"/>
                    <a:gd name="connsiteX55" fmla="*/ 2206487 w 6887818"/>
                    <a:gd name="connsiteY55" fmla="*/ 964096 h 3309731"/>
                    <a:gd name="connsiteX56" fmla="*/ 2236305 w 6887818"/>
                    <a:gd name="connsiteY56" fmla="*/ 944218 h 3309731"/>
                    <a:gd name="connsiteX57" fmla="*/ 2276061 w 6887818"/>
                    <a:gd name="connsiteY57" fmla="*/ 934279 h 3309731"/>
                    <a:gd name="connsiteX58" fmla="*/ 2315818 w 6887818"/>
                    <a:gd name="connsiteY58" fmla="*/ 894522 h 3309731"/>
                    <a:gd name="connsiteX59" fmla="*/ 2415209 w 6887818"/>
                    <a:gd name="connsiteY59" fmla="*/ 854766 h 3309731"/>
                    <a:gd name="connsiteX60" fmla="*/ 2464905 w 6887818"/>
                    <a:gd name="connsiteY60" fmla="*/ 834887 h 3309731"/>
                    <a:gd name="connsiteX61" fmla="*/ 2554357 w 6887818"/>
                    <a:gd name="connsiteY61" fmla="*/ 815009 h 3309731"/>
                    <a:gd name="connsiteX62" fmla="*/ 2594113 w 6887818"/>
                    <a:gd name="connsiteY62" fmla="*/ 785192 h 3309731"/>
                    <a:gd name="connsiteX63" fmla="*/ 2613992 w 6887818"/>
                    <a:gd name="connsiteY63" fmla="*/ 765313 h 3309731"/>
                    <a:gd name="connsiteX64" fmla="*/ 2643809 w 6887818"/>
                    <a:gd name="connsiteY64" fmla="*/ 755374 h 3309731"/>
                    <a:gd name="connsiteX65" fmla="*/ 2673626 w 6887818"/>
                    <a:gd name="connsiteY65" fmla="*/ 735496 h 3309731"/>
                    <a:gd name="connsiteX66" fmla="*/ 2733261 w 6887818"/>
                    <a:gd name="connsiteY66" fmla="*/ 715618 h 3309731"/>
                    <a:gd name="connsiteX67" fmla="*/ 2763079 w 6887818"/>
                    <a:gd name="connsiteY67" fmla="*/ 705679 h 3309731"/>
                    <a:gd name="connsiteX68" fmla="*/ 2842592 w 6887818"/>
                    <a:gd name="connsiteY68" fmla="*/ 675861 h 3309731"/>
                    <a:gd name="connsiteX69" fmla="*/ 2892287 w 6887818"/>
                    <a:gd name="connsiteY69" fmla="*/ 646044 h 3309731"/>
                    <a:gd name="connsiteX70" fmla="*/ 2932044 w 6887818"/>
                    <a:gd name="connsiteY70" fmla="*/ 626166 h 3309731"/>
                    <a:gd name="connsiteX71" fmla="*/ 2961861 w 6887818"/>
                    <a:gd name="connsiteY71" fmla="*/ 616226 h 3309731"/>
                    <a:gd name="connsiteX72" fmla="*/ 3041374 w 6887818"/>
                    <a:gd name="connsiteY72" fmla="*/ 596348 h 3309731"/>
                    <a:gd name="connsiteX73" fmla="*/ 3190461 w 6887818"/>
                    <a:gd name="connsiteY73" fmla="*/ 546653 h 3309731"/>
                    <a:gd name="connsiteX74" fmla="*/ 3220279 w 6887818"/>
                    <a:gd name="connsiteY74" fmla="*/ 526774 h 3309731"/>
                    <a:gd name="connsiteX75" fmla="*/ 3269974 w 6887818"/>
                    <a:gd name="connsiteY75" fmla="*/ 516835 h 3309731"/>
                    <a:gd name="connsiteX76" fmla="*/ 3389244 w 6887818"/>
                    <a:gd name="connsiteY76" fmla="*/ 496957 h 3309731"/>
                    <a:gd name="connsiteX77" fmla="*/ 3538331 w 6887818"/>
                    <a:gd name="connsiteY77" fmla="*/ 477079 h 3309731"/>
                    <a:gd name="connsiteX78" fmla="*/ 3697357 w 6887818"/>
                    <a:gd name="connsiteY78" fmla="*/ 457200 h 3309731"/>
                    <a:gd name="connsiteX79" fmla="*/ 3846444 w 6887818"/>
                    <a:gd name="connsiteY79" fmla="*/ 437322 h 3309731"/>
                    <a:gd name="connsiteX80" fmla="*/ 3916018 w 6887818"/>
                    <a:gd name="connsiteY80" fmla="*/ 417444 h 3309731"/>
                    <a:gd name="connsiteX81" fmla="*/ 3975652 w 6887818"/>
                    <a:gd name="connsiteY81" fmla="*/ 397566 h 3309731"/>
                    <a:gd name="connsiteX82" fmla="*/ 4134679 w 6887818"/>
                    <a:gd name="connsiteY82" fmla="*/ 367748 h 3309731"/>
                    <a:gd name="connsiteX83" fmla="*/ 4263887 w 6887818"/>
                    <a:gd name="connsiteY83" fmla="*/ 327992 h 3309731"/>
                    <a:gd name="connsiteX84" fmla="*/ 4293705 w 6887818"/>
                    <a:gd name="connsiteY84" fmla="*/ 318053 h 3309731"/>
                    <a:gd name="connsiteX85" fmla="*/ 4462670 w 6887818"/>
                    <a:gd name="connsiteY85" fmla="*/ 298174 h 3309731"/>
                    <a:gd name="connsiteX86" fmla="*/ 4701209 w 6887818"/>
                    <a:gd name="connsiteY86" fmla="*/ 278296 h 3309731"/>
                    <a:gd name="connsiteX87" fmla="*/ 4740966 w 6887818"/>
                    <a:gd name="connsiteY87" fmla="*/ 268357 h 3309731"/>
                    <a:gd name="connsiteX88" fmla="*/ 4959626 w 6887818"/>
                    <a:gd name="connsiteY88" fmla="*/ 248479 h 3309731"/>
                    <a:gd name="connsiteX89" fmla="*/ 5128592 w 6887818"/>
                    <a:gd name="connsiteY89" fmla="*/ 218661 h 3309731"/>
                    <a:gd name="connsiteX90" fmla="*/ 5188226 w 6887818"/>
                    <a:gd name="connsiteY90" fmla="*/ 198783 h 3309731"/>
                    <a:gd name="connsiteX91" fmla="*/ 5317435 w 6887818"/>
                    <a:gd name="connsiteY91" fmla="*/ 178905 h 3309731"/>
                    <a:gd name="connsiteX92" fmla="*/ 5396948 w 6887818"/>
                    <a:gd name="connsiteY92" fmla="*/ 159026 h 3309731"/>
                    <a:gd name="connsiteX93" fmla="*/ 5516218 w 6887818"/>
                    <a:gd name="connsiteY93" fmla="*/ 149087 h 3309731"/>
                    <a:gd name="connsiteX94" fmla="*/ 5595731 w 6887818"/>
                    <a:gd name="connsiteY94" fmla="*/ 139148 h 3309731"/>
                    <a:gd name="connsiteX95" fmla="*/ 5744818 w 6887818"/>
                    <a:gd name="connsiteY95" fmla="*/ 119270 h 3309731"/>
                    <a:gd name="connsiteX96" fmla="*/ 5784574 w 6887818"/>
                    <a:gd name="connsiteY96" fmla="*/ 109331 h 3309731"/>
                    <a:gd name="connsiteX97" fmla="*/ 5923722 w 6887818"/>
                    <a:gd name="connsiteY97" fmla="*/ 79513 h 3309731"/>
                    <a:gd name="connsiteX98" fmla="*/ 6023113 w 6887818"/>
                    <a:gd name="connsiteY98" fmla="*/ 49696 h 3309731"/>
                    <a:gd name="connsiteX99" fmla="*/ 6251713 w 6887818"/>
                    <a:gd name="connsiteY99" fmla="*/ 19879 h 3309731"/>
                    <a:gd name="connsiteX100" fmla="*/ 6361044 w 6887818"/>
                    <a:gd name="connsiteY100" fmla="*/ 0 h 3309731"/>
                    <a:gd name="connsiteX101" fmla="*/ 6887818 w 6887818"/>
                    <a:gd name="connsiteY101" fmla="*/ 9940 h 3309731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23722 w 6887818"/>
                    <a:gd name="connsiteY97" fmla="*/ 82295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784574 w 6887818"/>
                    <a:gd name="connsiteY97" fmla="*/ 112113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42991 w 6887818"/>
                    <a:gd name="connsiteY99" fmla="*/ 112113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299791 h 3299791"/>
                    <a:gd name="connsiteX1" fmla="*/ 39757 w 6887818"/>
                    <a:gd name="connsiteY1" fmla="*/ 3190460 h 3299791"/>
                    <a:gd name="connsiteX2" fmla="*/ 49696 w 6887818"/>
                    <a:gd name="connsiteY2" fmla="*/ 3160643 h 3299791"/>
                    <a:gd name="connsiteX3" fmla="*/ 69574 w 6887818"/>
                    <a:gd name="connsiteY3" fmla="*/ 3130826 h 3299791"/>
                    <a:gd name="connsiteX4" fmla="*/ 89452 w 6887818"/>
                    <a:gd name="connsiteY4" fmla="*/ 3061252 h 3299791"/>
                    <a:gd name="connsiteX5" fmla="*/ 119270 w 6887818"/>
                    <a:gd name="connsiteY5" fmla="*/ 2951921 h 3299791"/>
                    <a:gd name="connsiteX6" fmla="*/ 139148 w 6887818"/>
                    <a:gd name="connsiteY6" fmla="*/ 2872408 h 3299791"/>
                    <a:gd name="connsiteX7" fmla="*/ 159026 w 6887818"/>
                    <a:gd name="connsiteY7" fmla="*/ 2842591 h 3299791"/>
                    <a:gd name="connsiteX8" fmla="*/ 168966 w 6887818"/>
                    <a:gd name="connsiteY8" fmla="*/ 2802834 h 3299791"/>
                    <a:gd name="connsiteX9" fmla="*/ 178905 w 6887818"/>
                    <a:gd name="connsiteY9" fmla="*/ 2773017 h 3299791"/>
                    <a:gd name="connsiteX10" fmla="*/ 198783 w 6887818"/>
                    <a:gd name="connsiteY10" fmla="*/ 2693504 h 3299791"/>
                    <a:gd name="connsiteX11" fmla="*/ 218661 w 6887818"/>
                    <a:gd name="connsiteY11" fmla="*/ 2663686 h 3299791"/>
                    <a:gd name="connsiteX12" fmla="*/ 258418 w 6887818"/>
                    <a:gd name="connsiteY12" fmla="*/ 2574234 h 3299791"/>
                    <a:gd name="connsiteX13" fmla="*/ 268357 w 6887818"/>
                    <a:gd name="connsiteY13" fmla="*/ 2534478 h 3299791"/>
                    <a:gd name="connsiteX14" fmla="*/ 278296 w 6887818"/>
                    <a:gd name="connsiteY14" fmla="*/ 2484782 h 3299791"/>
                    <a:gd name="connsiteX15" fmla="*/ 318052 w 6887818"/>
                    <a:gd name="connsiteY15" fmla="*/ 2435086 h 3299791"/>
                    <a:gd name="connsiteX16" fmla="*/ 327992 w 6887818"/>
                    <a:gd name="connsiteY16" fmla="*/ 2405269 h 3299791"/>
                    <a:gd name="connsiteX17" fmla="*/ 367748 w 6887818"/>
                    <a:gd name="connsiteY17" fmla="*/ 2345634 h 3299791"/>
                    <a:gd name="connsiteX18" fmla="*/ 377687 w 6887818"/>
                    <a:gd name="connsiteY18" fmla="*/ 2315817 h 3299791"/>
                    <a:gd name="connsiteX19" fmla="*/ 437322 w 6887818"/>
                    <a:gd name="connsiteY19" fmla="*/ 2266121 h 3299791"/>
                    <a:gd name="connsiteX20" fmla="*/ 487018 w 6887818"/>
                    <a:gd name="connsiteY20" fmla="*/ 2206486 h 3299791"/>
                    <a:gd name="connsiteX21" fmla="*/ 526774 w 6887818"/>
                    <a:gd name="connsiteY21" fmla="*/ 2126973 h 3299791"/>
                    <a:gd name="connsiteX22" fmla="*/ 556592 w 6887818"/>
                    <a:gd name="connsiteY22" fmla="*/ 2107095 h 3299791"/>
                    <a:gd name="connsiteX23" fmla="*/ 606287 w 6887818"/>
                    <a:gd name="connsiteY23" fmla="*/ 2037521 h 3299791"/>
                    <a:gd name="connsiteX24" fmla="*/ 646044 w 6887818"/>
                    <a:gd name="connsiteY24" fmla="*/ 2017643 h 3299791"/>
                    <a:gd name="connsiteX25" fmla="*/ 735496 w 6887818"/>
                    <a:gd name="connsiteY25" fmla="*/ 1948069 h 3299791"/>
                    <a:gd name="connsiteX26" fmla="*/ 745435 w 6887818"/>
                    <a:gd name="connsiteY26" fmla="*/ 1908313 h 3299791"/>
                    <a:gd name="connsiteX27" fmla="*/ 785192 w 6887818"/>
                    <a:gd name="connsiteY27" fmla="*/ 1858617 h 3299791"/>
                    <a:gd name="connsiteX28" fmla="*/ 884583 w 6887818"/>
                    <a:gd name="connsiteY28" fmla="*/ 1798982 h 3299791"/>
                    <a:gd name="connsiteX29" fmla="*/ 934279 w 6887818"/>
                    <a:gd name="connsiteY29" fmla="*/ 1749286 h 3299791"/>
                    <a:gd name="connsiteX30" fmla="*/ 974035 w 6887818"/>
                    <a:gd name="connsiteY30" fmla="*/ 1719469 h 3299791"/>
                    <a:gd name="connsiteX31" fmla="*/ 993913 w 6887818"/>
                    <a:gd name="connsiteY31" fmla="*/ 1689652 h 3299791"/>
                    <a:gd name="connsiteX32" fmla="*/ 1023731 w 6887818"/>
                    <a:gd name="connsiteY32" fmla="*/ 1659834 h 3299791"/>
                    <a:gd name="connsiteX33" fmla="*/ 1033670 w 6887818"/>
                    <a:gd name="connsiteY33" fmla="*/ 1630017 h 3299791"/>
                    <a:gd name="connsiteX34" fmla="*/ 1123122 w 6887818"/>
                    <a:gd name="connsiteY34" fmla="*/ 1580321 h 3299791"/>
                    <a:gd name="connsiteX35" fmla="*/ 1202635 w 6887818"/>
                    <a:gd name="connsiteY35" fmla="*/ 1490869 h 3299791"/>
                    <a:gd name="connsiteX36" fmla="*/ 1252331 w 6887818"/>
                    <a:gd name="connsiteY36" fmla="*/ 1470991 h 3299791"/>
                    <a:gd name="connsiteX37" fmla="*/ 1282148 w 6887818"/>
                    <a:gd name="connsiteY37" fmla="*/ 1461052 h 3299791"/>
                    <a:gd name="connsiteX38" fmla="*/ 1351722 w 6887818"/>
                    <a:gd name="connsiteY38" fmla="*/ 1431234 h 3299791"/>
                    <a:gd name="connsiteX39" fmla="*/ 1421296 w 6887818"/>
                    <a:gd name="connsiteY39" fmla="*/ 1381539 h 3299791"/>
                    <a:gd name="connsiteX40" fmla="*/ 1530626 w 6887818"/>
                    <a:gd name="connsiteY40" fmla="*/ 1331843 h 3299791"/>
                    <a:gd name="connsiteX41" fmla="*/ 1570383 w 6887818"/>
                    <a:gd name="connsiteY41" fmla="*/ 1302026 h 3299791"/>
                    <a:gd name="connsiteX42" fmla="*/ 1620079 w 6887818"/>
                    <a:gd name="connsiteY42" fmla="*/ 1252330 h 3299791"/>
                    <a:gd name="connsiteX43" fmla="*/ 1649896 w 6887818"/>
                    <a:gd name="connsiteY43" fmla="*/ 1242391 h 3299791"/>
                    <a:gd name="connsiteX44" fmla="*/ 1709531 w 6887818"/>
                    <a:gd name="connsiteY44" fmla="*/ 1202634 h 3299791"/>
                    <a:gd name="connsiteX45" fmla="*/ 1749287 w 6887818"/>
                    <a:gd name="connsiteY45" fmla="*/ 1192695 h 3299791"/>
                    <a:gd name="connsiteX46" fmla="*/ 1779105 w 6887818"/>
                    <a:gd name="connsiteY46" fmla="*/ 1172817 h 3299791"/>
                    <a:gd name="connsiteX47" fmla="*/ 1789044 w 6887818"/>
                    <a:gd name="connsiteY47" fmla="*/ 1143000 h 3299791"/>
                    <a:gd name="connsiteX48" fmla="*/ 1848679 w 6887818"/>
                    <a:gd name="connsiteY48" fmla="*/ 1123121 h 3299791"/>
                    <a:gd name="connsiteX49" fmla="*/ 1928192 w 6887818"/>
                    <a:gd name="connsiteY49" fmla="*/ 1093304 h 3299791"/>
                    <a:gd name="connsiteX50" fmla="*/ 1958009 w 6887818"/>
                    <a:gd name="connsiteY50" fmla="*/ 1073426 h 3299791"/>
                    <a:gd name="connsiteX51" fmla="*/ 1987826 w 6887818"/>
                    <a:gd name="connsiteY51" fmla="*/ 1063486 h 3299791"/>
                    <a:gd name="connsiteX52" fmla="*/ 2077279 w 6887818"/>
                    <a:gd name="connsiteY52" fmla="*/ 1033669 h 3299791"/>
                    <a:gd name="connsiteX53" fmla="*/ 2097157 w 6887818"/>
                    <a:gd name="connsiteY53" fmla="*/ 1003852 h 3299791"/>
                    <a:gd name="connsiteX54" fmla="*/ 2136913 w 6887818"/>
                    <a:gd name="connsiteY54" fmla="*/ 983973 h 3299791"/>
                    <a:gd name="connsiteX55" fmla="*/ 2206487 w 6887818"/>
                    <a:gd name="connsiteY55" fmla="*/ 954156 h 3299791"/>
                    <a:gd name="connsiteX56" fmla="*/ 2236305 w 6887818"/>
                    <a:gd name="connsiteY56" fmla="*/ 934278 h 3299791"/>
                    <a:gd name="connsiteX57" fmla="*/ 2276061 w 6887818"/>
                    <a:gd name="connsiteY57" fmla="*/ 924339 h 3299791"/>
                    <a:gd name="connsiteX58" fmla="*/ 2315818 w 6887818"/>
                    <a:gd name="connsiteY58" fmla="*/ 884582 h 3299791"/>
                    <a:gd name="connsiteX59" fmla="*/ 2415209 w 6887818"/>
                    <a:gd name="connsiteY59" fmla="*/ 844826 h 3299791"/>
                    <a:gd name="connsiteX60" fmla="*/ 2464905 w 6887818"/>
                    <a:gd name="connsiteY60" fmla="*/ 824947 h 3299791"/>
                    <a:gd name="connsiteX61" fmla="*/ 2554357 w 6887818"/>
                    <a:gd name="connsiteY61" fmla="*/ 805069 h 3299791"/>
                    <a:gd name="connsiteX62" fmla="*/ 2594113 w 6887818"/>
                    <a:gd name="connsiteY62" fmla="*/ 775252 h 3299791"/>
                    <a:gd name="connsiteX63" fmla="*/ 2613992 w 6887818"/>
                    <a:gd name="connsiteY63" fmla="*/ 755373 h 3299791"/>
                    <a:gd name="connsiteX64" fmla="*/ 2643809 w 6887818"/>
                    <a:gd name="connsiteY64" fmla="*/ 745434 h 3299791"/>
                    <a:gd name="connsiteX65" fmla="*/ 2673626 w 6887818"/>
                    <a:gd name="connsiteY65" fmla="*/ 725556 h 3299791"/>
                    <a:gd name="connsiteX66" fmla="*/ 2733261 w 6887818"/>
                    <a:gd name="connsiteY66" fmla="*/ 705678 h 3299791"/>
                    <a:gd name="connsiteX67" fmla="*/ 2763079 w 6887818"/>
                    <a:gd name="connsiteY67" fmla="*/ 695739 h 3299791"/>
                    <a:gd name="connsiteX68" fmla="*/ 2842592 w 6887818"/>
                    <a:gd name="connsiteY68" fmla="*/ 665921 h 3299791"/>
                    <a:gd name="connsiteX69" fmla="*/ 2892287 w 6887818"/>
                    <a:gd name="connsiteY69" fmla="*/ 636104 h 3299791"/>
                    <a:gd name="connsiteX70" fmla="*/ 2932044 w 6887818"/>
                    <a:gd name="connsiteY70" fmla="*/ 616226 h 3299791"/>
                    <a:gd name="connsiteX71" fmla="*/ 2961861 w 6887818"/>
                    <a:gd name="connsiteY71" fmla="*/ 606286 h 3299791"/>
                    <a:gd name="connsiteX72" fmla="*/ 3041374 w 6887818"/>
                    <a:gd name="connsiteY72" fmla="*/ 586408 h 3299791"/>
                    <a:gd name="connsiteX73" fmla="*/ 3190461 w 6887818"/>
                    <a:gd name="connsiteY73" fmla="*/ 536713 h 3299791"/>
                    <a:gd name="connsiteX74" fmla="*/ 3220279 w 6887818"/>
                    <a:gd name="connsiteY74" fmla="*/ 516834 h 3299791"/>
                    <a:gd name="connsiteX75" fmla="*/ 3269974 w 6887818"/>
                    <a:gd name="connsiteY75" fmla="*/ 506895 h 3299791"/>
                    <a:gd name="connsiteX76" fmla="*/ 3389244 w 6887818"/>
                    <a:gd name="connsiteY76" fmla="*/ 487017 h 3299791"/>
                    <a:gd name="connsiteX77" fmla="*/ 3538331 w 6887818"/>
                    <a:gd name="connsiteY77" fmla="*/ 467139 h 3299791"/>
                    <a:gd name="connsiteX78" fmla="*/ 3697357 w 6887818"/>
                    <a:gd name="connsiteY78" fmla="*/ 447260 h 3299791"/>
                    <a:gd name="connsiteX79" fmla="*/ 3846444 w 6887818"/>
                    <a:gd name="connsiteY79" fmla="*/ 427382 h 3299791"/>
                    <a:gd name="connsiteX80" fmla="*/ 3916018 w 6887818"/>
                    <a:gd name="connsiteY80" fmla="*/ 407504 h 3299791"/>
                    <a:gd name="connsiteX81" fmla="*/ 3975652 w 6887818"/>
                    <a:gd name="connsiteY81" fmla="*/ 387626 h 3299791"/>
                    <a:gd name="connsiteX82" fmla="*/ 4134679 w 6887818"/>
                    <a:gd name="connsiteY82" fmla="*/ 357808 h 3299791"/>
                    <a:gd name="connsiteX83" fmla="*/ 4263887 w 6887818"/>
                    <a:gd name="connsiteY83" fmla="*/ 318052 h 3299791"/>
                    <a:gd name="connsiteX84" fmla="*/ 4293705 w 6887818"/>
                    <a:gd name="connsiteY84" fmla="*/ 308113 h 3299791"/>
                    <a:gd name="connsiteX85" fmla="*/ 4462670 w 6887818"/>
                    <a:gd name="connsiteY85" fmla="*/ 288234 h 3299791"/>
                    <a:gd name="connsiteX86" fmla="*/ 4701209 w 6887818"/>
                    <a:gd name="connsiteY86" fmla="*/ 268356 h 3299791"/>
                    <a:gd name="connsiteX87" fmla="*/ 4740966 w 6887818"/>
                    <a:gd name="connsiteY87" fmla="*/ 258417 h 3299791"/>
                    <a:gd name="connsiteX88" fmla="*/ 4959626 w 6887818"/>
                    <a:gd name="connsiteY88" fmla="*/ 238539 h 3299791"/>
                    <a:gd name="connsiteX89" fmla="*/ 5128592 w 6887818"/>
                    <a:gd name="connsiteY89" fmla="*/ 208721 h 3299791"/>
                    <a:gd name="connsiteX90" fmla="*/ 5188226 w 6887818"/>
                    <a:gd name="connsiteY90" fmla="*/ 188843 h 3299791"/>
                    <a:gd name="connsiteX91" fmla="*/ 5317435 w 6887818"/>
                    <a:gd name="connsiteY91" fmla="*/ 198783 h 3299791"/>
                    <a:gd name="connsiteX92" fmla="*/ 5426766 w 6887818"/>
                    <a:gd name="connsiteY92" fmla="*/ 208721 h 3299791"/>
                    <a:gd name="connsiteX93" fmla="*/ 5526157 w 6887818"/>
                    <a:gd name="connsiteY93" fmla="*/ 198782 h 3299791"/>
                    <a:gd name="connsiteX94" fmla="*/ 5595731 w 6887818"/>
                    <a:gd name="connsiteY94" fmla="*/ 129208 h 3299791"/>
                    <a:gd name="connsiteX95" fmla="*/ 5625548 w 6887818"/>
                    <a:gd name="connsiteY95" fmla="*/ 178904 h 3299791"/>
                    <a:gd name="connsiteX96" fmla="*/ 5744818 w 6887818"/>
                    <a:gd name="connsiteY96" fmla="*/ 139148 h 3299791"/>
                    <a:gd name="connsiteX97" fmla="*/ 5854148 w 6887818"/>
                    <a:gd name="connsiteY97" fmla="*/ 159025 h 3299791"/>
                    <a:gd name="connsiteX98" fmla="*/ 5943600 w 6887818"/>
                    <a:gd name="connsiteY98" fmla="*/ 119269 h 3299791"/>
                    <a:gd name="connsiteX99" fmla="*/ 6042991 w 6887818"/>
                    <a:gd name="connsiteY99" fmla="*/ 99391 h 3299791"/>
                    <a:gd name="connsiteX100" fmla="*/ 6271591 w 6887818"/>
                    <a:gd name="connsiteY100" fmla="*/ 59635 h 3299791"/>
                    <a:gd name="connsiteX101" fmla="*/ 6460435 w 6887818"/>
                    <a:gd name="connsiteY101" fmla="*/ 49694 h 3299791"/>
                    <a:gd name="connsiteX102" fmla="*/ 6887818 w 6887818"/>
                    <a:gd name="connsiteY102" fmla="*/ 0 h 3299791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595731 w 6887818"/>
                    <a:gd name="connsiteY94" fmla="*/ 89452 h 3260035"/>
                    <a:gd name="connsiteX95" fmla="*/ 5625548 w 6887818"/>
                    <a:gd name="connsiteY95" fmla="*/ 139148 h 3260035"/>
                    <a:gd name="connsiteX96" fmla="*/ 5744818 w 6887818"/>
                    <a:gd name="connsiteY96" fmla="*/ 99392 h 3260035"/>
                    <a:gd name="connsiteX97" fmla="*/ 5854148 w 6887818"/>
                    <a:gd name="connsiteY97" fmla="*/ 119269 h 3260035"/>
                    <a:gd name="connsiteX98" fmla="*/ 5943600 w 6887818"/>
                    <a:gd name="connsiteY98" fmla="*/ 79513 h 3260035"/>
                    <a:gd name="connsiteX99" fmla="*/ 6042991 w 6887818"/>
                    <a:gd name="connsiteY99" fmla="*/ 59635 h 3260035"/>
                    <a:gd name="connsiteX100" fmla="*/ 6271591 w 6887818"/>
                    <a:gd name="connsiteY100" fmla="*/ 19879 h 3260035"/>
                    <a:gd name="connsiteX101" fmla="*/ 6460435 w 6887818"/>
                    <a:gd name="connsiteY101" fmla="*/ 9938 h 3260035"/>
                    <a:gd name="connsiteX102" fmla="*/ 6887818 w 6887818"/>
                    <a:gd name="connsiteY102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19879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69573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54148 w 6887818"/>
                    <a:gd name="connsiteY96" fmla="*/ 79513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74026 w 6887818"/>
                    <a:gd name="connsiteY96" fmla="*/ 39757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130013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357192 w 6887818"/>
                    <a:gd name="connsiteY92" fmla="*/ 80317 h 3231022"/>
                    <a:gd name="connsiteX93" fmla="*/ 5456584 w 6887818"/>
                    <a:gd name="connsiteY93" fmla="*/ 90256 h 3231022"/>
                    <a:gd name="connsiteX94" fmla="*/ 5526157 w 6887818"/>
                    <a:gd name="connsiteY94" fmla="*/ 90256 h 3231022"/>
                    <a:gd name="connsiteX95" fmla="*/ 5635487 w 6887818"/>
                    <a:gd name="connsiteY95" fmla="*/ 80317 h 3231022"/>
                    <a:gd name="connsiteX96" fmla="*/ 5744818 w 6887818"/>
                    <a:gd name="connsiteY96" fmla="*/ 70379 h 3231022"/>
                    <a:gd name="connsiteX97" fmla="*/ 5874026 w 6887818"/>
                    <a:gd name="connsiteY97" fmla="*/ 50500 h 3231022"/>
                    <a:gd name="connsiteX98" fmla="*/ 5943600 w 6887818"/>
                    <a:gd name="connsiteY98" fmla="*/ 50500 h 3231022"/>
                    <a:gd name="connsiteX99" fmla="*/ 6042991 w 6887818"/>
                    <a:gd name="connsiteY99" fmla="*/ 30622 h 3231022"/>
                    <a:gd name="connsiteX100" fmla="*/ 6271591 w 6887818"/>
                    <a:gd name="connsiteY100" fmla="*/ 20684 h 3231022"/>
                    <a:gd name="connsiteX101" fmla="*/ 6460435 w 6887818"/>
                    <a:gd name="connsiteY101" fmla="*/ 40560 h 3231022"/>
                    <a:gd name="connsiteX102" fmla="*/ 6490252 w 6887818"/>
                    <a:gd name="connsiteY102" fmla="*/ 804 h 3231022"/>
                    <a:gd name="connsiteX103" fmla="*/ 6887818 w 6887818"/>
                    <a:gd name="connsiteY103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57192 w 6887818"/>
                    <a:gd name="connsiteY91" fmla="*/ 80317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60435 w 6887818"/>
                    <a:gd name="connsiteY99" fmla="*/ 40560 h 3231022"/>
                    <a:gd name="connsiteX100" fmla="*/ 6490252 w 6887818"/>
                    <a:gd name="connsiteY100" fmla="*/ 804 h 3231022"/>
                    <a:gd name="connsiteX101" fmla="*/ 6887818 w 6887818"/>
                    <a:gd name="connsiteY101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90252 w 6887818"/>
                    <a:gd name="connsiteY99" fmla="*/ 804 h 3231022"/>
                    <a:gd name="connsiteX100" fmla="*/ 6887818 w 6887818"/>
                    <a:gd name="connsiteY100" fmla="*/ 10743 h 32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6887818" h="3231022">
                      <a:moveTo>
                        <a:pt x="0" y="3231022"/>
                      </a:moveTo>
                      <a:cubicBezTo>
                        <a:pt x="27662" y="3161869"/>
                        <a:pt x="14236" y="3198254"/>
                        <a:pt x="39757" y="3121691"/>
                      </a:cubicBezTo>
                      <a:cubicBezTo>
                        <a:pt x="43070" y="3111752"/>
                        <a:pt x="43885" y="3100591"/>
                        <a:pt x="49696" y="3091874"/>
                      </a:cubicBezTo>
                      <a:lnTo>
                        <a:pt x="69574" y="3062057"/>
                      </a:lnTo>
                      <a:cubicBezTo>
                        <a:pt x="93411" y="2990543"/>
                        <a:pt x="64483" y="3079871"/>
                        <a:pt x="89452" y="2992483"/>
                      </a:cubicBezTo>
                      <a:cubicBezTo>
                        <a:pt x="108495" y="2925836"/>
                        <a:pt x="95644" y="3001281"/>
                        <a:pt x="119270" y="2883152"/>
                      </a:cubicBezTo>
                      <a:cubicBezTo>
                        <a:pt x="123050" y="2864252"/>
                        <a:pt x="128961" y="2824013"/>
                        <a:pt x="139148" y="2803639"/>
                      </a:cubicBezTo>
                      <a:cubicBezTo>
                        <a:pt x="144490" y="2792955"/>
                        <a:pt x="152400" y="2783761"/>
                        <a:pt x="159026" y="2773822"/>
                      </a:cubicBezTo>
                      <a:cubicBezTo>
                        <a:pt x="162339" y="2760570"/>
                        <a:pt x="165213" y="2747200"/>
                        <a:pt x="168966" y="2734065"/>
                      </a:cubicBezTo>
                      <a:cubicBezTo>
                        <a:pt x="171844" y="2723992"/>
                        <a:pt x="176148" y="2714355"/>
                        <a:pt x="178905" y="2704248"/>
                      </a:cubicBezTo>
                      <a:cubicBezTo>
                        <a:pt x="186093" y="2677891"/>
                        <a:pt x="183629" y="2647467"/>
                        <a:pt x="198783" y="2624735"/>
                      </a:cubicBezTo>
                      <a:cubicBezTo>
                        <a:pt x="205409" y="2614796"/>
                        <a:pt x="213810" y="2605833"/>
                        <a:pt x="218661" y="2594917"/>
                      </a:cubicBezTo>
                      <a:cubicBezTo>
                        <a:pt x="265970" y="2488471"/>
                        <a:pt x="213431" y="2572944"/>
                        <a:pt x="258418" y="2505465"/>
                      </a:cubicBezTo>
                      <a:cubicBezTo>
                        <a:pt x="261731" y="2492213"/>
                        <a:pt x="265394" y="2479044"/>
                        <a:pt x="268357" y="2465709"/>
                      </a:cubicBezTo>
                      <a:cubicBezTo>
                        <a:pt x="272022" y="2449218"/>
                        <a:pt x="272364" y="2431831"/>
                        <a:pt x="278296" y="2416013"/>
                      </a:cubicBezTo>
                      <a:cubicBezTo>
                        <a:pt x="285818" y="2395954"/>
                        <a:pt x="303498" y="2380871"/>
                        <a:pt x="318052" y="2366317"/>
                      </a:cubicBezTo>
                      <a:cubicBezTo>
                        <a:pt x="321365" y="2356378"/>
                        <a:pt x="322904" y="2345658"/>
                        <a:pt x="327992" y="2336500"/>
                      </a:cubicBezTo>
                      <a:cubicBezTo>
                        <a:pt x="339594" y="2315616"/>
                        <a:pt x="360193" y="2299530"/>
                        <a:pt x="367748" y="2276865"/>
                      </a:cubicBezTo>
                      <a:cubicBezTo>
                        <a:pt x="371061" y="2266926"/>
                        <a:pt x="370980" y="2255096"/>
                        <a:pt x="377687" y="2247048"/>
                      </a:cubicBezTo>
                      <a:cubicBezTo>
                        <a:pt x="402753" y="2216969"/>
                        <a:pt x="418282" y="2225912"/>
                        <a:pt x="437322" y="2197352"/>
                      </a:cubicBezTo>
                      <a:cubicBezTo>
                        <a:pt x="477673" y="2136824"/>
                        <a:pt x="432673" y="2173948"/>
                        <a:pt x="487018" y="2137717"/>
                      </a:cubicBezTo>
                      <a:cubicBezTo>
                        <a:pt x="502805" y="2090355"/>
                        <a:pt x="495235" y="2083435"/>
                        <a:pt x="526774" y="2058204"/>
                      </a:cubicBezTo>
                      <a:cubicBezTo>
                        <a:pt x="536102" y="2050742"/>
                        <a:pt x="546653" y="2044952"/>
                        <a:pt x="556592" y="2038326"/>
                      </a:cubicBezTo>
                      <a:cubicBezTo>
                        <a:pt x="565902" y="2024360"/>
                        <a:pt x="596700" y="1976969"/>
                        <a:pt x="606287" y="1968752"/>
                      </a:cubicBezTo>
                      <a:cubicBezTo>
                        <a:pt x="617537" y="1959110"/>
                        <a:pt x="632792" y="1955500"/>
                        <a:pt x="646044" y="1948874"/>
                      </a:cubicBezTo>
                      <a:cubicBezTo>
                        <a:pt x="713087" y="1881831"/>
                        <a:pt x="679009" y="1898129"/>
                        <a:pt x="735496" y="1879300"/>
                      </a:cubicBezTo>
                      <a:cubicBezTo>
                        <a:pt x="738809" y="1866048"/>
                        <a:pt x="740054" y="1852099"/>
                        <a:pt x="745435" y="1839544"/>
                      </a:cubicBezTo>
                      <a:cubicBezTo>
                        <a:pt x="750753" y="1827135"/>
                        <a:pt x="772366" y="1798399"/>
                        <a:pt x="785192" y="1789848"/>
                      </a:cubicBezTo>
                      <a:cubicBezTo>
                        <a:pt x="832250" y="1758477"/>
                        <a:pt x="835303" y="1779493"/>
                        <a:pt x="884583" y="1730213"/>
                      </a:cubicBezTo>
                      <a:cubicBezTo>
                        <a:pt x="901148" y="1713648"/>
                        <a:pt x="915537" y="1694573"/>
                        <a:pt x="934279" y="1680517"/>
                      </a:cubicBezTo>
                      <a:cubicBezTo>
                        <a:pt x="947531" y="1670578"/>
                        <a:pt x="962322" y="1662413"/>
                        <a:pt x="974035" y="1650700"/>
                      </a:cubicBezTo>
                      <a:cubicBezTo>
                        <a:pt x="982482" y="1642253"/>
                        <a:pt x="986266" y="1630060"/>
                        <a:pt x="993913" y="1620883"/>
                      </a:cubicBezTo>
                      <a:cubicBezTo>
                        <a:pt x="1002912" y="1610085"/>
                        <a:pt x="1013792" y="1601004"/>
                        <a:pt x="1023731" y="1591065"/>
                      </a:cubicBezTo>
                      <a:cubicBezTo>
                        <a:pt x="1027044" y="1581126"/>
                        <a:pt x="1026262" y="1568656"/>
                        <a:pt x="1033670" y="1561248"/>
                      </a:cubicBezTo>
                      <a:cubicBezTo>
                        <a:pt x="1067847" y="1527071"/>
                        <a:pt x="1085627" y="1524050"/>
                        <a:pt x="1123122" y="1511552"/>
                      </a:cubicBezTo>
                      <a:cubicBezTo>
                        <a:pt x="1142815" y="1482013"/>
                        <a:pt x="1171689" y="1434478"/>
                        <a:pt x="1202635" y="1422100"/>
                      </a:cubicBezTo>
                      <a:cubicBezTo>
                        <a:pt x="1219200" y="1415474"/>
                        <a:pt x="1235626" y="1408486"/>
                        <a:pt x="1252331" y="1402222"/>
                      </a:cubicBezTo>
                      <a:cubicBezTo>
                        <a:pt x="1262141" y="1398543"/>
                        <a:pt x="1272518" y="1396410"/>
                        <a:pt x="1282148" y="1392283"/>
                      </a:cubicBezTo>
                      <a:cubicBezTo>
                        <a:pt x="1368120" y="1355437"/>
                        <a:pt x="1281796" y="1385774"/>
                        <a:pt x="1351722" y="1362465"/>
                      </a:cubicBezTo>
                      <a:cubicBezTo>
                        <a:pt x="1357059" y="1358462"/>
                        <a:pt x="1409407" y="1318054"/>
                        <a:pt x="1421296" y="1312770"/>
                      </a:cubicBezTo>
                      <a:cubicBezTo>
                        <a:pt x="1516223" y="1270580"/>
                        <a:pt x="1447323" y="1318609"/>
                        <a:pt x="1530626" y="1263074"/>
                      </a:cubicBezTo>
                      <a:cubicBezTo>
                        <a:pt x="1544409" y="1253885"/>
                        <a:pt x="1558002" y="1244262"/>
                        <a:pt x="1570383" y="1233257"/>
                      </a:cubicBezTo>
                      <a:cubicBezTo>
                        <a:pt x="1587893" y="1217693"/>
                        <a:pt x="1597854" y="1190969"/>
                        <a:pt x="1620079" y="1183561"/>
                      </a:cubicBezTo>
                      <a:cubicBezTo>
                        <a:pt x="1630018" y="1180248"/>
                        <a:pt x="1640738" y="1178710"/>
                        <a:pt x="1649896" y="1173622"/>
                      </a:cubicBezTo>
                      <a:cubicBezTo>
                        <a:pt x="1670780" y="1162020"/>
                        <a:pt x="1686353" y="1139659"/>
                        <a:pt x="1709531" y="1133865"/>
                      </a:cubicBezTo>
                      <a:lnTo>
                        <a:pt x="1749287" y="1123926"/>
                      </a:lnTo>
                      <a:cubicBezTo>
                        <a:pt x="1759226" y="1117300"/>
                        <a:pt x="1771643" y="1113376"/>
                        <a:pt x="1779105" y="1104048"/>
                      </a:cubicBezTo>
                      <a:cubicBezTo>
                        <a:pt x="1785650" y="1095867"/>
                        <a:pt x="1780519" y="1080320"/>
                        <a:pt x="1789044" y="1074231"/>
                      </a:cubicBezTo>
                      <a:cubicBezTo>
                        <a:pt x="1806095" y="1062052"/>
                        <a:pt x="1848679" y="1054352"/>
                        <a:pt x="1848679" y="1054352"/>
                      </a:cubicBezTo>
                      <a:cubicBezTo>
                        <a:pt x="1918605" y="1007735"/>
                        <a:pt x="1829938" y="1061380"/>
                        <a:pt x="1928192" y="1024535"/>
                      </a:cubicBezTo>
                      <a:cubicBezTo>
                        <a:pt x="1939377" y="1020341"/>
                        <a:pt x="1947325" y="1009999"/>
                        <a:pt x="1958009" y="1004657"/>
                      </a:cubicBezTo>
                      <a:cubicBezTo>
                        <a:pt x="1967380" y="999972"/>
                        <a:pt x="1978016" y="998396"/>
                        <a:pt x="1987826" y="994717"/>
                      </a:cubicBezTo>
                      <a:cubicBezTo>
                        <a:pt x="2062672" y="966649"/>
                        <a:pt x="2010668" y="981552"/>
                        <a:pt x="2077279" y="964900"/>
                      </a:cubicBezTo>
                      <a:cubicBezTo>
                        <a:pt x="2083905" y="954961"/>
                        <a:pt x="2087981" y="942730"/>
                        <a:pt x="2097157" y="935083"/>
                      </a:cubicBezTo>
                      <a:cubicBezTo>
                        <a:pt x="2108539" y="925598"/>
                        <a:pt x="2124049" y="922555"/>
                        <a:pt x="2136913" y="915204"/>
                      </a:cubicBezTo>
                      <a:cubicBezTo>
                        <a:pt x="2190296" y="884699"/>
                        <a:pt x="2141193" y="901711"/>
                        <a:pt x="2206487" y="885387"/>
                      </a:cubicBezTo>
                      <a:cubicBezTo>
                        <a:pt x="2216426" y="878761"/>
                        <a:pt x="2225325" y="870214"/>
                        <a:pt x="2236305" y="865509"/>
                      </a:cubicBezTo>
                      <a:cubicBezTo>
                        <a:pt x="2248860" y="860128"/>
                        <a:pt x="2264477" y="862810"/>
                        <a:pt x="2276061" y="855570"/>
                      </a:cubicBezTo>
                      <a:cubicBezTo>
                        <a:pt x="2291954" y="845637"/>
                        <a:pt x="2299055" y="824195"/>
                        <a:pt x="2315818" y="815813"/>
                      </a:cubicBezTo>
                      <a:cubicBezTo>
                        <a:pt x="2385898" y="780773"/>
                        <a:pt x="2325138" y="808810"/>
                        <a:pt x="2415209" y="776057"/>
                      </a:cubicBezTo>
                      <a:cubicBezTo>
                        <a:pt x="2431976" y="769960"/>
                        <a:pt x="2447979" y="761820"/>
                        <a:pt x="2464905" y="756178"/>
                      </a:cubicBezTo>
                      <a:cubicBezTo>
                        <a:pt x="2485959" y="749160"/>
                        <a:pt x="2534664" y="740239"/>
                        <a:pt x="2554357" y="736300"/>
                      </a:cubicBezTo>
                      <a:cubicBezTo>
                        <a:pt x="2567609" y="726361"/>
                        <a:pt x="2581387" y="717088"/>
                        <a:pt x="2594113" y="706483"/>
                      </a:cubicBezTo>
                      <a:cubicBezTo>
                        <a:pt x="2601312" y="700484"/>
                        <a:pt x="2605956" y="691425"/>
                        <a:pt x="2613992" y="686604"/>
                      </a:cubicBezTo>
                      <a:cubicBezTo>
                        <a:pt x="2622976" y="681214"/>
                        <a:pt x="2634438" y="681350"/>
                        <a:pt x="2643809" y="676665"/>
                      </a:cubicBezTo>
                      <a:cubicBezTo>
                        <a:pt x="2654493" y="671323"/>
                        <a:pt x="2662710" y="661638"/>
                        <a:pt x="2673626" y="656787"/>
                      </a:cubicBezTo>
                      <a:cubicBezTo>
                        <a:pt x="2692774" y="648277"/>
                        <a:pt x="2713383" y="643535"/>
                        <a:pt x="2733261" y="636909"/>
                      </a:cubicBezTo>
                      <a:lnTo>
                        <a:pt x="2763079" y="626970"/>
                      </a:lnTo>
                      <a:cubicBezTo>
                        <a:pt x="2839514" y="576010"/>
                        <a:pt x="2735132" y="640136"/>
                        <a:pt x="2842592" y="597152"/>
                      </a:cubicBezTo>
                      <a:cubicBezTo>
                        <a:pt x="2860528" y="589978"/>
                        <a:pt x="2875400" y="576717"/>
                        <a:pt x="2892287" y="567335"/>
                      </a:cubicBezTo>
                      <a:cubicBezTo>
                        <a:pt x="2905239" y="560140"/>
                        <a:pt x="2918426" y="553294"/>
                        <a:pt x="2932044" y="547457"/>
                      </a:cubicBezTo>
                      <a:cubicBezTo>
                        <a:pt x="2941674" y="543330"/>
                        <a:pt x="2951697" y="540058"/>
                        <a:pt x="2961861" y="537517"/>
                      </a:cubicBezTo>
                      <a:cubicBezTo>
                        <a:pt x="2992687" y="529810"/>
                        <a:pt x="3013604" y="530262"/>
                        <a:pt x="3041374" y="517639"/>
                      </a:cubicBezTo>
                      <a:cubicBezTo>
                        <a:pt x="3156491" y="465313"/>
                        <a:pt x="3079970" y="483728"/>
                        <a:pt x="3190461" y="467944"/>
                      </a:cubicBezTo>
                      <a:cubicBezTo>
                        <a:pt x="3200400" y="461318"/>
                        <a:pt x="3209094" y="452259"/>
                        <a:pt x="3220279" y="448065"/>
                      </a:cubicBezTo>
                      <a:cubicBezTo>
                        <a:pt x="3236096" y="442133"/>
                        <a:pt x="3253338" y="441062"/>
                        <a:pt x="3269974" y="438126"/>
                      </a:cubicBezTo>
                      <a:lnTo>
                        <a:pt x="3389244" y="418248"/>
                      </a:lnTo>
                      <a:cubicBezTo>
                        <a:pt x="3492487" y="401041"/>
                        <a:pt x="3407985" y="414012"/>
                        <a:pt x="3538331" y="398370"/>
                      </a:cubicBezTo>
                      <a:cubicBezTo>
                        <a:pt x="3591372" y="392005"/>
                        <a:pt x="3645531" y="391448"/>
                        <a:pt x="3697357" y="378491"/>
                      </a:cubicBezTo>
                      <a:cubicBezTo>
                        <a:pt x="3772614" y="359677"/>
                        <a:pt x="3723509" y="369789"/>
                        <a:pt x="3846444" y="358613"/>
                      </a:cubicBezTo>
                      <a:cubicBezTo>
                        <a:pt x="3946649" y="325211"/>
                        <a:pt x="3791218" y="376175"/>
                        <a:pt x="3916018" y="338735"/>
                      </a:cubicBezTo>
                      <a:cubicBezTo>
                        <a:pt x="3936088" y="332714"/>
                        <a:pt x="3955220" y="323501"/>
                        <a:pt x="3975652" y="318857"/>
                      </a:cubicBezTo>
                      <a:cubicBezTo>
                        <a:pt x="4028244" y="306904"/>
                        <a:pt x="4134679" y="289039"/>
                        <a:pt x="4134679" y="289039"/>
                      </a:cubicBezTo>
                      <a:cubicBezTo>
                        <a:pt x="4288754" y="227409"/>
                        <a:pt x="4046071" y="321886"/>
                        <a:pt x="4263887" y="249283"/>
                      </a:cubicBezTo>
                      <a:cubicBezTo>
                        <a:pt x="4273826" y="245970"/>
                        <a:pt x="4283432" y="241399"/>
                        <a:pt x="4293705" y="239344"/>
                      </a:cubicBezTo>
                      <a:cubicBezTo>
                        <a:pt x="4334738" y="231137"/>
                        <a:pt x="4427379" y="222579"/>
                        <a:pt x="4462670" y="219465"/>
                      </a:cubicBezTo>
                      <a:lnTo>
                        <a:pt x="4701209" y="199587"/>
                      </a:lnTo>
                      <a:cubicBezTo>
                        <a:pt x="4714461" y="196274"/>
                        <a:pt x="4727399" y="191244"/>
                        <a:pt x="4740966" y="189648"/>
                      </a:cubicBezTo>
                      <a:cubicBezTo>
                        <a:pt x="4854053" y="176344"/>
                        <a:pt x="4859212" y="185218"/>
                        <a:pt x="4959626" y="169770"/>
                      </a:cubicBezTo>
                      <a:cubicBezTo>
                        <a:pt x="5016153" y="161073"/>
                        <a:pt x="5128592" y="139952"/>
                        <a:pt x="5128592" y="139952"/>
                      </a:cubicBezTo>
                      <a:cubicBezTo>
                        <a:pt x="5148470" y="133326"/>
                        <a:pt x="5133561" y="128357"/>
                        <a:pt x="5188226" y="120074"/>
                      </a:cubicBezTo>
                      <a:cubicBezTo>
                        <a:pt x="5242891" y="111791"/>
                        <a:pt x="5400262" y="95226"/>
                        <a:pt x="5456584" y="90256"/>
                      </a:cubicBezTo>
                      <a:cubicBezTo>
                        <a:pt x="5512906" y="85286"/>
                        <a:pt x="5496340" y="91912"/>
                        <a:pt x="5526157" y="90256"/>
                      </a:cubicBezTo>
                      <a:cubicBezTo>
                        <a:pt x="5555974" y="88600"/>
                        <a:pt x="5599043" y="90256"/>
                        <a:pt x="5635487" y="80317"/>
                      </a:cubicBezTo>
                      <a:cubicBezTo>
                        <a:pt x="5671931" y="70378"/>
                        <a:pt x="5705062" y="75348"/>
                        <a:pt x="5744818" y="70379"/>
                      </a:cubicBezTo>
                      <a:cubicBezTo>
                        <a:pt x="5784574" y="65410"/>
                        <a:pt x="5840896" y="53813"/>
                        <a:pt x="5874026" y="50500"/>
                      </a:cubicBezTo>
                      <a:cubicBezTo>
                        <a:pt x="5907156" y="47187"/>
                        <a:pt x="5915439" y="53813"/>
                        <a:pt x="5943600" y="50500"/>
                      </a:cubicBezTo>
                      <a:cubicBezTo>
                        <a:pt x="5971761" y="47187"/>
                        <a:pt x="5988326" y="35591"/>
                        <a:pt x="6042991" y="30622"/>
                      </a:cubicBezTo>
                      <a:cubicBezTo>
                        <a:pt x="6097656" y="25653"/>
                        <a:pt x="6173601" y="28850"/>
                        <a:pt x="6271591" y="20684"/>
                      </a:cubicBezTo>
                      <a:cubicBezTo>
                        <a:pt x="6346135" y="15714"/>
                        <a:pt x="6387548" y="2461"/>
                        <a:pt x="6490252" y="804"/>
                      </a:cubicBezTo>
                      <a:cubicBezTo>
                        <a:pt x="6561482" y="-4165"/>
                        <a:pt x="6821557" y="15713"/>
                        <a:pt x="6887818" y="10743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717812" y="6076122"/>
                <a:ext cx="3791509" cy="44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Running Time for input of size N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9935" y="2519679"/>
                <a:ext cx="531065" cy="174752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/>
                  <a:t>N: Size of data</a:t>
                </a:r>
                <a:endParaRPr lang="en-US" sz="2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34200" y="4659868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f(N)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5583" y="3200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(N)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2438400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c*f(N)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1981200"/>
              <a:ext cx="689553" cy="436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h(N)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086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Recurrences: </a:t>
            </a:r>
            <a:r>
              <a:rPr lang="en-US" dirty="0" smtClean="0"/>
              <a:t>Example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process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𝑵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𝒍𝒐𝒈</m:t>
                        </m:r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using the fact that:</a:t>
                </a:r>
                <a:br>
                  <a:rPr lang="en-US" dirty="0" smtClean="0">
                    <a:cs typeface="Courier New" panose="02070309020205020404" pitchFamily="49" charset="0"/>
                  </a:rPr>
                </a:b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+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𝑏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 smtClean="0">
                  <a:cs typeface="Courier New" panose="02070309020205020404" pitchFamily="49" charset="0"/>
                </a:endParaRP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k</m:t>
                        </m:r>
                        <m: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  <m: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k</m:t>
                        </m:r>
                        <m: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) </m:t>
                        </m:r>
                      </m:e>
                    </m:nary>
                    <m:r>
                      <a:rPr lang="en-US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+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 </m:t>
                        </m:r>
                      </m:e>
                    </m:func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+ … 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Courier New" panose="02070309020205020404" pitchFamily="49" charset="0"/>
                          </a:rPr>
                          <m:t>N</m:t>
                        </m:r>
                      </m:e>
                    </m:d>
                  </m:oMath>
                </a14:m>
                <a:endParaRPr lang="en-US" b="0" dirty="0" smtClean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⁡(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!)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≌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⁡((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b="0" i="1" baseline="30000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i="1" dirty="0" err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</a:rPr>
                      <m:t>– </m:t>
                    </m:r>
                    <m:r>
                      <a:rPr lang="en-US" i="1" dirty="0" err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61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 takes O(1) time to go over N items.</a:t>
            </a:r>
          </a:p>
          <a:p>
            <a:pPr lvl="1"/>
            <a:r>
              <a:rPr lang="en-US" dirty="0" smtClean="0"/>
              <a:t>calls itself 3 times on data of size N-1.</a:t>
            </a:r>
          </a:p>
          <a:p>
            <a:pPr lvl="1"/>
            <a:r>
              <a:rPr lang="en-US" dirty="0" smtClean="0"/>
              <a:t>takes O(1) time to combine the results.</a:t>
            </a:r>
            <a:endParaRPr lang="en-US" dirty="0"/>
          </a:p>
          <a:p>
            <a:r>
              <a:rPr lang="en-US" dirty="0" smtClean="0"/>
              <a:t>How do we write this recurrence?</a:t>
            </a:r>
            <a:endParaRPr lang="en-US" sz="3200" dirty="0" smtClean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8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 takes O(1) time to go over N items.</a:t>
                </a:r>
              </a:p>
              <a:p>
                <a:pPr lvl="1"/>
                <a:r>
                  <a:rPr lang="en-US" dirty="0"/>
                  <a:t>calls itself 3 times on data of size N-1.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=3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−1)+1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−4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6292333"/>
                <a:ext cx="3713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just a constant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292333"/>
                <a:ext cx="371306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27" t="-10526" r="-16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828800" y="6112225"/>
            <a:ext cx="990600" cy="213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6294795"/>
            <a:ext cx="231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finite summation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5142290" y="4685089"/>
            <a:ext cx="413455" cy="30179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92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 takes O(1) time to go over N items.</a:t>
                </a:r>
              </a:p>
              <a:p>
                <a:pPr lvl="1"/>
                <a:r>
                  <a:rPr lang="en-US" dirty="0"/>
                  <a:t>calls itself 3 times on data of size N-1.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=3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−1)+1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−4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𝑁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a:rPr lang="en-US" sz="24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O</m:t>
                    </m:r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(3</m:t>
                    </m:r>
                    <m:r>
                      <a:rPr lang="en-US" sz="2400" b="0" i="1" baseline="3000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90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calls itself N times on data of size N/2.</a:t>
            </a:r>
          </a:p>
          <a:p>
            <a:pPr lvl="1"/>
            <a:r>
              <a:rPr lang="en-US" dirty="0" smtClean="0"/>
              <a:t>takes O(1) time to combine the results.</a:t>
            </a:r>
            <a:endParaRPr lang="en-US" dirty="0"/>
          </a:p>
          <a:p>
            <a:r>
              <a:rPr lang="en-US" dirty="0" smtClean="0"/>
              <a:t>How do we write this recurrence?</a:t>
            </a:r>
            <a:endParaRPr lang="en-US" sz="3200" dirty="0" smtClean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(2</m:t>
                    </m:r>
                    <m:r>
                      <a:rPr lang="en-US" sz="2400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+1+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(2</m:t>
                    </m:r>
                    <m:r>
                      <a:rPr lang="en-US" sz="2400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+1+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99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(2</m:t>
                    </m:r>
                    <m:r>
                      <a:rPr lang="en-US" sz="2400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+1+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=3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7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Courier New" panose="02070309020205020404" pitchFamily="49" charset="0"/>
                        </a:rPr>
                        <m:t> …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0" dirty="0" smtClean="0"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        </m:t>
                    </m:r>
                    <m:r>
                      <a:rPr lang="en-US" sz="2400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−1+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−2+…+1)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0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                  </m:t>
                    </m:r>
                    <m:r>
                      <a:rPr lang="en-US" sz="2400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  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  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)+1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  =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4114800"/>
                <a:ext cx="2777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Substituting 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277710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505200" y="4417368"/>
            <a:ext cx="1524000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16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Recurrences: Example</a:t>
            </a:r>
            <a:r>
              <a:rPr lang="el-GR" dirty="0"/>
              <a:t> </a:t>
            </a:r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Courier New" panose="02070309020205020404" pitchFamily="49" charset="0"/>
                      </a:rPr>
                      <m:t>X</m:t>
                    </m:r>
                    <m:r>
                      <a:rPr lang="en-US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Courier New" panose="02070309020205020404" pitchFamily="49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+mj-lt"/>
                    <a:cs typeface="Courier New" panose="02070309020205020404" pitchFamily="49" charset="0"/>
                  </a:rPr>
                  <a:t>(which we have just computed).</a:t>
                </a:r>
              </a:p>
              <a:p>
                <a:pPr marL="0" indent="0">
                  <a:buNone/>
                </a:pPr>
                <a:endParaRPr lang="en-US" sz="1400" dirty="0" smtClean="0">
                  <a:latin typeface="+mj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=3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+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cs typeface="Courier New" panose="02070309020205020404" pitchFamily="49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4</m:t>
                          </m:r>
                        </m:den>
                      </m:f>
                      <m:r>
                        <a:rPr lang="en-US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… ⇒</m:t>
                      </m:r>
                    </m:oMath>
                  </m:oMathPara>
                </a14:m>
                <a:endParaRPr lang="en-US" b="0" dirty="0" smtClean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  <m:t>=3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∏"/>
                            <m:ctrl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cs typeface="Courier New" panose="02070309020205020404" pitchFamily="49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i="1" dirty="0">
                        <a:latin typeface="Cambria Math"/>
                        <a:cs typeface="Courier New" panose="02070309020205020404" pitchFamily="49" charset="0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Courier New" panose="02070309020205020404" pitchFamily="49" charset="0"/>
                      </a:rPr>
                      <m:t>𝑋</m:t>
                    </m:r>
                    <m:r>
                      <a:rPr lang="en-US" i="1" dirty="0">
                        <a:latin typeface="Cambria Math"/>
                        <a:cs typeface="Courier New" panose="02070309020205020404" pitchFamily="49" charset="0"/>
                      </a:rPr>
                      <m:t>⇒</m:t>
                    </m:r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  </a:t>
                </a:r>
                <a:r>
                  <a:rPr lang="en-US" sz="2400" dirty="0" smtClean="0">
                    <a:cs typeface="Courier New" panose="02070309020205020404" pitchFamily="49" charset="0"/>
                  </a:rPr>
                  <a:t>(taking previous slide into account)</a:t>
                </a:r>
                <a:endParaRPr lang="en-US" dirty="0" smtClean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=3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𝑂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Asymptotic Behavior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Which of these functions </a:t>
            </a:r>
            <a:r>
              <a:rPr lang="en-US" dirty="0"/>
              <a:t>is smallest </a:t>
            </a:r>
            <a:r>
              <a:rPr lang="en-US" dirty="0" smtClean="0"/>
              <a:t>asymptotically?</a:t>
            </a:r>
          </a:p>
          <a:p>
            <a:pPr lvl="1"/>
            <a:r>
              <a:rPr lang="en-US" dirty="0" smtClean="0"/>
              <a:t>g(N) seems to grow very slowly after a while.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2384" y="2362530"/>
            <a:ext cx="6986216" cy="4343070"/>
            <a:chOff x="533401" y="1981200"/>
            <a:chExt cx="7509277" cy="474318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1" y="2286000"/>
              <a:ext cx="6858000" cy="4438380"/>
              <a:chOff x="909935" y="1600200"/>
              <a:chExt cx="7395865" cy="49193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94791" y="1600200"/>
                <a:ext cx="6911009" cy="4436165"/>
                <a:chOff x="1447800" y="1888435"/>
                <a:chExt cx="6911009" cy="443616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47800" y="1905000"/>
                  <a:ext cx="6553200" cy="4419600"/>
                  <a:chOff x="2209800" y="1905000"/>
                  <a:chExt cx="6553200" cy="44196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209800" y="19050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/>
                    <a:tailEnd type="non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209800" y="6324600"/>
                    <a:ext cx="6553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Freeform 9"/>
                <p:cNvSpPr/>
                <p:nvPr/>
              </p:nvSpPr>
              <p:spPr>
                <a:xfrm>
                  <a:off x="1461052" y="4684630"/>
                  <a:ext cx="6420678" cy="163997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470991" y="1888435"/>
                  <a:ext cx="3916595" cy="4422913"/>
                </a:xfrm>
                <a:custGeom>
                  <a:avLst/>
                  <a:gdLst>
                    <a:gd name="connsiteX0" fmla="*/ 0 w 3916595"/>
                    <a:gd name="connsiteY0" fmla="*/ 4422913 h 4422913"/>
                    <a:gd name="connsiteX1" fmla="*/ 49696 w 3916595"/>
                    <a:gd name="connsiteY1" fmla="*/ 4412974 h 4422913"/>
                    <a:gd name="connsiteX2" fmla="*/ 79513 w 3916595"/>
                    <a:gd name="connsiteY2" fmla="*/ 4403035 h 4422913"/>
                    <a:gd name="connsiteX3" fmla="*/ 288235 w 3916595"/>
                    <a:gd name="connsiteY3" fmla="*/ 4363278 h 4422913"/>
                    <a:gd name="connsiteX4" fmla="*/ 318052 w 3916595"/>
                    <a:gd name="connsiteY4" fmla="*/ 4353339 h 4422913"/>
                    <a:gd name="connsiteX5" fmla="*/ 367748 w 3916595"/>
                    <a:gd name="connsiteY5" fmla="*/ 4343400 h 4422913"/>
                    <a:gd name="connsiteX6" fmla="*/ 427383 w 3916595"/>
                    <a:gd name="connsiteY6" fmla="*/ 4323522 h 4422913"/>
                    <a:gd name="connsiteX7" fmla="*/ 487018 w 3916595"/>
                    <a:gd name="connsiteY7" fmla="*/ 4303643 h 4422913"/>
                    <a:gd name="connsiteX8" fmla="*/ 516835 w 3916595"/>
                    <a:gd name="connsiteY8" fmla="*/ 4293704 h 4422913"/>
                    <a:gd name="connsiteX9" fmla="*/ 556592 w 3916595"/>
                    <a:gd name="connsiteY9" fmla="*/ 4283765 h 4422913"/>
                    <a:gd name="connsiteX10" fmla="*/ 616226 w 3916595"/>
                    <a:gd name="connsiteY10" fmla="*/ 4263887 h 4422913"/>
                    <a:gd name="connsiteX11" fmla="*/ 685800 w 3916595"/>
                    <a:gd name="connsiteY11" fmla="*/ 4253948 h 4422913"/>
                    <a:gd name="connsiteX12" fmla="*/ 805070 w 3916595"/>
                    <a:gd name="connsiteY12" fmla="*/ 4214191 h 4422913"/>
                    <a:gd name="connsiteX13" fmla="*/ 864705 w 3916595"/>
                    <a:gd name="connsiteY13" fmla="*/ 4194313 h 4422913"/>
                    <a:gd name="connsiteX14" fmla="*/ 983974 w 3916595"/>
                    <a:gd name="connsiteY14" fmla="*/ 4174435 h 4422913"/>
                    <a:gd name="connsiteX15" fmla="*/ 1053548 w 3916595"/>
                    <a:gd name="connsiteY15" fmla="*/ 4144617 h 4422913"/>
                    <a:gd name="connsiteX16" fmla="*/ 1152939 w 3916595"/>
                    <a:gd name="connsiteY16" fmla="*/ 4104861 h 4422913"/>
                    <a:gd name="connsiteX17" fmla="*/ 1172818 w 3916595"/>
                    <a:gd name="connsiteY17" fmla="*/ 4084982 h 4422913"/>
                    <a:gd name="connsiteX18" fmla="*/ 1331844 w 3916595"/>
                    <a:gd name="connsiteY18" fmla="*/ 4025348 h 4422913"/>
                    <a:gd name="connsiteX19" fmla="*/ 1441174 w 3916595"/>
                    <a:gd name="connsiteY19" fmla="*/ 3995530 h 4422913"/>
                    <a:gd name="connsiteX20" fmla="*/ 1500809 w 3916595"/>
                    <a:gd name="connsiteY20" fmla="*/ 3975652 h 4422913"/>
                    <a:gd name="connsiteX21" fmla="*/ 1530626 w 3916595"/>
                    <a:gd name="connsiteY21" fmla="*/ 3965713 h 4422913"/>
                    <a:gd name="connsiteX22" fmla="*/ 1580322 w 3916595"/>
                    <a:gd name="connsiteY22" fmla="*/ 3935895 h 4422913"/>
                    <a:gd name="connsiteX23" fmla="*/ 1610139 w 3916595"/>
                    <a:gd name="connsiteY23" fmla="*/ 3906078 h 4422913"/>
                    <a:gd name="connsiteX24" fmla="*/ 1689652 w 3916595"/>
                    <a:gd name="connsiteY24" fmla="*/ 3896139 h 4422913"/>
                    <a:gd name="connsiteX25" fmla="*/ 1729409 w 3916595"/>
                    <a:gd name="connsiteY25" fmla="*/ 3876261 h 4422913"/>
                    <a:gd name="connsiteX26" fmla="*/ 1759226 w 3916595"/>
                    <a:gd name="connsiteY26" fmla="*/ 3866322 h 4422913"/>
                    <a:gd name="connsiteX27" fmla="*/ 1789044 w 3916595"/>
                    <a:gd name="connsiteY27" fmla="*/ 3846443 h 4422913"/>
                    <a:gd name="connsiteX28" fmla="*/ 1818861 w 3916595"/>
                    <a:gd name="connsiteY28" fmla="*/ 3836504 h 4422913"/>
                    <a:gd name="connsiteX29" fmla="*/ 1868557 w 3916595"/>
                    <a:gd name="connsiteY29" fmla="*/ 3816626 h 4422913"/>
                    <a:gd name="connsiteX30" fmla="*/ 1928192 w 3916595"/>
                    <a:gd name="connsiteY30" fmla="*/ 3796748 h 4422913"/>
                    <a:gd name="connsiteX31" fmla="*/ 2007705 w 3916595"/>
                    <a:gd name="connsiteY31" fmla="*/ 3756991 h 4422913"/>
                    <a:gd name="connsiteX32" fmla="*/ 2037522 w 3916595"/>
                    <a:gd name="connsiteY32" fmla="*/ 3737113 h 4422913"/>
                    <a:gd name="connsiteX33" fmla="*/ 2077279 w 3916595"/>
                    <a:gd name="connsiteY33" fmla="*/ 3707295 h 4422913"/>
                    <a:gd name="connsiteX34" fmla="*/ 2117035 w 3916595"/>
                    <a:gd name="connsiteY34" fmla="*/ 3687417 h 4422913"/>
                    <a:gd name="connsiteX35" fmla="*/ 2166731 w 3916595"/>
                    <a:gd name="connsiteY35" fmla="*/ 3657600 h 4422913"/>
                    <a:gd name="connsiteX36" fmla="*/ 2176670 w 3916595"/>
                    <a:gd name="connsiteY36" fmla="*/ 3627782 h 4422913"/>
                    <a:gd name="connsiteX37" fmla="*/ 2286000 w 3916595"/>
                    <a:gd name="connsiteY37" fmla="*/ 3588026 h 4422913"/>
                    <a:gd name="connsiteX38" fmla="*/ 2315818 w 3916595"/>
                    <a:gd name="connsiteY38" fmla="*/ 3558208 h 4422913"/>
                    <a:gd name="connsiteX39" fmla="*/ 2345635 w 3916595"/>
                    <a:gd name="connsiteY39" fmla="*/ 3538330 h 4422913"/>
                    <a:gd name="connsiteX40" fmla="*/ 2365513 w 3916595"/>
                    <a:gd name="connsiteY40" fmla="*/ 3498574 h 4422913"/>
                    <a:gd name="connsiteX41" fmla="*/ 2415209 w 3916595"/>
                    <a:gd name="connsiteY41" fmla="*/ 3438939 h 4422913"/>
                    <a:gd name="connsiteX42" fmla="*/ 2425148 w 3916595"/>
                    <a:gd name="connsiteY42" fmla="*/ 3409122 h 4422913"/>
                    <a:gd name="connsiteX43" fmla="*/ 2454966 w 3916595"/>
                    <a:gd name="connsiteY43" fmla="*/ 3399182 h 4422913"/>
                    <a:gd name="connsiteX44" fmla="*/ 2464905 w 3916595"/>
                    <a:gd name="connsiteY44" fmla="*/ 3369365 h 4422913"/>
                    <a:gd name="connsiteX45" fmla="*/ 2494722 w 3916595"/>
                    <a:gd name="connsiteY45" fmla="*/ 3359426 h 4422913"/>
                    <a:gd name="connsiteX46" fmla="*/ 2524539 w 3916595"/>
                    <a:gd name="connsiteY46" fmla="*/ 3329608 h 4422913"/>
                    <a:gd name="connsiteX47" fmla="*/ 2544418 w 3916595"/>
                    <a:gd name="connsiteY47" fmla="*/ 3289852 h 4422913"/>
                    <a:gd name="connsiteX48" fmla="*/ 2584174 w 3916595"/>
                    <a:gd name="connsiteY48" fmla="*/ 3250095 h 4422913"/>
                    <a:gd name="connsiteX49" fmla="*/ 2604052 w 3916595"/>
                    <a:gd name="connsiteY49" fmla="*/ 3210339 h 4422913"/>
                    <a:gd name="connsiteX50" fmla="*/ 2643809 w 3916595"/>
                    <a:gd name="connsiteY50" fmla="*/ 3170582 h 4422913"/>
                    <a:gd name="connsiteX51" fmla="*/ 2683566 w 3916595"/>
                    <a:gd name="connsiteY51" fmla="*/ 3130826 h 4422913"/>
                    <a:gd name="connsiteX52" fmla="*/ 2733261 w 3916595"/>
                    <a:gd name="connsiteY52" fmla="*/ 3021495 h 4422913"/>
                    <a:gd name="connsiteX53" fmla="*/ 2763079 w 3916595"/>
                    <a:gd name="connsiteY53" fmla="*/ 2991678 h 4422913"/>
                    <a:gd name="connsiteX54" fmla="*/ 2802835 w 3916595"/>
                    <a:gd name="connsiteY54" fmla="*/ 2922104 h 4422913"/>
                    <a:gd name="connsiteX55" fmla="*/ 2832652 w 3916595"/>
                    <a:gd name="connsiteY55" fmla="*/ 2892287 h 4422913"/>
                    <a:gd name="connsiteX56" fmla="*/ 2872409 w 3916595"/>
                    <a:gd name="connsiteY56" fmla="*/ 2822713 h 4422913"/>
                    <a:gd name="connsiteX57" fmla="*/ 2912166 w 3916595"/>
                    <a:gd name="connsiteY57" fmla="*/ 2763078 h 4422913"/>
                    <a:gd name="connsiteX58" fmla="*/ 2941983 w 3916595"/>
                    <a:gd name="connsiteY58" fmla="*/ 2713382 h 4422913"/>
                    <a:gd name="connsiteX59" fmla="*/ 2981739 w 3916595"/>
                    <a:gd name="connsiteY59" fmla="*/ 2663687 h 4422913"/>
                    <a:gd name="connsiteX60" fmla="*/ 3001618 w 3916595"/>
                    <a:gd name="connsiteY60" fmla="*/ 2623930 h 4422913"/>
                    <a:gd name="connsiteX61" fmla="*/ 3031435 w 3916595"/>
                    <a:gd name="connsiteY61" fmla="*/ 2584174 h 4422913"/>
                    <a:gd name="connsiteX62" fmla="*/ 3051313 w 3916595"/>
                    <a:gd name="connsiteY62" fmla="*/ 2464904 h 4422913"/>
                    <a:gd name="connsiteX63" fmla="*/ 3081131 w 3916595"/>
                    <a:gd name="connsiteY63" fmla="*/ 2375452 h 4422913"/>
                    <a:gd name="connsiteX64" fmla="*/ 3091070 w 3916595"/>
                    <a:gd name="connsiteY64" fmla="*/ 2345635 h 4422913"/>
                    <a:gd name="connsiteX65" fmla="*/ 3101009 w 3916595"/>
                    <a:gd name="connsiteY65" fmla="*/ 2305878 h 4422913"/>
                    <a:gd name="connsiteX66" fmla="*/ 3140766 w 3916595"/>
                    <a:gd name="connsiteY66" fmla="*/ 2206487 h 4422913"/>
                    <a:gd name="connsiteX67" fmla="*/ 3150705 w 3916595"/>
                    <a:gd name="connsiteY67" fmla="*/ 2166730 h 4422913"/>
                    <a:gd name="connsiteX68" fmla="*/ 3160644 w 3916595"/>
                    <a:gd name="connsiteY68" fmla="*/ 2107095 h 4422913"/>
                    <a:gd name="connsiteX69" fmla="*/ 3190461 w 3916595"/>
                    <a:gd name="connsiteY69" fmla="*/ 2077278 h 4422913"/>
                    <a:gd name="connsiteX70" fmla="*/ 3210339 w 3916595"/>
                    <a:gd name="connsiteY70" fmla="*/ 1997765 h 4422913"/>
                    <a:gd name="connsiteX71" fmla="*/ 3220279 w 3916595"/>
                    <a:gd name="connsiteY71" fmla="*/ 1958008 h 4422913"/>
                    <a:gd name="connsiteX72" fmla="*/ 3240157 w 3916595"/>
                    <a:gd name="connsiteY72" fmla="*/ 1878495 h 4422913"/>
                    <a:gd name="connsiteX73" fmla="*/ 3260035 w 3916595"/>
                    <a:gd name="connsiteY73" fmla="*/ 1838739 h 4422913"/>
                    <a:gd name="connsiteX74" fmla="*/ 3269974 w 3916595"/>
                    <a:gd name="connsiteY74" fmla="*/ 1798982 h 4422913"/>
                    <a:gd name="connsiteX75" fmla="*/ 3299792 w 3916595"/>
                    <a:gd name="connsiteY75" fmla="*/ 1759226 h 4422913"/>
                    <a:gd name="connsiteX76" fmla="*/ 3319670 w 3916595"/>
                    <a:gd name="connsiteY76" fmla="*/ 1649895 h 4422913"/>
                    <a:gd name="connsiteX77" fmla="*/ 3329609 w 3916595"/>
                    <a:gd name="connsiteY77" fmla="*/ 1610139 h 4422913"/>
                    <a:gd name="connsiteX78" fmla="*/ 3369366 w 3916595"/>
                    <a:gd name="connsiteY78" fmla="*/ 1530626 h 4422913"/>
                    <a:gd name="connsiteX79" fmla="*/ 3389244 w 3916595"/>
                    <a:gd name="connsiteY79" fmla="*/ 1431235 h 4422913"/>
                    <a:gd name="connsiteX80" fmla="*/ 3429000 w 3916595"/>
                    <a:gd name="connsiteY80" fmla="*/ 1361661 h 4422913"/>
                    <a:gd name="connsiteX81" fmla="*/ 3468757 w 3916595"/>
                    <a:gd name="connsiteY81" fmla="*/ 1282148 h 4422913"/>
                    <a:gd name="connsiteX82" fmla="*/ 3508513 w 3916595"/>
                    <a:gd name="connsiteY82" fmla="*/ 1182756 h 4422913"/>
                    <a:gd name="connsiteX83" fmla="*/ 3548270 w 3916595"/>
                    <a:gd name="connsiteY83" fmla="*/ 1083365 h 4422913"/>
                    <a:gd name="connsiteX84" fmla="*/ 3578087 w 3916595"/>
                    <a:gd name="connsiteY84" fmla="*/ 1053548 h 4422913"/>
                    <a:gd name="connsiteX85" fmla="*/ 3588026 w 3916595"/>
                    <a:gd name="connsiteY85" fmla="*/ 1003852 h 4422913"/>
                    <a:gd name="connsiteX86" fmla="*/ 3597966 w 3916595"/>
                    <a:gd name="connsiteY86" fmla="*/ 974035 h 4422913"/>
                    <a:gd name="connsiteX87" fmla="*/ 3607905 w 3916595"/>
                    <a:gd name="connsiteY87" fmla="*/ 924339 h 4422913"/>
                    <a:gd name="connsiteX88" fmla="*/ 3627783 w 3916595"/>
                    <a:gd name="connsiteY88" fmla="*/ 894522 h 4422913"/>
                    <a:gd name="connsiteX89" fmla="*/ 3687418 w 3916595"/>
                    <a:gd name="connsiteY89" fmla="*/ 795130 h 4422913"/>
                    <a:gd name="connsiteX90" fmla="*/ 3717235 w 3916595"/>
                    <a:gd name="connsiteY90" fmla="*/ 705678 h 4422913"/>
                    <a:gd name="connsiteX91" fmla="*/ 3737113 w 3916595"/>
                    <a:gd name="connsiteY91" fmla="*/ 636104 h 4422913"/>
                    <a:gd name="connsiteX92" fmla="*/ 3756992 w 3916595"/>
                    <a:gd name="connsiteY92" fmla="*/ 596348 h 4422913"/>
                    <a:gd name="connsiteX93" fmla="*/ 3766931 w 3916595"/>
                    <a:gd name="connsiteY93" fmla="*/ 536713 h 4422913"/>
                    <a:gd name="connsiteX94" fmla="*/ 3786809 w 3916595"/>
                    <a:gd name="connsiteY94" fmla="*/ 477078 h 4422913"/>
                    <a:gd name="connsiteX95" fmla="*/ 3796748 w 3916595"/>
                    <a:gd name="connsiteY95" fmla="*/ 437322 h 4422913"/>
                    <a:gd name="connsiteX96" fmla="*/ 3806687 w 3916595"/>
                    <a:gd name="connsiteY96" fmla="*/ 407504 h 4422913"/>
                    <a:gd name="connsiteX97" fmla="*/ 3826566 w 3916595"/>
                    <a:gd name="connsiteY97" fmla="*/ 327991 h 4422913"/>
                    <a:gd name="connsiteX98" fmla="*/ 3836505 w 3916595"/>
                    <a:gd name="connsiteY98" fmla="*/ 298174 h 4422913"/>
                    <a:gd name="connsiteX99" fmla="*/ 3856383 w 3916595"/>
                    <a:gd name="connsiteY99" fmla="*/ 218661 h 4422913"/>
                    <a:gd name="connsiteX100" fmla="*/ 3876261 w 3916595"/>
                    <a:gd name="connsiteY100" fmla="*/ 109330 h 4422913"/>
                    <a:gd name="connsiteX101" fmla="*/ 3916018 w 3916595"/>
                    <a:gd name="connsiteY101" fmla="*/ 19878 h 4422913"/>
                    <a:gd name="connsiteX102" fmla="*/ 3916018 w 3916595"/>
                    <a:gd name="connsiteY102" fmla="*/ 0 h 442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3916595" h="4422913">
                      <a:moveTo>
                        <a:pt x="0" y="4422913"/>
                      </a:moveTo>
                      <a:cubicBezTo>
                        <a:pt x="16565" y="4419600"/>
                        <a:pt x="33307" y="4417071"/>
                        <a:pt x="49696" y="4412974"/>
                      </a:cubicBezTo>
                      <a:cubicBezTo>
                        <a:pt x="59860" y="4410433"/>
                        <a:pt x="69286" y="4405308"/>
                        <a:pt x="79513" y="4403035"/>
                      </a:cubicBezTo>
                      <a:cubicBezTo>
                        <a:pt x="163372" y="4384399"/>
                        <a:pt x="184184" y="4397962"/>
                        <a:pt x="288235" y="4363278"/>
                      </a:cubicBezTo>
                      <a:cubicBezTo>
                        <a:pt x="298174" y="4359965"/>
                        <a:pt x="307888" y="4355880"/>
                        <a:pt x="318052" y="4353339"/>
                      </a:cubicBezTo>
                      <a:cubicBezTo>
                        <a:pt x="334441" y="4349242"/>
                        <a:pt x="351450" y="4347845"/>
                        <a:pt x="367748" y="4343400"/>
                      </a:cubicBezTo>
                      <a:cubicBezTo>
                        <a:pt x="387963" y="4337887"/>
                        <a:pt x="407505" y="4330148"/>
                        <a:pt x="427383" y="4323522"/>
                      </a:cubicBezTo>
                      <a:lnTo>
                        <a:pt x="487018" y="4303643"/>
                      </a:lnTo>
                      <a:cubicBezTo>
                        <a:pt x="496957" y="4300330"/>
                        <a:pt x="506671" y="4296245"/>
                        <a:pt x="516835" y="4293704"/>
                      </a:cubicBezTo>
                      <a:cubicBezTo>
                        <a:pt x="530087" y="4290391"/>
                        <a:pt x="543508" y="4287690"/>
                        <a:pt x="556592" y="4283765"/>
                      </a:cubicBezTo>
                      <a:cubicBezTo>
                        <a:pt x="576662" y="4277744"/>
                        <a:pt x="595483" y="4266850"/>
                        <a:pt x="616226" y="4263887"/>
                      </a:cubicBezTo>
                      <a:lnTo>
                        <a:pt x="685800" y="4253948"/>
                      </a:lnTo>
                      <a:lnTo>
                        <a:pt x="805070" y="4214191"/>
                      </a:lnTo>
                      <a:cubicBezTo>
                        <a:pt x="805074" y="4214190"/>
                        <a:pt x="864702" y="4194314"/>
                        <a:pt x="864705" y="4194313"/>
                      </a:cubicBezTo>
                      <a:cubicBezTo>
                        <a:pt x="937372" y="4179780"/>
                        <a:pt x="897677" y="4186763"/>
                        <a:pt x="983974" y="4174435"/>
                      </a:cubicBezTo>
                      <a:cubicBezTo>
                        <a:pt x="1079980" y="4142431"/>
                        <a:pt x="930698" y="4193756"/>
                        <a:pt x="1053548" y="4144617"/>
                      </a:cubicBezTo>
                      <a:cubicBezTo>
                        <a:pt x="1093956" y="4128454"/>
                        <a:pt x="1117976" y="4128170"/>
                        <a:pt x="1152939" y="4104861"/>
                      </a:cubicBezTo>
                      <a:cubicBezTo>
                        <a:pt x="1160736" y="4099663"/>
                        <a:pt x="1164436" y="4089173"/>
                        <a:pt x="1172818" y="4084982"/>
                      </a:cubicBezTo>
                      <a:cubicBezTo>
                        <a:pt x="1220363" y="4061210"/>
                        <a:pt x="1280227" y="4042554"/>
                        <a:pt x="1331844" y="4025348"/>
                      </a:cubicBezTo>
                      <a:cubicBezTo>
                        <a:pt x="1413394" y="3998164"/>
                        <a:pt x="1284178" y="4040385"/>
                        <a:pt x="1441174" y="3995530"/>
                      </a:cubicBezTo>
                      <a:cubicBezTo>
                        <a:pt x="1461321" y="3989774"/>
                        <a:pt x="1480931" y="3982278"/>
                        <a:pt x="1500809" y="3975652"/>
                      </a:cubicBezTo>
                      <a:lnTo>
                        <a:pt x="1530626" y="3965713"/>
                      </a:lnTo>
                      <a:cubicBezTo>
                        <a:pt x="1592540" y="3903803"/>
                        <a:pt x="1502902" y="3987509"/>
                        <a:pt x="1580322" y="3935895"/>
                      </a:cubicBezTo>
                      <a:cubicBezTo>
                        <a:pt x="1592017" y="3928098"/>
                        <a:pt x="1596929" y="3910881"/>
                        <a:pt x="1610139" y="3906078"/>
                      </a:cubicBezTo>
                      <a:cubicBezTo>
                        <a:pt x="1635241" y="3896950"/>
                        <a:pt x="1663148" y="3899452"/>
                        <a:pt x="1689652" y="3896139"/>
                      </a:cubicBezTo>
                      <a:cubicBezTo>
                        <a:pt x="1702904" y="3889513"/>
                        <a:pt x="1715790" y="3882097"/>
                        <a:pt x="1729409" y="3876261"/>
                      </a:cubicBezTo>
                      <a:cubicBezTo>
                        <a:pt x="1739039" y="3872134"/>
                        <a:pt x="1749855" y="3871007"/>
                        <a:pt x="1759226" y="3866322"/>
                      </a:cubicBezTo>
                      <a:cubicBezTo>
                        <a:pt x="1769910" y="3860980"/>
                        <a:pt x="1778360" y="3851785"/>
                        <a:pt x="1789044" y="3846443"/>
                      </a:cubicBezTo>
                      <a:cubicBezTo>
                        <a:pt x="1798415" y="3841758"/>
                        <a:pt x="1809051" y="3840183"/>
                        <a:pt x="1818861" y="3836504"/>
                      </a:cubicBezTo>
                      <a:cubicBezTo>
                        <a:pt x="1835566" y="3830240"/>
                        <a:pt x="1851790" y="3822723"/>
                        <a:pt x="1868557" y="3816626"/>
                      </a:cubicBezTo>
                      <a:cubicBezTo>
                        <a:pt x="1888249" y="3809465"/>
                        <a:pt x="1909451" y="3806119"/>
                        <a:pt x="1928192" y="3796748"/>
                      </a:cubicBezTo>
                      <a:cubicBezTo>
                        <a:pt x="1954696" y="3783496"/>
                        <a:pt x="1983049" y="3773428"/>
                        <a:pt x="2007705" y="3756991"/>
                      </a:cubicBezTo>
                      <a:cubicBezTo>
                        <a:pt x="2017644" y="3750365"/>
                        <a:pt x="2027802" y="3744056"/>
                        <a:pt x="2037522" y="3737113"/>
                      </a:cubicBezTo>
                      <a:cubicBezTo>
                        <a:pt x="2051002" y="3727484"/>
                        <a:pt x="2063232" y="3716075"/>
                        <a:pt x="2077279" y="3707295"/>
                      </a:cubicBezTo>
                      <a:cubicBezTo>
                        <a:pt x="2089843" y="3699442"/>
                        <a:pt x="2104083" y="3694612"/>
                        <a:pt x="2117035" y="3687417"/>
                      </a:cubicBezTo>
                      <a:cubicBezTo>
                        <a:pt x="2133922" y="3678035"/>
                        <a:pt x="2150166" y="3667539"/>
                        <a:pt x="2166731" y="3657600"/>
                      </a:cubicBezTo>
                      <a:cubicBezTo>
                        <a:pt x="2170044" y="3647661"/>
                        <a:pt x="2167786" y="3633335"/>
                        <a:pt x="2176670" y="3627782"/>
                      </a:cubicBezTo>
                      <a:cubicBezTo>
                        <a:pt x="2339400" y="3526075"/>
                        <a:pt x="2176197" y="3666457"/>
                        <a:pt x="2286000" y="3588026"/>
                      </a:cubicBezTo>
                      <a:cubicBezTo>
                        <a:pt x="2297438" y="3579856"/>
                        <a:pt x="2305020" y="3567207"/>
                        <a:pt x="2315818" y="3558208"/>
                      </a:cubicBezTo>
                      <a:cubicBezTo>
                        <a:pt x="2324995" y="3550561"/>
                        <a:pt x="2335696" y="3544956"/>
                        <a:pt x="2345635" y="3538330"/>
                      </a:cubicBezTo>
                      <a:cubicBezTo>
                        <a:pt x="2352261" y="3525078"/>
                        <a:pt x="2356901" y="3510630"/>
                        <a:pt x="2365513" y="3498574"/>
                      </a:cubicBezTo>
                      <a:cubicBezTo>
                        <a:pt x="2402148" y="3447285"/>
                        <a:pt x="2388919" y="3491520"/>
                        <a:pt x="2415209" y="3438939"/>
                      </a:cubicBezTo>
                      <a:cubicBezTo>
                        <a:pt x="2419894" y="3429568"/>
                        <a:pt x="2417740" y="3416530"/>
                        <a:pt x="2425148" y="3409122"/>
                      </a:cubicBezTo>
                      <a:cubicBezTo>
                        <a:pt x="2432556" y="3401714"/>
                        <a:pt x="2445027" y="3402495"/>
                        <a:pt x="2454966" y="3399182"/>
                      </a:cubicBezTo>
                      <a:cubicBezTo>
                        <a:pt x="2458279" y="3389243"/>
                        <a:pt x="2457497" y="3376773"/>
                        <a:pt x="2464905" y="3369365"/>
                      </a:cubicBezTo>
                      <a:cubicBezTo>
                        <a:pt x="2472313" y="3361957"/>
                        <a:pt x="2486005" y="3365237"/>
                        <a:pt x="2494722" y="3359426"/>
                      </a:cubicBezTo>
                      <a:cubicBezTo>
                        <a:pt x="2506417" y="3351629"/>
                        <a:pt x="2516369" y="3341046"/>
                        <a:pt x="2524539" y="3329608"/>
                      </a:cubicBezTo>
                      <a:cubicBezTo>
                        <a:pt x="2533151" y="3317551"/>
                        <a:pt x="2535528" y="3301705"/>
                        <a:pt x="2544418" y="3289852"/>
                      </a:cubicBezTo>
                      <a:cubicBezTo>
                        <a:pt x="2555663" y="3274859"/>
                        <a:pt x="2572929" y="3265088"/>
                        <a:pt x="2584174" y="3250095"/>
                      </a:cubicBezTo>
                      <a:cubicBezTo>
                        <a:pt x="2593064" y="3238242"/>
                        <a:pt x="2595162" y="3222192"/>
                        <a:pt x="2604052" y="3210339"/>
                      </a:cubicBezTo>
                      <a:cubicBezTo>
                        <a:pt x="2615297" y="3195346"/>
                        <a:pt x="2630557" y="3183834"/>
                        <a:pt x="2643809" y="3170582"/>
                      </a:cubicBezTo>
                      <a:lnTo>
                        <a:pt x="2683566" y="3130826"/>
                      </a:lnTo>
                      <a:cubicBezTo>
                        <a:pt x="2695019" y="3096466"/>
                        <a:pt x="2711040" y="3043715"/>
                        <a:pt x="2733261" y="3021495"/>
                      </a:cubicBezTo>
                      <a:cubicBezTo>
                        <a:pt x="2743200" y="3011556"/>
                        <a:pt x="2754080" y="3002476"/>
                        <a:pt x="2763079" y="2991678"/>
                      </a:cubicBezTo>
                      <a:cubicBezTo>
                        <a:pt x="2810024" y="2935345"/>
                        <a:pt x="2754236" y="2990143"/>
                        <a:pt x="2802835" y="2922104"/>
                      </a:cubicBezTo>
                      <a:cubicBezTo>
                        <a:pt x="2811005" y="2910666"/>
                        <a:pt x="2823654" y="2903085"/>
                        <a:pt x="2832652" y="2892287"/>
                      </a:cubicBezTo>
                      <a:cubicBezTo>
                        <a:pt x="2857213" y="2862814"/>
                        <a:pt x="2851575" y="2857435"/>
                        <a:pt x="2872409" y="2822713"/>
                      </a:cubicBezTo>
                      <a:cubicBezTo>
                        <a:pt x="2884701" y="2802227"/>
                        <a:pt x="2899874" y="2783564"/>
                        <a:pt x="2912166" y="2763078"/>
                      </a:cubicBezTo>
                      <a:cubicBezTo>
                        <a:pt x="2922105" y="2746513"/>
                        <a:pt x="2930905" y="2729208"/>
                        <a:pt x="2941983" y="2713382"/>
                      </a:cubicBezTo>
                      <a:cubicBezTo>
                        <a:pt x="2954148" y="2696003"/>
                        <a:pt x="2969972" y="2681338"/>
                        <a:pt x="2981739" y="2663687"/>
                      </a:cubicBezTo>
                      <a:cubicBezTo>
                        <a:pt x="2989958" y="2651359"/>
                        <a:pt x="2993765" y="2636494"/>
                        <a:pt x="3001618" y="2623930"/>
                      </a:cubicBezTo>
                      <a:cubicBezTo>
                        <a:pt x="3010397" y="2609883"/>
                        <a:pt x="3021496" y="2597426"/>
                        <a:pt x="3031435" y="2584174"/>
                      </a:cubicBezTo>
                      <a:cubicBezTo>
                        <a:pt x="3038061" y="2544417"/>
                        <a:pt x="3038567" y="2503141"/>
                        <a:pt x="3051313" y="2464904"/>
                      </a:cubicBezTo>
                      <a:lnTo>
                        <a:pt x="3081131" y="2375452"/>
                      </a:lnTo>
                      <a:cubicBezTo>
                        <a:pt x="3084444" y="2365513"/>
                        <a:pt x="3088529" y="2355799"/>
                        <a:pt x="3091070" y="2345635"/>
                      </a:cubicBezTo>
                      <a:cubicBezTo>
                        <a:pt x="3094383" y="2332383"/>
                        <a:pt x="3096213" y="2318668"/>
                        <a:pt x="3101009" y="2305878"/>
                      </a:cubicBezTo>
                      <a:cubicBezTo>
                        <a:pt x="3131853" y="2223626"/>
                        <a:pt x="3113945" y="2313773"/>
                        <a:pt x="3140766" y="2206487"/>
                      </a:cubicBezTo>
                      <a:cubicBezTo>
                        <a:pt x="3144079" y="2193235"/>
                        <a:pt x="3148026" y="2180125"/>
                        <a:pt x="3150705" y="2166730"/>
                      </a:cubicBezTo>
                      <a:cubicBezTo>
                        <a:pt x="3154657" y="2146969"/>
                        <a:pt x="3152459" y="2125511"/>
                        <a:pt x="3160644" y="2107095"/>
                      </a:cubicBezTo>
                      <a:cubicBezTo>
                        <a:pt x="3166353" y="2094251"/>
                        <a:pt x="3180522" y="2087217"/>
                        <a:pt x="3190461" y="2077278"/>
                      </a:cubicBezTo>
                      <a:lnTo>
                        <a:pt x="3210339" y="1997765"/>
                      </a:lnTo>
                      <a:cubicBezTo>
                        <a:pt x="3213652" y="1984513"/>
                        <a:pt x="3217600" y="1971403"/>
                        <a:pt x="3220279" y="1958008"/>
                      </a:cubicBezTo>
                      <a:cubicBezTo>
                        <a:pt x="3226112" y="1928842"/>
                        <a:pt x="3228697" y="1905236"/>
                        <a:pt x="3240157" y="1878495"/>
                      </a:cubicBezTo>
                      <a:cubicBezTo>
                        <a:pt x="3245993" y="1864877"/>
                        <a:pt x="3253409" y="1851991"/>
                        <a:pt x="3260035" y="1838739"/>
                      </a:cubicBezTo>
                      <a:cubicBezTo>
                        <a:pt x="3263348" y="1825487"/>
                        <a:pt x="3263865" y="1811200"/>
                        <a:pt x="3269974" y="1798982"/>
                      </a:cubicBezTo>
                      <a:cubicBezTo>
                        <a:pt x="3277382" y="1784166"/>
                        <a:pt x="3294554" y="1774941"/>
                        <a:pt x="3299792" y="1759226"/>
                      </a:cubicBezTo>
                      <a:cubicBezTo>
                        <a:pt x="3311506" y="1724086"/>
                        <a:pt x="3312406" y="1686217"/>
                        <a:pt x="3319670" y="1649895"/>
                      </a:cubicBezTo>
                      <a:cubicBezTo>
                        <a:pt x="3322349" y="1636500"/>
                        <a:pt x="3324355" y="1622748"/>
                        <a:pt x="3329609" y="1610139"/>
                      </a:cubicBezTo>
                      <a:cubicBezTo>
                        <a:pt x="3341006" y="1582786"/>
                        <a:pt x="3369366" y="1530626"/>
                        <a:pt x="3369366" y="1530626"/>
                      </a:cubicBezTo>
                      <a:cubicBezTo>
                        <a:pt x="3375992" y="1497496"/>
                        <a:pt x="3379962" y="1463721"/>
                        <a:pt x="3389244" y="1431235"/>
                      </a:cubicBezTo>
                      <a:cubicBezTo>
                        <a:pt x="3398736" y="1398011"/>
                        <a:pt x="3413583" y="1389925"/>
                        <a:pt x="3429000" y="1361661"/>
                      </a:cubicBezTo>
                      <a:cubicBezTo>
                        <a:pt x="3443190" y="1335647"/>
                        <a:pt x="3459386" y="1310260"/>
                        <a:pt x="3468757" y="1282148"/>
                      </a:cubicBezTo>
                      <a:cubicBezTo>
                        <a:pt x="3514000" y="1146415"/>
                        <a:pt x="3464641" y="1285125"/>
                        <a:pt x="3508513" y="1182756"/>
                      </a:cubicBezTo>
                      <a:cubicBezTo>
                        <a:pt x="3530254" y="1132027"/>
                        <a:pt x="3505118" y="1155284"/>
                        <a:pt x="3548270" y="1083365"/>
                      </a:cubicBezTo>
                      <a:cubicBezTo>
                        <a:pt x="3555502" y="1071312"/>
                        <a:pt x="3568148" y="1063487"/>
                        <a:pt x="3578087" y="1053548"/>
                      </a:cubicBezTo>
                      <a:cubicBezTo>
                        <a:pt x="3581400" y="1036983"/>
                        <a:pt x="3583929" y="1020241"/>
                        <a:pt x="3588026" y="1003852"/>
                      </a:cubicBezTo>
                      <a:cubicBezTo>
                        <a:pt x="3590567" y="993688"/>
                        <a:pt x="3595425" y="984199"/>
                        <a:pt x="3597966" y="974035"/>
                      </a:cubicBezTo>
                      <a:cubicBezTo>
                        <a:pt x="3602063" y="957646"/>
                        <a:pt x="3601973" y="940157"/>
                        <a:pt x="3607905" y="924339"/>
                      </a:cubicBezTo>
                      <a:cubicBezTo>
                        <a:pt x="3612099" y="913154"/>
                        <a:pt x="3622063" y="905009"/>
                        <a:pt x="3627783" y="894522"/>
                      </a:cubicBezTo>
                      <a:cubicBezTo>
                        <a:pt x="3680519" y="797838"/>
                        <a:pt x="3643805" y="838740"/>
                        <a:pt x="3687418" y="795130"/>
                      </a:cubicBezTo>
                      <a:cubicBezTo>
                        <a:pt x="3704172" y="711359"/>
                        <a:pt x="3686373" y="777689"/>
                        <a:pt x="3717235" y="705678"/>
                      </a:cubicBezTo>
                      <a:cubicBezTo>
                        <a:pt x="3741270" y="649594"/>
                        <a:pt x="3711885" y="703376"/>
                        <a:pt x="3737113" y="636104"/>
                      </a:cubicBezTo>
                      <a:cubicBezTo>
                        <a:pt x="3742315" y="622231"/>
                        <a:pt x="3750366" y="609600"/>
                        <a:pt x="3756992" y="596348"/>
                      </a:cubicBezTo>
                      <a:cubicBezTo>
                        <a:pt x="3760305" y="576470"/>
                        <a:pt x="3762043" y="556264"/>
                        <a:pt x="3766931" y="536713"/>
                      </a:cubicBezTo>
                      <a:cubicBezTo>
                        <a:pt x="3772013" y="516385"/>
                        <a:pt x="3781727" y="497406"/>
                        <a:pt x="3786809" y="477078"/>
                      </a:cubicBezTo>
                      <a:cubicBezTo>
                        <a:pt x="3790122" y="463826"/>
                        <a:pt x="3792995" y="450456"/>
                        <a:pt x="3796748" y="437322"/>
                      </a:cubicBezTo>
                      <a:cubicBezTo>
                        <a:pt x="3799626" y="427248"/>
                        <a:pt x="3803930" y="417612"/>
                        <a:pt x="3806687" y="407504"/>
                      </a:cubicBezTo>
                      <a:cubicBezTo>
                        <a:pt x="3813875" y="381147"/>
                        <a:pt x="3817927" y="353909"/>
                        <a:pt x="3826566" y="327991"/>
                      </a:cubicBezTo>
                      <a:cubicBezTo>
                        <a:pt x="3829879" y="318052"/>
                        <a:pt x="3833964" y="308338"/>
                        <a:pt x="3836505" y="298174"/>
                      </a:cubicBezTo>
                      <a:lnTo>
                        <a:pt x="3856383" y="218661"/>
                      </a:lnTo>
                      <a:cubicBezTo>
                        <a:pt x="3859324" y="198076"/>
                        <a:pt x="3865847" y="135364"/>
                        <a:pt x="3876261" y="109330"/>
                      </a:cubicBezTo>
                      <a:cubicBezTo>
                        <a:pt x="3888871" y="77806"/>
                        <a:pt x="3909371" y="53111"/>
                        <a:pt x="3916018" y="19878"/>
                      </a:cubicBezTo>
                      <a:cubicBezTo>
                        <a:pt x="3917317" y="13381"/>
                        <a:pt x="3916018" y="6626"/>
                        <a:pt x="391601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47800" y="2362200"/>
                  <a:ext cx="6420678" cy="396240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470991" y="3080326"/>
                  <a:ext cx="6887818" cy="3231022"/>
                </a:xfrm>
                <a:custGeom>
                  <a:avLst/>
                  <a:gdLst>
                    <a:gd name="connsiteX0" fmla="*/ 0 w 6887818"/>
                    <a:gd name="connsiteY0" fmla="*/ 3309731 h 3309731"/>
                    <a:gd name="connsiteX1" fmla="*/ 39757 w 6887818"/>
                    <a:gd name="connsiteY1" fmla="*/ 3200400 h 3309731"/>
                    <a:gd name="connsiteX2" fmla="*/ 49696 w 6887818"/>
                    <a:gd name="connsiteY2" fmla="*/ 3170583 h 3309731"/>
                    <a:gd name="connsiteX3" fmla="*/ 69574 w 6887818"/>
                    <a:gd name="connsiteY3" fmla="*/ 3140766 h 3309731"/>
                    <a:gd name="connsiteX4" fmla="*/ 89452 w 6887818"/>
                    <a:gd name="connsiteY4" fmla="*/ 3071192 h 3309731"/>
                    <a:gd name="connsiteX5" fmla="*/ 119270 w 6887818"/>
                    <a:gd name="connsiteY5" fmla="*/ 2961861 h 3309731"/>
                    <a:gd name="connsiteX6" fmla="*/ 139148 w 6887818"/>
                    <a:gd name="connsiteY6" fmla="*/ 2882348 h 3309731"/>
                    <a:gd name="connsiteX7" fmla="*/ 159026 w 6887818"/>
                    <a:gd name="connsiteY7" fmla="*/ 2852531 h 3309731"/>
                    <a:gd name="connsiteX8" fmla="*/ 168966 w 6887818"/>
                    <a:gd name="connsiteY8" fmla="*/ 2812774 h 3309731"/>
                    <a:gd name="connsiteX9" fmla="*/ 178905 w 6887818"/>
                    <a:gd name="connsiteY9" fmla="*/ 2782957 h 3309731"/>
                    <a:gd name="connsiteX10" fmla="*/ 198783 w 6887818"/>
                    <a:gd name="connsiteY10" fmla="*/ 2703444 h 3309731"/>
                    <a:gd name="connsiteX11" fmla="*/ 218661 w 6887818"/>
                    <a:gd name="connsiteY11" fmla="*/ 2673626 h 3309731"/>
                    <a:gd name="connsiteX12" fmla="*/ 258418 w 6887818"/>
                    <a:gd name="connsiteY12" fmla="*/ 2584174 h 3309731"/>
                    <a:gd name="connsiteX13" fmla="*/ 268357 w 6887818"/>
                    <a:gd name="connsiteY13" fmla="*/ 2544418 h 3309731"/>
                    <a:gd name="connsiteX14" fmla="*/ 278296 w 6887818"/>
                    <a:gd name="connsiteY14" fmla="*/ 2494722 h 3309731"/>
                    <a:gd name="connsiteX15" fmla="*/ 318052 w 6887818"/>
                    <a:gd name="connsiteY15" fmla="*/ 2445026 h 3309731"/>
                    <a:gd name="connsiteX16" fmla="*/ 327992 w 6887818"/>
                    <a:gd name="connsiteY16" fmla="*/ 2415209 h 3309731"/>
                    <a:gd name="connsiteX17" fmla="*/ 367748 w 6887818"/>
                    <a:gd name="connsiteY17" fmla="*/ 2355574 h 3309731"/>
                    <a:gd name="connsiteX18" fmla="*/ 377687 w 6887818"/>
                    <a:gd name="connsiteY18" fmla="*/ 2325757 h 3309731"/>
                    <a:gd name="connsiteX19" fmla="*/ 437322 w 6887818"/>
                    <a:gd name="connsiteY19" fmla="*/ 2276061 h 3309731"/>
                    <a:gd name="connsiteX20" fmla="*/ 487018 w 6887818"/>
                    <a:gd name="connsiteY20" fmla="*/ 2216426 h 3309731"/>
                    <a:gd name="connsiteX21" fmla="*/ 526774 w 6887818"/>
                    <a:gd name="connsiteY21" fmla="*/ 2136913 h 3309731"/>
                    <a:gd name="connsiteX22" fmla="*/ 556592 w 6887818"/>
                    <a:gd name="connsiteY22" fmla="*/ 2117035 h 3309731"/>
                    <a:gd name="connsiteX23" fmla="*/ 606287 w 6887818"/>
                    <a:gd name="connsiteY23" fmla="*/ 2047461 h 3309731"/>
                    <a:gd name="connsiteX24" fmla="*/ 646044 w 6887818"/>
                    <a:gd name="connsiteY24" fmla="*/ 2027583 h 3309731"/>
                    <a:gd name="connsiteX25" fmla="*/ 735496 w 6887818"/>
                    <a:gd name="connsiteY25" fmla="*/ 1958009 h 3309731"/>
                    <a:gd name="connsiteX26" fmla="*/ 745435 w 6887818"/>
                    <a:gd name="connsiteY26" fmla="*/ 1918253 h 3309731"/>
                    <a:gd name="connsiteX27" fmla="*/ 785192 w 6887818"/>
                    <a:gd name="connsiteY27" fmla="*/ 1868557 h 3309731"/>
                    <a:gd name="connsiteX28" fmla="*/ 884583 w 6887818"/>
                    <a:gd name="connsiteY28" fmla="*/ 1808922 h 3309731"/>
                    <a:gd name="connsiteX29" fmla="*/ 934279 w 6887818"/>
                    <a:gd name="connsiteY29" fmla="*/ 1759226 h 3309731"/>
                    <a:gd name="connsiteX30" fmla="*/ 974035 w 6887818"/>
                    <a:gd name="connsiteY30" fmla="*/ 1729409 h 3309731"/>
                    <a:gd name="connsiteX31" fmla="*/ 993913 w 6887818"/>
                    <a:gd name="connsiteY31" fmla="*/ 1699592 h 3309731"/>
                    <a:gd name="connsiteX32" fmla="*/ 1023731 w 6887818"/>
                    <a:gd name="connsiteY32" fmla="*/ 1669774 h 3309731"/>
                    <a:gd name="connsiteX33" fmla="*/ 1033670 w 6887818"/>
                    <a:gd name="connsiteY33" fmla="*/ 1639957 h 3309731"/>
                    <a:gd name="connsiteX34" fmla="*/ 1123122 w 6887818"/>
                    <a:gd name="connsiteY34" fmla="*/ 1590261 h 3309731"/>
                    <a:gd name="connsiteX35" fmla="*/ 1202635 w 6887818"/>
                    <a:gd name="connsiteY35" fmla="*/ 1500809 h 3309731"/>
                    <a:gd name="connsiteX36" fmla="*/ 1252331 w 6887818"/>
                    <a:gd name="connsiteY36" fmla="*/ 1480931 h 3309731"/>
                    <a:gd name="connsiteX37" fmla="*/ 1282148 w 6887818"/>
                    <a:gd name="connsiteY37" fmla="*/ 1470992 h 3309731"/>
                    <a:gd name="connsiteX38" fmla="*/ 1351722 w 6887818"/>
                    <a:gd name="connsiteY38" fmla="*/ 1441174 h 3309731"/>
                    <a:gd name="connsiteX39" fmla="*/ 1421296 w 6887818"/>
                    <a:gd name="connsiteY39" fmla="*/ 1391479 h 3309731"/>
                    <a:gd name="connsiteX40" fmla="*/ 1530626 w 6887818"/>
                    <a:gd name="connsiteY40" fmla="*/ 1341783 h 3309731"/>
                    <a:gd name="connsiteX41" fmla="*/ 1570383 w 6887818"/>
                    <a:gd name="connsiteY41" fmla="*/ 1311966 h 3309731"/>
                    <a:gd name="connsiteX42" fmla="*/ 1620079 w 6887818"/>
                    <a:gd name="connsiteY42" fmla="*/ 1262270 h 3309731"/>
                    <a:gd name="connsiteX43" fmla="*/ 1649896 w 6887818"/>
                    <a:gd name="connsiteY43" fmla="*/ 1252331 h 3309731"/>
                    <a:gd name="connsiteX44" fmla="*/ 1709531 w 6887818"/>
                    <a:gd name="connsiteY44" fmla="*/ 1212574 h 3309731"/>
                    <a:gd name="connsiteX45" fmla="*/ 1749287 w 6887818"/>
                    <a:gd name="connsiteY45" fmla="*/ 1202635 h 3309731"/>
                    <a:gd name="connsiteX46" fmla="*/ 1779105 w 6887818"/>
                    <a:gd name="connsiteY46" fmla="*/ 1182757 h 3309731"/>
                    <a:gd name="connsiteX47" fmla="*/ 1789044 w 6887818"/>
                    <a:gd name="connsiteY47" fmla="*/ 1152940 h 3309731"/>
                    <a:gd name="connsiteX48" fmla="*/ 1848679 w 6887818"/>
                    <a:gd name="connsiteY48" fmla="*/ 1133061 h 3309731"/>
                    <a:gd name="connsiteX49" fmla="*/ 1928192 w 6887818"/>
                    <a:gd name="connsiteY49" fmla="*/ 1103244 h 3309731"/>
                    <a:gd name="connsiteX50" fmla="*/ 1958009 w 6887818"/>
                    <a:gd name="connsiteY50" fmla="*/ 1083366 h 3309731"/>
                    <a:gd name="connsiteX51" fmla="*/ 1987826 w 6887818"/>
                    <a:gd name="connsiteY51" fmla="*/ 1073426 h 3309731"/>
                    <a:gd name="connsiteX52" fmla="*/ 2077279 w 6887818"/>
                    <a:gd name="connsiteY52" fmla="*/ 1043609 h 3309731"/>
                    <a:gd name="connsiteX53" fmla="*/ 2097157 w 6887818"/>
                    <a:gd name="connsiteY53" fmla="*/ 1013792 h 3309731"/>
                    <a:gd name="connsiteX54" fmla="*/ 2136913 w 6887818"/>
                    <a:gd name="connsiteY54" fmla="*/ 993913 h 3309731"/>
                    <a:gd name="connsiteX55" fmla="*/ 2206487 w 6887818"/>
                    <a:gd name="connsiteY55" fmla="*/ 964096 h 3309731"/>
                    <a:gd name="connsiteX56" fmla="*/ 2236305 w 6887818"/>
                    <a:gd name="connsiteY56" fmla="*/ 944218 h 3309731"/>
                    <a:gd name="connsiteX57" fmla="*/ 2276061 w 6887818"/>
                    <a:gd name="connsiteY57" fmla="*/ 934279 h 3309731"/>
                    <a:gd name="connsiteX58" fmla="*/ 2315818 w 6887818"/>
                    <a:gd name="connsiteY58" fmla="*/ 894522 h 3309731"/>
                    <a:gd name="connsiteX59" fmla="*/ 2415209 w 6887818"/>
                    <a:gd name="connsiteY59" fmla="*/ 854766 h 3309731"/>
                    <a:gd name="connsiteX60" fmla="*/ 2464905 w 6887818"/>
                    <a:gd name="connsiteY60" fmla="*/ 834887 h 3309731"/>
                    <a:gd name="connsiteX61" fmla="*/ 2554357 w 6887818"/>
                    <a:gd name="connsiteY61" fmla="*/ 815009 h 3309731"/>
                    <a:gd name="connsiteX62" fmla="*/ 2594113 w 6887818"/>
                    <a:gd name="connsiteY62" fmla="*/ 785192 h 3309731"/>
                    <a:gd name="connsiteX63" fmla="*/ 2613992 w 6887818"/>
                    <a:gd name="connsiteY63" fmla="*/ 765313 h 3309731"/>
                    <a:gd name="connsiteX64" fmla="*/ 2643809 w 6887818"/>
                    <a:gd name="connsiteY64" fmla="*/ 755374 h 3309731"/>
                    <a:gd name="connsiteX65" fmla="*/ 2673626 w 6887818"/>
                    <a:gd name="connsiteY65" fmla="*/ 735496 h 3309731"/>
                    <a:gd name="connsiteX66" fmla="*/ 2733261 w 6887818"/>
                    <a:gd name="connsiteY66" fmla="*/ 715618 h 3309731"/>
                    <a:gd name="connsiteX67" fmla="*/ 2763079 w 6887818"/>
                    <a:gd name="connsiteY67" fmla="*/ 705679 h 3309731"/>
                    <a:gd name="connsiteX68" fmla="*/ 2842592 w 6887818"/>
                    <a:gd name="connsiteY68" fmla="*/ 675861 h 3309731"/>
                    <a:gd name="connsiteX69" fmla="*/ 2892287 w 6887818"/>
                    <a:gd name="connsiteY69" fmla="*/ 646044 h 3309731"/>
                    <a:gd name="connsiteX70" fmla="*/ 2932044 w 6887818"/>
                    <a:gd name="connsiteY70" fmla="*/ 626166 h 3309731"/>
                    <a:gd name="connsiteX71" fmla="*/ 2961861 w 6887818"/>
                    <a:gd name="connsiteY71" fmla="*/ 616226 h 3309731"/>
                    <a:gd name="connsiteX72" fmla="*/ 3041374 w 6887818"/>
                    <a:gd name="connsiteY72" fmla="*/ 596348 h 3309731"/>
                    <a:gd name="connsiteX73" fmla="*/ 3190461 w 6887818"/>
                    <a:gd name="connsiteY73" fmla="*/ 546653 h 3309731"/>
                    <a:gd name="connsiteX74" fmla="*/ 3220279 w 6887818"/>
                    <a:gd name="connsiteY74" fmla="*/ 526774 h 3309731"/>
                    <a:gd name="connsiteX75" fmla="*/ 3269974 w 6887818"/>
                    <a:gd name="connsiteY75" fmla="*/ 516835 h 3309731"/>
                    <a:gd name="connsiteX76" fmla="*/ 3389244 w 6887818"/>
                    <a:gd name="connsiteY76" fmla="*/ 496957 h 3309731"/>
                    <a:gd name="connsiteX77" fmla="*/ 3538331 w 6887818"/>
                    <a:gd name="connsiteY77" fmla="*/ 477079 h 3309731"/>
                    <a:gd name="connsiteX78" fmla="*/ 3697357 w 6887818"/>
                    <a:gd name="connsiteY78" fmla="*/ 457200 h 3309731"/>
                    <a:gd name="connsiteX79" fmla="*/ 3846444 w 6887818"/>
                    <a:gd name="connsiteY79" fmla="*/ 437322 h 3309731"/>
                    <a:gd name="connsiteX80" fmla="*/ 3916018 w 6887818"/>
                    <a:gd name="connsiteY80" fmla="*/ 417444 h 3309731"/>
                    <a:gd name="connsiteX81" fmla="*/ 3975652 w 6887818"/>
                    <a:gd name="connsiteY81" fmla="*/ 397566 h 3309731"/>
                    <a:gd name="connsiteX82" fmla="*/ 4134679 w 6887818"/>
                    <a:gd name="connsiteY82" fmla="*/ 367748 h 3309731"/>
                    <a:gd name="connsiteX83" fmla="*/ 4263887 w 6887818"/>
                    <a:gd name="connsiteY83" fmla="*/ 327992 h 3309731"/>
                    <a:gd name="connsiteX84" fmla="*/ 4293705 w 6887818"/>
                    <a:gd name="connsiteY84" fmla="*/ 318053 h 3309731"/>
                    <a:gd name="connsiteX85" fmla="*/ 4462670 w 6887818"/>
                    <a:gd name="connsiteY85" fmla="*/ 298174 h 3309731"/>
                    <a:gd name="connsiteX86" fmla="*/ 4701209 w 6887818"/>
                    <a:gd name="connsiteY86" fmla="*/ 278296 h 3309731"/>
                    <a:gd name="connsiteX87" fmla="*/ 4740966 w 6887818"/>
                    <a:gd name="connsiteY87" fmla="*/ 268357 h 3309731"/>
                    <a:gd name="connsiteX88" fmla="*/ 4959626 w 6887818"/>
                    <a:gd name="connsiteY88" fmla="*/ 248479 h 3309731"/>
                    <a:gd name="connsiteX89" fmla="*/ 5128592 w 6887818"/>
                    <a:gd name="connsiteY89" fmla="*/ 218661 h 3309731"/>
                    <a:gd name="connsiteX90" fmla="*/ 5188226 w 6887818"/>
                    <a:gd name="connsiteY90" fmla="*/ 198783 h 3309731"/>
                    <a:gd name="connsiteX91" fmla="*/ 5317435 w 6887818"/>
                    <a:gd name="connsiteY91" fmla="*/ 178905 h 3309731"/>
                    <a:gd name="connsiteX92" fmla="*/ 5396948 w 6887818"/>
                    <a:gd name="connsiteY92" fmla="*/ 159026 h 3309731"/>
                    <a:gd name="connsiteX93" fmla="*/ 5516218 w 6887818"/>
                    <a:gd name="connsiteY93" fmla="*/ 149087 h 3309731"/>
                    <a:gd name="connsiteX94" fmla="*/ 5595731 w 6887818"/>
                    <a:gd name="connsiteY94" fmla="*/ 139148 h 3309731"/>
                    <a:gd name="connsiteX95" fmla="*/ 5744818 w 6887818"/>
                    <a:gd name="connsiteY95" fmla="*/ 119270 h 3309731"/>
                    <a:gd name="connsiteX96" fmla="*/ 5784574 w 6887818"/>
                    <a:gd name="connsiteY96" fmla="*/ 109331 h 3309731"/>
                    <a:gd name="connsiteX97" fmla="*/ 5923722 w 6887818"/>
                    <a:gd name="connsiteY97" fmla="*/ 79513 h 3309731"/>
                    <a:gd name="connsiteX98" fmla="*/ 6023113 w 6887818"/>
                    <a:gd name="connsiteY98" fmla="*/ 49696 h 3309731"/>
                    <a:gd name="connsiteX99" fmla="*/ 6251713 w 6887818"/>
                    <a:gd name="connsiteY99" fmla="*/ 19879 h 3309731"/>
                    <a:gd name="connsiteX100" fmla="*/ 6361044 w 6887818"/>
                    <a:gd name="connsiteY100" fmla="*/ 0 h 3309731"/>
                    <a:gd name="connsiteX101" fmla="*/ 6887818 w 6887818"/>
                    <a:gd name="connsiteY101" fmla="*/ 9940 h 3309731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23722 w 6887818"/>
                    <a:gd name="connsiteY97" fmla="*/ 82295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784574 w 6887818"/>
                    <a:gd name="connsiteY97" fmla="*/ 112113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42991 w 6887818"/>
                    <a:gd name="connsiteY99" fmla="*/ 112113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299791 h 3299791"/>
                    <a:gd name="connsiteX1" fmla="*/ 39757 w 6887818"/>
                    <a:gd name="connsiteY1" fmla="*/ 3190460 h 3299791"/>
                    <a:gd name="connsiteX2" fmla="*/ 49696 w 6887818"/>
                    <a:gd name="connsiteY2" fmla="*/ 3160643 h 3299791"/>
                    <a:gd name="connsiteX3" fmla="*/ 69574 w 6887818"/>
                    <a:gd name="connsiteY3" fmla="*/ 3130826 h 3299791"/>
                    <a:gd name="connsiteX4" fmla="*/ 89452 w 6887818"/>
                    <a:gd name="connsiteY4" fmla="*/ 3061252 h 3299791"/>
                    <a:gd name="connsiteX5" fmla="*/ 119270 w 6887818"/>
                    <a:gd name="connsiteY5" fmla="*/ 2951921 h 3299791"/>
                    <a:gd name="connsiteX6" fmla="*/ 139148 w 6887818"/>
                    <a:gd name="connsiteY6" fmla="*/ 2872408 h 3299791"/>
                    <a:gd name="connsiteX7" fmla="*/ 159026 w 6887818"/>
                    <a:gd name="connsiteY7" fmla="*/ 2842591 h 3299791"/>
                    <a:gd name="connsiteX8" fmla="*/ 168966 w 6887818"/>
                    <a:gd name="connsiteY8" fmla="*/ 2802834 h 3299791"/>
                    <a:gd name="connsiteX9" fmla="*/ 178905 w 6887818"/>
                    <a:gd name="connsiteY9" fmla="*/ 2773017 h 3299791"/>
                    <a:gd name="connsiteX10" fmla="*/ 198783 w 6887818"/>
                    <a:gd name="connsiteY10" fmla="*/ 2693504 h 3299791"/>
                    <a:gd name="connsiteX11" fmla="*/ 218661 w 6887818"/>
                    <a:gd name="connsiteY11" fmla="*/ 2663686 h 3299791"/>
                    <a:gd name="connsiteX12" fmla="*/ 258418 w 6887818"/>
                    <a:gd name="connsiteY12" fmla="*/ 2574234 h 3299791"/>
                    <a:gd name="connsiteX13" fmla="*/ 268357 w 6887818"/>
                    <a:gd name="connsiteY13" fmla="*/ 2534478 h 3299791"/>
                    <a:gd name="connsiteX14" fmla="*/ 278296 w 6887818"/>
                    <a:gd name="connsiteY14" fmla="*/ 2484782 h 3299791"/>
                    <a:gd name="connsiteX15" fmla="*/ 318052 w 6887818"/>
                    <a:gd name="connsiteY15" fmla="*/ 2435086 h 3299791"/>
                    <a:gd name="connsiteX16" fmla="*/ 327992 w 6887818"/>
                    <a:gd name="connsiteY16" fmla="*/ 2405269 h 3299791"/>
                    <a:gd name="connsiteX17" fmla="*/ 367748 w 6887818"/>
                    <a:gd name="connsiteY17" fmla="*/ 2345634 h 3299791"/>
                    <a:gd name="connsiteX18" fmla="*/ 377687 w 6887818"/>
                    <a:gd name="connsiteY18" fmla="*/ 2315817 h 3299791"/>
                    <a:gd name="connsiteX19" fmla="*/ 437322 w 6887818"/>
                    <a:gd name="connsiteY19" fmla="*/ 2266121 h 3299791"/>
                    <a:gd name="connsiteX20" fmla="*/ 487018 w 6887818"/>
                    <a:gd name="connsiteY20" fmla="*/ 2206486 h 3299791"/>
                    <a:gd name="connsiteX21" fmla="*/ 526774 w 6887818"/>
                    <a:gd name="connsiteY21" fmla="*/ 2126973 h 3299791"/>
                    <a:gd name="connsiteX22" fmla="*/ 556592 w 6887818"/>
                    <a:gd name="connsiteY22" fmla="*/ 2107095 h 3299791"/>
                    <a:gd name="connsiteX23" fmla="*/ 606287 w 6887818"/>
                    <a:gd name="connsiteY23" fmla="*/ 2037521 h 3299791"/>
                    <a:gd name="connsiteX24" fmla="*/ 646044 w 6887818"/>
                    <a:gd name="connsiteY24" fmla="*/ 2017643 h 3299791"/>
                    <a:gd name="connsiteX25" fmla="*/ 735496 w 6887818"/>
                    <a:gd name="connsiteY25" fmla="*/ 1948069 h 3299791"/>
                    <a:gd name="connsiteX26" fmla="*/ 745435 w 6887818"/>
                    <a:gd name="connsiteY26" fmla="*/ 1908313 h 3299791"/>
                    <a:gd name="connsiteX27" fmla="*/ 785192 w 6887818"/>
                    <a:gd name="connsiteY27" fmla="*/ 1858617 h 3299791"/>
                    <a:gd name="connsiteX28" fmla="*/ 884583 w 6887818"/>
                    <a:gd name="connsiteY28" fmla="*/ 1798982 h 3299791"/>
                    <a:gd name="connsiteX29" fmla="*/ 934279 w 6887818"/>
                    <a:gd name="connsiteY29" fmla="*/ 1749286 h 3299791"/>
                    <a:gd name="connsiteX30" fmla="*/ 974035 w 6887818"/>
                    <a:gd name="connsiteY30" fmla="*/ 1719469 h 3299791"/>
                    <a:gd name="connsiteX31" fmla="*/ 993913 w 6887818"/>
                    <a:gd name="connsiteY31" fmla="*/ 1689652 h 3299791"/>
                    <a:gd name="connsiteX32" fmla="*/ 1023731 w 6887818"/>
                    <a:gd name="connsiteY32" fmla="*/ 1659834 h 3299791"/>
                    <a:gd name="connsiteX33" fmla="*/ 1033670 w 6887818"/>
                    <a:gd name="connsiteY33" fmla="*/ 1630017 h 3299791"/>
                    <a:gd name="connsiteX34" fmla="*/ 1123122 w 6887818"/>
                    <a:gd name="connsiteY34" fmla="*/ 1580321 h 3299791"/>
                    <a:gd name="connsiteX35" fmla="*/ 1202635 w 6887818"/>
                    <a:gd name="connsiteY35" fmla="*/ 1490869 h 3299791"/>
                    <a:gd name="connsiteX36" fmla="*/ 1252331 w 6887818"/>
                    <a:gd name="connsiteY36" fmla="*/ 1470991 h 3299791"/>
                    <a:gd name="connsiteX37" fmla="*/ 1282148 w 6887818"/>
                    <a:gd name="connsiteY37" fmla="*/ 1461052 h 3299791"/>
                    <a:gd name="connsiteX38" fmla="*/ 1351722 w 6887818"/>
                    <a:gd name="connsiteY38" fmla="*/ 1431234 h 3299791"/>
                    <a:gd name="connsiteX39" fmla="*/ 1421296 w 6887818"/>
                    <a:gd name="connsiteY39" fmla="*/ 1381539 h 3299791"/>
                    <a:gd name="connsiteX40" fmla="*/ 1530626 w 6887818"/>
                    <a:gd name="connsiteY40" fmla="*/ 1331843 h 3299791"/>
                    <a:gd name="connsiteX41" fmla="*/ 1570383 w 6887818"/>
                    <a:gd name="connsiteY41" fmla="*/ 1302026 h 3299791"/>
                    <a:gd name="connsiteX42" fmla="*/ 1620079 w 6887818"/>
                    <a:gd name="connsiteY42" fmla="*/ 1252330 h 3299791"/>
                    <a:gd name="connsiteX43" fmla="*/ 1649896 w 6887818"/>
                    <a:gd name="connsiteY43" fmla="*/ 1242391 h 3299791"/>
                    <a:gd name="connsiteX44" fmla="*/ 1709531 w 6887818"/>
                    <a:gd name="connsiteY44" fmla="*/ 1202634 h 3299791"/>
                    <a:gd name="connsiteX45" fmla="*/ 1749287 w 6887818"/>
                    <a:gd name="connsiteY45" fmla="*/ 1192695 h 3299791"/>
                    <a:gd name="connsiteX46" fmla="*/ 1779105 w 6887818"/>
                    <a:gd name="connsiteY46" fmla="*/ 1172817 h 3299791"/>
                    <a:gd name="connsiteX47" fmla="*/ 1789044 w 6887818"/>
                    <a:gd name="connsiteY47" fmla="*/ 1143000 h 3299791"/>
                    <a:gd name="connsiteX48" fmla="*/ 1848679 w 6887818"/>
                    <a:gd name="connsiteY48" fmla="*/ 1123121 h 3299791"/>
                    <a:gd name="connsiteX49" fmla="*/ 1928192 w 6887818"/>
                    <a:gd name="connsiteY49" fmla="*/ 1093304 h 3299791"/>
                    <a:gd name="connsiteX50" fmla="*/ 1958009 w 6887818"/>
                    <a:gd name="connsiteY50" fmla="*/ 1073426 h 3299791"/>
                    <a:gd name="connsiteX51" fmla="*/ 1987826 w 6887818"/>
                    <a:gd name="connsiteY51" fmla="*/ 1063486 h 3299791"/>
                    <a:gd name="connsiteX52" fmla="*/ 2077279 w 6887818"/>
                    <a:gd name="connsiteY52" fmla="*/ 1033669 h 3299791"/>
                    <a:gd name="connsiteX53" fmla="*/ 2097157 w 6887818"/>
                    <a:gd name="connsiteY53" fmla="*/ 1003852 h 3299791"/>
                    <a:gd name="connsiteX54" fmla="*/ 2136913 w 6887818"/>
                    <a:gd name="connsiteY54" fmla="*/ 983973 h 3299791"/>
                    <a:gd name="connsiteX55" fmla="*/ 2206487 w 6887818"/>
                    <a:gd name="connsiteY55" fmla="*/ 954156 h 3299791"/>
                    <a:gd name="connsiteX56" fmla="*/ 2236305 w 6887818"/>
                    <a:gd name="connsiteY56" fmla="*/ 934278 h 3299791"/>
                    <a:gd name="connsiteX57" fmla="*/ 2276061 w 6887818"/>
                    <a:gd name="connsiteY57" fmla="*/ 924339 h 3299791"/>
                    <a:gd name="connsiteX58" fmla="*/ 2315818 w 6887818"/>
                    <a:gd name="connsiteY58" fmla="*/ 884582 h 3299791"/>
                    <a:gd name="connsiteX59" fmla="*/ 2415209 w 6887818"/>
                    <a:gd name="connsiteY59" fmla="*/ 844826 h 3299791"/>
                    <a:gd name="connsiteX60" fmla="*/ 2464905 w 6887818"/>
                    <a:gd name="connsiteY60" fmla="*/ 824947 h 3299791"/>
                    <a:gd name="connsiteX61" fmla="*/ 2554357 w 6887818"/>
                    <a:gd name="connsiteY61" fmla="*/ 805069 h 3299791"/>
                    <a:gd name="connsiteX62" fmla="*/ 2594113 w 6887818"/>
                    <a:gd name="connsiteY62" fmla="*/ 775252 h 3299791"/>
                    <a:gd name="connsiteX63" fmla="*/ 2613992 w 6887818"/>
                    <a:gd name="connsiteY63" fmla="*/ 755373 h 3299791"/>
                    <a:gd name="connsiteX64" fmla="*/ 2643809 w 6887818"/>
                    <a:gd name="connsiteY64" fmla="*/ 745434 h 3299791"/>
                    <a:gd name="connsiteX65" fmla="*/ 2673626 w 6887818"/>
                    <a:gd name="connsiteY65" fmla="*/ 725556 h 3299791"/>
                    <a:gd name="connsiteX66" fmla="*/ 2733261 w 6887818"/>
                    <a:gd name="connsiteY66" fmla="*/ 705678 h 3299791"/>
                    <a:gd name="connsiteX67" fmla="*/ 2763079 w 6887818"/>
                    <a:gd name="connsiteY67" fmla="*/ 695739 h 3299791"/>
                    <a:gd name="connsiteX68" fmla="*/ 2842592 w 6887818"/>
                    <a:gd name="connsiteY68" fmla="*/ 665921 h 3299791"/>
                    <a:gd name="connsiteX69" fmla="*/ 2892287 w 6887818"/>
                    <a:gd name="connsiteY69" fmla="*/ 636104 h 3299791"/>
                    <a:gd name="connsiteX70" fmla="*/ 2932044 w 6887818"/>
                    <a:gd name="connsiteY70" fmla="*/ 616226 h 3299791"/>
                    <a:gd name="connsiteX71" fmla="*/ 2961861 w 6887818"/>
                    <a:gd name="connsiteY71" fmla="*/ 606286 h 3299791"/>
                    <a:gd name="connsiteX72" fmla="*/ 3041374 w 6887818"/>
                    <a:gd name="connsiteY72" fmla="*/ 586408 h 3299791"/>
                    <a:gd name="connsiteX73" fmla="*/ 3190461 w 6887818"/>
                    <a:gd name="connsiteY73" fmla="*/ 536713 h 3299791"/>
                    <a:gd name="connsiteX74" fmla="*/ 3220279 w 6887818"/>
                    <a:gd name="connsiteY74" fmla="*/ 516834 h 3299791"/>
                    <a:gd name="connsiteX75" fmla="*/ 3269974 w 6887818"/>
                    <a:gd name="connsiteY75" fmla="*/ 506895 h 3299791"/>
                    <a:gd name="connsiteX76" fmla="*/ 3389244 w 6887818"/>
                    <a:gd name="connsiteY76" fmla="*/ 487017 h 3299791"/>
                    <a:gd name="connsiteX77" fmla="*/ 3538331 w 6887818"/>
                    <a:gd name="connsiteY77" fmla="*/ 467139 h 3299791"/>
                    <a:gd name="connsiteX78" fmla="*/ 3697357 w 6887818"/>
                    <a:gd name="connsiteY78" fmla="*/ 447260 h 3299791"/>
                    <a:gd name="connsiteX79" fmla="*/ 3846444 w 6887818"/>
                    <a:gd name="connsiteY79" fmla="*/ 427382 h 3299791"/>
                    <a:gd name="connsiteX80" fmla="*/ 3916018 w 6887818"/>
                    <a:gd name="connsiteY80" fmla="*/ 407504 h 3299791"/>
                    <a:gd name="connsiteX81" fmla="*/ 3975652 w 6887818"/>
                    <a:gd name="connsiteY81" fmla="*/ 387626 h 3299791"/>
                    <a:gd name="connsiteX82" fmla="*/ 4134679 w 6887818"/>
                    <a:gd name="connsiteY82" fmla="*/ 357808 h 3299791"/>
                    <a:gd name="connsiteX83" fmla="*/ 4263887 w 6887818"/>
                    <a:gd name="connsiteY83" fmla="*/ 318052 h 3299791"/>
                    <a:gd name="connsiteX84" fmla="*/ 4293705 w 6887818"/>
                    <a:gd name="connsiteY84" fmla="*/ 308113 h 3299791"/>
                    <a:gd name="connsiteX85" fmla="*/ 4462670 w 6887818"/>
                    <a:gd name="connsiteY85" fmla="*/ 288234 h 3299791"/>
                    <a:gd name="connsiteX86" fmla="*/ 4701209 w 6887818"/>
                    <a:gd name="connsiteY86" fmla="*/ 268356 h 3299791"/>
                    <a:gd name="connsiteX87" fmla="*/ 4740966 w 6887818"/>
                    <a:gd name="connsiteY87" fmla="*/ 258417 h 3299791"/>
                    <a:gd name="connsiteX88" fmla="*/ 4959626 w 6887818"/>
                    <a:gd name="connsiteY88" fmla="*/ 238539 h 3299791"/>
                    <a:gd name="connsiteX89" fmla="*/ 5128592 w 6887818"/>
                    <a:gd name="connsiteY89" fmla="*/ 208721 h 3299791"/>
                    <a:gd name="connsiteX90" fmla="*/ 5188226 w 6887818"/>
                    <a:gd name="connsiteY90" fmla="*/ 188843 h 3299791"/>
                    <a:gd name="connsiteX91" fmla="*/ 5317435 w 6887818"/>
                    <a:gd name="connsiteY91" fmla="*/ 198783 h 3299791"/>
                    <a:gd name="connsiteX92" fmla="*/ 5426766 w 6887818"/>
                    <a:gd name="connsiteY92" fmla="*/ 208721 h 3299791"/>
                    <a:gd name="connsiteX93" fmla="*/ 5526157 w 6887818"/>
                    <a:gd name="connsiteY93" fmla="*/ 198782 h 3299791"/>
                    <a:gd name="connsiteX94" fmla="*/ 5595731 w 6887818"/>
                    <a:gd name="connsiteY94" fmla="*/ 129208 h 3299791"/>
                    <a:gd name="connsiteX95" fmla="*/ 5625548 w 6887818"/>
                    <a:gd name="connsiteY95" fmla="*/ 178904 h 3299791"/>
                    <a:gd name="connsiteX96" fmla="*/ 5744818 w 6887818"/>
                    <a:gd name="connsiteY96" fmla="*/ 139148 h 3299791"/>
                    <a:gd name="connsiteX97" fmla="*/ 5854148 w 6887818"/>
                    <a:gd name="connsiteY97" fmla="*/ 159025 h 3299791"/>
                    <a:gd name="connsiteX98" fmla="*/ 5943600 w 6887818"/>
                    <a:gd name="connsiteY98" fmla="*/ 119269 h 3299791"/>
                    <a:gd name="connsiteX99" fmla="*/ 6042991 w 6887818"/>
                    <a:gd name="connsiteY99" fmla="*/ 99391 h 3299791"/>
                    <a:gd name="connsiteX100" fmla="*/ 6271591 w 6887818"/>
                    <a:gd name="connsiteY100" fmla="*/ 59635 h 3299791"/>
                    <a:gd name="connsiteX101" fmla="*/ 6460435 w 6887818"/>
                    <a:gd name="connsiteY101" fmla="*/ 49694 h 3299791"/>
                    <a:gd name="connsiteX102" fmla="*/ 6887818 w 6887818"/>
                    <a:gd name="connsiteY102" fmla="*/ 0 h 3299791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595731 w 6887818"/>
                    <a:gd name="connsiteY94" fmla="*/ 89452 h 3260035"/>
                    <a:gd name="connsiteX95" fmla="*/ 5625548 w 6887818"/>
                    <a:gd name="connsiteY95" fmla="*/ 139148 h 3260035"/>
                    <a:gd name="connsiteX96" fmla="*/ 5744818 w 6887818"/>
                    <a:gd name="connsiteY96" fmla="*/ 99392 h 3260035"/>
                    <a:gd name="connsiteX97" fmla="*/ 5854148 w 6887818"/>
                    <a:gd name="connsiteY97" fmla="*/ 119269 h 3260035"/>
                    <a:gd name="connsiteX98" fmla="*/ 5943600 w 6887818"/>
                    <a:gd name="connsiteY98" fmla="*/ 79513 h 3260035"/>
                    <a:gd name="connsiteX99" fmla="*/ 6042991 w 6887818"/>
                    <a:gd name="connsiteY99" fmla="*/ 59635 h 3260035"/>
                    <a:gd name="connsiteX100" fmla="*/ 6271591 w 6887818"/>
                    <a:gd name="connsiteY100" fmla="*/ 19879 h 3260035"/>
                    <a:gd name="connsiteX101" fmla="*/ 6460435 w 6887818"/>
                    <a:gd name="connsiteY101" fmla="*/ 9938 h 3260035"/>
                    <a:gd name="connsiteX102" fmla="*/ 6887818 w 6887818"/>
                    <a:gd name="connsiteY102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19879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69573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54148 w 6887818"/>
                    <a:gd name="connsiteY96" fmla="*/ 79513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74026 w 6887818"/>
                    <a:gd name="connsiteY96" fmla="*/ 39757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130013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357192 w 6887818"/>
                    <a:gd name="connsiteY92" fmla="*/ 80317 h 3231022"/>
                    <a:gd name="connsiteX93" fmla="*/ 5456584 w 6887818"/>
                    <a:gd name="connsiteY93" fmla="*/ 90256 h 3231022"/>
                    <a:gd name="connsiteX94" fmla="*/ 5526157 w 6887818"/>
                    <a:gd name="connsiteY94" fmla="*/ 90256 h 3231022"/>
                    <a:gd name="connsiteX95" fmla="*/ 5635487 w 6887818"/>
                    <a:gd name="connsiteY95" fmla="*/ 80317 h 3231022"/>
                    <a:gd name="connsiteX96" fmla="*/ 5744818 w 6887818"/>
                    <a:gd name="connsiteY96" fmla="*/ 70379 h 3231022"/>
                    <a:gd name="connsiteX97" fmla="*/ 5874026 w 6887818"/>
                    <a:gd name="connsiteY97" fmla="*/ 50500 h 3231022"/>
                    <a:gd name="connsiteX98" fmla="*/ 5943600 w 6887818"/>
                    <a:gd name="connsiteY98" fmla="*/ 50500 h 3231022"/>
                    <a:gd name="connsiteX99" fmla="*/ 6042991 w 6887818"/>
                    <a:gd name="connsiteY99" fmla="*/ 30622 h 3231022"/>
                    <a:gd name="connsiteX100" fmla="*/ 6271591 w 6887818"/>
                    <a:gd name="connsiteY100" fmla="*/ 20684 h 3231022"/>
                    <a:gd name="connsiteX101" fmla="*/ 6460435 w 6887818"/>
                    <a:gd name="connsiteY101" fmla="*/ 40560 h 3231022"/>
                    <a:gd name="connsiteX102" fmla="*/ 6490252 w 6887818"/>
                    <a:gd name="connsiteY102" fmla="*/ 804 h 3231022"/>
                    <a:gd name="connsiteX103" fmla="*/ 6887818 w 6887818"/>
                    <a:gd name="connsiteY103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57192 w 6887818"/>
                    <a:gd name="connsiteY91" fmla="*/ 80317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60435 w 6887818"/>
                    <a:gd name="connsiteY99" fmla="*/ 40560 h 3231022"/>
                    <a:gd name="connsiteX100" fmla="*/ 6490252 w 6887818"/>
                    <a:gd name="connsiteY100" fmla="*/ 804 h 3231022"/>
                    <a:gd name="connsiteX101" fmla="*/ 6887818 w 6887818"/>
                    <a:gd name="connsiteY101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90252 w 6887818"/>
                    <a:gd name="connsiteY99" fmla="*/ 804 h 3231022"/>
                    <a:gd name="connsiteX100" fmla="*/ 6887818 w 6887818"/>
                    <a:gd name="connsiteY100" fmla="*/ 10743 h 32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6887818" h="3231022">
                      <a:moveTo>
                        <a:pt x="0" y="3231022"/>
                      </a:moveTo>
                      <a:cubicBezTo>
                        <a:pt x="27662" y="3161869"/>
                        <a:pt x="14236" y="3198254"/>
                        <a:pt x="39757" y="3121691"/>
                      </a:cubicBezTo>
                      <a:cubicBezTo>
                        <a:pt x="43070" y="3111752"/>
                        <a:pt x="43885" y="3100591"/>
                        <a:pt x="49696" y="3091874"/>
                      </a:cubicBezTo>
                      <a:lnTo>
                        <a:pt x="69574" y="3062057"/>
                      </a:lnTo>
                      <a:cubicBezTo>
                        <a:pt x="93411" y="2990543"/>
                        <a:pt x="64483" y="3079871"/>
                        <a:pt x="89452" y="2992483"/>
                      </a:cubicBezTo>
                      <a:cubicBezTo>
                        <a:pt x="108495" y="2925836"/>
                        <a:pt x="95644" y="3001281"/>
                        <a:pt x="119270" y="2883152"/>
                      </a:cubicBezTo>
                      <a:cubicBezTo>
                        <a:pt x="123050" y="2864252"/>
                        <a:pt x="128961" y="2824013"/>
                        <a:pt x="139148" y="2803639"/>
                      </a:cubicBezTo>
                      <a:cubicBezTo>
                        <a:pt x="144490" y="2792955"/>
                        <a:pt x="152400" y="2783761"/>
                        <a:pt x="159026" y="2773822"/>
                      </a:cubicBezTo>
                      <a:cubicBezTo>
                        <a:pt x="162339" y="2760570"/>
                        <a:pt x="165213" y="2747200"/>
                        <a:pt x="168966" y="2734065"/>
                      </a:cubicBezTo>
                      <a:cubicBezTo>
                        <a:pt x="171844" y="2723992"/>
                        <a:pt x="176148" y="2714355"/>
                        <a:pt x="178905" y="2704248"/>
                      </a:cubicBezTo>
                      <a:cubicBezTo>
                        <a:pt x="186093" y="2677891"/>
                        <a:pt x="183629" y="2647467"/>
                        <a:pt x="198783" y="2624735"/>
                      </a:cubicBezTo>
                      <a:cubicBezTo>
                        <a:pt x="205409" y="2614796"/>
                        <a:pt x="213810" y="2605833"/>
                        <a:pt x="218661" y="2594917"/>
                      </a:cubicBezTo>
                      <a:cubicBezTo>
                        <a:pt x="265970" y="2488471"/>
                        <a:pt x="213431" y="2572944"/>
                        <a:pt x="258418" y="2505465"/>
                      </a:cubicBezTo>
                      <a:cubicBezTo>
                        <a:pt x="261731" y="2492213"/>
                        <a:pt x="265394" y="2479044"/>
                        <a:pt x="268357" y="2465709"/>
                      </a:cubicBezTo>
                      <a:cubicBezTo>
                        <a:pt x="272022" y="2449218"/>
                        <a:pt x="272364" y="2431831"/>
                        <a:pt x="278296" y="2416013"/>
                      </a:cubicBezTo>
                      <a:cubicBezTo>
                        <a:pt x="285818" y="2395954"/>
                        <a:pt x="303498" y="2380871"/>
                        <a:pt x="318052" y="2366317"/>
                      </a:cubicBezTo>
                      <a:cubicBezTo>
                        <a:pt x="321365" y="2356378"/>
                        <a:pt x="322904" y="2345658"/>
                        <a:pt x="327992" y="2336500"/>
                      </a:cubicBezTo>
                      <a:cubicBezTo>
                        <a:pt x="339594" y="2315616"/>
                        <a:pt x="360193" y="2299530"/>
                        <a:pt x="367748" y="2276865"/>
                      </a:cubicBezTo>
                      <a:cubicBezTo>
                        <a:pt x="371061" y="2266926"/>
                        <a:pt x="370980" y="2255096"/>
                        <a:pt x="377687" y="2247048"/>
                      </a:cubicBezTo>
                      <a:cubicBezTo>
                        <a:pt x="402753" y="2216969"/>
                        <a:pt x="418282" y="2225912"/>
                        <a:pt x="437322" y="2197352"/>
                      </a:cubicBezTo>
                      <a:cubicBezTo>
                        <a:pt x="477673" y="2136824"/>
                        <a:pt x="432673" y="2173948"/>
                        <a:pt x="487018" y="2137717"/>
                      </a:cubicBezTo>
                      <a:cubicBezTo>
                        <a:pt x="502805" y="2090355"/>
                        <a:pt x="495235" y="2083435"/>
                        <a:pt x="526774" y="2058204"/>
                      </a:cubicBezTo>
                      <a:cubicBezTo>
                        <a:pt x="536102" y="2050742"/>
                        <a:pt x="546653" y="2044952"/>
                        <a:pt x="556592" y="2038326"/>
                      </a:cubicBezTo>
                      <a:cubicBezTo>
                        <a:pt x="565902" y="2024360"/>
                        <a:pt x="596700" y="1976969"/>
                        <a:pt x="606287" y="1968752"/>
                      </a:cubicBezTo>
                      <a:cubicBezTo>
                        <a:pt x="617537" y="1959110"/>
                        <a:pt x="632792" y="1955500"/>
                        <a:pt x="646044" y="1948874"/>
                      </a:cubicBezTo>
                      <a:cubicBezTo>
                        <a:pt x="713087" y="1881831"/>
                        <a:pt x="679009" y="1898129"/>
                        <a:pt x="735496" y="1879300"/>
                      </a:cubicBezTo>
                      <a:cubicBezTo>
                        <a:pt x="738809" y="1866048"/>
                        <a:pt x="740054" y="1852099"/>
                        <a:pt x="745435" y="1839544"/>
                      </a:cubicBezTo>
                      <a:cubicBezTo>
                        <a:pt x="750753" y="1827135"/>
                        <a:pt x="772366" y="1798399"/>
                        <a:pt x="785192" y="1789848"/>
                      </a:cubicBezTo>
                      <a:cubicBezTo>
                        <a:pt x="832250" y="1758477"/>
                        <a:pt x="835303" y="1779493"/>
                        <a:pt x="884583" y="1730213"/>
                      </a:cubicBezTo>
                      <a:cubicBezTo>
                        <a:pt x="901148" y="1713648"/>
                        <a:pt x="915537" y="1694573"/>
                        <a:pt x="934279" y="1680517"/>
                      </a:cubicBezTo>
                      <a:cubicBezTo>
                        <a:pt x="947531" y="1670578"/>
                        <a:pt x="962322" y="1662413"/>
                        <a:pt x="974035" y="1650700"/>
                      </a:cubicBezTo>
                      <a:cubicBezTo>
                        <a:pt x="982482" y="1642253"/>
                        <a:pt x="986266" y="1630060"/>
                        <a:pt x="993913" y="1620883"/>
                      </a:cubicBezTo>
                      <a:cubicBezTo>
                        <a:pt x="1002912" y="1610085"/>
                        <a:pt x="1013792" y="1601004"/>
                        <a:pt x="1023731" y="1591065"/>
                      </a:cubicBezTo>
                      <a:cubicBezTo>
                        <a:pt x="1027044" y="1581126"/>
                        <a:pt x="1026262" y="1568656"/>
                        <a:pt x="1033670" y="1561248"/>
                      </a:cubicBezTo>
                      <a:cubicBezTo>
                        <a:pt x="1067847" y="1527071"/>
                        <a:pt x="1085627" y="1524050"/>
                        <a:pt x="1123122" y="1511552"/>
                      </a:cubicBezTo>
                      <a:cubicBezTo>
                        <a:pt x="1142815" y="1482013"/>
                        <a:pt x="1171689" y="1434478"/>
                        <a:pt x="1202635" y="1422100"/>
                      </a:cubicBezTo>
                      <a:cubicBezTo>
                        <a:pt x="1219200" y="1415474"/>
                        <a:pt x="1235626" y="1408486"/>
                        <a:pt x="1252331" y="1402222"/>
                      </a:cubicBezTo>
                      <a:cubicBezTo>
                        <a:pt x="1262141" y="1398543"/>
                        <a:pt x="1272518" y="1396410"/>
                        <a:pt x="1282148" y="1392283"/>
                      </a:cubicBezTo>
                      <a:cubicBezTo>
                        <a:pt x="1368120" y="1355437"/>
                        <a:pt x="1281796" y="1385774"/>
                        <a:pt x="1351722" y="1362465"/>
                      </a:cubicBezTo>
                      <a:cubicBezTo>
                        <a:pt x="1357059" y="1358462"/>
                        <a:pt x="1409407" y="1318054"/>
                        <a:pt x="1421296" y="1312770"/>
                      </a:cubicBezTo>
                      <a:cubicBezTo>
                        <a:pt x="1516223" y="1270580"/>
                        <a:pt x="1447323" y="1318609"/>
                        <a:pt x="1530626" y="1263074"/>
                      </a:cubicBezTo>
                      <a:cubicBezTo>
                        <a:pt x="1544409" y="1253885"/>
                        <a:pt x="1558002" y="1244262"/>
                        <a:pt x="1570383" y="1233257"/>
                      </a:cubicBezTo>
                      <a:cubicBezTo>
                        <a:pt x="1587893" y="1217693"/>
                        <a:pt x="1597854" y="1190969"/>
                        <a:pt x="1620079" y="1183561"/>
                      </a:cubicBezTo>
                      <a:cubicBezTo>
                        <a:pt x="1630018" y="1180248"/>
                        <a:pt x="1640738" y="1178710"/>
                        <a:pt x="1649896" y="1173622"/>
                      </a:cubicBezTo>
                      <a:cubicBezTo>
                        <a:pt x="1670780" y="1162020"/>
                        <a:pt x="1686353" y="1139659"/>
                        <a:pt x="1709531" y="1133865"/>
                      </a:cubicBezTo>
                      <a:lnTo>
                        <a:pt x="1749287" y="1123926"/>
                      </a:lnTo>
                      <a:cubicBezTo>
                        <a:pt x="1759226" y="1117300"/>
                        <a:pt x="1771643" y="1113376"/>
                        <a:pt x="1779105" y="1104048"/>
                      </a:cubicBezTo>
                      <a:cubicBezTo>
                        <a:pt x="1785650" y="1095867"/>
                        <a:pt x="1780519" y="1080320"/>
                        <a:pt x="1789044" y="1074231"/>
                      </a:cubicBezTo>
                      <a:cubicBezTo>
                        <a:pt x="1806095" y="1062052"/>
                        <a:pt x="1848679" y="1054352"/>
                        <a:pt x="1848679" y="1054352"/>
                      </a:cubicBezTo>
                      <a:cubicBezTo>
                        <a:pt x="1918605" y="1007735"/>
                        <a:pt x="1829938" y="1061380"/>
                        <a:pt x="1928192" y="1024535"/>
                      </a:cubicBezTo>
                      <a:cubicBezTo>
                        <a:pt x="1939377" y="1020341"/>
                        <a:pt x="1947325" y="1009999"/>
                        <a:pt x="1958009" y="1004657"/>
                      </a:cubicBezTo>
                      <a:cubicBezTo>
                        <a:pt x="1967380" y="999972"/>
                        <a:pt x="1978016" y="998396"/>
                        <a:pt x="1987826" y="994717"/>
                      </a:cubicBezTo>
                      <a:cubicBezTo>
                        <a:pt x="2062672" y="966649"/>
                        <a:pt x="2010668" y="981552"/>
                        <a:pt x="2077279" y="964900"/>
                      </a:cubicBezTo>
                      <a:cubicBezTo>
                        <a:pt x="2083905" y="954961"/>
                        <a:pt x="2087981" y="942730"/>
                        <a:pt x="2097157" y="935083"/>
                      </a:cubicBezTo>
                      <a:cubicBezTo>
                        <a:pt x="2108539" y="925598"/>
                        <a:pt x="2124049" y="922555"/>
                        <a:pt x="2136913" y="915204"/>
                      </a:cubicBezTo>
                      <a:cubicBezTo>
                        <a:pt x="2190296" y="884699"/>
                        <a:pt x="2141193" y="901711"/>
                        <a:pt x="2206487" y="885387"/>
                      </a:cubicBezTo>
                      <a:cubicBezTo>
                        <a:pt x="2216426" y="878761"/>
                        <a:pt x="2225325" y="870214"/>
                        <a:pt x="2236305" y="865509"/>
                      </a:cubicBezTo>
                      <a:cubicBezTo>
                        <a:pt x="2248860" y="860128"/>
                        <a:pt x="2264477" y="862810"/>
                        <a:pt x="2276061" y="855570"/>
                      </a:cubicBezTo>
                      <a:cubicBezTo>
                        <a:pt x="2291954" y="845637"/>
                        <a:pt x="2299055" y="824195"/>
                        <a:pt x="2315818" y="815813"/>
                      </a:cubicBezTo>
                      <a:cubicBezTo>
                        <a:pt x="2385898" y="780773"/>
                        <a:pt x="2325138" y="808810"/>
                        <a:pt x="2415209" y="776057"/>
                      </a:cubicBezTo>
                      <a:cubicBezTo>
                        <a:pt x="2431976" y="769960"/>
                        <a:pt x="2447979" y="761820"/>
                        <a:pt x="2464905" y="756178"/>
                      </a:cubicBezTo>
                      <a:cubicBezTo>
                        <a:pt x="2485959" y="749160"/>
                        <a:pt x="2534664" y="740239"/>
                        <a:pt x="2554357" y="736300"/>
                      </a:cubicBezTo>
                      <a:cubicBezTo>
                        <a:pt x="2567609" y="726361"/>
                        <a:pt x="2581387" y="717088"/>
                        <a:pt x="2594113" y="706483"/>
                      </a:cubicBezTo>
                      <a:cubicBezTo>
                        <a:pt x="2601312" y="700484"/>
                        <a:pt x="2605956" y="691425"/>
                        <a:pt x="2613992" y="686604"/>
                      </a:cubicBezTo>
                      <a:cubicBezTo>
                        <a:pt x="2622976" y="681214"/>
                        <a:pt x="2634438" y="681350"/>
                        <a:pt x="2643809" y="676665"/>
                      </a:cubicBezTo>
                      <a:cubicBezTo>
                        <a:pt x="2654493" y="671323"/>
                        <a:pt x="2662710" y="661638"/>
                        <a:pt x="2673626" y="656787"/>
                      </a:cubicBezTo>
                      <a:cubicBezTo>
                        <a:pt x="2692774" y="648277"/>
                        <a:pt x="2713383" y="643535"/>
                        <a:pt x="2733261" y="636909"/>
                      </a:cubicBezTo>
                      <a:lnTo>
                        <a:pt x="2763079" y="626970"/>
                      </a:lnTo>
                      <a:cubicBezTo>
                        <a:pt x="2839514" y="576010"/>
                        <a:pt x="2735132" y="640136"/>
                        <a:pt x="2842592" y="597152"/>
                      </a:cubicBezTo>
                      <a:cubicBezTo>
                        <a:pt x="2860528" y="589978"/>
                        <a:pt x="2875400" y="576717"/>
                        <a:pt x="2892287" y="567335"/>
                      </a:cubicBezTo>
                      <a:cubicBezTo>
                        <a:pt x="2905239" y="560140"/>
                        <a:pt x="2918426" y="553294"/>
                        <a:pt x="2932044" y="547457"/>
                      </a:cubicBezTo>
                      <a:cubicBezTo>
                        <a:pt x="2941674" y="543330"/>
                        <a:pt x="2951697" y="540058"/>
                        <a:pt x="2961861" y="537517"/>
                      </a:cubicBezTo>
                      <a:cubicBezTo>
                        <a:pt x="2992687" y="529810"/>
                        <a:pt x="3013604" y="530262"/>
                        <a:pt x="3041374" y="517639"/>
                      </a:cubicBezTo>
                      <a:cubicBezTo>
                        <a:pt x="3156491" y="465313"/>
                        <a:pt x="3079970" y="483728"/>
                        <a:pt x="3190461" y="467944"/>
                      </a:cubicBezTo>
                      <a:cubicBezTo>
                        <a:pt x="3200400" y="461318"/>
                        <a:pt x="3209094" y="452259"/>
                        <a:pt x="3220279" y="448065"/>
                      </a:cubicBezTo>
                      <a:cubicBezTo>
                        <a:pt x="3236096" y="442133"/>
                        <a:pt x="3253338" y="441062"/>
                        <a:pt x="3269974" y="438126"/>
                      </a:cubicBezTo>
                      <a:lnTo>
                        <a:pt x="3389244" y="418248"/>
                      </a:lnTo>
                      <a:cubicBezTo>
                        <a:pt x="3492487" y="401041"/>
                        <a:pt x="3407985" y="414012"/>
                        <a:pt x="3538331" y="398370"/>
                      </a:cubicBezTo>
                      <a:cubicBezTo>
                        <a:pt x="3591372" y="392005"/>
                        <a:pt x="3645531" y="391448"/>
                        <a:pt x="3697357" y="378491"/>
                      </a:cubicBezTo>
                      <a:cubicBezTo>
                        <a:pt x="3772614" y="359677"/>
                        <a:pt x="3723509" y="369789"/>
                        <a:pt x="3846444" y="358613"/>
                      </a:cubicBezTo>
                      <a:cubicBezTo>
                        <a:pt x="3946649" y="325211"/>
                        <a:pt x="3791218" y="376175"/>
                        <a:pt x="3916018" y="338735"/>
                      </a:cubicBezTo>
                      <a:cubicBezTo>
                        <a:pt x="3936088" y="332714"/>
                        <a:pt x="3955220" y="323501"/>
                        <a:pt x="3975652" y="318857"/>
                      </a:cubicBezTo>
                      <a:cubicBezTo>
                        <a:pt x="4028244" y="306904"/>
                        <a:pt x="4134679" y="289039"/>
                        <a:pt x="4134679" y="289039"/>
                      </a:cubicBezTo>
                      <a:cubicBezTo>
                        <a:pt x="4288754" y="227409"/>
                        <a:pt x="4046071" y="321886"/>
                        <a:pt x="4263887" y="249283"/>
                      </a:cubicBezTo>
                      <a:cubicBezTo>
                        <a:pt x="4273826" y="245970"/>
                        <a:pt x="4283432" y="241399"/>
                        <a:pt x="4293705" y="239344"/>
                      </a:cubicBezTo>
                      <a:cubicBezTo>
                        <a:pt x="4334738" y="231137"/>
                        <a:pt x="4427379" y="222579"/>
                        <a:pt x="4462670" y="219465"/>
                      </a:cubicBezTo>
                      <a:lnTo>
                        <a:pt x="4701209" y="199587"/>
                      </a:lnTo>
                      <a:cubicBezTo>
                        <a:pt x="4714461" y="196274"/>
                        <a:pt x="4727399" y="191244"/>
                        <a:pt x="4740966" y="189648"/>
                      </a:cubicBezTo>
                      <a:cubicBezTo>
                        <a:pt x="4854053" y="176344"/>
                        <a:pt x="4859212" y="185218"/>
                        <a:pt x="4959626" y="169770"/>
                      </a:cubicBezTo>
                      <a:cubicBezTo>
                        <a:pt x="5016153" y="161073"/>
                        <a:pt x="5128592" y="139952"/>
                        <a:pt x="5128592" y="139952"/>
                      </a:cubicBezTo>
                      <a:cubicBezTo>
                        <a:pt x="5148470" y="133326"/>
                        <a:pt x="5133561" y="128357"/>
                        <a:pt x="5188226" y="120074"/>
                      </a:cubicBezTo>
                      <a:cubicBezTo>
                        <a:pt x="5242891" y="111791"/>
                        <a:pt x="5400262" y="95226"/>
                        <a:pt x="5456584" y="90256"/>
                      </a:cubicBezTo>
                      <a:cubicBezTo>
                        <a:pt x="5512906" y="85286"/>
                        <a:pt x="5496340" y="91912"/>
                        <a:pt x="5526157" y="90256"/>
                      </a:cubicBezTo>
                      <a:cubicBezTo>
                        <a:pt x="5555974" y="88600"/>
                        <a:pt x="5599043" y="90256"/>
                        <a:pt x="5635487" y="80317"/>
                      </a:cubicBezTo>
                      <a:cubicBezTo>
                        <a:pt x="5671931" y="70378"/>
                        <a:pt x="5705062" y="75348"/>
                        <a:pt x="5744818" y="70379"/>
                      </a:cubicBezTo>
                      <a:cubicBezTo>
                        <a:pt x="5784574" y="65410"/>
                        <a:pt x="5840896" y="53813"/>
                        <a:pt x="5874026" y="50500"/>
                      </a:cubicBezTo>
                      <a:cubicBezTo>
                        <a:pt x="5907156" y="47187"/>
                        <a:pt x="5915439" y="53813"/>
                        <a:pt x="5943600" y="50500"/>
                      </a:cubicBezTo>
                      <a:cubicBezTo>
                        <a:pt x="5971761" y="47187"/>
                        <a:pt x="5988326" y="35591"/>
                        <a:pt x="6042991" y="30622"/>
                      </a:cubicBezTo>
                      <a:cubicBezTo>
                        <a:pt x="6097656" y="25653"/>
                        <a:pt x="6173601" y="28850"/>
                        <a:pt x="6271591" y="20684"/>
                      </a:cubicBezTo>
                      <a:cubicBezTo>
                        <a:pt x="6346135" y="15714"/>
                        <a:pt x="6387548" y="2461"/>
                        <a:pt x="6490252" y="804"/>
                      </a:cubicBezTo>
                      <a:cubicBezTo>
                        <a:pt x="6561482" y="-4165"/>
                        <a:pt x="6821557" y="15713"/>
                        <a:pt x="6887818" y="10743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717812" y="6076122"/>
                <a:ext cx="3791509" cy="44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Running Time for input of size N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9935" y="2519679"/>
                <a:ext cx="531065" cy="174752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/>
                  <a:t>N: Size of data</a:t>
                </a:r>
                <a:endParaRPr lang="en-US" sz="2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34200" y="4659868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f(N)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5583" y="3200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(N)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2438400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c*f(N)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1981200"/>
              <a:ext cx="689553" cy="436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h(N)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1265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Based on the previous two slides, we can conclude that the solution of: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𝑁𝑔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/2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smtClean="0">
                    <a:cs typeface="Courier New" panose="02070309020205020404" pitchFamily="49" charset="0"/>
                  </a:rPr>
                  <a:t>is that:</a:t>
                </a:r>
              </a:p>
              <a:p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𝑂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61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Notation: Example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Answer: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53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Notation: Example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Answer: no!</a:t>
                </a:r>
              </a:p>
              <a:p>
                <a:r>
                  <a:rPr lang="en-US" dirty="0" smtClean="0"/>
                  <a:t>Why?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fluctuates forever between -1 and 1.</a:t>
                </a:r>
              </a:p>
              <a:p>
                <a:r>
                  <a:rPr lang="en-US" dirty="0" smtClean="0"/>
                  <a:t>As a result,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fluctuates forever between negative and positive values.</a:t>
                </a:r>
              </a:p>
              <a:p>
                <a:r>
                  <a:rPr lang="en-US" dirty="0" smtClean="0"/>
                  <a:t>Therefore, for every possible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we can always find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&gt;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such that: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Asymptotic Behavior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Which of these functions </a:t>
            </a:r>
            <a:r>
              <a:rPr lang="en-US" dirty="0"/>
              <a:t>is smallest </a:t>
            </a:r>
            <a:r>
              <a:rPr lang="en-US" dirty="0" smtClean="0"/>
              <a:t>asymptotically?</a:t>
            </a:r>
          </a:p>
          <a:p>
            <a:pPr lvl="1"/>
            <a:r>
              <a:rPr lang="en-US" dirty="0" smtClean="0"/>
              <a:t>However, the picture is not conclusive (need to see what happens for larger 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2384" y="2362530"/>
            <a:ext cx="6986216" cy="4343070"/>
            <a:chOff x="533401" y="1981200"/>
            <a:chExt cx="7509277" cy="474318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1" y="2286000"/>
              <a:ext cx="6858000" cy="4438380"/>
              <a:chOff x="909935" y="1600200"/>
              <a:chExt cx="7395865" cy="49193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94791" y="1600200"/>
                <a:ext cx="6911009" cy="4436165"/>
                <a:chOff x="1447800" y="1888435"/>
                <a:chExt cx="6911009" cy="443616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47800" y="1905000"/>
                  <a:ext cx="6553200" cy="4419600"/>
                  <a:chOff x="2209800" y="1905000"/>
                  <a:chExt cx="6553200" cy="44196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209800" y="19050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/>
                    <a:tailEnd type="non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209800" y="6324600"/>
                    <a:ext cx="6553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Freeform 9"/>
                <p:cNvSpPr/>
                <p:nvPr/>
              </p:nvSpPr>
              <p:spPr>
                <a:xfrm>
                  <a:off x="1461052" y="4684630"/>
                  <a:ext cx="6420678" cy="163997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470991" y="1888435"/>
                  <a:ext cx="3916595" cy="4422913"/>
                </a:xfrm>
                <a:custGeom>
                  <a:avLst/>
                  <a:gdLst>
                    <a:gd name="connsiteX0" fmla="*/ 0 w 3916595"/>
                    <a:gd name="connsiteY0" fmla="*/ 4422913 h 4422913"/>
                    <a:gd name="connsiteX1" fmla="*/ 49696 w 3916595"/>
                    <a:gd name="connsiteY1" fmla="*/ 4412974 h 4422913"/>
                    <a:gd name="connsiteX2" fmla="*/ 79513 w 3916595"/>
                    <a:gd name="connsiteY2" fmla="*/ 4403035 h 4422913"/>
                    <a:gd name="connsiteX3" fmla="*/ 288235 w 3916595"/>
                    <a:gd name="connsiteY3" fmla="*/ 4363278 h 4422913"/>
                    <a:gd name="connsiteX4" fmla="*/ 318052 w 3916595"/>
                    <a:gd name="connsiteY4" fmla="*/ 4353339 h 4422913"/>
                    <a:gd name="connsiteX5" fmla="*/ 367748 w 3916595"/>
                    <a:gd name="connsiteY5" fmla="*/ 4343400 h 4422913"/>
                    <a:gd name="connsiteX6" fmla="*/ 427383 w 3916595"/>
                    <a:gd name="connsiteY6" fmla="*/ 4323522 h 4422913"/>
                    <a:gd name="connsiteX7" fmla="*/ 487018 w 3916595"/>
                    <a:gd name="connsiteY7" fmla="*/ 4303643 h 4422913"/>
                    <a:gd name="connsiteX8" fmla="*/ 516835 w 3916595"/>
                    <a:gd name="connsiteY8" fmla="*/ 4293704 h 4422913"/>
                    <a:gd name="connsiteX9" fmla="*/ 556592 w 3916595"/>
                    <a:gd name="connsiteY9" fmla="*/ 4283765 h 4422913"/>
                    <a:gd name="connsiteX10" fmla="*/ 616226 w 3916595"/>
                    <a:gd name="connsiteY10" fmla="*/ 4263887 h 4422913"/>
                    <a:gd name="connsiteX11" fmla="*/ 685800 w 3916595"/>
                    <a:gd name="connsiteY11" fmla="*/ 4253948 h 4422913"/>
                    <a:gd name="connsiteX12" fmla="*/ 805070 w 3916595"/>
                    <a:gd name="connsiteY12" fmla="*/ 4214191 h 4422913"/>
                    <a:gd name="connsiteX13" fmla="*/ 864705 w 3916595"/>
                    <a:gd name="connsiteY13" fmla="*/ 4194313 h 4422913"/>
                    <a:gd name="connsiteX14" fmla="*/ 983974 w 3916595"/>
                    <a:gd name="connsiteY14" fmla="*/ 4174435 h 4422913"/>
                    <a:gd name="connsiteX15" fmla="*/ 1053548 w 3916595"/>
                    <a:gd name="connsiteY15" fmla="*/ 4144617 h 4422913"/>
                    <a:gd name="connsiteX16" fmla="*/ 1152939 w 3916595"/>
                    <a:gd name="connsiteY16" fmla="*/ 4104861 h 4422913"/>
                    <a:gd name="connsiteX17" fmla="*/ 1172818 w 3916595"/>
                    <a:gd name="connsiteY17" fmla="*/ 4084982 h 4422913"/>
                    <a:gd name="connsiteX18" fmla="*/ 1331844 w 3916595"/>
                    <a:gd name="connsiteY18" fmla="*/ 4025348 h 4422913"/>
                    <a:gd name="connsiteX19" fmla="*/ 1441174 w 3916595"/>
                    <a:gd name="connsiteY19" fmla="*/ 3995530 h 4422913"/>
                    <a:gd name="connsiteX20" fmla="*/ 1500809 w 3916595"/>
                    <a:gd name="connsiteY20" fmla="*/ 3975652 h 4422913"/>
                    <a:gd name="connsiteX21" fmla="*/ 1530626 w 3916595"/>
                    <a:gd name="connsiteY21" fmla="*/ 3965713 h 4422913"/>
                    <a:gd name="connsiteX22" fmla="*/ 1580322 w 3916595"/>
                    <a:gd name="connsiteY22" fmla="*/ 3935895 h 4422913"/>
                    <a:gd name="connsiteX23" fmla="*/ 1610139 w 3916595"/>
                    <a:gd name="connsiteY23" fmla="*/ 3906078 h 4422913"/>
                    <a:gd name="connsiteX24" fmla="*/ 1689652 w 3916595"/>
                    <a:gd name="connsiteY24" fmla="*/ 3896139 h 4422913"/>
                    <a:gd name="connsiteX25" fmla="*/ 1729409 w 3916595"/>
                    <a:gd name="connsiteY25" fmla="*/ 3876261 h 4422913"/>
                    <a:gd name="connsiteX26" fmla="*/ 1759226 w 3916595"/>
                    <a:gd name="connsiteY26" fmla="*/ 3866322 h 4422913"/>
                    <a:gd name="connsiteX27" fmla="*/ 1789044 w 3916595"/>
                    <a:gd name="connsiteY27" fmla="*/ 3846443 h 4422913"/>
                    <a:gd name="connsiteX28" fmla="*/ 1818861 w 3916595"/>
                    <a:gd name="connsiteY28" fmla="*/ 3836504 h 4422913"/>
                    <a:gd name="connsiteX29" fmla="*/ 1868557 w 3916595"/>
                    <a:gd name="connsiteY29" fmla="*/ 3816626 h 4422913"/>
                    <a:gd name="connsiteX30" fmla="*/ 1928192 w 3916595"/>
                    <a:gd name="connsiteY30" fmla="*/ 3796748 h 4422913"/>
                    <a:gd name="connsiteX31" fmla="*/ 2007705 w 3916595"/>
                    <a:gd name="connsiteY31" fmla="*/ 3756991 h 4422913"/>
                    <a:gd name="connsiteX32" fmla="*/ 2037522 w 3916595"/>
                    <a:gd name="connsiteY32" fmla="*/ 3737113 h 4422913"/>
                    <a:gd name="connsiteX33" fmla="*/ 2077279 w 3916595"/>
                    <a:gd name="connsiteY33" fmla="*/ 3707295 h 4422913"/>
                    <a:gd name="connsiteX34" fmla="*/ 2117035 w 3916595"/>
                    <a:gd name="connsiteY34" fmla="*/ 3687417 h 4422913"/>
                    <a:gd name="connsiteX35" fmla="*/ 2166731 w 3916595"/>
                    <a:gd name="connsiteY35" fmla="*/ 3657600 h 4422913"/>
                    <a:gd name="connsiteX36" fmla="*/ 2176670 w 3916595"/>
                    <a:gd name="connsiteY36" fmla="*/ 3627782 h 4422913"/>
                    <a:gd name="connsiteX37" fmla="*/ 2286000 w 3916595"/>
                    <a:gd name="connsiteY37" fmla="*/ 3588026 h 4422913"/>
                    <a:gd name="connsiteX38" fmla="*/ 2315818 w 3916595"/>
                    <a:gd name="connsiteY38" fmla="*/ 3558208 h 4422913"/>
                    <a:gd name="connsiteX39" fmla="*/ 2345635 w 3916595"/>
                    <a:gd name="connsiteY39" fmla="*/ 3538330 h 4422913"/>
                    <a:gd name="connsiteX40" fmla="*/ 2365513 w 3916595"/>
                    <a:gd name="connsiteY40" fmla="*/ 3498574 h 4422913"/>
                    <a:gd name="connsiteX41" fmla="*/ 2415209 w 3916595"/>
                    <a:gd name="connsiteY41" fmla="*/ 3438939 h 4422913"/>
                    <a:gd name="connsiteX42" fmla="*/ 2425148 w 3916595"/>
                    <a:gd name="connsiteY42" fmla="*/ 3409122 h 4422913"/>
                    <a:gd name="connsiteX43" fmla="*/ 2454966 w 3916595"/>
                    <a:gd name="connsiteY43" fmla="*/ 3399182 h 4422913"/>
                    <a:gd name="connsiteX44" fmla="*/ 2464905 w 3916595"/>
                    <a:gd name="connsiteY44" fmla="*/ 3369365 h 4422913"/>
                    <a:gd name="connsiteX45" fmla="*/ 2494722 w 3916595"/>
                    <a:gd name="connsiteY45" fmla="*/ 3359426 h 4422913"/>
                    <a:gd name="connsiteX46" fmla="*/ 2524539 w 3916595"/>
                    <a:gd name="connsiteY46" fmla="*/ 3329608 h 4422913"/>
                    <a:gd name="connsiteX47" fmla="*/ 2544418 w 3916595"/>
                    <a:gd name="connsiteY47" fmla="*/ 3289852 h 4422913"/>
                    <a:gd name="connsiteX48" fmla="*/ 2584174 w 3916595"/>
                    <a:gd name="connsiteY48" fmla="*/ 3250095 h 4422913"/>
                    <a:gd name="connsiteX49" fmla="*/ 2604052 w 3916595"/>
                    <a:gd name="connsiteY49" fmla="*/ 3210339 h 4422913"/>
                    <a:gd name="connsiteX50" fmla="*/ 2643809 w 3916595"/>
                    <a:gd name="connsiteY50" fmla="*/ 3170582 h 4422913"/>
                    <a:gd name="connsiteX51" fmla="*/ 2683566 w 3916595"/>
                    <a:gd name="connsiteY51" fmla="*/ 3130826 h 4422913"/>
                    <a:gd name="connsiteX52" fmla="*/ 2733261 w 3916595"/>
                    <a:gd name="connsiteY52" fmla="*/ 3021495 h 4422913"/>
                    <a:gd name="connsiteX53" fmla="*/ 2763079 w 3916595"/>
                    <a:gd name="connsiteY53" fmla="*/ 2991678 h 4422913"/>
                    <a:gd name="connsiteX54" fmla="*/ 2802835 w 3916595"/>
                    <a:gd name="connsiteY54" fmla="*/ 2922104 h 4422913"/>
                    <a:gd name="connsiteX55" fmla="*/ 2832652 w 3916595"/>
                    <a:gd name="connsiteY55" fmla="*/ 2892287 h 4422913"/>
                    <a:gd name="connsiteX56" fmla="*/ 2872409 w 3916595"/>
                    <a:gd name="connsiteY56" fmla="*/ 2822713 h 4422913"/>
                    <a:gd name="connsiteX57" fmla="*/ 2912166 w 3916595"/>
                    <a:gd name="connsiteY57" fmla="*/ 2763078 h 4422913"/>
                    <a:gd name="connsiteX58" fmla="*/ 2941983 w 3916595"/>
                    <a:gd name="connsiteY58" fmla="*/ 2713382 h 4422913"/>
                    <a:gd name="connsiteX59" fmla="*/ 2981739 w 3916595"/>
                    <a:gd name="connsiteY59" fmla="*/ 2663687 h 4422913"/>
                    <a:gd name="connsiteX60" fmla="*/ 3001618 w 3916595"/>
                    <a:gd name="connsiteY60" fmla="*/ 2623930 h 4422913"/>
                    <a:gd name="connsiteX61" fmla="*/ 3031435 w 3916595"/>
                    <a:gd name="connsiteY61" fmla="*/ 2584174 h 4422913"/>
                    <a:gd name="connsiteX62" fmla="*/ 3051313 w 3916595"/>
                    <a:gd name="connsiteY62" fmla="*/ 2464904 h 4422913"/>
                    <a:gd name="connsiteX63" fmla="*/ 3081131 w 3916595"/>
                    <a:gd name="connsiteY63" fmla="*/ 2375452 h 4422913"/>
                    <a:gd name="connsiteX64" fmla="*/ 3091070 w 3916595"/>
                    <a:gd name="connsiteY64" fmla="*/ 2345635 h 4422913"/>
                    <a:gd name="connsiteX65" fmla="*/ 3101009 w 3916595"/>
                    <a:gd name="connsiteY65" fmla="*/ 2305878 h 4422913"/>
                    <a:gd name="connsiteX66" fmla="*/ 3140766 w 3916595"/>
                    <a:gd name="connsiteY66" fmla="*/ 2206487 h 4422913"/>
                    <a:gd name="connsiteX67" fmla="*/ 3150705 w 3916595"/>
                    <a:gd name="connsiteY67" fmla="*/ 2166730 h 4422913"/>
                    <a:gd name="connsiteX68" fmla="*/ 3160644 w 3916595"/>
                    <a:gd name="connsiteY68" fmla="*/ 2107095 h 4422913"/>
                    <a:gd name="connsiteX69" fmla="*/ 3190461 w 3916595"/>
                    <a:gd name="connsiteY69" fmla="*/ 2077278 h 4422913"/>
                    <a:gd name="connsiteX70" fmla="*/ 3210339 w 3916595"/>
                    <a:gd name="connsiteY70" fmla="*/ 1997765 h 4422913"/>
                    <a:gd name="connsiteX71" fmla="*/ 3220279 w 3916595"/>
                    <a:gd name="connsiteY71" fmla="*/ 1958008 h 4422913"/>
                    <a:gd name="connsiteX72" fmla="*/ 3240157 w 3916595"/>
                    <a:gd name="connsiteY72" fmla="*/ 1878495 h 4422913"/>
                    <a:gd name="connsiteX73" fmla="*/ 3260035 w 3916595"/>
                    <a:gd name="connsiteY73" fmla="*/ 1838739 h 4422913"/>
                    <a:gd name="connsiteX74" fmla="*/ 3269974 w 3916595"/>
                    <a:gd name="connsiteY74" fmla="*/ 1798982 h 4422913"/>
                    <a:gd name="connsiteX75" fmla="*/ 3299792 w 3916595"/>
                    <a:gd name="connsiteY75" fmla="*/ 1759226 h 4422913"/>
                    <a:gd name="connsiteX76" fmla="*/ 3319670 w 3916595"/>
                    <a:gd name="connsiteY76" fmla="*/ 1649895 h 4422913"/>
                    <a:gd name="connsiteX77" fmla="*/ 3329609 w 3916595"/>
                    <a:gd name="connsiteY77" fmla="*/ 1610139 h 4422913"/>
                    <a:gd name="connsiteX78" fmla="*/ 3369366 w 3916595"/>
                    <a:gd name="connsiteY78" fmla="*/ 1530626 h 4422913"/>
                    <a:gd name="connsiteX79" fmla="*/ 3389244 w 3916595"/>
                    <a:gd name="connsiteY79" fmla="*/ 1431235 h 4422913"/>
                    <a:gd name="connsiteX80" fmla="*/ 3429000 w 3916595"/>
                    <a:gd name="connsiteY80" fmla="*/ 1361661 h 4422913"/>
                    <a:gd name="connsiteX81" fmla="*/ 3468757 w 3916595"/>
                    <a:gd name="connsiteY81" fmla="*/ 1282148 h 4422913"/>
                    <a:gd name="connsiteX82" fmla="*/ 3508513 w 3916595"/>
                    <a:gd name="connsiteY82" fmla="*/ 1182756 h 4422913"/>
                    <a:gd name="connsiteX83" fmla="*/ 3548270 w 3916595"/>
                    <a:gd name="connsiteY83" fmla="*/ 1083365 h 4422913"/>
                    <a:gd name="connsiteX84" fmla="*/ 3578087 w 3916595"/>
                    <a:gd name="connsiteY84" fmla="*/ 1053548 h 4422913"/>
                    <a:gd name="connsiteX85" fmla="*/ 3588026 w 3916595"/>
                    <a:gd name="connsiteY85" fmla="*/ 1003852 h 4422913"/>
                    <a:gd name="connsiteX86" fmla="*/ 3597966 w 3916595"/>
                    <a:gd name="connsiteY86" fmla="*/ 974035 h 4422913"/>
                    <a:gd name="connsiteX87" fmla="*/ 3607905 w 3916595"/>
                    <a:gd name="connsiteY87" fmla="*/ 924339 h 4422913"/>
                    <a:gd name="connsiteX88" fmla="*/ 3627783 w 3916595"/>
                    <a:gd name="connsiteY88" fmla="*/ 894522 h 4422913"/>
                    <a:gd name="connsiteX89" fmla="*/ 3687418 w 3916595"/>
                    <a:gd name="connsiteY89" fmla="*/ 795130 h 4422913"/>
                    <a:gd name="connsiteX90" fmla="*/ 3717235 w 3916595"/>
                    <a:gd name="connsiteY90" fmla="*/ 705678 h 4422913"/>
                    <a:gd name="connsiteX91" fmla="*/ 3737113 w 3916595"/>
                    <a:gd name="connsiteY91" fmla="*/ 636104 h 4422913"/>
                    <a:gd name="connsiteX92" fmla="*/ 3756992 w 3916595"/>
                    <a:gd name="connsiteY92" fmla="*/ 596348 h 4422913"/>
                    <a:gd name="connsiteX93" fmla="*/ 3766931 w 3916595"/>
                    <a:gd name="connsiteY93" fmla="*/ 536713 h 4422913"/>
                    <a:gd name="connsiteX94" fmla="*/ 3786809 w 3916595"/>
                    <a:gd name="connsiteY94" fmla="*/ 477078 h 4422913"/>
                    <a:gd name="connsiteX95" fmla="*/ 3796748 w 3916595"/>
                    <a:gd name="connsiteY95" fmla="*/ 437322 h 4422913"/>
                    <a:gd name="connsiteX96" fmla="*/ 3806687 w 3916595"/>
                    <a:gd name="connsiteY96" fmla="*/ 407504 h 4422913"/>
                    <a:gd name="connsiteX97" fmla="*/ 3826566 w 3916595"/>
                    <a:gd name="connsiteY97" fmla="*/ 327991 h 4422913"/>
                    <a:gd name="connsiteX98" fmla="*/ 3836505 w 3916595"/>
                    <a:gd name="connsiteY98" fmla="*/ 298174 h 4422913"/>
                    <a:gd name="connsiteX99" fmla="*/ 3856383 w 3916595"/>
                    <a:gd name="connsiteY99" fmla="*/ 218661 h 4422913"/>
                    <a:gd name="connsiteX100" fmla="*/ 3876261 w 3916595"/>
                    <a:gd name="connsiteY100" fmla="*/ 109330 h 4422913"/>
                    <a:gd name="connsiteX101" fmla="*/ 3916018 w 3916595"/>
                    <a:gd name="connsiteY101" fmla="*/ 19878 h 4422913"/>
                    <a:gd name="connsiteX102" fmla="*/ 3916018 w 3916595"/>
                    <a:gd name="connsiteY102" fmla="*/ 0 h 442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3916595" h="4422913">
                      <a:moveTo>
                        <a:pt x="0" y="4422913"/>
                      </a:moveTo>
                      <a:cubicBezTo>
                        <a:pt x="16565" y="4419600"/>
                        <a:pt x="33307" y="4417071"/>
                        <a:pt x="49696" y="4412974"/>
                      </a:cubicBezTo>
                      <a:cubicBezTo>
                        <a:pt x="59860" y="4410433"/>
                        <a:pt x="69286" y="4405308"/>
                        <a:pt x="79513" y="4403035"/>
                      </a:cubicBezTo>
                      <a:cubicBezTo>
                        <a:pt x="163372" y="4384399"/>
                        <a:pt x="184184" y="4397962"/>
                        <a:pt x="288235" y="4363278"/>
                      </a:cubicBezTo>
                      <a:cubicBezTo>
                        <a:pt x="298174" y="4359965"/>
                        <a:pt x="307888" y="4355880"/>
                        <a:pt x="318052" y="4353339"/>
                      </a:cubicBezTo>
                      <a:cubicBezTo>
                        <a:pt x="334441" y="4349242"/>
                        <a:pt x="351450" y="4347845"/>
                        <a:pt x="367748" y="4343400"/>
                      </a:cubicBezTo>
                      <a:cubicBezTo>
                        <a:pt x="387963" y="4337887"/>
                        <a:pt x="407505" y="4330148"/>
                        <a:pt x="427383" y="4323522"/>
                      </a:cubicBezTo>
                      <a:lnTo>
                        <a:pt x="487018" y="4303643"/>
                      </a:lnTo>
                      <a:cubicBezTo>
                        <a:pt x="496957" y="4300330"/>
                        <a:pt x="506671" y="4296245"/>
                        <a:pt x="516835" y="4293704"/>
                      </a:cubicBezTo>
                      <a:cubicBezTo>
                        <a:pt x="530087" y="4290391"/>
                        <a:pt x="543508" y="4287690"/>
                        <a:pt x="556592" y="4283765"/>
                      </a:cubicBezTo>
                      <a:cubicBezTo>
                        <a:pt x="576662" y="4277744"/>
                        <a:pt x="595483" y="4266850"/>
                        <a:pt x="616226" y="4263887"/>
                      </a:cubicBezTo>
                      <a:lnTo>
                        <a:pt x="685800" y="4253948"/>
                      </a:lnTo>
                      <a:lnTo>
                        <a:pt x="805070" y="4214191"/>
                      </a:lnTo>
                      <a:cubicBezTo>
                        <a:pt x="805074" y="4214190"/>
                        <a:pt x="864702" y="4194314"/>
                        <a:pt x="864705" y="4194313"/>
                      </a:cubicBezTo>
                      <a:cubicBezTo>
                        <a:pt x="937372" y="4179780"/>
                        <a:pt x="897677" y="4186763"/>
                        <a:pt x="983974" y="4174435"/>
                      </a:cubicBezTo>
                      <a:cubicBezTo>
                        <a:pt x="1079980" y="4142431"/>
                        <a:pt x="930698" y="4193756"/>
                        <a:pt x="1053548" y="4144617"/>
                      </a:cubicBezTo>
                      <a:cubicBezTo>
                        <a:pt x="1093956" y="4128454"/>
                        <a:pt x="1117976" y="4128170"/>
                        <a:pt x="1152939" y="4104861"/>
                      </a:cubicBezTo>
                      <a:cubicBezTo>
                        <a:pt x="1160736" y="4099663"/>
                        <a:pt x="1164436" y="4089173"/>
                        <a:pt x="1172818" y="4084982"/>
                      </a:cubicBezTo>
                      <a:cubicBezTo>
                        <a:pt x="1220363" y="4061210"/>
                        <a:pt x="1280227" y="4042554"/>
                        <a:pt x="1331844" y="4025348"/>
                      </a:cubicBezTo>
                      <a:cubicBezTo>
                        <a:pt x="1413394" y="3998164"/>
                        <a:pt x="1284178" y="4040385"/>
                        <a:pt x="1441174" y="3995530"/>
                      </a:cubicBezTo>
                      <a:cubicBezTo>
                        <a:pt x="1461321" y="3989774"/>
                        <a:pt x="1480931" y="3982278"/>
                        <a:pt x="1500809" y="3975652"/>
                      </a:cubicBezTo>
                      <a:lnTo>
                        <a:pt x="1530626" y="3965713"/>
                      </a:lnTo>
                      <a:cubicBezTo>
                        <a:pt x="1592540" y="3903803"/>
                        <a:pt x="1502902" y="3987509"/>
                        <a:pt x="1580322" y="3935895"/>
                      </a:cubicBezTo>
                      <a:cubicBezTo>
                        <a:pt x="1592017" y="3928098"/>
                        <a:pt x="1596929" y="3910881"/>
                        <a:pt x="1610139" y="3906078"/>
                      </a:cubicBezTo>
                      <a:cubicBezTo>
                        <a:pt x="1635241" y="3896950"/>
                        <a:pt x="1663148" y="3899452"/>
                        <a:pt x="1689652" y="3896139"/>
                      </a:cubicBezTo>
                      <a:cubicBezTo>
                        <a:pt x="1702904" y="3889513"/>
                        <a:pt x="1715790" y="3882097"/>
                        <a:pt x="1729409" y="3876261"/>
                      </a:cubicBezTo>
                      <a:cubicBezTo>
                        <a:pt x="1739039" y="3872134"/>
                        <a:pt x="1749855" y="3871007"/>
                        <a:pt x="1759226" y="3866322"/>
                      </a:cubicBezTo>
                      <a:cubicBezTo>
                        <a:pt x="1769910" y="3860980"/>
                        <a:pt x="1778360" y="3851785"/>
                        <a:pt x="1789044" y="3846443"/>
                      </a:cubicBezTo>
                      <a:cubicBezTo>
                        <a:pt x="1798415" y="3841758"/>
                        <a:pt x="1809051" y="3840183"/>
                        <a:pt x="1818861" y="3836504"/>
                      </a:cubicBezTo>
                      <a:cubicBezTo>
                        <a:pt x="1835566" y="3830240"/>
                        <a:pt x="1851790" y="3822723"/>
                        <a:pt x="1868557" y="3816626"/>
                      </a:cubicBezTo>
                      <a:cubicBezTo>
                        <a:pt x="1888249" y="3809465"/>
                        <a:pt x="1909451" y="3806119"/>
                        <a:pt x="1928192" y="3796748"/>
                      </a:cubicBezTo>
                      <a:cubicBezTo>
                        <a:pt x="1954696" y="3783496"/>
                        <a:pt x="1983049" y="3773428"/>
                        <a:pt x="2007705" y="3756991"/>
                      </a:cubicBezTo>
                      <a:cubicBezTo>
                        <a:pt x="2017644" y="3750365"/>
                        <a:pt x="2027802" y="3744056"/>
                        <a:pt x="2037522" y="3737113"/>
                      </a:cubicBezTo>
                      <a:cubicBezTo>
                        <a:pt x="2051002" y="3727484"/>
                        <a:pt x="2063232" y="3716075"/>
                        <a:pt x="2077279" y="3707295"/>
                      </a:cubicBezTo>
                      <a:cubicBezTo>
                        <a:pt x="2089843" y="3699442"/>
                        <a:pt x="2104083" y="3694612"/>
                        <a:pt x="2117035" y="3687417"/>
                      </a:cubicBezTo>
                      <a:cubicBezTo>
                        <a:pt x="2133922" y="3678035"/>
                        <a:pt x="2150166" y="3667539"/>
                        <a:pt x="2166731" y="3657600"/>
                      </a:cubicBezTo>
                      <a:cubicBezTo>
                        <a:pt x="2170044" y="3647661"/>
                        <a:pt x="2167786" y="3633335"/>
                        <a:pt x="2176670" y="3627782"/>
                      </a:cubicBezTo>
                      <a:cubicBezTo>
                        <a:pt x="2339400" y="3526075"/>
                        <a:pt x="2176197" y="3666457"/>
                        <a:pt x="2286000" y="3588026"/>
                      </a:cubicBezTo>
                      <a:cubicBezTo>
                        <a:pt x="2297438" y="3579856"/>
                        <a:pt x="2305020" y="3567207"/>
                        <a:pt x="2315818" y="3558208"/>
                      </a:cubicBezTo>
                      <a:cubicBezTo>
                        <a:pt x="2324995" y="3550561"/>
                        <a:pt x="2335696" y="3544956"/>
                        <a:pt x="2345635" y="3538330"/>
                      </a:cubicBezTo>
                      <a:cubicBezTo>
                        <a:pt x="2352261" y="3525078"/>
                        <a:pt x="2356901" y="3510630"/>
                        <a:pt x="2365513" y="3498574"/>
                      </a:cubicBezTo>
                      <a:cubicBezTo>
                        <a:pt x="2402148" y="3447285"/>
                        <a:pt x="2388919" y="3491520"/>
                        <a:pt x="2415209" y="3438939"/>
                      </a:cubicBezTo>
                      <a:cubicBezTo>
                        <a:pt x="2419894" y="3429568"/>
                        <a:pt x="2417740" y="3416530"/>
                        <a:pt x="2425148" y="3409122"/>
                      </a:cubicBezTo>
                      <a:cubicBezTo>
                        <a:pt x="2432556" y="3401714"/>
                        <a:pt x="2445027" y="3402495"/>
                        <a:pt x="2454966" y="3399182"/>
                      </a:cubicBezTo>
                      <a:cubicBezTo>
                        <a:pt x="2458279" y="3389243"/>
                        <a:pt x="2457497" y="3376773"/>
                        <a:pt x="2464905" y="3369365"/>
                      </a:cubicBezTo>
                      <a:cubicBezTo>
                        <a:pt x="2472313" y="3361957"/>
                        <a:pt x="2486005" y="3365237"/>
                        <a:pt x="2494722" y="3359426"/>
                      </a:cubicBezTo>
                      <a:cubicBezTo>
                        <a:pt x="2506417" y="3351629"/>
                        <a:pt x="2516369" y="3341046"/>
                        <a:pt x="2524539" y="3329608"/>
                      </a:cubicBezTo>
                      <a:cubicBezTo>
                        <a:pt x="2533151" y="3317551"/>
                        <a:pt x="2535528" y="3301705"/>
                        <a:pt x="2544418" y="3289852"/>
                      </a:cubicBezTo>
                      <a:cubicBezTo>
                        <a:pt x="2555663" y="3274859"/>
                        <a:pt x="2572929" y="3265088"/>
                        <a:pt x="2584174" y="3250095"/>
                      </a:cubicBezTo>
                      <a:cubicBezTo>
                        <a:pt x="2593064" y="3238242"/>
                        <a:pt x="2595162" y="3222192"/>
                        <a:pt x="2604052" y="3210339"/>
                      </a:cubicBezTo>
                      <a:cubicBezTo>
                        <a:pt x="2615297" y="3195346"/>
                        <a:pt x="2630557" y="3183834"/>
                        <a:pt x="2643809" y="3170582"/>
                      </a:cubicBezTo>
                      <a:lnTo>
                        <a:pt x="2683566" y="3130826"/>
                      </a:lnTo>
                      <a:cubicBezTo>
                        <a:pt x="2695019" y="3096466"/>
                        <a:pt x="2711040" y="3043715"/>
                        <a:pt x="2733261" y="3021495"/>
                      </a:cubicBezTo>
                      <a:cubicBezTo>
                        <a:pt x="2743200" y="3011556"/>
                        <a:pt x="2754080" y="3002476"/>
                        <a:pt x="2763079" y="2991678"/>
                      </a:cubicBezTo>
                      <a:cubicBezTo>
                        <a:pt x="2810024" y="2935345"/>
                        <a:pt x="2754236" y="2990143"/>
                        <a:pt x="2802835" y="2922104"/>
                      </a:cubicBezTo>
                      <a:cubicBezTo>
                        <a:pt x="2811005" y="2910666"/>
                        <a:pt x="2823654" y="2903085"/>
                        <a:pt x="2832652" y="2892287"/>
                      </a:cubicBezTo>
                      <a:cubicBezTo>
                        <a:pt x="2857213" y="2862814"/>
                        <a:pt x="2851575" y="2857435"/>
                        <a:pt x="2872409" y="2822713"/>
                      </a:cubicBezTo>
                      <a:cubicBezTo>
                        <a:pt x="2884701" y="2802227"/>
                        <a:pt x="2899874" y="2783564"/>
                        <a:pt x="2912166" y="2763078"/>
                      </a:cubicBezTo>
                      <a:cubicBezTo>
                        <a:pt x="2922105" y="2746513"/>
                        <a:pt x="2930905" y="2729208"/>
                        <a:pt x="2941983" y="2713382"/>
                      </a:cubicBezTo>
                      <a:cubicBezTo>
                        <a:pt x="2954148" y="2696003"/>
                        <a:pt x="2969972" y="2681338"/>
                        <a:pt x="2981739" y="2663687"/>
                      </a:cubicBezTo>
                      <a:cubicBezTo>
                        <a:pt x="2989958" y="2651359"/>
                        <a:pt x="2993765" y="2636494"/>
                        <a:pt x="3001618" y="2623930"/>
                      </a:cubicBezTo>
                      <a:cubicBezTo>
                        <a:pt x="3010397" y="2609883"/>
                        <a:pt x="3021496" y="2597426"/>
                        <a:pt x="3031435" y="2584174"/>
                      </a:cubicBezTo>
                      <a:cubicBezTo>
                        <a:pt x="3038061" y="2544417"/>
                        <a:pt x="3038567" y="2503141"/>
                        <a:pt x="3051313" y="2464904"/>
                      </a:cubicBezTo>
                      <a:lnTo>
                        <a:pt x="3081131" y="2375452"/>
                      </a:lnTo>
                      <a:cubicBezTo>
                        <a:pt x="3084444" y="2365513"/>
                        <a:pt x="3088529" y="2355799"/>
                        <a:pt x="3091070" y="2345635"/>
                      </a:cubicBezTo>
                      <a:cubicBezTo>
                        <a:pt x="3094383" y="2332383"/>
                        <a:pt x="3096213" y="2318668"/>
                        <a:pt x="3101009" y="2305878"/>
                      </a:cubicBezTo>
                      <a:cubicBezTo>
                        <a:pt x="3131853" y="2223626"/>
                        <a:pt x="3113945" y="2313773"/>
                        <a:pt x="3140766" y="2206487"/>
                      </a:cubicBezTo>
                      <a:cubicBezTo>
                        <a:pt x="3144079" y="2193235"/>
                        <a:pt x="3148026" y="2180125"/>
                        <a:pt x="3150705" y="2166730"/>
                      </a:cubicBezTo>
                      <a:cubicBezTo>
                        <a:pt x="3154657" y="2146969"/>
                        <a:pt x="3152459" y="2125511"/>
                        <a:pt x="3160644" y="2107095"/>
                      </a:cubicBezTo>
                      <a:cubicBezTo>
                        <a:pt x="3166353" y="2094251"/>
                        <a:pt x="3180522" y="2087217"/>
                        <a:pt x="3190461" y="2077278"/>
                      </a:cubicBezTo>
                      <a:lnTo>
                        <a:pt x="3210339" y="1997765"/>
                      </a:lnTo>
                      <a:cubicBezTo>
                        <a:pt x="3213652" y="1984513"/>
                        <a:pt x="3217600" y="1971403"/>
                        <a:pt x="3220279" y="1958008"/>
                      </a:cubicBezTo>
                      <a:cubicBezTo>
                        <a:pt x="3226112" y="1928842"/>
                        <a:pt x="3228697" y="1905236"/>
                        <a:pt x="3240157" y="1878495"/>
                      </a:cubicBezTo>
                      <a:cubicBezTo>
                        <a:pt x="3245993" y="1864877"/>
                        <a:pt x="3253409" y="1851991"/>
                        <a:pt x="3260035" y="1838739"/>
                      </a:cubicBezTo>
                      <a:cubicBezTo>
                        <a:pt x="3263348" y="1825487"/>
                        <a:pt x="3263865" y="1811200"/>
                        <a:pt x="3269974" y="1798982"/>
                      </a:cubicBezTo>
                      <a:cubicBezTo>
                        <a:pt x="3277382" y="1784166"/>
                        <a:pt x="3294554" y="1774941"/>
                        <a:pt x="3299792" y="1759226"/>
                      </a:cubicBezTo>
                      <a:cubicBezTo>
                        <a:pt x="3311506" y="1724086"/>
                        <a:pt x="3312406" y="1686217"/>
                        <a:pt x="3319670" y="1649895"/>
                      </a:cubicBezTo>
                      <a:cubicBezTo>
                        <a:pt x="3322349" y="1636500"/>
                        <a:pt x="3324355" y="1622748"/>
                        <a:pt x="3329609" y="1610139"/>
                      </a:cubicBezTo>
                      <a:cubicBezTo>
                        <a:pt x="3341006" y="1582786"/>
                        <a:pt x="3369366" y="1530626"/>
                        <a:pt x="3369366" y="1530626"/>
                      </a:cubicBezTo>
                      <a:cubicBezTo>
                        <a:pt x="3375992" y="1497496"/>
                        <a:pt x="3379962" y="1463721"/>
                        <a:pt x="3389244" y="1431235"/>
                      </a:cubicBezTo>
                      <a:cubicBezTo>
                        <a:pt x="3398736" y="1398011"/>
                        <a:pt x="3413583" y="1389925"/>
                        <a:pt x="3429000" y="1361661"/>
                      </a:cubicBezTo>
                      <a:cubicBezTo>
                        <a:pt x="3443190" y="1335647"/>
                        <a:pt x="3459386" y="1310260"/>
                        <a:pt x="3468757" y="1282148"/>
                      </a:cubicBezTo>
                      <a:cubicBezTo>
                        <a:pt x="3514000" y="1146415"/>
                        <a:pt x="3464641" y="1285125"/>
                        <a:pt x="3508513" y="1182756"/>
                      </a:cubicBezTo>
                      <a:cubicBezTo>
                        <a:pt x="3530254" y="1132027"/>
                        <a:pt x="3505118" y="1155284"/>
                        <a:pt x="3548270" y="1083365"/>
                      </a:cubicBezTo>
                      <a:cubicBezTo>
                        <a:pt x="3555502" y="1071312"/>
                        <a:pt x="3568148" y="1063487"/>
                        <a:pt x="3578087" y="1053548"/>
                      </a:cubicBezTo>
                      <a:cubicBezTo>
                        <a:pt x="3581400" y="1036983"/>
                        <a:pt x="3583929" y="1020241"/>
                        <a:pt x="3588026" y="1003852"/>
                      </a:cubicBezTo>
                      <a:cubicBezTo>
                        <a:pt x="3590567" y="993688"/>
                        <a:pt x="3595425" y="984199"/>
                        <a:pt x="3597966" y="974035"/>
                      </a:cubicBezTo>
                      <a:cubicBezTo>
                        <a:pt x="3602063" y="957646"/>
                        <a:pt x="3601973" y="940157"/>
                        <a:pt x="3607905" y="924339"/>
                      </a:cubicBezTo>
                      <a:cubicBezTo>
                        <a:pt x="3612099" y="913154"/>
                        <a:pt x="3622063" y="905009"/>
                        <a:pt x="3627783" y="894522"/>
                      </a:cubicBezTo>
                      <a:cubicBezTo>
                        <a:pt x="3680519" y="797838"/>
                        <a:pt x="3643805" y="838740"/>
                        <a:pt x="3687418" y="795130"/>
                      </a:cubicBezTo>
                      <a:cubicBezTo>
                        <a:pt x="3704172" y="711359"/>
                        <a:pt x="3686373" y="777689"/>
                        <a:pt x="3717235" y="705678"/>
                      </a:cubicBezTo>
                      <a:cubicBezTo>
                        <a:pt x="3741270" y="649594"/>
                        <a:pt x="3711885" y="703376"/>
                        <a:pt x="3737113" y="636104"/>
                      </a:cubicBezTo>
                      <a:cubicBezTo>
                        <a:pt x="3742315" y="622231"/>
                        <a:pt x="3750366" y="609600"/>
                        <a:pt x="3756992" y="596348"/>
                      </a:cubicBezTo>
                      <a:cubicBezTo>
                        <a:pt x="3760305" y="576470"/>
                        <a:pt x="3762043" y="556264"/>
                        <a:pt x="3766931" y="536713"/>
                      </a:cubicBezTo>
                      <a:cubicBezTo>
                        <a:pt x="3772013" y="516385"/>
                        <a:pt x="3781727" y="497406"/>
                        <a:pt x="3786809" y="477078"/>
                      </a:cubicBezTo>
                      <a:cubicBezTo>
                        <a:pt x="3790122" y="463826"/>
                        <a:pt x="3792995" y="450456"/>
                        <a:pt x="3796748" y="437322"/>
                      </a:cubicBezTo>
                      <a:cubicBezTo>
                        <a:pt x="3799626" y="427248"/>
                        <a:pt x="3803930" y="417612"/>
                        <a:pt x="3806687" y="407504"/>
                      </a:cubicBezTo>
                      <a:cubicBezTo>
                        <a:pt x="3813875" y="381147"/>
                        <a:pt x="3817927" y="353909"/>
                        <a:pt x="3826566" y="327991"/>
                      </a:cubicBezTo>
                      <a:cubicBezTo>
                        <a:pt x="3829879" y="318052"/>
                        <a:pt x="3833964" y="308338"/>
                        <a:pt x="3836505" y="298174"/>
                      </a:cubicBezTo>
                      <a:lnTo>
                        <a:pt x="3856383" y="218661"/>
                      </a:lnTo>
                      <a:cubicBezTo>
                        <a:pt x="3859324" y="198076"/>
                        <a:pt x="3865847" y="135364"/>
                        <a:pt x="3876261" y="109330"/>
                      </a:cubicBezTo>
                      <a:cubicBezTo>
                        <a:pt x="3888871" y="77806"/>
                        <a:pt x="3909371" y="53111"/>
                        <a:pt x="3916018" y="19878"/>
                      </a:cubicBezTo>
                      <a:cubicBezTo>
                        <a:pt x="3917317" y="13381"/>
                        <a:pt x="3916018" y="6626"/>
                        <a:pt x="391601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47800" y="2362200"/>
                  <a:ext cx="6420678" cy="396240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470991" y="3080326"/>
                  <a:ext cx="6887818" cy="3231022"/>
                </a:xfrm>
                <a:custGeom>
                  <a:avLst/>
                  <a:gdLst>
                    <a:gd name="connsiteX0" fmla="*/ 0 w 6887818"/>
                    <a:gd name="connsiteY0" fmla="*/ 3309731 h 3309731"/>
                    <a:gd name="connsiteX1" fmla="*/ 39757 w 6887818"/>
                    <a:gd name="connsiteY1" fmla="*/ 3200400 h 3309731"/>
                    <a:gd name="connsiteX2" fmla="*/ 49696 w 6887818"/>
                    <a:gd name="connsiteY2" fmla="*/ 3170583 h 3309731"/>
                    <a:gd name="connsiteX3" fmla="*/ 69574 w 6887818"/>
                    <a:gd name="connsiteY3" fmla="*/ 3140766 h 3309731"/>
                    <a:gd name="connsiteX4" fmla="*/ 89452 w 6887818"/>
                    <a:gd name="connsiteY4" fmla="*/ 3071192 h 3309731"/>
                    <a:gd name="connsiteX5" fmla="*/ 119270 w 6887818"/>
                    <a:gd name="connsiteY5" fmla="*/ 2961861 h 3309731"/>
                    <a:gd name="connsiteX6" fmla="*/ 139148 w 6887818"/>
                    <a:gd name="connsiteY6" fmla="*/ 2882348 h 3309731"/>
                    <a:gd name="connsiteX7" fmla="*/ 159026 w 6887818"/>
                    <a:gd name="connsiteY7" fmla="*/ 2852531 h 3309731"/>
                    <a:gd name="connsiteX8" fmla="*/ 168966 w 6887818"/>
                    <a:gd name="connsiteY8" fmla="*/ 2812774 h 3309731"/>
                    <a:gd name="connsiteX9" fmla="*/ 178905 w 6887818"/>
                    <a:gd name="connsiteY9" fmla="*/ 2782957 h 3309731"/>
                    <a:gd name="connsiteX10" fmla="*/ 198783 w 6887818"/>
                    <a:gd name="connsiteY10" fmla="*/ 2703444 h 3309731"/>
                    <a:gd name="connsiteX11" fmla="*/ 218661 w 6887818"/>
                    <a:gd name="connsiteY11" fmla="*/ 2673626 h 3309731"/>
                    <a:gd name="connsiteX12" fmla="*/ 258418 w 6887818"/>
                    <a:gd name="connsiteY12" fmla="*/ 2584174 h 3309731"/>
                    <a:gd name="connsiteX13" fmla="*/ 268357 w 6887818"/>
                    <a:gd name="connsiteY13" fmla="*/ 2544418 h 3309731"/>
                    <a:gd name="connsiteX14" fmla="*/ 278296 w 6887818"/>
                    <a:gd name="connsiteY14" fmla="*/ 2494722 h 3309731"/>
                    <a:gd name="connsiteX15" fmla="*/ 318052 w 6887818"/>
                    <a:gd name="connsiteY15" fmla="*/ 2445026 h 3309731"/>
                    <a:gd name="connsiteX16" fmla="*/ 327992 w 6887818"/>
                    <a:gd name="connsiteY16" fmla="*/ 2415209 h 3309731"/>
                    <a:gd name="connsiteX17" fmla="*/ 367748 w 6887818"/>
                    <a:gd name="connsiteY17" fmla="*/ 2355574 h 3309731"/>
                    <a:gd name="connsiteX18" fmla="*/ 377687 w 6887818"/>
                    <a:gd name="connsiteY18" fmla="*/ 2325757 h 3309731"/>
                    <a:gd name="connsiteX19" fmla="*/ 437322 w 6887818"/>
                    <a:gd name="connsiteY19" fmla="*/ 2276061 h 3309731"/>
                    <a:gd name="connsiteX20" fmla="*/ 487018 w 6887818"/>
                    <a:gd name="connsiteY20" fmla="*/ 2216426 h 3309731"/>
                    <a:gd name="connsiteX21" fmla="*/ 526774 w 6887818"/>
                    <a:gd name="connsiteY21" fmla="*/ 2136913 h 3309731"/>
                    <a:gd name="connsiteX22" fmla="*/ 556592 w 6887818"/>
                    <a:gd name="connsiteY22" fmla="*/ 2117035 h 3309731"/>
                    <a:gd name="connsiteX23" fmla="*/ 606287 w 6887818"/>
                    <a:gd name="connsiteY23" fmla="*/ 2047461 h 3309731"/>
                    <a:gd name="connsiteX24" fmla="*/ 646044 w 6887818"/>
                    <a:gd name="connsiteY24" fmla="*/ 2027583 h 3309731"/>
                    <a:gd name="connsiteX25" fmla="*/ 735496 w 6887818"/>
                    <a:gd name="connsiteY25" fmla="*/ 1958009 h 3309731"/>
                    <a:gd name="connsiteX26" fmla="*/ 745435 w 6887818"/>
                    <a:gd name="connsiteY26" fmla="*/ 1918253 h 3309731"/>
                    <a:gd name="connsiteX27" fmla="*/ 785192 w 6887818"/>
                    <a:gd name="connsiteY27" fmla="*/ 1868557 h 3309731"/>
                    <a:gd name="connsiteX28" fmla="*/ 884583 w 6887818"/>
                    <a:gd name="connsiteY28" fmla="*/ 1808922 h 3309731"/>
                    <a:gd name="connsiteX29" fmla="*/ 934279 w 6887818"/>
                    <a:gd name="connsiteY29" fmla="*/ 1759226 h 3309731"/>
                    <a:gd name="connsiteX30" fmla="*/ 974035 w 6887818"/>
                    <a:gd name="connsiteY30" fmla="*/ 1729409 h 3309731"/>
                    <a:gd name="connsiteX31" fmla="*/ 993913 w 6887818"/>
                    <a:gd name="connsiteY31" fmla="*/ 1699592 h 3309731"/>
                    <a:gd name="connsiteX32" fmla="*/ 1023731 w 6887818"/>
                    <a:gd name="connsiteY32" fmla="*/ 1669774 h 3309731"/>
                    <a:gd name="connsiteX33" fmla="*/ 1033670 w 6887818"/>
                    <a:gd name="connsiteY33" fmla="*/ 1639957 h 3309731"/>
                    <a:gd name="connsiteX34" fmla="*/ 1123122 w 6887818"/>
                    <a:gd name="connsiteY34" fmla="*/ 1590261 h 3309731"/>
                    <a:gd name="connsiteX35" fmla="*/ 1202635 w 6887818"/>
                    <a:gd name="connsiteY35" fmla="*/ 1500809 h 3309731"/>
                    <a:gd name="connsiteX36" fmla="*/ 1252331 w 6887818"/>
                    <a:gd name="connsiteY36" fmla="*/ 1480931 h 3309731"/>
                    <a:gd name="connsiteX37" fmla="*/ 1282148 w 6887818"/>
                    <a:gd name="connsiteY37" fmla="*/ 1470992 h 3309731"/>
                    <a:gd name="connsiteX38" fmla="*/ 1351722 w 6887818"/>
                    <a:gd name="connsiteY38" fmla="*/ 1441174 h 3309731"/>
                    <a:gd name="connsiteX39" fmla="*/ 1421296 w 6887818"/>
                    <a:gd name="connsiteY39" fmla="*/ 1391479 h 3309731"/>
                    <a:gd name="connsiteX40" fmla="*/ 1530626 w 6887818"/>
                    <a:gd name="connsiteY40" fmla="*/ 1341783 h 3309731"/>
                    <a:gd name="connsiteX41" fmla="*/ 1570383 w 6887818"/>
                    <a:gd name="connsiteY41" fmla="*/ 1311966 h 3309731"/>
                    <a:gd name="connsiteX42" fmla="*/ 1620079 w 6887818"/>
                    <a:gd name="connsiteY42" fmla="*/ 1262270 h 3309731"/>
                    <a:gd name="connsiteX43" fmla="*/ 1649896 w 6887818"/>
                    <a:gd name="connsiteY43" fmla="*/ 1252331 h 3309731"/>
                    <a:gd name="connsiteX44" fmla="*/ 1709531 w 6887818"/>
                    <a:gd name="connsiteY44" fmla="*/ 1212574 h 3309731"/>
                    <a:gd name="connsiteX45" fmla="*/ 1749287 w 6887818"/>
                    <a:gd name="connsiteY45" fmla="*/ 1202635 h 3309731"/>
                    <a:gd name="connsiteX46" fmla="*/ 1779105 w 6887818"/>
                    <a:gd name="connsiteY46" fmla="*/ 1182757 h 3309731"/>
                    <a:gd name="connsiteX47" fmla="*/ 1789044 w 6887818"/>
                    <a:gd name="connsiteY47" fmla="*/ 1152940 h 3309731"/>
                    <a:gd name="connsiteX48" fmla="*/ 1848679 w 6887818"/>
                    <a:gd name="connsiteY48" fmla="*/ 1133061 h 3309731"/>
                    <a:gd name="connsiteX49" fmla="*/ 1928192 w 6887818"/>
                    <a:gd name="connsiteY49" fmla="*/ 1103244 h 3309731"/>
                    <a:gd name="connsiteX50" fmla="*/ 1958009 w 6887818"/>
                    <a:gd name="connsiteY50" fmla="*/ 1083366 h 3309731"/>
                    <a:gd name="connsiteX51" fmla="*/ 1987826 w 6887818"/>
                    <a:gd name="connsiteY51" fmla="*/ 1073426 h 3309731"/>
                    <a:gd name="connsiteX52" fmla="*/ 2077279 w 6887818"/>
                    <a:gd name="connsiteY52" fmla="*/ 1043609 h 3309731"/>
                    <a:gd name="connsiteX53" fmla="*/ 2097157 w 6887818"/>
                    <a:gd name="connsiteY53" fmla="*/ 1013792 h 3309731"/>
                    <a:gd name="connsiteX54" fmla="*/ 2136913 w 6887818"/>
                    <a:gd name="connsiteY54" fmla="*/ 993913 h 3309731"/>
                    <a:gd name="connsiteX55" fmla="*/ 2206487 w 6887818"/>
                    <a:gd name="connsiteY55" fmla="*/ 964096 h 3309731"/>
                    <a:gd name="connsiteX56" fmla="*/ 2236305 w 6887818"/>
                    <a:gd name="connsiteY56" fmla="*/ 944218 h 3309731"/>
                    <a:gd name="connsiteX57" fmla="*/ 2276061 w 6887818"/>
                    <a:gd name="connsiteY57" fmla="*/ 934279 h 3309731"/>
                    <a:gd name="connsiteX58" fmla="*/ 2315818 w 6887818"/>
                    <a:gd name="connsiteY58" fmla="*/ 894522 h 3309731"/>
                    <a:gd name="connsiteX59" fmla="*/ 2415209 w 6887818"/>
                    <a:gd name="connsiteY59" fmla="*/ 854766 h 3309731"/>
                    <a:gd name="connsiteX60" fmla="*/ 2464905 w 6887818"/>
                    <a:gd name="connsiteY60" fmla="*/ 834887 h 3309731"/>
                    <a:gd name="connsiteX61" fmla="*/ 2554357 w 6887818"/>
                    <a:gd name="connsiteY61" fmla="*/ 815009 h 3309731"/>
                    <a:gd name="connsiteX62" fmla="*/ 2594113 w 6887818"/>
                    <a:gd name="connsiteY62" fmla="*/ 785192 h 3309731"/>
                    <a:gd name="connsiteX63" fmla="*/ 2613992 w 6887818"/>
                    <a:gd name="connsiteY63" fmla="*/ 765313 h 3309731"/>
                    <a:gd name="connsiteX64" fmla="*/ 2643809 w 6887818"/>
                    <a:gd name="connsiteY64" fmla="*/ 755374 h 3309731"/>
                    <a:gd name="connsiteX65" fmla="*/ 2673626 w 6887818"/>
                    <a:gd name="connsiteY65" fmla="*/ 735496 h 3309731"/>
                    <a:gd name="connsiteX66" fmla="*/ 2733261 w 6887818"/>
                    <a:gd name="connsiteY66" fmla="*/ 715618 h 3309731"/>
                    <a:gd name="connsiteX67" fmla="*/ 2763079 w 6887818"/>
                    <a:gd name="connsiteY67" fmla="*/ 705679 h 3309731"/>
                    <a:gd name="connsiteX68" fmla="*/ 2842592 w 6887818"/>
                    <a:gd name="connsiteY68" fmla="*/ 675861 h 3309731"/>
                    <a:gd name="connsiteX69" fmla="*/ 2892287 w 6887818"/>
                    <a:gd name="connsiteY69" fmla="*/ 646044 h 3309731"/>
                    <a:gd name="connsiteX70" fmla="*/ 2932044 w 6887818"/>
                    <a:gd name="connsiteY70" fmla="*/ 626166 h 3309731"/>
                    <a:gd name="connsiteX71" fmla="*/ 2961861 w 6887818"/>
                    <a:gd name="connsiteY71" fmla="*/ 616226 h 3309731"/>
                    <a:gd name="connsiteX72" fmla="*/ 3041374 w 6887818"/>
                    <a:gd name="connsiteY72" fmla="*/ 596348 h 3309731"/>
                    <a:gd name="connsiteX73" fmla="*/ 3190461 w 6887818"/>
                    <a:gd name="connsiteY73" fmla="*/ 546653 h 3309731"/>
                    <a:gd name="connsiteX74" fmla="*/ 3220279 w 6887818"/>
                    <a:gd name="connsiteY74" fmla="*/ 526774 h 3309731"/>
                    <a:gd name="connsiteX75" fmla="*/ 3269974 w 6887818"/>
                    <a:gd name="connsiteY75" fmla="*/ 516835 h 3309731"/>
                    <a:gd name="connsiteX76" fmla="*/ 3389244 w 6887818"/>
                    <a:gd name="connsiteY76" fmla="*/ 496957 h 3309731"/>
                    <a:gd name="connsiteX77" fmla="*/ 3538331 w 6887818"/>
                    <a:gd name="connsiteY77" fmla="*/ 477079 h 3309731"/>
                    <a:gd name="connsiteX78" fmla="*/ 3697357 w 6887818"/>
                    <a:gd name="connsiteY78" fmla="*/ 457200 h 3309731"/>
                    <a:gd name="connsiteX79" fmla="*/ 3846444 w 6887818"/>
                    <a:gd name="connsiteY79" fmla="*/ 437322 h 3309731"/>
                    <a:gd name="connsiteX80" fmla="*/ 3916018 w 6887818"/>
                    <a:gd name="connsiteY80" fmla="*/ 417444 h 3309731"/>
                    <a:gd name="connsiteX81" fmla="*/ 3975652 w 6887818"/>
                    <a:gd name="connsiteY81" fmla="*/ 397566 h 3309731"/>
                    <a:gd name="connsiteX82" fmla="*/ 4134679 w 6887818"/>
                    <a:gd name="connsiteY82" fmla="*/ 367748 h 3309731"/>
                    <a:gd name="connsiteX83" fmla="*/ 4263887 w 6887818"/>
                    <a:gd name="connsiteY83" fmla="*/ 327992 h 3309731"/>
                    <a:gd name="connsiteX84" fmla="*/ 4293705 w 6887818"/>
                    <a:gd name="connsiteY84" fmla="*/ 318053 h 3309731"/>
                    <a:gd name="connsiteX85" fmla="*/ 4462670 w 6887818"/>
                    <a:gd name="connsiteY85" fmla="*/ 298174 h 3309731"/>
                    <a:gd name="connsiteX86" fmla="*/ 4701209 w 6887818"/>
                    <a:gd name="connsiteY86" fmla="*/ 278296 h 3309731"/>
                    <a:gd name="connsiteX87" fmla="*/ 4740966 w 6887818"/>
                    <a:gd name="connsiteY87" fmla="*/ 268357 h 3309731"/>
                    <a:gd name="connsiteX88" fmla="*/ 4959626 w 6887818"/>
                    <a:gd name="connsiteY88" fmla="*/ 248479 h 3309731"/>
                    <a:gd name="connsiteX89" fmla="*/ 5128592 w 6887818"/>
                    <a:gd name="connsiteY89" fmla="*/ 218661 h 3309731"/>
                    <a:gd name="connsiteX90" fmla="*/ 5188226 w 6887818"/>
                    <a:gd name="connsiteY90" fmla="*/ 198783 h 3309731"/>
                    <a:gd name="connsiteX91" fmla="*/ 5317435 w 6887818"/>
                    <a:gd name="connsiteY91" fmla="*/ 178905 h 3309731"/>
                    <a:gd name="connsiteX92" fmla="*/ 5396948 w 6887818"/>
                    <a:gd name="connsiteY92" fmla="*/ 159026 h 3309731"/>
                    <a:gd name="connsiteX93" fmla="*/ 5516218 w 6887818"/>
                    <a:gd name="connsiteY93" fmla="*/ 149087 h 3309731"/>
                    <a:gd name="connsiteX94" fmla="*/ 5595731 w 6887818"/>
                    <a:gd name="connsiteY94" fmla="*/ 139148 h 3309731"/>
                    <a:gd name="connsiteX95" fmla="*/ 5744818 w 6887818"/>
                    <a:gd name="connsiteY95" fmla="*/ 119270 h 3309731"/>
                    <a:gd name="connsiteX96" fmla="*/ 5784574 w 6887818"/>
                    <a:gd name="connsiteY96" fmla="*/ 109331 h 3309731"/>
                    <a:gd name="connsiteX97" fmla="*/ 5923722 w 6887818"/>
                    <a:gd name="connsiteY97" fmla="*/ 79513 h 3309731"/>
                    <a:gd name="connsiteX98" fmla="*/ 6023113 w 6887818"/>
                    <a:gd name="connsiteY98" fmla="*/ 49696 h 3309731"/>
                    <a:gd name="connsiteX99" fmla="*/ 6251713 w 6887818"/>
                    <a:gd name="connsiteY99" fmla="*/ 19879 h 3309731"/>
                    <a:gd name="connsiteX100" fmla="*/ 6361044 w 6887818"/>
                    <a:gd name="connsiteY100" fmla="*/ 0 h 3309731"/>
                    <a:gd name="connsiteX101" fmla="*/ 6887818 w 6887818"/>
                    <a:gd name="connsiteY101" fmla="*/ 9940 h 3309731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23722 w 6887818"/>
                    <a:gd name="connsiteY97" fmla="*/ 82295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784574 w 6887818"/>
                    <a:gd name="connsiteY97" fmla="*/ 112113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42991 w 6887818"/>
                    <a:gd name="connsiteY99" fmla="*/ 112113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299791 h 3299791"/>
                    <a:gd name="connsiteX1" fmla="*/ 39757 w 6887818"/>
                    <a:gd name="connsiteY1" fmla="*/ 3190460 h 3299791"/>
                    <a:gd name="connsiteX2" fmla="*/ 49696 w 6887818"/>
                    <a:gd name="connsiteY2" fmla="*/ 3160643 h 3299791"/>
                    <a:gd name="connsiteX3" fmla="*/ 69574 w 6887818"/>
                    <a:gd name="connsiteY3" fmla="*/ 3130826 h 3299791"/>
                    <a:gd name="connsiteX4" fmla="*/ 89452 w 6887818"/>
                    <a:gd name="connsiteY4" fmla="*/ 3061252 h 3299791"/>
                    <a:gd name="connsiteX5" fmla="*/ 119270 w 6887818"/>
                    <a:gd name="connsiteY5" fmla="*/ 2951921 h 3299791"/>
                    <a:gd name="connsiteX6" fmla="*/ 139148 w 6887818"/>
                    <a:gd name="connsiteY6" fmla="*/ 2872408 h 3299791"/>
                    <a:gd name="connsiteX7" fmla="*/ 159026 w 6887818"/>
                    <a:gd name="connsiteY7" fmla="*/ 2842591 h 3299791"/>
                    <a:gd name="connsiteX8" fmla="*/ 168966 w 6887818"/>
                    <a:gd name="connsiteY8" fmla="*/ 2802834 h 3299791"/>
                    <a:gd name="connsiteX9" fmla="*/ 178905 w 6887818"/>
                    <a:gd name="connsiteY9" fmla="*/ 2773017 h 3299791"/>
                    <a:gd name="connsiteX10" fmla="*/ 198783 w 6887818"/>
                    <a:gd name="connsiteY10" fmla="*/ 2693504 h 3299791"/>
                    <a:gd name="connsiteX11" fmla="*/ 218661 w 6887818"/>
                    <a:gd name="connsiteY11" fmla="*/ 2663686 h 3299791"/>
                    <a:gd name="connsiteX12" fmla="*/ 258418 w 6887818"/>
                    <a:gd name="connsiteY12" fmla="*/ 2574234 h 3299791"/>
                    <a:gd name="connsiteX13" fmla="*/ 268357 w 6887818"/>
                    <a:gd name="connsiteY13" fmla="*/ 2534478 h 3299791"/>
                    <a:gd name="connsiteX14" fmla="*/ 278296 w 6887818"/>
                    <a:gd name="connsiteY14" fmla="*/ 2484782 h 3299791"/>
                    <a:gd name="connsiteX15" fmla="*/ 318052 w 6887818"/>
                    <a:gd name="connsiteY15" fmla="*/ 2435086 h 3299791"/>
                    <a:gd name="connsiteX16" fmla="*/ 327992 w 6887818"/>
                    <a:gd name="connsiteY16" fmla="*/ 2405269 h 3299791"/>
                    <a:gd name="connsiteX17" fmla="*/ 367748 w 6887818"/>
                    <a:gd name="connsiteY17" fmla="*/ 2345634 h 3299791"/>
                    <a:gd name="connsiteX18" fmla="*/ 377687 w 6887818"/>
                    <a:gd name="connsiteY18" fmla="*/ 2315817 h 3299791"/>
                    <a:gd name="connsiteX19" fmla="*/ 437322 w 6887818"/>
                    <a:gd name="connsiteY19" fmla="*/ 2266121 h 3299791"/>
                    <a:gd name="connsiteX20" fmla="*/ 487018 w 6887818"/>
                    <a:gd name="connsiteY20" fmla="*/ 2206486 h 3299791"/>
                    <a:gd name="connsiteX21" fmla="*/ 526774 w 6887818"/>
                    <a:gd name="connsiteY21" fmla="*/ 2126973 h 3299791"/>
                    <a:gd name="connsiteX22" fmla="*/ 556592 w 6887818"/>
                    <a:gd name="connsiteY22" fmla="*/ 2107095 h 3299791"/>
                    <a:gd name="connsiteX23" fmla="*/ 606287 w 6887818"/>
                    <a:gd name="connsiteY23" fmla="*/ 2037521 h 3299791"/>
                    <a:gd name="connsiteX24" fmla="*/ 646044 w 6887818"/>
                    <a:gd name="connsiteY24" fmla="*/ 2017643 h 3299791"/>
                    <a:gd name="connsiteX25" fmla="*/ 735496 w 6887818"/>
                    <a:gd name="connsiteY25" fmla="*/ 1948069 h 3299791"/>
                    <a:gd name="connsiteX26" fmla="*/ 745435 w 6887818"/>
                    <a:gd name="connsiteY26" fmla="*/ 1908313 h 3299791"/>
                    <a:gd name="connsiteX27" fmla="*/ 785192 w 6887818"/>
                    <a:gd name="connsiteY27" fmla="*/ 1858617 h 3299791"/>
                    <a:gd name="connsiteX28" fmla="*/ 884583 w 6887818"/>
                    <a:gd name="connsiteY28" fmla="*/ 1798982 h 3299791"/>
                    <a:gd name="connsiteX29" fmla="*/ 934279 w 6887818"/>
                    <a:gd name="connsiteY29" fmla="*/ 1749286 h 3299791"/>
                    <a:gd name="connsiteX30" fmla="*/ 974035 w 6887818"/>
                    <a:gd name="connsiteY30" fmla="*/ 1719469 h 3299791"/>
                    <a:gd name="connsiteX31" fmla="*/ 993913 w 6887818"/>
                    <a:gd name="connsiteY31" fmla="*/ 1689652 h 3299791"/>
                    <a:gd name="connsiteX32" fmla="*/ 1023731 w 6887818"/>
                    <a:gd name="connsiteY32" fmla="*/ 1659834 h 3299791"/>
                    <a:gd name="connsiteX33" fmla="*/ 1033670 w 6887818"/>
                    <a:gd name="connsiteY33" fmla="*/ 1630017 h 3299791"/>
                    <a:gd name="connsiteX34" fmla="*/ 1123122 w 6887818"/>
                    <a:gd name="connsiteY34" fmla="*/ 1580321 h 3299791"/>
                    <a:gd name="connsiteX35" fmla="*/ 1202635 w 6887818"/>
                    <a:gd name="connsiteY35" fmla="*/ 1490869 h 3299791"/>
                    <a:gd name="connsiteX36" fmla="*/ 1252331 w 6887818"/>
                    <a:gd name="connsiteY36" fmla="*/ 1470991 h 3299791"/>
                    <a:gd name="connsiteX37" fmla="*/ 1282148 w 6887818"/>
                    <a:gd name="connsiteY37" fmla="*/ 1461052 h 3299791"/>
                    <a:gd name="connsiteX38" fmla="*/ 1351722 w 6887818"/>
                    <a:gd name="connsiteY38" fmla="*/ 1431234 h 3299791"/>
                    <a:gd name="connsiteX39" fmla="*/ 1421296 w 6887818"/>
                    <a:gd name="connsiteY39" fmla="*/ 1381539 h 3299791"/>
                    <a:gd name="connsiteX40" fmla="*/ 1530626 w 6887818"/>
                    <a:gd name="connsiteY40" fmla="*/ 1331843 h 3299791"/>
                    <a:gd name="connsiteX41" fmla="*/ 1570383 w 6887818"/>
                    <a:gd name="connsiteY41" fmla="*/ 1302026 h 3299791"/>
                    <a:gd name="connsiteX42" fmla="*/ 1620079 w 6887818"/>
                    <a:gd name="connsiteY42" fmla="*/ 1252330 h 3299791"/>
                    <a:gd name="connsiteX43" fmla="*/ 1649896 w 6887818"/>
                    <a:gd name="connsiteY43" fmla="*/ 1242391 h 3299791"/>
                    <a:gd name="connsiteX44" fmla="*/ 1709531 w 6887818"/>
                    <a:gd name="connsiteY44" fmla="*/ 1202634 h 3299791"/>
                    <a:gd name="connsiteX45" fmla="*/ 1749287 w 6887818"/>
                    <a:gd name="connsiteY45" fmla="*/ 1192695 h 3299791"/>
                    <a:gd name="connsiteX46" fmla="*/ 1779105 w 6887818"/>
                    <a:gd name="connsiteY46" fmla="*/ 1172817 h 3299791"/>
                    <a:gd name="connsiteX47" fmla="*/ 1789044 w 6887818"/>
                    <a:gd name="connsiteY47" fmla="*/ 1143000 h 3299791"/>
                    <a:gd name="connsiteX48" fmla="*/ 1848679 w 6887818"/>
                    <a:gd name="connsiteY48" fmla="*/ 1123121 h 3299791"/>
                    <a:gd name="connsiteX49" fmla="*/ 1928192 w 6887818"/>
                    <a:gd name="connsiteY49" fmla="*/ 1093304 h 3299791"/>
                    <a:gd name="connsiteX50" fmla="*/ 1958009 w 6887818"/>
                    <a:gd name="connsiteY50" fmla="*/ 1073426 h 3299791"/>
                    <a:gd name="connsiteX51" fmla="*/ 1987826 w 6887818"/>
                    <a:gd name="connsiteY51" fmla="*/ 1063486 h 3299791"/>
                    <a:gd name="connsiteX52" fmla="*/ 2077279 w 6887818"/>
                    <a:gd name="connsiteY52" fmla="*/ 1033669 h 3299791"/>
                    <a:gd name="connsiteX53" fmla="*/ 2097157 w 6887818"/>
                    <a:gd name="connsiteY53" fmla="*/ 1003852 h 3299791"/>
                    <a:gd name="connsiteX54" fmla="*/ 2136913 w 6887818"/>
                    <a:gd name="connsiteY54" fmla="*/ 983973 h 3299791"/>
                    <a:gd name="connsiteX55" fmla="*/ 2206487 w 6887818"/>
                    <a:gd name="connsiteY55" fmla="*/ 954156 h 3299791"/>
                    <a:gd name="connsiteX56" fmla="*/ 2236305 w 6887818"/>
                    <a:gd name="connsiteY56" fmla="*/ 934278 h 3299791"/>
                    <a:gd name="connsiteX57" fmla="*/ 2276061 w 6887818"/>
                    <a:gd name="connsiteY57" fmla="*/ 924339 h 3299791"/>
                    <a:gd name="connsiteX58" fmla="*/ 2315818 w 6887818"/>
                    <a:gd name="connsiteY58" fmla="*/ 884582 h 3299791"/>
                    <a:gd name="connsiteX59" fmla="*/ 2415209 w 6887818"/>
                    <a:gd name="connsiteY59" fmla="*/ 844826 h 3299791"/>
                    <a:gd name="connsiteX60" fmla="*/ 2464905 w 6887818"/>
                    <a:gd name="connsiteY60" fmla="*/ 824947 h 3299791"/>
                    <a:gd name="connsiteX61" fmla="*/ 2554357 w 6887818"/>
                    <a:gd name="connsiteY61" fmla="*/ 805069 h 3299791"/>
                    <a:gd name="connsiteX62" fmla="*/ 2594113 w 6887818"/>
                    <a:gd name="connsiteY62" fmla="*/ 775252 h 3299791"/>
                    <a:gd name="connsiteX63" fmla="*/ 2613992 w 6887818"/>
                    <a:gd name="connsiteY63" fmla="*/ 755373 h 3299791"/>
                    <a:gd name="connsiteX64" fmla="*/ 2643809 w 6887818"/>
                    <a:gd name="connsiteY64" fmla="*/ 745434 h 3299791"/>
                    <a:gd name="connsiteX65" fmla="*/ 2673626 w 6887818"/>
                    <a:gd name="connsiteY65" fmla="*/ 725556 h 3299791"/>
                    <a:gd name="connsiteX66" fmla="*/ 2733261 w 6887818"/>
                    <a:gd name="connsiteY66" fmla="*/ 705678 h 3299791"/>
                    <a:gd name="connsiteX67" fmla="*/ 2763079 w 6887818"/>
                    <a:gd name="connsiteY67" fmla="*/ 695739 h 3299791"/>
                    <a:gd name="connsiteX68" fmla="*/ 2842592 w 6887818"/>
                    <a:gd name="connsiteY68" fmla="*/ 665921 h 3299791"/>
                    <a:gd name="connsiteX69" fmla="*/ 2892287 w 6887818"/>
                    <a:gd name="connsiteY69" fmla="*/ 636104 h 3299791"/>
                    <a:gd name="connsiteX70" fmla="*/ 2932044 w 6887818"/>
                    <a:gd name="connsiteY70" fmla="*/ 616226 h 3299791"/>
                    <a:gd name="connsiteX71" fmla="*/ 2961861 w 6887818"/>
                    <a:gd name="connsiteY71" fmla="*/ 606286 h 3299791"/>
                    <a:gd name="connsiteX72" fmla="*/ 3041374 w 6887818"/>
                    <a:gd name="connsiteY72" fmla="*/ 586408 h 3299791"/>
                    <a:gd name="connsiteX73" fmla="*/ 3190461 w 6887818"/>
                    <a:gd name="connsiteY73" fmla="*/ 536713 h 3299791"/>
                    <a:gd name="connsiteX74" fmla="*/ 3220279 w 6887818"/>
                    <a:gd name="connsiteY74" fmla="*/ 516834 h 3299791"/>
                    <a:gd name="connsiteX75" fmla="*/ 3269974 w 6887818"/>
                    <a:gd name="connsiteY75" fmla="*/ 506895 h 3299791"/>
                    <a:gd name="connsiteX76" fmla="*/ 3389244 w 6887818"/>
                    <a:gd name="connsiteY76" fmla="*/ 487017 h 3299791"/>
                    <a:gd name="connsiteX77" fmla="*/ 3538331 w 6887818"/>
                    <a:gd name="connsiteY77" fmla="*/ 467139 h 3299791"/>
                    <a:gd name="connsiteX78" fmla="*/ 3697357 w 6887818"/>
                    <a:gd name="connsiteY78" fmla="*/ 447260 h 3299791"/>
                    <a:gd name="connsiteX79" fmla="*/ 3846444 w 6887818"/>
                    <a:gd name="connsiteY79" fmla="*/ 427382 h 3299791"/>
                    <a:gd name="connsiteX80" fmla="*/ 3916018 w 6887818"/>
                    <a:gd name="connsiteY80" fmla="*/ 407504 h 3299791"/>
                    <a:gd name="connsiteX81" fmla="*/ 3975652 w 6887818"/>
                    <a:gd name="connsiteY81" fmla="*/ 387626 h 3299791"/>
                    <a:gd name="connsiteX82" fmla="*/ 4134679 w 6887818"/>
                    <a:gd name="connsiteY82" fmla="*/ 357808 h 3299791"/>
                    <a:gd name="connsiteX83" fmla="*/ 4263887 w 6887818"/>
                    <a:gd name="connsiteY83" fmla="*/ 318052 h 3299791"/>
                    <a:gd name="connsiteX84" fmla="*/ 4293705 w 6887818"/>
                    <a:gd name="connsiteY84" fmla="*/ 308113 h 3299791"/>
                    <a:gd name="connsiteX85" fmla="*/ 4462670 w 6887818"/>
                    <a:gd name="connsiteY85" fmla="*/ 288234 h 3299791"/>
                    <a:gd name="connsiteX86" fmla="*/ 4701209 w 6887818"/>
                    <a:gd name="connsiteY86" fmla="*/ 268356 h 3299791"/>
                    <a:gd name="connsiteX87" fmla="*/ 4740966 w 6887818"/>
                    <a:gd name="connsiteY87" fmla="*/ 258417 h 3299791"/>
                    <a:gd name="connsiteX88" fmla="*/ 4959626 w 6887818"/>
                    <a:gd name="connsiteY88" fmla="*/ 238539 h 3299791"/>
                    <a:gd name="connsiteX89" fmla="*/ 5128592 w 6887818"/>
                    <a:gd name="connsiteY89" fmla="*/ 208721 h 3299791"/>
                    <a:gd name="connsiteX90" fmla="*/ 5188226 w 6887818"/>
                    <a:gd name="connsiteY90" fmla="*/ 188843 h 3299791"/>
                    <a:gd name="connsiteX91" fmla="*/ 5317435 w 6887818"/>
                    <a:gd name="connsiteY91" fmla="*/ 198783 h 3299791"/>
                    <a:gd name="connsiteX92" fmla="*/ 5426766 w 6887818"/>
                    <a:gd name="connsiteY92" fmla="*/ 208721 h 3299791"/>
                    <a:gd name="connsiteX93" fmla="*/ 5526157 w 6887818"/>
                    <a:gd name="connsiteY93" fmla="*/ 198782 h 3299791"/>
                    <a:gd name="connsiteX94" fmla="*/ 5595731 w 6887818"/>
                    <a:gd name="connsiteY94" fmla="*/ 129208 h 3299791"/>
                    <a:gd name="connsiteX95" fmla="*/ 5625548 w 6887818"/>
                    <a:gd name="connsiteY95" fmla="*/ 178904 h 3299791"/>
                    <a:gd name="connsiteX96" fmla="*/ 5744818 w 6887818"/>
                    <a:gd name="connsiteY96" fmla="*/ 139148 h 3299791"/>
                    <a:gd name="connsiteX97" fmla="*/ 5854148 w 6887818"/>
                    <a:gd name="connsiteY97" fmla="*/ 159025 h 3299791"/>
                    <a:gd name="connsiteX98" fmla="*/ 5943600 w 6887818"/>
                    <a:gd name="connsiteY98" fmla="*/ 119269 h 3299791"/>
                    <a:gd name="connsiteX99" fmla="*/ 6042991 w 6887818"/>
                    <a:gd name="connsiteY99" fmla="*/ 99391 h 3299791"/>
                    <a:gd name="connsiteX100" fmla="*/ 6271591 w 6887818"/>
                    <a:gd name="connsiteY100" fmla="*/ 59635 h 3299791"/>
                    <a:gd name="connsiteX101" fmla="*/ 6460435 w 6887818"/>
                    <a:gd name="connsiteY101" fmla="*/ 49694 h 3299791"/>
                    <a:gd name="connsiteX102" fmla="*/ 6887818 w 6887818"/>
                    <a:gd name="connsiteY102" fmla="*/ 0 h 3299791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595731 w 6887818"/>
                    <a:gd name="connsiteY94" fmla="*/ 89452 h 3260035"/>
                    <a:gd name="connsiteX95" fmla="*/ 5625548 w 6887818"/>
                    <a:gd name="connsiteY95" fmla="*/ 139148 h 3260035"/>
                    <a:gd name="connsiteX96" fmla="*/ 5744818 w 6887818"/>
                    <a:gd name="connsiteY96" fmla="*/ 99392 h 3260035"/>
                    <a:gd name="connsiteX97" fmla="*/ 5854148 w 6887818"/>
                    <a:gd name="connsiteY97" fmla="*/ 119269 h 3260035"/>
                    <a:gd name="connsiteX98" fmla="*/ 5943600 w 6887818"/>
                    <a:gd name="connsiteY98" fmla="*/ 79513 h 3260035"/>
                    <a:gd name="connsiteX99" fmla="*/ 6042991 w 6887818"/>
                    <a:gd name="connsiteY99" fmla="*/ 59635 h 3260035"/>
                    <a:gd name="connsiteX100" fmla="*/ 6271591 w 6887818"/>
                    <a:gd name="connsiteY100" fmla="*/ 19879 h 3260035"/>
                    <a:gd name="connsiteX101" fmla="*/ 6460435 w 6887818"/>
                    <a:gd name="connsiteY101" fmla="*/ 9938 h 3260035"/>
                    <a:gd name="connsiteX102" fmla="*/ 6887818 w 6887818"/>
                    <a:gd name="connsiteY102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19879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69573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54148 w 6887818"/>
                    <a:gd name="connsiteY96" fmla="*/ 79513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74026 w 6887818"/>
                    <a:gd name="connsiteY96" fmla="*/ 39757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130013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357192 w 6887818"/>
                    <a:gd name="connsiteY92" fmla="*/ 80317 h 3231022"/>
                    <a:gd name="connsiteX93" fmla="*/ 5456584 w 6887818"/>
                    <a:gd name="connsiteY93" fmla="*/ 90256 h 3231022"/>
                    <a:gd name="connsiteX94" fmla="*/ 5526157 w 6887818"/>
                    <a:gd name="connsiteY94" fmla="*/ 90256 h 3231022"/>
                    <a:gd name="connsiteX95" fmla="*/ 5635487 w 6887818"/>
                    <a:gd name="connsiteY95" fmla="*/ 80317 h 3231022"/>
                    <a:gd name="connsiteX96" fmla="*/ 5744818 w 6887818"/>
                    <a:gd name="connsiteY96" fmla="*/ 70379 h 3231022"/>
                    <a:gd name="connsiteX97" fmla="*/ 5874026 w 6887818"/>
                    <a:gd name="connsiteY97" fmla="*/ 50500 h 3231022"/>
                    <a:gd name="connsiteX98" fmla="*/ 5943600 w 6887818"/>
                    <a:gd name="connsiteY98" fmla="*/ 50500 h 3231022"/>
                    <a:gd name="connsiteX99" fmla="*/ 6042991 w 6887818"/>
                    <a:gd name="connsiteY99" fmla="*/ 30622 h 3231022"/>
                    <a:gd name="connsiteX100" fmla="*/ 6271591 w 6887818"/>
                    <a:gd name="connsiteY100" fmla="*/ 20684 h 3231022"/>
                    <a:gd name="connsiteX101" fmla="*/ 6460435 w 6887818"/>
                    <a:gd name="connsiteY101" fmla="*/ 40560 h 3231022"/>
                    <a:gd name="connsiteX102" fmla="*/ 6490252 w 6887818"/>
                    <a:gd name="connsiteY102" fmla="*/ 804 h 3231022"/>
                    <a:gd name="connsiteX103" fmla="*/ 6887818 w 6887818"/>
                    <a:gd name="connsiteY103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57192 w 6887818"/>
                    <a:gd name="connsiteY91" fmla="*/ 80317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60435 w 6887818"/>
                    <a:gd name="connsiteY99" fmla="*/ 40560 h 3231022"/>
                    <a:gd name="connsiteX100" fmla="*/ 6490252 w 6887818"/>
                    <a:gd name="connsiteY100" fmla="*/ 804 h 3231022"/>
                    <a:gd name="connsiteX101" fmla="*/ 6887818 w 6887818"/>
                    <a:gd name="connsiteY101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90252 w 6887818"/>
                    <a:gd name="connsiteY99" fmla="*/ 804 h 3231022"/>
                    <a:gd name="connsiteX100" fmla="*/ 6887818 w 6887818"/>
                    <a:gd name="connsiteY100" fmla="*/ 10743 h 32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6887818" h="3231022">
                      <a:moveTo>
                        <a:pt x="0" y="3231022"/>
                      </a:moveTo>
                      <a:cubicBezTo>
                        <a:pt x="27662" y="3161869"/>
                        <a:pt x="14236" y="3198254"/>
                        <a:pt x="39757" y="3121691"/>
                      </a:cubicBezTo>
                      <a:cubicBezTo>
                        <a:pt x="43070" y="3111752"/>
                        <a:pt x="43885" y="3100591"/>
                        <a:pt x="49696" y="3091874"/>
                      </a:cubicBezTo>
                      <a:lnTo>
                        <a:pt x="69574" y="3062057"/>
                      </a:lnTo>
                      <a:cubicBezTo>
                        <a:pt x="93411" y="2990543"/>
                        <a:pt x="64483" y="3079871"/>
                        <a:pt x="89452" y="2992483"/>
                      </a:cubicBezTo>
                      <a:cubicBezTo>
                        <a:pt x="108495" y="2925836"/>
                        <a:pt x="95644" y="3001281"/>
                        <a:pt x="119270" y="2883152"/>
                      </a:cubicBezTo>
                      <a:cubicBezTo>
                        <a:pt x="123050" y="2864252"/>
                        <a:pt x="128961" y="2824013"/>
                        <a:pt x="139148" y="2803639"/>
                      </a:cubicBezTo>
                      <a:cubicBezTo>
                        <a:pt x="144490" y="2792955"/>
                        <a:pt x="152400" y="2783761"/>
                        <a:pt x="159026" y="2773822"/>
                      </a:cubicBezTo>
                      <a:cubicBezTo>
                        <a:pt x="162339" y="2760570"/>
                        <a:pt x="165213" y="2747200"/>
                        <a:pt x="168966" y="2734065"/>
                      </a:cubicBezTo>
                      <a:cubicBezTo>
                        <a:pt x="171844" y="2723992"/>
                        <a:pt x="176148" y="2714355"/>
                        <a:pt x="178905" y="2704248"/>
                      </a:cubicBezTo>
                      <a:cubicBezTo>
                        <a:pt x="186093" y="2677891"/>
                        <a:pt x="183629" y="2647467"/>
                        <a:pt x="198783" y="2624735"/>
                      </a:cubicBezTo>
                      <a:cubicBezTo>
                        <a:pt x="205409" y="2614796"/>
                        <a:pt x="213810" y="2605833"/>
                        <a:pt x="218661" y="2594917"/>
                      </a:cubicBezTo>
                      <a:cubicBezTo>
                        <a:pt x="265970" y="2488471"/>
                        <a:pt x="213431" y="2572944"/>
                        <a:pt x="258418" y="2505465"/>
                      </a:cubicBezTo>
                      <a:cubicBezTo>
                        <a:pt x="261731" y="2492213"/>
                        <a:pt x="265394" y="2479044"/>
                        <a:pt x="268357" y="2465709"/>
                      </a:cubicBezTo>
                      <a:cubicBezTo>
                        <a:pt x="272022" y="2449218"/>
                        <a:pt x="272364" y="2431831"/>
                        <a:pt x="278296" y="2416013"/>
                      </a:cubicBezTo>
                      <a:cubicBezTo>
                        <a:pt x="285818" y="2395954"/>
                        <a:pt x="303498" y="2380871"/>
                        <a:pt x="318052" y="2366317"/>
                      </a:cubicBezTo>
                      <a:cubicBezTo>
                        <a:pt x="321365" y="2356378"/>
                        <a:pt x="322904" y="2345658"/>
                        <a:pt x="327992" y="2336500"/>
                      </a:cubicBezTo>
                      <a:cubicBezTo>
                        <a:pt x="339594" y="2315616"/>
                        <a:pt x="360193" y="2299530"/>
                        <a:pt x="367748" y="2276865"/>
                      </a:cubicBezTo>
                      <a:cubicBezTo>
                        <a:pt x="371061" y="2266926"/>
                        <a:pt x="370980" y="2255096"/>
                        <a:pt x="377687" y="2247048"/>
                      </a:cubicBezTo>
                      <a:cubicBezTo>
                        <a:pt x="402753" y="2216969"/>
                        <a:pt x="418282" y="2225912"/>
                        <a:pt x="437322" y="2197352"/>
                      </a:cubicBezTo>
                      <a:cubicBezTo>
                        <a:pt x="477673" y="2136824"/>
                        <a:pt x="432673" y="2173948"/>
                        <a:pt x="487018" y="2137717"/>
                      </a:cubicBezTo>
                      <a:cubicBezTo>
                        <a:pt x="502805" y="2090355"/>
                        <a:pt x="495235" y="2083435"/>
                        <a:pt x="526774" y="2058204"/>
                      </a:cubicBezTo>
                      <a:cubicBezTo>
                        <a:pt x="536102" y="2050742"/>
                        <a:pt x="546653" y="2044952"/>
                        <a:pt x="556592" y="2038326"/>
                      </a:cubicBezTo>
                      <a:cubicBezTo>
                        <a:pt x="565902" y="2024360"/>
                        <a:pt x="596700" y="1976969"/>
                        <a:pt x="606287" y="1968752"/>
                      </a:cubicBezTo>
                      <a:cubicBezTo>
                        <a:pt x="617537" y="1959110"/>
                        <a:pt x="632792" y="1955500"/>
                        <a:pt x="646044" y="1948874"/>
                      </a:cubicBezTo>
                      <a:cubicBezTo>
                        <a:pt x="713087" y="1881831"/>
                        <a:pt x="679009" y="1898129"/>
                        <a:pt x="735496" y="1879300"/>
                      </a:cubicBezTo>
                      <a:cubicBezTo>
                        <a:pt x="738809" y="1866048"/>
                        <a:pt x="740054" y="1852099"/>
                        <a:pt x="745435" y="1839544"/>
                      </a:cubicBezTo>
                      <a:cubicBezTo>
                        <a:pt x="750753" y="1827135"/>
                        <a:pt x="772366" y="1798399"/>
                        <a:pt x="785192" y="1789848"/>
                      </a:cubicBezTo>
                      <a:cubicBezTo>
                        <a:pt x="832250" y="1758477"/>
                        <a:pt x="835303" y="1779493"/>
                        <a:pt x="884583" y="1730213"/>
                      </a:cubicBezTo>
                      <a:cubicBezTo>
                        <a:pt x="901148" y="1713648"/>
                        <a:pt x="915537" y="1694573"/>
                        <a:pt x="934279" y="1680517"/>
                      </a:cubicBezTo>
                      <a:cubicBezTo>
                        <a:pt x="947531" y="1670578"/>
                        <a:pt x="962322" y="1662413"/>
                        <a:pt x="974035" y="1650700"/>
                      </a:cubicBezTo>
                      <a:cubicBezTo>
                        <a:pt x="982482" y="1642253"/>
                        <a:pt x="986266" y="1630060"/>
                        <a:pt x="993913" y="1620883"/>
                      </a:cubicBezTo>
                      <a:cubicBezTo>
                        <a:pt x="1002912" y="1610085"/>
                        <a:pt x="1013792" y="1601004"/>
                        <a:pt x="1023731" y="1591065"/>
                      </a:cubicBezTo>
                      <a:cubicBezTo>
                        <a:pt x="1027044" y="1581126"/>
                        <a:pt x="1026262" y="1568656"/>
                        <a:pt x="1033670" y="1561248"/>
                      </a:cubicBezTo>
                      <a:cubicBezTo>
                        <a:pt x="1067847" y="1527071"/>
                        <a:pt x="1085627" y="1524050"/>
                        <a:pt x="1123122" y="1511552"/>
                      </a:cubicBezTo>
                      <a:cubicBezTo>
                        <a:pt x="1142815" y="1482013"/>
                        <a:pt x="1171689" y="1434478"/>
                        <a:pt x="1202635" y="1422100"/>
                      </a:cubicBezTo>
                      <a:cubicBezTo>
                        <a:pt x="1219200" y="1415474"/>
                        <a:pt x="1235626" y="1408486"/>
                        <a:pt x="1252331" y="1402222"/>
                      </a:cubicBezTo>
                      <a:cubicBezTo>
                        <a:pt x="1262141" y="1398543"/>
                        <a:pt x="1272518" y="1396410"/>
                        <a:pt x="1282148" y="1392283"/>
                      </a:cubicBezTo>
                      <a:cubicBezTo>
                        <a:pt x="1368120" y="1355437"/>
                        <a:pt x="1281796" y="1385774"/>
                        <a:pt x="1351722" y="1362465"/>
                      </a:cubicBezTo>
                      <a:cubicBezTo>
                        <a:pt x="1357059" y="1358462"/>
                        <a:pt x="1409407" y="1318054"/>
                        <a:pt x="1421296" y="1312770"/>
                      </a:cubicBezTo>
                      <a:cubicBezTo>
                        <a:pt x="1516223" y="1270580"/>
                        <a:pt x="1447323" y="1318609"/>
                        <a:pt x="1530626" y="1263074"/>
                      </a:cubicBezTo>
                      <a:cubicBezTo>
                        <a:pt x="1544409" y="1253885"/>
                        <a:pt x="1558002" y="1244262"/>
                        <a:pt x="1570383" y="1233257"/>
                      </a:cubicBezTo>
                      <a:cubicBezTo>
                        <a:pt x="1587893" y="1217693"/>
                        <a:pt x="1597854" y="1190969"/>
                        <a:pt x="1620079" y="1183561"/>
                      </a:cubicBezTo>
                      <a:cubicBezTo>
                        <a:pt x="1630018" y="1180248"/>
                        <a:pt x="1640738" y="1178710"/>
                        <a:pt x="1649896" y="1173622"/>
                      </a:cubicBezTo>
                      <a:cubicBezTo>
                        <a:pt x="1670780" y="1162020"/>
                        <a:pt x="1686353" y="1139659"/>
                        <a:pt x="1709531" y="1133865"/>
                      </a:cubicBezTo>
                      <a:lnTo>
                        <a:pt x="1749287" y="1123926"/>
                      </a:lnTo>
                      <a:cubicBezTo>
                        <a:pt x="1759226" y="1117300"/>
                        <a:pt x="1771643" y="1113376"/>
                        <a:pt x="1779105" y="1104048"/>
                      </a:cubicBezTo>
                      <a:cubicBezTo>
                        <a:pt x="1785650" y="1095867"/>
                        <a:pt x="1780519" y="1080320"/>
                        <a:pt x="1789044" y="1074231"/>
                      </a:cubicBezTo>
                      <a:cubicBezTo>
                        <a:pt x="1806095" y="1062052"/>
                        <a:pt x="1848679" y="1054352"/>
                        <a:pt x="1848679" y="1054352"/>
                      </a:cubicBezTo>
                      <a:cubicBezTo>
                        <a:pt x="1918605" y="1007735"/>
                        <a:pt x="1829938" y="1061380"/>
                        <a:pt x="1928192" y="1024535"/>
                      </a:cubicBezTo>
                      <a:cubicBezTo>
                        <a:pt x="1939377" y="1020341"/>
                        <a:pt x="1947325" y="1009999"/>
                        <a:pt x="1958009" y="1004657"/>
                      </a:cubicBezTo>
                      <a:cubicBezTo>
                        <a:pt x="1967380" y="999972"/>
                        <a:pt x="1978016" y="998396"/>
                        <a:pt x="1987826" y="994717"/>
                      </a:cubicBezTo>
                      <a:cubicBezTo>
                        <a:pt x="2062672" y="966649"/>
                        <a:pt x="2010668" y="981552"/>
                        <a:pt x="2077279" y="964900"/>
                      </a:cubicBezTo>
                      <a:cubicBezTo>
                        <a:pt x="2083905" y="954961"/>
                        <a:pt x="2087981" y="942730"/>
                        <a:pt x="2097157" y="935083"/>
                      </a:cubicBezTo>
                      <a:cubicBezTo>
                        <a:pt x="2108539" y="925598"/>
                        <a:pt x="2124049" y="922555"/>
                        <a:pt x="2136913" y="915204"/>
                      </a:cubicBezTo>
                      <a:cubicBezTo>
                        <a:pt x="2190296" y="884699"/>
                        <a:pt x="2141193" y="901711"/>
                        <a:pt x="2206487" y="885387"/>
                      </a:cubicBezTo>
                      <a:cubicBezTo>
                        <a:pt x="2216426" y="878761"/>
                        <a:pt x="2225325" y="870214"/>
                        <a:pt x="2236305" y="865509"/>
                      </a:cubicBezTo>
                      <a:cubicBezTo>
                        <a:pt x="2248860" y="860128"/>
                        <a:pt x="2264477" y="862810"/>
                        <a:pt x="2276061" y="855570"/>
                      </a:cubicBezTo>
                      <a:cubicBezTo>
                        <a:pt x="2291954" y="845637"/>
                        <a:pt x="2299055" y="824195"/>
                        <a:pt x="2315818" y="815813"/>
                      </a:cubicBezTo>
                      <a:cubicBezTo>
                        <a:pt x="2385898" y="780773"/>
                        <a:pt x="2325138" y="808810"/>
                        <a:pt x="2415209" y="776057"/>
                      </a:cubicBezTo>
                      <a:cubicBezTo>
                        <a:pt x="2431976" y="769960"/>
                        <a:pt x="2447979" y="761820"/>
                        <a:pt x="2464905" y="756178"/>
                      </a:cubicBezTo>
                      <a:cubicBezTo>
                        <a:pt x="2485959" y="749160"/>
                        <a:pt x="2534664" y="740239"/>
                        <a:pt x="2554357" y="736300"/>
                      </a:cubicBezTo>
                      <a:cubicBezTo>
                        <a:pt x="2567609" y="726361"/>
                        <a:pt x="2581387" y="717088"/>
                        <a:pt x="2594113" y="706483"/>
                      </a:cubicBezTo>
                      <a:cubicBezTo>
                        <a:pt x="2601312" y="700484"/>
                        <a:pt x="2605956" y="691425"/>
                        <a:pt x="2613992" y="686604"/>
                      </a:cubicBezTo>
                      <a:cubicBezTo>
                        <a:pt x="2622976" y="681214"/>
                        <a:pt x="2634438" y="681350"/>
                        <a:pt x="2643809" y="676665"/>
                      </a:cubicBezTo>
                      <a:cubicBezTo>
                        <a:pt x="2654493" y="671323"/>
                        <a:pt x="2662710" y="661638"/>
                        <a:pt x="2673626" y="656787"/>
                      </a:cubicBezTo>
                      <a:cubicBezTo>
                        <a:pt x="2692774" y="648277"/>
                        <a:pt x="2713383" y="643535"/>
                        <a:pt x="2733261" y="636909"/>
                      </a:cubicBezTo>
                      <a:lnTo>
                        <a:pt x="2763079" y="626970"/>
                      </a:lnTo>
                      <a:cubicBezTo>
                        <a:pt x="2839514" y="576010"/>
                        <a:pt x="2735132" y="640136"/>
                        <a:pt x="2842592" y="597152"/>
                      </a:cubicBezTo>
                      <a:cubicBezTo>
                        <a:pt x="2860528" y="589978"/>
                        <a:pt x="2875400" y="576717"/>
                        <a:pt x="2892287" y="567335"/>
                      </a:cubicBezTo>
                      <a:cubicBezTo>
                        <a:pt x="2905239" y="560140"/>
                        <a:pt x="2918426" y="553294"/>
                        <a:pt x="2932044" y="547457"/>
                      </a:cubicBezTo>
                      <a:cubicBezTo>
                        <a:pt x="2941674" y="543330"/>
                        <a:pt x="2951697" y="540058"/>
                        <a:pt x="2961861" y="537517"/>
                      </a:cubicBezTo>
                      <a:cubicBezTo>
                        <a:pt x="2992687" y="529810"/>
                        <a:pt x="3013604" y="530262"/>
                        <a:pt x="3041374" y="517639"/>
                      </a:cubicBezTo>
                      <a:cubicBezTo>
                        <a:pt x="3156491" y="465313"/>
                        <a:pt x="3079970" y="483728"/>
                        <a:pt x="3190461" y="467944"/>
                      </a:cubicBezTo>
                      <a:cubicBezTo>
                        <a:pt x="3200400" y="461318"/>
                        <a:pt x="3209094" y="452259"/>
                        <a:pt x="3220279" y="448065"/>
                      </a:cubicBezTo>
                      <a:cubicBezTo>
                        <a:pt x="3236096" y="442133"/>
                        <a:pt x="3253338" y="441062"/>
                        <a:pt x="3269974" y="438126"/>
                      </a:cubicBezTo>
                      <a:lnTo>
                        <a:pt x="3389244" y="418248"/>
                      </a:lnTo>
                      <a:cubicBezTo>
                        <a:pt x="3492487" y="401041"/>
                        <a:pt x="3407985" y="414012"/>
                        <a:pt x="3538331" y="398370"/>
                      </a:cubicBezTo>
                      <a:cubicBezTo>
                        <a:pt x="3591372" y="392005"/>
                        <a:pt x="3645531" y="391448"/>
                        <a:pt x="3697357" y="378491"/>
                      </a:cubicBezTo>
                      <a:cubicBezTo>
                        <a:pt x="3772614" y="359677"/>
                        <a:pt x="3723509" y="369789"/>
                        <a:pt x="3846444" y="358613"/>
                      </a:cubicBezTo>
                      <a:cubicBezTo>
                        <a:pt x="3946649" y="325211"/>
                        <a:pt x="3791218" y="376175"/>
                        <a:pt x="3916018" y="338735"/>
                      </a:cubicBezTo>
                      <a:cubicBezTo>
                        <a:pt x="3936088" y="332714"/>
                        <a:pt x="3955220" y="323501"/>
                        <a:pt x="3975652" y="318857"/>
                      </a:cubicBezTo>
                      <a:cubicBezTo>
                        <a:pt x="4028244" y="306904"/>
                        <a:pt x="4134679" y="289039"/>
                        <a:pt x="4134679" y="289039"/>
                      </a:cubicBezTo>
                      <a:cubicBezTo>
                        <a:pt x="4288754" y="227409"/>
                        <a:pt x="4046071" y="321886"/>
                        <a:pt x="4263887" y="249283"/>
                      </a:cubicBezTo>
                      <a:cubicBezTo>
                        <a:pt x="4273826" y="245970"/>
                        <a:pt x="4283432" y="241399"/>
                        <a:pt x="4293705" y="239344"/>
                      </a:cubicBezTo>
                      <a:cubicBezTo>
                        <a:pt x="4334738" y="231137"/>
                        <a:pt x="4427379" y="222579"/>
                        <a:pt x="4462670" y="219465"/>
                      </a:cubicBezTo>
                      <a:lnTo>
                        <a:pt x="4701209" y="199587"/>
                      </a:lnTo>
                      <a:cubicBezTo>
                        <a:pt x="4714461" y="196274"/>
                        <a:pt x="4727399" y="191244"/>
                        <a:pt x="4740966" y="189648"/>
                      </a:cubicBezTo>
                      <a:cubicBezTo>
                        <a:pt x="4854053" y="176344"/>
                        <a:pt x="4859212" y="185218"/>
                        <a:pt x="4959626" y="169770"/>
                      </a:cubicBezTo>
                      <a:cubicBezTo>
                        <a:pt x="5016153" y="161073"/>
                        <a:pt x="5128592" y="139952"/>
                        <a:pt x="5128592" y="139952"/>
                      </a:cubicBezTo>
                      <a:cubicBezTo>
                        <a:pt x="5148470" y="133326"/>
                        <a:pt x="5133561" y="128357"/>
                        <a:pt x="5188226" y="120074"/>
                      </a:cubicBezTo>
                      <a:cubicBezTo>
                        <a:pt x="5242891" y="111791"/>
                        <a:pt x="5400262" y="95226"/>
                        <a:pt x="5456584" y="90256"/>
                      </a:cubicBezTo>
                      <a:cubicBezTo>
                        <a:pt x="5512906" y="85286"/>
                        <a:pt x="5496340" y="91912"/>
                        <a:pt x="5526157" y="90256"/>
                      </a:cubicBezTo>
                      <a:cubicBezTo>
                        <a:pt x="5555974" y="88600"/>
                        <a:pt x="5599043" y="90256"/>
                        <a:pt x="5635487" y="80317"/>
                      </a:cubicBezTo>
                      <a:cubicBezTo>
                        <a:pt x="5671931" y="70378"/>
                        <a:pt x="5705062" y="75348"/>
                        <a:pt x="5744818" y="70379"/>
                      </a:cubicBezTo>
                      <a:cubicBezTo>
                        <a:pt x="5784574" y="65410"/>
                        <a:pt x="5840896" y="53813"/>
                        <a:pt x="5874026" y="50500"/>
                      </a:cubicBezTo>
                      <a:cubicBezTo>
                        <a:pt x="5907156" y="47187"/>
                        <a:pt x="5915439" y="53813"/>
                        <a:pt x="5943600" y="50500"/>
                      </a:cubicBezTo>
                      <a:cubicBezTo>
                        <a:pt x="5971761" y="47187"/>
                        <a:pt x="5988326" y="35591"/>
                        <a:pt x="6042991" y="30622"/>
                      </a:cubicBezTo>
                      <a:cubicBezTo>
                        <a:pt x="6097656" y="25653"/>
                        <a:pt x="6173601" y="28850"/>
                        <a:pt x="6271591" y="20684"/>
                      </a:cubicBezTo>
                      <a:cubicBezTo>
                        <a:pt x="6346135" y="15714"/>
                        <a:pt x="6387548" y="2461"/>
                        <a:pt x="6490252" y="804"/>
                      </a:cubicBezTo>
                      <a:cubicBezTo>
                        <a:pt x="6561482" y="-4165"/>
                        <a:pt x="6821557" y="15713"/>
                        <a:pt x="6887818" y="10743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717812" y="6076122"/>
                <a:ext cx="3791509" cy="44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Running Time for input of size N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9935" y="2519679"/>
                <a:ext cx="531065" cy="174752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/>
                  <a:t>N: Size of data</a:t>
                </a:r>
                <a:endParaRPr lang="en-US" sz="2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34200" y="4659868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f(N)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5583" y="3200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(N)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2438400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c*f(N)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1981200"/>
              <a:ext cx="689553" cy="436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h(N)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699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Asymptotic Behavior Matters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/>
              <a:lstStyle/>
              <a:p>
                <a:r>
                  <a:rPr lang="en-US" dirty="0" smtClean="0"/>
                  <a:t>Which of these functions </a:t>
                </a:r>
                <a:r>
                  <a:rPr lang="en-US" dirty="0"/>
                  <a:t>is smallest asymptotically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Proving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would provide a conclusive answer.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2384" y="2362530"/>
            <a:ext cx="6986216" cy="4343070"/>
            <a:chOff x="533401" y="1981200"/>
            <a:chExt cx="7509277" cy="474318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1" y="2286000"/>
              <a:ext cx="6858000" cy="4438380"/>
              <a:chOff x="909935" y="1600200"/>
              <a:chExt cx="7395865" cy="49193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94791" y="1600200"/>
                <a:ext cx="6911009" cy="4436165"/>
                <a:chOff x="1447800" y="1888435"/>
                <a:chExt cx="6911009" cy="443616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47800" y="1905000"/>
                  <a:ext cx="6553200" cy="4419600"/>
                  <a:chOff x="2209800" y="1905000"/>
                  <a:chExt cx="6553200" cy="44196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209800" y="1905000"/>
                    <a:ext cx="0" cy="441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/>
                    <a:tailEnd type="non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2209800" y="6324600"/>
                    <a:ext cx="65532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Freeform 9"/>
                <p:cNvSpPr/>
                <p:nvPr/>
              </p:nvSpPr>
              <p:spPr>
                <a:xfrm>
                  <a:off x="1461052" y="4684630"/>
                  <a:ext cx="6420678" cy="163997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470991" y="1888435"/>
                  <a:ext cx="3916595" cy="4422913"/>
                </a:xfrm>
                <a:custGeom>
                  <a:avLst/>
                  <a:gdLst>
                    <a:gd name="connsiteX0" fmla="*/ 0 w 3916595"/>
                    <a:gd name="connsiteY0" fmla="*/ 4422913 h 4422913"/>
                    <a:gd name="connsiteX1" fmla="*/ 49696 w 3916595"/>
                    <a:gd name="connsiteY1" fmla="*/ 4412974 h 4422913"/>
                    <a:gd name="connsiteX2" fmla="*/ 79513 w 3916595"/>
                    <a:gd name="connsiteY2" fmla="*/ 4403035 h 4422913"/>
                    <a:gd name="connsiteX3" fmla="*/ 288235 w 3916595"/>
                    <a:gd name="connsiteY3" fmla="*/ 4363278 h 4422913"/>
                    <a:gd name="connsiteX4" fmla="*/ 318052 w 3916595"/>
                    <a:gd name="connsiteY4" fmla="*/ 4353339 h 4422913"/>
                    <a:gd name="connsiteX5" fmla="*/ 367748 w 3916595"/>
                    <a:gd name="connsiteY5" fmla="*/ 4343400 h 4422913"/>
                    <a:gd name="connsiteX6" fmla="*/ 427383 w 3916595"/>
                    <a:gd name="connsiteY6" fmla="*/ 4323522 h 4422913"/>
                    <a:gd name="connsiteX7" fmla="*/ 487018 w 3916595"/>
                    <a:gd name="connsiteY7" fmla="*/ 4303643 h 4422913"/>
                    <a:gd name="connsiteX8" fmla="*/ 516835 w 3916595"/>
                    <a:gd name="connsiteY8" fmla="*/ 4293704 h 4422913"/>
                    <a:gd name="connsiteX9" fmla="*/ 556592 w 3916595"/>
                    <a:gd name="connsiteY9" fmla="*/ 4283765 h 4422913"/>
                    <a:gd name="connsiteX10" fmla="*/ 616226 w 3916595"/>
                    <a:gd name="connsiteY10" fmla="*/ 4263887 h 4422913"/>
                    <a:gd name="connsiteX11" fmla="*/ 685800 w 3916595"/>
                    <a:gd name="connsiteY11" fmla="*/ 4253948 h 4422913"/>
                    <a:gd name="connsiteX12" fmla="*/ 805070 w 3916595"/>
                    <a:gd name="connsiteY12" fmla="*/ 4214191 h 4422913"/>
                    <a:gd name="connsiteX13" fmla="*/ 864705 w 3916595"/>
                    <a:gd name="connsiteY13" fmla="*/ 4194313 h 4422913"/>
                    <a:gd name="connsiteX14" fmla="*/ 983974 w 3916595"/>
                    <a:gd name="connsiteY14" fmla="*/ 4174435 h 4422913"/>
                    <a:gd name="connsiteX15" fmla="*/ 1053548 w 3916595"/>
                    <a:gd name="connsiteY15" fmla="*/ 4144617 h 4422913"/>
                    <a:gd name="connsiteX16" fmla="*/ 1152939 w 3916595"/>
                    <a:gd name="connsiteY16" fmla="*/ 4104861 h 4422913"/>
                    <a:gd name="connsiteX17" fmla="*/ 1172818 w 3916595"/>
                    <a:gd name="connsiteY17" fmla="*/ 4084982 h 4422913"/>
                    <a:gd name="connsiteX18" fmla="*/ 1331844 w 3916595"/>
                    <a:gd name="connsiteY18" fmla="*/ 4025348 h 4422913"/>
                    <a:gd name="connsiteX19" fmla="*/ 1441174 w 3916595"/>
                    <a:gd name="connsiteY19" fmla="*/ 3995530 h 4422913"/>
                    <a:gd name="connsiteX20" fmla="*/ 1500809 w 3916595"/>
                    <a:gd name="connsiteY20" fmla="*/ 3975652 h 4422913"/>
                    <a:gd name="connsiteX21" fmla="*/ 1530626 w 3916595"/>
                    <a:gd name="connsiteY21" fmla="*/ 3965713 h 4422913"/>
                    <a:gd name="connsiteX22" fmla="*/ 1580322 w 3916595"/>
                    <a:gd name="connsiteY22" fmla="*/ 3935895 h 4422913"/>
                    <a:gd name="connsiteX23" fmla="*/ 1610139 w 3916595"/>
                    <a:gd name="connsiteY23" fmla="*/ 3906078 h 4422913"/>
                    <a:gd name="connsiteX24" fmla="*/ 1689652 w 3916595"/>
                    <a:gd name="connsiteY24" fmla="*/ 3896139 h 4422913"/>
                    <a:gd name="connsiteX25" fmla="*/ 1729409 w 3916595"/>
                    <a:gd name="connsiteY25" fmla="*/ 3876261 h 4422913"/>
                    <a:gd name="connsiteX26" fmla="*/ 1759226 w 3916595"/>
                    <a:gd name="connsiteY26" fmla="*/ 3866322 h 4422913"/>
                    <a:gd name="connsiteX27" fmla="*/ 1789044 w 3916595"/>
                    <a:gd name="connsiteY27" fmla="*/ 3846443 h 4422913"/>
                    <a:gd name="connsiteX28" fmla="*/ 1818861 w 3916595"/>
                    <a:gd name="connsiteY28" fmla="*/ 3836504 h 4422913"/>
                    <a:gd name="connsiteX29" fmla="*/ 1868557 w 3916595"/>
                    <a:gd name="connsiteY29" fmla="*/ 3816626 h 4422913"/>
                    <a:gd name="connsiteX30" fmla="*/ 1928192 w 3916595"/>
                    <a:gd name="connsiteY30" fmla="*/ 3796748 h 4422913"/>
                    <a:gd name="connsiteX31" fmla="*/ 2007705 w 3916595"/>
                    <a:gd name="connsiteY31" fmla="*/ 3756991 h 4422913"/>
                    <a:gd name="connsiteX32" fmla="*/ 2037522 w 3916595"/>
                    <a:gd name="connsiteY32" fmla="*/ 3737113 h 4422913"/>
                    <a:gd name="connsiteX33" fmla="*/ 2077279 w 3916595"/>
                    <a:gd name="connsiteY33" fmla="*/ 3707295 h 4422913"/>
                    <a:gd name="connsiteX34" fmla="*/ 2117035 w 3916595"/>
                    <a:gd name="connsiteY34" fmla="*/ 3687417 h 4422913"/>
                    <a:gd name="connsiteX35" fmla="*/ 2166731 w 3916595"/>
                    <a:gd name="connsiteY35" fmla="*/ 3657600 h 4422913"/>
                    <a:gd name="connsiteX36" fmla="*/ 2176670 w 3916595"/>
                    <a:gd name="connsiteY36" fmla="*/ 3627782 h 4422913"/>
                    <a:gd name="connsiteX37" fmla="*/ 2286000 w 3916595"/>
                    <a:gd name="connsiteY37" fmla="*/ 3588026 h 4422913"/>
                    <a:gd name="connsiteX38" fmla="*/ 2315818 w 3916595"/>
                    <a:gd name="connsiteY38" fmla="*/ 3558208 h 4422913"/>
                    <a:gd name="connsiteX39" fmla="*/ 2345635 w 3916595"/>
                    <a:gd name="connsiteY39" fmla="*/ 3538330 h 4422913"/>
                    <a:gd name="connsiteX40" fmla="*/ 2365513 w 3916595"/>
                    <a:gd name="connsiteY40" fmla="*/ 3498574 h 4422913"/>
                    <a:gd name="connsiteX41" fmla="*/ 2415209 w 3916595"/>
                    <a:gd name="connsiteY41" fmla="*/ 3438939 h 4422913"/>
                    <a:gd name="connsiteX42" fmla="*/ 2425148 w 3916595"/>
                    <a:gd name="connsiteY42" fmla="*/ 3409122 h 4422913"/>
                    <a:gd name="connsiteX43" fmla="*/ 2454966 w 3916595"/>
                    <a:gd name="connsiteY43" fmla="*/ 3399182 h 4422913"/>
                    <a:gd name="connsiteX44" fmla="*/ 2464905 w 3916595"/>
                    <a:gd name="connsiteY44" fmla="*/ 3369365 h 4422913"/>
                    <a:gd name="connsiteX45" fmla="*/ 2494722 w 3916595"/>
                    <a:gd name="connsiteY45" fmla="*/ 3359426 h 4422913"/>
                    <a:gd name="connsiteX46" fmla="*/ 2524539 w 3916595"/>
                    <a:gd name="connsiteY46" fmla="*/ 3329608 h 4422913"/>
                    <a:gd name="connsiteX47" fmla="*/ 2544418 w 3916595"/>
                    <a:gd name="connsiteY47" fmla="*/ 3289852 h 4422913"/>
                    <a:gd name="connsiteX48" fmla="*/ 2584174 w 3916595"/>
                    <a:gd name="connsiteY48" fmla="*/ 3250095 h 4422913"/>
                    <a:gd name="connsiteX49" fmla="*/ 2604052 w 3916595"/>
                    <a:gd name="connsiteY49" fmla="*/ 3210339 h 4422913"/>
                    <a:gd name="connsiteX50" fmla="*/ 2643809 w 3916595"/>
                    <a:gd name="connsiteY50" fmla="*/ 3170582 h 4422913"/>
                    <a:gd name="connsiteX51" fmla="*/ 2683566 w 3916595"/>
                    <a:gd name="connsiteY51" fmla="*/ 3130826 h 4422913"/>
                    <a:gd name="connsiteX52" fmla="*/ 2733261 w 3916595"/>
                    <a:gd name="connsiteY52" fmla="*/ 3021495 h 4422913"/>
                    <a:gd name="connsiteX53" fmla="*/ 2763079 w 3916595"/>
                    <a:gd name="connsiteY53" fmla="*/ 2991678 h 4422913"/>
                    <a:gd name="connsiteX54" fmla="*/ 2802835 w 3916595"/>
                    <a:gd name="connsiteY54" fmla="*/ 2922104 h 4422913"/>
                    <a:gd name="connsiteX55" fmla="*/ 2832652 w 3916595"/>
                    <a:gd name="connsiteY55" fmla="*/ 2892287 h 4422913"/>
                    <a:gd name="connsiteX56" fmla="*/ 2872409 w 3916595"/>
                    <a:gd name="connsiteY56" fmla="*/ 2822713 h 4422913"/>
                    <a:gd name="connsiteX57" fmla="*/ 2912166 w 3916595"/>
                    <a:gd name="connsiteY57" fmla="*/ 2763078 h 4422913"/>
                    <a:gd name="connsiteX58" fmla="*/ 2941983 w 3916595"/>
                    <a:gd name="connsiteY58" fmla="*/ 2713382 h 4422913"/>
                    <a:gd name="connsiteX59" fmla="*/ 2981739 w 3916595"/>
                    <a:gd name="connsiteY59" fmla="*/ 2663687 h 4422913"/>
                    <a:gd name="connsiteX60" fmla="*/ 3001618 w 3916595"/>
                    <a:gd name="connsiteY60" fmla="*/ 2623930 h 4422913"/>
                    <a:gd name="connsiteX61" fmla="*/ 3031435 w 3916595"/>
                    <a:gd name="connsiteY61" fmla="*/ 2584174 h 4422913"/>
                    <a:gd name="connsiteX62" fmla="*/ 3051313 w 3916595"/>
                    <a:gd name="connsiteY62" fmla="*/ 2464904 h 4422913"/>
                    <a:gd name="connsiteX63" fmla="*/ 3081131 w 3916595"/>
                    <a:gd name="connsiteY63" fmla="*/ 2375452 h 4422913"/>
                    <a:gd name="connsiteX64" fmla="*/ 3091070 w 3916595"/>
                    <a:gd name="connsiteY64" fmla="*/ 2345635 h 4422913"/>
                    <a:gd name="connsiteX65" fmla="*/ 3101009 w 3916595"/>
                    <a:gd name="connsiteY65" fmla="*/ 2305878 h 4422913"/>
                    <a:gd name="connsiteX66" fmla="*/ 3140766 w 3916595"/>
                    <a:gd name="connsiteY66" fmla="*/ 2206487 h 4422913"/>
                    <a:gd name="connsiteX67" fmla="*/ 3150705 w 3916595"/>
                    <a:gd name="connsiteY67" fmla="*/ 2166730 h 4422913"/>
                    <a:gd name="connsiteX68" fmla="*/ 3160644 w 3916595"/>
                    <a:gd name="connsiteY68" fmla="*/ 2107095 h 4422913"/>
                    <a:gd name="connsiteX69" fmla="*/ 3190461 w 3916595"/>
                    <a:gd name="connsiteY69" fmla="*/ 2077278 h 4422913"/>
                    <a:gd name="connsiteX70" fmla="*/ 3210339 w 3916595"/>
                    <a:gd name="connsiteY70" fmla="*/ 1997765 h 4422913"/>
                    <a:gd name="connsiteX71" fmla="*/ 3220279 w 3916595"/>
                    <a:gd name="connsiteY71" fmla="*/ 1958008 h 4422913"/>
                    <a:gd name="connsiteX72" fmla="*/ 3240157 w 3916595"/>
                    <a:gd name="connsiteY72" fmla="*/ 1878495 h 4422913"/>
                    <a:gd name="connsiteX73" fmla="*/ 3260035 w 3916595"/>
                    <a:gd name="connsiteY73" fmla="*/ 1838739 h 4422913"/>
                    <a:gd name="connsiteX74" fmla="*/ 3269974 w 3916595"/>
                    <a:gd name="connsiteY74" fmla="*/ 1798982 h 4422913"/>
                    <a:gd name="connsiteX75" fmla="*/ 3299792 w 3916595"/>
                    <a:gd name="connsiteY75" fmla="*/ 1759226 h 4422913"/>
                    <a:gd name="connsiteX76" fmla="*/ 3319670 w 3916595"/>
                    <a:gd name="connsiteY76" fmla="*/ 1649895 h 4422913"/>
                    <a:gd name="connsiteX77" fmla="*/ 3329609 w 3916595"/>
                    <a:gd name="connsiteY77" fmla="*/ 1610139 h 4422913"/>
                    <a:gd name="connsiteX78" fmla="*/ 3369366 w 3916595"/>
                    <a:gd name="connsiteY78" fmla="*/ 1530626 h 4422913"/>
                    <a:gd name="connsiteX79" fmla="*/ 3389244 w 3916595"/>
                    <a:gd name="connsiteY79" fmla="*/ 1431235 h 4422913"/>
                    <a:gd name="connsiteX80" fmla="*/ 3429000 w 3916595"/>
                    <a:gd name="connsiteY80" fmla="*/ 1361661 h 4422913"/>
                    <a:gd name="connsiteX81" fmla="*/ 3468757 w 3916595"/>
                    <a:gd name="connsiteY81" fmla="*/ 1282148 h 4422913"/>
                    <a:gd name="connsiteX82" fmla="*/ 3508513 w 3916595"/>
                    <a:gd name="connsiteY82" fmla="*/ 1182756 h 4422913"/>
                    <a:gd name="connsiteX83" fmla="*/ 3548270 w 3916595"/>
                    <a:gd name="connsiteY83" fmla="*/ 1083365 h 4422913"/>
                    <a:gd name="connsiteX84" fmla="*/ 3578087 w 3916595"/>
                    <a:gd name="connsiteY84" fmla="*/ 1053548 h 4422913"/>
                    <a:gd name="connsiteX85" fmla="*/ 3588026 w 3916595"/>
                    <a:gd name="connsiteY85" fmla="*/ 1003852 h 4422913"/>
                    <a:gd name="connsiteX86" fmla="*/ 3597966 w 3916595"/>
                    <a:gd name="connsiteY86" fmla="*/ 974035 h 4422913"/>
                    <a:gd name="connsiteX87" fmla="*/ 3607905 w 3916595"/>
                    <a:gd name="connsiteY87" fmla="*/ 924339 h 4422913"/>
                    <a:gd name="connsiteX88" fmla="*/ 3627783 w 3916595"/>
                    <a:gd name="connsiteY88" fmla="*/ 894522 h 4422913"/>
                    <a:gd name="connsiteX89" fmla="*/ 3687418 w 3916595"/>
                    <a:gd name="connsiteY89" fmla="*/ 795130 h 4422913"/>
                    <a:gd name="connsiteX90" fmla="*/ 3717235 w 3916595"/>
                    <a:gd name="connsiteY90" fmla="*/ 705678 h 4422913"/>
                    <a:gd name="connsiteX91" fmla="*/ 3737113 w 3916595"/>
                    <a:gd name="connsiteY91" fmla="*/ 636104 h 4422913"/>
                    <a:gd name="connsiteX92" fmla="*/ 3756992 w 3916595"/>
                    <a:gd name="connsiteY92" fmla="*/ 596348 h 4422913"/>
                    <a:gd name="connsiteX93" fmla="*/ 3766931 w 3916595"/>
                    <a:gd name="connsiteY93" fmla="*/ 536713 h 4422913"/>
                    <a:gd name="connsiteX94" fmla="*/ 3786809 w 3916595"/>
                    <a:gd name="connsiteY94" fmla="*/ 477078 h 4422913"/>
                    <a:gd name="connsiteX95" fmla="*/ 3796748 w 3916595"/>
                    <a:gd name="connsiteY95" fmla="*/ 437322 h 4422913"/>
                    <a:gd name="connsiteX96" fmla="*/ 3806687 w 3916595"/>
                    <a:gd name="connsiteY96" fmla="*/ 407504 h 4422913"/>
                    <a:gd name="connsiteX97" fmla="*/ 3826566 w 3916595"/>
                    <a:gd name="connsiteY97" fmla="*/ 327991 h 4422913"/>
                    <a:gd name="connsiteX98" fmla="*/ 3836505 w 3916595"/>
                    <a:gd name="connsiteY98" fmla="*/ 298174 h 4422913"/>
                    <a:gd name="connsiteX99" fmla="*/ 3856383 w 3916595"/>
                    <a:gd name="connsiteY99" fmla="*/ 218661 h 4422913"/>
                    <a:gd name="connsiteX100" fmla="*/ 3876261 w 3916595"/>
                    <a:gd name="connsiteY100" fmla="*/ 109330 h 4422913"/>
                    <a:gd name="connsiteX101" fmla="*/ 3916018 w 3916595"/>
                    <a:gd name="connsiteY101" fmla="*/ 19878 h 4422913"/>
                    <a:gd name="connsiteX102" fmla="*/ 3916018 w 3916595"/>
                    <a:gd name="connsiteY102" fmla="*/ 0 h 442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3916595" h="4422913">
                      <a:moveTo>
                        <a:pt x="0" y="4422913"/>
                      </a:moveTo>
                      <a:cubicBezTo>
                        <a:pt x="16565" y="4419600"/>
                        <a:pt x="33307" y="4417071"/>
                        <a:pt x="49696" y="4412974"/>
                      </a:cubicBezTo>
                      <a:cubicBezTo>
                        <a:pt x="59860" y="4410433"/>
                        <a:pt x="69286" y="4405308"/>
                        <a:pt x="79513" y="4403035"/>
                      </a:cubicBezTo>
                      <a:cubicBezTo>
                        <a:pt x="163372" y="4384399"/>
                        <a:pt x="184184" y="4397962"/>
                        <a:pt x="288235" y="4363278"/>
                      </a:cubicBezTo>
                      <a:cubicBezTo>
                        <a:pt x="298174" y="4359965"/>
                        <a:pt x="307888" y="4355880"/>
                        <a:pt x="318052" y="4353339"/>
                      </a:cubicBezTo>
                      <a:cubicBezTo>
                        <a:pt x="334441" y="4349242"/>
                        <a:pt x="351450" y="4347845"/>
                        <a:pt x="367748" y="4343400"/>
                      </a:cubicBezTo>
                      <a:cubicBezTo>
                        <a:pt x="387963" y="4337887"/>
                        <a:pt x="407505" y="4330148"/>
                        <a:pt x="427383" y="4323522"/>
                      </a:cubicBezTo>
                      <a:lnTo>
                        <a:pt x="487018" y="4303643"/>
                      </a:lnTo>
                      <a:cubicBezTo>
                        <a:pt x="496957" y="4300330"/>
                        <a:pt x="506671" y="4296245"/>
                        <a:pt x="516835" y="4293704"/>
                      </a:cubicBezTo>
                      <a:cubicBezTo>
                        <a:pt x="530087" y="4290391"/>
                        <a:pt x="543508" y="4287690"/>
                        <a:pt x="556592" y="4283765"/>
                      </a:cubicBezTo>
                      <a:cubicBezTo>
                        <a:pt x="576662" y="4277744"/>
                        <a:pt x="595483" y="4266850"/>
                        <a:pt x="616226" y="4263887"/>
                      </a:cubicBezTo>
                      <a:lnTo>
                        <a:pt x="685800" y="4253948"/>
                      </a:lnTo>
                      <a:lnTo>
                        <a:pt x="805070" y="4214191"/>
                      </a:lnTo>
                      <a:cubicBezTo>
                        <a:pt x="805074" y="4214190"/>
                        <a:pt x="864702" y="4194314"/>
                        <a:pt x="864705" y="4194313"/>
                      </a:cubicBezTo>
                      <a:cubicBezTo>
                        <a:pt x="937372" y="4179780"/>
                        <a:pt x="897677" y="4186763"/>
                        <a:pt x="983974" y="4174435"/>
                      </a:cubicBezTo>
                      <a:cubicBezTo>
                        <a:pt x="1079980" y="4142431"/>
                        <a:pt x="930698" y="4193756"/>
                        <a:pt x="1053548" y="4144617"/>
                      </a:cubicBezTo>
                      <a:cubicBezTo>
                        <a:pt x="1093956" y="4128454"/>
                        <a:pt x="1117976" y="4128170"/>
                        <a:pt x="1152939" y="4104861"/>
                      </a:cubicBezTo>
                      <a:cubicBezTo>
                        <a:pt x="1160736" y="4099663"/>
                        <a:pt x="1164436" y="4089173"/>
                        <a:pt x="1172818" y="4084982"/>
                      </a:cubicBezTo>
                      <a:cubicBezTo>
                        <a:pt x="1220363" y="4061210"/>
                        <a:pt x="1280227" y="4042554"/>
                        <a:pt x="1331844" y="4025348"/>
                      </a:cubicBezTo>
                      <a:cubicBezTo>
                        <a:pt x="1413394" y="3998164"/>
                        <a:pt x="1284178" y="4040385"/>
                        <a:pt x="1441174" y="3995530"/>
                      </a:cubicBezTo>
                      <a:cubicBezTo>
                        <a:pt x="1461321" y="3989774"/>
                        <a:pt x="1480931" y="3982278"/>
                        <a:pt x="1500809" y="3975652"/>
                      </a:cubicBezTo>
                      <a:lnTo>
                        <a:pt x="1530626" y="3965713"/>
                      </a:lnTo>
                      <a:cubicBezTo>
                        <a:pt x="1592540" y="3903803"/>
                        <a:pt x="1502902" y="3987509"/>
                        <a:pt x="1580322" y="3935895"/>
                      </a:cubicBezTo>
                      <a:cubicBezTo>
                        <a:pt x="1592017" y="3928098"/>
                        <a:pt x="1596929" y="3910881"/>
                        <a:pt x="1610139" y="3906078"/>
                      </a:cubicBezTo>
                      <a:cubicBezTo>
                        <a:pt x="1635241" y="3896950"/>
                        <a:pt x="1663148" y="3899452"/>
                        <a:pt x="1689652" y="3896139"/>
                      </a:cubicBezTo>
                      <a:cubicBezTo>
                        <a:pt x="1702904" y="3889513"/>
                        <a:pt x="1715790" y="3882097"/>
                        <a:pt x="1729409" y="3876261"/>
                      </a:cubicBezTo>
                      <a:cubicBezTo>
                        <a:pt x="1739039" y="3872134"/>
                        <a:pt x="1749855" y="3871007"/>
                        <a:pt x="1759226" y="3866322"/>
                      </a:cubicBezTo>
                      <a:cubicBezTo>
                        <a:pt x="1769910" y="3860980"/>
                        <a:pt x="1778360" y="3851785"/>
                        <a:pt x="1789044" y="3846443"/>
                      </a:cubicBezTo>
                      <a:cubicBezTo>
                        <a:pt x="1798415" y="3841758"/>
                        <a:pt x="1809051" y="3840183"/>
                        <a:pt x="1818861" y="3836504"/>
                      </a:cubicBezTo>
                      <a:cubicBezTo>
                        <a:pt x="1835566" y="3830240"/>
                        <a:pt x="1851790" y="3822723"/>
                        <a:pt x="1868557" y="3816626"/>
                      </a:cubicBezTo>
                      <a:cubicBezTo>
                        <a:pt x="1888249" y="3809465"/>
                        <a:pt x="1909451" y="3806119"/>
                        <a:pt x="1928192" y="3796748"/>
                      </a:cubicBezTo>
                      <a:cubicBezTo>
                        <a:pt x="1954696" y="3783496"/>
                        <a:pt x="1983049" y="3773428"/>
                        <a:pt x="2007705" y="3756991"/>
                      </a:cubicBezTo>
                      <a:cubicBezTo>
                        <a:pt x="2017644" y="3750365"/>
                        <a:pt x="2027802" y="3744056"/>
                        <a:pt x="2037522" y="3737113"/>
                      </a:cubicBezTo>
                      <a:cubicBezTo>
                        <a:pt x="2051002" y="3727484"/>
                        <a:pt x="2063232" y="3716075"/>
                        <a:pt x="2077279" y="3707295"/>
                      </a:cubicBezTo>
                      <a:cubicBezTo>
                        <a:pt x="2089843" y="3699442"/>
                        <a:pt x="2104083" y="3694612"/>
                        <a:pt x="2117035" y="3687417"/>
                      </a:cubicBezTo>
                      <a:cubicBezTo>
                        <a:pt x="2133922" y="3678035"/>
                        <a:pt x="2150166" y="3667539"/>
                        <a:pt x="2166731" y="3657600"/>
                      </a:cubicBezTo>
                      <a:cubicBezTo>
                        <a:pt x="2170044" y="3647661"/>
                        <a:pt x="2167786" y="3633335"/>
                        <a:pt x="2176670" y="3627782"/>
                      </a:cubicBezTo>
                      <a:cubicBezTo>
                        <a:pt x="2339400" y="3526075"/>
                        <a:pt x="2176197" y="3666457"/>
                        <a:pt x="2286000" y="3588026"/>
                      </a:cubicBezTo>
                      <a:cubicBezTo>
                        <a:pt x="2297438" y="3579856"/>
                        <a:pt x="2305020" y="3567207"/>
                        <a:pt x="2315818" y="3558208"/>
                      </a:cubicBezTo>
                      <a:cubicBezTo>
                        <a:pt x="2324995" y="3550561"/>
                        <a:pt x="2335696" y="3544956"/>
                        <a:pt x="2345635" y="3538330"/>
                      </a:cubicBezTo>
                      <a:cubicBezTo>
                        <a:pt x="2352261" y="3525078"/>
                        <a:pt x="2356901" y="3510630"/>
                        <a:pt x="2365513" y="3498574"/>
                      </a:cubicBezTo>
                      <a:cubicBezTo>
                        <a:pt x="2402148" y="3447285"/>
                        <a:pt x="2388919" y="3491520"/>
                        <a:pt x="2415209" y="3438939"/>
                      </a:cubicBezTo>
                      <a:cubicBezTo>
                        <a:pt x="2419894" y="3429568"/>
                        <a:pt x="2417740" y="3416530"/>
                        <a:pt x="2425148" y="3409122"/>
                      </a:cubicBezTo>
                      <a:cubicBezTo>
                        <a:pt x="2432556" y="3401714"/>
                        <a:pt x="2445027" y="3402495"/>
                        <a:pt x="2454966" y="3399182"/>
                      </a:cubicBezTo>
                      <a:cubicBezTo>
                        <a:pt x="2458279" y="3389243"/>
                        <a:pt x="2457497" y="3376773"/>
                        <a:pt x="2464905" y="3369365"/>
                      </a:cubicBezTo>
                      <a:cubicBezTo>
                        <a:pt x="2472313" y="3361957"/>
                        <a:pt x="2486005" y="3365237"/>
                        <a:pt x="2494722" y="3359426"/>
                      </a:cubicBezTo>
                      <a:cubicBezTo>
                        <a:pt x="2506417" y="3351629"/>
                        <a:pt x="2516369" y="3341046"/>
                        <a:pt x="2524539" y="3329608"/>
                      </a:cubicBezTo>
                      <a:cubicBezTo>
                        <a:pt x="2533151" y="3317551"/>
                        <a:pt x="2535528" y="3301705"/>
                        <a:pt x="2544418" y="3289852"/>
                      </a:cubicBezTo>
                      <a:cubicBezTo>
                        <a:pt x="2555663" y="3274859"/>
                        <a:pt x="2572929" y="3265088"/>
                        <a:pt x="2584174" y="3250095"/>
                      </a:cubicBezTo>
                      <a:cubicBezTo>
                        <a:pt x="2593064" y="3238242"/>
                        <a:pt x="2595162" y="3222192"/>
                        <a:pt x="2604052" y="3210339"/>
                      </a:cubicBezTo>
                      <a:cubicBezTo>
                        <a:pt x="2615297" y="3195346"/>
                        <a:pt x="2630557" y="3183834"/>
                        <a:pt x="2643809" y="3170582"/>
                      </a:cubicBezTo>
                      <a:lnTo>
                        <a:pt x="2683566" y="3130826"/>
                      </a:lnTo>
                      <a:cubicBezTo>
                        <a:pt x="2695019" y="3096466"/>
                        <a:pt x="2711040" y="3043715"/>
                        <a:pt x="2733261" y="3021495"/>
                      </a:cubicBezTo>
                      <a:cubicBezTo>
                        <a:pt x="2743200" y="3011556"/>
                        <a:pt x="2754080" y="3002476"/>
                        <a:pt x="2763079" y="2991678"/>
                      </a:cubicBezTo>
                      <a:cubicBezTo>
                        <a:pt x="2810024" y="2935345"/>
                        <a:pt x="2754236" y="2990143"/>
                        <a:pt x="2802835" y="2922104"/>
                      </a:cubicBezTo>
                      <a:cubicBezTo>
                        <a:pt x="2811005" y="2910666"/>
                        <a:pt x="2823654" y="2903085"/>
                        <a:pt x="2832652" y="2892287"/>
                      </a:cubicBezTo>
                      <a:cubicBezTo>
                        <a:pt x="2857213" y="2862814"/>
                        <a:pt x="2851575" y="2857435"/>
                        <a:pt x="2872409" y="2822713"/>
                      </a:cubicBezTo>
                      <a:cubicBezTo>
                        <a:pt x="2884701" y="2802227"/>
                        <a:pt x="2899874" y="2783564"/>
                        <a:pt x="2912166" y="2763078"/>
                      </a:cubicBezTo>
                      <a:cubicBezTo>
                        <a:pt x="2922105" y="2746513"/>
                        <a:pt x="2930905" y="2729208"/>
                        <a:pt x="2941983" y="2713382"/>
                      </a:cubicBezTo>
                      <a:cubicBezTo>
                        <a:pt x="2954148" y="2696003"/>
                        <a:pt x="2969972" y="2681338"/>
                        <a:pt x="2981739" y="2663687"/>
                      </a:cubicBezTo>
                      <a:cubicBezTo>
                        <a:pt x="2989958" y="2651359"/>
                        <a:pt x="2993765" y="2636494"/>
                        <a:pt x="3001618" y="2623930"/>
                      </a:cubicBezTo>
                      <a:cubicBezTo>
                        <a:pt x="3010397" y="2609883"/>
                        <a:pt x="3021496" y="2597426"/>
                        <a:pt x="3031435" y="2584174"/>
                      </a:cubicBezTo>
                      <a:cubicBezTo>
                        <a:pt x="3038061" y="2544417"/>
                        <a:pt x="3038567" y="2503141"/>
                        <a:pt x="3051313" y="2464904"/>
                      </a:cubicBezTo>
                      <a:lnTo>
                        <a:pt x="3081131" y="2375452"/>
                      </a:lnTo>
                      <a:cubicBezTo>
                        <a:pt x="3084444" y="2365513"/>
                        <a:pt x="3088529" y="2355799"/>
                        <a:pt x="3091070" y="2345635"/>
                      </a:cubicBezTo>
                      <a:cubicBezTo>
                        <a:pt x="3094383" y="2332383"/>
                        <a:pt x="3096213" y="2318668"/>
                        <a:pt x="3101009" y="2305878"/>
                      </a:cubicBezTo>
                      <a:cubicBezTo>
                        <a:pt x="3131853" y="2223626"/>
                        <a:pt x="3113945" y="2313773"/>
                        <a:pt x="3140766" y="2206487"/>
                      </a:cubicBezTo>
                      <a:cubicBezTo>
                        <a:pt x="3144079" y="2193235"/>
                        <a:pt x="3148026" y="2180125"/>
                        <a:pt x="3150705" y="2166730"/>
                      </a:cubicBezTo>
                      <a:cubicBezTo>
                        <a:pt x="3154657" y="2146969"/>
                        <a:pt x="3152459" y="2125511"/>
                        <a:pt x="3160644" y="2107095"/>
                      </a:cubicBezTo>
                      <a:cubicBezTo>
                        <a:pt x="3166353" y="2094251"/>
                        <a:pt x="3180522" y="2087217"/>
                        <a:pt x="3190461" y="2077278"/>
                      </a:cubicBezTo>
                      <a:lnTo>
                        <a:pt x="3210339" y="1997765"/>
                      </a:lnTo>
                      <a:cubicBezTo>
                        <a:pt x="3213652" y="1984513"/>
                        <a:pt x="3217600" y="1971403"/>
                        <a:pt x="3220279" y="1958008"/>
                      </a:cubicBezTo>
                      <a:cubicBezTo>
                        <a:pt x="3226112" y="1928842"/>
                        <a:pt x="3228697" y="1905236"/>
                        <a:pt x="3240157" y="1878495"/>
                      </a:cubicBezTo>
                      <a:cubicBezTo>
                        <a:pt x="3245993" y="1864877"/>
                        <a:pt x="3253409" y="1851991"/>
                        <a:pt x="3260035" y="1838739"/>
                      </a:cubicBezTo>
                      <a:cubicBezTo>
                        <a:pt x="3263348" y="1825487"/>
                        <a:pt x="3263865" y="1811200"/>
                        <a:pt x="3269974" y="1798982"/>
                      </a:cubicBezTo>
                      <a:cubicBezTo>
                        <a:pt x="3277382" y="1784166"/>
                        <a:pt x="3294554" y="1774941"/>
                        <a:pt x="3299792" y="1759226"/>
                      </a:cubicBezTo>
                      <a:cubicBezTo>
                        <a:pt x="3311506" y="1724086"/>
                        <a:pt x="3312406" y="1686217"/>
                        <a:pt x="3319670" y="1649895"/>
                      </a:cubicBezTo>
                      <a:cubicBezTo>
                        <a:pt x="3322349" y="1636500"/>
                        <a:pt x="3324355" y="1622748"/>
                        <a:pt x="3329609" y="1610139"/>
                      </a:cubicBezTo>
                      <a:cubicBezTo>
                        <a:pt x="3341006" y="1582786"/>
                        <a:pt x="3369366" y="1530626"/>
                        <a:pt x="3369366" y="1530626"/>
                      </a:cubicBezTo>
                      <a:cubicBezTo>
                        <a:pt x="3375992" y="1497496"/>
                        <a:pt x="3379962" y="1463721"/>
                        <a:pt x="3389244" y="1431235"/>
                      </a:cubicBezTo>
                      <a:cubicBezTo>
                        <a:pt x="3398736" y="1398011"/>
                        <a:pt x="3413583" y="1389925"/>
                        <a:pt x="3429000" y="1361661"/>
                      </a:cubicBezTo>
                      <a:cubicBezTo>
                        <a:pt x="3443190" y="1335647"/>
                        <a:pt x="3459386" y="1310260"/>
                        <a:pt x="3468757" y="1282148"/>
                      </a:cubicBezTo>
                      <a:cubicBezTo>
                        <a:pt x="3514000" y="1146415"/>
                        <a:pt x="3464641" y="1285125"/>
                        <a:pt x="3508513" y="1182756"/>
                      </a:cubicBezTo>
                      <a:cubicBezTo>
                        <a:pt x="3530254" y="1132027"/>
                        <a:pt x="3505118" y="1155284"/>
                        <a:pt x="3548270" y="1083365"/>
                      </a:cubicBezTo>
                      <a:cubicBezTo>
                        <a:pt x="3555502" y="1071312"/>
                        <a:pt x="3568148" y="1063487"/>
                        <a:pt x="3578087" y="1053548"/>
                      </a:cubicBezTo>
                      <a:cubicBezTo>
                        <a:pt x="3581400" y="1036983"/>
                        <a:pt x="3583929" y="1020241"/>
                        <a:pt x="3588026" y="1003852"/>
                      </a:cubicBezTo>
                      <a:cubicBezTo>
                        <a:pt x="3590567" y="993688"/>
                        <a:pt x="3595425" y="984199"/>
                        <a:pt x="3597966" y="974035"/>
                      </a:cubicBezTo>
                      <a:cubicBezTo>
                        <a:pt x="3602063" y="957646"/>
                        <a:pt x="3601973" y="940157"/>
                        <a:pt x="3607905" y="924339"/>
                      </a:cubicBezTo>
                      <a:cubicBezTo>
                        <a:pt x="3612099" y="913154"/>
                        <a:pt x="3622063" y="905009"/>
                        <a:pt x="3627783" y="894522"/>
                      </a:cubicBezTo>
                      <a:cubicBezTo>
                        <a:pt x="3680519" y="797838"/>
                        <a:pt x="3643805" y="838740"/>
                        <a:pt x="3687418" y="795130"/>
                      </a:cubicBezTo>
                      <a:cubicBezTo>
                        <a:pt x="3704172" y="711359"/>
                        <a:pt x="3686373" y="777689"/>
                        <a:pt x="3717235" y="705678"/>
                      </a:cubicBezTo>
                      <a:cubicBezTo>
                        <a:pt x="3741270" y="649594"/>
                        <a:pt x="3711885" y="703376"/>
                        <a:pt x="3737113" y="636104"/>
                      </a:cubicBezTo>
                      <a:cubicBezTo>
                        <a:pt x="3742315" y="622231"/>
                        <a:pt x="3750366" y="609600"/>
                        <a:pt x="3756992" y="596348"/>
                      </a:cubicBezTo>
                      <a:cubicBezTo>
                        <a:pt x="3760305" y="576470"/>
                        <a:pt x="3762043" y="556264"/>
                        <a:pt x="3766931" y="536713"/>
                      </a:cubicBezTo>
                      <a:cubicBezTo>
                        <a:pt x="3772013" y="516385"/>
                        <a:pt x="3781727" y="497406"/>
                        <a:pt x="3786809" y="477078"/>
                      </a:cubicBezTo>
                      <a:cubicBezTo>
                        <a:pt x="3790122" y="463826"/>
                        <a:pt x="3792995" y="450456"/>
                        <a:pt x="3796748" y="437322"/>
                      </a:cubicBezTo>
                      <a:cubicBezTo>
                        <a:pt x="3799626" y="427248"/>
                        <a:pt x="3803930" y="417612"/>
                        <a:pt x="3806687" y="407504"/>
                      </a:cubicBezTo>
                      <a:cubicBezTo>
                        <a:pt x="3813875" y="381147"/>
                        <a:pt x="3817927" y="353909"/>
                        <a:pt x="3826566" y="327991"/>
                      </a:cubicBezTo>
                      <a:cubicBezTo>
                        <a:pt x="3829879" y="318052"/>
                        <a:pt x="3833964" y="308338"/>
                        <a:pt x="3836505" y="298174"/>
                      </a:cubicBezTo>
                      <a:lnTo>
                        <a:pt x="3856383" y="218661"/>
                      </a:lnTo>
                      <a:cubicBezTo>
                        <a:pt x="3859324" y="198076"/>
                        <a:pt x="3865847" y="135364"/>
                        <a:pt x="3876261" y="109330"/>
                      </a:cubicBezTo>
                      <a:cubicBezTo>
                        <a:pt x="3888871" y="77806"/>
                        <a:pt x="3909371" y="53111"/>
                        <a:pt x="3916018" y="19878"/>
                      </a:cubicBezTo>
                      <a:cubicBezTo>
                        <a:pt x="3917317" y="13381"/>
                        <a:pt x="3916018" y="6626"/>
                        <a:pt x="391601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47800" y="2362200"/>
                  <a:ext cx="6420678" cy="3962400"/>
                </a:xfrm>
                <a:custGeom>
                  <a:avLst/>
                  <a:gdLst>
                    <a:gd name="connsiteX0" fmla="*/ 0 w 6420678"/>
                    <a:gd name="connsiteY0" fmla="*/ 1639970 h 1639970"/>
                    <a:gd name="connsiteX1" fmla="*/ 109331 w 6420678"/>
                    <a:gd name="connsiteY1" fmla="*/ 1580335 h 1639970"/>
                    <a:gd name="connsiteX2" fmla="*/ 168965 w 6420678"/>
                    <a:gd name="connsiteY2" fmla="*/ 1530640 h 1639970"/>
                    <a:gd name="connsiteX3" fmla="*/ 188844 w 6420678"/>
                    <a:gd name="connsiteY3" fmla="*/ 1510762 h 1639970"/>
                    <a:gd name="connsiteX4" fmla="*/ 327991 w 6420678"/>
                    <a:gd name="connsiteY4" fmla="*/ 1500822 h 1639970"/>
                    <a:gd name="connsiteX5" fmla="*/ 477078 w 6420678"/>
                    <a:gd name="connsiteY5" fmla="*/ 1480944 h 1639970"/>
                    <a:gd name="connsiteX6" fmla="*/ 695739 w 6420678"/>
                    <a:gd name="connsiteY6" fmla="*/ 1480944 h 1639970"/>
                    <a:gd name="connsiteX7" fmla="*/ 745435 w 6420678"/>
                    <a:gd name="connsiteY7" fmla="*/ 1461066 h 1639970"/>
                    <a:gd name="connsiteX8" fmla="*/ 785191 w 6420678"/>
                    <a:gd name="connsiteY8" fmla="*/ 1451127 h 1639970"/>
                    <a:gd name="connsiteX9" fmla="*/ 815009 w 6420678"/>
                    <a:gd name="connsiteY9" fmla="*/ 1441188 h 1639970"/>
                    <a:gd name="connsiteX10" fmla="*/ 884583 w 6420678"/>
                    <a:gd name="connsiteY10" fmla="*/ 1421309 h 1639970"/>
                    <a:gd name="connsiteX11" fmla="*/ 1093305 w 6420678"/>
                    <a:gd name="connsiteY11" fmla="*/ 1431248 h 1639970"/>
                    <a:gd name="connsiteX12" fmla="*/ 1172818 w 6420678"/>
                    <a:gd name="connsiteY12" fmla="*/ 1441188 h 1639970"/>
                    <a:gd name="connsiteX13" fmla="*/ 1331844 w 6420678"/>
                    <a:gd name="connsiteY13" fmla="*/ 1421309 h 1639970"/>
                    <a:gd name="connsiteX14" fmla="*/ 1381539 w 6420678"/>
                    <a:gd name="connsiteY14" fmla="*/ 1411370 h 1639970"/>
                    <a:gd name="connsiteX15" fmla="*/ 1451113 w 6420678"/>
                    <a:gd name="connsiteY15" fmla="*/ 1401431 h 1639970"/>
                    <a:gd name="connsiteX16" fmla="*/ 1510748 w 6420678"/>
                    <a:gd name="connsiteY16" fmla="*/ 1371614 h 1639970"/>
                    <a:gd name="connsiteX17" fmla="*/ 1570383 w 6420678"/>
                    <a:gd name="connsiteY17" fmla="*/ 1351735 h 1639970"/>
                    <a:gd name="connsiteX18" fmla="*/ 1630018 w 6420678"/>
                    <a:gd name="connsiteY18" fmla="*/ 1331857 h 1639970"/>
                    <a:gd name="connsiteX19" fmla="*/ 1659835 w 6420678"/>
                    <a:gd name="connsiteY19" fmla="*/ 1321918 h 1639970"/>
                    <a:gd name="connsiteX20" fmla="*/ 1689652 w 6420678"/>
                    <a:gd name="connsiteY20" fmla="*/ 1311979 h 1639970"/>
                    <a:gd name="connsiteX21" fmla="*/ 1818861 w 6420678"/>
                    <a:gd name="connsiteY21" fmla="*/ 1292101 h 1639970"/>
                    <a:gd name="connsiteX22" fmla="*/ 2007705 w 6420678"/>
                    <a:gd name="connsiteY22" fmla="*/ 1282162 h 1639970"/>
                    <a:gd name="connsiteX23" fmla="*/ 2067339 w 6420678"/>
                    <a:gd name="connsiteY23" fmla="*/ 1262283 h 1639970"/>
                    <a:gd name="connsiteX24" fmla="*/ 2136913 w 6420678"/>
                    <a:gd name="connsiteY24" fmla="*/ 1242405 h 1639970"/>
                    <a:gd name="connsiteX25" fmla="*/ 2206487 w 6420678"/>
                    <a:gd name="connsiteY25" fmla="*/ 1232466 h 1639970"/>
                    <a:gd name="connsiteX26" fmla="*/ 2295939 w 6420678"/>
                    <a:gd name="connsiteY26" fmla="*/ 1212588 h 1639970"/>
                    <a:gd name="connsiteX27" fmla="*/ 2325757 w 6420678"/>
                    <a:gd name="connsiteY27" fmla="*/ 1202648 h 1639970"/>
                    <a:gd name="connsiteX28" fmla="*/ 2385391 w 6420678"/>
                    <a:gd name="connsiteY28" fmla="*/ 1192709 h 1639970"/>
                    <a:gd name="connsiteX29" fmla="*/ 2425148 w 6420678"/>
                    <a:gd name="connsiteY29" fmla="*/ 1172831 h 1639970"/>
                    <a:gd name="connsiteX30" fmla="*/ 2494722 w 6420678"/>
                    <a:gd name="connsiteY30" fmla="*/ 1152953 h 1639970"/>
                    <a:gd name="connsiteX31" fmla="*/ 2534478 w 6420678"/>
                    <a:gd name="connsiteY31" fmla="*/ 1133075 h 1639970"/>
                    <a:gd name="connsiteX32" fmla="*/ 2594113 w 6420678"/>
                    <a:gd name="connsiteY32" fmla="*/ 1113196 h 1639970"/>
                    <a:gd name="connsiteX33" fmla="*/ 2653748 w 6420678"/>
                    <a:gd name="connsiteY33" fmla="*/ 1093318 h 1639970"/>
                    <a:gd name="connsiteX34" fmla="*/ 2713383 w 6420678"/>
                    <a:gd name="connsiteY34" fmla="*/ 1063501 h 1639970"/>
                    <a:gd name="connsiteX35" fmla="*/ 2782957 w 6420678"/>
                    <a:gd name="connsiteY35" fmla="*/ 1043622 h 1639970"/>
                    <a:gd name="connsiteX36" fmla="*/ 2812774 w 6420678"/>
                    <a:gd name="connsiteY36" fmla="*/ 1023744 h 1639970"/>
                    <a:gd name="connsiteX37" fmla="*/ 2852531 w 6420678"/>
                    <a:gd name="connsiteY37" fmla="*/ 1013805 h 1639970"/>
                    <a:gd name="connsiteX38" fmla="*/ 2882348 w 6420678"/>
                    <a:gd name="connsiteY38" fmla="*/ 1003866 h 1639970"/>
                    <a:gd name="connsiteX39" fmla="*/ 2922105 w 6420678"/>
                    <a:gd name="connsiteY39" fmla="*/ 993927 h 1639970"/>
                    <a:gd name="connsiteX40" fmla="*/ 2981739 w 6420678"/>
                    <a:gd name="connsiteY40" fmla="*/ 974048 h 1639970"/>
                    <a:gd name="connsiteX41" fmla="*/ 3011557 w 6420678"/>
                    <a:gd name="connsiteY41" fmla="*/ 964109 h 1639970"/>
                    <a:gd name="connsiteX42" fmla="*/ 3051313 w 6420678"/>
                    <a:gd name="connsiteY42" fmla="*/ 954170 h 1639970"/>
                    <a:gd name="connsiteX43" fmla="*/ 3110948 w 6420678"/>
                    <a:gd name="connsiteY43" fmla="*/ 934292 h 1639970"/>
                    <a:gd name="connsiteX44" fmla="*/ 3190461 w 6420678"/>
                    <a:gd name="connsiteY44" fmla="*/ 914414 h 1639970"/>
                    <a:gd name="connsiteX45" fmla="*/ 3220278 w 6420678"/>
                    <a:gd name="connsiteY45" fmla="*/ 904475 h 1639970"/>
                    <a:gd name="connsiteX46" fmla="*/ 3269974 w 6420678"/>
                    <a:gd name="connsiteY46" fmla="*/ 894535 h 1639970"/>
                    <a:gd name="connsiteX47" fmla="*/ 3319670 w 6420678"/>
                    <a:gd name="connsiteY47" fmla="*/ 864718 h 1639970"/>
                    <a:gd name="connsiteX48" fmla="*/ 3369365 w 6420678"/>
                    <a:gd name="connsiteY48" fmla="*/ 854779 h 1639970"/>
                    <a:gd name="connsiteX49" fmla="*/ 3399183 w 6420678"/>
                    <a:gd name="connsiteY49" fmla="*/ 844840 h 1639970"/>
                    <a:gd name="connsiteX50" fmla="*/ 3438939 w 6420678"/>
                    <a:gd name="connsiteY50" fmla="*/ 824962 h 1639970"/>
                    <a:gd name="connsiteX51" fmla="*/ 3498574 w 6420678"/>
                    <a:gd name="connsiteY51" fmla="*/ 805083 h 1639970"/>
                    <a:gd name="connsiteX52" fmla="*/ 3568148 w 6420678"/>
                    <a:gd name="connsiteY52" fmla="*/ 785205 h 1639970"/>
                    <a:gd name="connsiteX53" fmla="*/ 3627783 w 6420678"/>
                    <a:gd name="connsiteY53" fmla="*/ 775266 h 1639970"/>
                    <a:gd name="connsiteX54" fmla="*/ 3657600 w 6420678"/>
                    <a:gd name="connsiteY54" fmla="*/ 765327 h 1639970"/>
                    <a:gd name="connsiteX55" fmla="*/ 3727174 w 6420678"/>
                    <a:gd name="connsiteY55" fmla="*/ 745448 h 1639970"/>
                    <a:gd name="connsiteX56" fmla="*/ 3756991 w 6420678"/>
                    <a:gd name="connsiteY56" fmla="*/ 725570 h 1639970"/>
                    <a:gd name="connsiteX57" fmla="*/ 3796748 w 6420678"/>
                    <a:gd name="connsiteY57" fmla="*/ 715631 h 1639970"/>
                    <a:gd name="connsiteX58" fmla="*/ 3856383 w 6420678"/>
                    <a:gd name="connsiteY58" fmla="*/ 695753 h 1639970"/>
                    <a:gd name="connsiteX59" fmla="*/ 3935896 w 6420678"/>
                    <a:gd name="connsiteY59" fmla="*/ 665935 h 1639970"/>
                    <a:gd name="connsiteX60" fmla="*/ 3965713 w 6420678"/>
                    <a:gd name="connsiteY60" fmla="*/ 646057 h 1639970"/>
                    <a:gd name="connsiteX61" fmla="*/ 4005470 w 6420678"/>
                    <a:gd name="connsiteY61" fmla="*/ 636118 h 1639970"/>
                    <a:gd name="connsiteX62" fmla="*/ 4035287 w 6420678"/>
                    <a:gd name="connsiteY62" fmla="*/ 626179 h 1639970"/>
                    <a:gd name="connsiteX63" fmla="*/ 4144618 w 6420678"/>
                    <a:gd name="connsiteY63" fmla="*/ 596362 h 1639970"/>
                    <a:gd name="connsiteX64" fmla="*/ 4174435 w 6420678"/>
                    <a:gd name="connsiteY64" fmla="*/ 576483 h 1639970"/>
                    <a:gd name="connsiteX65" fmla="*/ 4313583 w 6420678"/>
                    <a:gd name="connsiteY65" fmla="*/ 526788 h 1639970"/>
                    <a:gd name="connsiteX66" fmla="*/ 4393096 w 6420678"/>
                    <a:gd name="connsiteY66" fmla="*/ 506909 h 1639970"/>
                    <a:gd name="connsiteX67" fmla="*/ 4452731 w 6420678"/>
                    <a:gd name="connsiteY67" fmla="*/ 487031 h 1639970"/>
                    <a:gd name="connsiteX68" fmla="*/ 4482548 w 6420678"/>
                    <a:gd name="connsiteY68" fmla="*/ 477092 h 1639970"/>
                    <a:gd name="connsiteX69" fmla="*/ 4522305 w 6420678"/>
                    <a:gd name="connsiteY69" fmla="*/ 457214 h 1639970"/>
                    <a:gd name="connsiteX70" fmla="*/ 4591878 w 6420678"/>
                    <a:gd name="connsiteY70" fmla="*/ 447275 h 1639970"/>
                    <a:gd name="connsiteX71" fmla="*/ 4671391 w 6420678"/>
                    <a:gd name="connsiteY71" fmla="*/ 427396 h 1639970"/>
                    <a:gd name="connsiteX72" fmla="*/ 4711148 w 6420678"/>
                    <a:gd name="connsiteY72" fmla="*/ 417457 h 1639970"/>
                    <a:gd name="connsiteX73" fmla="*/ 4760844 w 6420678"/>
                    <a:gd name="connsiteY73" fmla="*/ 407518 h 1639970"/>
                    <a:gd name="connsiteX74" fmla="*/ 4800600 w 6420678"/>
                    <a:gd name="connsiteY74" fmla="*/ 397579 h 1639970"/>
                    <a:gd name="connsiteX75" fmla="*/ 4929809 w 6420678"/>
                    <a:gd name="connsiteY75" fmla="*/ 387640 h 1639970"/>
                    <a:gd name="connsiteX76" fmla="*/ 5029200 w 6420678"/>
                    <a:gd name="connsiteY76" fmla="*/ 377701 h 1639970"/>
                    <a:gd name="connsiteX77" fmla="*/ 5178287 w 6420678"/>
                    <a:gd name="connsiteY77" fmla="*/ 347883 h 1639970"/>
                    <a:gd name="connsiteX78" fmla="*/ 5218044 w 6420678"/>
                    <a:gd name="connsiteY78" fmla="*/ 328005 h 1639970"/>
                    <a:gd name="connsiteX79" fmla="*/ 5267739 w 6420678"/>
                    <a:gd name="connsiteY79" fmla="*/ 318066 h 1639970"/>
                    <a:gd name="connsiteX80" fmla="*/ 5357191 w 6420678"/>
                    <a:gd name="connsiteY80" fmla="*/ 298188 h 1639970"/>
                    <a:gd name="connsiteX81" fmla="*/ 5387009 w 6420678"/>
                    <a:gd name="connsiteY81" fmla="*/ 288248 h 1639970"/>
                    <a:gd name="connsiteX82" fmla="*/ 5526157 w 6420678"/>
                    <a:gd name="connsiteY82" fmla="*/ 248492 h 1639970"/>
                    <a:gd name="connsiteX83" fmla="*/ 5615609 w 6420678"/>
                    <a:gd name="connsiteY83" fmla="*/ 218675 h 1639970"/>
                    <a:gd name="connsiteX84" fmla="*/ 5675244 w 6420678"/>
                    <a:gd name="connsiteY84" fmla="*/ 198796 h 1639970"/>
                    <a:gd name="connsiteX85" fmla="*/ 5754757 w 6420678"/>
                    <a:gd name="connsiteY85" fmla="*/ 188857 h 1639970"/>
                    <a:gd name="connsiteX86" fmla="*/ 5864087 w 6420678"/>
                    <a:gd name="connsiteY86" fmla="*/ 159040 h 1639970"/>
                    <a:gd name="connsiteX87" fmla="*/ 5983357 w 6420678"/>
                    <a:gd name="connsiteY87" fmla="*/ 109344 h 1639970"/>
                    <a:gd name="connsiteX88" fmla="*/ 6062870 w 6420678"/>
                    <a:gd name="connsiteY88" fmla="*/ 89466 h 1639970"/>
                    <a:gd name="connsiteX89" fmla="*/ 6152322 w 6420678"/>
                    <a:gd name="connsiteY89" fmla="*/ 69588 h 1639970"/>
                    <a:gd name="connsiteX90" fmla="*/ 6182139 w 6420678"/>
                    <a:gd name="connsiteY90" fmla="*/ 59648 h 1639970"/>
                    <a:gd name="connsiteX91" fmla="*/ 6261652 w 6420678"/>
                    <a:gd name="connsiteY91" fmla="*/ 29831 h 1639970"/>
                    <a:gd name="connsiteX92" fmla="*/ 6321287 w 6420678"/>
                    <a:gd name="connsiteY92" fmla="*/ 9953 h 1639970"/>
                    <a:gd name="connsiteX93" fmla="*/ 6420678 w 6420678"/>
                    <a:gd name="connsiteY93" fmla="*/ 14 h 16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6420678" h="1639970">
                      <a:moveTo>
                        <a:pt x="0" y="1639970"/>
                      </a:moveTo>
                      <a:cubicBezTo>
                        <a:pt x="40979" y="1623579"/>
                        <a:pt x="76228" y="1613438"/>
                        <a:pt x="109331" y="1580335"/>
                      </a:cubicBezTo>
                      <a:cubicBezTo>
                        <a:pt x="180153" y="1509513"/>
                        <a:pt x="99784" y="1585984"/>
                        <a:pt x="168965" y="1530640"/>
                      </a:cubicBezTo>
                      <a:cubicBezTo>
                        <a:pt x="176282" y="1524786"/>
                        <a:pt x="179634" y="1512489"/>
                        <a:pt x="188844" y="1510762"/>
                      </a:cubicBezTo>
                      <a:cubicBezTo>
                        <a:pt x="234548" y="1502192"/>
                        <a:pt x="281681" y="1505032"/>
                        <a:pt x="327991" y="1500822"/>
                      </a:cubicBezTo>
                      <a:cubicBezTo>
                        <a:pt x="363323" y="1497610"/>
                        <a:pt x="440199" y="1486212"/>
                        <a:pt x="477078" y="1480944"/>
                      </a:cubicBezTo>
                      <a:cubicBezTo>
                        <a:pt x="572875" y="1494629"/>
                        <a:pt x="572352" y="1499452"/>
                        <a:pt x="695739" y="1480944"/>
                      </a:cubicBezTo>
                      <a:cubicBezTo>
                        <a:pt x="713383" y="1478297"/>
                        <a:pt x="728509" y="1466708"/>
                        <a:pt x="745435" y="1461066"/>
                      </a:cubicBezTo>
                      <a:cubicBezTo>
                        <a:pt x="758394" y="1456746"/>
                        <a:pt x="772057" y="1454880"/>
                        <a:pt x="785191" y="1451127"/>
                      </a:cubicBezTo>
                      <a:cubicBezTo>
                        <a:pt x="795265" y="1448249"/>
                        <a:pt x="804935" y="1444066"/>
                        <a:pt x="815009" y="1441188"/>
                      </a:cubicBezTo>
                      <a:cubicBezTo>
                        <a:pt x="902370" y="1416227"/>
                        <a:pt x="813089" y="1445139"/>
                        <a:pt x="884583" y="1421309"/>
                      </a:cubicBezTo>
                      <a:cubicBezTo>
                        <a:pt x="954157" y="1424622"/>
                        <a:pt x="1023817" y="1426456"/>
                        <a:pt x="1093305" y="1431248"/>
                      </a:cubicBezTo>
                      <a:cubicBezTo>
                        <a:pt x="1119952" y="1433086"/>
                        <a:pt x="1146107" y="1441188"/>
                        <a:pt x="1172818" y="1441188"/>
                      </a:cubicBezTo>
                      <a:cubicBezTo>
                        <a:pt x="1213827" y="1441188"/>
                        <a:pt x="1286839" y="1429492"/>
                        <a:pt x="1331844" y="1421309"/>
                      </a:cubicBezTo>
                      <a:cubicBezTo>
                        <a:pt x="1348465" y="1418287"/>
                        <a:pt x="1364876" y="1414147"/>
                        <a:pt x="1381539" y="1411370"/>
                      </a:cubicBezTo>
                      <a:cubicBezTo>
                        <a:pt x="1404647" y="1407519"/>
                        <a:pt x="1427922" y="1404744"/>
                        <a:pt x="1451113" y="1401431"/>
                      </a:cubicBezTo>
                      <a:cubicBezTo>
                        <a:pt x="1559847" y="1365188"/>
                        <a:pt x="1395159" y="1422988"/>
                        <a:pt x="1510748" y="1371614"/>
                      </a:cubicBezTo>
                      <a:cubicBezTo>
                        <a:pt x="1529896" y="1363104"/>
                        <a:pt x="1550505" y="1358361"/>
                        <a:pt x="1570383" y="1351735"/>
                      </a:cubicBezTo>
                      <a:lnTo>
                        <a:pt x="1630018" y="1331857"/>
                      </a:lnTo>
                      <a:lnTo>
                        <a:pt x="1659835" y="1321918"/>
                      </a:lnTo>
                      <a:cubicBezTo>
                        <a:pt x="1669774" y="1318605"/>
                        <a:pt x="1679318" y="1313701"/>
                        <a:pt x="1689652" y="1311979"/>
                      </a:cubicBezTo>
                      <a:cubicBezTo>
                        <a:pt x="1715815" y="1307619"/>
                        <a:pt x="1795110" y="1293928"/>
                        <a:pt x="1818861" y="1292101"/>
                      </a:cubicBezTo>
                      <a:cubicBezTo>
                        <a:pt x="1881710" y="1287267"/>
                        <a:pt x="1944757" y="1285475"/>
                        <a:pt x="2007705" y="1282162"/>
                      </a:cubicBezTo>
                      <a:lnTo>
                        <a:pt x="2067339" y="1262283"/>
                      </a:lnTo>
                      <a:cubicBezTo>
                        <a:pt x="2092882" y="1253769"/>
                        <a:pt x="2109463" y="1247396"/>
                        <a:pt x="2136913" y="1242405"/>
                      </a:cubicBezTo>
                      <a:cubicBezTo>
                        <a:pt x="2159962" y="1238214"/>
                        <a:pt x="2183461" y="1236783"/>
                        <a:pt x="2206487" y="1232466"/>
                      </a:cubicBezTo>
                      <a:cubicBezTo>
                        <a:pt x="2236509" y="1226837"/>
                        <a:pt x="2266306" y="1219996"/>
                        <a:pt x="2295939" y="1212588"/>
                      </a:cubicBezTo>
                      <a:cubicBezTo>
                        <a:pt x="2306103" y="1210047"/>
                        <a:pt x="2315529" y="1204921"/>
                        <a:pt x="2325757" y="1202648"/>
                      </a:cubicBezTo>
                      <a:cubicBezTo>
                        <a:pt x="2345429" y="1198276"/>
                        <a:pt x="2365513" y="1196022"/>
                        <a:pt x="2385391" y="1192709"/>
                      </a:cubicBezTo>
                      <a:cubicBezTo>
                        <a:pt x="2398643" y="1186083"/>
                        <a:pt x="2411275" y="1178033"/>
                        <a:pt x="2425148" y="1172831"/>
                      </a:cubicBezTo>
                      <a:cubicBezTo>
                        <a:pt x="2492390" y="1147616"/>
                        <a:pt x="2438661" y="1176979"/>
                        <a:pt x="2494722" y="1152953"/>
                      </a:cubicBezTo>
                      <a:cubicBezTo>
                        <a:pt x="2508340" y="1147117"/>
                        <a:pt x="2520722" y="1138578"/>
                        <a:pt x="2534478" y="1133075"/>
                      </a:cubicBezTo>
                      <a:cubicBezTo>
                        <a:pt x="2553933" y="1125293"/>
                        <a:pt x="2574235" y="1119822"/>
                        <a:pt x="2594113" y="1113196"/>
                      </a:cubicBezTo>
                      <a:lnTo>
                        <a:pt x="2653748" y="1093318"/>
                      </a:lnTo>
                      <a:cubicBezTo>
                        <a:pt x="2728693" y="1068336"/>
                        <a:pt x="2636314" y="1102035"/>
                        <a:pt x="2713383" y="1063501"/>
                      </a:cubicBezTo>
                      <a:cubicBezTo>
                        <a:pt x="2727640" y="1056373"/>
                        <a:pt x="2770222" y="1046806"/>
                        <a:pt x="2782957" y="1043622"/>
                      </a:cubicBezTo>
                      <a:cubicBezTo>
                        <a:pt x="2792896" y="1036996"/>
                        <a:pt x="2801795" y="1028449"/>
                        <a:pt x="2812774" y="1023744"/>
                      </a:cubicBezTo>
                      <a:cubicBezTo>
                        <a:pt x="2825330" y="1018363"/>
                        <a:pt x="2839396" y="1017558"/>
                        <a:pt x="2852531" y="1013805"/>
                      </a:cubicBezTo>
                      <a:cubicBezTo>
                        <a:pt x="2862605" y="1010927"/>
                        <a:pt x="2872274" y="1006744"/>
                        <a:pt x="2882348" y="1003866"/>
                      </a:cubicBezTo>
                      <a:cubicBezTo>
                        <a:pt x="2895483" y="1000113"/>
                        <a:pt x="2909021" y="997852"/>
                        <a:pt x="2922105" y="993927"/>
                      </a:cubicBezTo>
                      <a:cubicBezTo>
                        <a:pt x="2942175" y="987906"/>
                        <a:pt x="2961861" y="980674"/>
                        <a:pt x="2981739" y="974048"/>
                      </a:cubicBezTo>
                      <a:cubicBezTo>
                        <a:pt x="2991678" y="970735"/>
                        <a:pt x="3001393" y="966650"/>
                        <a:pt x="3011557" y="964109"/>
                      </a:cubicBezTo>
                      <a:cubicBezTo>
                        <a:pt x="3024809" y="960796"/>
                        <a:pt x="3038229" y="958095"/>
                        <a:pt x="3051313" y="954170"/>
                      </a:cubicBezTo>
                      <a:cubicBezTo>
                        <a:pt x="3071383" y="948149"/>
                        <a:pt x="3090620" y="939374"/>
                        <a:pt x="3110948" y="934292"/>
                      </a:cubicBezTo>
                      <a:cubicBezTo>
                        <a:pt x="3137452" y="927666"/>
                        <a:pt x="3164543" y="923053"/>
                        <a:pt x="3190461" y="914414"/>
                      </a:cubicBezTo>
                      <a:cubicBezTo>
                        <a:pt x="3200400" y="911101"/>
                        <a:pt x="3210114" y="907016"/>
                        <a:pt x="3220278" y="904475"/>
                      </a:cubicBezTo>
                      <a:cubicBezTo>
                        <a:pt x="3236667" y="900378"/>
                        <a:pt x="3253409" y="897848"/>
                        <a:pt x="3269974" y="894535"/>
                      </a:cubicBezTo>
                      <a:cubicBezTo>
                        <a:pt x="3286539" y="884596"/>
                        <a:pt x="3301733" y="871893"/>
                        <a:pt x="3319670" y="864718"/>
                      </a:cubicBezTo>
                      <a:cubicBezTo>
                        <a:pt x="3335355" y="858444"/>
                        <a:pt x="3352976" y="858876"/>
                        <a:pt x="3369365" y="854779"/>
                      </a:cubicBezTo>
                      <a:cubicBezTo>
                        <a:pt x="3379529" y="852238"/>
                        <a:pt x="3389553" y="848967"/>
                        <a:pt x="3399183" y="844840"/>
                      </a:cubicBezTo>
                      <a:cubicBezTo>
                        <a:pt x="3412801" y="839004"/>
                        <a:pt x="3425183" y="830465"/>
                        <a:pt x="3438939" y="824962"/>
                      </a:cubicBezTo>
                      <a:cubicBezTo>
                        <a:pt x="3458394" y="817180"/>
                        <a:pt x="3478696" y="811709"/>
                        <a:pt x="3498574" y="805083"/>
                      </a:cubicBezTo>
                      <a:cubicBezTo>
                        <a:pt x="3526992" y="795610"/>
                        <a:pt x="3536948" y="791445"/>
                        <a:pt x="3568148" y="785205"/>
                      </a:cubicBezTo>
                      <a:cubicBezTo>
                        <a:pt x="3587909" y="781253"/>
                        <a:pt x="3607905" y="778579"/>
                        <a:pt x="3627783" y="775266"/>
                      </a:cubicBezTo>
                      <a:cubicBezTo>
                        <a:pt x="3637722" y="771953"/>
                        <a:pt x="3647526" y="768205"/>
                        <a:pt x="3657600" y="765327"/>
                      </a:cubicBezTo>
                      <a:cubicBezTo>
                        <a:pt x="3672470" y="761079"/>
                        <a:pt x="3711281" y="753395"/>
                        <a:pt x="3727174" y="745448"/>
                      </a:cubicBezTo>
                      <a:cubicBezTo>
                        <a:pt x="3737858" y="740106"/>
                        <a:pt x="3746012" y="730275"/>
                        <a:pt x="3756991" y="725570"/>
                      </a:cubicBezTo>
                      <a:cubicBezTo>
                        <a:pt x="3769547" y="720189"/>
                        <a:pt x="3783664" y="719556"/>
                        <a:pt x="3796748" y="715631"/>
                      </a:cubicBezTo>
                      <a:cubicBezTo>
                        <a:pt x="3816818" y="709610"/>
                        <a:pt x="3836928" y="703535"/>
                        <a:pt x="3856383" y="695753"/>
                      </a:cubicBezTo>
                      <a:cubicBezTo>
                        <a:pt x="3943013" y="661101"/>
                        <a:pt x="3849813" y="687457"/>
                        <a:pt x="3935896" y="665935"/>
                      </a:cubicBezTo>
                      <a:cubicBezTo>
                        <a:pt x="3945835" y="659309"/>
                        <a:pt x="3954734" y="650762"/>
                        <a:pt x="3965713" y="646057"/>
                      </a:cubicBezTo>
                      <a:cubicBezTo>
                        <a:pt x="3978269" y="640676"/>
                        <a:pt x="3992335" y="639871"/>
                        <a:pt x="4005470" y="636118"/>
                      </a:cubicBezTo>
                      <a:cubicBezTo>
                        <a:pt x="4015544" y="633240"/>
                        <a:pt x="4025180" y="628936"/>
                        <a:pt x="4035287" y="626179"/>
                      </a:cubicBezTo>
                      <a:cubicBezTo>
                        <a:pt x="4158599" y="592549"/>
                        <a:pt x="4075983" y="619239"/>
                        <a:pt x="4144618" y="596362"/>
                      </a:cubicBezTo>
                      <a:cubicBezTo>
                        <a:pt x="4154557" y="589736"/>
                        <a:pt x="4163751" y="581825"/>
                        <a:pt x="4174435" y="576483"/>
                      </a:cubicBezTo>
                      <a:cubicBezTo>
                        <a:pt x="4201632" y="562885"/>
                        <a:pt x="4298250" y="530621"/>
                        <a:pt x="4313583" y="526788"/>
                      </a:cubicBezTo>
                      <a:cubicBezTo>
                        <a:pt x="4340087" y="520162"/>
                        <a:pt x="4367178" y="515548"/>
                        <a:pt x="4393096" y="506909"/>
                      </a:cubicBezTo>
                      <a:lnTo>
                        <a:pt x="4452731" y="487031"/>
                      </a:lnTo>
                      <a:cubicBezTo>
                        <a:pt x="4462670" y="483718"/>
                        <a:pt x="4473177" y="481777"/>
                        <a:pt x="4482548" y="477092"/>
                      </a:cubicBezTo>
                      <a:cubicBezTo>
                        <a:pt x="4495800" y="470466"/>
                        <a:pt x="4508011" y="461112"/>
                        <a:pt x="4522305" y="457214"/>
                      </a:cubicBezTo>
                      <a:cubicBezTo>
                        <a:pt x="4544906" y="451050"/>
                        <a:pt x="4568907" y="451869"/>
                        <a:pt x="4591878" y="447275"/>
                      </a:cubicBezTo>
                      <a:cubicBezTo>
                        <a:pt x="4618668" y="441917"/>
                        <a:pt x="4644887" y="434022"/>
                        <a:pt x="4671391" y="427396"/>
                      </a:cubicBezTo>
                      <a:cubicBezTo>
                        <a:pt x="4684643" y="424083"/>
                        <a:pt x="4697753" y="420136"/>
                        <a:pt x="4711148" y="417457"/>
                      </a:cubicBezTo>
                      <a:cubicBezTo>
                        <a:pt x="4727713" y="414144"/>
                        <a:pt x="4744353" y="411183"/>
                        <a:pt x="4760844" y="407518"/>
                      </a:cubicBezTo>
                      <a:cubicBezTo>
                        <a:pt x="4774179" y="404555"/>
                        <a:pt x="4787034" y="399175"/>
                        <a:pt x="4800600" y="397579"/>
                      </a:cubicBezTo>
                      <a:cubicBezTo>
                        <a:pt x="4843501" y="392532"/>
                        <a:pt x="4886774" y="391382"/>
                        <a:pt x="4929809" y="387640"/>
                      </a:cubicBezTo>
                      <a:cubicBezTo>
                        <a:pt x="4962979" y="384756"/>
                        <a:pt x="4996070" y="381014"/>
                        <a:pt x="5029200" y="377701"/>
                      </a:cubicBezTo>
                      <a:cubicBezTo>
                        <a:pt x="5119956" y="332322"/>
                        <a:pt x="5009082" y="381724"/>
                        <a:pt x="5178287" y="347883"/>
                      </a:cubicBezTo>
                      <a:cubicBezTo>
                        <a:pt x="5192816" y="344977"/>
                        <a:pt x="5203988" y="332690"/>
                        <a:pt x="5218044" y="328005"/>
                      </a:cubicBezTo>
                      <a:cubicBezTo>
                        <a:pt x="5234070" y="322663"/>
                        <a:pt x="5251221" y="321606"/>
                        <a:pt x="5267739" y="318066"/>
                      </a:cubicBezTo>
                      <a:cubicBezTo>
                        <a:pt x="5297606" y="311666"/>
                        <a:pt x="5327558" y="305596"/>
                        <a:pt x="5357191" y="298188"/>
                      </a:cubicBezTo>
                      <a:cubicBezTo>
                        <a:pt x="5367355" y="295647"/>
                        <a:pt x="5376845" y="290789"/>
                        <a:pt x="5387009" y="288248"/>
                      </a:cubicBezTo>
                      <a:cubicBezTo>
                        <a:pt x="5469171" y="267707"/>
                        <a:pt x="5417617" y="291908"/>
                        <a:pt x="5526157" y="248492"/>
                      </a:cubicBezTo>
                      <a:cubicBezTo>
                        <a:pt x="5625810" y="208631"/>
                        <a:pt x="5530004" y="244357"/>
                        <a:pt x="5615609" y="218675"/>
                      </a:cubicBezTo>
                      <a:cubicBezTo>
                        <a:pt x="5635679" y="212654"/>
                        <a:pt x="5654452" y="201395"/>
                        <a:pt x="5675244" y="198796"/>
                      </a:cubicBezTo>
                      <a:lnTo>
                        <a:pt x="5754757" y="188857"/>
                      </a:lnTo>
                      <a:cubicBezTo>
                        <a:pt x="5776732" y="183363"/>
                        <a:pt x="5854090" y="164493"/>
                        <a:pt x="5864087" y="159040"/>
                      </a:cubicBezTo>
                      <a:cubicBezTo>
                        <a:pt x="5986130" y="92471"/>
                        <a:pt x="5794891" y="132902"/>
                        <a:pt x="5983357" y="109344"/>
                      </a:cubicBezTo>
                      <a:cubicBezTo>
                        <a:pt x="6009861" y="102718"/>
                        <a:pt x="6036081" y="94824"/>
                        <a:pt x="6062870" y="89466"/>
                      </a:cubicBezTo>
                      <a:cubicBezTo>
                        <a:pt x="6097019" y="82636"/>
                        <a:pt x="6119578" y="78944"/>
                        <a:pt x="6152322" y="69588"/>
                      </a:cubicBezTo>
                      <a:cubicBezTo>
                        <a:pt x="6162396" y="66710"/>
                        <a:pt x="6172200" y="62961"/>
                        <a:pt x="6182139" y="59648"/>
                      </a:cubicBezTo>
                      <a:cubicBezTo>
                        <a:pt x="6219827" y="21962"/>
                        <a:pt x="6185121" y="48964"/>
                        <a:pt x="6261652" y="29831"/>
                      </a:cubicBezTo>
                      <a:cubicBezTo>
                        <a:pt x="6281980" y="24749"/>
                        <a:pt x="6300495" y="12552"/>
                        <a:pt x="6321287" y="9953"/>
                      </a:cubicBezTo>
                      <a:cubicBezTo>
                        <a:pt x="6407375" y="-808"/>
                        <a:pt x="6374089" y="14"/>
                        <a:pt x="6420678" y="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470991" y="3080326"/>
                  <a:ext cx="6887818" cy="3231022"/>
                </a:xfrm>
                <a:custGeom>
                  <a:avLst/>
                  <a:gdLst>
                    <a:gd name="connsiteX0" fmla="*/ 0 w 6887818"/>
                    <a:gd name="connsiteY0" fmla="*/ 3309731 h 3309731"/>
                    <a:gd name="connsiteX1" fmla="*/ 39757 w 6887818"/>
                    <a:gd name="connsiteY1" fmla="*/ 3200400 h 3309731"/>
                    <a:gd name="connsiteX2" fmla="*/ 49696 w 6887818"/>
                    <a:gd name="connsiteY2" fmla="*/ 3170583 h 3309731"/>
                    <a:gd name="connsiteX3" fmla="*/ 69574 w 6887818"/>
                    <a:gd name="connsiteY3" fmla="*/ 3140766 h 3309731"/>
                    <a:gd name="connsiteX4" fmla="*/ 89452 w 6887818"/>
                    <a:gd name="connsiteY4" fmla="*/ 3071192 h 3309731"/>
                    <a:gd name="connsiteX5" fmla="*/ 119270 w 6887818"/>
                    <a:gd name="connsiteY5" fmla="*/ 2961861 h 3309731"/>
                    <a:gd name="connsiteX6" fmla="*/ 139148 w 6887818"/>
                    <a:gd name="connsiteY6" fmla="*/ 2882348 h 3309731"/>
                    <a:gd name="connsiteX7" fmla="*/ 159026 w 6887818"/>
                    <a:gd name="connsiteY7" fmla="*/ 2852531 h 3309731"/>
                    <a:gd name="connsiteX8" fmla="*/ 168966 w 6887818"/>
                    <a:gd name="connsiteY8" fmla="*/ 2812774 h 3309731"/>
                    <a:gd name="connsiteX9" fmla="*/ 178905 w 6887818"/>
                    <a:gd name="connsiteY9" fmla="*/ 2782957 h 3309731"/>
                    <a:gd name="connsiteX10" fmla="*/ 198783 w 6887818"/>
                    <a:gd name="connsiteY10" fmla="*/ 2703444 h 3309731"/>
                    <a:gd name="connsiteX11" fmla="*/ 218661 w 6887818"/>
                    <a:gd name="connsiteY11" fmla="*/ 2673626 h 3309731"/>
                    <a:gd name="connsiteX12" fmla="*/ 258418 w 6887818"/>
                    <a:gd name="connsiteY12" fmla="*/ 2584174 h 3309731"/>
                    <a:gd name="connsiteX13" fmla="*/ 268357 w 6887818"/>
                    <a:gd name="connsiteY13" fmla="*/ 2544418 h 3309731"/>
                    <a:gd name="connsiteX14" fmla="*/ 278296 w 6887818"/>
                    <a:gd name="connsiteY14" fmla="*/ 2494722 h 3309731"/>
                    <a:gd name="connsiteX15" fmla="*/ 318052 w 6887818"/>
                    <a:gd name="connsiteY15" fmla="*/ 2445026 h 3309731"/>
                    <a:gd name="connsiteX16" fmla="*/ 327992 w 6887818"/>
                    <a:gd name="connsiteY16" fmla="*/ 2415209 h 3309731"/>
                    <a:gd name="connsiteX17" fmla="*/ 367748 w 6887818"/>
                    <a:gd name="connsiteY17" fmla="*/ 2355574 h 3309731"/>
                    <a:gd name="connsiteX18" fmla="*/ 377687 w 6887818"/>
                    <a:gd name="connsiteY18" fmla="*/ 2325757 h 3309731"/>
                    <a:gd name="connsiteX19" fmla="*/ 437322 w 6887818"/>
                    <a:gd name="connsiteY19" fmla="*/ 2276061 h 3309731"/>
                    <a:gd name="connsiteX20" fmla="*/ 487018 w 6887818"/>
                    <a:gd name="connsiteY20" fmla="*/ 2216426 h 3309731"/>
                    <a:gd name="connsiteX21" fmla="*/ 526774 w 6887818"/>
                    <a:gd name="connsiteY21" fmla="*/ 2136913 h 3309731"/>
                    <a:gd name="connsiteX22" fmla="*/ 556592 w 6887818"/>
                    <a:gd name="connsiteY22" fmla="*/ 2117035 h 3309731"/>
                    <a:gd name="connsiteX23" fmla="*/ 606287 w 6887818"/>
                    <a:gd name="connsiteY23" fmla="*/ 2047461 h 3309731"/>
                    <a:gd name="connsiteX24" fmla="*/ 646044 w 6887818"/>
                    <a:gd name="connsiteY24" fmla="*/ 2027583 h 3309731"/>
                    <a:gd name="connsiteX25" fmla="*/ 735496 w 6887818"/>
                    <a:gd name="connsiteY25" fmla="*/ 1958009 h 3309731"/>
                    <a:gd name="connsiteX26" fmla="*/ 745435 w 6887818"/>
                    <a:gd name="connsiteY26" fmla="*/ 1918253 h 3309731"/>
                    <a:gd name="connsiteX27" fmla="*/ 785192 w 6887818"/>
                    <a:gd name="connsiteY27" fmla="*/ 1868557 h 3309731"/>
                    <a:gd name="connsiteX28" fmla="*/ 884583 w 6887818"/>
                    <a:gd name="connsiteY28" fmla="*/ 1808922 h 3309731"/>
                    <a:gd name="connsiteX29" fmla="*/ 934279 w 6887818"/>
                    <a:gd name="connsiteY29" fmla="*/ 1759226 h 3309731"/>
                    <a:gd name="connsiteX30" fmla="*/ 974035 w 6887818"/>
                    <a:gd name="connsiteY30" fmla="*/ 1729409 h 3309731"/>
                    <a:gd name="connsiteX31" fmla="*/ 993913 w 6887818"/>
                    <a:gd name="connsiteY31" fmla="*/ 1699592 h 3309731"/>
                    <a:gd name="connsiteX32" fmla="*/ 1023731 w 6887818"/>
                    <a:gd name="connsiteY32" fmla="*/ 1669774 h 3309731"/>
                    <a:gd name="connsiteX33" fmla="*/ 1033670 w 6887818"/>
                    <a:gd name="connsiteY33" fmla="*/ 1639957 h 3309731"/>
                    <a:gd name="connsiteX34" fmla="*/ 1123122 w 6887818"/>
                    <a:gd name="connsiteY34" fmla="*/ 1590261 h 3309731"/>
                    <a:gd name="connsiteX35" fmla="*/ 1202635 w 6887818"/>
                    <a:gd name="connsiteY35" fmla="*/ 1500809 h 3309731"/>
                    <a:gd name="connsiteX36" fmla="*/ 1252331 w 6887818"/>
                    <a:gd name="connsiteY36" fmla="*/ 1480931 h 3309731"/>
                    <a:gd name="connsiteX37" fmla="*/ 1282148 w 6887818"/>
                    <a:gd name="connsiteY37" fmla="*/ 1470992 h 3309731"/>
                    <a:gd name="connsiteX38" fmla="*/ 1351722 w 6887818"/>
                    <a:gd name="connsiteY38" fmla="*/ 1441174 h 3309731"/>
                    <a:gd name="connsiteX39" fmla="*/ 1421296 w 6887818"/>
                    <a:gd name="connsiteY39" fmla="*/ 1391479 h 3309731"/>
                    <a:gd name="connsiteX40" fmla="*/ 1530626 w 6887818"/>
                    <a:gd name="connsiteY40" fmla="*/ 1341783 h 3309731"/>
                    <a:gd name="connsiteX41" fmla="*/ 1570383 w 6887818"/>
                    <a:gd name="connsiteY41" fmla="*/ 1311966 h 3309731"/>
                    <a:gd name="connsiteX42" fmla="*/ 1620079 w 6887818"/>
                    <a:gd name="connsiteY42" fmla="*/ 1262270 h 3309731"/>
                    <a:gd name="connsiteX43" fmla="*/ 1649896 w 6887818"/>
                    <a:gd name="connsiteY43" fmla="*/ 1252331 h 3309731"/>
                    <a:gd name="connsiteX44" fmla="*/ 1709531 w 6887818"/>
                    <a:gd name="connsiteY44" fmla="*/ 1212574 h 3309731"/>
                    <a:gd name="connsiteX45" fmla="*/ 1749287 w 6887818"/>
                    <a:gd name="connsiteY45" fmla="*/ 1202635 h 3309731"/>
                    <a:gd name="connsiteX46" fmla="*/ 1779105 w 6887818"/>
                    <a:gd name="connsiteY46" fmla="*/ 1182757 h 3309731"/>
                    <a:gd name="connsiteX47" fmla="*/ 1789044 w 6887818"/>
                    <a:gd name="connsiteY47" fmla="*/ 1152940 h 3309731"/>
                    <a:gd name="connsiteX48" fmla="*/ 1848679 w 6887818"/>
                    <a:gd name="connsiteY48" fmla="*/ 1133061 h 3309731"/>
                    <a:gd name="connsiteX49" fmla="*/ 1928192 w 6887818"/>
                    <a:gd name="connsiteY49" fmla="*/ 1103244 h 3309731"/>
                    <a:gd name="connsiteX50" fmla="*/ 1958009 w 6887818"/>
                    <a:gd name="connsiteY50" fmla="*/ 1083366 h 3309731"/>
                    <a:gd name="connsiteX51" fmla="*/ 1987826 w 6887818"/>
                    <a:gd name="connsiteY51" fmla="*/ 1073426 h 3309731"/>
                    <a:gd name="connsiteX52" fmla="*/ 2077279 w 6887818"/>
                    <a:gd name="connsiteY52" fmla="*/ 1043609 h 3309731"/>
                    <a:gd name="connsiteX53" fmla="*/ 2097157 w 6887818"/>
                    <a:gd name="connsiteY53" fmla="*/ 1013792 h 3309731"/>
                    <a:gd name="connsiteX54" fmla="*/ 2136913 w 6887818"/>
                    <a:gd name="connsiteY54" fmla="*/ 993913 h 3309731"/>
                    <a:gd name="connsiteX55" fmla="*/ 2206487 w 6887818"/>
                    <a:gd name="connsiteY55" fmla="*/ 964096 h 3309731"/>
                    <a:gd name="connsiteX56" fmla="*/ 2236305 w 6887818"/>
                    <a:gd name="connsiteY56" fmla="*/ 944218 h 3309731"/>
                    <a:gd name="connsiteX57" fmla="*/ 2276061 w 6887818"/>
                    <a:gd name="connsiteY57" fmla="*/ 934279 h 3309731"/>
                    <a:gd name="connsiteX58" fmla="*/ 2315818 w 6887818"/>
                    <a:gd name="connsiteY58" fmla="*/ 894522 h 3309731"/>
                    <a:gd name="connsiteX59" fmla="*/ 2415209 w 6887818"/>
                    <a:gd name="connsiteY59" fmla="*/ 854766 h 3309731"/>
                    <a:gd name="connsiteX60" fmla="*/ 2464905 w 6887818"/>
                    <a:gd name="connsiteY60" fmla="*/ 834887 h 3309731"/>
                    <a:gd name="connsiteX61" fmla="*/ 2554357 w 6887818"/>
                    <a:gd name="connsiteY61" fmla="*/ 815009 h 3309731"/>
                    <a:gd name="connsiteX62" fmla="*/ 2594113 w 6887818"/>
                    <a:gd name="connsiteY62" fmla="*/ 785192 h 3309731"/>
                    <a:gd name="connsiteX63" fmla="*/ 2613992 w 6887818"/>
                    <a:gd name="connsiteY63" fmla="*/ 765313 h 3309731"/>
                    <a:gd name="connsiteX64" fmla="*/ 2643809 w 6887818"/>
                    <a:gd name="connsiteY64" fmla="*/ 755374 h 3309731"/>
                    <a:gd name="connsiteX65" fmla="*/ 2673626 w 6887818"/>
                    <a:gd name="connsiteY65" fmla="*/ 735496 h 3309731"/>
                    <a:gd name="connsiteX66" fmla="*/ 2733261 w 6887818"/>
                    <a:gd name="connsiteY66" fmla="*/ 715618 h 3309731"/>
                    <a:gd name="connsiteX67" fmla="*/ 2763079 w 6887818"/>
                    <a:gd name="connsiteY67" fmla="*/ 705679 h 3309731"/>
                    <a:gd name="connsiteX68" fmla="*/ 2842592 w 6887818"/>
                    <a:gd name="connsiteY68" fmla="*/ 675861 h 3309731"/>
                    <a:gd name="connsiteX69" fmla="*/ 2892287 w 6887818"/>
                    <a:gd name="connsiteY69" fmla="*/ 646044 h 3309731"/>
                    <a:gd name="connsiteX70" fmla="*/ 2932044 w 6887818"/>
                    <a:gd name="connsiteY70" fmla="*/ 626166 h 3309731"/>
                    <a:gd name="connsiteX71" fmla="*/ 2961861 w 6887818"/>
                    <a:gd name="connsiteY71" fmla="*/ 616226 h 3309731"/>
                    <a:gd name="connsiteX72" fmla="*/ 3041374 w 6887818"/>
                    <a:gd name="connsiteY72" fmla="*/ 596348 h 3309731"/>
                    <a:gd name="connsiteX73" fmla="*/ 3190461 w 6887818"/>
                    <a:gd name="connsiteY73" fmla="*/ 546653 h 3309731"/>
                    <a:gd name="connsiteX74" fmla="*/ 3220279 w 6887818"/>
                    <a:gd name="connsiteY74" fmla="*/ 526774 h 3309731"/>
                    <a:gd name="connsiteX75" fmla="*/ 3269974 w 6887818"/>
                    <a:gd name="connsiteY75" fmla="*/ 516835 h 3309731"/>
                    <a:gd name="connsiteX76" fmla="*/ 3389244 w 6887818"/>
                    <a:gd name="connsiteY76" fmla="*/ 496957 h 3309731"/>
                    <a:gd name="connsiteX77" fmla="*/ 3538331 w 6887818"/>
                    <a:gd name="connsiteY77" fmla="*/ 477079 h 3309731"/>
                    <a:gd name="connsiteX78" fmla="*/ 3697357 w 6887818"/>
                    <a:gd name="connsiteY78" fmla="*/ 457200 h 3309731"/>
                    <a:gd name="connsiteX79" fmla="*/ 3846444 w 6887818"/>
                    <a:gd name="connsiteY79" fmla="*/ 437322 h 3309731"/>
                    <a:gd name="connsiteX80" fmla="*/ 3916018 w 6887818"/>
                    <a:gd name="connsiteY80" fmla="*/ 417444 h 3309731"/>
                    <a:gd name="connsiteX81" fmla="*/ 3975652 w 6887818"/>
                    <a:gd name="connsiteY81" fmla="*/ 397566 h 3309731"/>
                    <a:gd name="connsiteX82" fmla="*/ 4134679 w 6887818"/>
                    <a:gd name="connsiteY82" fmla="*/ 367748 h 3309731"/>
                    <a:gd name="connsiteX83" fmla="*/ 4263887 w 6887818"/>
                    <a:gd name="connsiteY83" fmla="*/ 327992 h 3309731"/>
                    <a:gd name="connsiteX84" fmla="*/ 4293705 w 6887818"/>
                    <a:gd name="connsiteY84" fmla="*/ 318053 h 3309731"/>
                    <a:gd name="connsiteX85" fmla="*/ 4462670 w 6887818"/>
                    <a:gd name="connsiteY85" fmla="*/ 298174 h 3309731"/>
                    <a:gd name="connsiteX86" fmla="*/ 4701209 w 6887818"/>
                    <a:gd name="connsiteY86" fmla="*/ 278296 h 3309731"/>
                    <a:gd name="connsiteX87" fmla="*/ 4740966 w 6887818"/>
                    <a:gd name="connsiteY87" fmla="*/ 268357 h 3309731"/>
                    <a:gd name="connsiteX88" fmla="*/ 4959626 w 6887818"/>
                    <a:gd name="connsiteY88" fmla="*/ 248479 h 3309731"/>
                    <a:gd name="connsiteX89" fmla="*/ 5128592 w 6887818"/>
                    <a:gd name="connsiteY89" fmla="*/ 218661 h 3309731"/>
                    <a:gd name="connsiteX90" fmla="*/ 5188226 w 6887818"/>
                    <a:gd name="connsiteY90" fmla="*/ 198783 h 3309731"/>
                    <a:gd name="connsiteX91" fmla="*/ 5317435 w 6887818"/>
                    <a:gd name="connsiteY91" fmla="*/ 178905 h 3309731"/>
                    <a:gd name="connsiteX92" fmla="*/ 5396948 w 6887818"/>
                    <a:gd name="connsiteY92" fmla="*/ 159026 h 3309731"/>
                    <a:gd name="connsiteX93" fmla="*/ 5516218 w 6887818"/>
                    <a:gd name="connsiteY93" fmla="*/ 149087 h 3309731"/>
                    <a:gd name="connsiteX94" fmla="*/ 5595731 w 6887818"/>
                    <a:gd name="connsiteY94" fmla="*/ 139148 h 3309731"/>
                    <a:gd name="connsiteX95" fmla="*/ 5744818 w 6887818"/>
                    <a:gd name="connsiteY95" fmla="*/ 119270 h 3309731"/>
                    <a:gd name="connsiteX96" fmla="*/ 5784574 w 6887818"/>
                    <a:gd name="connsiteY96" fmla="*/ 109331 h 3309731"/>
                    <a:gd name="connsiteX97" fmla="*/ 5923722 w 6887818"/>
                    <a:gd name="connsiteY97" fmla="*/ 79513 h 3309731"/>
                    <a:gd name="connsiteX98" fmla="*/ 6023113 w 6887818"/>
                    <a:gd name="connsiteY98" fmla="*/ 49696 h 3309731"/>
                    <a:gd name="connsiteX99" fmla="*/ 6251713 w 6887818"/>
                    <a:gd name="connsiteY99" fmla="*/ 19879 h 3309731"/>
                    <a:gd name="connsiteX100" fmla="*/ 6361044 w 6887818"/>
                    <a:gd name="connsiteY100" fmla="*/ 0 h 3309731"/>
                    <a:gd name="connsiteX101" fmla="*/ 6887818 w 6887818"/>
                    <a:gd name="connsiteY101" fmla="*/ 9940 h 3309731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23722 w 6887818"/>
                    <a:gd name="connsiteY97" fmla="*/ 82295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181687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396948 w 6887818"/>
                    <a:gd name="connsiteY92" fmla="*/ 161808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16218 w 6887818"/>
                    <a:gd name="connsiteY93" fmla="*/ 151869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744818 w 6887818"/>
                    <a:gd name="connsiteY95" fmla="*/ 122052 h 3312513"/>
                    <a:gd name="connsiteX96" fmla="*/ 5784574 w 6887818"/>
                    <a:gd name="connsiteY96" fmla="*/ 112113 h 3312513"/>
                    <a:gd name="connsiteX97" fmla="*/ 5943600 w 6887818"/>
                    <a:gd name="connsiteY97" fmla="*/ 131991 h 3312513"/>
                    <a:gd name="connsiteX98" fmla="*/ 6023113 w 6887818"/>
                    <a:gd name="connsiteY98" fmla="*/ 52478 h 3312513"/>
                    <a:gd name="connsiteX99" fmla="*/ 6271591 w 6887818"/>
                    <a:gd name="connsiteY99" fmla="*/ 72357 h 3312513"/>
                    <a:gd name="connsiteX100" fmla="*/ 6361044 w 6887818"/>
                    <a:gd name="connsiteY100" fmla="*/ 2782 h 3312513"/>
                    <a:gd name="connsiteX101" fmla="*/ 6887818 w 6887818"/>
                    <a:gd name="connsiteY101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784574 w 6887818"/>
                    <a:gd name="connsiteY97" fmla="*/ 112113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22052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23113 w 6887818"/>
                    <a:gd name="connsiteY99" fmla="*/ 52478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312513 h 3312513"/>
                    <a:gd name="connsiteX1" fmla="*/ 39757 w 6887818"/>
                    <a:gd name="connsiteY1" fmla="*/ 3203182 h 3312513"/>
                    <a:gd name="connsiteX2" fmla="*/ 49696 w 6887818"/>
                    <a:gd name="connsiteY2" fmla="*/ 3173365 h 3312513"/>
                    <a:gd name="connsiteX3" fmla="*/ 69574 w 6887818"/>
                    <a:gd name="connsiteY3" fmla="*/ 3143548 h 3312513"/>
                    <a:gd name="connsiteX4" fmla="*/ 89452 w 6887818"/>
                    <a:gd name="connsiteY4" fmla="*/ 3073974 h 3312513"/>
                    <a:gd name="connsiteX5" fmla="*/ 119270 w 6887818"/>
                    <a:gd name="connsiteY5" fmla="*/ 2964643 h 3312513"/>
                    <a:gd name="connsiteX6" fmla="*/ 139148 w 6887818"/>
                    <a:gd name="connsiteY6" fmla="*/ 2885130 h 3312513"/>
                    <a:gd name="connsiteX7" fmla="*/ 159026 w 6887818"/>
                    <a:gd name="connsiteY7" fmla="*/ 2855313 h 3312513"/>
                    <a:gd name="connsiteX8" fmla="*/ 168966 w 6887818"/>
                    <a:gd name="connsiteY8" fmla="*/ 2815556 h 3312513"/>
                    <a:gd name="connsiteX9" fmla="*/ 178905 w 6887818"/>
                    <a:gd name="connsiteY9" fmla="*/ 2785739 h 3312513"/>
                    <a:gd name="connsiteX10" fmla="*/ 198783 w 6887818"/>
                    <a:gd name="connsiteY10" fmla="*/ 2706226 h 3312513"/>
                    <a:gd name="connsiteX11" fmla="*/ 218661 w 6887818"/>
                    <a:gd name="connsiteY11" fmla="*/ 2676408 h 3312513"/>
                    <a:gd name="connsiteX12" fmla="*/ 258418 w 6887818"/>
                    <a:gd name="connsiteY12" fmla="*/ 2586956 h 3312513"/>
                    <a:gd name="connsiteX13" fmla="*/ 268357 w 6887818"/>
                    <a:gd name="connsiteY13" fmla="*/ 2547200 h 3312513"/>
                    <a:gd name="connsiteX14" fmla="*/ 278296 w 6887818"/>
                    <a:gd name="connsiteY14" fmla="*/ 2497504 h 3312513"/>
                    <a:gd name="connsiteX15" fmla="*/ 318052 w 6887818"/>
                    <a:gd name="connsiteY15" fmla="*/ 2447808 h 3312513"/>
                    <a:gd name="connsiteX16" fmla="*/ 327992 w 6887818"/>
                    <a:gd name="connsiteY16" fmla="*/ 2417991 h 3312513"/>
                    <a:gd name="connsiteX17" fmla="*/ 367748 w 6887818"/>
                    <a:gd name="connsiteY17" fmla="*/ 2358356 h 3312513"/>
                    <a:gd name="connsiteX18" fmla="*/ 377687 w 6887818"/>
                    <a:gd name="connsiteY18" fmla="*/ 2328539 h 3312513"/>
                    <a:gd name="connsiteX19" fmla="*/ 437322 w 6887818"/>
                    <a:gd name="connsiteY19" fmla="*/ 2278843 h 3312513"/>
                    <a:gd name="connsiteX20" fmla="*/ 487018 w 6887818"/>
                    <a:gd name="connsiteY20" fmla="*/ 2219208 h 3312513"/>
                    <a:gd name="connsiteX21" fmla="*/ 526774 w 6887818"/>
                    <a:gd name="connsiteY21" fmla="*/ 2139695 h 3312513"/>
                    <a:gd name="connsiteX22" fmla="*/ 556592 w 6887818"/>
                    <a:gd name="connsiteY22" fmla="*/ 2119817 h 3312513"/>
                    <a:gd name="connsiteX23" fmla="*/ 606287 w 6887818"/>
                    <a:gd name="connsiteY23" fmla="*/ 2050243 h 3312513"/>
                    <a:gd name="connsiteX24" fmla="*/ 646044 w 6887818"/>
                    <a:gd name="connsiteY24" fmla="*/ 2030365 h 3312513"/>
                    <a:gd name="connsiteX25" fmla="*/ 735496 w 6887818"/>
                    <a:gd name="connsiteY25" fmla="*/ 1960791 h 3312513"/>
                    <a:gd name="connsiteX26" fmla="*/ 745435 w 6887818"/>
                    <a:gd name="connsiteY26" fmla="*/ 1921035 h 3312513"/>
                    <a:gd name="connsiteX27" fmla="*/ 785192 w 6887818"/>
                    <a:gd name="connsiteY27" fmla="*/ 1871339 h 3312513"/>
                    <a:gd name="connsiteX28" fmla="*/ 884583 w 6887818"/>
                    <a:gd name="connsiteY28" fmla="*/ 1811704 h 3312513"/>
                    <a:gd name="connsiteX29" fmla="*/ 934279 w 6887818"/>
                    <a:gd name="connsiteY29" fmla="*/ 1762008 h 3312513"/>
                    <a:gd name="connsiteX30" fmla="*/ 974035 w 6887818"/>
                    <a:gd name="connsiteY30" fmla="*/ 1732191 h 3312513"/>
                    <a:gd name="connsiteX31" fmla="*/ 993913 w 6887818"/>
                    <a:gd name="connsiteY31" fmla="*/ 1702374 h 3312513"/>
                    <a:gd name="connsiteX32" fmla="*/ 1023731 w 6887818"/>
                    <a:gd name="connsiteY32" fmla="*/ 1672556 h 3312513"/>
                    <a:gd name="connsiteX33" fmla="*/ 1033670 w 6887818"/>
                    <a:gd name="connsiteY33" fmla="*/ 1642739 h 3312513"/>
                    <a:gd name="connsiteX34" fmla="*/ 1123122 w 6887818"/>
                    <a:gd name="connsiteY34" fmla="*/ 1593043 h 3312513"/>
                    <a:gd name="connsiteX35" fmla="*/ 1202635 w 6887818"/>
                    <a:gd name="connsiteY35" fmla="*/ 1503591 h 3312513"/>
                    <a:gd name="connsiteX36" fmla="*/ 1252331 w 6887818"/>
                    <a:gd name="connsiteY36" fmla="*/ 1483713 h 3312513"/>
                    <a:gd name="connsiteX37" fmla="*/ 1282148 w 6887818"/>
                    <a:gd name="connsiteY37" fmla="*/ 1473774 h 3312513"/>
                    <a:gd name="connsiteX38" fmla="*/ 1351722 w 6887818"/>
                    <a:gd name="connsiteY38" fmla="*/ 1443956 h 3312513"/>
                    <a:gd name="connsiteX39" fmla="*/ 1421296 w 6887818"/>
                    <a:gd name="connsiteY39" fmla="*/ 1394261 h 3312513"/>
                    <a:gd name="connsiteX40" fmla="*/ 1530626 w 6887818"/>
                    <a:gd name="connsiteY40" fmla="*/ 1344565 h 3312513"/>
                    <a:gd name="connsiteX41" fmla="*/ 1570383 w 6887818"/>
                    <a:gd name="connsiteY41" fmla="*/ 1314748 h 3312513"/>
                    <a:gd name="connsiteX42" fmla="*/ 1620079 w 6887818"/>
                    <a:gd name="connsiteY42" fmla="*/ 1265052 h 3312513"/>
                    <a:gd name="connsiteX43" fmla="*/ 1649896 w 6887818"/>
                    <a:gd name="connsiteY43" fmla="*/ 1255113 h 3312513"/>
                    <a:gd name="connsiteX44" fmla="*/ 1709531 w 6887818"/>
                    <a:gd name="connsiteY44" fmla="*/ 1215356 h 3312513"/>
                    <a:gd name="connsiteX45" fmla="*/ 1749287 w 6887818"/>
                    <a:gd name="connsiteY45" fmla="*/ 1205417 h 3312513"/>
                    <a:gd name="connsiteX46" fmla="*/ 1779105 w 6887818"/>
                    <a:gd name="connsiteY46" fmla="*/ 1185539 h 3312513"/>
                    <a:gd name="connsiteX47" fmla="*/ 1789044 w 6887818"/>
                    <a:gd name="connsiteY47" fmla="*/ 1155722 h 3312513"/>
                    <a:gd name="connsiteX48" fmla="*/ 1848679 w 6887818"/>
                    <a:gd name="connsiteY48" fmla="*/ 1135843 h 3312513"/>
                    <a:gd name="connsiteX49" fmla="*/ 1928192 w 6887818"/>
                    <a:gd name="connsiteY49" fmla="*/ 1106026 h 3312513"/>
                    <a:gd name="connsiteX50" fmla="*/ 1958009 w 6887818"/>
                    <a:gd name="connsiteY50" fmla="*/ 1086148 h 3312513"/>
                    <a:gd name="connsiteX51" fmla="*/ 1987826 w 6887818"/>
                    <a:gd name="connsiteY51" fmla="*/ 1076208 h 3312513"/>
                    <a:gd name="connsiteX52" fmla="*/ 2077279 w 6887818"/>
                    <a:gd name="connsiteY52" fmla="*/ 1046391 h 3312513"/>
                    <a:gd name="connsiteX53" fmla="*/ 2097157 w 6887818"/>
                    <a:gd name="connsiteY53" fmla="*/ 1016574 h 3312513"/>
                    <a:gd name="connsiteX54" fmla="*/ 2136913 w 6887818"/>
                    <a:gd name="connsiteY54" fmla="*/ 996695 h 3312513"/>
                    <a:gd name="connsiteX55" fmla="*/ 2206487 w 6887818"/>
                    <a:gd name="connsiteY55" fmla="*/ 966878 h 3312513"/>
                    <a:gd name="connsiteX56" fmla="*/ 2236305 w 6887818"/>
                    <a:gd name="connsiteY56" fmla="*/ 947000 h 3312513"/>
                    <a:gd name="connsiteX57" fmla="*/ 2276061 w 6887818"/>
                    <a:gd name="connsiteY57" fmla="*/ 937061 h 3312513"/>
                    <a:gd name="connsiteX58" fmla="*/ 2315818 w 6887818"/>
                    <a:gd name="connsiteY58" fmla="*/ 897304 h 3312513"/>
                    <a:gd name="connsiteX59" fmla="*/ 2415209 w 6887818"/>
                    <a:gd name="connsiteY59" fmla="*/ 857548 h 3312513"/>
                    <a:gd name="connsiteX60" fmla="*/ 2464905 w 6887818"/>
                    <a:gd name="connsiteY60" fmla="*/ 837669 h 3312513"/>
                    <a:gd name="connsiteX61" fmla="*/ 2554357 w 6887818"/>
                    <a:gd name="connsiteY61" fmla="*/ 817791 h 3312513"/>
                    <a:gd name="connsiteX62" fmla="*/ 2594113 w 6887818"/>
                    <a:gd name="connsiteY62" fmla="*/ 787974 h 3312513"/>
                    <a:gd name="connsiteX63" fmla="*/ 2613992 w 6887818"/>
                    <a:gd name="connsiteY63" fmla="*/ 768095 h 3312513"/>
                    <a:gd name="connsiteX64" fmla="*/ 2643809 w 6887818"/>
                    <a:gd name="connsiteY64" fmla="*/ 758156 h 3312513"/>
                    <a:gd name="connsiteX65" fmla="*/ 2673626 w 6887818"/>
                    <a:gd name="connsiteY65" fmla="*/ 738278 h 3312513"/>
                    <a:gd name="connsiteX66" fmla="*/ 2733261 w 6887818"/>
                    <a:gd name="connsiteY66" fmla="*/ 718400 h 3312513"/>
                    <a:gd name="connsiteX67" fmla="*/ 2763079 w 6887818"/>
                    <a:gd name="connsiteY67" fmla="*/ 708461 h 3312513"/>
                    <a:gd name="connsiteX68" fmla="*/ 2842592 w 6887818"/>
                    <a:gd name="connsiteY68" fmla="*/ 678643 h 3312513"/>
                    <a:gd name="connsiteX69" fmla="*/ 2892287 w 6887818"/>
                    <a:gd name="connsiteY69" fmla="*/ 648826 h 3312513"/>
                    <a:gd name="connsiteX70" fmla="*/ 2932044 w 6887818"/>
                    <a:gd name="connsiteY70" fmla="*/ 628948 h 3312513"/>
                    <a:gd name="connsiteX71" fmla="*/ 2961861 w 6887818"/>
                    <a:gd name="connsiteY71" fmla="*/ 619008 h 3312513"/>
                    <a:gd name="connsiteX72" fmla="*/ 3041374 w 6887818"/>
                    <a:gd name="connsiteY72" fmla="*/ 599130 h 3312513"/>
                    <a:gd name="connsiteX73" fmla="*/ 3190461 w 6887818"/>
                    <a:gd name="connsiteY73" fmla="*/ 549435 h 3312513"/>
                    <a:gd name="connsiteX74" fmla="*/ 3220279 w 6887818"/>
                    <a:gd name="connsiteY74" fmla="*/ 529556 h 3312513"/>
                    <a:gd name="connsiteX75" fmla="*/ 3269974 w 6887818"/>
                    <a:gd name="connsiteY75" fmla="*/ 519617 h 3312513"/>
                    <a:gd name="connsiteX76" fmla="*/ 3389244 w 6887818"/>
                    <a:gd name="connsiteY76" fmla="*/ 499739 h 3312513"/>
                    <a:gd name="connsiteX77" fmla="*/ 3538331 w 6887818"/>
                    <a:gd name="connsiteY77" fmla="*/ 479861 h 3312513"/>
                    <a:gd name="connsiteX78" fmla="*/ 3697357 w 6887818"/>
                    <a:gd name="connsiteY78" fmla="*/ 459982 h 3312513"/>
                    <a:gd name="connsiteX79" fmla="*/ 3846444 w 6887818"/>
                    <a:gd name="connsiteY79" fmla="*/ 440104 h 3312513"/>
                    <a:gd name="connsiteX80" fmla="*/ 3916018 w 6887818"/>
                    <a:gd name="connsiteY80" fmla="*/ 420226 h 3312513"/>
                    <a:gd name="connsiteX81" fmla="*/ 3975652 w 6887818"/>
                    <a:gd name="connsiteY81" fmla="*/ 400348 h 3312513"/>
                    <a:gd name="connsiteX82" fmla="*/ 4134679 w 6887818"/>
                    <a:gd name="connsiteY82" fmla="*/ 370530 h 3312513"/>
                    <a:gd name="connsiteX83" fmla="*/ 4263887 w 6887818"/>
                    <a:gd name="connsiteY83" fmla="*/ 330774 h 3312513"/>
                    <a:gd name="connsiteX84" fmla="*/ 4293705 w 6887818"/>
                    <a:gd name="connsiteY84" fmla="*/ 320835 h 3312513"/>
                    <a:gd name="connsiteX85" fmla="*/ 4462670 w 6887818"/>
                    <a:gd name="connsiteY85" fmla="*/ 300956 h 3312513"/>
                    <a:gd name="connsiteX86" fmla="*/ 4701209 w 6887818"/>
                    <a:gd name="connsiteY86" fmla="*/ 281078 h 3312513"/>
                    <a:gd name="connsiteX87" fmla="*/ 4740966 w 6887818"/>
                    <a:gd name="connsiteY87" fmla="*/ 271139 h 3312513"/>
                    <a:gd name="connsiteX88" fmla="*/ 4959626 w 6887818"/>
                    <a:gd name="connsiteY88" fmla="*/ 251261 h 3312513"/>
                    <a:gd name="connsiteX89" fmla="*/ 5128592 w 6887818"/>
                    <a:gd name="connsiteY89" fmla="*/ 221443 h 3312513"/>
                    <a:gd name="connsiteX90" fmla="*/ 5188226 w 6887818"/>
                    <a:gd name="connsiteY90" fmla="*/ 201565 h 3312513"/>
                    <a:gd name="connsiteX91" fmla="*/ 5317435 w 6887818"/>
                    <a:gd name="connsiteY91" fmla="*/ 211505 h 3312513"/>
                    <a:gd name="connsiteX92" fmla="*/ 5426766 w 6887818"/>
                    <a:gd name="connsiteY92" fmla="*/ 221443 h 3312513"/>
                    <a:gd name="connsiteX93" fmla="*/ 5526157 w 6887818"/>
                    <a:gd name="connsiteY93" fmla="*/ 211504 h 3312513"/>
                    <a:gd name="connsiteX94" fmla="*/ 5595731 w 6887818"/>
                    <a:gd name="connsiteY94" fmla="*/ 141930 h 3312513"/>
                    <a:gd name="connsiteX95" fmla="*/ 5625548 w 6887818"/>
                    <a:gd name="connsiteY95" fmla="*/ 191626 h 3312513"/>
                    <a:gd name="connsiteX96" fmla="*/ 5744818 w 6887818"/>
                    <a:gd name="connsiteY96" fmla="*/ 151870 h 3312513"/>
                    <a:gd name="connsiteX97" fmla="*/ 5854148 w 6887818"/>
                    <a:gd name="connsiteY97" fmla="*/ 171747 h 3312513"/>
                    <a:gd name="connsiteX98" fmla="*/ 5943600 w 6887818"/>
                    <a:gd name="connsiteY98" fmla="*/ 131991 h 3312513"/>
                    <a:gd name="connsiteX99" fmla="*/ 6042991 w 6887818"/>
                    <a:gd name="connsiteY99" fmla="*/ 112113 h 3312513"/>
                    <a:gd name="connsiteX100" fmla="*/ 6271591 w 6887818"/>
                    <a:gd name="connsiteY100" fmla="*/ 72357 h 3312513"/>
                    <a:gd name="connsiteX101" fmla="*/ 6361044 w 6887818"/>
                    <a:gd name="connsiteY101" fmla="*/ 2782 h 3312513"/>
                    <a:gd name="connsiteX102" fmla="*/ 6887818 w 6887818"/>
                    <a:gd name="connsiteY102" fmla="*/ 12722 h 3312513"/>
                    <a:gd name="connsiteX0" fmla="*/ 0 w 6887818"/>
                    <a:gd name="connsiteY0" fmla="*/ 3299791 h 3299791"/>
                    <a:gd name="connsiteX1" fmla="*/ 39757 w 6887818"/>
                    <a:gd name="connsiteY1" fmla="*/ 3190460 h 3299791"/>
                    <a:gd name="connsiteX2" fmla="*/ 49696 w 6887818"/>
                    <a:gd name="connsiteY2" fmla="*/ 3160643 h 3299791"/>
                    <a:gd name="connsiteX3" fmla="*/ 69574 w 6887818"/>
                    <a:gd name="connsiteY3" fmla="*/ 3130826 h 3299791"/>
                    <a:gd name="connsiteX4" fmla="*/ 89452 w 6887818"/>
                    <a:gd name="connsiteY4" fmla="*/ 3061252 h 3299791"/>
                    <a:gd name="connsiteX5" fmla="*/ 119270 w 6887818"/>
                    <a:gd name="connsiteY5" fmla="*/ 2951921 h 3299791"/>
                    <a:gd name="connsiteX6" fmla="*/ 139148 w 6887818"/>
                    <a:gd name="connsiteY6" fmla="*/ 2872408 h 3299791"/>
                    <a:gd name="connsiteX7" fmla="*/ 159026 w 6887818"/>
                    <a:gd name="connsiteY7" fmla="*/ 2842591 h 3299791"/>
                    <a:gd name="connsiteX8" fmla="*/ 168966 w 6887818"/>
                    <a:gd name="connsiteY8" fmla="*/ 2802834 h 3299791"/>
                    <a:gd name="connsiteX9" fmla="*/ 178905 w 6887818"/>
                    <a:gd name="connsiteY9" fmla="*/ 2773017 h 3299791"/>
                    <a:gd name="connsiteX10" fmla="*/ 198783 w 6887818"/>
                    <a:gd name="connsiteY10" fmla="*/ 2693504 h 3299791"/>
                    <a:gd name="connsiteX11" fmla="*/ 218661 w 6887818"/>
                    <a:gd name="connsiteY11" fmla="*/ 2663686 h 3299791"/>
                    <a:gd name="connsiteX12" fmla="*/ 258418 w 6887818"/>
                    <a:gd name="connsiteY12" fmla="*/ 2574234 h 3299791"/>
                    <a:gd name="connsiteX13" fmla="*/ 268357 w 6887818"/>
                    <a:gd name="connsiteY13" fmla="*/ 2534478 h 3299791"/>
                    <a:gd name="connsiteX14" fmla="*/ 278296 w 6887818"/>
                    <a:gd name="connsiteY14" fmla="*/ 2484782 h 3299791"/>
                    <a:gd name="connsiteX15" fmla="*/ 318052 w 6887818"/>
                    <a:gd name="connsiteY15" fmla="*/ 2435086 h 3299791"/>
                    <a:gd name="connsiteX16" fmla="*/ 327992 w 6887818"/>
                    <a:gd name="connsiteY16" fmla="*/ 2405269 h 3299791"/>
                    <a:gd name="connsiteX17" fmla="*/ 367748 w 6887818"/>
                    <a:gd name="connsiteY17" fmla="*/ 2345634 h 3299791"/>
                    <a:gd name="connsiteX18" fmla="*/ 377687 w 6887818"/>
                    <a:gd name="connsiteY18" fmla="*/ 2315817 h 3299791"/>
                    <a:gd name="connsiteX19" fmla="*/ 437322 w 6887818"/>
                    <a:gd name="connsiteY19" fmla="*/ 2266121 h 3299791"/>
                    <a:gd name="connsiteX20" fmla="*/ 487018 w 6887818"/>
                    <a:gd name="connsiteY20" fmla="*/ 2206486 h 3299791"/>
                    <a:gd name="connsiteX21" fmla="*/ 526774 w 6887818"/>
                    <a:gd name="connsiteY21" fmla="*/ 2126973 h 3299791"/>
                    <a:gd name="connsiteX22" fmla="*/ 556592 w 6887818"/>
                    <a:gd name="connsiteY22" fmla="*/ 2107095 h 3299791"/>
                    <a:gd name="connsiteX23" fmla="*/ 606287 w 6887818"/>
                    <a:gd name="connsiteY23" fmla="*/ 2037521 h 3299791"/>
                    <a:gd name="connsiteX24" fmla="*/ 646044 w 6887818"/>
                    <a:gd name="connsiteY24" fmla="*/ 2017643 h 3299791"/>
                    <a:gd name="connsiteX25" fmla="*/ 735496 w 6887818"/>
                    <a:gd name="connsiteY25" fmla="*/ 1948069 h 3299791"/>
                    <a:gd name="connsiteX26" fmla="*/ 745435 w 6887818"/>
                    <a:gd name="connsiteY26" fmla="*/ 1908313 h 3299791"/>
                    <a:gd name="connsiteX27" fmla="*/ 785192 w 6887818"/>
                    <a:gd name="connsiteY27" fmla="*/ 1858617 h 3299791"/>
                    <a:gd name="connsiteX28" fmla="*/ 884583 w 6887818"/>
                    <a:gd name="connsiteY28" fmla="*/ 1798982 h 3299791"/>
                    <a:gd name="connsiteX29" fmla="*/ 934279 w 6887818"/>
                    <a:gd name="connsiteY29" fmla="*/ 1749286 h 3299791"/>
                    <a:gd name="connsiteX30" fmla="*/ 974035 w 6887818"/>
                    <a:gd name="connsiteY30" fmla="*/ 1719469 h 3299791"/>
                    <a:gd name="connsiteX31" fmla="*/ 993913 w 6887818"/>
                    <a:gd name="connsiteY31" fmla="*/ 1689652 h 3299791"/>
                    <a:gd name="connsiteX32" fmla="*/ 1023731 w 6887818"/>
                    <a:gd name="connsiteY32" fmla="*/ 1659834 h 3299791"/>
                    <a:gd name="connsiteX33" fmla="*/ 1033670 w 6887818"/>
                    <a:gd name="connsiteY33" fmla="*/ 1630017 h 3299791"/>
                    <a:gd name="connsiteX34" fmla="*/ 1123122 w 6887818"/>
                    <a:gd name="connsiteY34" fmla="*/ 1580321 h 3299791"/>
                    <a:gd name="connsiteX35" fmla="*/ 1202635 w 6887818"/>
                    <a:gd name="connsiteY35" fmla="*/ 1490869 h 3299791"/>
                    <a:gd name="connsiteX36" fmla="*/ 1252331 w 6887818"/>
                    <a:gd name="connsiteY36" fmla="*/ 1470991 h 3299791"/>
                    <a:gd name="connsiteX37" fmla="*/ 1282148 w 6887818"/>
                    <a:gd name="connsiteY37" fmla="*/ 1461052 h 3299791"/>
                    <a:gd name="connsiteX38" fmla="*/ 1351722 w 6887818"/>
                    <a:gd name="connsiteY38" fmla="*/ 1431234 h 3299791"/>
                    <a:gd name="connsiteX39" fmla="*/ 1421296 w 6887818"/>
                    <a:gd name="connsiteY39" fmla="*/ 1381539 h 3299791"/>
                    <a:gd name="connsiteX40" fmla="*/ 1530626 w 6887818"/>
                    <a:gd name="connsiteY40" fmla="*/ 1331843 h 3299791"/>
                    <a:gd name="connsiteX41" fmla="*/ 1570383 w 6887818"/>
                    <a:gd name="connsiteY41" fmla="*/ 1302026 h 3299791"/>
                    <a:gd name="connsiteX42" fmla="*/ 1620079 w 6887818"/>
                    <a:gd name="connsiteY42" fmla="*/ 1252330 h 3299791"/>
                    <a:gd name="connsiteX43" fmla="*/ 1649896 w 6887818"/>
                    <a:gd name="connsiteY43" fmla="*/ 1242391 h 3299791"/>
                    <a:gd name="connsiteX44" fmla="*/ 1709531 w 6887818"/>
                    <a:gd name="connsiteY44" fmla="*/ 1202634 h 3299791"/>
                    <a:gd name="connsiteX45" fmla="*/ 1749287 w 6887818"/>
                    <a:gd name="connsiteY45" fmla="*/ 1192695 h 3299791"/>
                    <a:gd name="connsiteX46" fmla="*/ 1779105 w 6887818"/>
                    <a:gd name="connsiteY46" fmla="*/ 1172817 h 3299791"/>
                    <a:gd name="connsiteX47" fmla="*/ 1789044 w 6887818"/>
                    <a:gd name="connsiteY47" fmla="*/ 1143000 h 3299791"/>
                    <a:gd name="connsiteX48" fmla="*/ 1848679 w 6887818"/>
                    <a:gd name="connsiteY48" fmla="*/ 1123121 h 3299791"/>
                    <a:gd name="connsiteX49" fmla="*/ 1928192 w 6887818"/>
                    <a:gd name="connsiteY49" fmla="*/ 1093304 h 3299791"/>
                    <a:gd name="connsiteX50" fmla="*/ 1958009 w 6887818"/>
                    <a:gd name="connsiteY50" fmla="*/ 1073426 h 3299791"/>
                    <a:gd name="connsiteX51" fmla="*/ 1987826 w 6887818"/>
                    <a:gd name="connsiteY51" fmla="*/ 1063486 h 3299791"/>
                    <a:gd name="connsiteX52" fmla="*/ 2077279 w 6887818"/>
                    <a:gd name="connsiteY52" fmla="*/ 1033669 h 3299791"/>
                    <a:gd name="connsiteX53" fmla="*/ 2097157 w 6887818"/>
                    <a:gd name="connsiteY53" fmla="*/ 1003852 h 3299791"/>
                    <a:gd name="connsiteX54" fmla="*/ 2136913 w 6887818"/>
                    <a:gd name="connsiteY54" fmla="*/ 983973 h 3299791"/>
                    <a:gd name="connsiteX55" fmla="*/ 2206487 w 6887818"/>
                    <a:gd name="connsiteY55" fmla="*/ 954156 h 3299791"/>
                    <a:gd name="connsiteX56" fmla="*/ 2236305 w 6887818"/>
                    <a:gd name="connsiteY56" fmla="*/ 934278 h 3299791"/>
                    <a:gd name="connsiteX57" fmla="*/ 2276061 w 6887818"/>
                    <a:gd name="connsiteY57" fmla="*/ 924339 h 3299791"/>
                    <a:gd name="connsiteX58" fmla="*/ 2315818 w 6887818"/>
                    <a:gd name="connsiteY58" fmla="*/ 884582 h 3299791"/>
                    <a:gd name="connsiteX59" fmla="*/ 2415209 w 6887818"/>
                    <a:gd name="connsiteY59" fmla="*/ 844826 h 3299791"/>
                    <a:gd name="connsiteX60" fmla="*/ 2464905 w 6887818"/>
                    <a:gd name="connsiteY60" fmla="*/ 824947 h 3299791"/>
                    <a:gd name="connsiteX61" fmla="*/ 2554357 w 6887818"/>
                    <a:gd name="connsiteY61" fmla="*/ 805069 h 3299791"/>
                    <a:gd name="connsiteX62" fmla="*/ 2594113 w 6887818"/>
                    <a:gd name="connsiteY62" fmla="*/ 775252 h 3299791"/>
                    <a:gd name="connsiteX63" fmla="*/ 2613992 w 6887818"/>
                    <a:gd name="connsiteY63" fmla="*/ 755373 h 3299791"/>
                    <a:gd name="connsiteX64" fmla="*/ 2643809 w 6887818"/>
                    <a:gd name="connsiteY64" fmla="*/ 745434 h 3299791"/>
                    <a:gd name="connsiteX65" fmla="*/ 2673626 w 6887818"/>
                    <a:gd name="connsiteY65" fmla="*/ 725556 h 3299791"/>
                    <a:gd name="connsiteX66" fmla="*/ 2733261 w 6887818"/>
                    <a:gd name="connsiteY66" fmla="*/ 705678 h 3299791"/>
                    <a:gd name="connsiteX67" fmla="*/ 2763079 w 6887818"/>
                    <a:gd name="connsiteY67" fmla="*/ 695739 h 3299791"/>
                    <a:gd name="connsiteX68" fmla="*/ 2842592 w 6887818"/>
                    <a:gd name="connsiteY68" fmla="*/ 665921 h 3299791"/>
                    <a:gd name="connsiteX69" fmla="*/ 2892287 w 6887818"/>
                    <a:gd name="connsiteY69" fmla="*/ 636104 h 3299791"/>
                    <a:gd name="connsiteX70" fmla="*/ 2932044 w 6887818"/>
                    <a:gd name="connsiteY70" fmla="*/ 616226 h 3299791"/>
                    <a:gd name="connsiteX71" fmla="*/ 2961861 w 6887818"/>
                    <a:gd name="connsiteY71" fmla="*/ 606286 h 3299791"/>
                    <a:gd name="connsiteX72" fmla="*/ 3041374 w 6887818"/>
                    <a:gd name="connsiteY72" fmla="*/ 586408 h 3299791"/>
                    <a:gd name="connsiteX73" fmla="*/ 3190461 w 6887818"/>
                    <a:gd name="connsiteY73" fmla="*/ 536713 h 3299791"/>
                    <a:gd name="connsiteX74" fmla="*/ 3220279 w 6887818"/>
                    <a:gd name="connsiteY74" fmla="*/ 516834 h 3299791"/>
                    <a:gd name="connsiteX75" fmla="*/ 3269974 w 6887818"/>
                    <a:gd name="connsiteY75" fmla="*/ 506895 h 3299791"/>
                    <a:gd name="connsiteX76" fmla="*/ 3389244 w 6887818"/>
                    <a:gd name="connsiteY76" fmla="*/ 487017 h 3299791"/>
                    <a:gd name="connsiteX77" fmla="*/ 3538331 w 6887818"/>
                    <a:gd name="connsiteY77" fmla="*/ 467139 h 3299791"/>
                    <a:gd name="connsiteX78" fmla="*/ 3697357 w 6887818"/>
                    <a:gd name="connsiteY78" fmla="*/ 447260 h 3299791"/>
                    <a:gd name="connsiteX79" fmla="*/ 3846444 w 6887818"/>
                    <a:gd name="connsiteY79" fmla="*/ 427382 h 3299791"/>
                    <a:gd name="connsiteX80" fmla="*/ 3916018 w 6887818"/>
                    <a:gd name="connsiteY80" fmla="*/ 407504 h 3299791"/>
                    <a:gd name="connsiteX81" fmla="*/ 3975652 w 6887818"/>
                    <a:gd name="connsiteY81" fmla="*/ 387626 h 3299791"/>
                    <a:gd name="connsiteX82" fmla="*/ 4134679 w 6887818"/>
                    <a:gd name="connsiteY82" fmla="*/ 357808 h 3299791"/>
                    <a:gd name="connsiteX83" fmla="*/ 4263887 w 6887818"/>
                    <a:gd name="connsiteY83" fmla="*/ 318052 h 3299791"/>
                    <a:gd name="connsiteX84" fmla="*/ 4293705 w 6887818"/>
                    <a:gd name="connsiteY84" fmla="*/ 308113 h 3299791"/>
                    <a:gd name="connsiteX85" fmla="*/ 4462670 w 6887818"/>
                    <a:gd name="connsiteY85" fmla="*/ 288234 h 3299791"/>
                    <a:gd name="connsiteX86" fmla="*/ 4701209 w 6887818"/>
                    <a:gd name="connsiteY86" fmla="*/ 268356 h 3299791"/>
                    <a:gd name="connsiteX87" fmla="*/ 4740966 w 6887818"/>
                    <a:gd name="connsiteY87" fmla="*/ 258417 h 3299791"/>
                    <a:gd name="connsiteX88" fmla="*/ 4959626 w 6887818"/>
                    <a:gd name="connsiteY88" fmla="*/ 238539 h 3299791"/>
                    <a:gd name="connsiteX89" fmla="*/ 5128592 w 6887818"/>
                    <a:gd name="connsiteY89" fmla="*/ 208721 h 3299791"/>
                    <a:gd name="connsiteX90" fmla="*/ 5188226 w 6887818"/>
                    <a:gd name="connsiteY90" fmla="*/ 188843 h 3299791"/>
                    <a:gd name="connsiteX91" fmla="*/ 5317435 w 6887818"/>
                    <a:gd name="connsiteY91" fmla="*/ 198783 h 3299791"/>
                    <a:gd name="connsiteX92" fmla="*/ 5426766 w 6887818"/>
                    <a:gd name="connsiteY92" fmla="*/ 208721 h 3299791"/>
                    <a:gd name="connsiteX93" fmla="*/ 5526157 w 6887818"/>
                    <a:gd name="connsiteY93" fmla="*/ 198782 h 3299791"/>
                    <a:gd name="connsiteX94" fmla="*/ 5595731 w 6887818"/>
                    <a:gd name="connsiteY94" fmla="*/ 129208 h 3299791"/>
                    <a:gd name="connsiteX95" fmla="*/ 5625548 w 6887818"/>
                    <a:gd name="connsiteY95" fmla="*/ 178904 h 3299791"/>
                    <a:gd name="connsiteX96" fmla="*/ 5744818 w 6887818"/>
                    <a:gd name="connsiteY96" fmla="*/ 139148 h 3299791"/>
                    <a:gd name="connsiteX97" fmla="*/ 5854148 w 6887818"/>
                    <a:gd name="connsiteY97" fmla="*/ 159025 h 3299791"/>
                    <a:gd name="connsiteX98" fmla="*/ 5943600 w 6887818"/>
                    <a:gd name="connsiteY98" fmla="*/ 119269 h 3299791"/>
                    <a:gd name="connsiteX99" fmla="*/ 6042991 w 6887818"/>
                    <a:gd name="connsiteY99" fmla="*/ 99391 h 3299791"/>
                    <a:gd name="connsiteX100" fmla="*/ 6271591 w 6887818"/>
                    <a:gd name="connsiteY100" fmla="*/ 59635 h 3299791"/>
                    <a:gd name="connsiteX101" fmla="*/ 6460435 w 6887818"/>
                    <a:gd name="connsiteY101" fmla="*/ 49694 h 3299791"/>
                    <a:gd name="connsiteX102" fmla="*/ 6887818 w 6887818"/>
                    <a:gd name="connsiteY102" fmla="*/ 0 h 3299791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595731 w 6887818"/>
                    <a:gd name="connsiteY94" fmla="*/ 89452 h 3260035"/>
                    <a:gd name="connsiteX95" fmla="*/ 5625548 w 6887818"/>
                    <a:gd name="connsiteY95" fmla="*/ 139148 h 3260035"/>
                    <a:gd name="connsiteX96" fmla="*/ 5744818 w 6887818"/>
                    <a:gd name="connsiteY96" fmla="*/ 99392 h 3260035"/>
                    <a:gd name="connsiteX97" fmla="*/ 5854148 w 6887818"/>
                    <a:gd name="connsiteY97" fmla="*/ 119269 h 3260035"/>
                    <a:gd name="connsiteX98" fmla="*/ 5943600 w 6887818"/>
                    <a:gd name="connsiteY98" fmla="*/ 79513 h 3260035"/>
                    <a:gd name="connsiteX99" fmla="*/ 6042991 w 6887818"/>
                    <a:gd name="connsiteY99" fmla="*/ 59635 h 3260035"/>
                    <a:gd name="connsiteX100" fmla="*/ 6271591 w 6887818"/>
                    <a:gd name="connsiteY100" fmla="*/ 19879 h 3260035"/>
                    <a:gd name="connsiteX101" fmla="*/ 6460435 w 6887818"/>
                    <a:gd name="connsiteY101" fmla="*/ 9938 h 3260035"/>
                    <a:gd name="connsiteX102" fmla="*/ 6887818 w 6887818"/>
                    <a:gd name="connsiteY102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19879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9938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60035 h 3260035"/>
                    <a:gd name="connsiteX1" fmla="*/ 39757 w 6887818"/>
                    <a:gd name="connsiteY1" fmla="*/ 3150704 h 3260035"/>
                    <a:gd name="connsiteX2" fmla="*/ 49696 w 6887818"/>
                    <a:gd name="connsiteY2" fmla="*/ 3120887 h 3260035"/>
                    <a:gd name="connsiteX3" fmla="*/ 69574 w 6887818"/>
                    <a:gd name="connsiteY3" fmla="*/ 3091070 h 3260035"/>
                    <a:gd name="connsiteX4" fmla="*/ 89452 w 6887818"/>
                    <a:gd name="connsiteY4" fmla="*/ 3021496 h 3260035"/>
                    <a:gd name="connsiteX5" fmla="*/ 119270 w 6887818"/>
                    <a:gd name="connsiteY5" fmla="*/ 2912165 h 3260035"/>
                    <a:gd name="connsiteX6" fmla="*/ 139148 w 6887818"/>
                    <a:gd name="connsiteY6" fmla="*/ 2832652 h 3260035"/>
                    <a:gd name="connsiteX7" fmla="*/ 159026 w 6887818"/>
                    <a:gd name="connsiteY7" fmla="*/ 2802835 h 3260035"/>
                    <a:gd name="connsiteX8" fmla="*/ 168966 w 6887818"/>
                    <a:gd name="connsiteY8" fmla="*/ 2763078 h 3260035"/>
                    <a:gd name="connsiteX9" fmla="*/ 178905 w 6887818"/>
                    <a:gd name="connsiteY9" fmla="*/ 2733261 h 3260035"/>
                    <a:gd name="connsiteX10" fmla="*/ 198783 w 6887818"/>
                    <a:gd name="connsiteY10" fmla="*/ 2653748 h 3260035"/>
                    <a:gd name="connsiteX11" fmla="*/ 218661 w 6887818"/>
                    <a:gd name="connsiteY11" fmla="*/ 2623930 h 3260035"/>
                    <a:gd name="connsiteX12" fmla="*/ 258418 w 6887818"/>
                    <a:gd name="connsiteY12" fmla="*/ 2534478 h 3260035"/>
                    <a:gd name="connsiteX13" fmla="*/ 268357 w 6887818"/>
                    <a:gd name="connsiteY13" fmla="*/ 2494722 h 3260035"/>
                    <a:gd name="connsiteX14" fmla="*/ 278296 w 6887818"/>
                    <a:gd name="connsiteY14" fmla="*/ 2445026 h 3260035"/>
                    <a:gd name="connsiteX15" fmla="*/ 318052 w 6887818"/>
                    <a:gd name="connsiteY15" fmla="*/ 2395330 h 3260035"/>
                    <a:gd name="connsiteX16" fmla="*/ 327992 w 6887818"/>
                    <a:gd name="connsiteY16" fmla="*/ 2365513 h 3260035"/>
                    <a:gd name="connsiteX17" fmla="*/ 367748 w 6887818"/>
                    <a:gd name="connsiteY17" fmla="*/ 2305878 h 3260035"/>
                    <a:gd name="connsiteX18" fmla="*/ 377687 w 6887818"/>
                    <a:gd name="connsiteY18" fmla="*/ 2276061 h 3260035"/>
                    <a:gd name="connsiteX19" fmla="*/ 437322 w 6887818"/>
                    <a:gd name="connsiteY19" fmla="*/ 2226365 h 3260035"/>
                    <a:gd name="connsiteX20" fmla="*/ 487018 w 6887818"/>
                    <a:gd name="connsiteY20" fmla="*/ 2166730 h 3260035"/>
                    <a:gd name="connsiteX21" fmla="*/ 526774 w 6887818"/>
                    <a:gd name="connsiteY21" fmla="*/ 2087217 h 3260035"/>
                    <a:gd name="connsiteX22" fmla="*/ 556592 w 6887818"/>
                    <a:gd name="connsiteY22" fmla="*/ 2067339 h 3260035"/>
                    <a:gd name="connsiteX23" fmla="*/ 606287 w 6887818"/>
                    <a:gd name="connsiteY23" fmla="*/ 1997765 h 3260035"/>
                    <a:gd name="connsiteX24" fmla="*/ 646044 w 6887818"/>
                    <a:gd name="connsiteY24" fmla="*/ 1977887 h 3260035"/>
                    <a:gd name="connsiteX25" fmla="*/ 735496 w 6887818"/>
                    <a:gd name="connsiteY25" fmla="*/ 1908313 h 3260035"/>
                    <a:gd name="connsiteX26" fmla="*/ 745435 w 6887818"/>
                    <a:gd name="connsiteY26" fmla="*/ 1868557 h 3260035"/>
                    <a:gd name="connsiteX27" fmla="*/ 785192 w 6887818"/>
                    <a:gd name="connsiteY27" fmla="*/ 1818861 h 3260035"/>
                    <a:gd name="connsiteX28" fmla="*/ 884583 w 6887818"/>
                    <a:gd name="connsiteY28" fmla="*/ 1759226 h 3260035"/>
                    <a:gd name="connsiteX29" fmla="*/ 934279 w 6887818"/>
                    <a:gd name="connsiteY29" fmla="*/ 1709530 h 3260035"/>
                    <a:gd name="connsiteX30" fmla="*/ 974035 w 6887818"/>
                    <a:gd name="connsiteY30" fmla="*/ 1679713 h 3260035"/>
                    <a:gd name="connsiteX31" fmla="*/ 993913 w 6887818"/>
                    <a:gd name="connsiteY31" fmla="*/ 1649896 h 3260035"/>
                    <a:gd name="connsiteX32" fmla="*/ 1023731 w 6887818"/>
                    <a:gd name="connsiteY32" fmla="*/ 1620078 h 3260035"/>
                    <a:gd name="connsiteX33" fmla="*/ 1033670 w 6887818"/>
                    <a:gd name="connsiteY33" fmla="*/ 1590261 h 3260035"/>
                    <a:gd name="connsiteX34" fmla="*/ 1123122 w 6887818"/>
                    <a:gd name="connsiteY34" fmla="*/ 1540565 h 3260035"/>
                    <a:gd name="connsiteX35" fmla="*/ 1202635 w 6887818"/>
                    <a:gd name="connsiteY35" fmla="*/ 1451113 h 3260035"/>
                    <a:gd name="connsiteX36" fmla="*/ 1252331 w 6887818"/>
                    <a:gd name="connsiteY36" fmla="*/ 1431235 h 3260035"/>
                    <a:gd name="connsiteX37" fmla="*/ 1282148 w 6887818"/>
                    <a:gd name="connsiteY37" fmla="*/ 1421296 h 3260035"/>
                    <a:gd name="connsiteX38" fmla="*/ 1351722 w 6887818"/>
                    <a:gd name="connsiteY38" fmla="*/ 1391478 h 3260035"/>
                    <a:gd name="connsiteX39" fmla="*/ 1421296 w 6887818"/>
                    <a:gd name="connsiteY39" fmla="*/ 1341783 h 3260035"/>
                    <a:gd name="connsiteX40" fmla="*/ 1530626 w 6887818"/>
                    <a:gd name="connsiteY40" fmla="*/ 1292087 h 3260035"/>
                    <a:gd name="connsiteX41" fmla="*/ 1570383 w 6887818"/>
                    <a:gd name="connsiteY41" fmla="*/ 1262270 h 3260035"/>
                    <a:gd name="connsiteX42" fmla="*/ 1620079 w 6887818"/>
                    <a:gd name="connsiteY42" fmla="*/ 1212574 h 3260035"/>
                    <a:gd name="connsiteX43" fmla="*/ 1649896 w 6887818"/>
                    <a:gd name="connsiteY43" fmla="*/ 1202635 h 3260035"/>
                    <a:gd name="connsiteX44" fmla="*/ 1709531 w 6887818"/>
                    <a:gd name="connsiteY44" fmla="*/ 1162878 h 3260035"/>
                    <a:gd name="connsiteX45" fmla="*/ 1749287 w 6887818"/>
                    <a:gd name="connsiteY45" fmla="*/ 1152939 h 3260035"/>
                    <a:gd name="connsiteX46" fmla="*/ 1779105 w 6887818"/>
                    <a:gd name="connsiteY46" fmla="*/ 1133061 h 3260035"/>
                    <a:gd name="connsiteX47" fmla="*/ 1789044 w 6887818"/>
                    <a:gd name="connsiteY47" fmla="*/ 1103244 h 3260035"/>
                    <a:gd name="connsiteX48" fmla="*/ 1848679 w 6887818"/>
                    <a:gd name="connsiteY48" fmla="*/ 1083365 h 3260035"/>
                    <a:gd name="connsiteX49" fmla="*/ 1928192 w 6887818"/>
                    <a:gd name="connsiteY49" fmla="*/ 1053548 h 3260035"/>
                    <a:gd name="connsiteX50" fmla="*/ 1958009 w 6887818"/>
                    <a:gd name="connsiteY50" fmla="*/ 1033670 h 3260035"/>
                    <a:gd name="connsiteX51" fmla="*/ 1987826 w 6887818"/>
                    <a:gd name="connsiteY51" fmla="*/ 1023730 h 3260035"/>
                    <a:gd name="connsiteX52" fmla="*/ 2077279 w 6887818"/>
                    <a:gd name="connsiteY52" fmla="*/ 993913 h 3260035"/>
                    <a:gd name="connsiteX53" fmla="*/ 2097157 w 6887818"/>
                    <a:gd name="connsiteY53" fmla="*/ 964096 h 3260035"/>
                    <a:gd name="connsiteX54" fmla="*/ 2136913 w 6887818"/>
                    <a:gd name="connsiteY54" fmla="*/ 944217 h 3260035"/>
                    <a:gd name="connsiteX55" fmla="*/ 2206487 w 6887818"/>
                    <a:gd name="connsiteY55" fmla="*/ 914400 h 3260035"/>
                    <a:gd name="connsiteX56" fmla="*/ 2236305 w 6887818"/>
                    <a:gd name="connsiteY56" fmla="*/ 894522 h 3260035"/>
                    <a:gd name="connsiteX57" fmla="*/ 2276061 w 6887818"/>
                    <a:gd name="connsiteY57" fmla="*/ 884583 h 3260035"/>
                    <a:gd name="connsiteX58" fmla="*/ 2315818 w 6887818"/>
                    <a:gd name="connsiteY58" fmla="*/ 844826 h 3260035"/>
                    <a:gd name="connsiteX59" fmla="*/ 2415209 w 6887818"/>
                    <a:gd name="connsiteY59" fmla="*/ 805070 h 3260035"/>
                    <a:gd name="connsiteX60" fmla="*/ 2464905 w 6887818"/>
                    <a:gd name="connsiteY60" fmla="*/ 785191 h 3260035"/>
                    <a:gd name="connsiteX61" fmla="*/ 2554357 w 6887818"/>
                    <a:gd name="connsiteY61" fmla="*/ 765313 h 3260035"/>
                    <a:gd name="connsiteX62" fmla="*/ 2594113 w 6887818"/>
                    <a:gd name="connsiteY62" fmla="*/ 735496 h 3260035"/>
                    <a:gd name="connsiteX63" fmla="*/ 2613992 w 6887818"/>
                    <a:gd name="connsiteY63" fmla="*/ 715617 h 3260035"/>
                    <a:gd name="connsiteX64" fmla="*/ 2643809 w 6887818"/>
                    <a:gd name="connsiteY64" fmla="*/ 705678 h 3260035"/>
                    <a:gd name="connsiteX65" fmla="*/ 2673626 w 6887818"/>
                    <a:gd name="connsiteY65" fmla="*/ 685800 h 3260035"/>
                    <a:gd name="connsiteX66" fmla="*/ 2733261 w 6887818"/>
                    <a:gd name="connsiteY66" fmla="*/ 665922 h 3260035"/>
                    <a:gd name="connsiteX67" fmla="*/ 2763079 w 6887818"/>
                    <a:gd name="connsiteY67" fmla="*/ 655983 h 3260035"/>
                    <a:gd name="connsiteX68" fmla="*/ 2842592 w 6887818"/>
                    <a:gd name="connsiteY68" fmla="*/ 626165 h 3260035"/>
                    <a:gd name="connsiteX69" fmla="*/ 2892287 w 6887818"/>
                    <a:gd name="connsiteY69" fmla="*/ 596348 h 3260035"/>
                    <a:gd name="connsiteX70" fmla="*/ 2932044 w 6887818"/>
                    <a:gd name="connsiteY70" fmla="*/ 576470 h 3260035"/>
                    <a:gd name="connsiteX71" fmla="*/ 2961861 w 6887818"/>
                    <a:gd name="connsiteY71" fmla="*/ 566530 h 3260035"/>
                    <a:gd name="connsiteX72" fmla="*/ 3041374 w 6887818"/>
                    <a:gd name="connsiteY72" fmla="*/ 546652 h 3260035"/>
                    <a:gd name="connsiteX73" fmla="*/ 3190461 w 6887818"/>
                    <a:gd name="connsiteY73" fmla="*/ 496957 h 3260035"/>
                    <a:gd name="connsiteX74" fmla="*/ 3220279 w 6887818"/>
                    <a:gd name="connsiteY74" fmla="*/ 477078 h 3260035"/>
                    <a:gd name="connsiteX75" fmla="*/ 3269974 w 6887818"/>
                    <a:gd name="connsiteY75" fmla="*/ 467139 h 3260035"/>
                    <a:gd name="connsiteX76" fmla="*/ 3389244 w 6887818"/>
                    <a:gd name="connsiteY76" fmla="*/ 447261 h 3260035"/>
                    <a:gd name="connsiteX77" fmla="*/ 3538331 w 6887818"/>
                    <a:gd name="connsiteY77" fmla="*/ 427383 h 3260035"/>
                    <a:gd name="connsiteX78" fmla="*/ 3697357 w 6887818"/>
                    <a:gd name="connsiteY78" fmla="*/ 407504 h 3260035"/>
                    <a:gd name="connsiteX79" fmla="*/ 3846444 w 6887818"/>
                    <a:gd name="connsiteY79" fmla="*/ 387626 h 3260035"/>
                    <a:gd name="connsiteX80" fmla="*/ 3916018 w 6887818"/>
                    <a:gd name="connsiteY80" fmla="*/ 367748 h 3260035"/>
                    <a:gd name="connsiteX81" fmla="*/ 3975652 w 6887818"/>
                    <a:gd name="connsiteY81" fmla="*/ 347870 h 3260035"/>
                    <a:gd name="connsiteX82" fmla="*/ 4134679 w 6887818"/>
                    <a:gd name="connsiteY82" fmla="*/ 318052 h 3260035"/>
                    <a:gd name="connsiteX83" fmla="*/ 4263887 w 6887818"/>
                    <a:gd name="connsiteY83" fmla="*/ 278296 h 3260035"/>
                    <a:gd name="connsiteX84" fmla="*/ 4293705 w 6887818"/>
                    <a:gd name="connsiteY84" fmla="*/ 268357 h 3260035"/>
                    <a:gd name="connsiteX85" fmla="*/ 4462670 w 6887818"/>
                    <a:gd name="connsiteY85" fmla="*/ 248478 h 3260035"/>
                    <a:gd name="connsiteX86" fmla="*/ 4701209 w 6887818"/>
                    <a:gd name="connsiteY86" fmla="*/ 228600 h 3260035"/>
                    <a:gd name="connsiteX87" fmla="*/ 4740966 w 6887818"/>
                    <a:gd name="connsiteY87" fmla="*/ 218661 h 3260035"/>
                    <a:gd name="connsiteX88" fmla="*/ 4959626 w 6887818"/>
                    <a:gd name="connsiteY88" fmla="*/ 198783 h 3260035"/>
                    <a:gd name="connsiteX89" fmla="*/ 5128592 w 6887818"/>
                    <a:gd name="connsiteY89" fmla="*/ 168965 h 3260035"/>
                    <a:gd name="connsiteX90" fmla="*/ 5188226 w 6887818"/>
                    <a:gd name="connsiteY90" fmla="*/ 149087 h 3260035"/>
                    <a:gd name="connsiteX91" fmla="*/ 5317435 w 6887818"/>
                    <a:gd name="connsiteY91" fmla="*/ 159027 h 3260035"/>
                    <a:gd name="connsiteX92" fmla="*/ 5426766 w 6887818"/>
                    <a:gd name="connsiteY92" fmla="*/ 168965 h 3260035"/>
                    <a:gd name="connsiteX93" fmla="*/ 5526157 w 6887818"/>
                    <a:gd name="connsiteY93" fmla="*/ 159026 h 3260035"/>
                    <a:gd name="connsiteX94" fmla="*/ 5625548 w 6887818"/>
                    <a:gd name="connsiteY94" fmla="*/ 139148 h 3260035"/>
                    <a:gd name="connsiteX95" fmla="*/ 5744818 w 6887818"/>
                    <a:gd name="connsiteY95" fmla="*/ 99392 h 3260035"/>
                    <a:gd name="connsiteX96" fmla="*/ 5854148 w 6887818"/>
                    <a:gd name="connsiteY96" fmla="*/ 119269 h 3260035"/>
                    <a:gd name="connsiteX97" fmla="*/ 5943600 w 6887818"/>
                    <a:gd name="connsiteY97" fmla="*/ 79513 h 3260035"/>
                    <a:gd name="connsiteX98" fmla="*/ 6042991 w 6887818"/>
                    <a:gd name="connsiteY98" fmla="*/ 59635 h 3260035"/>
                    <a:gd name="connsiteX99" fmla="*/ 6271591 w 6887818"/>
                    <a:gd name="connsiteY99" fmla="*/ 49697 h 3260035"/>
                    <a:gd name="connsiteX100" fmla="*/ 6460435 w 6887818"/>
                    <a:gd name="connsiteY100" fmla="*/ 69573 h 3260035"/>
                    <a:gd name="connsiteX101" fmla="*/ 6887818 w 6887818"/>
                    <a:gd name="connsiteY101" fmla="*/ 0 h 3260035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54148 w 6887818"/>
                    <a:gd name="connsiteY96" fmla="*/ 79513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20279 h 3220279"/>
                    <a:gd name="connsiteX1" fmla="*/ 39757 w 6887818"/>
                    <a:gd name="connsiteY1" fmla="*/ 3110948 h 3220279"/>
                    <a:gd name="connsiteX2" fmla="*/ 49696 w 6887818"/>
                    <a:gd name="connsiteY2" fmla="*/ 3081131 h 3220279"/>
                    <a:gd name="connsiteX3" fmla="*/ 69574 w 6887818"/>
                    <a:gd name="connsiteY3" fmla="*/ 3051314 h 3220279"/>
                    <a:gd name="connsiteX4" fmla="*/ 89452 w 6887818"/>
                    <a:gd name="connsiteY4" fmla="*/ 2981740 h 3220279"/>
                    <a:gd name="connsiteX5" fmla="*/ 119270 w 6887818"/>
                    <a:gd name="connsiteY5" fmla="*/ 2872409 h 3220279"/>
                    <a:gd name="connsiteX6" fmla="*/ 139148 w 6887818"/>
                    <a:gd name="connsiteY6" fmla="*/ 2792896 h 3220279"/>
                    <a:gd name="connsiteX7" fmla="*/ 159026 w 6887818"/>
                    <a:gd name="connsiteY7" fmla="*/ 2763079 h 3220279"/>
                    <a:gd name="connsiteX8" fmla="*/ 168966 w 6887818"/>
                    <a:gd name="connsiteY8" fmla="*/ 2723322 h 3220279"/>
                    <a:gd name="connsiteX9" fmla="*/ 178905 w 6887818"/>
                    <a:gd name="connsiteY9" fmla="*/ 2693505 h 3220279"/>
                    <a:gd name="connsiteX10" fmla="*/ 198783 w 6887818"/>
                    <a:gd name="connsiteY10" fmla="*/ 2613992 h 3220279"/>
                    <a:gd name="connsiteX11" fmla="*/ 218661 w 6887818"/>
                    <a:gd name="connsiteY11" fmla="*/ 2584174 h 3220279"/>
                    <a:gd name="connsiteX12" fmla="*/ 258418 w 6887818"/>
                    <a:gd name="connsiteY12" fmla="*/ 2494722 h 3220279"/>
                    <a:gd name="connsiteX13" fmla="*/ 268357 w 6887818"/>
                    <a:gd name="connsiteY13" fmla="*/ 2454966 h 3220279"/>
                    <a:gd name="connsiteX14" fmla="*/ 278296 w 6887818"/>
                    <a:gd name="connsiteY14" fmla="*/ 2405270 h 3220279"/>
                    <a:gd name="connsiteX15" fmla="*/ 318052 w 6887818"/>
                    <a:gd name="connsiteY15" fmla="*/ 2355574 h 3220279"/>
                    <a:gd name="connsiteX16" fmla="*/ 327992 w 6887818"/>
                    <a:gd name="connsiteY16" fmla="*/ 2325757 h 3220279"/>
                    <a:gd name="connsiteX17" fmla="*/ 367748 w 6887818"/>
                    <a:gd name="connsiteY17" fmla="*/ 2266122 h 3220279"/>
                    <a:gd name="connsiteX18" fmla="*/ 377687 w 6887818"/>
                    <a:gd name="connsiteY18" fmla="*/ 2236305 h 3220279"/>
                    <a:gd name="connsiteX19" fmla="*/ 437322 w 6887818"/>
                    <a:gd name="connsiteY19" fmla="*/ 2186609 h 3220279"/>
                    <a:gd name="connsiteX20" fmla="*/ 487018 w 6887818"/>
                    <a:gd name="connsiteY20" fmla="*/ 2126974 h 3220279"/>
                    <a:gd name="connsiteX21" fmla="*/ 526774 w 6887818"/>
                    <a:gd name="connsiteY21" fmla="*/ 2047461 h 3220279"/>
                    <a:gd name="connsiteX22" fmla="*/ 556592 w 6887818"/>
                    <a:gd name="connsiteY22" fmla="*/ 2027583 h 3220279"/>
                    <a:gd name="connsiteX23" fmla="*/ 606287 w 6887818"/>
                    <a:gd name="connsiteY23" fmla="*/ 1958009 h 3220279"/>
                    <a:gd name="connsiteX24" fmla="*/ 646044 w 6887818"/>
                    <a:gd name="connsiteY24" fmla="*/ 1938131 h 3220279"/>
                    <a:gd name="connsiteX25" fmla="*/ 735496 w 6887818"/>
                    <a:gd name="connsiteY25" fmla="*/ 1868557 h 3220279"/>
                    <a:gd name="connsiteX26" fmla="*/ 745435 w 6887818"/>
                    <a:gd name="connsiteY26" fmla="*/ 1828801 h 3220279"/>
                    <a:gd name="connsiteX27" fmla="*/ 785192 w 6887818"/>
                    <a:gd name="connsiteY27" fmla="*/ 1779105 h 3220279"/>
                    <a:gd name="connsiteX28" fmla="*/ 884583 w 6887818"/>
                    <a:gd name="connsiteY28" fmla="*/ 1719470 h 3220279"/>
                    <a:gd name="connsiteX29" fmla="*/ 934279 w 6887818"/>
                    <a:gd name="connsiteY29" fmla="*/ 1669774 h 3220279"/>
                    <a:gd name="connsiteX30" fmla="*/ 974035 w 6887818"/>
                    <a:gd name="connsiteY30" fmla="*/ 1639957 h 3220279"/>
                    <a:gd name="connsiteX31" fmla="*/ 993913 w 6887818"/>
                    <a:gd name="connsiteY31" fmla="*/ 1610140 h 3220279"/>
                    <a:gd name="connsiteX32" fmla="*/ 1023731 w 6887818"/>
                    <a:gd name="connsiteY32" fmla="*/ 1580322 h 3220279"/>
                    <a:gd name="connsiteX33" fmla="*/ 1033670 w 6887818"/>
                    <a:gd name="connsiteY33" fmla="*/ 1550505 h 3220279"/>
                    <a:gd name="connsiteX34" fmla="*/ 1123122 w 6887818"/>
                    <a:gd name="connsiteY34" fmla="*/ 1500809 h 3220279"/>
                    <a:gd name="connsiteX35" fmla="*/ 1202635 w 6887818"/>
                    <a:gd name="connsiteY35" fmla="*/ 1411357 h 3220279"/>
                    <a:gd name="connsiteX36" fmla="*/ 1252331 w 6887818"/>
                    <a:gd name="connsiteY36" fmla="*/ 1391479 h 3220279"/>
                    <a:gd name="connsiteX37" fmla="*/ 1282148 w 6887818"/>
                    <a:gd name="connsiteY37" fmla="*/ 1381540 h 3220279"/>
                    <a:gd name="connsiteX38" fmla="*/ 1351722 w 6887818"/>
                    <a:gd name="connsiteY38" fmla="*/ 1351722 h 3220279"/>
                    <a:gd name="connsiteX39" fmla="*/ 1421296 w 6887818"/>
                    <a:gd name="connsiteY39" fmla="*/ 1302027 h 3220279"/>
                    <a:gd name="connsiteX40" fmla="*/ 1530626 w 6887818"/>
                    <a:gd name="connsiteY40" fmla="*/ 1252331 h 3220279"/>
                    <a:gd name="connsiteX41" fmla="*/ 1570383 w 6887818"/>
                    <a:gd name="connsiteY41" fmla="*/ 1222514 h 3220279"/>
                    <a:gd name="connsiteX42" fmla="*/ 1620079 w 6887818"/>
                    <a:gd name="connsiteY42" fmla="*/ 1172818 h 3220279"/>
                    <a:gd name="connsiteX43" fmla="*/ 1649896 w 6887818"/>
                    <a:gd name="connsiteY43" fmla="*/ 1162879 h 3220279"/>
                    <a:gd name="connsiteX44" fmla="*/ 1709531 w 6887818"/>
                    <a:gd name="connsiteY44" fmla="*/ 1123122 h 3220279"/>
                    <a:gd name="connsiteX45" fmla="*/ 1749287 w 6887818"/>
                    <a:gd name="connsiteY45" fmla="*/ 1113183 h 3220279"/>
                    <a:gd name="connsiteX46" fmla="*/ 1779105 w 6887818"/>
                    <a:gd name="connsiteY46" fmla="*/ 1093305 h 3220279"/>
                    <a:gd name="connsiteX47" fmla="*/ 1789044 w 6887818"/>
                    <a:gd name="connsiteY47" fmla="*/ 1063488 h 3220279"/>
                    <a:gd name="connsiteX48" fmla="*/ 1848679 w 6887818"/>
                    <a:gd name="connsiteY48" fmla="*/ 1043609 h 3220279"/>
                    <a:gd name="connsiteX49" fmla="*/ 1928192 w 6887818"/>
                    <a:gd name="connsiteY49" fmla="*/ 1013792 h 3220279"/>
                    <a:gd name="connsiteX50" fmla="*/ 1958009 w 6887818"/>
                    <a:gd name="connsiteY50" fmla="*/ 993914 h 3220279"/>
                    <a:gd name="connsiteX51" fmla="*/ 1987826 w 6887818"/>
                    <a:gd name="connsiteY51" fmla="*/ 983974 h 3220279"/>
                    <a:gd name="connsiteX52" fmla="*/ 2077279 w 6887818"/>
                    <a:gd name="connsiteY52" fmla="*/ 954157 h 3220279"/>
                    <a:gd name="connsiteX53" fmla="*/ 2097157 w 6887818"/>
                    <a:gd name="connsiteY53" fmla="*/ 924340 h 3220279"/>
                    <a:gd name="connsiteX54" fmla="*/ 2136913 w 6887818"/>
                    <a:gd name="connsiteY54" fmla="*/ 904461 h 3220279"/>
                    <a:gd name="connsiteX55" fmla="*/ 2206487 w 6887818"/>
                    <a:gd name="connsiteY55" fmla="*/ 874644 h 3220279"/>
                    <a:gd name="connsiteX56" fmla="*/ 2236305 w 6887818"/>
                    <a:gd name="connsiteY56" fmla="*/ 854766 h 3220279"/>
                    <a:gd name="connsiteX57" fmla="*/ 2276061 w 6887818"/>
                    <a:gd name="connsiteY57" fmla="*/ 844827 h 3220279"/>
                    <a:gd name="connsiteX58" fmla="*/ 2315818 w 6887818"/>
                    <a:gd name="connsiteY58" fmla="*/ 805070 h 3220279"/>
                    <a:gd name="connsiteX59" fmla="*/ 2415209 w 6887818"/>
                    <a:gd name="connsiteY59" fmla="*/ 765314 h 3220279"/>
                    <a:gd name="connsiteX60" fmla="*/ 2464905 w 6887818"/>
                    <a:gd name="connsiteY60" fmla="*/ 745435 h 3220279"/>
                    <a:gd name="connsiteX61" fmla="*/ 2554357 w 6887818"/>
                    <a:gd name="connsiteY61" fmla="*/ 725557 h 3220279"/>
                    <a:gd name="connsiteX62" fmla="*/ 2594113 w 6887818"/>
                    <a:gd name="connsiteY62" fmla="*/ 695740 h 3220279"/>
                    <a:gd name="connsiteX63" fmla="*/ 2613992 w 6887818"/>
                    <a:gd name="connsiteY63" fmla="*/ 675861 h 3220279"/>
                    <a:gd name="connsiteX64" fmla="*/ 2643809 w 6887818"/>
                    <a:gd name="connsiteY64" fmla="*/ 665922 h 3220279"/>
                    <a:gd name="connsiteX65" fmla="*/ 2673626 w 6887818"/>
                    <a:gd name="connsiteY65" fmla="*/ 646044 h 3220279"/>
                    <a:gd name="connsiteX66" fmla="*/ 2733261 w 6887818"/>
                    <a:gd name="connsiteY66" fmla="*/ 626166 h 3220279"/>
                    <a:gd name="connsiteX67" fmla="*/ 2763079 w 6887818"/>
                    <a:gd name="connsiteY67" fmla="*/ 616227 h 3220279"/>
                    <a:gd name="connsiteX68" fmla="*/ 2842592 w 6887818"/>
                    <a:gd name="connsiteY68" fmla="*/ 586409 h 3220279"/>
                    <a:gd name="connsiteX69" fmla="*/ 2892287 w 6887818"/>
                    <a:gd name="connsiteY69" fmla="*/ 556592 h 3220279"/>
                    <a:gd name="connsiteX70" fmla="*/ 2932044 w 6887818"/>
                    <a:gd name="connsiteY70" fmla="*/ 536714 h 3220279"/>
                    <a:gd name="connsiteX71" fmla="*/ 2961861 w 6887818"/>
                    <a:gd name="connsiteY71" fmla="*/ 526774 h 3220279"/>
                    <a:gd name="connsiteX72" fmla="*/ 3041374 w 6887818"/>
                    <a:gd name="connsiteY72" fmla="*/ 506896 h 3220279"/>
                    <a:gd name="connsiteX73" fmla="*/ 3190461 w 6887818"/>
                    <a:gd name="connsiteY73" fmla="*/ 457201 h 3220279"/>
                    <a:gd name="connsiteX74" fmla="*/ 3220279 w 6887818"/>
                    <a:gd name="connsiteY74" fmla="*/ 437322 h 3220279"/>
                    <a:gd name="connsiteX75" fmla="*/ 3269974 w 6887818"/>
                    <a:gd name="connsiteY75" fmla="*/ 427383 h 3220279"/>
                    <a:gd name="connsiteX76" fmla="*/ 3389244 w 6887818"/>
                    <a:gd name="connsiteY76" fmla="*/ 407505 h 3220279"/>
                    <a:gd name="connsiteX77" fmla="*/ 3538331 w 6887818"/>
                    <a:gd name="connsiteY77" fmla="*/ 387627 h 3220279"/>
                    <a:gd name="connsiteX78" fmla="*/ 3697357 w 6887818"/>
                    <a:gd name="connsiteY78" fmla="*/ 367748 h 3220279"/>
                    <a:gd name="connsiteX79" fmla="*/ 3846444 w 6887818"/>
                    <a:gd name="connsiteY79" fmla="*/ 347870 h 3220279"/>
                    <a:gd name="connsiteX80" fmla="*/ 3916018 w 6887818"/>
                    <a:gd name="connsiteY80" fmla="*/ 327992 h 3220279"/>
                    <a:gd name="connsiteX81" fmla="*/ 3975652 w 6887818"/>
                    <a:gd name="connsiteY81" fmla="*/ 308114 h 3220279"/>
                    <a:gd name="connsiteX82" fmla="*/ 4134679 w 6887818"/>
                    <a:gd name="connsiteY82" fmla="*/ 278296 h 3220279"/>
                    <a:gd name="connsiteX83" fmla="*/ 4263887 w 6887818"/>
                    <a:gd name="connsiteY83" fmla="*/ 238540 h 3220279"/>
                    <a:gd name="connsiteX84" fmla="*/ 4293705 w 6887818"/>
                    <a:gd name="connsiteY84" fmla="*/ 228601 h 3220279"/>
                    <a:gd name="connsiteX85" fmla="*/ 4462670 w 6887818"/>
                    <a:gd name="connsiteY85" fmla="*/ 208722 h 3220279"/>
                    <a:gd name="connsiteX86" fmla="*/ 4701209 w 6887818"/>
                    <a:gd name="connsiteY86" fmla="*/ 188844 h 3220279"/>
                    <a:gd name="connsiteX87" fmla="*/ 4740966 w 6887818"/>
                    <a:gd name="connsiteY87" fmla="*/ 178905 h 3220279"/>
                    <a:gd name="connsiteX88" fmla="*/ 4959626 w 6887818"/>
                    <a:gd name="connsiteY88" fmla="*/ 159027 h 3220279"/>
                    <a:gd name="connsiteX89" fmla="*/ 5128592 w 6887818"/>
                    <a:gd name="connsiteY89" fmla="*/ 129209 h 3220279"/>
                    <a:gd name="connsiteX90" fmla="*/ 5188226 w 6887818"/>
                    <a:gd name="connsiteY90" fmla="*/ 109331 h 3220279"/>
                    <a:gd name="connsiteX91" fmla="*/ 5317435 w 6887818"/>
                    <a:gd name="connsiteY91" fmla="*/ 119271 h 3220279"/>
                    <a:gd name="connsiteX92" fmla="*/ 5426766 w 6887818"/>
                    <a:gd name="connsiteY92" fmla="*/ 129209 h 3220279"/>
                    <a:gd name="connsiteX93" fmla="*/ 5526157 w 6887818"/>
                    <a:gd name="connsiteY93" fmla="*/ 119270 h 3220279"/>
                    <a:gd name="connsiteX94" fmla="*/ 5625548 w 6887818"/>
                    <a:gd name="connsiteY94" fmla="*/ 99392 h 3220279"/>
                    <a:gd name="connsiteX95" fmla="*/ 5744818 w 6887818"/>
                    <a:gd name="connsiteY95" fmla="*/ 59636 h 3220279"/>
                    <a:gd name="connsiteX96" fmla="*/ 5874026 w 6887818"/>
                    <a:gd name="connsiteY96" fmla="*/ 39757 h 3220279"/>
                    <a:gd name="connsiteX97" fmla="*/ 5943600 w 6887818"/>
                    <a:gd name="connsiteY97" fmla="*/ 39757 h 3220279"/>
                    <a:gd name="connsiteX98" fmla="*/ 6042991 w 6887818"/>
                    <a:gd name="connsiteY98" fmla="*/ 19879 h 3220279"/>
                    <a:gd name="connsiteX99" fmla="*/ 6271591 w 6887818"/>
                    <a:gd name="connsiteY99" fmla="*/ 9941 h 3220279"/>
                    <a:gd name="connsiteX100" fmla="*/ 6460435 w 6887818"/>
                    <a:gd name="connsiteY100" fmla="*/ 29817 h 3220279"/>
                    <a:gd name="connsiteX101" fmla="*/ 6887818 w 6887818"/>
                    <a:gd name="connsiteY101" fmla="*/ 0 h 3220279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130013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25548 w 6887818"/>
                    <a:gd name="connsiteY94" fmla="*/ 110135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26766 w 6887818"/>
                    <a:gd name="connsiteY92" fmla="*/ 139952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17435 w 6887818"/>
                    <a:gd name="connsiteY91" fmla="*/ 130014 h 3231022"/>
                    <a:gd name="connsiteX92" fmla="*/ 5357192 w 6887818"/>
                    <a:gd name="connsiteY92" fmla="*/ 80317 h 3231022"/>
                    <a:gd name="connsiteX93" fmla="*/ 5456584 w 6887818"/>
                    <a:gd name="connsiteY93" fmla="*/ 90256 h 3231022"/>
                    <a:gd name="connsiteX94" fmla="*/ 5526157 w 6887818"/>
                    <a:gd name="connsiteY94" fmla="*/ 90256 h 3231022"/>
                    <a:gd name="connsiteX95" fmla="*/ 5635487 w 6887818"/>
                    <a:gd name="connsiteY95" fmla="*/ 80317 h 3231022"/>
                    <a:gd name="connsiteX96" fmla="*/ 5744818 w 6887818"/>
                    <a:gd name="connsiteY96" fmla="*/ 70379 h 3231022"/>
                    <a:gd name="connsiteX97" fmla="*/ 5874026 w 6887818"/>
                    <a:gd name="connsiteY97" fmla="*/ 50500 h 3231022"/>
                    <a:gd name="connsiteX98" fmla="*/ 5943600 w 6887818"/>
                    <a:gd name="connsiteY98" fmla="*/ 50500 h 3231022"/>
                    <a:gd name="connsiteX99" fmla="*/ 6042991 w 6887818"/>
                    <a:gd name="connsiteY99" fmla="*/ 30622 h 3231022"/>
                    <a:gd name="connsiteX100" fmla="*/ 6271591 w 6887818"/>
                    <a:gd name="connsiteY100" fmla="*/ 20684 h 3231022"/>
                    <a:gd name="connsiteX101" fmla="*/ 6460435 w 6887818"/>
                    <a:gd name="connsiteY101" fmla="*/ 40560 h 3231022"/>
                    <a:gd name="connsiteX102" fmla="*/ 6490252 w 6887818"/>
                    <a:gd name="connsiteY102" fmla="*/ 804 h 3231022"/>
                    <a:gd name="connsiteX103" fmla="*/ 6887818 w 6887818"/>
                    <a:gd name="connsiteY103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357192 w 6887818"/>
                    <a:gd name="connsiteY91" fmla="*/ 80317 h 3231022"/>
                    <a:gd name="connsiteX92" fmla="*/ 5456584 w 6887818"/>
                    <a:gd name="connsiteY92" fmla="*/ 90256 h 3231022"/>
                    <a:gd name="connsiteX93" fmla="*/ 5526157 w 6887818"/>
                    <a:gd name="connsiteY93" fmla="*/ 90256 h 3231022"/>
                    <a:gd name="connsiteX94" fmla="*/ 5635487 w 6887818"/>
                    <a:gd name="connsiteY94" fmla="*/ 80317 h 3231022"/>
                    <a:gd name="connsiteX95" fmla="*/ 5744818 w 6887818"/>
                    <a:gd name="connsiteY95" fmla="*/ 70379 h 3231022"/>
                    <a:gd name="connsiteX96" fmla="*/ 5874026 w 6887818"/>
                    <a:gd name="connsiteY96" fmla="*/ 50500 h 3231022"/>
                    <a:gd name="connsiteX97" fmla="*/ 5943600 w 6887818"/>
                    <a:gd name="connsiteY97" fmla="*/ 50500 h 3231022"/>
                    <a:gd name="connsiteX98" fmla="*/ 6042991 w 6887818"/>
                    <a:gd name="connsiteY98" fmla="*/ 30622 h 3231022"/>
                    <a:gd name="connsiteX99" fmla="*/ 6271591 w 6887818"/>
                    <a:gd name="connsiteY99" fmla="*/ 20684 h 3231022"/>
                    <a:gd name="connsiteX100" fmla="*/ 6460435 w 6887818"/>
                    <a:gd name="connsiteY100" fmla="*/ 40560 h 3231022"/>
                    <a:gd name="connsiteX101" fmla="*/ 6490252 w 6887818"/>
                    <a:gd name="connsiteY101" fmla="*/ 804 h 3231022"/>
                    <a:gd name="connsiteX102" fmla="*/ 6887818 w 6887818"/>
                    <a:gd name="connsiteY102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60435 w 6887818"/>
                    <a:gd name="connsiteY99" fmla="*/ 40560 h 3231022"/>
                    <a:gd name="connsiteX100" fmla="*/ 6490252 w 6887818"/>
                    <a:gd name="connsiteY100" fmla="*/ 804 h 3231022"/>
                    <a:gd name="connsiteX101" fmla="*/ 6887818 w 6887818"/>
                    <a:gd name="connsiteY101" fmla="*/ 10743 h 3231022"/>
                    <a:gd name="connsiteX0" fmla="*/ 0 w 6887818"/>
                    <a:gd name="connsiteY0" fmla="*/ 3231022 h 3231022"/>
                    <a:gd name="connsiteX1" fmla="*/ 39757 w 6887818"/>
                    <a:gd name="connsiteY1" fmla="*/ 3121691 h 3231022"/>
                    <a:gd name="connsiteX2" fmla="*/ 49696 w 6887818"/>
                    <a:gd name="connsiteY2" fmla="*/ 3091874 h 3231022"/>
                    <a:gd name="connsiteX3" fmla="*/ 69574 w 6887818"/>
                    <a:gd name="connsiteY3" fmla="*/ 3062057 h 3231022"/>
                    <a:gd name="connsiteX4" fmla="*/ 89452 w 6887818"/>
                    <a:gd name="connsiteY4" fmla="*/ 2992483 h 3231022"/>
                    <a:gd name="connsiteX5" fmla="*/ 119270 w 6887818"/>
                    <a:gd name="connsiteY5" fmla="*/ 2883152 h 3231022"/>
                    <a:gd name="connsiteX6" fmla="*/ 139148 w 6887818"/>
                    <a:gd name="connsiteY6" fmla="*/ 2803639 h 3231022"/>
                    <a:gd name="connsiteX7" fmla="*/ 159026 w 6887818"/>
                    <a:gd name="connsiteY7" fmla="*/ 2773822 h 3231022"/>
                    <a:gd name="connsiteX8" fmla="*/ 168966 w 6887818"/>
                    <a:gd name="connsiteY8" fmla="*/ 2734065 h 3231022"/>
                    <a:gd name="connsiteX9" fmla="*/ 178905 w 6887818"/>
                    <a:gd name="connsiteY9" fmla="*/ 2704248 h 3231022"/>
                    <a:gd name="connsiteX10" fmla="*/ 198783 w 6887818"/>
                    <a:gd name="connsiteY10" fmla="*/ 2624735 h 3231022"/>
                    <a:gd name="connsiteX11" fmla="*/ 218661 w 6887818"/>
                    <a:gd name="connsiteY11" fmla="*/ 2594917 h 3231022"/>
                    <a:gd name="connsiteX12" fmla="*/ 258418 w 6887818"/>
                    <a:gd name="connsiteY12" fmla="*/ 2505465 h 3231022"/>
                    <a:gd name="connsiteX13" fmla="*/ 268357 w 6887818"/>
                    <a:gd name="connsiteY13" fmla="*/ 2465709 h 3231022"/>
                    <a:gd name="connsiteX14" fmla="*/ 278296 w 6887818"/>
                    <a:gd name="connsiteY14" fmla="*/ 2416013 h 3231022"/>
                    <a:gd name="connsiteX15" fmla="*/ 318052 w 6887818"/>
                    <a:gd name="connsiteY15" fmla="*/ 2366317 h 3231022"/>
                    <a:gd name="connsiteX16" fmla="*/ 327992 w 6887818"/>
                    <a:gd name="connsiteY16" fmla="*/ 2336500 h 3231022"/>
                    <a:gd name="connsiteX17" fmla="*/ 367748 w 6887818"/>
                    <a:gd name="connsiteY17" fmla="*/ 2276865 h 3231022"/>
                    <a:gd name="connsiteX18" fmla="*/ 377687 w 6887818"/>
                    <a:gd name="connsiteY18" fmla="*/ 2247048 h 3231022"/>
                    <a:gd name="connsiteX19" fmla="*/ 437322 w 6887818"/>
                    <a:gd name="connsiteY19" fmla="*/ 2197352 h 3231022"/>
                    <a:gd name="connsiteX20" fmla="*/ 487018 w 6887818"/>
                    <a:gd name="connsiteY20" fmla="*/ 2137717 h 3231022"/>
                    <a:gd name="connsiteX21" fmla="*/ 526774 w 6887818"/>
                    <a:gd name="connsiteY21" fmla="*/ 2058204 h 3231022"/>
                    <a:gd name="connsiteX22" fmla="*/ 556592 w 6887818"/>
                    <a:gd name="connsiteY22" fmla="*/ 2038326 h 3231022"/>
                    <a:gd name="connsiteX23" fmla="*/ 606287 w 6887818"/>
                    <a:gd name="connsiteY23" fmla="*/ 1968752 h 3231022"/>
                    <a:gd name="connsiteX24" fmla="*/ 646044 w 6887818"/>
                    <a:gd name="connsiteY24" fmla="*/ 1948874 h 3231022"/>
                    <a:gd name="connsiteX25" fmla="*/ 735496 w 6887818"/>
                    <a:gd name="connsiteY25" fmla="*/ 1879300 h 3231022"/>
                    <a:gd name="connsiteX26" fmla="*/ 745435 w 6887818"/>
                    <a:gd name="connsiteY26" fmla="*/ 1839544 h 3231022"/>
                    <a:gd name="connsiteX27" fmla="*/ 785192 w 6887818"/>
                    <a:gd name="connsiteY27" fmla="*/ 1789848 h 3231022"/>
                    <a:gd name="connsiteX28" fmla="*/ 884583 w 6887818"/>
                    <a:gd name="connsiteY28" fmla="*/ 1730213 h 3231022"/>
                    <a:gd name="connsiteX29" fmla="*/ 934279 w 6887818"/>
                    <a:gd name="connsiteY29" fmla="*/ 1680517 h 3231022"/>
                    <a:gd name="connsiteX30" fmla="*/ 974035 w 6887818"/>
                    <a:gd name="connsiteY30" fmla="*/ 1650700 h 3231022"/>
                    <a:gd name="connsiteX31" fmla="*/ 993913 w 6887818"/>
                    <a:gd name="connsiteY31" fmla="*/ 1620883 h 3231022"/>
                    <a:gd name="connsiteX32" fmla="*/ 1023731 w 6887818"/>
                    <a:gd name="connsiteY32" fmla="*/ 1591065 h 3231022"/>
                    <a:gd name="connsiteX33" fmla="*/ 1033670 w 6887818"/>
                    <a:gd name="connsiteY33" fmla="*/ 1561248 h 3231022"/>
                    <a:gd name="connsiteX34" fmla="*/ 1123122 w 6887818"/>
                    <a:gd name="connsiteY34" fmla="*/ 1511552 h 3231022"/>
                    <a:gd name="connsiteX35" fmla="*/ 1202635 w 6887818"/>
                    <a:gd name="connsiteY35" fmla="*/ 1422100 h 3231022"/>
                    <a:gd name="connsiteX36" fmla="*/ 1252331 w 6887818"/>
                    <a:gd name="connsiteY36" fmla="*/ 1402222 h 3231022"/>
                    <a:gd name="connsiteX37" fmla="*/ 1282148 w 6887818"/>
                    <a:gd name="connsiteY37" fmla="*/ 1392283 h 3231022"/>
                    <a:gd name="connsiteX38" fmla="*/ 1351722 w 6887818"/>
                    <a:gd name="connsiteY38" fmla="*/ 1362465 h 3231022"/>
                    <a:gd name="connsiteX39" fmla="*/ 1421296 w 6887818"/>
                    <a:gd name="connsiteY39" fmla="*/ 1312770 h 3231022"/>
                    <a:gd name="connsiteX40" fmla="*/ 1530626 w 6887818"/>
                    <a:gd name="connsiteY40" fmla="*/ 1263074 h 3231022"/>
                    <a:gd name="connsiteX41" fmla="*/ 1570383 w 6887818"/>
                    <a:gd name="connsiteY41" fmla="*/ 1233257 h 3231022"/>
                    <a:gd name="connsiteX42" fmla="*/ 1620079 w 6887818"/>
                    <a:gd name="connsiteY42" fmla="*/ 1183561 h 3231022"/>
                    <a:gd name="connsiteX43" fmla="*/ 1649896 w 6887818"/>
                    <a:gd name="connsiteY43" fmla="*/ 1173622 h 3231022"/>
                    <a:gd name="connsiteX44" fmla="*/ 1709531 w 6887818"/>
                    <a:gd name="connsiteY44" fmla="*/ 1133865 h 3231022"/>
                    <a:gd name="connsiteX45" fmla="*/ 1749287 w 6887818"/>
                    <a:gd name="connsiteY45" fmla="*/ 1123926 h 3231022"/>
                    <a:gd name="connsiteX46" fmla="*/ 1779105 w 6887818"/>
                    <a:gd name="connsiteY46" fmla="*/ 1104048 h 3231022"/>
                    <a:gd name="connsiteX47" fmla="*/ 1789044 w 6887818"/>
                    <a:gd name="connsiteY47" fmla="*/ 1074231 h 3231022"/>
                    <a:gd name="connsiteX48" fmla="*/ 1848679 w 6887818"/>
                    <a:gd name="connsiteY48" fmla="*/ 1054352 h 3231022"/>
                    <a:gd name="connsiteX49" fmla="*/ 1928192 w 6887818"/>
                    <a:gd name="connsiteY49" fmla="*/ 1024535 h 3231022"/>
                    <a:gd name="connsiteX50" fmla="*/ 1958009 w 6887818"/>
                    <a:gd name="connsiteY50" fmla="*/ 1004657 h 3231022"/>
                    <a:gd name="connsiteX51" fmla="*/ 1987826 w 6887818"/>
                    <a:gd name="connsiteY51" fmla="*/ 994717 h 3231022"/>
                    <a:gd name="connsiteX52" fmla="*/ 2077279 w 6887818"/>
                    <a:gd name="connsiteY52" fmla="*/ 964900 h 3231022"/>
                    <a:gd name="connsiteX53" fmla="*/ 2097157 w 6887818"/>
                    <a:gd name="connsiteY53" fmla="*/ 935083 h 3231022"/>
                    <a:gd name="connsiteX54" fmla="*/ 2136913 w 6887818"/>
                    <a:gd name="connsiteY54" fmla="*/ 915204 h 3231022"/>
                    <a:gd name="connsiteX55" fmla="*/ 2206487 w 6887818"/>
                    <a:gd name="connsiteY55" fmla="*/ 885387 h 3231022"/>
                    <a:gd name="connsiteX56" fmla="*/ 2236305 w 6887818"/>
                    <a:gd name="connsiteY56" fmla="*/ 865509 h 3231022"/>
                    <a:gd name="connsiteX57" fmla="*/ 2276061 w 6887818"/>
                    <a:gd name="connsiteY57" fmla="*/ 855570 h 3231022"/>
                    <a:gd name="connsiteX58" fmla="*/ 2315818 w 6887818"/>
                    <a:gd name="connsiteY58" fmla="*/ 815813 h 3231022"/>
                    <a:gd name="connsiteX59" fmla="*/ 2415209 w 6887818"/>
                    <a:gd name="connsiteY59" fmla="*/ 776057 h 3231022"/>
                    <a:gd name="connsiteX60" fmla="*/ 2464905 w 6887818"/>
                    <a:gd name="connsiteY60" fmla="*/ 756178 h 3231022"/>
                    <a:gd name="connsiteX61" fmla="*/ 2554357 w 6887818"/>
                    <a:gd name="connsiteY61" fmla="*/ 736300 h 3231022"/>
                    <a:gd name="connsiteX62" fmla="*/ 2594113 w 6887818"/>
                    <a:gd name="connsiteY62" fmla="*/ 706483 h 3231022"/>
                    <a:gd name="connsiteX63" fmla="*/ 2613992 w 6887818"/>
                    <a:gd name="connsiteY63" fmla="*/ 686604 h 3231022"/>
                    <a:gd name="connsiteX64" fmla="*/ 2643809 w 6887818"/>
                    <a:gd name="connsiteY64" fmla="*/ 676665 h 3231022"/>
                    <a:gd name="connsiteX65" fmla="*/ 2673626 w 6887818"/>
                    <a:gd name="connsiteY65" fmla="*/ 656787 h 3231022"/>
                    <a:gd name="connsiteX66" fmla="*/ 2733261 w 6887818"/>
                    <a:gd name="connsiteY66" fmla="*/ 636909 h 3231022"/>
                    <a:gd name="connsiteX67" fmla="*/ 2763079 w 6887818"/>
                    <a:gd name="connsiteY67" fmla="*/ 626970 h 3231022"/>
                    <a:gd name="connsiteX68" fmla="*/ 2842592 w 6887818"/>
                    <a:gd name="connsiteY68" fmla="*/ 597152 h 3231022"/>
                    <a:gd name="connsiteX69" fmla="*/ 2892287 w 6887818"/>
                    <a:gd name="connsiteY69" fmla="*/ 567335 h 3231022"/>
                    <a:gd name="connsiteX70" fmla="*/ 2932044 w 6887818"/>
                    <a:gd name="connsiteY70" fmla="*/ 547457 h 3231022"/>
                    <a:gd name="connsiteX71" fmla="*/ 2961861 w 6887818"/>
                    <a:gd name="connsiteY71" fmla="*/ 537517 h 3231022"/>
                    <a:gd name="connsiteX72" fmla="*/ 3041374 w 6887818"/>
                    <a:gd name="connsiteY72" fmla="*/ 517639 h 3231022"/>
                    <a:gd name="connsiteX73" fmla="*/ 3190461 w 6887818"/>
                    <a:gd name="connsiteY73" fmla="*/ 467944 h 3231022"/>
                    <a:gd name="connsiteX74" fmla="*/ 3220279 w 6887818"/>
                    <a:gd name="connsiteY74" fmla="*/ 448065 h 3231022"/>
                    <a:gd name="connsiteX75" fmla="*/ 3269974 w 6887818"/>
                    <a:gd name="connsiteY75" fmla="*/ 438126 h 3231022"/>
                    <a:gd name="connsiteX76" fmla="*/ 3389244 w 6887818"/>
                    <a:gd name="connsiteY76" fmla="*/ 418248 h 3231022"/>
                    <a:gd name="connsiteX77" fmla="*/ 3538331 w 6887818"/>
                    <a:gd name="connsiteY77" fmla="*/ 398370 h 3231022"/>
                    <a:gd name="connsiteX78" fmla="*/ 3697357 w 6887818"/>
                    <a:gd name="connsiteY78" fmla="*/ 378491 h 3231022"/>
                    <a:gd name="connsiteX79" fmla="*/ 3846444 w 6887818"/>
                    <a:gd name="connsiteY79" fmla="*/ 358613 h 3231022"/>
                    <a:gd name="connsiteX80" fmla="*/ 3916018 w 6887818"/>
                    <a:gd name="connsiteY80" fmla="*/ 338735 h 3231022"/>
                    <a:gd name="connsiteX81" fmla="*/ 3975652 w 6887818"/>
                    <a:gd name="connsiteY81" fmla="*/ 318857 h 3231022"/>
                    <a:gd name="connsiteX82" fmla="*/ 4134679 w 6887818"/>
                    <a:gd name="connsiteY82" fmla="*/ 289039 h 3231022"/>
                    <a:gd name="connsiteX83" fmla="*/ 4263887 w 6887818"/>
                    <a:gd name="connsiteY83" fmla="*/ 249283 h 3231022"/>
                    <a:gd name="connsiteX84" fmla="*/ 4293705 w 6887818"/>
                    <a:gd name="connsiteY84" fmla="*/ 239344 h 3231022"/>
                    <a:gd name="connsiteX85" fmla="*/ 4462670 w 6887818"/>
                    <a:gd name="connsiteY85" fmla="*/ 219465 h 3231022"/>
                    <a:gd name="connsiteX86" fmla="*/ 4701209 w 6887818"/>
                    <a:gd name="connsiteY86" fmla="*/ 199587 h 3231022"/>
                    <a:gd name="connsiteX87" fmla="*/ 4740966 w 6887818"/>
                    <a:gd name="connsiteY87" fmla="*/ 189648 h 3231022"/>
                    <a:gd name="connsiteX88" fmla="*/ 4959626 w 6887818"/>
                    <a:gd name="connsiteY88" fmla="*/ 169770 h 3231022"/>
                    <a:gd name="connsiteX89" fmla="*/ 5128592 w 6887818"/>
                    <a:gd name="connsiteY89" fmla="*/ 139952 h 3231022"/>
                    <a:gd name="connsiteX90" fmla="*/ 5188226 w 6887818"/>
                    <a:gd name="connsiteY90" fmla="*/ 120074 h 3231022"/>
                    <a:gd name="connsiteX91" fmla="*/ 5456584 w 6887818"/>
                    <a:gd name="connsiteY91" fmla="*/ 90256 h 3231022"/>
                    <a:gd name="connsiteX92" fmla="*/ 5526157 w 6887818"/>
                    <a:gd name="connsiteY92" fmla="*/ 90256 h 3231022"/>
                    <a:gd name="connsiteX93" fmla="*/ 5635487 w 6887818"/>
                    <a:gd name="connsiteY93" fmla="*/ 80317 h 3231022"/>
                    <a:gd name="connsiteX94" fmla="*/ 5744818 w 6887818"/>
                    <a:gd name="connsiteY94" fmla="*/ 70379 h 3231022"/>
                    <a:gd name="connsiteX95" fmla="*/ 5874026 w 6887818"/>
                    <a:gd name="connsiteY95" fmla="*/ 50500 h 3231022"/>
                    <a:gd name="connsiteX96" fmla="*/ 5943600 w 6887818"/>
                    <a:gd name="connsiteY96" fmla="*/ 50500 h 3231022"/>
                    <a:gd name="connsiteX97" fmla="*/ 6042991 w 6887818"/>
                    <a:gd name="connsiteY97" fmla="*/ 30622 h 3231022"/>
                    <a:gd name="connsiteX98" fmla="*/ 6271591 w 6887818"/>
                    <a:gd name="connsiteY98" fmla="*/ 20684 h 3231022"/>
                    <a:gd name="connsiteX99" fmla="*/ 6490252 w 6887818"/>
                    <a:gd name="connsiteY99" fmla="*/ 804 h 3231022"/>
                    <a:gd name="connsiteX100" fmla="*/ 6887818 w 6887818"/>
                    <a:gd name="connsiteY100" fmla="*/ 10743 h 32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6887818" h="3231022">
                      <a:moveTo>
                        <a:pt x="0" y="3231022"/>
                      </a:moveTo>
                      <a:cubicBezTo>
                        <a:pt x="27662" y="3161869"/>
                        <a:pt x="14236" y="3198254"/>
                        <a:pt x="39757" y="3121691"/>
                      </a:cubicBezTo>
                      <a:cubicBezTo>
                        <a:pt x="43070" y="3111752"/>
                        <a:pt x="43885" y="3100591"/>
                        <a:pt x="49696" y="3091874"/>
                      </a:cubicBezTo>
                      <a:lnTo>
                        <a:pt x="69574" y="3062057"/>
                      </a:lnTo>
                      <a:cubicBezTo>
                        <a:pt x="93411" y="2990543"/>
                        <a:pt x="64483" y="3079871"/>
                        <a:pt x="89452" y="2992483"/>
                      </a:cubicBezTo>
                      <a:cubicBezTo>
                        <a:pt x="108495" y="2925836"/>
                        <a:pt x="95644" y="3001281"/>
                        <a:pt x="119270" y="2883152"/>
                      </a:cubicBezTo>
                      <a:cubicBezTo>
                        <a:pt x="123050" y="2864252"/>
                        <a:pt x="128961" y="2824013"/>
                        <a:pt x="139148" y="2803639"/>
                      </a:cubicBezTo>
                      <a:cubicBezTo>
                        <a:pt x="144490" y="2792955"/>
                        <a:pt x="152400" y="2783761"/>
                        <a:pt x="159026" y="2773822"/>
                      </a:cubicBezTo>
                      <a:cubicBezTo>
                        <a:pt x="162339" y="2760570"/>
                        <a:pt x="165213" y="2747200"/>
                        <a:pt x="168966" y="2734065"/>
                      </a:cubicBezTo>
                      <a:cubicBezTo>
                        <a:pt x="171844" y="2723992"/>
                        <a:pt x="176148" y="2714355"/>
                        <a:pt x="178905" y="2704248"/>
                      </a:cubicBezTo>
                      <a:cubicBezTo>
                        <a:pt x="186093" y="2677891"/>
                        <a:pt x="183629" y="2647467"/>
                        <a:pt x="198783" y="2624735"/>
                      </a:cubicBezTo>
                      <a:cubicBezTo>
                        <a:pt x="205409" y="2614796"/>
                        <a:pt x="213810" y="2605833"/>
                        <a:pt x="218661" y="2594917"/>
                      </a:cubicBezTo>
                      <a:cubicBezTo>
                        <a:pt x="265970" y="2488471"/>
                        <a:pt x="213431" y="2572944"/>
                        <a:pt x="258418" y="2505465"/>
                      </a:cubicBezTo>
                      <a:cubicBezTo>
                        <a:pt x="261731" y="2492213"/>
                        <a:pt x="265394" y="2479044"/>
                        <a:pt x="268357" y="2465709"/>
                      </a:cubicBezTo>
                      <a:cubicBezTo>
                        <a:pt x="272022" y="2449218"/>
                        <a:pt x="272364" y="2431831"/>
                        <a:pt x="278296" y="2416013"/>
                      </a:cubicBezTo>
                      <a:cubicBezTo>
                        <a:pt x="285818" y="2395954"/>
                        <a:pt x="303498" y="2380871"/>
                        <a:pt x="318052" y="2366317"/>
                      </a:cubicBezTo>
                      <a:cubicBezTo>
                        <a:pt x="321365" y="2356378"/>
                        <a:pt x="322904" y="2345658"/>
                        <a:pt x="327992" y="2336500"/>
                      </a:cubicBezTo>
                      <a:cubicBezTo>
                        <a:pt x="339594" y="2315616"/>
                        <a:pt x="360193" y="2299530"/>
                        <a:pt x="367748" y="2276865"/>
                      </a:cubicBezTo>
                      <a:cubicBezTo>
                        <a:pt x="371061" y="2266926"/>
                        <a:pt x="370980" y="2255096"/>
                        <a:pt x="377687" y="2247048"/>
                      </a:cubicBezTo>
                      <a:cubicBezTo>
                        <a:pt x="402753" y="2216969"/>
                        <a:pt x="418282" y="2225912"/>
                        <a:pt x="437322" y="2197352"/>
                      </a:cubicBezTo>
                      <a:cubicBezTo>
                        <a:pt x="477673" y="2136824"/>
                        <a:pt x="432673" y="2173948"/>
                        <a:pt x="487018" y="2137717"/>
                      </a:cubicBezTo>
                      <a:cubicBezTo>
                        <a:pt x="502805" y="2090355"/>
                        <a:pt x="495235" y="2083435"/>
                        <a:pt x="526774" y="2058204"/>
                      </a:cubicBezTo>
                      <a:cubicBezTo>
                        <a:pt x="536102" y="2050742"/>
                        <a:pt x="546653" y="2044952"/>
                        <a:pt x="556592" y="2038326"/>
                      </a:cubicBezTo>
                      <a:cubicBezTo>
                        <a:pt x="565902" y="2024360"/>
                        <a:pt x="596700" y="1976969"/>
                        <a:pt x="606287" y="1968752"/>
                      </a:cubicBezTo>
                      <a:cubicBezTo>
                        <a:pt x="617537" y="1959110"/>
                        <a:pt x="632792" y="1955500"/>
                        <a:pt x="646044" y="1948874"/>
                      </a:cubicBezTo>
                      <a:cubicBezTo>
                        <a:pt x="713087" y="1881831"/>
                        <a:pt x="679009" y="1898129"/>
                        <a:pt x="735496" y="1879300"/>
                      </a:cubicBezTo>
                      <a:cubicBezTo>
                        <a:pt x="738809" y="1866048"/>
                        <a:pt x="740054" y="1852099"/>
                        <a:pt x="745435" y="1839544"/>
                      </a:cubicBezTo>
                      <a:cubicBezTo>
                        <a:pt x="750753" y="1827135"/>
                        <a:pt x="772366" y="1798399"/>
                        <a:pt x="785192" y="1789848"/>
                      </a:cubicBezTo>
                      <a:cubicBezTo>
                        <a:pt x="832250" y="1758477"/>
                        <a:pt x="835303" y="1779493"/>
                        <a:pt x="884583" y="1730213"/>
                      </a:cubicBezTo>
                      <a:cubicBezTo>
                        <a:pt x="901148" y="1713648"/>
                        <a:pt x="915537" y="1694573"/>
                        <a:pt x="934279" y="1680517"/>
                      </a:cubicBezTo>
                      <a:cubicBezTo>
                        <a:pt x="947531" y="1670578"/>
                        <a:pt x="962322" y="1662413"/>
                        <a:pt x="974035" y="1650700"/>
                      </a:cubicBezTo>
                      <a:cubicBezTo>
                        <a:pt x="982482" y="1642253"/>
                        <a:pt x="986266" y="1630060"/>
                        <a:pt x="993913" y="1620883"/>
                      </a:cubicBezTo>
                      <a:cubicBezTo>
                        <a:pt x="1002912" y="1610085"/>
                        <a:pt x="1013792" y="1601004"/>
                        <a:pt x="1023731" y="1591065"/>
                      </a:cubicBezTo>
                      <a:cubicBezTo>
                        <a:pt x="1027044" y="1581126"/>
                        <a:pt x="1026262" y="1568656"/>
                        <a:pt x="1033670" y="1561248"/>
                      </a:cubicBezTo>
                      <a:cubicBezTo>
                        <a:pt x="1067847" y="1527071"/>
                        <a:pt x="1085627" y="1524050"/>
                        <a:pt x="1123122" y="1511552"/>
                      </a:cubicBezTo>
                      <a:cubicBezTo>
                        <a:pt x="1142815" y="1482013"/>
                        <a:pt x="1171689" y="1434478"/>
                        <a:pt x="1202635" y="1422100"/>
                      </a:cubicBezTo>
                      <a:cubicBezTo>
                        <a:pt x="1219200" y="1415474"/>
                        <a:pt x="1235626" y="1408486"/>
                        <a:pt x="1252331" y="1402222"/>
                      </a:cubicBezTo>
                      <a:cubicBezTo>
                        <a:pt x="1262141" y="1398543"/>
                        <a:pt x="1272518" y="1396410"/>
                        <a:pt x="1282148" y="1392283"/>
                      </a:cubicBezTo>
                      <a:cubicBezTo>
                        <a:pt x="1368120" y="1355437"/>
                        <a:pt x="1281796" y="1385774"/>
                        <a:pt x="1351722" y="1362465"/>
                      </a:cubicBezTo>
                      <a:cubicBezTo>
                        <a:pt x="1357059" y="1358462"/>
                        <a:pt x="1409407" y="1318054"/>
                        <a:pt x="1421296" y="1312770"/>
                      </a:cubicBezTo>
                      <a:cubicBezTo>
                        <a:pt x="1516223" y="1270580"/>
                        <a:pt x="1447323" y="1318609"/>
                        <a:pt x="1530626" y="1263074"/>
                      </a:cubicBezTo>
                      <a:cubicBezTo>
                        <a:pt x="1544409" y="1253885"/>
                        <a:pt x="1558002" y="1244262"/>
                        <a:pt x="1570383" y="1233257"/>
                      </a:cubicBezTo>
                      <a:cubicBezTo>
                        <a:pt x="1587893" y="1217693"/>
                        <a:pt x="1597854" y="1190969"/>
                        <a:pt x="1620079" y="1183561"/>
                      </a:cubicBezTo>
                      <a:cubicBezTo>
                        <a:pt x="1630018" y="1180248"/>
                        <a:pt x="1640738" y="1178710"/>
                        <a:pt x="1649896" y="1173622"/>
                      </a:cubicBezTo>
                      <a:cubicBezTo>
                        <a:pt x="1670780" y="1162020"/>
                        <a:pt x="1686353" y="1139659"/>
                        <a:pt x="1709531" y="1133865"/>
                      </a:cubicBezTo>
                      <a:lnTo>
                        <a:pt x="1749287" y="1123926"/>
                      </a:lnTo>
                      <a:cubicBezTo>
                        <a:pt x="1759226" y="1117300"/>
                        <a:pt x="1771643" y="1113376"/>
                        <a:pt x="1779105" y="1104048"/>
                      </a:cubicBezTo>
                      <a:cubicBezTo>
                        <a:pt x="1785650" y="1095867"/>
                        <a:pt x="1780519" y="1080320"/>
                        <a:pt x="1789044" y="1074231"/>
                      </a:cubicBezTo>
                      <a:cubicBezTo>
                        <a:pt x="1806095" y="1062052"/>
                        <a:pt x="1848679" y="1054352"/>
                        <a:pt x="1848679" y="1054352"/>
                      </a:cubicBezTo>
                      <a:cubicBezTo>
                        <a:pt x="1918605" y="1007735"/>
                        <a:pt x="1829938" y="1061380"/>
                        <a:pt x="1928192" y="1024535"/>
                      </a:cubicBezTo>
                      <a:cubicBezTo>
                        <a:pt x="1939377" y="1020341"/>
                        <a:pt x="1947325" y="1009999"/>
                        <a:pt x="1958009" y="1004657"/>
                      </a:cubicBezTo>
                      <a:cubicBezTo>
                        <a:pt x="1967380" y="999972"/>
                        <a:pt x="1978016" y="998396"/>
                        <a:pt x="1987826" y="994717"/>
                      </a:cubicBezTo>
                      <a:cubicBezTo>
                        <a:pt x="2062672" y="966649"/>
                        <a:pt x="2010668" y="981552"/>
                        <a:pt x="2077279" y="964900"/>
                      </a:cubicBezTo>
                      <a:cubicBezTo>
                        <a:pt x="2083905" y="954961"/>
                        <a:pt x="2087981" y="942730"/>
                        <a:pt x="2097157" y="935083"/>
                      </a:cubicBezTo>
                      <a:cubicBezTo>
                        <a:pt x="2108539" y="925598"/>
                        <a:pt x="2124049" y="922555"/>
                        <a:pt x="2136913" y="915204"/>
                      </a:cubicBezTo>
                      <a:cubicBezTo>
                        <a:pt x="2190296" y="884699"/>
                        <a:pt x="2141193" y="901711"/>
                        <a:pt x="2206487" y="885387"/>
                      </a:cubicBezTo>
                      <a:cubicBezTo>
                        <a:pt x="2216426" y="878761"/>
                        <a:pt x="2225325" y="870214"/>
                        <a:pt x="2236305" y="865509"/>
                      </a:cubicBezTo>
                      <a:cubicBezTo>
                        <a:pt x="2248860" y="860128"/>
                        <a:pt x="2264477" y="862810"/>
                        <a:pt x="2276061" y="855570"/>
                      </a:cubicBezTo>
                      <a:cubicBezTo>
                        <a:pt x="2291954" y="845637"/>
                        <a:pt x="2299055" y="824195"/>
                        <a:pt x="2315818" y="815813"/>
                      </a:cubicBezTo>
                      <a:cubicBezTo>
                        <a:pt x="2385898" y="780773"/>
                        <a:pt x="2325138" y="808810"/>
                        <a:pt x="2415209" y="776057"/>
                      </a:cubicBezTo>
                      <a:cubicBezTo>
                        <a:pt x="2431976" y="769960"/>
                        <a:pt x="2447979" y="761820"/>
                        <a:pt x="2464905" y="756178"/>
                      </a:cubicBezTo>
                      <a:cubicBezTo>
                        <a:pt x="2485959" y="749160"/>
                        <a:pt x="2534664" y="740239"/>
                        <a:pt x="2554357" y="736300"/>
                      </a:cubicBezTo>
                      <a:cubicBezTo>
                        <a:pt x="2567609" y="726361"/>
                        <a:pt x="2581387" y="717088"/>
                        <a:pt x="2594113" y="706483"/>
                      </a:cubicBezTo>
                      <a:cubicBezTo>
                        <a:pt x="2601312" y="700484"/>
                        <a:pt x="2605956" y="691425"/>
                        <a:pt x="2613992" y="686604"/>
                      </a:cubicBezTo>
                      <a:cubicBezTo>
                        <a:pt x="2622976" y="681214"/>
                        <a:pt x="2634438" y="681350"/>
                        <a:pt x="2643809" y="676665"/>
                      </a:cubicBezTo>
                      <a:cubicBezTo>
                        <a:pt x="2654493" y="671323"/>
                        <a:pt x="2662710" y="661638"/>
                        <a:pt x="2673626" y="656787"/>
                      </a:cubicBezTo>
                      <a:cubicBezTo>
                        <a:pt x="2692774" y="648277"/>
                        <a:pt x="2713383" y="643535"/>
                        <a:pt x="2733261" y="636909"/>
                      </a:cubicBezTo>
                      <a:lnTo>
                        <a:pt x="2763079" y="626970"/>
                      </a:lnTo>
                      <a:cubicBezTo>
                        <a:pt x="2839514" y="576010"/>
                        <a:pt x="2735132" y="640136"/>
                        <a:pt x="2842592" y="597152"/>
                      </a:cubicBezTo>
                      <a:cubicBezTo>
                        <a:pt x="2860528" y="589978"/>
                        <a:pt x="2875400" y="576717"/>
                        <a:pt x="2892287" y="567335"/>
                      </a:cubicBezTo>
                      <a:cubicBezTo>
                        <a:pt x="2905239" y="560140"/>
                        <a:pt x="2918426" y="553294"/>
                        <a:pt x="2932044" y="547457"/>
                      </a:cubicBezTo>
                      <a:cubicBezTo>
                        <a:pt x="2941674" y="543330"/>
                        <a:pt x="2951697" y="540058"/>
                        <a:pt x="2961861" y="537517"/>
                      </a:cubicBezTo>
                      <a:cubicBezTo>
                        <a:pt x="2992687" y="529810"/>
                        <a:pt x="3013604" y="530262"/>
                        <a:pt x="3041374" y="517639"/>
                      </a:cubicBezTo>
                      <a:cubicBezTo>
                        <a:pt x="3156491" y="465313"/>
                        <a:pt x="3079970" y="483728"/>
                        <a:pt x="3190461" y="467944"/>
                      </a:cubicBezTo>
                      <a:cubicBezTo>
                        <a:pt x="3200400" y="461318"/>
                        <a:pt x="3209094" y="452259"/>
                        <a:pt x="3220279" y="448065"/>
                      </a:cubicBezTo>
                      <a:cubicBezTo>
                        <a:pt x="3236096" y="442133"/>
                        <a:pt x="3253338" y="441062"/>
                        <a:pt x="3269974" y="438126"/>
                      </a:cubicBezTo>
                      <a:lnTo>
                        <a:pt x="3389244" y="418248"/>
                      </a:lnTo>
                      <a:cubicBezTo>
                        <a:pt x="3492487" y="401041"/>
                        <a:pt x="3407985" y="414012"/>
                        <a:pt x="3538331" y="398370"/>
                      </a:cubicBezTo>
                      <a:cubicBezTo>
                        <a:pt x="3591372" y="392005"/>
                        <a:pt x="3645531" y="391448"/>
                        <a:pt x="3697357" y="378491"/>
                      </a:cubicBezTo>
                      <a:cubicBezTo>
                        <a:pt x="3772614" y="359677"/>
                        <a:pt x="3723509" y="369789"/>
                        <a:pt x="3846444" y="358613"/>
                      </a:cubicBezTo>
                      <a:cubicBezTo>
                        <a:pt x="3946649" y="325211"/>
                        <a:pt x="3791218" y="376175"/>
                        <a:pt x="3916018" y="338735"/>
                      </a:cubicBezTo>
                      <a:cubicBezTo>
                        <a:pt x="3936088" y="332714"/>
                        <a:pt x="3955220" y="323501"/>
                        <a:pt x="3975652" y="318857"/>
                      </a:cubicBezTo>
                      <a:cubicBezTo>
                        <a:pt x="4028244" y="306904"/>
                        <a:pt x="4134679" y="289039"/>
                        <a:pt x="4134679" y="289039"/>
                      </a:cubicBezTo>
                      <a:cubicBezTo>
                        <a:pt x="4288754" y="227409"/>
                        <a:pt x="4046071" y="321886"/>
                        <a:pt x="4263887" y="249283"/>
                      </a:cubicBezTo>
                      <a:cubicBezTo>
                        <a:pt x="4273826" y="245970"/>
                        <a:pt x="4283432" y="241399"/>
                        <a:pt x="4293705" y="239344"/>
                      </a:cubicBezTo>
                      <a:cubicBezTo>
                        <a:pt x="4334738" y="231137"/>
                        <a:pt x="4427379" y="222579"/>
                        <a:pt x="4462670" y="219465"/>
                      </a:cubicBezTo>
                      <a:lnTo>
                        <a:pt x="4701209" y="199587"/>
                      </a:lnTo>
                      <a:cubicBezTo>
                        <a:pt x="4714461" y="196274"/>
                        <a:pt x="4727399" y="191244"/>
                        <a:pt x="4740966" y="189648"/>
                      </a:cubicBezTo>
                      <a:cubicBezTo>
                        <a:pt x="4854053" y="176344"/>
                        <a:pt x="4859212" y="185218"/>
                        <a:pt x="4959626" y="169770"/>
                      </a:cubicBezTo>
                      <a:cubicBezTo>
                        <a:pt x="5016153" y="161073"/>
                        <a:pt x="5128592" y="139952"/>
                        <a:pt x="5128592" y="139952"/>
                      </a:cubicBezTo>
                      <a:cubicBezTo>
                        <a:pt x="5148470" y="133326"/>
                        <a:pt x="5133561" y="128357"/>
                        <a:pt x="5188226" y="120074"/>
                      </a:cubicBezTo>
                      <a:cubicBezTo>
                        <a:pt x="5242891" y="111791"/>
                        <a:pt x="5400262" y="95226"/>
                        <a:pt x="5456584" y="90256"/>
                      </a:cubicBezTo>
                      <a:cubicBezTo>
                        <a:pt x="5512906" y="85286"/>
                        <a:pt x="5496340" y="91912"/>
                        <a:pt x="5526157" y="90256"/>
                      </a:cubicBezTo>
                      <a:cubicBezTo>
                        <a:pt x="5555974" y="88600"/>
                        <a:pt x="5599043" y="90256"/>
                        <a:pt x="5635487" y="80317"/>
                      </a:cubicBezTo>
                      <a:cubicBezTo>
                        <a:pt x="5671931" y="70378"/>
                        <a:pt x="5705062" y="75348"/>
                        <a:pt x="5744818" y="70379"/>
                      </a:cubicBezTo>
                      <a:cubicBezTo>
                        <a:pt x="5784574" y="65410"/>
                        <a:pt x="5840896" y="53813"/>
                        <a:pt x="5874026" y="50500"/>
                      </a:cubicBezTo>
                      <a:cubicBezTo>
                        <a:pt x="5907156" y="47187"/>
                        <a:pt x="5915439" y="53813"/>
                        <a:pt x="5943600" y="50500"/>
                      </a:cubicBezTo>
                      <a:cubicBezTo>
                        <a:pt x="5971761" y="47187"/>
                        <a:pt x="5988326" y="35591"/>
                        <a:pt x="6042991" y="30622"/>
                      </a:cubicBezTo>
                      <a:cubicBezTo>
                        <a:pt x="6097656" y="25653"/>
                        <a:pt x="6173601" y="28850"/>
                        <a:pt x="6271591" y="20684"/>
                      </a:cubicBezTo>
                      <a:cubicBezTo>
                        <a:pt x="6346135" y="15714"/>
                        <a:pt x="6387548" y="2461"/>
                        <a:pt x="6490252" y="804"/>
                      </a:cubicBezTo>
                      <a:cubicBezTo>
                        <a:pt x="6561482" y="-4165"/>
                        <a:pt x="6821557" y="15713"/>
                        <a:pt x="6887818" y="10743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717812" y="6076122"/>
                <a:ext cx="3791509" cy="44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Running Time for input of size N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9935" y="2519679"/>
                <a:ext cx="531065" cy="174752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 smtClean="0"/>
                  <a:t>N: Size of data</a:t>
                </a:r>
                <a:endParaRPr lang="en-US" sz="2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34200" y="4659868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f(N)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5583" y="3200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(N)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2438400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c*f(N)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1981200"/>
              <a:ext cx="689553" cy="436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h(N)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39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 is a constant, then g(N) = O(f(N)).</a:t>
                </a:r>
              </a:p>
              <a:p>
                <a:pPr lvl="1"/>
                <a:r>
                  <a:rPr lang="en-US" sz="2000" dirty="0" smtClean="0"/>
                  <a:t>"Constant" includes zero, but does NOT include infinity.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/>
                      </a:rPr>
                      <m:t>= ∞</m:t>
                    </m:r>
                  </m:oMath>
                </a14:m>
                <a:r>
                  <a:rPr lang="en-US" sz="2400" dirty="0"/>
                  <a:t>  then g(N) = O(f(N</a:t>
                </a:r>
                <a:r>
                  <a:rPr lang="en-US" sz="2400" dirty="0" smtClean="0"/>
                  <a:t>)).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 is a constant, then g(N) = </a:t>
                </a:r>
                <a:r>
                  <a:rPr lang="el-GR" sz="2400" dirty="0" smtClean="0"/>
                  <a:t>Ω</a:t>
                </a:r>
                <a:r>
                  <a:rPr lang="en-US" sz="2400" dirty="0" smtClean="0"/>
                  <a:t>(f(N</a:t>
                </a:r>
                <a:r>
                  <a:rPr lang="en-US" sz="2400" dirty="0"/>
                  <a:t>)).</a:t>
                </a:r>
              </a:p>
              <a:p>
                <a:pPr lvl="1"/>
                <a:r>
                  <a:rPr lang="en-US" sz="2000" dirty="0" smtClean="0"/>
                  <a:t>Again, "constant</a:t>
                </a:r>
                <a:r>
                  <a:rPr lang="en-US" sz="2000" dirty="0"/>
                  <a:t>" includes </a:t>
                </a:r>
                <a:r>
                  <a:rPr lang="en-US" sz="2000" dirty="0" smtClean="0"/>
                  <a:t>zero, but not infinity.</a:t>
                </a:r>
                <a:br>
                  <a:rPr lang="en-US" sz="2000" dirty="0" smtClean="0"/>
                </a:br>
                <a:endParaRPr lang="en-US" sz="2000" dirty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 is a </a:t>
                </a:r>
                <a:r>
                  <a:rPr lang="en-US" sz="2400" b="1" dirty="0" smtClean="0"/>
                  <a:t>non-zero</a:t>
                </a:r>
                <a:r>
                  <a:rPr lang="en-US" sz="2400" dirty="0" smtClean="0"/>
                  <a:t> constant</a:t>
                </a:r>
                <a:r>
                  <a:rPr lang="en-US" sz="2400" dirty="0"/>
                  <a:t>, then g(N) = </a:t>
                </a:r>
                <a:r>
                  <a:rPr lang="el-GR" sz="2400" dirty="0" smtClean="0"/>
                  <a:t>Θ</a:t>
                </a:r>
                <a:r>
                  <a:rPr lang="en-US" sz="2400" dirty="0" smtClean="0"/>
                  <a:t>(f(N</a:t>
                </a:r>
                <a:r>
                  <a:rPr lang="en-US" sz="2400" dirty="0"/>
                  <a:t>)).</a:t>
                </a:r>
              </a:p>
              <a:p>
                <a:pPr lvl="1"/>
                <a:r>
                  <a:rPr lang="en-US" sz="2000" dirty="0" smtClean="0"/>
                  <a:t>In this definition, both zero and infinity are excluded.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6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 -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formulas relating limits to big-Oh notation show once again that big-Oh notation ignores:</a:t>
            </a:r>
          </a:p>
          <a:p>
            <a:pPr lvl="1"/>
            <a:r>
              <a:rPr lang="en-US" dirty="0" smtClean="0"/>
              <a:t>constants</a:t>
            </a:r>
          </a:p>
          <a:p>
            <a:pPr lvl="1"/>
            <a:r>
              <a:rPr lang="en-US" dirty="0" smtClean="0"/>
              <a:t>behavior for small values of N.</a:t>
            </a:r>
          </a:p>
          <a:p>
            <a:r>
              <a:rPr lang="en-US" dirty="0" smtClean="0"/>
              <a:t>How do we see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6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 -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formulas relating limits to big-Oh notation show once again that big-Oh notation ignores:</a:t>
            </a:r>
          </a:p>
          <a:p>
            <a:pPr lvl="1"/>
            <a:r>
              <a:rPr lang="en-US" dirty="0" smtClean="0"/>
              <a:t>constants</a:t>
            </a:r>
          </a:p>
          <a:p>
            <a:pPr lvl="1"/>
            <a:r>
              <a:rPr lang="en-US" dirty="0" smtClean="0"/>
              <a:t>behavior for small values of N.</a:t>
            </a:r>
          </a:p>
          <a:p>
            <a:r>
              <a:rPr lang="en-US" dirty="0" smtClean="0"/>
              <a:t>How do we see that?</a:t>
            </a:r>
          </a:p>
          <a:p>
            <a:pPr lvl="1"/>
            <a:r>
              <a:rPr lang="en-US" dirty="0" smtClean="0"/>
              <a:t>In the previous formulas, it is sufficient that the limit is equal to a constant. </a:t>
            </a:r>
            <a:r>
              <a:rPr lang="en-US" b="1" dirty="0" smtClean="0"/>
              <a:t>The value of the constant does not matter.</a:t>
            </a:r>
            <a:endParaRPr lang="en-US" dirty="0" smtClean="0"/>
          </a:p>
          <a:p>
            <a:pPr lvl="1"/>
            <a:r>
              <a:rPr lang="en-US" dirty="0" smtClean="0"/>
              <a:t>In the previous formulas, only </a:t>
            </a:r>
            <a:r>
              <a:rPr lang="en-US" b="1" dirty="0" smtClean="0"/>
              <a:t>the limit at infinity </a:t>
            </a:r>
            <a:r>
              <a:rPr lang="en-US" dirty="0" smtClean="0"/>
              <a:t>matters. This means that we can ignore behavior up to any </a:t>
            </a:r>
            <a:r>
              <a:rPr lang="en-US" smtClean="0"/>
              <a:t>finite value, if we need to.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2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3308</Words>
  <Application>Microsoft Office PowerPoint</Application>
  <PresentationFormat>On-screen Show (4:3)</PresentationFormat>
  <Paragraphs>356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Why Asymptotic Behavior Matters</vt:lpstr>
      <vt:lpstr>Why Asymptotic Behavior Matters</vt:lpstr>
      <vt:lpstr>Why Asymptotic Behavior Matters</vt:lpstr>
      <vt:lpstr>Why Asymptotic Behavior Matters</vt:lpstr>
      <vt:lpstr>Why Asymptotic Behavior Matters</vt:lpstr>
      <vt:lpstr>Using Limits</vt:lpstr>
      <vt:lpstr>Using Limits - Comments</vt:lpstr>
      <vt:lpstr>Using Limits - Comments</vt:lpstr>
      <vt:lpstr>Using Limits: An Example</vt:lpstr>
      <vt:lpstr>Using Limits: An Example</vt:lpstr>
      <vt:lpstr>Using Limits: An Example</vt:lpstr>
      <vt:lpstr>Big-Oh Transitivity</vt:lpstr>
      <vt:lpstr>Big-Oh Transitivity</vt:lpstr>
      <vt:lpstr>Big-Oh Hierarchy</vt:lpstr>
      <vt:lpstr>Using Substitutions</vt:lpstr>
      <vt:lpstr>Using Substitutions</vt:lpstr>
      <vt:lpstr>Summations</vt:lpstr>
      <vt:lpstr>Geometric Series</vt:lpstr>
      <vt:lpstr>Summation of Geometric Series</vt:lpstr>
      <vt:lpstr>Summation of Geometric Series</vt:lpstr>
      <vt:lpstr>Summation of Geometric Series</vt:lpstr>
      <vt:lpstr>Harmonic Series</vt:lpstr>
      <vt:lpstr>Approximation by Integrals</vt:lpstr>
      <vt:lpstr>Solving Recurrences: Example 1</vt:lpstr>
      <vt:lpstr>Solving Recurrences: Example 1</vt:lpstr>
      <vt:lpstr>Solving Recurrences: Example 1</vt:lpstr>
      <vt:lpstr>Solving Recurrences: Example 2</vt:lpstr>
      <vt:lpstr>Solving Recurrences: Example 2</vt:lpstr>
      <vt:lpstr>Solving Recurrences: Example 2</vt:lpstr>
      <vt:lpstr>Solving Recurrences: Example 3</vt:lpstr>
      <vt:lpstr>Solving Recurrences: Example 3</vt:lpstr>
      <vt:lpstr>Solving Recurrences: Example 3</vt:lpstr>
      <vt:lpstr>Solving Recurrences: Example 4</vt:lpstr>
      <vt:lpstr>Solving Recurrences: Example 4</vt:lpstr>
      <vt:lpstr>Solving Recurrences: Example 4</vt:lpstr>
      <vt:lpstr>Solving Recurrences: Example 4</vt:lpstr>
      <vt:lpstr>Solving Recurrences: Example 4</vt:lpstr>
      <vt:lpstr>Solving Recurrences: Example 4</vt:lpstr>
      <vt:lpstr>Solving Recurrences: Example 4</vt:lpstr>
      <vt:lpstr>Big-Oh Notation: Example Problem</vt:lpstr>
      <vt:lpstr>Big-Oh Notation: Example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athitsos</cp:lastModifiedBy>
  <cp:revision>448</cp:revision>
  <dcterms:created xsi:type="dcterms:W3CDTF">2006-08-16T00:00:00Z</dcterms:created>
  <dcterms:modified xsi:type="dcterms:W3CDTF">2014-02-10T20:04:31Z</dcterms:modified>
</cp:coreProperties>
</file>