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16" r:id="rId3"/>
    <p:sldId id="410" r:id="rId4"/>
    <p:sldId id="413" r:id="rId5"/>
    <p:sldId id="417" r:id="rId6"/>
    <p:sldId id="415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6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416"/>
            <p14:sldId id="410"/>
            <p14:sldId id="413"/>
            <p14:sldId id="417"/>
            <p14:sldId id="415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7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smtClean="0"/>
              <a:t>FIFO </a:t>
            </a:r>
            <a:r>
              <a:rPr lang="en-US" dirty="0" smtClean="0"/>
              <a:t>Queues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Queues Using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/>
              <a:buChar char="·"/>
            </a:pPr>
            <a:r>
              <a:rPr lang="en-US" dirty="0">
                <a:solidFill>
                  <a:srgbClr val="000000"/>
                </a:solidFill>
              </a:rPr>
              <a:t>How do we implement queues using arrays?</a:t>
            </a: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000000"/>
                </a:solidFill>
              </a:rPr>
              <a:t>A queue can be defined like this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queue_struct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00"/>
              </a:solidFill>
            </a:endParaRPr>
          </a:p>
          <a:p>
            <a:pPr>
              <a:buFont typeface="Symbol"/>
              <a:buChar char="·"/>
            </a:pPr>
            <a:r>
              <a:rPr lang="en-US" b="1" dirty="0" err="1" smtClean="0">
                <a:solidFill>
                  <a:srgbClr val="000000"/>
                </a:solidFill>
              </a:rPr>
              <a:t>end_index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tells us where to put a new item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>
              <a:buFont typeface="Symbol"/>
              <a:buChar char="·"/>
            </a:pPr>
            <a:r>
              <a:rPr lang="en-US" b="1" dirty="0" err="1">
                <a:solidFill>
                  <a:srgbClr val="000000"/>
                </a:solidFill>
              </a:rPr>
              <a:t>start_index</a:t>
            </a:r>
            <a:r>
              <a:rPr lang="en-US" dirty="0">
                <a:solidFill>
                  <a:srgbClr val="000000"/>
                </a:solidFill>
              </a:rPr>
              <a:t> tells us where to remove an item from.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3469957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2942099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3172932"/>
            <a:ext cx="799968" cy="408468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733800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23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b="1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3469957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2942099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3172932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733800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540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b="1" dirty="0" smtClean="0"/>
              <a:t>put(20)</a:t>
            </a:r>
          </a:p>
          <a:p>
            <a:r>
              <a:rPr lang="en-US" dirty="0" smtClean="0"/>
              <a:t>get() </a:t>
            </a:r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20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3469957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24384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26692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733800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737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b="1" dirty="0" smtClean="0"/>
              <a:t>get(): returns 15</a:t>
            </a:r>
            <a:endParaRPr lang="en-US" b="1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-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20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8956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24384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26692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1594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225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b="1" dirty="0" smtClean="0"/>
              <a:t>put(30</a:t>
            </a:r>
            <a:r>
              <a:rPr lang="en-US" b="1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-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20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30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8956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1900535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2131368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1594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075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b="1" dirty="0" smtClean="0"/>
              <a:t>put(7</a:t>
            </a:r>
            <a:r>
              <a:rPr lang="en-US" b="1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-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20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30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8956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35052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37360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1594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479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b="1" dirty="0" smtClean="0"/>
              <a:t>put(25</a:t>
            </a:r>
            <a:r>
              <a:rPr lang="en-US" b="1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20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30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8956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79159" y="35052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555559" y="3357265"/>
            <a:ext cx="799968" cy="378768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555559" y="31594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475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b="1" dirty="0" smtClean="0"/>
              <a:t>get(): returns 20</a:t>
            </a:r>
            <a:endParaRPr lang="en-US" b="1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30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3622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55559" y="26260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9159" y="29718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555559" y="32026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55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b="1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12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30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23622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55559" y="26260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9159" y="29718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5555559" y="2823865"/>
            <a:ext cx="799968" cy="378769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91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are </a:t>
            </a:r>
            <a:r>
              <a:rPr lang="en-US" i="1" dirty="0" smtClean="0"/>
              <a:t>last-in first-out</a:t>
            </a:r>
            <a:r>
              <a:rPr lang="en-US" b="1" i="1" dirty="0" smtClean="0"/>
              <a:t> </a:t>
            </a:r>
            <a:r>
              <a:rPr lang="en-US" dirty="0" smtClean="0"/>
              <a:t>queues.</a:t>
            </a:r>
          </a:p>
          <a:p>
            <a:r>
              <a:rPr lang="en-US" dirty="0" smtClean="0"/>
              <a:t>Another widely used model is </a:t>
            </a:r>
            <a:r>
              <a:rPr lang="en-US" i="1" dirty="0" smtClean="0"/>
              <a:t>first-in first-out (FIFO) </a:t>
            </a:r>
            <a:r>
              <a:rPr lang="en-US" dirty="0" smtClean="0"/>
              <a:t>queues.</a:t>
            </a:r>
          </a:p>
          <a:p>
            <a:r>
              <a:rPr lang="en-US" dirty="0" smtClean="0"/>
              <a:t>Examples of uses of FIFO queues: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10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b="1" dirty="0" smtClean="0"/>
              <a:t>get(): returns 30</a:t>
            </a:r>
            <a:endParaRPr lang="en-US" b="1" dirty="0"/>
          </a:p>
          <a:p>
            <a:r>
              <a:rPr lang="en-US" dirty="0" smtClean="0"/>
              <a:t>get()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12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1828800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55559" y="209264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9159" y="24384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26692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279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put(15)</a:t>
            </a:r>
          </a:p>
          <a:p>
            <a:r>
              <a:rPr lang="en-US" dirty="0" smtClean="0"/>
              <a:t>put(20)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put(30</a:t>
            </a:r>
            <a:r>
              <a:rPr lang="en-US" dirty="0"/>
              <a:t>)</a:t>
            </a:r>
          </a:p>
          <a:p>
            <a:r>
              <a:rPr lang="en-US" dirty="0" smtClean="0"/>
              <a:t>put(7</a:t>
            </a:r>
            <a:r>
              <a:rPr lang="en-US" dirty="0"/>
              <a:t>)</a:t>
            </a:r>
          </a:p>
          <a:p>
            <a:r>
              <a:rPr lang="en-US" dirty="0" smtClean="0"/>
              <a:t>put(25</a:t>
            </a:r>
            <a:r>
              <a:rPr lang="en-US" dirty="0"/>
              <a:t>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dirty="0" smtClean="0"/>
              <a:t>put(12)</a:t>
            </a:r>
          </a:p>
          <a:p>
            <a:r>
              <a:rPr lang="en-US" dirty="0" smtClean="0"/>
              <a:t>get()</a:t>
            </a:r>
            <a:endParaRPr lang="en-US" dirty="0"/>
          </a:p>
          <a:p>
            <a:r>
              <a:rPr lang="en-US" b="1" dirty="0" smtClean="0"/>
              <a:t>get(): returns 7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69959" y="1862367"/>
            <a:ext cx="1106463" cy="2100033"/>
            <a:chOff x="5952017" y="2465338"/>
            <a:chExt cx="1106463" cy="2100033"/>
          </a:xfrm>
        </p:grpSpPr>
        <p:sp>
          <p:nvSpPr>
            <p:cNvPr id="6" name="TextBox 5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25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12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-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46159" y="137160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queue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12582" y="1371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position</a:t>
            </a:r>
            <a:endParaRPr lang="en-US" sz="24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7878096" y="1862367"/>
            <a:ext cx="649263" cy="2100033"/>
            <a:chOff x="5952017" y="2465338"/>
            <a:chExt cx="1106463" cy="2100033"/>
          </a:xfrm>
        </p:grpSpPr>
        <p:sp>
          <p:nvSpPr>
            <p:cNvPr id="17" name="TextBox 16"/>
            <p:cNvSpPr txBox="1"/>
            <p:nvPr/>
          </p:nvSpPr>
          <p:spPr>
            <a:xfrm>
              <a:off x="5952017" y="4042151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0</a:t>
              </a:r>
              <a:endParaRPr lang="en-US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54466" y="3514293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52017" y="2989219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54447" y="2465338"/>
              <a:ext cx="1104014" cy="52322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888684" y="3424535"/>
            <a:ext cx="162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start_index</a:t>
            </a:r>
            <a:endParaRPr lang="en-US" sz="24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55559" y="3688378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9159" y="2438400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end_index</a:t>
            </a:r>
            <a:endParaRPr lang="en-US" sz="2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5559" y="2669233"/>
            <a:ext cx="799968" cy="0"/>
          </a:xfrm>
          <a:prstGeom prst="straightConnector1">
            <a:avLst/>
          </a:prstGeom>
          <a:ln w="381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653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/>
          <a:lstStyle/>
          <a:p>
            <a:r>
              <a:rPr lang="en-US" dirty="0" smtClean="0"/>
              <a:t>Book Implementation (Array-Based)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*q;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N, head, tail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QUEUEinit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q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((maxN+1)*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(Item));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 = maxN+1; head = N; tail = 0; }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return head % N == tail; }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QUEUEput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(Item item)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q[tail++] = item; tail = tail % N; }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QUEUEget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head = head % N; return q[head++];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5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This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07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This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for stacks.</a:t>
            </a:r>
          </a:p>
          <a:p>
            <a:r>
              <a:rPr lang="en-US" dirty="0">
                <a:solidFill>
                  <a:srgbClr val="000000"/>
                </a:solidFill>
              </a:rPr>
              <a:t>Only one queue object can be used in the entire code.</a:t>
            </a:r>
          </a:p>
          <a:p>
            <a:r>
              <a:rPr lang="en-US" dirty="0">
                <a:solidFill>
                  <a:srgbClr val="000000"/>
                </a:solidFill>
              </a:rPr>
              <a:t>Queues can only store objects of </a:t>
            </a:r>
            <a:r>
              <a:rPr lang="en-US" dirty="0" smtClean="0">
                <a:solidFill>
                  <a:srgbClr val="000000"/>
                </a:solidFill>
              </a:rPr>
              <a:t>a single data type: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Specified in </a:t>
            </a:r>
            <a:r>
              <a:rPr lang="en-US" dirty="0" err="1">
                <a:solidFill>
                  <a:srgbClr val="000000"/>
                </a:solidFill>
              </a:rPr>
              <a:t>Item.h</a:t>
            </a:r>
            <a:r>
              <a:rPr lang="en-US" dirty="0">
                <a:solidFill>
                  <a:srgbClr val="000000"/>
                </a:solidFill>
              </a:rPr>
              <a:t>, where type Item is defined using a </a:t>
            </a:r>
            <a:r>
              <a:rPr lang="en-US" dirty="0" err="1">
                <a:solidFill>
                  <a:srgbClr val="000000"/>
                </a:solidFill>
              </a:rPr>
              <a:t>typedef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r>
              <a:rPr lang="en-US" dirty="0"/>
              <a:t>It is easy to adapt the </a:t>
            </a:r>
            <a:r>
              <a:rPr lang="en-US" dirty="0" err="1"/>
              <a:t>stacks_arrays.c</a:t>
            </a:r>
            <a:r>
              <a:rPr lang="en-US" dirty="0"/>
              <a:t> code to obtain an array-based implementation of queues that does not have these two limitations.</a:t>
            </a:r>
          </a:p>
          <a:p>
            <a:r>
              <a:rPr lang="en-US" dirty="0"/>
              <a:t>Possible homework...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72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Queues …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/>
              <a:t>Done with queues for </a:t>
            </a:r>
            <a:r>
              <a:rPr lang="en-US" dirty="0" smtClean="0"/>
              <a:t>now.</a:t>
            </a:r>
            <a:endParaRPr lang="en-US" dirty="0"/>
          </a:p>
          <a:p>
            <a:r>
              <a:rPr lang="en-US" dirty="0"/>
              <a:t>We will see queues and queue-related topics quite a bit more in this course.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8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are </a:t>
            </a:r>
            <a:r>
              <a:rPr lang="en-US" i="1" dirty="0" smtClean="0"/>
              <a:t>last-in first-out</a:t>
            </a:r>
            <a:r>
              <a:rPr lang="en-US" b="1" i="1" dirty="0" smtClean="0"/>
              <a:t> </a:t>
            </a:r>
            <a:r>
              <a:rPr lang="en-US" dirty="0" smtClean="0"/>
              <a:t>queues.</a:t>
            </a:r>
          </a:p>
          <a:p>
            <a:r>
              <a:rPr lang="en-US" dirty="0" smtClean="0"/>
              <a:t>Another widely used model is </a:t>
            </a:r>
            <a:r>
              <a:rPr lang="en-US" i="1" dirty="0" smtClean="0"/>
              <a:t>first-in first-out (FIFO) </a:t>
            </a:r>
            <a:r>
              <a:rPr lang="en-US" dirty="0" smtClean="0"/>
              <a:t>queues.</a:t>
            </a:r>
          </a:p>
          <a:p>
            <a:r>
              <a:rPr lang="en-US" dirty="0" smtClean="0"/>
              <a:t>Examples of uses of FIFO queues:</a:t>
            </a:r>
          </a:p>
          <a:p>
            <a:r>
              <a:rPr lang="en-US" dirty="0"/>
              <a:t>Program execution:</a:t>
            </a:r>
          </a:p>
          <a:p>
            <a:pPr lvl="1"/>
            <a:r>
              <a:rPr lang="en-US" dirty="0"/>
              <a:t>Requests for access to memory, disk, network</a:t>
            </a:r>
            <a:r>
              <a:rPr lang="en-US" dirty="0" smtClean="0"/>
              <a:t>...</a:t>
            </a:r>
            <a:endParaRPr lang="en-US" dirty="0"/>
          </a:p>
          <a:p>
            <a:r>
              <a:rPr lang="en-US" dirty="0"/>
              <a:t>Resource allocation:</a:t>
            </a:r>
          </a:p>
          <a:p>
            <a:pPr lvl="1"/>
            <a:r>
              <a:rPr lang="en-US" dirty="0"/>
              <a:t>Forwarding network traffic in network switches and routers.</a:t>
            </a:r>
          </a:p>
          <a:p>
            <a:r>
              <a:rPr lang="en-US" dirty="0" smtClean="0"/>
              <a:t>Search </a:t>
            </a:r>
            <a:r>
              <a:rPr lang="en-US" dirty="0"/>
              <a:t>algorithms.</a:t>
            </a:r>
          </a:p>
          <a:p>
            <a:pPr lvl="1"/>
            <a:r>
              <a:rPr lang="en-US" dirty="0"/>
              <a:t>More details later in the course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3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and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FIFO queue supports </a:t>
            </a:r>
            <a:r>
              <a:rPr lang="en-US" b="1" dirty="0"/>
              <a:t>insert </a:t>
            </a:r>
            <a:r>
              <a:rPr lang="en-US" dirty="0"/>
              <a:t>and </a:t>
            </a:r>
            <a:r>
              <a:rPr lang="en-US" b="1" dirty="0"/>
              <a:t>delete </a:t>
            </a:r>
            <a:r>
              <a:rPr lang="en-US" dirty="0"/>
              <a:t>as follows: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insert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strike="sngStrike" dirty="0" smtClean="0">
                <a:solidFill>
                  <a:srgbClr val="FF0000"/>
                </a:solidFill>
              </a:rPr>
              <a:t>push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/>
              <a:t>   put: </a:t>
            </a:r>
            <a:r>
              <a:rPr lang="en-US" dirty="0" smtClean="0"/>
              <a:t>This is what we call the insert operation when we talk about FIFO queues. It </a:t>
            </a:r>
            <a:r>
              <a:rPr lang="en-US" dirty="0"/>
              <a:t>puts an </a:t>
            </a:r>
            <a:r>
              <a:rPr lang="en-US" dirty="0" smtClean="0"/>
              <a:t>item "at </a:t>
            </a:r>
            <a:r>
              <a:rPr lang="en-US" dirty="0"/>
              <a:t>the end of the </a:t>
            </a:r>
            <a:r>
              <a:rPr lang="en-US" dirty="0" smtClean="0"/>
              <a:t>line".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delete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strike="sngStrike" dirty="0" smtClean="0">
                <a:solidFill>
                  <a:srgbClr val="FF0000"/>
                </a:solidFill>
              </a:rPr>
              <a:t>pop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/>
              <a:t>   get</a:t>
            </a:r>
            <a:r>
              <a:rPr lang="en-US" dirty="0" smtClean="0"/>
              <a:t>: </a:t>
            </a:r>
            <a:r>
              <a:rPr lang="en-US" dirty="0"/>
              <a:t>This is what we call the </a:t>
            </a:r>
            <a:r>
              <a:rPr lang="en-US" dirty="0" smtClean="0"/>
              <a:t>delete </a:t>
            </a:r>
            <a:r>
              <a:rPr lang="en-US" dirty="0"/>
              <a:t>operation when we talk about FIFO queues. </a:t>
            </a:r>
            <a:r>
              <a:rPr lang="en-US" dirty="0" smtClean="0"/>
              <a:t>It removes the item that is "at the head of the line".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How can we implement FIFO queues?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4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Queues Using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FIFO queue is essentially a list.</a:t>
            </a:r>
          </a:p>
          <a:p>
            <a:r>
              <a:rPr lang="en-US" b="1" dirty="0" smtClean="0"/>
              <a:t>put(queue, item)</a:t>
            </a:r>
            <a:r>
              <a:rPr lang="en-US" dirty="0" smtClean="0"/>
              <a:t> inserts that item at the </a:t>
            </a:r>
            <a:r>
              <a:rPr lang="en-US" b="1" dirty="0" smtClean="0"/>
              <a:t>END </a:t>
            </a:r>
            <a:r>
              <a:rPr lang="en-US" dirty="0" smtClean="0"/>
              <a:t>of the list.</a:t>
            </a:r>
          </a:p>
          <a:p>
            <a:r>
              <a:rPr lang="en-US" b="1" dirty="0" smtClean="0"/>
              <a:t>get(queue)</a:t>
            </a:r>
            <a:r>
              <a:rPr lang="en-US" dirty="0" smtClean="0"/>
              <a:t> removes (and returns) the item at the </a:t>
            </a:r>
            <a:r>
              <a:rPr lang="en-US" b="1" dirty="0" smtClean="0"/>
              <a:t>beginning </a:t>
            </a:r>
            <a:r>
              <a:rPr lang="en-US" dirty="0" smtClean="0"/>
              <a:t>of the list.</a:t>
            </a:r>
          </a:p>
          <a:p>
            <a:r>
              <a:rPr lang="en-US" dirty="0"/>
              <a:t>What </a:t>
            </a:r>
            <a:r>
              <a:rPr lang="en-US" dirty="0" smtClean="0"/>
              <a:t>is the </a:t>
            </a:r>
            <a:r>
              <a:rPr lang="en-US" dirty="0"/>
              <a:t>running time of these operations</a:t>
            </a:r>
            <a:r>
              <a:rPr lang="en-US" dirty="0" smtClean="0"/>
              <a:t>?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Queues Using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FIFO queue is essentially a list.</a:t>
            </a:r>
          </a:p>
          <a:p>
            <a:r>
              <a:rPr lang="en-US" b="1" dirty="0" smtClean="0"/>
              <a:t>put(queue, item)</a:t>
            </a:r>
            <a:r>
              <a:rPr lang="en-US" dirty="0" smtClean="0"/>
              <a:t> inserts that item at the </a:t>
            </a:r>
            <a:r>
              <a:rPr lang="en-US" b="1" dirty="0" smtClean="0"/>
              <a:t>END </a:t>
            </a:r>
            <a:r>
              <a:rPr lang="en-US" dirty="0" smtClean="0"/>
              <a:t>of the list.</a:t>
            </a:r>
          </a:p>
          <a:p>
            <a:r>
              <a:rPr lang="en-US" b="1" dirty="0" smtClean="0"/>
              <a:t>get(queue)</a:t>
            </a:r>
            <a:r>
              <a:rPr lang="en-US" dirty="0" smtClean="0"/>
              <a:t> removes (and returns) the item at the </a:t>
            </a:r>
            <a:r>
              <a:rPr lang="en-US" b="1" dirty="0" smtClean="0"/>
              <a:t>beginning </a:t>
            </a:r>
            <a:r>
              <a:rPr lang="en-US" dirty="0" smtClean="0"/>
              <a:t>of the list.</a:t>
            </a:r>
          </a:p>
          <a:p>
            <a:r>
              <a:rPr lang="en-US" dirty="0" smtClean="0"/>
              <a:t>Both operations take O(1) time. </a:t>
            </a:r>
          </a:p>
          <a:p>
            <a:pPr lvl="1"/>
            <a:r>
              <a:rPr lang="en-US" dirty="0"/>
              <a:t>Assumption: the list data type contains a pointer to the last element.</a:t>
            </a:r>
          </a:p>
          <a:p>
            <a:pPr lvl="1"/>
            <a:r>
              <a:rPr lang="en-US" dirty="0"/>
              <a:t>Our new implementation at </a:t>
            </a:r>
            <a:r>
              <a:rPr lang="en-US" b="1" dirty="0" err="1"/>
              <a:t>lists.c</a:t>
            </a:r>
            <a:r>
              <a:rPr lang="en-US" dirty="0"/>
              <a:t> satisfies that assumption.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9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dirty="0"/>
              <a:t>Queue Versus Stack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Implementation-wise, </a:t>
            </a:r>
            <a:r>
              <a:rPr lang="en-US" dirty="0" smtClean="0"/>
              <a:t>compare:</a:t>
            </a:r>
          </a:p>
          <a:p>
            <a:pPr lvl="1"/>
            <a:r>
              <a:rPr lang="en-US" dirty="0" smtClean="0"/>
              <a:t>list-based queue implementation.</a:t>
            </a:r>
          </a:p>
          <a:p>
            <a:pPr lvl="1"/>
            <a:r>
              <a:rPr lang="en-US" dirty="0" smtClean="0"/>
              <a:t>list-based </a:t>
            </a:r>
            <a:r>
              <a:rPr lang="en-US" dirty="0"/>
              <a:t>stack </a:t>
            </a:r>
            <a:r>
              <a:rPr lang="en-US" dirty="0" smtClean="0"/>
              <a:t>implementation.</a:t>
            </a:r>
          </a:p>
          <a:p>
            <a:r>
              <a:rPr lang="en-US" dirty="0" smtClean="0"/>
              <a:t>What are the key differences?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2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dirty="0"/>
              <a:t>Queue Versus Stack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Implementation-wise, </a:t>
            </a:r>
            <a:r>
              <a:rPr lang="en-US" dirty="0" smtClean="0"/>
              <a:t>compare:</a:t>
            </a:r>
          </a:p>
          <a:p>
            <a:pPr lvl="1"/>
            <a:r>
              <a:rPr lang="en-US" dirty="0" smtClean="0"/>
              <a:t>list-based queue implementation.</a:t>
            </a:r>
          </a:p>
          <a:p>
            <a:pPr lvl="1"/>
            <a:r>
              <a:rPr lang="en-US" dirty="0" smtClean="0"/>
              <a:t>list-based </a:t>
            </a:r>
            <a:r>
              <a:rPr lang="en-US" dirty="0"/>
              <a:t>stack </a:t>
            </a:r>
            <a:r>
              <a:rPr lang="en-US" dirty="0" smtClean="0"/>
              <a:t>implementation.</a:t>
            </a:r>
            <a:endParaRPr lang="en-US" dirty="0"/>
          </a:p>
          <a:p>
            <a:r>
              <a:rPr lang="en-US" dirty="0"/>
              <a:t>The only difference is in insertions. </a:t>
            </a:r>
          </a:p>
          <a:p>
            <a:pPr lvl="1"/>
            <a:r>
              <a:rPr lang="en-US" dirty="0"/>
              <a:t>Queues insert at the end of the list.</a:t>
            </a:r>
          </a:p>
          <a:p>
            <a:pPr lvl="1"/>
            <a:r>
              <a:rPr lang="en-US" dirty="0"/>
              <a:t>Stacks insert at the beginning of the list</a:t>
            </a:r>
            <a:r>
              <a:rPr lang="en-US" dirty="0" smtClean="0"/>
              <a:t>.</a:t>
            </a:r>
          </a:p>
          <a:p>
            <a:r>
              <a:rPr lang="en-US" dirty="0"/>
              <a:t>It is very easy to implement queues </a:t>
            </a:r>
            <a:r>
              <a:rPr lang="en-US" dirty="0" smtClean="0"/>
              <a:t>starting from our </a:t>
            </a:r>
            <a:r>
              <a:rPr lang="en-US" dirty="0"/>
              <a:t>list-based stack implementation.</a:t>
            </a:r>
          </a:p>
          <a:p>
            <a:pPr lvl="1"/>
            <a:r>
              <a:rPr lang="en-US" dirty="0" smtClean="0"/>
              <a:t>Rename </a:t>
            </a:r>
            <a:r>
              <a:rPr lang="en-US" dirty="0"/>
              <a:t>push to put.</a:t>
            </a:r>
          </a:p>
          <a:p>
            <a:pPr lvl="1"/>
            <a:r>
              <a:rPr lang="en-US" dirty="0"/>
              <a:t>Rename pop to get.</a:t>
            </a:r>
          </a:p>
          <a:p>
            <a:pPr lvl="1"/>
            <a:r>
              <a:rPr lang="en-US" dirty="0"/>
              <a:t>Change the get function to insert at the end.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72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Queues Using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/>
              <a:buChar char="·"/>
            </a:pPr>
            <a:r>
              <a:rPr lang="en-US" dirty="0">
                <a:solidFill>
                  <a:srgbClr val="000000"/>
                </a:solidFill>
              </a:rPr>
              <a:t>How do we implement queues using arrays?</a:t>
            </a: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000000"/>
                </a:solidFill>
              </a:rPr>
              <a:t>The stack definition looked like this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00"/>
              </a:solidFill>
            </a:endParaRP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000000"/>
                </a:solidFill>
              </a:rPr>
              <a:t>What changes do we need to accommodate </a:t>
            </a:r>
            <a:r>
              <a:rPr lang="en-US" dirty="0" smtClean="0">
                <a:solidFill>
                  <a:srgbClr val="000000"/>
                </a:solidFill>
              </a:rPr>
              <a:t>queues?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1087</Words>
  <Application>Microsoft Office PowerPoint</Application>
  <PresentationFormat>On-screen Show (4:3)</PresentationFormat>
  <Paragraphs>381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FIFO Queues</vt:lpstr>
      <vt:lpstr>FIFO Queues</vt:lpstr>
      <vt:lpstr>Put and Get</vt:lpstr>
      <vt:lpstr>FIFO Queues Using Lists</vt:lpstr>
      <vt:lpstr>FIFO Queues Using Lists</vt:lpstr>
      <vt:lpstr>Queue Versus Stack Implementation</vt:lpstr>
      <vt:lpstr>Queue Versus Stack Implementation</vt:lpstr>
      <vt:lpstr>FIFO Queues Using Arrays</vt:lpstr>
      <vt:lpstr>FIFO Queues Using Arrays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Examples of Put and Get</vt:lpstr>
      <vt:lpstr>Book Implementation (Array-Based)</vt:lpstr>
      <vt:lpstr>Limitations of This Implementation</vt:lpstr>
      <vt:lpstr>Limitations of This Implementation</vt:lpstr>
      <vt:lpstr>More on Queues … Later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701</cp:revision>
  <dcterms:created xsi:type="dcterms:W3CDTF">2006-08-16T00:00:00Z</dcterms:created>
  <dcterms:modified xsi:type="dcterms:W3CDTF">2014-02-13T15:01:34Z</dcterms:modified>
</cp:coreProperties>
</file>